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8"/>
  </p:notesMasterIdLst>
  <p:handoutMasterIdLst>
    <p:handoutMasterId r:id="rId9"/>
  </p:handoutMasterIdLst>
  <p:sldIdLst>
    <p:sldId id="256" r:id="rId5"/>
    <p:sldId id="293" r:id="rId6"/>
    <p:sldId id="298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719"/>
    <a:srgbClr val="FA6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86" autoAdjust="0"/>
  </p:normalViewPr>
  <p:slideViewPr>
    <p:cSldViewPr>
      <p:cViewPr>
        <p:scale>
          <a:sx n="112" d="100"/>
          <a:sy n="112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563" cy="493395"/>
          </a:xfrm>
          <a:prstGeom prst="rect">
            <a:avLst/>
          </a:prstGeom>
        </p:spPr>
        <p:txBody>
          <a:bodyPr vert="horz" lIns="91551" tIns="45777" rIns="91551" bIns="4577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99" y="1"/>
            <a:ext cx="2918563" cy="493395"/>
          </a:xfrm>
          <a:prstGeom prst="rect">
            <a:avLst/>
          </a:prstGeom>
        </p:spPr>
        <p:txBody>
          <a:bodyPr vert="horz" lIns="91551" tIns="45777" rIns="91551" bIns="45777" rtlCol="0"/>
          <a:lstStyle>
            <a:lvl1pPr algn="r">
              <a:defRPr sz="1200"/>
            </a:lvl1pPr>
          </a:lstStyle>
          <a:p>
            <a:fld id="{05704A62-B11F-4B36-886C-B341A365E2A4}" type="datetimeFigureOut">
              <a:rPr kumimoji="1" lang="ja-JP" altLang="en-US" smtClean="0"/>
              <a:pPr/>
              <a:t>2016/11/11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9371337"/>
            <a:ext cx="2918563" cy="493395"/>
          </a:xfrm>
          <a:prstGeom prst="rect">
            <a:avLst/>
          </a:prstGeom>
        </p:spPr>
        <p:txBody>
          <a:bodyPr vert="horz" lIns="91551" tIns="45777" rIns="91551" bIns="4577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99" y="9371337"/>
            <a:ext cx="2918563" cy="493395"/>
          </a:xfrm>
          <a:prstGeom prst="rect">
            <a:avLst/>
          </a:prstGeom>
        </p:spPr>
        <p:txBody>
          <a:bodyPr vert="horz" lIns="91551" tIns="45777" rIns="91551" bIns="45777" rtlCol="0" anchor="b"/>
          <a:lstStyle>
            <a:lvl1pPr algn="r">
              <a:defRPr sz="1200"/>
            </a:lvl1pPr>
          </a:lstStyle>
          <a:p>
            <a:fld id="{0DC8F469-2379-4977-A6D7-BDB63DC6CB5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9044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0" cy="493316"/>
          </a:xfrm>
          <a:prstGeom prst="rect">
            <a:avLst/>
          </a:prstGeom>
        </p:spPr>
        <p:txBody>
          <a:bodyPr vert="horz" lIns="91551" tIns="45777" rIns="91551" bIns="4577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3316"/>
          </a:xfrm>
          <a:prstGeom prst="rect">
            <a:avLst/>
          </a:prstGeom>
        </p:spPr>
        <p:txBody>
          <a:bodyPr vert="horz" lIns="91551" tIns="45777" rIns="91551" bIns="45777" rtlCol="0"/>
          <a:lstStyle>
            <a:lvl1pPr algn="r">
              <a:defRPr sz="1200"/>
            </a:lvl1pPr>
          </a:lstStyle>
          <a:p>
            <a:fld id="{C698BFFB-B4FF-4F5B-8C76-70CFD67F781F}" type="datetimeFigureOut">
              <a:rPr kumimoji="1" lang="ja-JP" altLang="en-US" smtClean="0"/>
              <a:pPr/>
              <a:t>2016/11/11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1" tIns="45777" rIns="91551" bIns="4577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551" tIns="45777" rIns="91551" bIns="4577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1551" tIns="45777" rIns="91551" bIns="4577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1551" tIns="45777" rIns="91551" bIns="45777" rtlCol="0" anchor="b"/>
          <a:lstStyle>
            <a:lvl1pPr algn="r">
              <a:defRPr sz="1200"/>
            </a:lvl1pPr>
          </a:lstStyle>
          <a:p>
            <a:fld id="{522AC613-C632-4038-B8AF-1C136953199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18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フリーフォーム 15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9526" y="5715017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>
              <a:alpha val="5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61F035-6285-4C37-A8C9-15D6E671D195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0C1D-051B-4D46-A0AF-80985D0953DF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 rot="5400000">
            <a:off x="3306482" y="2907281"/>
            <a:ext cx="6855280" cy="1038095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-142908" y="0"/>
            <a:ext cx="7072362" cy="6858000"/>
          </a:xfrm>
          <a:prstGeom prst="rect">
            <a:avLst/>
          </a:prstGeom>
          <a:gradFill>
            <a:gsLst>
              <a:gs pos="93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43768" y="274640"/>
            <a:ext cx="1543032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590075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F54B-401B-45BF-AC2A-DDAC7D0C462D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DE38-10FF-4827-871B-8B824248A22F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 flipV="1">
            <a:off x="9526" y="4295805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 flipV="1">
            <a:off x="0" y="-24"/>
            <a:ext cx="9144000" cy="514346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5286388"/>
            <a:ext cx="7772400" cy="808050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286124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tint val="9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tint val="9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EA99F61-066B-4588-B9AC-7B8D68562B13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498C-4D58-4D16-82C7-87E0A2778F3C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1D5-0A5C-4BF9-9B82-92CB55ED55A6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4812-78CE-4B8F-A1DD-2AEEC465D153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3FAF-7349-4D69-9EDB-5E505D5C08C9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8258202" cy="798496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1571613"/>
            <a:ext cx="5111750" cy="4554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571613"/>
            <a:ext cx="3008313" cy="4554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53D3-5AA0-4A14-A579-8124A7F566BD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3248"/>
            <a:ext cx="9144000" cy="143012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正方形/長方形 14"/>
          <p:cNvSpPr/>
          <p:nvPr/>
        </p:nvSpPr>
        <p:spPr bwMode="auto">
          <a:xfrm>
            <a:off x="0" y="3857628"/>
            <a:ext cx="9144000" cy="300037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5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gradFill>
                  <a:gsLst>
                    <a:gs pos="20000">
                      <a:schemeClr val="accent4"/>
                    </a:gs>
                    <a:gs pos="100000">
                      <a:schemeClr val="bg2"/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bg1"/>
          </a:solidFill>
          <a:ln w="76200" cap="sq">
            <a:solidFill>
              <a:srgbClr val="FFFFFF"/>
            </a:solidFill>
            <a:miter lim="800000"/>
          </a:ln>
          <a:effectLst>
            <a:outerShdw blurRad="76200" dist="76200" dir="27000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ADB-99B4-4217-8F3A-EAA126B8EF96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>
            <a:off x="2" y="714356"/>
            <a:ext cx="9143999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0" y="1071546"/>
            <a:ext cx="9144000" cy="578645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idx="1"/>
          </p:nvPr>
        </p:nvSpPr>
        <p:spPr>
          <a:xfrm>
            <a:off x="457200" y="1500175"/>
            <a:ext cx="8229600" cy="462599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13D67D0C-0426-4FFB-B26A-632ABA849ADD}" type="datetime1">
              <a:rPr kumimoji="1" lang="ja-JP" altLang="en-US" smtClean="0"/>
              <a:t>2016/11/11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8972E9CC-7841-40C3-95BE-E1D76D06FC4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400" baseline="0">
          <a:ln w="3175">
            <a:noFill/>
            <a:prstDash val="solid"/>
          </a:ln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effectLst>
            <a:outerShdw blurRad="127000" algn="tl" rotWithShape="0">
              <a:schemeClr val="tx1">
                <a:alpha val="7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5000"/>
        <a:buFont typeface="Wingdings"/>
        <a:buChar char="p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"/>
        <a:buChar char="p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"/>
        <a:buChar char="p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2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bg2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bg2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万博記念公園の</a:t>
            </a:r>
            <a:r>
              <a:rPr kumimoji="1"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/>
            </a:r>
            <a:br>
              <a:rPr kumimoji="1"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kumimoji="1"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森の育成について</a:t>
            </a:r>
            <a:endParaRPr kumimoji="1"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20272" y="6309320"/>
            <a:ext cx="2133600" cy="365125"/>
          </a:xfrm>
        </p:spPr>
        <p:txBody>
          <a:bodyPr/>
          <a:lstStyle/>
          <a:p>
            <a:fld id="{8972E9CC-7841-40C3-95BE-E1D76D06FC48}" type="slidenum">
              <a:rPr kumimoji="1" lang="ja-JP" altLang="en-US" sz="2000" smtClean="0"/>
              <a:pPr/>
              <a:t>1</a:t>
            </a:fld>
            <a:endParaRPr kumimoji="1" lang="ja-JP" altLang="en-US" sz="20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8127429" y="89241"/>
            <a:ext cx="936104" cy="349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rtlCol="0" anchor="ctr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/>
              <a:buChar char="p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"/>
              <a:buChar char="p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"/>
              <a:buChar char="p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65000"/>
              <a:buFont typeface="Wingdings"/>
              <a:buChar char="p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65000"/>
              <a:buFont typeface="Wingdings"/>
              <a:buChar char="p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bg2"/>
              </a:buClr>
              <a:buSzPct val="55000"/>
              <a:buFont typeface="Wingdings"/>
              <a:buChar char="p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55000"/>
              <a:buFont typeface="Wingdings"/>
              <a:buChar char="p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55000"/>
              <a:buFont typeface="Wingdings"/>
              <a:buChar char="p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bg2">
                  <a:tint val="60000"/>
                </a:schemeClr>
              </a:buClr>
              <a:buSzPct val="55000"/>
              <a:buFont typeface="Wingdings"/>
              <a:buChar char="p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資料４</a:t>
            </a:r>
            <a:endParaRPr lang="ja-JP" altLang="ja-JP" sz="12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2915"/>
          <p:cNvSpPr>
            <a:spLocks/>
          </p:cNvSpPr>
          <p:nvPr/>
        </p:nvSpPr>
        <p:spPr bwMode="auto">
          <a:xfrm>
            <a:off x="179512" y="5355532"/>
            <a:ext cx="8712967" cy="1385835"/>
          </a:xfrm>
          <a:prstGeom prst="roundRect">
            <a:avLst>
              <a:gd name="adj" fmla="val 5796"/>
            </a:avLst>
          </a:prstGeom>
          <a:solidFill>
            <a:srgbClr val="FDEAD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タイトル 1"/>
          <p:cNvSpPr txBox="1">
            <a:spLocks noGrp="1"/>
          </p:cNvSpPr>
          <p:nvPr>
            <p:ph type="title"/>
          </p:nvPr>
        </p:nvSpPr>
        <p:spPr>
          <a:xfrm>
            <a:off x="224275" y="263906"/>
            <a:ext cx="8732560" cy="778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defRPr/>
            </a:pP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HGP明朝E" panose="02020900000000000000" pitchFamily="18" charset="-128"/>
                <a:ea typeface="HGP明朝E" panose="02020900000000000000" pitchFamily="18" charset="-128"/>
              </a:rPr>
              <a:t>森の育成の</a:t>
            </a:r>
            <a:r>
              <a:rPr lang="ja-JP" altLang="en-US" sz="4000" dirty="0" smtClean="0"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調査</a:t>
            </a:r>
            <a:r>
              <a:rPr lang="ja-JP" altLang="en-US" sz="4000" dirty="0"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/>
                <a:latin typeface="HGP明朝E" panose="02020900000000000000" pitchFamily="18" charset="-128"/>
                <a:ea typeface="HGP明朝E" panose="02020900000000000000" pitchFamily="18" charset="-128"/>
              </a:rPr>
              <a:t>審議や助言について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504" y="1700808"/>
            <a:ext cx="878497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>
            <a:defPPr>
              <a:defRPr lang="ja-JP"/>
            </a:defPPr>
            <a:lvl1pPr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ja-JP" sz="18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■将来</a:t>
            </a:r>
            <a:r>
              <a:rPr lang="ja-JP" altLang="ja-JP" sz="19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ビジョン</a:t>
            </a:r>
            <a:endParaRPr lang="en-US" altLang="ja-JP" sz="1900" b="1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ja-JP" sz="15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基本</a:t>
            </a:r>
            <a:r>
              <a:rPr lang="ja-JP" altLang="ja-JP" sz="15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方針</a:t>
            </a:r>
            <a:r>
              <a:rPr lang="en-US" altLang="ja-JP" sz="15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</a:t>
            </a:r>
            <a:r>
              <a:rPr lang="ja-JP" altLang="ja-JP" sz="15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：</a:t>
            </a:r>
            <a:r>
              <a:rPr lang="ja-JP" altLang="en-US" sz="15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「</a:t>
            </a:r>
            <a:r>
              <a:rPr lang="ja-JP" altLang="en-US" sz="15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地球環境保全・再生に貢献する公園</a:t>
            </a:r>
            <a:r>
              <a:rPr lang="ja-JP" altLang="en-US" sz="15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」</a:t>
            </a:r>
            <a:endParaRPr lang="en-US" altLang="ja-JP" sz="15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ja-JP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《</a:t>
            </a:r>
            <a:r>
              <a:rPr lang="ja-JP" altLang="en-US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基本的</a:t>
            </a:r>
            <a:r>
              <a:rPr lang="ja-JP" altLang="en-US" sz="12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な</a:t>
            </a:r>
            <a:r>
              <a:rPr lang="ja-JP" altLang="en-US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考え方</a:t>
            </a:r>
            <a:r>
              <a:rPr lang="en-US" altLang="ja-JP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》</a:t>
            </a:r>
            <a:endParaRPr lang="en-US" altLang="ja-JP" sz="12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博覧会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跡地に新たにつくり出された森は、造成地に多様な自然生態系を再生するという、世界に類を見ない壮大な実験の森であり、これを適切に保全する。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1970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年代の整備に着手した当初は、人の関与なしに自然の力で生育する「自立した森」を目指していたが、 経年により樹種が減少し、次世代の樹が育っていないなどの課題があるため、毎年少しずつ人の手を加えて、長期的に生物多様性が豊かで、多様な景観を有する森へ転換を図る。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また、森において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自然観察など多様な活動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を行うとともに、公園で発生した剪定枝の堆肥化などの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自然資源を園内で活用する公園運営を進める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取組</a:t>
            </a:r>
            <a:r>
              <a:rPr lang="ja-JP" altLang="en-US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内容）</a:t>
            </a:r>
            <a:endParaRPr lang="en-US" altLang="ja-JP" sz="1200" dirty="0" smtClean="0"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　●</a:t>
            </a:r>
            <a:r>
              <a:rPr lang="ja-JP" altLang="en-US" sz="1200" b="1" dirty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公園の骨格となる緑の継承</a:t>
            </a:r>
            <a:r>
              <a:rPr lang="ja-JP" altLang="en-US" sz="12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維持</a:t>
            </a:r>
            <a:r>
              <a:rPr lang="ja-JP" altLang="en-US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2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●</a:t>
            </a:r>
            <a:r>
              <a:rPr lang="ja-JP" altLang="en-US" sz="1200" b="1" dirty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豊かな森の</a:t>
            </a:r>
            <a:r>
              <a:rPr lang="ja-JP" altLang="en-US" sz="12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育</a:t>
            </a:r>
            <a:r>
              <a:rPr lang="ja-JP" altLang="en-US" sz="1200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成</a:t>
            </a:r>
            <a:endParaRPr lang="en-US" altLang="ja-JP" sz="1200" dirty="0"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  <a:p>
            <a:pPr marL="263525" indent="-263525"/>
            <a:r>
              <a:rPr lang="ja-JP" altLang="en-US" sz="12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　●</a:t>
            </a:r>
            <a:r>
              <a:rPr lang="ja-JP" altLang="en-US" sz="1200" b="1" dirty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水系の</a:t>
            </a:r>
            <a:r>
              <a:rPr lang="ja-JP" altLang="en-US" sz="12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保全　　　　　　　　　　　　　　●</a:t>
            </a:r>
            <a:r>
              <a:rPr lang="ja-JP" altLang="en-US" sz="1200" b="1" dirty="0"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自然資源の活用への取り組み</a:t>
            </a:r>
            <a:endParaRPr lang="en-US" altLang="ja-JP" sz="1200" b="1" dirty="0"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  <a:p>
            <a:endParaRPr lang="ja-JP" altLang="en-US" sz="1200" dirty="0"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971600" y="4006672"/>
            <a:ext cx="858089" cy="1258532"/>
          </a:xfrm>
          <a:prstGeom prst="downArrow">
            <a:avLst/>
          </a:prstGeom>
          <a:solidFill>
            <a:schemeClr val="tx2">
              <a:lumMod val="50000"/>
              <a:lumOff val="5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1928" y="5877272"/>
            <a:ext cx="31159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normAutofit fontScale="92500" lnSpcReduction="10000"/>
          </a:bodyPr>
          <a:lstStyle>
            <a:defPPr>
              <a:defRPr lang="ja-JP"/>
            </a:defPPr>
            <a:lvl1pPr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13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万博機構時代の森づくりの取組を活かしつつ、将来ビジョン実現のため、大阪府としての新たな計画策定</a:t>
            </a:r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</a:t>
            </a:r>
            <a:endParaRPr lang="ja-JP" altLang="en-US" sz="1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48820" y="3861048"/>
            <a:ext cx="5643660" cy="1412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ja-JP"/>
            </a:defPPr>
            <a:lvl1pPr>
              <a:defRPr sz="24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r>
              <a:rPr lang="ja-JP" altLang="en-US" sz="17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■ビジョン実現に向けた課題</a:t>
            </a:r>
            <a:endParaRPr lang="en-US" altLang="ja-JP" sz="17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268288" indent="-268288"/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●同年齢</a:t>
            </a:r>
            <a:r>
              <a:rPr lang="ja-JP" altLang="en-US" sz="11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個体からなる</a:t>
            </a:r>
            <a:r>
              <a:rPr lang="ja-JP" altLang="en-US" sz="11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過密林化</a:t>
            </a:r>
            <a:r>
              <a:rPr lang="ja-JP" altLang="en-US" sz="11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。</a:t>
            </a:r>
            <a:endParaRPr lang="ja-JP" altLang="en-US" sz="9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marL="268288" indent="-268288"/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●シイ</a:t>
            </a:r>
            <a:r>
              <a:rPr lang="ja-JP" altLang="en-US" sz="11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やカシなどの常緑広葉樹以外の樹種の生長が芳しくなく、</a:t>
            </a:r>
            <a:r>
              <a:rPr lang="ja-JP" altLang="en-US" sz="11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樹種の少ない単純林化</a:t>
            </a:r>
            <a:r>
              <a:rPr lang="ja-JP" altLang="en-US" sz="9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</a:p>
          <a:p>
            <a:pPr marL="268288" indent="-268288"/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●林</a:t>
            </a:r>
            <a:r>
              <a:rPr lang="ja-JP" altLang="en-US" sz="11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床が暗く、階層構造が未形成のため、昆虫や鳥などの</a:t>
            </a:r>
            <a:r>
              <a:rPr lang="ja-JP" altLang="en-US" sz="11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生き物の種類が少ない</a:t>
            </a:r>
            <a:r>
              <a:rPr lang="ja-JP" altLang="en-US" sz="9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</a:p>
          <a:p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●林内</a:t>
            </a:r>
            <a:r>
              <a:rPr lang="ja-JP" altLang="en-US" sz="11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で若い木が育っていないため</a:t>
            </a:r>
            <a:r>
              <a:rPr lang="ja-JP" altLang="en-US" sz="11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世代交代が困難</a:t>
            </a:r>
            <a:endParaRPr lang="en-US" altLang="ja-JP" sz="9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●孤立</a:t>
            </a:r>
            <a:r>
              <a:rPr lang="ja-JP" altLang="en-US" sz="11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緑地であるため、周辺からの</a:t>
            </a:r>
            <a:r>
              <a:rPr lang="ja-JP" altLang="en-US" sz="1100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種の侵入が</a:t>
            </a:r>
            <a:r>
              <a:rPr lang="ja-JP" altLang="en-US" sz="11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困難</a:t>
            </a:r>
            <a:endParaRPr lang="en-US" altLang="ja-JP" sz="1100" b="1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●自然観察会や森林セラピー等の活動での</a:t>
            </a:r>
            <a:r>
              <a:rPr lang="ja-JP" altLang="en-US" sz="1100" b="1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森の利用促進</a:t>
            </a:r>
            <a:endParaRPr lang="ja-JP" altLang="en-US" sz="1100" b="1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8" name="下矢印 17"/>
          <p:cNvSpPr/>
          <p:nvPr/>
        </p:nvSpPr>
        <p:spPr>
          <a:xfrm rot="5400000">
            <a:off x="2353347" y="3658620"/>
            <a:ext cx="404857" cy="1296144"/>
          </a:xfrm>
          <a:prstGeom prst="downArrow">
            <a:avLst/>
          </a:prstGeom>
          <a:solidFill>
            <a:schemeClr val="tx2">
              <a:lumMod val="50000"/>
              <a:lumOff val="5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40159"/>
            <a:ext cx="2133600" cy="365125"/>
          </a:xfrm>
        </p:spPr>
        <p:txBody>
          <a:bodyPr/>
          <a:lstStyle/>
          <a:p>
            <a:fld id="{8972E9CC-7841-40C3-95BE-E1D76D06FC48}" type="slidenum">
              <a:rPr kumimoji="1" lang="ja-JP" altLang="en-US" sz="2000" smtClean="0"/>
              <a:pPr/>
              <a:t>2</a:t>
            </a:fld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9511" y="5355533"/>
            <a:ext cx="3888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■ビジョン実現に向けた取組</a:t>
            </a:r>
            <a:r>
              <a:rPr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（案</a:t>
            </a: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kumimoji="1" lang="ja-JP" altLang="en-US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3" name="下矢印 12"/>
          <p:cNvSpPr/>
          <p:nvPr/>
        </p:nvSpPr>
        <p:spPr>
          <a:xfrm rot="16200000">
            <a:off x="3577485" y="5962874"/>
            <a:ext cx="404857" cy="576066"/>
          </a:xfrm>
          <a:prstGeom prst="downArrow">
            <a:avLst/>
          </a:prstGeom>
          <a:solidFill>
            <a:schemeClr val="tx2">
              <a:lumMod val="50000"/>
              <a:lumOff val="5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ext Box 733"/>
          <p:cNvSpPr txBox="1">
            <a:spLocks noChangeArrowheads="1"/>
          </p:cNvSpPr>
          <p:nvPr/>
        </p:nvSpPr>
        <p:spPr bwMode="auto">
          <a:xfrm>
            <a:off x="4211960" y="5514950"/>
            <a:ext cx="4608512" cy="1094400"/>
          </a:xfrm>
          <a:prstGeom prst="rect">
            <a:avLst/>
          </a:prstGeom>
          <a:noFill/>
          <a:ln w="41275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【</a:t>
            </a:r>
            <a:r>
              <a:rPr lang="ja-JP" altLang="en-US" sz="15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今年度、調査審議や助言を頂きたい事項</a:t>
            </a:r>
            <a:r>
              <a:rPr lang="en-US" altLang="ja-JP" sz="15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】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altLang="ja-JP" sz="1500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ＭＳ Ｐゴシック" pitchFamily="50" charset="-128"/>
            </a:endParaRPr>
          </a:p>
          <a:p>
            <a:pPr marL="271463" lvl="0" indent="-271463" algn="just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0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 </a:t>
            </a:r>
            <a:r>
              <a:rPr lang="ja-JP" altLang="en-US" sz="15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ＭＳ Ｐゴシック" pitchFamily="50" charset="-128"/>
              </a:rPr>
              <a:t>●</a:t>
            </a:r>
            <a:r>
              <a:rPr lang="ja-JP" altLang="en-US" sz="1500" b="1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自然文化園の</a:t>
            </a:r>
            <a:r>
              <a:rPr lang="ja-JP" altLang="en-US" sz="1500" b="1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森の育成方針、計画の策定について</a:t>
            </a:r>
            <a:endParaRPr lang="en-US" altLang="ja-JP" sz="1500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9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34" y="2371823"/>
            <a:ext cx="8402484" cy="385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○森の育成方針</a:t>
            </a:r>
            <a:endParaRPr kumimoji="1" lang="en-US" altLang="ja-JP" sz="1400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・森づくりの目標像、森育成の基本方針の策定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lang="ja-JP" altLang="en-US" sz="1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森の育成計画</a:t>
            </a:r>
            <a:r>
              <a:rPr lang="ja-JP" altLang="en-US" sz="1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の作成</a:t>
            </a:r>
            <a:endParaRPr kumimoji="1" lang="en-US" altLang="ja-JP" sz="1400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ゾーニング計画、管理手法、事業計画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○森の利活用計画の作成</a:t>
            </a:r>
            <a:endParaRPr lang="en-US" altLang="ja-JP" sz="1400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森を楽しむ多様なプログラムの実施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園内施設の改修及び整備（細園路、サイン等）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自然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観察学習館のこれまで以上の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活用、ボランティアとの連携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森林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育成の広報（自然観察学習館の活用、ＨＰの活用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○取組体制の構築</a:t>
            </a:r>
            <a:endParaRPr kumimoji="1" lang="en-US" altLang="ja-JP" sz="1400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蓄積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データの有効活用、研究機関とのさらなる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連携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540000" indent="-342900">
              <a:buFont typeface="Lucida Sans Unicode" panose="020B0602030504020204" pitchFamily="34" charset="0"/>
              <a:buChar char="•"/>
            </a:pP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森の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育成手法の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評価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検討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995464" y="2810549"/>
            <a:ext cx="3517497" cy="2299113"/>
            <a:chOff x="4995465" y="1886810"/>
            <a:chExt cx="3517497" cy="2299113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995465" y="1886810"/>
              <a:ext cx="3517497" cy="2299113"/>
              <a:chOff x="2771800" y="2542878"/>
              <a:chExt cx="6120680" cy="4000611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1800" y="2542878"/>
                <a:ext cx="6120680" cy="40006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ash"/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フリーフォーム 10"/>
              <p:cNvSpPr/>
              <p:nvPr/>
            </p:nvSpPr>
            <p:spPr>
              <a:xfrm>
                <a:off x="3659133" y="2867467"/>
                <a:ext cx="1987348" cy="1661721"/>
              </a:xfrm>
              <a:custGeom>
                <a:avLst/>
                <a:gdLst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86857 w 2960914"/>
                  <a:gd name="connsiteY79" fmla="*/ 624475 h 2482304"/>
                  <a:gd name="connsiteX80" fmla="*/ 2002971 w 2960914"/>
                  <a:gd name="connsiteY80" fmla="*/ 740590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450304 h 2482304"/>
                  <a:gd name="connsiteX86" fmla="*/ 1640114 w 2960914"/>
                  <a:gd name="connsiteY86" fmla="*/ 421275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305161 h 2482304"/>
                  <a:gd name="connsiteX89" fmla="*/ 1436914 w 2960914"/>
                  <a:gd name="connsiteY89" fmla="*/ 261618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86857 w 2960914"/>
                  <a:gd name="connsiteY79" fmla="*/ 624475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450304 h 2482304"/>
                  <a:gd name="connsiteX86" fmla="*/ 1640114 w 2960914"/>
                  <a:gd name="connsiteY86" fmla="*/ 421275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305161 h 2482304"/>
                  <a:gd name="connsiteX89" fmla="*/ 1436914 w 2960914"/>
                  <a:gd name="connsiteY89" fmla="*/ 261618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450304 h 2482304"/>
                  <a:gd name="connsiteX86" fmla="*/ 1640114 w 2960914"/>
                  <a:gd name="connsiteY86" fmla="*/ 421275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305161 h 2482304"/>
                  <a:gd name="connsiteX89" fmla="*/ 1436914 w 2960914"/>
                  <a:gd name="connsiteY89" fmla="*/ 261618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40114 w 2960914"/>
                  <a:gd name="connsiteY86" fmla="*/ 421275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305161 h 2482304"/>
                  <a:gd name="connsiteX89" fmla="*/ 1436914 w 2960914"/>
                  <a:gd name="connsiteY89" fmla="*/ 261618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40114 w 2960914"/>
                  <a:gd name="connsiteY86" fmla="*/ 377732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305161 h 2482304"/>
                  <a:gd name="connsiteX89" fmla="*/ 1436914 w 2960914"/>
                  <a:gd name="connsiteY89" fmla="*/ 261618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40114 w 2960914"/>
                  <a:gd name="connsiteY86" fmla="*/ 377732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305161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40114 w 2960914"/>
                  <a:gd name="connsiteY86" fmla="*/ 377732 h 2482304"/>
                  <a:gd name="connsiteX87" fmla="*/ 1524000 w 2960914"/>
                  <a:gd name="connsiteY87" fmla="*/ 334190 h 2482304"/>
                  <a:gd name="connsiteX88" fmla="*/ 1465943 w 2960914"/>
                  <a:gd name="connsiteY88" fmla="*/ 247104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40114 w 2960914"/>
                  <a:gd name="connsiteY86" fmla="*/ 377732 h 2482304"/>
                  <a:gd name="connsiteX87" fmla="*/ 1524000 w 2960914"/>
                  <a:gd name="connsiteY87" fmla="*/ 290647 h 2482304"/>
                  <a:gd name="connsiteX88" fmla="*/ 1465943 w 2960914"/>
                  <a:gd name="connsiteY88" fmla="*/ 247104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667657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11086 w 2960914"/>
                  <a:gd name="connsiteY86" fmla="*/ 319675 h 2482304"/>
                  <a:gd name="connsiteX87" fmla="*/ 1524000 w 2960914"/>
                  <a:gd name="connsiteY87" fmla="*/ 290647 h 2482304"/>
                  <a:gd name="connsiteX88" fmla="*/ 1465943 w 2960914"/>
                  <a:gd name="connsiteY88" fmla="*/ 247104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711200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611086 w 2960914"/>
                  <a:gd name="connsiteY86" fmla="*/ 319675 h 2482304"/>
                  <a:gd name="connsiteX87" fmla="*/ 1524000 w 2960914"/>
                  <a:gd name="connsiteY87" fmla="*/ 290647 h 2482304"/>
                  <a:gd name="connsiteX88" fmla="*/ 1465943 w 2960914"/>
                  <a:gd name="connsiteY88" fmla="*/ 247104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711200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727200 w 2960914"/>
                  <a:gd name="connsiteY85" fmla="*/ 392247 h 2482304"/>
                  <a:gd name="connsiteX86" fmla="*/ 1567543 w 2960914"/>
                  <a:gd name="connsiteY86" fmla="*/ 319675 h 2482304"/>
                  <a:gd name="connsiteX87" fmla="*/ 1524000 w 2960914"/>
                  <a:gd name="connsiteY87" fmla="*/ 290647 h 2482304"/>
                  <a:gd name="connsiteX88" fmla="*/ 1465943 w 2960914"/>
                  <a:gd name="connsiteY88" fmla="*/ 247104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82304"/>
                  <a:gd name="connsiteX1" fmla="*/ 1132114 w 2960914"/>
                  <a:gd name="connsiteY1" fmla="*/ 72932 h 2482304"/>
                  <a:gd name="connsiteX2" fmla="*/ 1088571 w 2960914"/>
                  <a:gd name="connsiteY2" fmla="*/ 87447 h 2482304"/>
                  <a:gd name="connsiteX3" fmla="*/ 1045029 w 2960914"/>
                  <a:gd name="connsiteY3" fmla="*/ 130990 h 2482304"/>
                  <a:gd name="connsiteX4" fmla="*/ 1001486 w 2960914"/>
                  <a:gd name="connsiteY4" fmla="*/ 189047 h 2482304"/>
                  <a:gd name="connsiteX5" fmla="*/ 972457 w 2960914"/>
                  <a:gd name="connsiteY5" fmla="*/ 232590 h 2482304"/>
                  <a:gd name="connsiteX6" fmla="*/ 885371 w 2960914"/>
                  <a:gd name="connsiteY6" fmla="*/ 319675 h 2482304"/>
                  <a:gd name="connsiteX7" fmla="*/ 841829 w 2960914"/>
                  <a:gd name="connsiteY7" fmla="*/ 377732 h 2482304"/>
                  <a:gd name="connsiteX8" fmla="*/ 783771 w 2960914"/>
                  <a:gd name="connsiteY8" fmla="*/ 406761 h 2482304"/>
                  <a:gd name="connsiteX9" fmla="*/ 711200 w 2960914"/>
                  <a:gd name="connsiteY9" fmla="*/ 493847 h 2482304"/>
                  <a:gd name="connsiteX10" fmla="*/ 624114 w 2960914"/>
                  <a:gd name="connsiteY10" fmla="*/ 580932 h 2482304"/>
                  <a:gd name="connsiteX11" fmla="*/ 580571 w 2960914"/>
                  <a:gd name="connsiteY11" fmla="*/ 609961 h 2482304"/>
                  <a:gd name="connsiteX12" fmla="*/ 493486 w 2960914"/>
                  <a:gd name="connsiteY12" fmla="*/ 740590 h 2482304"/>
                  <a:gd name="connsiteX13" fmla="*/ 449943 w 2960914"/>
                  <a:gd name="connsiteY13" fmla="*/ 769618 h 2482304"/>
                  <a:gd name="connsiteX14" fmla="*/ 391886 w 2960914"/>
                  <a:gd name="connsiteY14" fmla="*/ 827675 h 2482304"/>
                  <a:gd name="connsiteX15" fmla="*/ 362857 w 2960914"/>
                  <a:gd name="connsiteY15" fmla="*/ 871218 h 2482304"/>
                  <a:gd name="connsiteX16" fmla="*/ 319314 w 2960914"/>
                  <a:gd name="connsiteY16" fmla="*/ 914761 h 2482304"/>
                  <a:gd name="connsiteX17" fmla="*/ 275771 w 2960914"/>
                  <a:gd name="connsiteY17" fmla="*/ 972818 h 2482304"/>
                  <a:gd name="connsiteX18" fmla="*/ 232229 w 2960914"/>
                  <a:gd name="connsiteY18" fmla="*/ 1016361 h 2482304"/>
                  <a:gd name="connsiteX19" fmla="*/ 159657 w 2960914"/>
                  <a:gd name="connsiteY19" fmla="*/ 1117961 h 2482304"/>
                  <a:gd name="connsiteX20" fmla="*/ 101600 w 2960914"/>
                  <a:gd name="connsiteY20" fmla="*/ 1176018 h 2482304"/>
                  <a:gd name="connsiteX21" fmla="*/ 72571 w 2960914"/>
                  <a:gd name="connsiteY21" fmla="*/ 1234075 h 2482304"/>
                  <a:gd name="connsiteX22" fmla="*/ 29029 w 2960914"/>
                  <a:gd name="connsiteY22" fmla="*/ 1408247 h 2482304"/>
                  <a:gd name="connsiteX23" fmla="*/ 0 w 2960914"/>
                  <a:gd name="connsiteY23" fmla="*/ 1524361 h 2482304"/>
                  <a:gd name="connsiteX24" fmla="*/ 29029 w 2960914"/>
                  <a:gd name="connsiteY24" fmla="*/ 1785618 h 2482304"/>
                  <a:gd name="connsiteX25" fmla="*/ 87086 w 2960914"/>
                  <a:gd name="connsiteY25" fmla="*/ 1843675 h 2482304"/>
                  <a:gd name="connsiteX26" fmla="*/ 159657 w 2960914"/>
                  <a:gd name="connsiteY26" fmla="*/ 2032361 h 2482304"/>
                  <a:gd name="connsiteX27" fmla="*/ 203200 w 2960914"/>
                  <a:gd name="connsiteY27" fmla="*/ 2061390 h 2482304"/>
                  <a:gd name="connsiteX28" fmla="*/ 290286 w 2960914"/>
                  <a:gd name="connsiteY28" fmla="*/ 2133961 h 2482304"/>
                  <a:gd name="connsiteX29" fmla="*/ 377371 w 2960914"/>
                  <a:gd name="connsiteY29" fmla="*/ 2192018 h 2482304"/>
                  <a:gd name="connsiteX30" fmla="*/ 493486 w 2960914"/>
                  <a:gd name="connsiteY30" fmla="*/ 2221047 h 2482304"/>
                  <a:gd name="connsiteX31" fmla="*/ 682171 w 2960914"/>
                  <a:gd name="connsiteY31" fmla="*/ 2264590 h 2482304"/>
                  <a:gd name="connsiteX32" fmla="*/ 769257 w 2960914"/>
                  <a:gd name="connsiteY32" fmla="*/ 2293618 h 2482304"/>
                  <a:gd name="connsiteX33" fmla="*/ 812800 w 2960914"/>
                  <a:gd name="connsiteY33" fmla="*/ 2308132 h 2482304"/>
                  <a:gd name="connsiteX34" fmla="*/ 856343 w 2960914"/>
                  <a:gd name="connsiteY34" fmla="*/ 2322647 h 2482304"/>
                  <a:gd name="connsiteX35" fmla="*/ 899886 w 2960914"/>
                  <a:gd name="connsiteY35" fmla="*/ 2337161 h 2482304"/>
                  <a:gd name="connsiteX36" fmla="*/ 957943 w 2960914"/>
                  <a:gd name="connsiteY36" fmla="*/ 2366190 h 2482304"/>
                  <a:gd name="connsiteX37" fmla="*/ 1088571 w 2960914"/>
                  <a:gd name="connsiteY37" fmla="*/ 2395218 h 2482304"/>
                  <a:gd name="connsiteX38" fmla="*/ 1132114 w 2960914"/>
                  <a:gd name="connsiteY38" fmla="*/ 2409732 h 2482304"/>
                  <a:gd name="connsiteX39" fmla="*/ 1204686 w 2960914"/>
                  <a:gd name="connsiteY39" fmla="*/ 2424247 h 2482304"/>
                  <a:gd name="connsiteX40" fmla="*/ 1262743 w 2960914"/>
                  <a:gd name="connsiteY40" fmla="*/ 2438761 h 2482304"/>
                  <a:gd name="connsiteX41" fmla="*/ 1683657 w 2960914"/>
                  <a:gd name="connsiteY41" fmla="*/ 2482304 h 2482304"/>
                  <a:gd name="connsiteX42" fmla="*/ 2656114 w 2960914"/>
                  <a:gd name="connsiteY42" fmla="*/ 2438761 h 2482304"/>
                  <a:gd name="connsiteX43" fmla="*/ 2960914 w 2960914"/>
                  <a:gd name="connsiteY43" fmla="*/ 2380704 h 2482304"/>
                  <a:gd name="connsiteX44" fmla="*/ 2873829 w 2960914"/>
                  <a:gd name="connsiteY44" fmla="*/ 2351675 h 2482304"/>
                  <a:gd name="connsiteX45" fmla="*/ 2830286 w 2960914"/>
                  <a:gd name="connsiteY45" fmla="*/ 2061390 h 2482304"/>
                  <a:gd name="connsiteX46" fmla="*/ 2641600 w 2960914"/>
                  <a:gd name="connsiteY46" fmla="*/ 2090418 h 2482304"/>
                  <a:gd name="connsiteX47" fmla="*/ 2496457 w 2960914"/>
                  <a:gd name="connsiteY47" fmla="*/ 2133961 h 2482304"/>
                  <a:gd name="connsiteX48" fmla="*/ 2438400 w 2960914"/>
                  <a:gd name="connsiteY48" fmla="*/ 2148475 h 2482304"/>
                  <a:gd name="connsiteX49" fmla="*/ 2322286 w 2960914"/>
                  <a:gd name="connsiteY49" fmla="*/ 2061390 h 2482304"/>
                  <a:gd name="connsiteX50" fmla="*/ 2191657 w 2960914"/>
                  <a:gd name="connsiteY50" fmla="*/ 1916247 h 2482304"/>
                  <a:gd name="connsiteX51" fmla="*/ 2061029 w 2960914"/>
                  <a:gd name="connsiteY51" fmla="*/ 1945275 h 2482304"/>
                  <a:gd name="connsiteX52" fmla="*/ 1886857 w 2960914"/>
                  <a:gd name="connsiteY52" fmla="*/ 1974304 h 2482304"/>
                  <a:gd name="connsiteX53" fmla="*/ 1843314 w 2960914"/>
                  <a:gd name="connsiteY53" fmla="*/ 1988818 h 2482304"/>
                  <a:gd name="connsiteX54" fmla="*/ 1494971 w 2960914"/>
                  <a:gd name="connsiteY54" fmla="*/ 1974304 h 2482304"/>
                  <a:gd name="connsiteX55" fmla="*/ 1407886 w 2960914"/>
                  <a:gd name="connsiteY55" fmla="*/ 1945275 h 2482304"/>
                  <a:gd name="connsiteX56" fmla="*/ 1291771 w 2960914"/>
                  <a:gd name="connsiteY56" fmla="*/ 1887218 h 2482304"/>
                  <a:gd name="connsiteX57" fmla="*/ 1132114 w 2960914"/>
                  <a:gd name="connsiteY57" fmla="*/ 1756590 h 2482304"/>
                  <a:gd name="connsiteX58" fmla="*/ 1045029 w 2960914"/>
                  <a:gd name="connsiteY58" fmla="*/ 1625961 h 2482304"/>
                  <a:gd name="connsiteX59" fmla="*/ 1016000 w 2960914"/>
                  <a:gd name="connsiteY59" fmla="*/ 1582418 h 2482304"/>
                  <a:gd name="connsiteX60" fmla="*/ 972457 w 2960914"/>
                  <a:gd name="connsiteY60" fmla="*/ 1538875 h 2482304"/>
                  <a:gd name="connsiteX61" fmla="*/ 943429 w 2960914"/>
                  <a:gd name="connsiteY61" fmla="*/ 1466304 h 2482304"/>
                  <a:gd name="connsiteX62" fmla="*/ 914400 w 2960914"/>
                  <a:gd name="connsiteY62" fmla="*/ 1422761 h 2482304"/>
                  <a:gd name="connsiteX63" fmla="*/ 899886 w 2960914"/>
                  <a:gd name="connsiteY63" fmla="*/ 1350190 h 2482304"/>
                  <a:gd name="connsiteX64" fmla="*/ 885371 w 2960914"/>
                  <a:gd name="connsiteY64" fmla="*/ 1306647 h 2482304"/>
                  <a:gd name="connsiteX65" fmla="*/ 914400 w 2960914"/>
                  <a:gd name="connsiteY65" fmla="*/ 1205047 h 2482304"/>
                  <a:gd name="connsiteX66" fmla="*/ 943429 w 2960914"/>
                  <a:gd name="connsiteY66" fmla="*/ 972818 h 2482304"/>
                  <a:gd name="connsiteX67" fmla="*/ 1117600 w 2960914"/>
                  <a:gd name="connsiteY67" fmla="*/ 1001847 h 2482304"/>
                  <a:gd name="connsiteX68" fmla="*/ 1175657 w 2960914"/>
                  <a:gd name="connsiteY68" fmla="*/ 1016361 h 2482304"/>
                  <a:gd name="connsiteX69" fmla="*/ 1248229 w 2960914"/>
                  <a:gd name="connsiteY69" fmla="*/ 1045390 h 2482304"/>
                  <a:gd name="connsiteX70" fmla="*/ 1378857 w 2960914"/>
                  <a:gd name="connsiteY70" fmla="*/ 1059904 h 2482304"/>
                  <a:gd name="connsiteX71" fmla="*/ 1480457 w 2960914"/>
                  <a:gd name="connsiteY71" fmla="*/ 1074418 h 2482304"/>
                  <a:gd name="connsiteX72" fmla="*/ 1654629 w 2960914"/>
                  <a:gd name="connsiteY72" fmla="*/ 1059904 h 2482304"/>
                  <a:gd name="connsiteX73" fmla="*/ 1611086 w 2960914"/>
                  <a:gd name="connsiteY73" fmla="*/ 1016361 h 2482304"/>
                  <a:gd name="connsiteX74" fmla="*/ 1567543 w 2960914"/>
                  <a:gd name="connsiteY74" fmla="*/ 900247 h 2482304"/>
                  <a:gd name="connsiteX75" fmla="*/ 1596571 w 2960914"/>
                  <a:gd name="connsiteY75" fmla="*/ 798647 h 2482304"/>
                  <a:gd name="connsiteX76" fmla="*/ 1596571 w 2960914"/>
                  <a:gd name="connsiteY76" fmla="*/ 697047 h 2482304"/>
                  <a:gd name="connsiteX77" fmla="*/ 1538514 w 2960914"/>
                  <a:gd name="connsiteY77" fmla="*/ 653504 h 2482304"/>
                  <a:gd name="connsiteX78" fmla="*/ 1553029 w 2960914"/>
                  <a:gd name="connsiteY78" fmla="*/ 508361 h 2482304"/>
                  <a:gd name="connsiteX79" fmla="*/ 1872343 w 2960914"/>
                  <a:gd name="connsiteY79" fmla="*/ 697046 h 2482304"/>
                  <a:gd name="connsiteX80" fmla="*/ 1988457 w 2960914"/>
                  <a:gd name="connsiteY80" fmla="*/ 813161 h 2482304"/>
                  <a:gd name="connsiteX81" fmla="*/ 2017486 w 2960914"/>
                  <a:gd name="connsiteY81" fmla="*/ 624475 h 2482304"/>
                  <a:gd name="connsiteX82" fmla="*/ 2032000 w 2960914"/>
                  <a:gd name="connsiteY82" fmla="*/ 566418 h 2482304"/>
                  <a:gd name="connsiteX83" fmla="*/ 1930400 w 2960914"/>
                  <a:gd name="connsiteY83" fmla="*/ 508361 h 2482304"/>
                  <a:gd name="connsiteX84" fmla="*/ 1872343 w 2960914"/>
                  <a:gd name="connsiteY84" fmla="*/ 479332 h 2482304"/>
                  <a:gd name="connsiteX85" fmla="*/ 1669143 w 2960914"/>
                  <a:gd name="connsiteY85" fmla="*/ 392247 h 2482304"/>
                  <a:gd name="connsiteX86" fmla="*/ 1567543 w 2960914"/>
                  <a:gd name="connsiteY86" fmla="*/ 319675 h 2482304"/>
                  <a:gd name="connsiteX87" fmla="*/ 1524000 w 2960914"/>
                  <a:gd name="connsiteY87" fmla="*/ 290647 h 2482304"/>
                  <a:gd name="connsiteX88" fmla="*/ 1465943 w 2960914"/>
                  <a:gd name="connsiteY88" fmla="*/ 247104 h 2482304"/>
                  <a:gd name="connsiteX89" fmla="*/ 1451429 w 2960914"/>
                  <a:gd name="connsiteY89" fmla="*/ 247104 h 2482304"/>
                  <a:gd name="connsiteX90" fmla="*/ 1306286 w 2960914"/>
                  <a:gd name="connsiteY90" fmla="*/ 145504 h 2482304"/>
                  <a:gd name="connsiteX91" fmla="*/ 1262743 w 2960914"/>
                  <a:gd name="connsiteY91" fmla="*/ 101961 h 2482304"/>
                  <a:gd name="connsiteX92" fmla="*/ 1233714 w 2960914"/>
                  <a:gd name="connsiteY92" fmla="*/ 58418 h 2482304"/>
                  <a:gd name="connsiteX93" fmla="*/ 1190171 w 2960914"/>
                  <a:gd name="connsiteY93" fmla="*/ 43904 h 2482304"/>
                  <a:gd name="connsiteX94" fmla="*/ 1175657 w 2960914"/>
                  <a:gd name="connsiteY94" fmla="*/ 361 h 2482304"/>
                  <a:gd name="connsiteX0" fmla="*/ 1175657 w 2960914"/>
                  <a:gd name="connsiteY0" fmla="*/ 361 h 2453275"/>
                  <a:gd name="connsiteX1" fmla="*/ 1132114 w 2960914"/>
                  <a:gd name="connsiteY1" fmla="*/ 72932 h 2453275"/>
                  <a:gd name="connsiteX2" fmla="*/ 1088571 w 2960914"/>
                  <a:gd name="connsiteY2" fmla="*/ 87447 h 2453275"/>
                  <a:gd name="connsiteX3" fmla="*/ 1045029 w 2960914"/>
                  <a:gd name="connsiteY3" fmla="*/ 130990 h 2453275"/>
                  <a:gd name="connsiteX4" fmla="*/ 1001486 w 2960914"/>
                  <a:gd name="connsiteY4" fmla="*/ 189047 h 2453275"/>
                  <a:gd name="connsiteX5" fmla="*/ 972457 w 2960914"/>
                  <a:gd name="connsiteY5" fmla="*/ 232590 h 2453275"/>
                  <a:gd name="connsiteX6" fmla="*/ 885371 w 2960914"/>
                  <a:gd name="connsiteY6" fmla="*/ 319675 h 2453275"/>
                  <a:gd name="connsiteX7" fmla="*/ 841829 w 2960914"/>
                  <a:gd name="connsiteY7" fmla="*/ 377732 h 2453275"/>
                  <a:gd name="connsiteX8" fmla="*/ 783771 w 2960914"/>
                  <a:gd name="connsiteY8" fmla="*/ 406761 h 2453275"/>
                  <a:gd name="connsiteX9" fmla="*/ 711200 w 2960914"/>
                  <a:gd name="connsiteY9" fmla="*/ 493847 h 2453275"/>
                  <a:gd name="connsiteX10" fmla="*/ 624114 w 2960914"/>
                  <a:gd name="connsiteY10" fmla="*/ 580932 h 2453275"/>
                  <a:gd name="connsiteX11" fmla="*/ 580571 w 2960914"/>
                  <a:gd name="connsiteY11" fmla="*/ 609961 h 2453275"/>
                  <a:gd name="connsiteX12" fmla="*/ 493486 w 2960914"/>
                  <a:gd name="connsiteY12" fmla="*/ 740590 h 2453275"/>
                  <a:gd name="connsiteX13" fmla="*/ 449943 w 2960914"/>
                  <a:gd name="connsiteY13" fmla="*/ 769618 h 2453275"/>
                  <a:gd name="connsiteX14" fmla="*/ 391886 w 2960914"/>
                  <a:gd name="connsiteY14" fmla="*/ 827675 h 2453275"/>
                  <a:gd name="connsiteX15" fmla="*/ 362857 w 2960914"/>
                  <a:gd name="connsiteY15" fmla="*/ 871218 h 2453275"/>
                  <a:gd name="connsiteX16" fmla="*/ 319314 w 2960914"/>
                  <a:gd name="connsiteY16" fmla="*/ 914761 h 2453275"/>
                  <a:gd name="connsiteX17" fmla="*/ 275771 w 2960914"/>
                  <a:gd name="connsiteY17" fmla="*/ 972818 h 2453275"/>
                  <a:gd name="connsiteX18" fmla="*/ 232229 w 2960914"/>
                  <a:gd name="connsiteY18" fmla="*/ 1016361 h 2453275"/>
                  <a:gd name="connsiteX19" fmla="*/ 159657 w 2960914"/>
                  <a:gd name="connsiteY19" fmla="*/ 1117961 h 2453275"/>
                  <a:gd name="connsiteX20" fmla="*/ 101600 w 2960914"/>
                  <a:gd name="connsiteY20" fmla="*/ 1176018 h 2453275"/>
                  <a:gd name="connsiteX21" fmla="*/ 72571 w 2960914"/>
                  <a:gd name="connsiteY21" fmla="*/ 1234075 h 2453275"/>
                  <a:gd name="connsiteX22" fmla="*/ 29029 w 2960914"/>
                  <a:gd name="connsiteY22" fmla="*/ 1408247 h 2453275"/>
                  <a:gd name="connsiteX23" fmla="*/ 0 w 2960914"/>
                  <a:gd name="connsiteY23" fmla="*/ 1524361 h 2453275"/>
                  <a:gd name="connsiteX24" fmla="*/ 29029 w 2960914"/>
                  <a:gd name="connsiteY24" fmla="*/ 1785618 h 2453275"/>
                  <a:gd name="connsiteX25" fmla="*/ 87086 w 2960914"/>
                  <a:gd name="connsiteY25" fmla="*/ 1843675 h 2453275"/>
                  <a:gd name="connsiteX26" fmla="*/ 159657 w 2960914"/>
                  <a:gd name="connsiteY26" fmla="*/ 2032361 h 2453275"/>
                  <a:gd name="connsiteX27" fmla="*/ 203200 w 2960914"/>
                  <a:gd name="connsiteY27" fmla="*/ 2061390 h 2453275"/>
                  <a:gd name="connsiteX28" fmla="*/ 290286 w 2960914"/>
                  <a:gd name="connsiteY28" fmla="*/ 2133961 h 2453275"/>
                  <a:gd name="connsiteX29" fmla="*/ 377371 w 2960914"/>
                  <a:gd name="connsiteY29" fmla="*/ 2192018 h 2453275"/>
                  <a:gd name="connsiteX30" fmla="*/ 493486 w 2960914"/>
                  <a:gd name="connsiteY30" fmla="*/ 2221047 h 2453275"/>
                  <a:gd name="connsiteX31" fmla="*/ 682171 w 2960914"/>
                  <a:gd name="connsiteY31" fmla="*/ 2264590 h 2453275"/>
                  <a:gd name="connsiteX32" fmla="*/ 769257 w 2960914"/>
                  <a:gd name="connsiteY32" fmla="*/ 2293618 h 2453275"/>
                  <a:gd name="connsiteX33" fmla="*/ 812800 w 2960914"/>
                  <a:gd name="connsiteY33" fmla="*/ 2308132 h 2453275"/>
                  <a:gd name="connsiteX34" fmla="*/ 856343 w 2960914"/>
                  <a:gd name="connsiteY34" fmla="*/ 2322647 h 2453275"/>
                  <a:gd name="connsiteX35" fmla="*/ 899886 w 2960914"/>
                  <a:gd name="connsiteY35" fmla="*/ 2337161 h 2453275"/>
                  <a:gd name="connsiteX36" fmla="*/ 957943 w 2960914"/>
                  <a:gd name="connsiteY36" fmla="*/ 2366190 h 2453275"/>
                  <a:gd name="connsiteX37" fmla="*/ 1088571 w 2960914"/>
                  <a:gd name="connsiteY37" fmla="*/ 2395218 h 2453275"/>
                  <a:gd name="connsiteX38" fmla="*/ 1132114 w 2960914"/>
                  <a:gd name="connsiteY38" fmla="*/ 2409732 h 2453275"/>
                  <a:gd name="connsiteX39" fmla="*/ 1204686 w 2960914"/>
                  <a:gd name="connsiteY39" fmla="*/ 2424247 h 2453275"/>
                  <a:gd name="connsiteX40" fmla="*/ 1262743 w 2960914"/>
                  <a:gd name="connsiteY40" fmla="*/ 2438761 h 2453275"/>
                  <a:gd name="connsiteX41" fmla="*/ 1654629 w 2960914"/>
                  <a:gd name="connsiteY41" fmla="*/ 2453275 h 2453275"/>
                  <a:gd name="connsiteX42" fmla="*/ 2656114 w 2960914"/>
                  <a:gd name="connsiteY42" fmla="*/ 2438761 h 2453275"/>
                  <a:gd name="connsiteX43" fmla="*/ 2960914 w 2960914"/>
                  <a:gd name="connsiteY43" fmla="*/ 2380704 h 2453275"/>
                  <a:gd name="connsiteX44" fmla="*/ 2873829 w 2960914"/>
                  <a:gd name="connsiteY44" fmla="*/ 2351675 h 2453275"/>
                  <a:gd name="connsiteX45" fmla="*/ 2830286 w 2960914"/>
                  <a:gd name="connsiteY45" fmla="*/ 2061390 h 2453275"/>
                  <a:gd name="connsiteX46" fmla="*/ 2641600 w 2960914"/>
                  <a:gd name="connsiteY46" fmla="*/ 2090418 h 2453275"/>
                  <a:gd name="connsiteX47" fmla="*/ 2496457 w 2960914"/>
                  <a:gd name="connsiteY47" fmla="*/ 2133961 h 2453275"/>
                  <a:gd name="connsiteX48" fmla="*/ 2438400 w 2960914"/>
                  <a:gd name="connsiteY48" fmla="*/ 2148475 h 2453275"/>
                  <a:gd name="connsiteX49" fmla="*/ 2322286 w 2960914"/>
                  <a:gd name="connsiteY49" fmla="*/ 2061390 h 2453275"/>
                  <a:gd name="connsiteX50" fmla="*/ 2191657 w 2960914"/>
                  <a:gd name="connsiteY50" fmla="*/ 1916247 h 2453275"/>
                  <a:gd name="connsiteX51" fmla="*/ 2061029 w 2960914"/>
                  <a:gd name="connsiteY51" fmla="*/ 1945275 h 2453275"/>
                  <a:gd name="connsiteX52" fmla="*/ 1886857 w 2960914"/>
                  <a:gd name="connsiteY52" fmla="*/ 1974304 h 2453275"/>
                  <a:gd name="connsiteX53" fmla="*/ 1843314 w 2960914"/>
                  <a:gd name="connsiteY53" fmla="*/ 1988818 h 2453275"/>
                  <a:gd name="connsiteX54" fmla="*/ 1494971 w 2960914"/>
                  <a:gd name="connsiteY54" fmla="*/ 1974304 h 2453275"/>
                  <a:gd name="connsiteX55" fmla="*/ 1407886 w 2960914"/>
                  <a:gd name="connsiteY55" fmla="*/ 1945275 h 2453275"/>
                  <a:gd name="connsiteX56" fmla="*/ 1291771 w 2960914"/>
                  <a:gd name="connsiteY56" fmla="*/ 1887218 h 2453275"/>
                  <a:gd name="connsiteX57" fmla="*/ 1132114 w 2960914"/>
                  <a:gd name="connsiteY57" fmla="*/ 1756590 h 2453275"/>
                  <a:gd name="connsiteX58" fmla="*/ 1045029 w 2960914"/>
                  <a:gd name="connsiteY58" fmla="*/ 1625961 h 2453275"/>
                  <a:gd name="connsiteX59" fmla="*/ 1016000 w 2960914"/>
                  <a:gd name="connsiteY59" fmla="*/ 1582418 h 2453275"/>
                  <a:gd name="connsiteX60" fmla="*/ 972457 w 2960914"/>
                  <a:gd name="connsiteY60" fmla="*/ 1538875 h 2453275"/>
                  <a:gd name="connsiteX61" fmla="*/ 943429 w 2960914"/>
                  <a:gd name="connsiteY61" fmla="*/ 1466304 h 2453275"/>
                  <a:gd name="connsiteX62" fmla="*/ 914400 w 2960914"/>
                  <a:gd name="connsiteY62" fmla="*/ 1422761 h 2453275"/>
                  <a:gd name="connsiteX63" fmla="*/ 899886 w 2960914"/>
                  <a:gd name="connsiteY63" fmla="*/ 1350190 h 2453275"/>
                  <a:gd name="connsiteX64" fmla="*/ 885371 w 2960914"/>
                  <a:gd name="connsiteY64" fmla="*/ 1306647 h 2453275"/>
                  <a:gd name="connsiteX65" fmla="*/ 914400 w 2960914"/>
                  <a:gd name="connsiteY65" fmla="*/ 1205047 h 2453275"/>
                  <a:gd name="connsiteX66" fmla="*/ 943429 w 2960914"/>
                  <a:gd name="connsiteY66" fmla="*/ 972818 h 2453275"/>
                  <a:gd name="connsiteX67" fmla="*/ 1117600 w 2960914"/>
                  <a:gd name="connsiteY67" fmla="*/ 1001847 h 2453275"/>
                  <a:gd name="connsiteX68" fmla="*/ 1175657 w 2960914"/>
                  <a:gd name="connsiteY68" fmla="*/ 1016361 h 2453275"/>
                  <a:gd name="connsiteX69" fmla="*/ 1248229 w 2960914"/>
                  <a:gd name="connsiteY69" fmla="*/ 1045390 h 2453275"/>
                  <a:gd name="connsiteX70" fmla="*/ 1378857 w 2960914"/>
                  <a:gd name="connsiteY70" fmla="*/ 1059904 h 2453275"/>
                  <a:gd name="connsiteX71" fmla="*/ 1480457 w 2960914"/>
                  <a:gd name="connsiteY71" fmla="*/ 1074418 h 2453275"/>
                  <a:gd name="connsiteX72" fmla="*/ 1654629 w 2960914"/>
                  <a:gd name="connsiteY72" fmla="*/ 1059904 h 2453275"/>
                  <a:gd name="connsiteX73" fmla="*/ 1611086 w 2960914"/>
                  <a:gd name="connsiteY73" fmla="*/ 1016361 h 2453275"/>
                  <a:gd name="connsiteX74" fmla="*/ 1567543 w 2960914"/>
                  <a:gd name="connsiteY74" fmla="*/ 900247 h 2453275"/>
                  <a:gd name="connsiteX75" fmla="*/ 1596571 w 2960914"/>
                  <a:gd name="connsiteY75" fmla="*/ 798647 h 2453275"/>
                  <a:gd name="connsiteX76" fmla="*/ 1596571 w 2960914"/>
                  <a:gd name="connsiteY76" fmla="*/ 697047 h 2453275"/>
                  <a:gd name="connsiteX77" fmla="*/ 1538514 w 2960914"/>
                  <a:gd name="connsiteY77" fmla="*/ 653504 h 2453275"/>
                  <a:gd name="connsiteX78" fmla="*/ 1553029 w 2960914"/>
                  <a:gd name="connsiteY78" fmla="*/ 508361 h 2453275"/>
                  <a:gd name="connsiteX79" fmla="*/ 1872343 w 2960914"/>
                  <a:gd name="connsiteY79" fmla="*/ 697046 h 2453275"/>
                  <a:gd name="connsiteX80" fmla="*/ 1988457 w 2960914"/>
                  <a:gd name="connsiteY80" fmla="*/ 813161 h 2453275"/>
                  <a:gd name="connsiteX81" fmla="*/ 2017486 w 2960914"/>
                  <a:gd name="connsiteY81" fmla="*/ 624475 h 2453275"/>
                  <a:gd name="connsiteX82" fmla="*/ 2032000 w 2960914"/>
                  <a:gd name="connsiteY82" fmla="*/ 566418 h 2453275"/>
                  <a:gd name="connsiteX83" fmla="*/ 1930400 w 2960914"/>
                  <a:gd name="connsiteY83" fmla="*/ 508361 h 2453275"/>
                  <a:gd name="connsiteX84" fmla="*/ 1872343 w 2960914"/>
                  <a:gd name="connsiteY84" fmla="*/ 479332 h 2453275"/>
                  <a:gd name="connsiteX85" fmla="*/ 1669143 w 2960914"/>
                  <a:gd name="connsiteY85" fmla="*/ 392247 h 2453275"/>
                  <a:gd name="connsiteX86" fmla="*/ 1567543 w 2960914"/>
                  <a:gd name="connsiteY86" fmla="*/ 319675 h 2453275"/>
                  <a:gd name="connsiteX87" fmla="*/ 1524000 w 2960914"/>
                  <a:gd name="connsiteY87" fmla="*/ 290647 h 2453275"/>
                  <a:gd name="connsiteX88" fmla="*/ 1465943 w 2960914"/>
                  <a:gd name="connsiteY88" fmla="*/ 247104 h 2453275"/>
                  <a:gd name="connsiteX89" fmla="*/ 1451429 w 2960914"/>
                  <a:gd name="connsiteY89" fmla="*/ 247104 h 2453275"/>
                  <a:gd name="connsiteX90" fmla="*/ 1306286 w 2960914"/>
                  <a:gd name="connsiteY90" fmla="*/ 145504 h 2453275"/>
                  <a:gd name="connsiteX91" fmla="*/ 1262743 w 2960914"/>
                  <a:gd name="connsiteY91" fmla="*/ 101961 h 2453275"/>
                  <a:gd name="connsiteX92" fmla="*/ 1233714 w 2960914"/>
                  <a:gd name="connsiteY92" fmla="*/ 58418 h 2453275"/>
                  <a:gd name="connsiteX93" fmla="*/ 1190171 w 2960914"/>
                  <a:gd name="connsiteY93" fmla="*/ 43904 h 2453275"/>
                  <a:gd name="connsiteX94" fmla="*/ 1175657 w 2960914"/>
                  <a:gd name="connsiteY94" fmla="*/ 361 h 2453275"/>
                  <a:gd name="connsiteX0" fmla="*/ 1175657 w 2960914"/>
                  <a:gd name="connsiteY0" fmla="*/ 361 h 2453275"/>
                  <a:gd name="connsiteX1" fmla="*/ 1132114 w 2960914"/>
                  <a:gd name="connsiteY1" fmla="*/ 72932 h 2453275"/>
                  <a:gd name="connsiteX2" fmla="*/ 1088571 w 2960914"/>
                  <a:gd name="connsiteY2" fmla="*/ 87447 h 2453275"/>
                  <a:gd name="connsiteX3" fmla="*/ 1045029 w 2960914"/>
                  <a:gd name="connsiteY3" fmla="*/ 130990 h 2453275"/>
                  <a:gd name="connsiteX4" fmla="*/ 1001486 w 2960914"/>
                  <a:gd name="connsiteY4" fmla="*/ 189047 h 2453275"/>
                  <a:gd name="connsiteX5" fmla="*/ 972457 w 2960914"/>
                  <a:gd name="connsiteY5" fmla="*/ 232590 h 2453275"/>
                  <a:gd name="connsiteX6" fmla="*/ 885371 w 2960914"/>
                  <a:gd name="connsiteY6" fmla="*/ 319675 h 2453275"/>
                  <a:gd name="connsiteX7" fmla="*/ 841829 w 2960914"/>
                  <a:gd name="connsiteY7" fmla="*/ 377732 h 2453275"/>
                  <a:gd name="connsiteX8" fmla="*/ 783771 w 2960914"/>
                  <a:gd name="connsiteY8" fmla="*/ 406761 h 2453275"/>
                  <a:gd name="connsiteX9" fmla="*/ 711200 w 2960914"/>
                  <a:gd name="connsiteY9" fmla="*/ 493847 h 2453275"/>
                  <a:gd name="connsiteX10" fmla="*/ 624114 w 2960914"/>
                  <a:gd name="connsiteY10" fmla="*/ 580932 h 2453275"/>
                  <a:gd name="connsiteX11" fmla="*/ 580571 w 2960914"/>
                  <a:gd name="connsiteY11" fmla="*/ 609961 h 2453275"/>
                  <a:gd name="connsiteX12" fmla="*/ 493486 w 2960914"/>
                  <a:gd name="connsiteY12" fmla="*/ 740590 h 2453275"/>
                  <a:gd name="connsiteX13" fmla="*/ 449943 w 2960914"/>
                  <a:gd name="connsiteY13" fmla="*/ 769618 h 2453275"/>
                  <a:gd name="connsiteX14" fmla="*/ 391886 w 2960914"/>
                  <a:gd name="connsiteY14" fmla="*/ 827675 h 2453275"/>
                  <a:gd name="connsiteX15" fmla="*/ 362857 w 2960914"/>
                  <a:gd name="connsiteY15" fmla="*/ 871218 h 2453275"/>
                  <a:gd name="connsiteX16" fmla="*/ 319314 w 2960914"/>
                  <a:gd name="connsiteY16" fmla="*/ 914761 h 2453275"/>
                  <a:gd name="connsiteX17" fmla="*/ 275771 w 2960914"/>
                  <a:gd name="connsiteY17" fmla="*/ 972818 h 2453275"/>
                  <a:gd name="connsiteX18" fmla="*/ 232229 w 2960914"/>
                  <a:gd name="connsiteY18" fmla="*/ 1016361 h 2453275"/>
                  <a:gd name="connsiteX19" fmla="*/ 159657 w 2960914"/>
                  <a:gd name="connsiteY19" fmla="*/ 1117961 h 2453275"/>
                  <a:gd name="connsiteX20" fmla="*/ 101600 w 2960914"/>
                  <a:gd name="connsiteY20" fmla="*/ 1176018 h 2453275"/>
                  <a:gd name="connsiteX21" fmla="*/ 72571 w 2960914"/>
                  <a:gd name="connsiteY21" fmla="*/ 1234075 h 2453275"/>
                  <a:gd name="connsiteX22" fmla="*/ 29029 w 2960914"/>
                  <a:gd name="connsiteY22" fmla="*/ 1408247 h 2453275"/>
                  <a:gd name="connsiteX23" fmla="*/ 0 w 2960914"/>
                  <a:gd name="connsiteY23" fmla="*/ 1524361 h 2453275"/>
                  <a:gd name="connsiteX24" fmla="*/ 29029 w 2960914"/>
                  <a:gd name="connsiteY24" fmla="*/ 1785618 h 2453275"/>
                  <a:gd name="connsiteX25" fmla="*/ 87086 w 2960914"/>
                  <a:gd name="connsiteY25" fmla="*/ 1843675 h 2453275"/>
                  <a:gd name="connsiteX26" fmla="*/ 159657 w 2960914"/>
                  <a:gd name="connsiteY26" fmla="*/ 2032361 h 2453275"/>
                  <a:gd name="connsiteX27" fmla="*/ 203200 w 2960914"/>
                  <a:gd name="connsiteY27" fmla="*/ 2061390 h 2453275"/>
                  <a:gd name="connsiteX28" fmla="*/ 290286 w 2960914"/>
                  <a:gd name="connsiteY28" fmla="*/ 2133961 h 2453275"/>
                  <a:gd name="connsiteX29" fmla="*/ 377371 w 2960914"/>
                  <a:gd name="connsiteY29" fmla="*/ 2192018 h 2453275"/>
                  <a:gd name="connsiteX30" fmla="*/ 493486 w 2960914"/>
                  <a:gd name="connsiteY30" fmla="*/ 2221047 h 2453275"/>
                  <a:gd name="connsiteX31" fmla="*/ 682171 w 2960914"/>
                  <a:gd name="connsiteY31" fmla="*/ 2264590 h 2453275"/>
                  <a:gd name="connsiteX32" fmla="*/ 769257 w 2960914"/>
                  <a:gd name="connsiteY32" fmla="*/ 2293618 h 2453275"/>
                  <a:gd name="connsiteX33" fmla="*/ 812800 w 2960914"/>
                  <a:gd name="connsiteY33" fmla="*/ 2308132 h 2453275"/>
                  <a:gd name="connsiteX34" fmla="*/ 856343 w 2960914"/>
                  <a:gd name="connsiteY34" fmla="*/ 2322647 h 2453275"/>
                  <a:gd name="connsiteX35" fmla="*/ 899886 w 2960914"/>
                  <a:gd name="connsiteY35" fmla="*/ 2337161 h 2453275"/>
                  <a:gd name="connsiteX36" fmla="*/ 957943 w 2960914"/>
                  <a:gd name="connsiteY36" fmla="*/ 2366190 h 2453275"/>
                  <a:gd name="connsiteX37" fmla="*/ 1088571 w 2960914"/>
                  <a:gd name="connsiteY37" fmla="*/ 2395218 h 2453275"/>
                  <a:gd name="connsiteX38" fmla="*/ 1132114 w 2960914"/>
                  <a:gd name="connsiteY38" fmla="*/ 2409732 h 2453275"/>
                  <a:gd name="connsiteX39" fmla="*/ 1204686 w 2960914"/>
                  <a:gd name="connsiteY39" fmla="*/ 2424247 h 2453275"/>
                  <a:gd name="connsiteX40" fmla="*/ 1262743 w 2960914"/>
                  <a:gd name="connsiteY40" fmla="*/ 2438761 h 2453275"/>
                  <a:gd name="connsiteX41" fmla="*/ 1654629 w 2960914"/>
                  <a:gd name="connsiteY41" fmla="*/ 2453275 h 2453275"/>
                  <a:gd name="connsiteX42" fmla="*/ 2656114 w 2960914"/>
                  <a:gd name="connsiteY42" fmla="*/ 2438761 h 2453275"/>
                  <a:gd name="connsiteX43" fmla="*/ 2960914 w 2960914"/>
                  <a:gd name="connsiteY43" fmla="*/ 2380704 h 2453275"/>
                  <a:gd name="connsiteX44" fmla="*/ 2873829 w 2960914"/>
                  <a:gd name="connsiteY44" fmla="*/ 2351675 h 2453275"/>
                  <a:gd name="connsiteX45" fmla="*/ 2830286 w 2960914"/>
                  <a:gd name="connsiteY45" fmla="*/ 2061390 h 2453275"/>
                  <a:gd name="connsiteX46" fmla="*/ 2641600 w 2960914"/>
                  <a:gd name="connsiteY46" fmla="*/ 2090418 h 2453275"/>
                  <a:gd name="connsiteX47" fmla="*/ 2496457 w 2960914"/>
                  <a:gd name="connsiteY47" fmla="*/ 2133961 h 2453275"/>
                  <a:gd name="connsiteX48" fmla="*/ 2438400 w 2960914"/>
                  <a:gd name="connsiteY48" fmla="*/ 2148475 h 2453275"/>
                  <a:gd name="connsiteX49" fmla="*/ 2322286 w 2960914"/>
                  <a:gd name="connsiteY49" fmla="*/ 2061390 h 2453275"/>
                  <a:gd name="connsiteX50" fmla="*/ 2191657 w 2960914"/>
                  <a:gd name="connsiteY50" fmla="*/ 1916247 h 2453275"/>
                  <a:gd name="connsiteX51" fmla="*/ 2061029 w 2960914"/>
                  <a:gd name="connsiteY51" fmla="*/ 1945275 h 2453275"/>
                  <a:gd name="connsiteX52" fmla="*/ 1886857 w 2960914"/>
                  <a:gd name="connsiteY52" fmla="*/ 1974304 h 2453275"/>
                  <a:gd name="connsiteX53" fmla="*/ 1843314 w 2960914"/>
                  <a:gd name="connsiteY53" fmla="*/ 1988818 h 2453275"/>
                  <a:gd name="connsiteX54" fmla="*/ 1494971 w 2960914"/>
                  <a:gd name="connsiteY54" fmla="*/ 1974304 h 2453275"/>
                  <a:gd name="connsiteX55" fmla="*/ 1407886 w 2960914"/>
                  <a:gd name="connsiteY55" fmla="*/ 1945275 h 2453275"/>
                  <a:gd name="connsiteX56" fmla="*/ 1291771 w 2960914"/>
                  <a:gd name="connsiteY56" fmla="*/ 1887218 h 2453275"/>
                  <a:gd name="connsiteX57" fmla="*/ 1132114 w 2960914"/>
                  <a:gd name="connsiteY57" fmla="*/ 1756590 h 2453275"/>
                  <a:gd name="connsiteX58" fmla="*/ 1045029 w 2960914"/>
                  <a:gd name="connsiteY58" fmla="*/ 1625961 h 2453275"/>
                  <a:gd name="connsiteX59" fmla="*/ 1016000 w 2960914"/>
                  <a:gd name="connsiteY59" fmla="*/ 1582418 h 2453275"/>
                  <a:gd name="connsiteX60" fmla="*/ 972457 w 2960914"/>
                  <a:gd name="connsiteY60" fmla="*/ 1538875 h 2453275"/>
                  <a:gd name="connsiteX61" fmla="*/ 943429 w 2960914"/>
                  <a:gd name="connsiteY61" fmla="*/ 1466304 h 2453275"/>
                  <a:gd name="connsiteX62" fmla="*/ 914400 w 2960914"/>
                  <a:gd name="connsiteY62" fmla="*/ 1422761 h 2453275"/>
                  <a:gd name="connsiteX63" fmla="*/ 899886 w 2960914"/>
                  <a:gd name="connsiteY63" fmla="*/ 1350190 h 2453275"/>
                  <a:gd name="connsiteX64" fmla="*/ 885371 w 2960914"/>
                  <a:gd name="connsiteY64" fmla="*/ 1306647 h 2453275"/>
                  <a:gd name="connsiteX65" fmla="*/ 914400 w 2960914"/>
                  <a:gd name="connsiteY65" fmla="*/ 1205047 h 2453275"/>
                  <a:gd name="connsiteX66" fmla="*/ 943429 w 2960914"/>
                  <a:gd name="connsiteY66" fmla="*/ 972818 h 2453275"/>
                  <a:gd name="connsiteX67" fmla="*/ 1117600 w 2960914"/>
                  <a:gd name="connsiteY67" fmla="*/ 1001847 h 2453275"/>
                  <a:gd name="connsiteX68" fmla="*/ 1175657 w 2960914"/>
                  <a:gd name="connsiteY68" fmla="*/ 1016361 h 2453275"/>
                  <a:gd name="connsiteX69" fmla="*/ 1248229 w 2960914"/>
                  <a:gd name="connsiteY69" fmla="*/ 1045390 h 2453275"/>
                  <a:gd name="connsiteX70" fmla="*/ 1378857 w 2960914"/>
                  <a:gd name="connsiteY70" fmla="*/ 1059904 h 2453275"/>
                  <a:gd name="connsiteX71" fmla="*/ 1480457 w 2960914"/>
                  <a:gd name="connsiteY71" fmla="*/ 1074418 h 2453275"/>
                  <a:gd name="connsiteX72" fmla="*/ 1654629 w 2960914"/>
                  <a:gd name="connsiteY72" fmla="*/ 1059904 h 2453275"/>
                  <a:gd name="connsiteX73" fmla="*/ 1611086 w 2960914"/>
                  <a:gd name="connsiteY73" fmla="*/ 1016361 h 2453275"/>
                  <a:gd name="connsiteX74" fmla="*/ 1567543 w 2960914"/>
                  <a:gd name="connsiteY74" fmla="*/ 900247 h 2453275"/>
                  <a:gd name="connsiteX75" fmla="*/ 1596571 w 2960914"/>
                  <a:gd name="connsiteY75" fmla="*/ 798647 h 2453275"/>
                  <a:gd name="connsiteX76" fmla="*/ 1596571 w 2960914"/>
                  <a:gd name="connsiteY76" fmla="*/ 697047 h 2453275"/>
                  <a:gd name="connsiteX77" fmla="*/ 1538514 w 2960914"/>
                  <a:gd name="connsiteY77" fmla="*/ 653504 h 2453275"/>
                  <a:gd name="connsiteX78" fmla="*/ 1553029 w 2960914"/>
                  <a:gd name="connsiteY78" fmla="*/ 508361 h 2453275"/>
                  <a:gd name="connsiteX79" fmla="*/ 1872343 w 2960914"/>
                  <a:gd name="connsiteY79" fmla="*/ 697046 h 2453275"/>
                  <a:gd name="connsiteX80" fmla="*/ 1988457 w 2960914"/>
                  <a:gd name="connsiteY80" fmla="*/ 813161 h 2453275"/>
                  <a:gd name="connsiteX81" fmla="*/ 2017486 w 2960914"/>
                  <a:gd name="connsiteY81" fmla="*/ 624475 h 2453275"/>
                  <a:gd name="connsiteX82" fmla="*/ 2032000 w 2960914"/>
                  <a:gd name="connsiteY82" fmla="*/ 566418 h 2453275"/>
                  <a:gd name="connsiteX83" fmla="*/ 1930400 w 2960914"/>
                  <a:gd name="connsiteY83" fmla="*/ 508361 h 2453275"/>
                  <a:gd name="connsiteX84" fmla="*/ 1872343 w 2960914"/>
                  <a:gd name="connsiteY84" fmla="*/ 479332 h 2453275"/>
                  <a:gd name="connsiteX85" fmla="*/ 1669143 w 2960914"/>
                  <a:gd name="connsiteY85" fmla="*/ 392247 h 2453275"/>
                  <a:gd name="connsiteX86" fmla="*/ 1567543 w 2960914"/>
                  <a:gd name="connsiteY86" fmla="*/ 319675 h 2453275"/>
                  <a:gd name="connsiteX87" fmla="*/ 1524000 w 2960914"/>
                  <a:gd name="connsiteY87" fmla="*/ 290647 h 2453275"/>
                  <a:gd name="connsiteX88" fmla="*/ 1465943 w 2960914"/>
                  <a:gd name="connsiteY88" fmla="*/ 247104 h 2453275"/>
                  <a:gd name="connsiteX89" fmla="*/ 1451429 w 2960914"/>
                  <a:gd name="connsiteY89" fmla="*/ 247104 h 2453275"/>
                  <a:gd name="connsiteX90" fmla="*/ 1306286 w 2960914"/>
                  <a:gd name="connsiteY90" fmla="*/ 145504 h 2453275"/>
                  <a:gd name="connsiteX91" fmla="*/ 1262743 w 2960914"/>
                  <a:gd name="connsiteY91" fmla="*/ 101961 h 2453275"/>
                  <a:gd name="connsiteX92" fmla="*/ 1233714 w 2960914"/>
                  <a:gd name="connsiteY92" fmla="*/ 58418 h 2453275"/>
                  <a:gd name="connsiteX93" fmla="*/ 1190171 w 2960914"/>
                  <a:gd name="connsiteY93" fmla="*/ 43904 h 2453275"/>
                  <a:gd name="connsiteX94" fmla="*/ 1175657 w 2960914"/>
                  <a:gd name="connsiteY94" fmla="*/ 361 h 2453275"/>
                  <a:gd name="connsiteX0" fmla="*/ 1175657 w 2960914"/>
                  <a:gd name="connsiteY0" fmla="*/ 361 h 2482303"/>
                  <a:gd name="connsiteX1" fmla="*/ 1132114 w 2960914"/>
                  <a:gd name="connsiteY1" fmla="*/ 72932 h 2482303"/>
                  <a:gd name="connsiteX2" fmla="*/ 1088571 w 2960914"/>
                  <a:gd name="connsiteY2" fmla="*/ 87447 h 2482303"/>
                  <a:gd name="connsiteX3" fmla="*/ 1045029 w 2960914"/>
                  <a:gd name="connsiteY3" fmla="*/ 130990 h 2482303"/>
                  <a:gd name="connsiteX4" fmla="*/ 1001486 w 2960914"/>
                  <a:gd name="connsiteY4" fmla="*/ 189047 h 2482303"/>
                  <a:gd name="connsiteX5" fmla="*/ 972457 w 2960914"/>
                  <a:gd name="connsiteY5" fmla="*/ 232590 h 2482303"/>
                  <a:gd name="connsiteX6" fmla="*/ 885371 w 2960914"/>
                  <a:gd name="connsiteY6" fmla="*/ 319675 h 2482303"/>
                  <a:gd name="connsiteX7" fmla="*/ 841829 w 2960914"/>
                  <a:gd name="connsiteY7" fmla="*/ 377732 h 2482303"/>
                  <a:gd name="connsiteX8" fmla="*/ 783771 w 2960914"/>
                  <a:gd name="connsiteY8" fmla="*/ 406761 h 2482303"/>
                  <a:gd name="connsiteX9" fmla="*/ 711200 w 2960914"/>
                  <a:gd name="connsiteY9" fmla="*/ 493847 h 2482303"/>
                  <a:gd name="connsiteX10" fmla="*/ 624114 w 2960914"/>
                  <a:gd name="connsiteY10" fmla="*/ 580932 h 2482303"/>
                  <a:gd name="connsiteX11" fmla="*/ 580571 w 2960914"/>
                  <a:gd name="connsiteY11" fmla="*/ 609961 h 2482303"/>
                  <a:gd name="connsiteX12" fmla="*/ 493486 w 2960914"/>
                  <a:gd name="connsiteY12" fmla="*/ 740590 h 2482303"/>
                  <a:gd name="connsiteX13" fmla="*/ 449943 w 2960914"/>
                  <a:gd name="connsiteY13" fmla="*/ 769618 h 2482303"/>
                  <a:gd name="connsiteX14" fmla="*/ 391886 w 2960914"/>
                  <a:gd name="connsiteY14" fmla="*/ 827675 h 2482303"/>
                  <a:gd name="connsiteX15" fmla="*/ 362857 w 2960914"/>
                  <a:gd name="connsiteY15" fmla="*/ 871218 h 2482303"/>
                  <a:gd name="connsiteX16" fmla="*/ 319314 w 2960914"/>
                  <a:gd name="connsiteY16" fmla="*/ 914761 h 2482303"/>
                  <a:gd name="connsiteX17" fmla="*/ 275771 w 2960914"/>
                  <a:gd name="connsiteY17" fmla="*/ 972818 h 2482303"/>
                  <a:gd name="connsiteX18" fmla="*/ 232229 w 2960914"/>
                  <a:gd name="connsiteY18" fmla="*/ 1016361 h 2482303"/>
                  <a:gd name="connsiteX19" fmla="*/ 159657 w 2960914"/>
                  <a:gd name="connsiteY19" fmla="*/ 1117961 h 2482303"/>
                  <a:gd name="connsiteX20" fmla="*/ 101600 w 2960914"/>
                  <a:gd name="connsiteY20" fmla="*/ 1176018 h 2482303"/>
                  <a:gd name="connsiteX21" fmla="*/ 72571 w 2960914"/>
                  <a:gd name="connsiteY21" fmla="*/ 1234075 h 2482303"/>
                  <a:gd name="connsiteX22" fmla="*/ 29029 w 2960914"/>
                  <a:gd name="connsiteY22" fmla="*/ 1408247 h 2482303"/>
                  <a:gd name="connsiteX23" fmla="*/ 0 w 2960914"/>
                  <a:gd name="connsiteY23" fmla="*/ 1524361 h 2482303"/>
                  <a:gd name="connsiteX24" fmla="*/ 29029 w 2960914"/>
                  <a:gd name="connsiteY24" fmla="*/ 1785618 h 2482303"/>
                  <a:gd name="connsiteX25" fmla="*/ 87086 w 2960914"/>
                  <a:gd name="connsiteY25" fmla="*/ 1843675 h 2482303"/>
                  <a:gd name="connsiteX26" fmla="*/ 159657 w 2960914"/>
                  <a:gd name="connsiteY26" fmla="*/ 2032361 h 2482303"/>
                  <a:gd name="connsiteX27" fmla="*/ 203200 w 2960914"/>
                  <a:gd name="connsiteY27" fmla="*/ 2061390 h 2482303"/>
                  <a:gd name="connsiteX28" fmla="*/ 290286 w 2960914"/>
                  <a:gd name="connsiteY28" fmla="*/ 2133961 h 2482303"/>
                  <a:gd name="connsiteX29" fmla="*/ 377371 w 2960914"/>
                  <a:gd name="connsiteY29" fmla="*/ 2192018 h 2482303"/>
                  <a:gd name="connsiteX30" fmla="*/ 493486 w 2960914"/>
                  <a:gd name="connsiteY30" fmla="*/ 2221047 h 2482303"/>
                  <a:gd name="connsiteX31" fmla="*/ 682171 w 2960914"/>
                  <a:gd name="connsiteY31" fmla="*/ 2264590 h 2482303"/>
                  <a:gd name="connsiteX32" fmla="*/ 769257 w 2960914"/>
                  <a:gd name="connsiteY32" fmla="*/ 2293618 h 2482303"/>
                  <a:gd name="connsiteX33" fmla="*/ 812800 w 2960914"/>
                  <a:gd name="connsiteY33" fmla="*/ 2308132 h 2482303"/>
                  <a:gd name="connsiteX34" fmla="*/ 856343 w 2960914"/>
                  <a:gd name="connsiteY34" fmla="*/ 2322647 h 2482303"/>
                  <a:gd name="connsiteX35" fmla="*/ 899886 w 2960914"/>
                  <a:gd name="connsiteY35" fmla="*/ 2337161 h 2482303"/>
                  <a:gd name="connsiteX36" fmla="*/ 957943 w 2960914"/>
                  <a:gd name="connsiteY36" fmla="*/ 2366190 h 2482303"/>
                  <a:gd name="connsiteX37" fmla="*/ 1088571 w 2960914"/>
                  <a:gd name="connsiteY37" fmla="*/ 2395218 h 2482303"/>
                  <a:gd name="connsiteX38" fmla="*/ 1132114 w 2960914"/>
                  <a:gd name="connsiteY38" fmla="*/ 2409732 h 2482303"/>
                  <a:gd name="connsiteX39" fmla="*/ 1204686 w 2960914"/>
                  <a:gd name="connsiteY39" fmla="*/ 2424247 h 2482303"/>
                  <a:gd name="connsiteX40" fmla="*/ 1262743 w 2960914"/>
                  <a:gd name="connsiteY40" fmla="*/ 2438761 h 2482303"/>
                  <a:gd name="connsiteX41" fmla="*/ 1669143 w 2960914"/>
                  <a:gd name="connsiteY41" fmla="*/ 2482303 h 2482303"/>
                  <a:gd name="connsiteX42" fmla="*/ 2656114 w 2960914"/>
                  <a:gd name="connsiteY42" fmla="*/ 2438761 h 2482303"/>
                  <a:gd name="connsiteX43" fmla="*/ 2960914 w 2960914"/>
                  <a:gd name="connsiteY43" fmla="*/ 2380704 h 2482303"/>
                  <a:gd name="connsiteX44" fmla="*/ 2873829 w 2960914"/>
                  <a:gd name="connsiteY44" fmla="*/ 2351675 h 2482303"/>
                  <a:gd name="connsiteX45" fmla="*/ 2830286 w 2960914"/>
                  <a:gd name="connsiteY45" fmla="*/ 2061390 h 2482303"/>
                  <a:gd name="connsiteX46" fmla="*/ 2641600 w 2960914"/>
                  <a:gd name="connsiteY46" fmla="*/ 2090418 h 2482303"/>
                  <a:gd name="connsiteX47" fmla="*/ 2496457 w 2960914"/>
                  <a:gd name="connsiteY47" fmla="*/ 2133961 h 2482303"/>
                  <a:gd name="connsiteX48" fmla="*/ 2438400 w 2960914"/>
                  <a:gd name="connsiteY48" fmla="*/ 2148475 h 2482303"/>
                  <a:gd name="connsiteX49" fmla="*/ 2322286 w 2960914"/>
                  <a:gd name="connsiteY49" fmla="*/ 2061390 h 2482303"/>
                  <a:gd name="connsiteX50" fmla="*/ 2191657 w 2960914"/>
                  <a:gd name="connsiteY50" fmla="*/ 1916247 h 2482303"/>
                  <a:gd name="connsiteX51" fmla="*/ 2061029 w 2960914"/>
                  <a:gd name="connsiteY51" fmla="*/ 1945275 h 2482303"/>
                  <a:gd name="connsiteX52" fmla="*/ 1886857 w 2960914"/>
                  <a:gd name="connsiteY52" fmla="*/ 1974304 h 2482303"/>
                  <a:gd name="connsiteX53" fmla="*/ 1843314 w 2960914"/>
                  <a:gd name="connsiteY53" fmla="*/ 1988818 h 2482303"/>
                  <a:gd name="connsiteX54" fmla="*/ 1494971 w 2960914"/>
                  <a:gd name="connsiteY54" fmla="*/ 1974304 h 2482303"/>
                  <a:gd name="connsiteX55" fmla="*/ 1407886 w 2960914"/>
                  <a:gd name="connsiteY55" fmla="*/ 1945275 h 2482303"/>
                  <a:gd name="connsiteX56" fmla="*/ 1291771 w 2960914"/>
                  <a:gd name="connsiteY56" fmla="*/ 1887218 h 2482303"/>
                  <a:gd name="connsiteX57" fmla="*/ 1132114 w 2960914"/>
                  <a:gd name="connsiteY57" fmla="*/ 1756590 h 2482303"/>
                  <a:gd name="connsiteX58" fmla="*/ 1045029 w 2960914"/>
                  <a:gd name="connsiteY58" fmla="*/ 1625961 h 2482303"/>
                  <a:gd name="connsiteX59" fmla="*/ 1016000 w 2960914"/>
                  <a:gd name="connsiteY59" fmla="*/ 1582418 h 2482303"/>
                  <a:gd name="connsiteX60" fmla="*/ 972457 w 2960914"/>
                  <a:gd name="connsiteY60" fmla="*/ 1538875 h 2482303"/>
                  <a:gd name="connsiteX61" fmla="*/ 943429 w 2960914"/>
                  <a:gd name="connsiteY61" fmla="*/ 1466304 h 2482303"/>
                  <a:gd name="connsiteX62" fmla="*/ 914400 w 2960914"/>
                  <a:gd name="connsiteY62" fmla="*/ 1422761 h 2482303"/>
                  <a:gd name="connsiteX63" fmla="*/ 899886 w 2960914"/>
                  <a:gd name="connsiteY63" fmla="*/ 1350190 h 2482303"/>
                  <a:gd name="connsiteX64" fmla="*/ 885371 w 2960914"/>
                  <a:gd name="connsiteY64" fmla="*/ 1306647 h 2482303"/>
                  <a:gd name="connsiteX65" fmla="*/ 914400 w 2960914"/>
                  <a:gd name="connsiteY65" fmla="*/ 1205047 h 2482303"/>
                  <a:gd name="connsiteX66" fmla="*/ 943429 w 2960914"/>
                  <a:gd name="connsiteY66" fmla="*/ 972818 h 2482303"/>
                  <a:gd name="connsiteX67" fmla="*/ 1117600 w 2960914"/>
                  <a:gd name="connsiteY67" fmla="*/ 1001847 h 2482303"/>
                  <a:gd name="connsiteX68" fmla="*/ 1175657 w 2960914"/>
                  <a:gd name="connsiteY68" fmla="*/ 1016361 h 2482303"/>
                  <a:gd name="connsiteX69" fmla="*/ 1248229 w 2960914"/>
                  <a:gd name="connsiteY69" fmla="*/ 1045390 h 2482303"/>
                  <a:gd name="connsiteX70" fmla="*/ 1378857 w 2960914"/>
                  <a:gd name="connsiteY70" fmla="*/ 1059904 h 2482303"/>
                  <a:gd name="connsiteX71" fmla="*/ 1480457 w 2960914"/>
                  <a:gd name="connsiteY71" fmla="*/ 1074418 h 2482303"/>
                  <a:gd name="connsiteX72" fmla="*/ 1654629 w 2960914"/>
                  <a:gd name="connsiteY72" fmla="*/ 1059904 h 2482303"/>
                  <a:gd name="connsiteX73" fmla="*/ 1611086 w 2960914"/>
                  <a:gd name="connsiteY73" fmla="*/ 1016361 h 2482303"/>
                  <a:gd name="connsiteX74" fmla="*/ 1567543 w 2960914"/>
                  <a:gd name="connsiteY74" fmla="*/ 900247 h 2482303"/>
                  <a:gd name="connsiteX75" fmla="*/ 1596571 w 2960914"/>
                  <a:gd name="connsiteY75" fmla="*/ 798647 h 2482303"/>
                  <a:gd name="connsiteX76" fmla="*/ 1596571 w 2960914"/>
                  <a:gd name="connsiteY76" fmla="*/ 697047 h 2482303"/>
                  <a:gd name="connsiteX77" fmla="*/ 1538514 w 2960914"/>
                  <a:gd name="connsiteY77" fmla="*/ 653504 h 2482303"/>
                  <a:gd name="connsiteX78" fmla="*/ 1553029 w 2960914"/>
                  <a:gd name="connsiteY78" fmla="*/ 508361 h 2482303"/>
                  <a:gd name="connsiteX79" fmla="*/ 1872343 w 2960914"/>
                  <a:gd name="connsiteY79" fmla="*/ 697046 h 2482303"/>
                  <a:gd name="connsiteX80" fmla="*/ 1988457 w 2960914"/>
                  <a:gd name="connsiteY80" fmla="*/ 813161 h 2482303"/>
                  <a:gd name="connsiteX81" fmla="*/ 2017486 w 2960914"/>
                  <a:gd name="connsiteY81" fmla="*/ 624475 h 2482303"/>
                  <a:gd name="connsiteX82" fmla="*/ 2032000 w 2960914"/>
                  <a:gd name="connsiteY82" fmla="*/ 566418 h 2482303"/>
                  <a:gd name="connsiteX83" fmla="*/ 1930400 w 2960914"/>
                  <a:gd name="connsiteY83" fmla="*/ 508361 h 2482303"/>
                  <a:gd name="connsiteX84" fmla="*/ 1872343 w 2960914"/>
                  <a:gd name="connsiteY84" fmla="*/ 479332 h 2482303"/>
                  <a:gd name="connsiteX85" fmla="*/ 1669143 w 2960914"/>
                  <a:gd name="connsiteY85" fmla="*/ 392247 h 2482303"/>
                  <a:gd name="connsiteX86" fmla="*/ 1567543 w 2960914"/>
                  <a:gd name="connsiteY86" fmla="*/ 319675 h 2482303"/>
                  <a:gd name="connsiteX87" fmla="*/ 1524000 w 2960914"/>
                  <a:gd name="connsiteY87" fmla="*/ 290647 h 2482303"/>
                  <a:gd name="connsiteX88" fmla="*/ 1465943 w 2960914"/>
                  <a:gd name="connsiteY88" fmla="*/ 247104 h 2482303"/>
                  <a:gd name="connsiteX89" fmla="*/ 1451429 w 2960914"/>
                  <a:gd name="connsiteY89" fmla="*/ 247104 h 2482303"/>
                  <a:gd name="connsiteX90" fmla="*/ 1306286 w 2960914"/>
                  <a:gd name="connsiteY90" fmla="*/ 145504 h 2482303"/>
                  <a:gd name="connsiteX91" fmla="*/ 1262743 w 2960914"/>
                  <a:gd name="connsiteY91" fmla="*/ 101961 h 2482303"/>
                  <a:gd name="connsiteX92" fmla="*/ 1233714 w 2960914"/>
                  <a:gd name="connsiteY92" fmla="*/ 58418 h 2482303"/>
                  <a:gd name="connsiteX93" fmla="*/ 1190171 w 2960914"/>
                  <a:gd name="connsiteY93" fmla="*/ 43904 h 2482303"/>
                  <a:gd name="connsiteX94" fmla="*/ 1175657 w 2960914"/>
                  <a:gd name="connsiteY94" fmla="*/ 361 h 2482303"/>
                  <a:gd name="connsiteX0" fmla="*/ 1175657 w 2960914"/>
                  <a:gd name="connsiteY0" fmla="*/ 361 h 2482303"/>
                  <a:gd name="connsiteX1" fmla="*/ 1132114 w 2960914"/>
                  <a:gd name="connsiteY1" fmla="*/ 72932 h 2482303"/>
                  <a:gd name="connsiteX2" fmla="*/ 1088571 w 2960914"/>
                  <a:gd name="connsiteY2" fmla="*/ 87447 h 2482303"/>
                  <a:gd name="connsiteX3" fmla="*/ 1045029 w 2960914"/>
                  <a:gd name="connsiteY3" fmla="*/ 130990 h 2482303"/>
                  <a:gd name="connsiteX4" fmla="*/ 1001486 w 2960914"/>
                  <a:gd name="connsiteY4" fmla="*/ 189047 h 2482303"/>
                  <a:gd name="connsiteX5" fmla="*/ 972457 w 2960914"/>
                  <a:gd name="connsiteY5" fmla="*/ 232590 h 2482303"/>
                  <a:gd name="connsiteX6" fmla="*/ 885371 w 2960914"/>
                  <a:gd name="connsiteY6" fmla="*/ 319675 h 2482303"/>
                  <a:gd name="connsiteX7" fmla="*/ 841829 w 2960914"/>
                  <a:gd name="connsiteY7" fmla="*/ 377732 h 2482303"/>
                  <a:gd name="connsiteX8" fmla="*/ 783771 w 2960914"/>
                  <a:gd name="connsiteY8" fmla="*/ 406761 h 2482303"/>
                  <a:gd name="connsiteX9" fmla="*/ 711200 w 2960914"/>
                  <a:gd name="connsiteY9" fmla="*/ 493847 h 2482303"/>
                  <a:gd name="connsiteX10" fmla="*/ 624114 w 2960914"/>
                  <a:gd name="connsiteY10" fmla="*/ 580932 h 2482303"/>
                  <a:gd name="connsiteX11" fmla="*/ 580571 w 2960914"/>
                  <a:gd name="connsiteY11" fmla="*/ 609961 h 2482303"/>
                  <a:gd name="connsiteX12" fmla="*/ 493486 w 2960914"/>
                  <a:gd name="connsiteY12" fmla="*/ 740590 h 2482303"/>
                  <a:gd name="connsiteX13" fmla="*/ 449943 w 2960914"/>
                  <a:gd name="connsiteY13" fmla="*/ 769618 h 2482303"/>
                  <a:gd name="connsiteX14" fmla="*/ 391886 w 2960914"/>
                  <a:gd name="connsiteY14" fmla="*/ 827675 h 2482303"/>
                  <a:gd name="connsiteX15" fmla="*/ 362857 w 2960914"/>
                  <a:gd name="connsiteY15" fmla="*/ 871218 h 2482303"/>
                  <a:gd name="connsiteX16" fmla="*/ 319314 w 2960914"/>
                  <a:gd name="connsiteY16" fmla="*/ 914761 h 2482303"/>
                  <a:gd name="connsiteX17" fmla="*/ 275771 w 2960914"/>
                  <a:gd name="connsiteY17" fmla="*/ 972818 h 2482303"/>
                  <a:gd name="connsiteX18" fmla="*/ 232229 w 2960914"/>
                  <a:gd name="connsiteY18" fmla="*/ 1016361 h 2482303"/>
                  <a:gd name="connsiteX19" fmla="*/ 159657 w 2960914"/>
                  <a:gd name="connsiteY19" fmla="*/ 1117961 h 2482303"/>
                  <a:gd name="connsiteX20" fmla="*/ 101600 w 2960914"/>
                  <a:gd name="connsiteY20" fmla="*/ 1176018 h 2482303"/>
                  <a:gd name="connsiteX21" fmla="*/ 72571 w 2960914"/>
                  <a:gd name="connsiteY21" fmla="*/ 1234075 h 2482303"/>
                  <a:gd name="connsiteX22" fmla="*/ 29029 w 2960914"/>
                  <a:gd name="connsiteY22" fmla="*/ 1408247 h 2482303"/>
                  <a:gd name="connsiteX23" fmla="*/ 0 w 2960914"/>
                  <a:gd name="connsiteY23" fmla="*/ 1524361 h 2482303"/>
                  <a:gd name="connsiteX24" fmla="*/ 29029 w 2960914"/>
                  <a:gd name="connsiteY24" fmla="*/ 1785618 h 2482303"/>
                  <a:gd name="connsiteX25" fmla="*/ 87086 w 2960914"/>
                  <a:gd name="connsiteY25" fmla="*/ 1843675 h 2482303"/>
                  <a:gd name="connsiteX26" fmla="*/ 159657 w 2960914"/>
                  <a:gd name="connsiteY26" fmla="*/ 2032361 h 2482303"/>
                  <a:gd name="connsiteX27" fmla="*/ 203200 w 2960914"/>
                  <a:gd name="connsiteY27" fmla="*/ 2061390 h 2482303"/>
                  <a:gd name="connsiteX28" fmla="*/ 290286 w 2960914"/>
                  <a:gd name="connsiteY28" fmla="*/ 2133961 h 2482303"/>
                  <a:gd name="connsiteX29" fmla="*/ 377371 w 2960914"/>
                  <a:gd name="connsiteY29" fmla="*/ 2192018 h 2482303"/>
                  <a:gd name="connsiteX30" fmla="*/ 493486 w 2960914"/>
                  <a:gd name="connsiteY30" fmla="*/ 2221047 h 2482303"/>
                  <a:gd name="connsiteX31" fmla="*/ 682171 w 2960914"/>
                  <a:gd name="connsiteY31" fmla="*/ 2264590 h 2482303"/>
                  <a:gd name="connsiteX32" fmla="*/ 769257 w 2960914"/>
                  <a:gd name="connsiteY32" fmla="*/ 2293618 h 2482303"/>
                  <a:gd name="connsiteX33" fmla="*/ 812800 w 2960914"/>
                  <a:gd name="connsiteY33" fmla="*/ 2308132 h 2482303"/>
                  <a:gd name="connsiteX34" fmla="*/ 856343 w 2960914"/>
                  <a:gd name="connsiteY34" fmla="*/ 2322647 h 2482303"/>
                  <a:gd name="connsiteX35" fmla="*/ 899886 w 2960914"/>
                  <a:gd name="connsiteY35" fmla="*/ 2337161 h 2482303"/>
                  <a:gd name="connsiteX36" fmla="*/ 957943 w 2960914"/>
                  <a:gd name="connsiteY36" fmla="*/ 2366190 h 2482303"/>
                  <a:gd name="connsiteX37" fmla="*/ 1088571 w 2960914"/>
                  <a:gd name="connsiteY37" fmla="*/ 2395218 h 2482303"/>
                  <a:gd name="connsiteX38" fmla="*/ 1132114 w 2960914"/>
                  <a:gd name="connsiteY38" fmla="*/ 2409732 h 2482303"/>
                  <a:gd name="connsiteX39" fmla="*/ 1204686 w 2960914"/>
                  <a:gd name="connsiteY39" fmla="*/ 2424247 h 2482303"/>
                  <a:gd name="connsiteX40" fmla="*/ 1262743 w 2960914"/>
                  <a:gd name="connsiteY40" fmla="*/ 2438761 h 2482303"/>
                  <a:gd name="connsiteX41" fmla="*/ 1669143 w 2960914"/>
                  <a:gd name="connsiteY41" fmla="*/ 2482303 h 2482303"/>
                  <a:gd name="connsiteX42" fmla="*/ 2656114 w 2960914"/>
                  <a:gd name="connsiteY42" fmla="*/ 2438761 h 2482303"/>
                  <a:gd name="connsiteX43" fmla="*/ 2960914 w 2960914"/>
                  <a:gd name="connsiteY43" fmla="*/ 2380704 h 2482303"/>
                  <a:gd name="connsiteX44" fmla="*/ 2873829 w 2960914"/>
                  <a:gd name="connsiteY44" fmla="*/ 2351675 h 2482303"/>
                  <a:gd name="connsiteX45" fmla="*/ 2830286 w 2960914"/>
                  <a:gd name="connsiteY45" fmla="*/ 2061390 h 2482303"/>
                  <a:gd name="connsiteX46" fmla="*/ 2641600 w 2960914"/>
                  <a:gd name="connsiteY46" fmla="*/ 2090418 h 2482303"/>
                  <a:gd name="connsiteX47" fmla="*/ 2496457 w 2960914"/>
                  <a:gd name="connsiteY47" fmla="*/ 2133961 h 2482303"/>
                  <a:gd name="connsiteX48" fmla="*/ 2438400 w 2960914"/>
                  <a:gd name="connsiteY48" fmla="*/ 2148475 h 2482303"/>
                  <a:gd name="connsiteX49" fmla="*/ 2322286 w 2960914"/>
                  <a:gd name="connsiteY49" fmla="*/ 2061390 h 2482303"/>
                  <a:gd name="connsiteX50" fmla="*/ 2191657 w 2960914"/>
                  <a:gd name="connsiteY50" fmla="*/ 1916247 h 2482303"/>
                  <a:gd name="connsiteX51" fmla="*/ 2061029 w 2960914"/>
                  <a:gd name="connsiteY51" fmla="*/ 1945275 h 2482303"/>
                  <a:gd name="connsiteX52" fmla="*/ 1886857 w 2960914"/>
                  <a:gd name="connsiteY52" fmla="*/ 1974304 h 2482303"/>
                  <a:gd name="connsiteX53" fmla="*/ 1843314 w 2960914"/>
                  <a:gd name="connsiteY53" fmla="*/ 1988818 h 2482303"/>
                  <a:gd name="connsiteX54" fmla="*/ 1494971 w 2960914"/>
                  <a:gd name="connsiteY54" fmla="*/ 1974304 h 2482303"/>
                  <a:gd name="connsiteX55" fmla="*/ 1407886 w 2960914"/>
                  <a:gd name="connsiteY55" fmla="*/ 1945275 h 2482303"/>
                  <a:gd name="connsiteX56" fmla="*/ 1291771 w 2960914"/>
                  <a:gd name="connsiteY56" fmla="*/ 1887218 h 2482303"/>
                  <a:gd name="connsiteX57" fmla="*/ 1132114 w 2960914"/>
                  <a:gd name="connsiteY57" fmla="*/ 1756590 h 2482303"/>
                  <a:gd name="connsiteX58" fmla="*/ 1045029 w 2960914"/>
                  <a:gd name="connsiteY58" fmla="*/ 1625961 h 2482303"/>
                  <a:gd name="connsiteX59" fmla="*/ 1016000 w 2960914"/>
                  <a:gd name="connsiteY59" fmla="*/ 1582418 h 2482303"/>
                  <a:gd name="connsiteX60" fmla="*/ 972457 w 2960914"/>
                  <a:gd name="connsiteY60" fmla="*/ 1538875 h 2482303"/>
                  <a:gd name="connsiteX61" fmla="*/ 943429 w 2960914"/>
                  <a:gd name="connsiteY61" fmla="*/ 1466304 h 2482303"/>
                  <a:gd name="connsiteX62" fmla="*/ 914400 w 2960914"/>
                  <a:gd name="connsiteY62" fmla="*/ 1422761 h 2482303"/>
                  <a:gd name="connsiteX63" fmla="*/ 899886 w 2960914"/>
                  <a:gd name="connsiteY63" fmla="*/ 1350190 h 2482303"/>
                  <a:gd name="connsiteX64" fmla="*/ 885371 w 2960914"/>
                  <a:gd name="connsiteY64" fmla="*/ 1306647 h 2482303"/>
                  <a:gd name="connsiteX65" fmla="*/ 914400 w 2960914"/>
                  <a:gd name="connsiteY65" fmla="*/ 1205047 h 2482303"/>
                  <a:gd name="connsiteX66" fmla="*/ 943429 w 2960914"/>
                  <a:gd name="connsiteY66" fmla="*/ 972818 h 2482303"/>
                  <a:gd name="connsiteX67" fmla="*/ 1117600 w 2960914"/>
                  <a:gd name="connsiteY67" fmla="*/ 1001847 h 2482303"/>
                  <a:gd name="connsiteX68" fmla="*/ 1175657 w 2960914"/>
                  <a:gd name="connsiteY68" fmla="*/ 1016361 h 2482303"/>
                  <a:gd name="connsiteX69" fmla="*/ 1248229 w 2960914"/>
                  <a:gd name="connsiteY69" fmla="*/ 1045390 h 2482303"/>
                  <a:gd name="connsiteX70" fmla="*/ 1378857 w 2960914"/>
                  <a:gd name="connsiteY70" fmla="*/ 1059904 h 2482303"/>
                  <a:gd name="connsiteX71" fmla="*/ 1480457 w 2960914"/>
                  <a:gd name="connsiteY71" fmla="*/ 1074418 h 2482303"/>
                  <a:gd name="connsiteX72" fmla="*/ 1654629 w 2960914"/>
                  <a:gd name="connsiteY72" fmla="*/ 1059904 h 2482303"/>
                  <a:gd name="connsiteX73" fmla="*/ 1611086 w 2960914"/>
                  <a:gd name="connsiteY73" fmla="*/ 1016361 h 2482303"/>
                  <a:gd name="connsiteX74" fmla="*/ 1567543 w 2960914"/>
                  <a:gd name="connsiteY74" fmla="*/ 900247 h 2482303"/>
                  <a:gd name="connsiteX75" fmla="*/ 1596571 w 2960914"/>
                  <a:gd name="connsiteY75" fmla="*/ 798647 h 2482303"/>
                  <a:gd name="connsiteX76" fmla="*/ 1596571 w 2960914"/>
                  <a:gd name="connsiteY76" fmla="*/ 697047 h 2482303"/>
                  <a:gd name="connsiteX77" fmla="*/ 1538514 w 2960914"/>
                  <a:gd name="connsiteY77" fmla="*/ 653504 h 2482303"/>
                  <a:gd name="connsiteX78" fmla="*/ 1553029 w 2960914"/>
                  <a:gd name="connsiteY78" fmla="*/ 508361 h 2482303"/>
                  <a:gd name="connsiteX79" fmla="*/ 1872343 w 2960914"/>
                  <a:gd name="connsiteY79" fmla="*/ 697046 h 2482303"/>
                  <a:gd name="connsiteX80" fmla="*/ 1988457 w 2960914"/>
                  <a:gd name="connsiteY80" fmla="*/ 813161 h 2482303"/>
                  <a:gd name="connsiteX81" fmla="*/ 2017486 w 2960914"/>
                  <a:gd name="connsiteY81" fmla="*/ 624475 h 2482303"/>
                  <a:gd name="connsiteX82" fmla="*/ 2032000 w 2960914"/>
                  <a:gd name="connsiteY82" fmla="*/ 566418 h 2482303"/>
                  <a:gd name="connsiteX83" fmla="*/ 1930400 w 2960914"/>
                  <a:gd name="connsiteY83" fmla="*/ 508361 h 2482303"/>
                  <a:gd name="connsiteX84" fmla="*/ 1872343 w 2960914"/>
                  <a:gd name="connsiteY84" fmla="*/ 479332 h 2482303"/>
                  <a:gd name="connsiteX85" fmla="*/ 1669143 w 2960914"/>
                  <a:gd name="connsiteY85" fmla="*/ 392247 h 2482303"/>
                  <a:gd name="connsiteX86" fmla="*/ 1567543 w 2960914"/>
                  <a:gd name="connsiteY86" fmla="*/ 319675 h 2482303"/>
                  <a:gd name="connsiteX87" fmla="*/ 1524000 w 2960914"/>
                  <a:gd name="connsiteY87" fmla="*/ 290647 h 2482303"/>
                  <a:gd name="connsiteX88" fmla="*/ 1465943 w 2960914"/>
                  <a:gd name="connsiteY88" fmla="*/ 247104 h 2482303"/>
                  <a:gd name="connsiteX89" fmla="*/ 1451429 w 2960914"/>
                  <a:gd name="connsiteY89" fmla="*/ 247104 h 2482303"/>
                  <a:gd name="connsiteX90" fmla="*/ 1306286 w 2960914"/>
                  <a:gd name="connsiteY90" fmla="*/ 145504 h 2482303"/>
                  <a:gd name="connsiteX91" fmla="*/ 1262743 w 2960914"/>
                  <a:gd name="connsiteY91" fmla="*/ 101961 h 2482303"/>
                  <a:gd name="connsiteX92" fmla="*/ 1233714 w 2960914"/>
                  <a:gd name="connsiteY92" fmla="*/ 58418 h 2482303"/>
                  <a:gd name="connsiteX93" fmla="*/ 1190171 w 2960914"/>
                  <a:gd name="connsiteY93" fmla="*/ 43904 h 2482303"/>
                  <a:gd name="connsiteX94" fmla="*/ 1175657 w 2960914"/>
                  <a:gd name="connsiteY94" fmla="*/ 361 h 2482303"/>
                  <a:gd name="connsiteX0" fmla="*/ 1175657 w 2960914"/>
                  <a:gd name="connsiteY0" fmla="*/ 361 h 2498437"/>
                  <a:gd name="connsiteX1" fmla="*/ 1132114 w 2960914"/>
                  <a:gd name="connsiteY1" fmla="*/ 72932 h 2498437"/>
                  <a:gd name="connsiteX2" fmla="*/ 1088571 w 2960914"/>
                  <a:gd name="connsiteY2" fmla="*/ 87447 h 2498437"/>
                  <a:gd name="connsiteX3" fmla="*/ 1045029 w 2960914"/>
                  <a:gd name="connsiteY3" fmla="*/ 130990 h 2498437"/>
                  <a:gd name="connsiteX4" fmla="*/ 1001486 w 2960914"/>
                  <a:gd name="connsiteY4" fmla="*/ 189047 h 2498437"/>
                  <a:gd name="connsiteX5" fmla="*/ 972457 w 2960914"/>
                  <a:gd name="connsiteY5" fmla="*/ 232590 h 2498437"/>
                  <a:gd name="connsiteX6" fmla="*/ 885371 w 2960914"/>
                  <a:gd name="connsiteY6" fmla="*/ 319675 h 2498437"/>
                  <a:gd name="connsiteX7" fmla="*/ 841829 w 2960914"/>
                  <a:gd name="connsiteY7" fmla="*/ 377732 h 2498437"/>
                  <a:gd name="connsiteX8" fmla="*/ 783771 w 2960914"/>
                  <a:gd name="connsiteY8" fmla="*/ 406761 h 2498437"/>
                  <a:gd name="connsiteX9" fmla="*/ 711200 w 2960914"/>
                  <a:gd name="connsiteY9" fmla="*/ 493847 h 2498437"/>
                  <a:gd name="connsiteX10" fmla="*/ 624114 w 2960914"/>
                  <a:gd name="connsiteY10" fmla="*/ 580932 h 2498437"/>
                  <a:gd name="connsiteX11" fmla="*/ 580571 w 2960914"/>
                  <a:gd name="connsiteY11" fmla="*/ 609961 h 2498437"/>
                  <a:gd name="connsiteX12" fmla="*/ 493486 w 2960914"/>
                  <a:gd name="connsiteY12" fmla="*/ 740590 h 2498437"/>
                  <a:gd name="connsiteX13" fmla="*/ 449943 w 2960914"/>
                  <a:gd name="connsiteY13" fmla="*/ 769618 h 2498437"/>
                  <a:gd name="connsiteX14" fmla="*/ 391886 w 2960914"/>
                  <a:gd name="connsiteY14" fmla="*/ 827675 h 2498437"/>
                  <a:gd name="connsiteX15" fmla="*/ 362857 w 2960914"/>
                  <a:gd name="connsiteY15" fmla="*/ 871218 h 2498437"/>
                  <a:gd name="connsiteX16" fmla="*/ 319314 w 2960914"/>
                  <a:gd name="connsiteY16" fmla="*/ 914761 h 2498437"/>
                  <a:gd name="connsiteX17" fmla="*/ 275771 w 2960914"/>
                  <a:gd name="connsiteY17" fmla="*/ 972818 h 2498437"/>
                  <a:gd name="connsiteX18" fmla="*/ 232229 w 2960914"/>
                  <a:gd name="connsiteY18" fmla="*/ 1016361 h 2498437"/>
                  <a:gd name="connsiteX19" fmla="*/ 159657 w 2960914"/>
                  <a:gd name="connsiteY19" fmla="*/ 1117961 h 2498437"/>
                  <a:gd name="connsiteX20" fmla="*/ 101600 w 2960914"/>
                  <a:gd name="connsiteY20" fmla="*/ 1176018 h 2498437"/>
                  <a:gd name="connsiteX21" fmla="*/ 72571 w 2960914"/>
                  <a:gd name="connsiteY21" fmla="*/ 1234075 h 2498437"/>
                  <a:gd name="connsiteX22" fmla="*/ 29029 w 2960914"/>
                  <a:gd name="connsiteY22" fmla="*/ 1408247 h 2498437"/>
                  <a:gd name="connsiteX23" fmla="*/ 0 w 2960914"/>
                  <a:gd name="connsiteY23" fmla="*/ 1524361 h 2498437"/>
                  <a:gd name="connsiteX24" fmla="*/ 29029 w 2960914"/>
                  <a:gd name="connsiteY24" fmla="*/ 1785618 h 2498437"/>
                  <a:gd name="connsiteX25" fmla="*/ 87086 w 2960914"/>
                  <a:gd name="connsiteY25" fmla="*/ 1843675 h 2498437"/>
                  <a:gd name="connsiteX26" fmla="*/ 159657 w 2960914"/>
                  <a:gd name="connsiteY26" fmla="*/ 2032361 h 2498437"/>
                  <a:gd name="connsiteX27" fmla="*/ 203200 w 2960914"/>
                  <a:gd name="connsiteY27" fmla="*/ 2061390 h 2498437"/>
                  <a:gd name="connsiteX28" fmla="*/ 290286 w 2960914"/>
                  <a:gd name="connsiteY28" fmla="*/ 2133961 h 2498437"/>
                  <a:gd name="connsiteX29" fmla="*/ 377371 w 2960914"/>
                  <a:gd name="connsiteY29" fmla="*/ 2192018 h 2498437"/>
                  <a:gd name="connsiteX30" fmla="*/ 493486 w 2960914"/>
                  <a:gd name="connsiteY30" fmla="*/ 2221047 h 2498437"/>
                  <a:gd name="connsiteX31" fmla="*/ 682171 w 2960914"/>
                  <a:gd name="connsiteY31" fmla="*/ 2264590 h 2498437"/>
                  <a:gd name="connsiteX32" fmla="*/ 769257 w 2960914"/>
                  <a:gd name="connsiteY32" fmla="*/ 2293618 h 2498437"/>
                  <a:gd name="connsiteX33" fmla="*/ 812800 w 2960914"/>
                  <a:gd name="connsiteY33" fmla="*/ 2308132 h 2498437"/>
                  <a:gd name="connsiteX34" fmla="*/ 856343 w 2960914"/>
                  <a:gd name="connsiteY34" fmla="*/ 2322647 h 2498437"/>
                  <a:gd name="connsiteX35" fmla="*/ 899886 w 2960914"/>
                  <a:gd name="connsiteY35" fmla="*/ 2337161 h 2498437"/>
                  <a:gd name="connsiteX36" fmla="*/ 957943 w 2960914"/>
                  <a:gd name="connsiteY36" fmla="*/ 2366190 h 2498437"/>
                  <a:gd name="connsiteX37" fmla="*/ 1088571 w 2960914"/>
                  <a:gd name="connsiteY37" fmla="*/ 2395218 h 2498437"/>
                  <a:gd name="connsiteX38" fmla="*/ 1132114 w 2960914"/>
                  <a:gd name="connsiteY38" fmla="*/ 2409732 h 2498437"/>
                  <a:gd name="connsiteX39" fmla="*/ 1204686 w 2960914"/>
                  <a:gd name="connsiteY39" fmla="*/ 2424247 h 2498437"/>
                  <a:gd name="connsiteX40" fmla="*/ 1262743 w 2960914"/>
                  <a:gd name="connsiteY40" fmla="*/ 2438761 h 2498437"/>
                  <a:gd name="connsiteX41" fmla="*/ 1465943 w 2960914"/>
                  <a:gd name="connsiteY41" fmla="*/ 2496819 h 2498437"/>
                  <a:gd name="connsiteX42" fmla="*/ 1669143 w 2960914"/>
                  <a:gd name="connsiteY42" fmla="*/ 2482303 h 2498437"/>
                  <a:gd name="connsiteX43" fmla="*/ 2656114 w 2960914"/>
                  <a:gd name="connsiteY43" fmla="*/ 2438761 h 2498437"/>
                  <a:gd name="connsiteX44" fmla="*/ 2960914 w 2960914"/>
                  <a:gd name="connsiteY44" fmla="*/ 2380704 h 2498437"/>
                  <a:gd name="connsiteX45" fmla="*/ 2873829 w 2960914"/>
                  <a:gd name="connsiteY45" fmla="*/ 2351675 h 2498437"/>
                  <a:gd name="connsiteX46" fmla="*/ 2830286 w 2960914"/>
                  <a:gd name="connsiteY46" fmla="*/ 2061390 h 2498437"/>
                  <a:gd name="connsiteX47" fmla="*/ 2641600 w 2960914"/>
                  <a:gd name="connsiteY47" fmla="*/ 2090418 h 2498437"/>
                  <a:gd name="connsiteX48" fmla="*/ 2496457 w 2960914"/>
                  <a:gd name="connsiteY48" fmla="*/ 2133961 h 2498437"/>
                  <a:gd name="connsiteX49" fmla="*/ 2438400 w 2960914"/>
                  <a:gd name="connsiteY49" fmla="*/ 2148475 h 2498437"/>
                  <a:gd name="connsiteX50" fmla="*/ 2322286 w 2960914"/>
                  <a:gd name="connsiteY50" fmla="*/ 2061390 h 2498437"/>
                  <a:gd name="connsiteX51" fmla="*/ 2191657 w 2960914"/>
                  <a:gd name="connsiteY51" fmla="*/ 1916247 h 2498437"/>
                  <a:gd name="connsiteX52" fmla="*/ 2061029 w 2960914"/>
                  <a:gd name="connsiteY52" fmla="*/ 1945275 h 2498437"/>
                  <a:gd name="connsiteX53" fmla="*/ 1886857 w 2960914"/>
                  <a:gd name="connsiteY53" fmla="*/ 1974304 h 2498437"/>
                  <a:gd name="connsiteX54" fmla="*/ 1843314 w 2960914"/>
                  <a:gd name="connsiteY54" fmla="*/ 1988818 h 2498437"/>
                  <a:gd name="connsiteX55" fmla="*/ 1494971 w 2960914"/>
                  <a:gd name="connsiteY55" fmla="*/ 1974304 h 2498437"/>
                  <a:gd name="connsiteX56" fmla="*/ 1407886 w 2960914"/>
                  <a:gd name="connsiteY56" fmla="*/ 1945275 h 2498437"/>
                  <a:gd name="connsiteX57" fmla="*/ 1291771 w 2960914"/>
                  <a:gd name="connsiteY57" fmla="*/ 1887218 h 2498437"/>
                  <a:gd name="connsiteX58" fmla="*/ 1132114 w 2960914"/>
                  <a:gd name="connsiteY58" fmla="*/ 1756590 h 2498437"/>
                  <a:gd name="connsiteX59" fmla="*/ 1045029 w 2960914"/>
                  <a:gd name="connsiteY59" fmla="*/ 1625961 h 2498437"/>
                  <a:gd name="connsiteX60" fmla="*/ 1016000 w 2960914"/>
                  <a:gd name="connsiteY60" fmla="*/ 1582418 h 2498437"/>
                  <a:gd name="connsiteX61" fmla="*/ 972457 w 2960914"/>
                  <a:gd name="connsiteY61" fmla="*/ 1538875 h 2498437"/>
                  <a:gd name="connsiteX62" fmla="*/ 943429 w 2960914"/>
                  <a:gd name="connsiteY62" fmla="*/ 1466304 h 2498437"/>
                  <a:gd name="connsiteX63" fmla="*/ 914400 w 2960914"/>
                  <a:gd name="connsiteY63" fmla="*/ 1422761 h 2498437"/>
                  <a:gd name="connsiteX64" fmla="*/ 899886 w 2960914"/>
                  <a:gd name="connsiteY64" fmla="*/ 1350190 h 2498437"/>
                  <a:gd name="connsiteX65" fmla="*/ 885371 w 2960914"/>
                  <a:gd name="connsiteY65" fmla="*/ 1306647 h 2498437"/>
                  <a:gd name="connsiteX66" fmla="*/ 914400 w 2960914"/>
                  <a:gd name="connsiteY66" fmla="*/ 1205047 h 2498437"/>
                  <a:gd name="connsiteX67" fmla="*/ 943429 w 2960914"/>
                  <a:gd name="connsiteY67" fmla="*/ 972818 h 2498437"/>
                  <a:gd name="connsiteX68" fmla="*/ 1117600 w 2960914"/>
                  <a:gd name="connsiteY68" fmla="*/ 1001847 h 2498437"/>
                  <a:gd name="connsiteX69" fmla="*/ 1175657 w 2960914"/>
                  <a:gd name="connsiteY69" fmla="*/ 1016361 h 2498437"/>
                  <a:gd name="connsiteX70" fmla="*/ 1248229 w 2960914"/>
                  <a:gd name="connsiteY70" fmla="*/ 1045390 h 2498437"/>
                  <a:gd name="connsiteX71" fmla="*/ 1378857 w 2960914"/>
                  <a:gd name="connsiteY71" fmla="*/ 1059904 h 2498437"/>
                  <a:gd name="connsiteX72" fmla="*/ 1480457 w 2960914"/>
                  <a:gd name="connsiteY72" fmla="*/ 1074418 h 2498437"/>
                  <a:gd name="connsiteX73" fmla="*/ 1654629 w 2960914"/>
                  <a:gd name="connsiteY73" fmla="*/ 1059904 h 2498437"/>
                  <a:gd name="connsiteX74" fmla="*/ 1611086 w 2960914"/>
                  <a:gd name="connsiteY74" fmla="*/ 1016361 h 2498437"/>
                  <a:gd name="connsiteX75" fmla="*/ 1567543 w 2960914"/>
                  <a:gd name="connsiteY75" fmla="*/ 900247 h 2498437"/>
                  <a:gd name="connsiteX76" fmla="*/ 1596571 w 2960914"/>
                  <a:gd name="connsiteY76" fmla="*/ 798647 h 2498437"/>
                  <a:gd name="connsiteX77" fmla="*/ 1596571 w 2960914"/>
                  <a:gd name="connsiteY77" fmla="*/ 697047 h 2498437"/>
                  <a:gd name="connsiteX78" fmla="*/ 1538514 w 2960914"/>
                  <a:gd name="connsiteY78" fmla="*/ 653504 h 2498437"/>
                  <a:gd name="connsiteX79" fmla="*/ 1553029 w 2960914"/>
                  <a:gd name="connsiteY79" fmla="*/ 508361 h 2498437"/>
                  <a:gd name="connsiteX80" fmla="*/ 1872343 w 2960914"/>
                  <a:gd name="connsiteY80" fmla="*/ 697046 h 2498437"/>
                  <a:gd name="connsiteX81" fmla="*/ 1988457 w 2960914"/>
                  <a:gd name="connsiteY81" fmla="*/ 813161 h 2498437"/>
                  <a:gd name="connsiteX82" fmla="*/ 2017486 w 2960914"/>
                  <a:gd name="connsiteY82" fmla="*/ 624475 h 2498437"/>
                  <a:gd name="connsiteX83" fmla="*/ 2032000 w 2960914"/>
                  <a:gd name="connsiteY83" fmla="*/ 566418 h 2498437"/>
                  <a:gd name="connsiteX84" fmla="*/ 1930400 w 2960914"/>
                  <a:gd name="connsiteY84" fmla="*/ 508361 h 2498437"/>
                  <a:gd name="connsiteX85" fmla="*/ 1872343 w 2960914"/>
                  <a:gd name="connsiteY85" fmla="*/ 479332 h 2498437"/>
                  <a:gd name="connsiteX86" fmla="*/ 1669143 w 2960914"/>
                  <a:gd name="connsiteY86" fmla="*/ 392247 h 2498437"/>
                  <a:gd name="connsiteX87" fmla="*/ 1567543 w 2960914"/>
                  <a:gd name="connsiteY87" fmla="*/ 319675 h 2498437"/>
                  <a:gd name="connsiteX88" fmla="*/ 1524000 w 2960914"/>
                  <a:gd name="connsiteY88" fmla="*/ 290647 h 2498437"/>
                  <a:gd name="connsiteX89" fmla="*/ 1465943 w 2960914"/>
                  <a:gd name="connsiteY89" fmla="*/ 247104 h 2498437"/>
                  <a:gd name="connsiteX90" fmla="*/ 1451429 w 2960914"/>
                  <a:gd name="connsiteY90" fmla="*/ 247104 h 2498437"/>
                  <a:gd name="connsiteX91" fmla="*/ 1306286 w 2960914"/>
                  <a:gd name="connsiteY91" fmla="*/ 145504 h 2498437"/>
                  <a:gd name="connsiteX92" fmla="*/ 1262743 w 2960914"/>
                  <a:gd name="connsiteY92" fmla="*/ 101961 h 2498437"/>
                  <a:gd name="connsiteX93" fmla="*/ 1233714 w 2960914"/>
                  <a:gd name="connsiteY93" fmla="*/ 58418 h 2498437"/>
                  <a:gd name="connsiteX94" fmla="*/ 1190171 w 2960914"/>
                  <a:gd name="connsiteY94" fmla="*/ 43904 h 2498437"/>
                  <a:gd name="connsiteX95" fmla="*/ 1175657 w 2960914"/>
                  <a:gd name="connsiteY95" fmla="*/ 361 h 2498437"/>
                  <a:gd name="connsiteX0" fmla="*/ 1175657 w 2960914"/>
                  <a:gd name="connsiteY0" fmla="*/ 361 h 2482681"/>
                  <a:gd name="connsiteX1" fmla="*/ 1132114 w 2960914"/>
                  <a:gd name="connsiteY1" fmla="*/ 72932 h 2482681"/>
                  <a:gd name="connsiteX2" fmla="*/ 1088571 w 2960914"/>
                  <a:gd name="connsiteY2" fmla="*/ 87447 h 2482681"/>
                  <a:gd name="connsiteX3" fmla="*/ 1045029 w 2960914"/>
                  <a:gd name="connsiteY3" fmla="*/ 130990 h 2482681"/>
                  <a:gd name="connsiteX4" fmla="*/ 1001486 w 2960914"/>
                  <a:gd name="connsiteY4" fmla="*/ 189047 h 2482681"/>
                  <a:gd name="connsiteX5" fmla="*/ 972457 w 2960914"/>
                  <a:gd name="connsiteY5" fmla="*/ 232590 h 2482681"/>
                  <a:gd name="connsiteX6" fmla="*/ 885371 w 2960914"/>
                  <a:gd name="connsiteY6" fmla="*/ 319675 h 2482681"/>
                  <a:gd name="connsiteX7" fmla="*/ 841829 w 2960914"/>
                  <a:gd name="connsiteY7" fmla="*/ 377732 h 2482681"/>
                  <a:gd name="connsiteX8" fmla="*/ 783771 w 2960914"/>
                  <a:gd name="connsiteY8" fmla="*/ 406761 h 2482681"/>
                  <a:gd name="connsiteX9" fmla="*/ 711200 w 2960914"/>
                  <a:gd name="connsiteY9" fmla="*/ 493847 h 2482681"/>
                  <a:gd name="connsiteX10" fmla="*/ 624114 w 2960914"/>
                  <a:gd name="connsiteY10" fmla="*/ 580932 h 2482681"/>
                  <a:gd name="connsiteX11" fmla="*/ 580571 w 2960914"/>
                  <a:gd name="connsiteY11" fmla="*/ 609961 h 2482681"/>
                  <a:gd name="connsiteX12" fmla="*/ 493486 w 2960914"/>
                  <a:gd name="connsiteY12" fmla="*/ 740590 h 2482681"/>
                  <a:gd name="connsiteX13" fmla="*/ 449943 w 2960914"/>
                  <a:gd name="connsiteY13" fmla="*/ 769618 h 2482681"/>
                  <a:gd name="connsiteX14" fmla="*/ 391886 w 2960914"/>
                  <a:gd name="connsiteY14" fmla="*/ 827675 h 2482681"/>
                  <a:gd name="connsiteX15" fmla="*/ 362857 w 2960914"/>
                  <a:gd name="connsiteY15" fmla="*/ 871218 h 2482681"/>
                  <a:gd name="connsiteX16" fmla="*/ 319314 w 2960914"/>
                  <a:gd name="connsiteY16" fmla="*/ 914761 h 2482681"/>
                  <a:gd name="connsiteX17" fmla="*/ 275771 w 2960914"/>
                  <a:gd name="connsiteY17" fmla="*/ 972818 h 2482681"/>
                  <a:gd name="connsiteX18" fmla="*/ 232229 w 2960914"/>
                  <a:gd name="connsiteY18" fmla="*/ 1016361 h 2482681"/>
                  <a:gd name="connsiteX19" fmla="*/ 159657 w 2960914"/>
                  <a:gd name="connsiteY19" fmla="*/ 1117961 h 2482681"/>
                  <a:gd name="connsiteX20" fmla="*/ 101600 w 2960914"/>
                  <a:gd name="connsiteY20" fmla="*/ 1176018 h 2482681"/>
                  <a:gd name="connsiteX21" fmla="*/ 72571 w 2960914"/>
                  <a:gd name="connsiteY21" fmla="*/ 1234075 h 2482681"/>
                  <a:gd name="connsiteX22" fmla="*/ 29029 w 2960914"/>
                  <a:gd name="connsiteY22" fmla="*/ 1408247 h 2482681"/>
                  <a:gd name="connsiteX23" fmla="*/ 0 w 2960914"/>
                  <a:gd name="connsiteY23" fmla="*/ 1524361 h 2482681"/>
                  <a:gd name="connsiteX24" fmla="*/ 29029 w 2960914"/>
                  <a:gd name="connsiteY24" fmla="*/ 1785618 h 2482681"/>
                  <a:gd name="connsiteX25" fmla="*/ 87086 w 2960914"/>
                  <a:gd name="connsiteY25" fmla="*/ 1843675 h 2482681"/>
                  <a:gd name="connsiteX26" fmla="*/ 159657 w 2960914"/>
                  <a:gd name="connsiteY26" fmla="*/ 2032361 h 2482681"/>
                  <a:gd name="connsiteX27" fmla="*/ 203200 w 2960914"/>
                  <a:gd name="connsiteY27" fmla="*/ 2061390 h 2482681"/>
                  <a:gd name="connsiteX28" fmla="*/ 290286 w 2960914"/>
                  <a:gd name="connsiteY28" fmla="*/ 2133961 h 2482681"/>
                  <a:gd name="connsiteX29" fmla="*/ 377371 w 2960914"/>
                  <a:gd name="connsiteY29" fmla="*/ 2192018 h 2482681"/>
                  <a:gd name="connsiteX30" fmla="*/ 493486 w 2960914"/>
                  <a:gd name="connsiteY30" fmla="*/ 2221047 h 2482681"/>
                  <a:gd name="connsiteX31" fmla="*/ 682171 w 2960914"/>
                  <a:gd name="connsiteY31" fmla="*/ 2264590 h 2482681"/>
                  <a:gd name="connsiteX32" fmla="*/ 769257 w 2960914"/>
                  <a:gd name="connsiteY32" fmla="*/ 2293618 h 2482681"/>
                  <a:gd name="connsiteX33" fmla="*/ 812800 w 2960914"/>
                  <a:gd name="connsiteY33" fmla="*/ 2308132 h 2482681"/>
                  <a:gd name="connsiteX34" fmla="*/ 856343 w 2960914"/>
                  <a:gd name="connsiteY34" fmla="*/ 2322647 h 2482681"/>
                  <a:gd name="connsiteX35" fmla="*/ 899886 w 2960914"/>
                  <a:gd name="connsiteY35" fmla="*/ 2337161 h 2482681"/>
                  <a:gd name="connsiteX36" fmla="*/ 957943 w 2960914"/>
                  <a:gd name="connsiteY36" fmla="*/ 2366190 h 2482681"/>
                  <a:gd name="connsiteX37" fmla="*/ 1088571 w 2960914"/>
                  <a:gd name="connsiteY37" fmla="*/ 2395218 h 2482681"/>
                  <a:gd name="connsiteX38" fmla="*/ 1132114 w 2960914"/>
                  <a:gd name="connsiteY38" fmla="*/ 2409732 h 2482681"/>
                  <a:gd name="connsiteX39" fmla="*/ 1204686 w 2960914"/>
                  <a:gd name="connsiteY39" fmla="*/ 2424247 h 2482681"/>
                  <a:gd name="connsiteX40" fmla="*/ 1262743 w 2960914"/>
                  <a:gd name="connsiteY40" fmla="*/ 2438761 h 2482681"/>
                  <a:gd name="connsiteX41" fmla="*/ 1494971 w 2960914"/>
                  <a:gd name="connsiteY41" fmla="*/ 2467791 h 2482681"/>
                  <a:gd name="connsiteX42" fmla="*/ 1669143 w 2960914"/>
                  <a:gd name="connsiteY42" fmla="*/ 2482303 h 2482681"/>
                  <a:gd name="connsiteX43" fmla="*/ 2656114 w 2960914"/>
                  <a:gd name="connsiteY43" fmla="*/ 2438761 h 2482681"/>
                  <a:gd name="connsiteX44" fmla="*/ 2960914 w 2960914"/>
                  <a:gd name="connsiteY44" fmla="*/ 2380704 h 2482681"/>
                  <a:gd name="connsiteX45" fmla="*/ 2873829 w 2960914"/>
                  <a:gd name="connsiteY45" fmla="*/ 2351675 h 2482681"/>
                  <a:gd name="connsiteX46" fmla="*/ 2830286 w 2960914"/>
                  <a:gd name="connsiteY46" fmla="*/ 2061390 h 2482681"/>
                  <a:gd name="connsiteX47" fmla="*/ 2641600 w 2960914"/>
                  <a:gd name="connsiteY47" fmla="*/ 2090418 h 2482681"/>
                  <a:gd name="connsiteX48" fmla="*/ 2496457 w 2960914"/>
                  <a:gd name="connsiteY48" fmla="*/ 2133961 h 2482681"/>
                  <a:gd name="connsiteX49" fmla="*/ 2438400 w 2960914"/>
                  <a:gd name="connsiteY49" fmla="*/ 2148475 h 2482681"/>
                  <a:gd name="connsiteX50" fmla="*/ 2322286 w 2960914"/>
                  <a:gd name="connsiteY50" fmla="*/ 2061390 h 2482681"/>
                  <a:gd name="connsiteX51" fmla="*/ 2191657 w 2960914"/>
                  <a:gd name="connsiteY51" fmla="*/ 1916247 h 2482681"/>
                  <a:gd name="connsiteX52" fmla="*/ 2061029 w 2960914"/>
                  <a:gd name="connsiteY52" fmla="*/ 1945275 h 2482681"/>
                  <a:gd name="connsiteX53" fmla="*/ 1886857 w 2960914"/>
                  <a:gd name="connsiteY53" fmla="*/ 1974304 h 2482681"/>
                  <a:gd name="connsiteX54" fmla="*/ 1843314 w 2960914"/>
                  <a:gd name="connsiteY54" fmla="*/ 1988818 h 2482681"/>
                  <a:gd name="connsiteX55" fmla="*/ 1494971 w 2960914"/>
                  <a:gd name="connsiteY55" fmla="*/ 1974304 h 2482681"/>
                  <a:gd name="connsiteX56" fmla="*/ 1407886 w 2960914"/>
                  <a:gd name="connsiteY56" fmla="*/ 1945275 h 2482681"/>
                  <a:gd name="connsiteX57" fmla="*/ 1291771 w 2960914"/>
                  <a:gd name="connsiteY57" fmla="*/ 1887218 h 2482681"/>
                  <a:gd name="connsiteX58" fmla="*/ 1132114 w 2960914"/>
                  <a:gd name="connsiteY58" fmla="*/ 1756590 h 2482681"/>
                  <a:gd name="connsiteX59" fmla="*/ 1045029 w 2960914"/>
                  <a:gd name="connsiteY59" fmla="*/ 1625961 h 2482681"/>
                  <a:gd name="connsiteX60" fmla="*/ 1016000 w 2960914"/>
                  <a:gd name="connsiteY60" fmla="*/ 1582418 h 2482681"/>
                  <a:gd name="connsiteX61" fmla="*/ 972457 w 2960914"/>
                  <a:gd name="connsiteY61" fmla="*/ 1538875 h 2482681"/>
                  <a:gd name="connsiteX62" fmla="*/ 943429 w 2960914"/>
                  <a:gd name="connsiteY62" fmla="*/ 1466304 h 2482681"/>
                  <a:gd name="connsiteX63" fmla="*/ 914400 w 2960914"/>
                  <a:gd name="connsiteY63" fmla="*/ 1422761 h 2482681"/>
                  <a:gd name="connsiteX64" fmla="*/ 899886 w 2960914"/>
                  <a:gd name="connsiteY64" fmla="*/ 1350190 h 2482681"/>
                  <a:gd name="connsiteX65" fmla="*/ 885371 w 2960914"/>
                  <a:gd name="connsiteY65" fmla="*/ 1306647 h 2482681"/>
                  <a:gd name="connsiteX66" fmla="*/ 914400 w 2960914"/>
                  <a:gd name="connsiteY66" fmla="*/ 1205047 h 2482681"/>
                  <a:gd name="connsiteX67" fmla="*/ 943429 w 2960914"/>
                  <a:gd name="connsiteY67" fmla="*/ 972818 h 2482681"/>
                  <a:gd name="connsiteX68" fmla="*/ 1117600 w 2960914"/>
                  <a:gd name="connsiteY68" fmla="*/ 1001847 h 2482681"/>
                  <a:gd name="connsiteX69" fmla="*/ 1175657 w 2960914"/>
                  <a:gd name="connsiteY69" fmla="*/ 1016361 h 2482681"/>
                  <a:gd name="connsiteX70" fmla="*/ 1248229 w 2960914"/>
                  <a:gd name="connsiteY70" fmla="*/ 1045390 h 2482681"/>
                  <a:gd name="connsiteX71" fmla="*/ 1378857 w 2960914"/>
                  <a:gd name="connsiteY71" fmla="*/ 1059904 h 2482681"/>
                  <a:gd name="connsiteX72" fmla="*/ 1480457 w 2960914"/>
                  <a:gd name="connsiteY72" fmla="*/ 1074418 h 2482681"/>
                  <a:gd name="connsiteX73" fmla="*/ 1654629 w 2960914"/>
                  <a:gd name="connsiteY73" fmla="*/ 1059904 h 2482681"/>
                  <a:gd name="connsiteX74" fmla="*/ 1611086 w 2960914"/>
                  <a:gd name="connsiteY74" fmla="*/ 1016361 h 2482681"/>
                  <a:gd name="connsiteX75" fmla="*/ 1567543 w 2960914"/>
                  <a:gd name="connsiteY75" fmla="*/ 900247 h 2482681"/>
                  <a:gd name="connsiteX76" fmla="*/ 1596571 w 2960914"/>
                  <a:gd name="connsiteY76" fmla="*/ 798647 h 2482681"/>
                  <a:gd name="connsiteX77" fmla="*/ 1596571 w 2960914"/>
                  <a:gd name="connsiteY77" fmla="*/ 697047 h 2482681"/>
                  <a:gd name="connsiteX78" fmla="*/ 1538514 w 2960914"/>
                  <a:gd name="connsiteY78" fmla="*/ 653504 h 2482681"/>
                  <a:gd name="connsiteX79" fmla="*/ 1553029 w 2960914"/>
                  <a:gd name="connsiteY79" fmla="*/ 508361 h 2482681"/>
                  <a:gd name="connsiteX80" fmla="*/ 1872343 w 2960914"/>
                  <a:gd name="connsiteY80" fmla="*/ 697046 h 2482681"/>
                  <a:gd name="connsiteX81" fmla="*/ 1988457 w 2960914"/>
                  <a:gd name="connsiteY81" fmla="*/ 813161 h 2482681"/>
                  <a:gd name="connsiteX82" fmla="*/ 2017486 w 2960914"/>
                  <a:gd name="connsiteY82" fmla="*/ 624475 h 2482681"/>
                  <a:gd name="connsiteX83" fmla="*/ 2032000 w 2960914"/>
                  <a:gd name="connsiteY83" fmla="*/ 566418 h 2482681"/>
                  <a:gd name="connsiteX84" fmla="*/ 1930400 w 2960914"/>
                  <a:gd name="connsiteY84" fmla="*/ 508361 h 2482681"/>
                  <a:gd name="connsiteX85" fmla="*/ 1872343 w 2960914"/>
                  <a:gd name="connsiteY85" fmla="*/ 479332 h 2482681"/>
                  <a:gd name="connsiteX86" fmla="*/ 1669143 w 2960914"/>
                  <a:gd name="connsiteY86" fmla="*/ 392247 h 2482681"/>
                  <a:gd name="connsiteX87" fmla="*/ 1567543 w 2960914"/>
                  <a:gd name="connsiteY87" fmla="*/ 319675 h 2482681"/>
                  <a:gd name="connsiteX88" fmla="*/ 1524000 w 2960914"/>
                  <a:gd name="connsiteY88" fmla="*/ 290647 h 2482681"/>
                  <a:gd name="connsiteX89" fmla="*/ 1465943 w 2960914"/>
                  <a:gd name="connsiteY89" fmla="*/ 247104 h 2482681"/>
                  <a:gd name="connsiteX90" fmla="*/ 1451429 w 2960914"/>
                  <a:gd name="connsiteY90" fmla="*/ 247104 h 2482681"/>
                  <a:gd name="connsiteX91" fmla="*/ 1306286 w 2960914"/>
                  <a:gd name="connsiteY91" fmla="*/ 145504 h 2482681"/>
                  <a:gd name="connsiteX92" fmla="*/ 1262743 w 2960914"/>
                  <a:gd name="connsiteY92" fmla="*/ 101961 h 2482681"/>
                  <a:gd name="connsiteX93" fmla="*/ 1233714 w 2960914"/>
                  <a:gd name="connsiteY93" fmla="*/ 58418 h 2482681"/>
                  <a:gd name="connsiteX94" fmla="*/ 1190171 w 2960914"/>
                  <a:gd name="connsiteY94" fmla="*/ 43904 h 2482681"/>
                  <a:gd name="connsiteX95" fmla="*/ 1175657 w 2960914"/>
                  <a:gd name="connsiteY95" fmla="*/ 361 h 2482681"/>
                  <a:gd name="connsiteX0" fmla="*/ 1175657 w 2960914"/>
                  <a:gd name="connsiteY0" fmla="*/ 361 h 2482681"/>
                  <a:gd name="connsiteX1" fmla="*/ 1132114 w 2960914"/>
                  <a:gd name="connsiteY1" fmla="*/ 72932 h 2482681"/>
                  <a:gd name="connsiteX2" fmla="*/ 1088571 w 2960914"/>
                  <a:gd name="connsiteY2" fmla="*/ 87447 h 2482681"/>
                  <a:gd name="connsiteX3" fmla="*/ 1045029 w 2960914"/>
                  <a:gd name="connsiteY3" fmla="*/ 130990 h 2482681"/>
                  <a:gd name="connsiteX4" fmla="*/ 1001486 w 2960914"/>
                  <a:gd name="connsiteY4" fmla="*/ 189047 h 2482681"/>
                  <a:gd name="connsiteX5" fmla="*/ 972457 w 2960914"/>
                  <a:gd name="connsiteY5" fmla="*/ 232590 h 2482681"/>
                  <a:gd name="connsiteX6" fmla="*/ 885371 w 2960914"/>
                  <a:gd name="connsiteY6" fmla="*/ 319675 h 2482681"/>
                  <a:gd name="connsiteX7" fmla="*/ 841829 w 2960914"/>
                  <a:gd name="connsiteY7" fmla="*/ 377732 h 2482681"/>
                  <a:gd name="connsiteX8" fmla="*/ 783771 w 2960914"/>
                  <a:gd name="connsiteY8" fmla="*/ 406761 h 2482681"/>
                  <a:gd name="connsiteX9" fmla="*/ 711200 w 2960914"/>
                  <a:gd name="connsiteY9" fmla="*/ 493847 h 2482681"/>
                  <a:gd name="connsiteX10" fmla="*/ 624114 w 2960914"/>
                  <a:gd name="connsiteY10" fmla="*/ 580932 h 2482681"/>
                  <a:gd name="connsiteX11" fmla="*/ 580571 w 2960914"/>
                  <a:gd name="connsiteY11" fmla="*/ 609961 h 2482681"/>
                  <a:gd name="connsiteX12" fmla="*/ 493486 w 2960914"/>
                  <a:gd name="connsiteY12" fmla="*/ 740590 h 2482681"/>
                  <a:gd name="connsiteX13" fmla="*/ 449943 w 2960914"/>
                  <a:gd name="connsiteY13" fmla="*/ 769618 h 2482681"/>
                  <a:gd name="connsiteX14" fmla="*/ 391886 w 2960914"/>
                  <a:gd name="connsiteY14" fmla="*/ 827675 h 2482681"/>
                  <a:gd name="connsiteX15" fmla="*/ 362857 w 2960914"/>
                  <a:gd name="connsiteY15" fmla="*/ 871218 h 2482681"/>
                  <a:gd name="connsiteX16" fmla="*/ 319314 w 2960914"/>
                  <a:gd name="connsiteY16" fmla="*/ 914761 h 2482681"/>
                  <a:gd name="connsiteX17" fmla="*/ 275771 w 2960914"/>
                  <a:gd name="connsiteY17" fmla="*/ 972818 h 2482681"/>
                  <a:gd name="connsiteX18" fmla="*/ 232229 w 2960914"/>
                  <a:gd name="connsiteY18" fmla="*/ 1016361 h 2482681"/>
                  <a:gd name="connsiteX19" fmla="*/ 159657 w 2960914"/>
                  <a:gd name="connsiteY19" fmla="*/ 1117961 h 2482681"/>
                  <a:gd name="connsiteX20" fmla="*/ 101600 w 2960914"/>
                  <a:gd name="connsiteY20" fmla="*/ 1176018 h 2482681"/>
                  <a:gd name="connsiteX21" fmla="*/ 72571 w 2960914"/>
                  <a:gd name="connsiteY21" fmla="*/ 1234075 h 2482681"/>
                  <a:gd name="connsiteX22" fmla="*/ 29029 w 2960914"/>
                  <a:gd name="connsiteY22" fmla="*/ 1408247 h 2482681"/>
                  <a:gd name="connsiteX23" fmla="*/ 0 w 2960914"/>
                  <a:gd name="connsiteY23" fmla="*/ 1524361 h 2482681"/>
                  <a:gd name="connsiteX24" fmla="*/ 29029 w 2960914"/>
                  <a:gd name="connsiteY24" fmla="*/ 1785618 h 2482681"/>
                  <a:gd name="connsiteX25" fmla="*/ 87086 w 2960914"/>
                  <a:gd name="connsiteY25" fmla="*/ 1843675 h 2482681"/>
                  <a:gd name="connsiteX26" fmla="*/ 159657 w 2960914"/>
                  <a:gd name="connsiteY26" fmla="*/ 2032361 h 2482681"/>
                  <a:gd name="connsiteX27" fmla="*/ 203200 w 2960914"/>
                  <a:gd name="connsiteY27" fmla="*/ 2061390 h 2482681"/>
                  <a:gd name="connsiteX28" fmla="*/ 290286 w 2960914"/>
                  <a:gd name="connsiteY28" fmla="*/ 2133961 h 2482681"/>
                  <a:gd name="connsiteX29" fmla="*/ 377371 w 2960914"/>
                  <a:gd name="connsiteY29" fmla="*/ 2192018 h 2482681"/>
                  <a:gd name="connsiteX30" fmla="*/ 493486 w 2960914"/>
                  <a:gd name="connsiteY30" fmla="*/ 2221047 h 2482681"/>
                  <a:gd name="connsiteX31" fmla="*/ 682171 w 2960914"/>
                  <a:gd name="connsiteY31" fmla="*/ 2264590 h 2482681"/>
                  <a:gd name="connsiteX32" fmla="*/ 769257 w 2960914"/>
                  <a:gd name="connsiteY32" fmla="*/ 2293618 h 2482681"/>
                  <a:gd name="connsiteX33" fmla="*/ 812800 w 2960914"/>
                  <a:gd name="connsiteY33" fmla="*/ 2308132 h 2482681"/>
                  <a:gd name="connsiteX34" fmla="*/ 856343 w 2960914"/>
                  <a:gd name="connsiteY34" fmla="*/ 2322647 h 2482681"/>
                  <a:gd name="connsiteX35" fmla="*/ 899886 w 2960914"/>
                  <a:gd name="connsiteY35" fmla="*/ 2337161 h 2482681"/>
                  <a:gd name="connsiteX36" fmla="*/ 957943 w 2960914"/>
                  <a:gd name="connsiteY36" fmla="*/ 2366190 h 2482681"/>
                  <a:gd name="connsiteX37" fmla="*/ 1088571 w 2960914"/>
                  <a:gd name="connsiteY37" fmla="*/ 2395218 h 2482681"/>
                  <a:gd name="connsiteX38" fmla="*/ 1132114 w 2960914"/>
                  <a:gd name="connsiteY38" fmla="*/ 2409732 h 2482681"/>
                  <a:gd name="connsiteX39" fmla="*/ 1204686 w 2960914"/>
                  <a:gd name="connsiteY39" fmla="*/ 2424247 h 2482681"/>
                  <a:gd name="connsiteX40" fmla="*/ 1262743 w 2960914"/>
                  <a:gd name="connsiteY40" fmla="*/ 2438761 h 2482681"/>
                  <a:gd name="connsiteX41" fmla="*/ 1494971 w 2960914"/>
                  <a:gd name="connsiteY41" fmla="*/ 2467791 h 2482681"/>
                  <a:gd name="connsiteX42" fmla="*/ 1669143 w 2960914"/>
                  <a:gd name="connsiteY42" fmla="*/ 2482303 h 2482681"/>
                  <a:gd name="connsiteX43" fmla="*/ 2656114 w 2960914"/>
                  <a:gd name="connsiteY43" fmla="*/ 2438761 h 2482681"/>
                  <a:gd name="connsiteX44" fmla="*/ 2960914 w 2960914"/>
                  <a:gd name="connsiteY44" fmla="*/ 2380704 h 2482681"/>
                  <a:gd name="connsiteX45" fmla="*/ 2873829 w 2960914"/>
                  <a:gd name="connsiteY45" fmla="*/ 2351675 h 2482681"/>
                  <a:gd name="connsiteX46" fmla="*/ 2830286 w 2960914"/>
                  <a:gd name="connsiteY46" fmla="*/ 2061390 h 2482681"/>
                  <a:gd name="connsiteX47" fmla="*/ 2641600 w 2960914"/>
                  <a:gd name="connsiteY47" fmla="*/ 2090418 h 2482681"/>
                  <a:gd name="connsiteX48" fmla="*/ 2496457 w 2960914"/>
                  <a:gd name="connsiteY48" fmla="*/ 2133961 h 2482681"/>
                  <a:gd name="connsiteX49" fmla="*/ 2438400 w 2960914"/>
                  <a:gd name="connsiteY49" fmla="*/ 2148475 h 2482681"/>
                  <a:gd name="connsiteX50" fmla="*/ 2322286 w 2960914"/>
                  <a:gd name="connsiteY50" fmla="*/ 2061390 h 2482681"/>
                  <a:gd name="connsiteX51" fmla="*/ 2191657 w 2960914"/>
                  <a:gd name="connsiteY51" fmla="*/ 1916247 h 2482681"/>
                  <a:gd name="connsiteX52" fmla="*/ 2061029 w 2960914"/>
                  <a:gd name="connsiteY52" fmla="*/ 1945275 h 2482681"/>
                  <a:gd name="connsiteX53" fmla="*/ 1886857 w 2960914"/>
                  <a:gd name="connsiteY53" fmla="*/ 1974304 h 2482681"/>
                  <a:gd name="connsiteX54" fmla="*/ 1843314 w 2960914"/>
                  <a:gd name="connsiteY54" fmla="*/ 1988818 h 2482681"/>
                  <a:gd name="connsiteX55" fmla="*/ 1494971 w 2960914"/>
                  <a:gd name="connsiteY55" fmla="*/ 1974304 h 2482681"/>
                  <a:gd name="connsiteX56" fmla="*/ 1407886 w 2960914"/>
                  <a:gd name="connsiteY56" fmla="*/ 1945275 h 2482681"/>
                  <a:gd name="connsiteX57" fmla="*/ 1291771 w 2960914"/>
                  <a:gd name="connsiteY57" fmla="*/ 1887218 h 2482681"/>
                  <a:gd name="connsiteX58" fmla="*/ 1132114 w 2960914"/>
                  <a:gd name="connsiteY58" fmla="*/ 1756590 h 2482681"/>
                  <a:gd name="connsiteX59" fmla="*/ 1045029 w 2960914"/>
                  <a:gd name="connsiteY59" fmla="*/ 1625961 h 2482681"/>
                  <a:gd name="connsiteX60" fmla="*/ 1016000 w 2960914"/>
                  <a:gd name="connsiteY60" fmla="*/ 1582418 h 2482681"/>
                  <a:gd name="connsiteX61" fmla="*/ 972457 w 2960914"/>
                  <a:gd name="connsiteY61" fmla="*/ 1538875 h 2482681"/>
                  <a:gd name="connsiteX62" fmla="*/ 943429 w 2960914"/>
                  <a:gd name="connsiteY62" fmla="*/ 1466304 h 2482681"/>
                  <a:gd name="connsiteX63" fmla="*/ 914400 w 2960914"/>
                  <a:gd name="connsiteY63" fmla="*/ 1422761 h 2482681"/>
                  <a:gd name="connsiteX64" fmla="*/ 899886 w 2960914"/>
                  <a:gd name="connsiteY64" fmla="*/ 1350190 h 2482681"/>
                  <a:gd name="connsiteX65" fmla="*/ 885371 w 2960914"/>
                  <a:gd name="connsiteY65" fmla="*/ 1306647 h 2482681"/>
                  <a:gd name="connsiteX66" fmla="*/ 914400 w 2960914"/>
                  <a:gd name="connsiteY66" fmla="*/ 1205047 h 2482681"/>
                  <a:gd name="connsiteX67" fmla="*/ 943429 w 2960914"/>
                  <a:gd name="connsiteY67" fmla="*/ 972818 h 2482681"/>
                  <a:gd name="connsiteX68" fmla="*/ 1117600 w 2960914"/>
                  <a:gd name="connsiteY68" fmla="*/ 1001847 h 2482681"/>
                  <a:gd name="connsiteX69" fmla="*/ 1175657 w 2960914"/>
                  <a:gd name="connsiteY69" fmla="*/ 1016361 h 2482681"/>
                  <a:gd name="connsiteX70" fmla="*/ 1248229 w 2960914"/>
                  <a:gd name="connsiteY70" fmla="*/ 1045390 h 2482681"/>
                  <a:gd name="connsiteX71" fmla="*/ 1378857 w 2960914"/>
                  <a:gd name="connsiteY71" fmla="*/ 1059904 h 2482681"/>
                  <a:gd name="connsiteX72" fmla="*/ 1480457 w 2960914"/>
                  <a:gd name="connsiteY72" fmla="*/ 1074418 h 2482681"/>
                  <a:gd name="connsiteX73" fmla="*/ 1654629 w 2960914"/>
                  <a:gd name="connsiteY73" fmla="*/ 1059904 h 2482681"/>
                  <a:gd name="connsiteX74" fmla="*/ 1611086 w 2960914"/>
                  <a:gd name="connsiteY74" fmla="*/ 1016361 h 2482681"/>
                  <a:gd name="connsiteX75" fmla="*/ 1567543 w 2960914"/>
                  <a:gd name="connsiteY75" fmla="*/ 900247 h 2482681"/>
                  <a:gd name="connsiteX76" fmla="*/ 1596571 w 2960914"/>
                  <a:gd name="connsiteY76" fmla="*/ 798647 h 2482681"/>
                  <a:gd name="connsiteX77" fmla="*/ 1596571 w 2960914"/>
                  <a:gd name="connsiteY77" fmla="*/ 697047 h 2482681"/>
                  <a:gd name="connsiteX78" fmla="*/ 1538514 w 2960914"/>
                  <a:gd name="connsiteY78" fmla="*/ 653504 h 2482681"/>
                  <a:gd name="connsiteX79" fmla="*/ 1553029 w 2960914"/>
                  <a:gd name="connsiteY79" fmla="*/ 508361 h 2482681"/>
                  <a:gd name="connsiteX80" fmla="*/ 1872343 w 2960914"/>
                  <a:gd name="connsiteY80" fmla="*/ 697046 h 2482681"/>
                  <a:gd name="connsiteX81" fmla="*/ 1988457 w 2960914"/>
                  <a:gd name="connsiteY81" fmla="*/ 813161 h 2482681"/>
                  <a:gd name="connsiteX82" fmla="*/ 2017486 w 2960914"/>
                  <a:gd name="connsiteY82" fmla="*/ 624475 h 2482681"/>
                  <a:gd name="connsiteX83" fmla="*/ 2032000 w 2960914"/>
                  <a:gd name="connsiteY83" fmla="*/ 566418 h 2482681"/>
                  <a:gd name="connsiteX84" fmla="*/ 1930400 w 2960914"/>
                  <a:gd name="connsiteY84" fmla="*/ 508361 h 2482681"/>
                  <a:gd name="connsiteX85" fmla="*/ 1872343 w 2960914"/>
                  <a:gd name="connsiteY85" fmla="*/ 479332 h 2482681"/>
                  <a:gd name="connsiteX86" fmla="*/ 1669143 w 2960914"/>
                  <a:gd name="connsiteY86" fmla="*/ 392247 h 2482681"/>
                  <a:gd name="connsiteX87" fmla="*/ 1567543 w 2960914"/>
                  <a:gd name="connsiteY87" fmla="*/ 319675 h 2482681"/>
                  <a:gd name="connsiteX88" fmla="*/ 1524000 w 2960914"/>
                  <a:gd name="connsiteY88" fmla="*/ 290647 h 2482681"/>
                  <a:gd name="connsiteX89" fmla="*/ 1465943 w 2960914"/>
                  <a:gd name="connsiteY89" fmla="*/ 247104 h 2482681"/>
                  <a:gd name="connsiteX90" fmla="*/ 1451429 w 2960914"/>
                  <a:gd name="connsiteY90" fmla="*/ 247104 h 2482681"/>
                  <a:gd name="connsiteX91" fmla="*/ 1306286 w 2960914"/>
                  <a:gd name="connsiteY91" fmla="*/ 145504 h 2482681"/>
                  <a:gd name="connsiteX92" fmla="*/ 1262743 w 2960914"/>
                  <a:gd name="connsiteY92" fmla="*/ 101961 h 2482681"/>
                  <a:gd name="connsiteX93" fmla="*/ 1233714 w 2960914"/>
                  <a:gd name="connsiteY93" fmla="*/ 58418 h 2482681"/>
                  <a:gd name="connsiteX94" fmla="*/ 1190171 w 2960914"/>
                  <a:gd name="connsiteY94" fmla="*/ 43904 h 2482681"/>
                  <a:gd name="connsiteX95" fmla="*/ 1175657 w 2960914"/>
                  <a:gd name="connsiteY95" fmla="*/ 361 h 2482681"/>
                  <a:gd name="connsiteX0" fmla="*/ 1175657 w 2960914"/>
                  <a:gd name="connsiteY0" fmla="*/ 361 h 2482681"/>
                  <a:gd name="connsiteX1" fmla="*/ 1132114 w 2960914"/>
                  <a:gd name="connsiteY1" fmla="*/ 72932 h 2482681"/>
                  <a:gd name="connsiteX2" fmla="*/ 1088571 w 2960914"/>
                  <a:gd name="connsiteY2" fmla="*/ 87447 h 2482681"/>
                  <a:gd name="connsiteX3" fmla="*/ 1045029 w 2960914"/>
                  <a:gd name="connsiteY3" fmla="*/ 130990 h 2482681"/>
                  <a:gd name="connsiteX4" fmla="*/ 1001486 w 2960914"/>
                  <a:gd name="connsiteY4" fmla="*/ 189047 h 2482681"/>
                  <a:gd name="connsiteX5" fmla="*/ 972457 w 2960914"/>
                  <a:gd name="connsiteY5" fmla="*/ 232590 h 2482681"/>
                  <a:gd name="connsiteX6" fmla="*/ 885371 w 2960914"/>
                  <a:gd name="connsiteY6" fmla="*/ 319675 h 2482681"/>
                  <a:gd name="connsiteX7" fmla="*/ 841829 w 2960914"/>
                  <a:gd name="connsiteY7" fmla="*/ 377732 h 2482681"/>
                  <a:gd name="connsiteX8" fmla="*/ 783771 w 2960914"/>
                  <a:gd name="connsiteY8" fmla="*/ 406761 h 2482681"/>
                  <a:gd name="connsiteX9" fmla="*/ 711200 w 2960914"/>
                  <a:gd name="connsiteY9" fmla="*/ 493847 h 2482681"/>
                  <a:gd name="connsiteX10" fmla="*/ 624114 w 2960914"/>
                  <a:gd name="connsiteY10" fmla="*/ 580932 h 2482681"/>
                  <a:gd name="connsiteX11" fmla="*/ 580571 w 2960914"/>
                  <a:gd name="connsiteY11" fmla="*/ 609961 h 2482681"/>
                  <a:gd name="connsiteX12" fmla="*/ 493486 w 2960914"/>
                  <a:gd name="connsiteY12" fmla="*/ 740590 h 2482681"/>
                  <a:gd name="connsiteX13" fmla="*/ 449943 w 2960914"/>
                  <a:gd name="connsiteY13" fmla="*/ 769618 h 2482681"/>
                  <a:gd name="connsiteX14" fmla="*/ 391886 w 2960914"/>
                  <a:gd name="connsiteY14" fmla="*/ 827675 h 2482681"/>
                  <a:gd name="connsiteX15" fmla="*/ 362857 w 2960914"/>
                  <a:gd name="connsiteY15" fmla="*/ 871218 h 2482681"/>
                  <a:gd name="connsiteX16" fmla="*/ 319314 w 2960914"/>
                  <a:gd name="connsiteY16" fmla="*/ 914761 h 2482681"/>
                  <a:gd name="connsiteX17" fmla="*/ 275771 w 2960914"/>
                  <a:gd name="connsiteY17" fmla="*/ 972818 h 2482681"/>
                  <a:gd name="connsiteX18" fmla="*/ 232229 w 2960914"/>
                  <a:gd name="connsiteY18" fmla="*/ 1016361 h 2482681"/>
                  <a:gd name="connsiteX19" fmla="*/ 159657 w 2960914"/>
                  <a:gd name="connsiteY19" fmla="*/ 1117961 h 2482681"/>
                  <a:gd name="connsiteX20" fmla="*/ 101600 w 2960914"/>
                  <a:gd name="connsiteY20" fmla="*/ 1176018 h 2482681"/>
                  <a:gd name="connsiteX21" fmla="*/ 72571 w 2960914"/>
                  <a:gd name="connsiteY21" fmla="*/ 1234075 h 2482681"/>
                  <a:gd name="connsiteX22" fmla="*/ 29029 w 2960914"/>
                  <a:gd name="connsiteY22" fmla="*/ 1408247 h 2482681"/>
                  <a:gd name="connsiteX23" fmla="*/ 0 w 2960914"/>
                  <a:gd name="connsiteY23" fmla="*/ 1524361 h 2482681"/>
                  <a:gd name="connsiteX24" fmla="*/ 29029 w 2960914"/>
                  <a:gd name="connsiteY24" fmla="*/ 1785618 h 2482681"/>
                  <a:gd name="connsiteX25" fmla="*/ 43543 w 2960914"/>
                  <a:gd name="connsiteY25" fmla="*/ 1858189 h 2482681"/>
                  <a:gd name="connsiteX26" fmla="*/ 159657 w 2960914"/>
                  <a:gd name="connsiteY26" fmla="*/ 2032361 h 2482681"/>
                  <a:gd name="connsiteX27" fmla="*/ 203200 w 2960914"/>
                  <a:gd name="connsiteY27" fmla="*/ 2061390 h 2482681"/>
                  <a:gd name="connsiteX28" fmla="*/ 290286 w 2960914"/>
                  <a:gd name="connsiteY28" fmla="*/ 2133961 h 2482681"/>
                  <a:gd name="connsiteX29" fmla="*/ 377371 w 2960914"/>
                  <a:gd name="connsiteY29" fmla="*/ 2192018 h 2482681"/>
                  <a:gd name="connsiteX30" fmla="*/ 493486 w 2960914"/>
                  <a:gd name="connsiteY30" fmla="*/ 2221047 h 2482681"/>
                  <a:gd name="connsiteX31" fmla="*/ 682171 w 2960914"/>
                  <a:gd name="connsiteY31" fmla="*/ 2264590 h 2482681"/>
                  <a:gd name="connsiteX32" fmla="*/ 769257 w 2960914"/>
                  <a:gd name="connsiteY32" fmla="*/ 2293618 h 2482681"/>
                  <a:gd name="connsiteX33" fmla="*/ 812800 w 2960914"/>
                  <a:gd name="connsiteY33" fmla="*/ 2308132 h 2482681"/>
                  <a:gd name="connsiteX34" fmla="*/ 856343 w 2960914"/>
                  <a:gd name="connsiteY34" fmla="*/ 2322647 h 2482681"/>
                  <a:gd name="connsiteX35" fmla="*/ 899886 w 2960914"/>
                  <a:gd name="connsiteY35" fmla="*/ 2337161 h 2482681"/>
                  <a:gd name="connsiteX36" fmla="*/ 957943 w 2960914"/>
                  <a:gd name="connsiteY36" fmla="*/ 2366190 h 2482681"/>
                  <a:gd name="connsiteX37" fmla="*/ 1088571 w 2960914"/>
                  <a:gd name="connsiteY37" fmla="*/ 2395218 h 2482681"/>
                  <a:gd name="connsiteX38" fmla="*/ 1132114 w 2960914"/>
                  <a:gd name="connsiteY38" fmla="*/ 2409732 h 2482681"/>
                  <a:gd name="connsiteX39" fmla="*/ 1204686 w 2960914"/>
                  <a:gd name="connsiteY39" fmla="*/ 2424247 h 2482681"/>
                  <a:gd name="connsiteX40" fmla="*/ 1262743 w 2960914"/>
                  <a:gd name="connsiteY40" fmla="*/ 2438761 h 2482681"/>
                  <a:gd name="connsiteX41" fmla="*/ 1494971 w 2960914"/>
                  <a:gd name="connsiteY41" fmla="*/ 2467791 h 2482681"/>
                  <a:gd name="connsiteX42" fmla="*/ 1669143 w 2960914"/>
                  <a:gd name="connsiteY42" fmla="*/ 2482303 h 2482681"/>
                  <a:gd name="connsiteX43" fmla="*/ 2656114 w 2960914"/>
                  <a:gd name="connsiteY43" fmla="*/ 2438761 h 2482681"/>
                  <a:gd name="connsiteX44" fmla="*/ 2960914 w 2960914"/>
                  <a:gd name="connsiteY44" fmla="*/ 2380704 h 2482681"/>
                  <a:gd name="connsiteX45" fmla="*/ 2873829 w 2960914"/>
                  <a:gd name="connsiteY45" fmla="*/ 2351675 h 2482681"/>
                  <a:gd name="connsiteX46" fmla="*/ 2830286 w 2960914"/>
                  <a:gd name="connsiteY46" fmla="*/ 2061390 h 2482681"/>
                  <a:gd name="connsiteX47" fmla="*/ 2641600 w 2960914"/>
                  <a:gd name="connsiteY47" fmla="*/ 2090418 h 2482681"/>
                  <a:gd name="connsiteX48" fmla="*/ 2496457 w 2960914"/>
                  <a:gd name="connsiteY48" fmla="*/ 2133961 h 2482681"/>
                  <a:gd name="connsiteX49" fmla="*/ 2438400 w 2960914"/>
                  <a:gd name="connsiteY49" fmla="*/ 2148475 h 2482681"/>
                  <a:gd name="connsiteX50" fmla="*/ 2322286 w 2960914"/>
                  <a:gd name="connsiteY50" fmla="*/ 2061390 h 2482681"/>
                  <a:gd name="connsiteX51" fmla="*/ 2191657 w 2960914"/>
                  <a:gd name="connsiteY51" fmla="*/ 1916247 h 2482681"/>
                  <a:gd name="connsiteX52" fmla="*/ 2061029 w 2960914"/>
                  <a:gd name="connsiteY52" fmla="*/ 1945275 h 2482681"/>
                  <a:gd name="connsiteX53" fmla="*/ 1886857 w 2960914"/>
                  <a:gd name="connsiteY53" fmla="*/ 1974304 h 2482681"/>
                  <a:gd name="connsiteX54" fmla="*/ 1843314 w 2960914"/>
                  <a:gd name="connsiteY54" fmla="*/ 1988818 h 2482681"/>
                  <a:gd name="connsiteX55" fmla="*/ 1494971 w 2960914"/>
                  <a:gd name="connsiteY55" fmla="*/ 1974304 h 2482681"/>
                  <a:gd name="connsiteX56" fmla="*/ 1407886 w 2960914"/>
                  <a:gd name="connsiteY56" fmla="*/ 1945275 h 2482681"/>
                  <a:gd name="connsiteX57" fmla="*/ 1291771 w 2960914"/>
                  <a:gd name="connsiteY57" fmla="*/ 1887218 h 2482681"/>
                  <a:gd name="connsiteX58" fmla="*/ 1132114 w 2960914"/>
                  <a:gd name="connsiteY58" fmla="*/ 1756590 h 2482681"/>
                  <a:gd name="connsiteX59" fmla="*/ 1045029 w 2960914"/>
                  <a:gd name="connsiteY59" fmla="*/ 1625961 h 2482681"/>
                  <a:gd name="connsiteX60" fmla="*/ 1016000 w 2960914"/>
                  <a:gd name="connsiteY60" fmla="*/ 1582418 h 2482681"/>
                  <a:gd name="connsiteX61" fmla="*/ 972457 w 2960914"/>
                  <a:gd name="connsiteY61" fmla="*/ 1538875 h 2482681"/>
                  <a:gd name="connsiteX62" fmla="*/ 943429 w 2960914"/>
                  <a:gd name="connsiteY62" fmla="*/ 1466304 h 2482681"/>
                  <a:gd name="connsiteX63" fmla="*/ 914400 w 2960914"/>
                  <a:gd name="connsiteY63" fmla="*/ 1422761 h 2482681"/>
                  <a:gd name="connsiteX64" fmla="*/ 899886 w 2960914"/>
                  <a:gd name="connsiteY64" fmla="*/ 1350190 h 2482681"/>
                  <a:gd name="connsiteX65" fmla="*/ 885371 w 2960914"/>
                  <a:gd name="connsiteY65" fmla="*/ 1306647 h 2482681"/>
                  <a:gd name="connsiteX66" fmla="*/ 914400 w 2960914"/>
                  <a:gd name="connsiteY66" fmla="*/ 1205047 h 2482681"/>
                  <a:gd name="connsiteX67" fmla="*/ 943429 w 2960914"/>
                  <a:gd name="connsiteY67" fmla="*/ 972818 h 2482681"/>
                  <a:gd name="connsiteX68" fmla="*/ 1117600 w 2960914"/>
                  <a:gd name="connsiteY68" fmla="*/ 1001847 h 2482681"/>
                  <a:gd name="connsiteX69" fmla="*/ 1175657 w 2960914"/>
                  <a:gd name="connsiteY69" fmla="*/ 1016361 h 2482681"/>
                  <a:gd name="connsiteX70" fmla="*/ 1248229 w 2960914"/>
                  <a:gd name="connsiteY70" fmla="*/ 1045390 h 2482681"/>
                  <a:gd name="connsiteX71" fmla="*/ 1378857 w 2960914"/>
                  <a:gd name="connsiteY71" fmla="*/ 1059904 h 2482681"/>
                  <a:gd name="connsiteX72" fmla="*/ 1480457 w 2960914"/>
                  <a:gd name="connsiteY72" fmla="*/ 1074418 h 2482681"/>
                  <a:gd name="connsiteX73" fmla="*/ 1654629 w 2960914"/>
                  <a:gd name="connsiteY73" fmla="*/ 1059904 h 2482681"/>
                  <a:gd name="connsiteX74" fmla="*/ 1611086 w 2960914"/>
                  <a:gd name="connsiteY74" fmla="*/ 1016361 h 2482681"/>
                  <a:gd name="connsiteX75" fmla="*/ 1567543 w 2960914"/>
                  <a:gd name="connsiteY75" fmla="*/ 900247 h 2482681"/>
                  <a:gd name="connsiteX76" fmla="*/ 1596571 w 2960914"/>
                  <a:gd name="connsiteY76" fmla="*/ 798647 h 2482681"/>
                  <a:gd name="connsiteX77" fmla="*/ 1596571 w 2960914"/>
                  <a:gd name="connsiteY77" fmla="*/ 697047 h 2482681"/>
                  <a:gd name="connsiteX78" fmla="*/ 1538514 w 2960914"/>
                  <a:gd name="connsiteY78" fmla="*/ 653504 h 2482681"/>
                  <a:gd name="connsiteX79" fmla="*/ 1553029 w 2960914"/>
                  <a:gd name="connsiteY79" fmla="*/ 508361 h 2482681"/>
                  <a:gd name="connsiteX80" fmla="*/ 1872343 w 2960914"/>
                  <a:gd name="connsiteY80" fmla="*/ 697046 h 2482681"/>
                  <a:gd name="connsiteX81" fmla="*/ 1988457 w 2960914"/>
                  <a:gd name="connsiteY81" fmla="*/ 813161 h 2482681"/>
                  <a:gd name="connsiteX82" fmla="*/ 2017486 w 2960914"/>
                  <a:gd name="connsiteY82" fmla="*/ 624475 h 2482681"/>
                  <a:gd name="connsiteX83" fmla="*/ 2032000 w 2960914"/>
                  <a:gd name="connsiteY83" fmla="*/ 566418 h 2482681"/>
                  <a:gd name="connsiteX84" fmla="*/ 1930400 w 2960914"/>
                  <a:gd name="connsiteY84" fmla="*/ 508361 h 2482681"/>
                  <a:gd name="connsiteX85" fmla="*/ 1872343 w 2960914"/>
                  <a:gd name="connsiteY85" fmla="*/ 479332 h 2482681"/>
                  <a:gd name="connsiteX86" fmla="*/ 1669143 w 2960914"/>
                  <a:gd name="connsiteY86" fmla="*/ 392247 h 2482681"/>
                  <a:gd name="connsiteX87" fmla="*/ 1567543 w 2960914"/>
                  <a:gd name="connsiteY87" fmla="*/ 319675 h 2482681"/>
                  <a:gd name="connsiteX88" fmla="*/ 1524000 w 2960914"/>
                  <a:gd name="connsiteY88" fmla="*/ 290647 h 2482681"/>
                  <a:gd name="connsiteX89" fmla="*/ 1465943 w 2960914"/>
                  <a:gd name="connsiteY89" fmla="*/ 247104 h 2482681"/>
                  <a:gd name="connsiteX90" fmla="*/ 1451429 w 2960914"/>
                  <a:gd name="connsiteY90" fmla="*/ 247104 h 2482681"/>
                  <a:gd name="connsiteX91" fmla="*/ 1306286 w 2960914"/>
                  <a:gd name="connsiteY91" fmla="*/ 145504 h 2482681"/>
                  <a:gd name="connsiteX92" fmla="*/ 1262743 w 2960914"/>
                  <a:gd name="connsiteY92" fmla="*/ 101961 h 2482681"/>
                  <a:gd name="connsiteX93" fmla="*/ 1233714 w 2960914"/>
                  <a:gd name="connsiteY93" fmla="*/ 58418 h 2482681"/>
                  <a:gd name="connsiteX94" fmla="*/ 1190171 w 2960914"/>
                  <a:gd name="connsiteY94" fmla="*/ 43904 h 2482681"/>
                  <a:gd name="connsiteX95" fmla="*/ 1175657 w 2960914"/>
                  <a:gd name="connsiteY95" fmla="*/ 361 h 2482681"/>
                  <a:gd name="connsiteX0" fmla="*/ 1192148 w 2977405"/>
                  <a:gd name="connsiteY0" fmla="*/ 361 h 2482681"/>
                  <a:gd name="connsiteX1" fmla="*/ 1148605 w 2977405"/>
                  <a:gd name="connsiteY1" fmla="*/ 72932 h 2482681"/>
                  <a:gd name="connsiteX2" fmla="*/ 1105062 w 2977405"/>
                  <a:gd name="connsiteY2" fmla="*/ 87447 h 2482681"/>
                  <a:gd name="connsiteX3" fmla="*/ 1061520 w 2977405"/>
                  <a:gd name="connsiteY3" fmla="*/ 130990 h 2482681"/>
                  <a:gd name="connsiteX4" fmla="*/ 1017977 w 2977405"/>
                  <a:gd name="connsiteY4" fmla="*/ 189047 h 2482681"/>
                  <a:gd name="connsiteX5" fmla="*/ 988948 w 2977405"/>
                  <a:gd name="connsiteY5" fmla="*/ 232590 h 2482681"/>
                  <a:gd name="connsiteX6" fmla="*/ 901862 w 2977405"/>
                  <a:gd name="connsiteY6" fmla="*/ 319675 h 2482681"/>
                  <a:gd name="connsiteX7" fmla="*/ 858320 w 2977405"/>
                  <a:gd name="connsiteY7" fmla="*/ 377732 h 2482681"/>
                  <a:gd name="connsiteX8" fmla="*/ 800262 w 2977405"/>
                  <a:gd name="connsiteY8" fmla="*/ 406761 h 2482681"/>
                  <a:gd name="connsiteX9" fmla="*/ 727691 w 2977405"/>
                  <a:gd name="connsiteY9" fmla="*/ 493847 h 2482681"/>
                  <a:gd name="connsiteX10" fmla="*/ 640605 w 2977405"/>
                  <a:gd name="connsiteY10" fmla="*/ 580932 h 2482681"/>
                  <a:gd name="connsiteX11" fmla="*/ 597062 w 2977405"/>
                  <a:gd name="connsiteY11" fmla="*/ 609961 h 2482681"/>
                  <a:gd name="connsiteX12" fmla="*/ 509977 w 2977405"/>
                  <a:gd name="connsiteY12" fmla="*/ 740590 h 2482681"/>
                  <a:gd name="connsiteX13" fmla="*/ 466434 w 2977405"/>
                  <a:gd name="connsiteY13" fmla="*/ 769618 h 2482681"/>
                  <a:gd name="connsiteX14" fmla="*/ 408377 w 2977405"/>
                  <a:gd name="connsiteY14" fmla="*/ 827675 h 2482681"/>
                  <a:gd name="connsiteX15" fmla="*/ 379348 w 2977405"/>
                  <a:gd name="connsiteY15" fmla="*/ 871218 h 2482681"/>
                  <a:gd name="connsiteX16" fmla="*/ 335805 w 2977405"/>
                  <a:gd name="connsiteY16" fmla="*/ 914761 h 2482681"/>
                  <a:gd name="connsiteX17" fmla="*/ 292262 w 2977405"/>
                  <a:gd name="connsiteY17" fmla="*/ 972818 h 2482681"/>
                  <a:gd name="connsiteX18" fmla="*/ 248720 w 2977405"/>
                  <a:gd name="connsiteY18" fmla="*/ 1016361 h 2482681"/>
                  <a:gd name="connsiteX19" fmla="*/ 176148 w 2977405"/>
                  <a:gd name="connsiteY19" fmla="*/ 1117961 h 2482681"/>
                  <a:gd name="connsiteX20" fmla="*/ 118091 w 2977405"/>
                  <a:gd name="connsiteY20" fmla="*/ 1176018 h 2482681"/>
                  <a:gd name="connsiteX21" fmla="*/ 89062 w 2977405"/>
                  <a:gd name="connsiteY21" fmla="*/ 1234075 h 2482681"/>
                  <a:gd name="connsiteX22" fmla="*/ 45520 w 2977405"/>
                  <a:gd name="connsiteY22" fmla="*/ 1408247 h 2482681"/>
                  <a:gd name="connsiteX23" fmla="*/ 16491 w 2977405"/>
                  <a:gd name="connsiteY23" fmla="*/ 1524361 h 2482681"/>
                  <a:gd name="connsiteX24" fmla="*/ 1977 w 2977405"/>
                  <a:gd name="connsiteY24" fmla="*/ 1756589 h 2482681"/>
                  <a:gd name="connsiteX25" fmla="*/ 60034 w 2977405"/>
                  <a:gd name="connsiteY25" fmla="*/ 1858189 h 2482681"/>
                  <a:gd name="connsiteX26" fmla="*/ 176148 w 2977405"/>
                  <a:gd name="connsiteY26" fmla="*/ 2032361 h 2482681"/>
                  <a:gd name="connsiteX27" fmla="*/ 219691 w 2977405"/>
                  <a:gd name="connsiteY27" fmla="*/ 2061390 h 2482681"/>
                  <a:gd name="connsiteX28" fmla="*/ 306777 w 2977405"/>
                  <a:gd name="connsiteY28" fmla="*/ 2133961 h 2482681"/>
                  <a:gd name="connsiteX29" fmla="*/ 393862 w 2977405"/>
                  <a:gd name="connsiteY29" fmla="*/ 2192018 h 2482681"/>
                  <a:gd name="connsiteX30" fmla="*/ 509977 w 2977405"/>
                  <a:gd name="connsiteY30" fmla="*/ 2221047 h 2482681"/>
                  <a:gd name="connsiteX31" fmla="*/ 698662 w 2977405"/>
                  <a:gd name="connsiteY31" fmla="*/ 2264590 h 2482681"/>
                  <a:gd name="connsiteX32" fmla="*/ 785748 w 2977405"/>
                  <a:gd name="connsiteY32" fmla="*/ 2293618 h 2482681"/>
                  <a:gd name="connsiteX33" fmla="*/ 829291 w 2977405"/>
                  <a:gd name="connsiteY33" fmla="*/ 2308132 h 2482681"/>
                  <a:gd name="connsiteX34" fmla="*/ 872834 w 2977405"/>
                  <a:gd name="connsiteY34" fmla="*/ 2322647 h 2482681"/>
                  <a:gd name="connsiteX35" fmla="*/ 916377 w 2977405"/>
                  <a:gd name="connsiteY35" fmla="*/ 2337161 h 2482681"/>
                  <a:gd name="connsiteX36" fmla="*/ 974434 w 2977405"/>
                  <a:gd name="connsiteY36" fmla="*/ 2366190 h 2482681"/>
                  <a:gd name="connsiteX37" fmla="*/ 1105062 w 2977405"/>
                  <a:gd name="connsiteY37" fmla="*/ 2395218 h 2482681"/>
                  <a:gd name="connsiteX38" fmla="*/ 1148605 w 2977405"/>
                  <a:gd name="connsiteY38" fmla="*/ 2409732 h 2482681"/>
                  <a:gd name="connsiteX39" fmla="*/ 1221177 w 2977405"/>
                  <a:gd name="connsiteY39" fmla="*/ 2424247 h 2482681"/>
                  <a:gd name="connsiteX40" fmla="*/ 1279234 w 2977405"/>
                  <a:gd name="connsiteY40" fmla="*/ 2438761 h 2482681"/>
                  <a:gd name="connsiteX41" fmla="*/ 1511462 w 2977405"/>
                  <a:gd name="connsiteY41" fmla="*/ 2467791 h 2482681"/>
                  <a:gd name="connsiteX42" fmla="*/ 1685634 w 2977405"/>
                  <a:gd name="connsiteY42" fmla="*/ 2482303 h 2482681"/>
                  <a:gd name="connsiteX43" fmla="*/ 2672605 w 2977405"/>
                  <a:gd name="connsiteY43" fmla="*/ 2438761 h 2482681"/>
                  <a:gd name="connsiteX44" fmla="*/ 2977405 w 2977405"/>
                  <a:gd name="connsiteY44" fmla="*/ 2380704 h 2482681"/>
                  <a:gd name="connsiteX45" fmla="*/ 2890320 w 2977405"/>
                  <a:gd name="connsiteY45" fmla="*/ 2351675 h 2482681"/>
                  <a:gd name="connsiteX46" fmla="*/ 2846777 w 2977405"/>
                  <a:gd name="connsiteY46" fmla="*/ 2061390 h 2482681"/>
                  <a:gd name="connsiteX47" fmla="*/ 2658091 w 2977405"/>
                  <a:gd name="connsiteY47" fmla="*/ 2090418 h 2482681"/>
                  <a:gd name="connsiteX48" fmla="*/ 2512948 w 2977405"/>
                  <a:gd name="connsiteY48" fmla="*/ 2133961 h 2482681"/>
                  <a:gd name="connsiteX49" fmla="*/ 2454891 w 2977405"/>
                  <a:gd name="connsiteY49" fmla="*/ 2148475 h 2482681"/>
                  <a:gd name="connsiteX50" fmla="*/ 2338777 w 2977405"/>
                  <a:gd name="connsiteY50" fmla="*/ 2061390 h 2482681"/>
                  <a:gd name="connsiteX51" fmla="*/ 2208148 w 2977405"/>
                  <a:gd name="connsiteY51" fmla="*/ 1916247 h 2482681"/>
                  <a:gd name="connsiteX52" fmla="*/ 2077520 w 2977405"/>
                  <a:gd name="connsiteY52" fmla="*/ 1945275 h 2482681"/>
                  <a:gd name="connsiteX53" fmla="*/ 1903348 w 2977405"/>
                  <a:gd name="connsiteY53" fmla="*/ 1974304 h 2482681"/>
                  <a:gd name="connsiteX54" fmla="*/ 1859805 w 2977405"/>
                  <a:gd name="connsiteY54" fmla="*/ 1988818 h 2482681"/>
                  <a:gd name="connsiteX55" fmla="*/ 1511462 w 2977405"/>
                  <a:gd name="connsiteY55" fmla="*/ 1974304 h 2482681"/>
                  <a:gd name="connsiteX56" fmla="*/ 1424377 w 2977405"/>
                  <a:gd name="connsiteY56" fmla="*/ 1945275 h 2482681"/>
                  <a:gd name="connsiteX57" fmla="*/ 1308262 w 2977405"/>
                  <a:gd name="connsiteY57" fmla="*/ 1887218 h 2482681"/>
                  <a:gd name="connsiteX58" fmla="*/ 1148605 w 2977405"/>
                  <a:gd name="connsiteY58" fmla="*/ 1756590 h 2482681"/>
                  <a:gd name="connsiteX59" fmla="*/ 1061520 w 2977405"/>
                  <a:gd name="connsiteY59" fmla="*/ 1625961 h 2482681"/>
                  <a:gd name="connsiteX60" fmla="*/ 1032491 w 2977405"/>
                  <a:gd name="connsiteY60" fmla="*/ 1582418 h 2482681"/>
                  <a:gd name="connsiteX61" fmla="*/ 988948 w 2977405"/>
                  <a:gd name="connsiteY61" fmla="*/ 1538875 h 2482681"/>
                  <a:gd name="connsiteX62" fmla="*/ 959920 w 2977405"/>
                  <a:gd name="connsiteY62" fmla="*/ 1466304 h 2482681"/>
                  <a:gd name="connsiteX63" fmla="*/ 930891 w 2977405"/>
                  <a:gd name="connsiteY63" fmla="*/ 1422761 h 2482681"/>
                  <a:gd name="connsiteX64" fmla="*/ 916377 w 2977405"/>
                  <a:gd name="connsiteY64" fmla="*/ 1350190 h 2482681"/>
                  <a:gd name="connsiteX65" fmla="*/ 901862 w 2977405"/>
                  <a:gd name="connsiteY65" fmla="*/ 1306647 h 2482681"/>
                  <a:gd name="connsiteX66" fmla="*/ 930891 w 2977405"/>
                  <a:gd name="connsiteY66" fmla="*/ 1205047 h 2482681"/>
                  <a:gd name="connsiteX67" fmla="*/ 959920 w 2977405"/>
                  <a:gd name="connsiteY67" fmla="*/ 972818 h 2482681"/>
                  <a:gd name="connsiteX68" fmla="*/ 1134091 w 2977405"/>
                  <a:gd name="connsiteY68" fmla="*/ 1001847 h 2482681"/>
                  <a:gd name="connsiteX69" fmla="*/ 1192148 w 2977405"/>
                  <a:gd name="connsiteY69" fmla="*/ 1016361 h 2482681"/>
                  <a:gd name="connsiteX70" fmla="*/ 1264720 w 2977405"/>
                  <a:gd name="connsiteY70" fmla="*/ 1045390 h 2482681"/>
                  <a:gd name="connsiteX71" fmla="*/ 1395348 w 2977405"/>
                  <a:gd name="connsiteY71" fmla="*/ 1059904 h 2482681"/>
                  <a:gd name="connsiteX72" fmla="*/ 1496948 w 2977405"/>
                  <a:gd name="connsiteY72" fmla="*/ 1074418 h 2482681"/>
                  <a:gd name="connsiteX73" fmla="*/ 1671120 w 2977405"/>
                  <a:gd name="connsiteY73" fmla="*/ 1059904 h 2482681"/>
                  <a:gd name="connsiteX74" fmla="*/ 1627577 w 2977405"/>
                  <a:gd name="connsiteY74" fmla="*/ 1016361 h 2482681"/>
                  <a:gd name="connsiteX75" fmla="*/ 1584034 w 2977405"/>
                  <a:gd name="connsiteY75" fmla="*/ 900247 h 2482681"/>
                  <a:gd name="connsiteX76" fmla="*/ 1613062 w 2977405"/>
                  <a:gd name="connsiteY76" fmla="*/ 798647 h 2482681"/>
                  <a:gd name="connsiteX77" fmla="*/ 1613062 w 2977405"/>
                  <a:gd name="connsiteY77" fmla="*/ 697047 h 2482681"/>
                  <a:gd name="connsiteX78" fmla="*/ 1555005 w 2977405"/>
                  <a:gd name="connsiteY78" fmla="*/ 653504 h 2482681"/>
                  <a:gd name="connsiteX79" fmla="*/ 1569520 w 2977405"/>
                  <a:gd name="connsiteY79" fmla="*/ 508361 h 2482681"/>
                  <a:gd name="connsiteX80" fmla="*/ 1888834 w 2977405"/>
                  <a:gd name="connsiteY80" fmla="*/ 697046 h 2482681"/>
                  <a:gd name="connsiteX81" fmla="*/ 2004948 w 2977405"/>
                  <a:gd name="connsiteY81" fmla="*/ 813161 h 2482681"/>
                  <a:gd name="connsiteX82" fmla="*/ 2033977 w 2977405"/>
                  <a:gd name="connsiteY82" fmla="*/ 624475 h 2482681"/>
                  <a:gd name="connsiteX83" fmla="*/ 2048491 w 2977405"/>
                  <a:gd name="connsiteY83" fmla="*/ 566418 h 2482681"/>
                  <a:gd name="connsiteX84" fmla="*/ 1946891 w 2977405"/>
                  <a:gd name="connsiteY84" fmla="*/ 508361 h 2482681"/>
                  <a:gd name="connsiteX85" fmla="*/ 1888834 w 2977405"/>
                  <a:gd name="connsiteY85" fmla="*/ 479332 h 2482681"/>
                  <a:gd name="connsiteX86" fmla="*/ 1685634 w 2977405"/>
                  <a:gd name="connsiteY86" fmla="*/ 392247 h 2482681"/>
                  <a:gd name="connsiteX87" fmla="*/ 1584034 w 2977405"/>
                  <a:gd name="connsiteY87" fmla="*/ 319675 h 2482681"/>
                  <a:gd name="connsiteX88" fmla="*/ 1540491 w 2977405"/>
                  <a:gd name="connsiteY88" fmla="*/ 290647 h 2482681"/>
                  <a:gd name="connsiteX89" fmla="*/ 1482434 w 2977405"/>
                  <a:gd name="connsiteY89" fmla="*/ 247104 h 2482681"/>
                  <a:gd name="connsiteX90" fmla="*/ 1467920 w 2977405"/>
                  <a:gd name="connsiteY90" fmla="*/ 247104 h 2482681"/>
                  <a:gd name="connsiteX91" fmla="*/ 1322777 w 2977405"/>
                  <a:gd name="connsiteY91" fmla="*/ 145504 h 2482681"/>
                  <a:gd name="connsiteX92" fmla="*/ 1279234 w 2977405"/>
                  <a:gd name="connsiteY92" fmla="*/ 101961 h 2482681"/>
                  <a:gd name="connsiteX93" fmla="*/ 1250205 w 2977405"/>
                  <a:gd name="connsiteY93" fmla="*/ 58418 h 2482681"/>
                  <a:gd name="connsiteX94" fmla="*/ 1206662 w 2977405"/>
                  <a:gd name="connsiteY94" fmla="*/ 43904 h 2482681"/>
                  <a:gd name="connsiteX95" fmla="*/ 1192148 w 2977405"/>
                  <a:gd name="connsiteY95" fmla="*/ 361 h 2482681"/>
                  <a:gd name="connsiteX0" fmla="*/ 1220641 w 3005898"/>
                  <a:gd name="connsiteY0" fmla="*/ 361 h 2482681"/>
                  <a:gd name="connsiteX1" fmla="*/ 1177098 w 3005898"/>
                  <a:gd name="connsiteY1" fmla="*/ 72932 h 2482681"/>
                  <a:gd name="connsiteX2" fmla="*/ 1133555 w 3005898"/>
                  <a:gd name="connsiteY2" fmla="*/ 87447 h 2482681"/>
                  <a:gd name="connsiteX3" fmla="*/ 1090013 w 3005898"/>
                  <a:gd name="connsiteY3" fmla="*/ 130990 h 2482681"/>
                  <a:gd name="connsiteX4" fmla="*/ 1046470 w 3005898"/>
                  <a:gd name="connsiteY4" fmla="*/ 189047 h 2482681"/>
                  <a:gd name="connsiteX5" fmla="*/ 1017441 w 3005898"/>
                  <a:gd name="connsiteY5" fmla="*/ 232590 h 2482681"/>
                  <a:gd name="connsiteX6" fmla="*/ 930355 w 3005898"/>
                  <a:gd name="connsiteY6" fmla="*/ 319675 h 2482681"/>
                  <a:gd name="connsiteX7" fmla="*/ 886813 w 3005898"/>
                  <a:gd name="connsiteY7" fmla="*/ 377732 h 2482681"/>
                  <a:gd name="connsiteX8" fmla="*/ 828755 w 3005898"/>
                  <a:gd name="connsiteY8" fmla="*/ 406761 h 2482681"/>
                  <a:gd name="connsiteX9" fmla="*/ 756184 w 3005898"/>
                  <a:gd name="connsiteY9" fmla="*/ 493847 h 2482681"/>
                  <a:gd name="connsiteX10" fmla="*/ 669098 w 3005898"/>
                  <a:gd name="connsiteY10" fmla="*/ 580932 h 2482681"/>
                  <a:gd name="connsiteX11" fmla="*/ 625555 w 3005898"/>
                  <a:gd name="connsiteY11" fmla="*/ 609961 h 2482681"/>
                  <a:gd name="connsiteX12" fmla="*/ 538470 w 3005898"/>
                  <a:gd name="connsiteY12" fmla="*/ 740590 h 2482681"/>
                  <a:gd name="connsiteX13" fmla="*/ 494927 w 3005898"/>
                  <a:gd name="connsiteY13" fmla="*/ 769618 h 2482681"/>
                  <a:gd name="connsiteX14" fmla="*/ 436870 w 3005898"/>
                  <a:gd name="connsiteY14" fmla="*/ 827675 h 2482681"/>
                  <a:gd name="connsiteX15" fmla="*/ 407841 w 3005898"/>
                  <a:gd name="connsiteY15" fmla="*/ 871218 h 2482681"/>
                  <a:gd name="connsiteX16" fmla="*/ 364298 w 3005898"/>
                  <a:gd name="connsiteY16" fmla="*/ 914761 h 2482681"/>
                  <a:gd name="connsiteX17" fmla="*/ 320755 w 3005898"/>
                  <a:gd name="connsiteY17" fmla="*/ 972818 h 2482681"/>
                  <a:gd name="connsiteX18" fmla="*/ 277213 w 3005898"/>
                  <a:gd name="connsiteY18" fmla="*/ 1016361 h 2482681"/>
                  <a:gd name="connsiteX19" fmla="*/ 204641 w 3005898"/>
                  <a:gd name="connsiteY19" fmla="*/ 1117961 h 2482681"/>
                  <a:gd name="connsiteX20" fmla="*/ 146584 w 3005898"/>
                  <a:gd name="connsiteY20" fmla="*/ 1176018 h 2482681"/>
                  <a:gd name="connsiteX21" fmla="*/ 117555 w 3005898"/>
                  <a:gd name="connsiteY21" fmla="*/ 1234075 h 2482681"/>
                  <a:gd name="connsiteX22" fmla="*/ 74013 w 3005898"/>
                  <a:gd name="connsiteY22" fmla="*/ 1408247 h 2482681"/>
                  <a:gd name="connsiteX23" fmla="*/ 1441 w 3005898"/>
                  <a:gd name="connsiteY23" fmla="*/ 1509847 h 2482681"/>
                  <a:gd name="connsiteX24" fmla="*/ 30470 w 3005898"/>
                  <a:gd name="connsiteY24" fmla="*/ 1756589 h 2482681"/>
                  <a:gd name="connsiteX25" fmla="*/ 88527 w 3005898"/>
                  <a:gd name="connsiteY25" fmla="*/ 1858189 h 2482681"/>
                  <a:gd name="connsiteX26" fmla="*/ 204641 w 3005898"/>
                  <a:gd name="connsiteY26" fmla="*/ 2032361 h 2482681"/>
                  <a:gd name="connsiteX27" fmla="*/ 248184 w 3005898"/>
                  <a:gd name="connsiteY27" fmla="*/ 2061390 h 2482681"/>
                  <a:gd name="connsiteX28" fmla="*/ 335270 w 3005898"/>
                  <a:gd name="connsiteY28" fmla="*/ 2133961 h 2482681"/>
                  <a:gd name="connsiteX29" fmla="*/ 422355 w 3005898"/>
                  <a:gd name="connsiteY29" fmla="*/ 2192018 h 2482681"/>
                  <a:gd name="connsiteX30" fmla="*/ 538470 w 3005898"/>
                  <a:gd name="connsiteY30" fmla="*/ 2221047 h 2482681"/>
                  <a:gd name="connsiteX31" fmla="*/ 727155 w 3005898"/>
                  <a:gd name="connsiteY31" fmla="*/ 2264590 h 2482681"/>
                  <a:gd name="connsiteX32" fmla="*/ 814241 w 3005898"/>
                  <a:gd name="connsiteY32" fmla="*/ 2293618 h 2482681"/>
                  <a:gd name="connsiteX33" fmla="*/ 857784 w 3005898"/>
                  <a:gd name="connsiteY33" fmla="*/ 2308132 h 2482681"/>
                  <a:gd name="connsiteX34" fmla="*/ 901327 w 3005898"/>
                  <a:gd name="connsiteY34" fmla="*/ 2322647 h 2482681"/>
                  <a:gd name="connsiteX35" fmla="*/ 944870 w 3005898"/>
                  <a:gd name="connsiteY35" fmla="*/ 2337161 h 2482681"/>
                  <a:gd name="connsiteX36" fmla="*/ 1002927 w 3005898"/>
                  <a:gd name="connsiteY36" fmla="*/ 2366190 h 2482681"/>
                  <a:gd name="connsiteX37" fmla="*/ 1133555 w 3005898"/>
                  <a:gd name="connsiteY37" fmla="*/ 2395218 h 2482681"/>
                  <a:gd name="connsiteX38" fmla="*/ 1177098 w 3005898"/>
                  <a:gd name="connsiteY38" fmla="*/ 2409732 h 2482681"/>
                  <a:gd name="connsiteX39" fmla="*/ 1249670 w 3005898"/>
                  <a:gd name="connsiteY39" fmla="*/ 2424247 h 2482681"/>
                  <a:gd name="connsiteX40" fmla="*/ 1307727 w 3005898"/>
                  <a:gd name="connsiteY40" fmla="*/ 2438761 h 2482681"/>
                  <a:gd name="connsiteX41" fmla="*/ 1539955 w 3005898"/>
                  <a:gd name="connsiteY41" fmla="*/ 2467791 h 2482681"/>
                  <a:gd name="connsiteX42" fmla="*/ 1714127 w 3005898"/>
                  <a:gd name="connsiteY42" fmla="*/ 2482303 h 2482681"/>
                  <a:gd name="connsiteX43" fmla="*/ 2701098 w 3005898"/>
                  <a:gd name="connsiteY43" fmla="*/ 2438761 h 2482681"/>
                  <a:gd name="connsiteX44" fmla="*/ 3005898 w 3005898"/>
                  <a:gd name="connsiteY44" fmla="*/ 2380704 h 2482681"/>
                  <a:gd name="connsiteX45" fmla="*/ 2918813 w 3005898"/>
                  <a:gd name="connsiteY45" fmla="*/ 2351675 h 2482681"/>
                  <a:gd name="connsiteX46" fmla="*/ 2875270 w 3005898"/>
                  <a:gd name="connsiteY46" fmla="*/ 2061390 h 2482681"/>
                  <a:gd name="connsiteX47" fmla="*/ 2686584 w 3005898"/>
                  <a:gd name="connsiteY47" fmla="*/ 2090418 h 2482681"/>
                  <a:gd name="connsiteX48" fmla="*/ 2541441 w 3005898"/>
                  <a:gd name="connsiteY48" fmla="*/ 2133961 h 2482681"/>
                  <a:gd name="connsiteX49" fmla="*/ 2483384 w 3005898"/>
                  <a:gd name="connsiteY49" fmla="*/ 2148475 h 2482681"/>
                  <a:gd name="connsiteX50" fmla="*/ 2367270 w 3005898"/>
                  <a:gd name="connsiteY50" fmla="*/ 2061390 h 2482681"/>
                  <a:gd name="connsiteX51" fmla="*/ 2236641 w 3005898"/>
                  <a:gd name="connsiteY51" fmla="*/ 1916247 h 2482681"/>
                  <a:gd name="connsiteX52" fmla="*/ 2106013 w 3005898"/>
                  <a:gd name="connsiteY52" fmla="*/ 1945275 h 2482681"/>
                  <a:gd name="connsiteX53" fmla="*/ 1931841 w 3005898"/>
                  <a:gd name="connsiteY53" fmla="*/ 1974304 h 2482681"/>
                  <a:gd name="connsiteX54" fmla="*/ 1888298 w 3005898"/>
                  <a:gd name="connsiteY54" fmla="*/ 1988818 h 2482681"/>
                  <a:gd name="connsiteX55" fmla="*/ 1539955 w 3005898"/>
                  <a:gd name="connsiteY55" fmla="*/ 1974304 h 2482681"/>
                  <a:gd name="connsiteX56" fmla="*/ 1452870 w 3005898"/>
                  <a:gd name="connsiteY56" fmla="*/ 1945275 h 2482681"/>
                  <a:gd name="connsiteX57" fmla="*/ 1336755 w 3005898"/>
                  <a:gd name="connsiteY57" fmla="*/ 1887218 h 2482681"/>
                  <a:gd name="connsiteX58" fmla="*/ 1177098 w 3005898"/>
                  <a:gd name="connsiteY58" fmla="*/ 1756590 h 2482681"/>
                  <a:gd name="connsiteX59" fmla="*/ 1090013 w 3005898"/>
                  <a:gd name="connsiteY59" fmla="*/ 1625961 h 2482681"/>
                  <a:gd name="connsiteX60" fmla="*/ 1060984 w 3005898"/>
                  <a:gd name="connsiteY60" fmla="*/ 1582418 h 2482681"/>
                  <a:gd name="connsiteX61" fmla="*/ 1017441 w 3005898"/>
                  <a:gd name="connsiteY61" fmla="*/ 1538875 h 2482681"/>
                  <a:gd name="connsiteX62" fmla="*/ 988413 w 3005898"/>
                  <a:gd name="connsiteY62" fmla="*/ 1466304 h 2482681"/>
                  <a:gd name="connsiteX63" fmla="*/ 959384 w 3005898"/>
                  <a:gd name="connsiteY63" fmla="*/ 1422761 h 2482681"/>
                  <a:gd name="connsiteX64" fmla="*/ 944870 w 3005898"/>
                  <a:gd name="connsiteY64" fmla="*/ 1350190 h 2482681"/>
                  <a:gd name="connsiteX65" fmla="*/ 930355 w 3005898"/>
                  <a:gd name="connsiteY65" fmla="*/ 1306647 h 2482681"/>
                  <a:gd name="connsiteX66" fmla="*/ 959384 w 3005898"/>
                  <a:gd name="connsiteY66" fmla="*/ 1205047 h 2482681"/>
                  <a:gd name="connsiteX67" fmla="*/ 988413 w 3005898"/>
                  <a:gd name="connsiteY67" fmla="*/ 972818 h 2482681"/>
                  <a:gd name="connsiteX68" fmla="*/ 1162584 w 3005898"/>
                  <a:gd name="connsiteY68" fmla="*/ 1001847 h 2482681"/>
                  <a:gd name="connsiteX69" fmla="*/ 1220641 w 3005898"/>
                  <a:gd name="connsiteY69" fmla="*/ 1016361 h 2482681"/>
                  <a:gd name="connsiteX70" fmla="*/ 1293213 w 3005898"/>
                  <a:gd name="connsiteY70" fmla="*/ 1045390 h 2482681"/>
                  <a:gd name="connsiteX71" fmla="*/ 1423841 w 3005898"/>
                  <a:gd name="connsiteY71" fmla="*/ 1059904 h 2482681"/>
                  <a:gd name="connsiteX72" fmla="*/ 1525441 w 3005898"/>
                  <a:gd name="connsiteY72" fmla="*/ 1074418 h 2482681"/>
                  <a:gd name="connsiteX73" fmla="*/ 1699613 w 3005898"/>
                  <a:gd name="connsiteY73" fmla="*/ 1059904 h 2482681"/>
                  <a:gd name="connsiteX74" fmla="*/ 1656070 w 3005898"/>
                  <a:gd name="connsiteY74" fmla="*/ 1016361 h 2482681"/>
                  <a:gd name="connsiteX75" fmla="*/ 1612527 w 3005898"/>
                  <a:gd name="connsiteY75" fmla="*/ 900247 h 2482681"/>
                  <a:gd name="connsiteX76" fmla="*/ 1641555 w 3005898"/>
                  <a:gd name="connsiteY76" fmla="*/ 798647 h 2482681"/>
                  <a:gd name="connsiteX77" fmla="*/ 1641555 w 3005898"/>
                  <a:gd name="connsiteY77" fmla="*/ 697047 h 2482681"/>
                  <a:gd name="connsiteX78" fmla="*/ 1583498 w 3005898"/>
                  <a:gd name="connsiteY78" fmla="*/ 653504 h 2482681"/>
                  <a:gd name="connsiteX79" fmla="*/ 1598013 w 3005898"/>
                  <a:gd name="connsiteY79" fmla="*/ 508361 h 2482681"/>
                  <a:gd name="connsiteX80" fmla="*/ 1917327 w 3005898"/>
                  <a:gd name="connsiteY80" fmla="*/ 697046 h 2482681"/>
                  <a:gd name="connsiteX81" fmla="*/ 2033441 w 3005898"/>
                  <a:gd name="connsiteY81" fmla="*/ 813161 h 2482681"/>
                  <a:gd name="connsiteX82" fmla="*/ 2062470 w 3005898"/>
                  <a:gd name="connsiteY82" fmla="*/ 624475 h 2482681"/>
                  <a:gd name="connsiteX83" fmla="*/ 2076984 w 3005898"/>
                  <a:gd name="connsiteY83" fmla="*/ 566418 h 2482681"/>
                  <a:gd name="connsiteX84" fmla="*/ 1975384 w 3005898"/>
                  <a:gd name="connsiteY84" fmla="*/ 508361 h 2482681"/>
                  <a:gd name="connsiteX85" fmla="*/ 1917327 w 3005898"/>
                  <a:gd name="connsiteY85" fmla="*/ 479332 h 2482681"/>
                  <a:gd name="connsiteX86" fmla="*/ 1714127 w 3005898"/>
                  <a:gd name="connsiteY86" fmla="*/ 392247 h 2482681"/>
                  <a:gd name="connsiteX87" fmla="*/ 1612527 w 3005898"/>
                  <a:gd name="connsiteY87" fmla="*/ 319675 h 2482681"/>
                  <a:gd name="connsiteX88" fmla="*/ 1568984 w 3005898"/>
                  <a:gd name="connsiteY88" fmla="*/ 290647 h 2482681"/>
                  <a:gd name="connsiteX89" fmla="*/ 1510927 w 3005898"/>
                  <a:gd name="connsiteY89" fmla="*/ 247104 h 2482681"/>
                  <a:gd name="connsiteX90" fmla="*/ 1496413 w 3005898"/>
                  <a:gd name="connsiteY90" fmla="*/ 247104 h 2482681"/>
                  <a:gd name="connsiteX91" fmla="*/ 1351270 w 3005898"/>
                  <a:gd name="connsiteY91" fmla="*/ 145504 h 2482681"/>
                  <a:gd name="connsiteX92" fmla="*/ 1307727 w 3005898"/>
                  <a:gd name="connsiteY92" fmla="*/ 101961 h 2482681"/>
                  <a:gd name="connsiteX93" fmla="*/ 1278698 w 3005898"/>
                  <a:gd name="connsiteY93" fmla="*/ 58418 h 2482681"/>
                  <a:gd name="connsiteX94" fmla="*/ 1235155 w 3005898"/>
                  <a:gd name="connsiteY94" fmla="*/ 43904 h 2482681"/>
                  <a:gd name="connsiteX95" fmla="*/ 1220641 w 3005898"/>
                  <a:gd name="connsiteY95" fmla="*/ 361 h 2482681"/>
                  <a:gd name="connsiteX0" fmla="*/ 1219433 w 3004690"/>
                  <a:gd name="connsiteY0" fmla="*/ 361 h 2482681"/>
                  <a:gd name="connsiteX1" fmla="*/ 1175890 w 3004690"/>
                  <a:gd name="connsiteY1" fmla="*/ 72932 h 2482681"/>
                  <a:gd name="connsiteX2" fmla="*/ 1132347 w 3004690"/>
                  <a:gd name="connsiteY2" fmla="*/ 87447 h 2482681"/>
                  <a:gd name="connsiteX3" fmla="*/ 1088805 w 3004690"/>
                  <a:gd name="connsiteY3" fmla="*/ 130990 h 2482681"/>
                  <a:gd name="connsiteX4" fmla="*/ 1045262 w 3004690"/>
                  <a:gd name="connsiteY4" fmla="*/ 189047 h 2482681"/>
                  <a:gd name="connsiteX5" fmla="*/ 1016233 w 3004690"/>
                  <a:gd name="connsiteY5" fmla="*/ 232590 h 2482681"/>
                  <a:gd name="connsiteX6" fmla="*/ 929147 w 3004690"/>
                  <a:gd name="connsiteY6" fmla="*/ 319675 h 2482681"/>
                  <a:gd name="connsiteX7" fmla="*/ 885605 w 3004690"/>
                  <a:gd name="connsiteY7" fmla="*/ 377732 h 2482681"/>
                  <a:gd name="connsiteX8" fmla="*/ 827547 w 3004690"/>
                  <a:gd name="connsiteY8" fmla="*/ 406761 h 2482681"/>
                  <a:gd name="connsiteX9" fmla="*/ 754976 w 3004690"/>
                  <a:gd name="connsiteY9" fmla="*/ 493847 h 2482681"/>
                  <a:gd name="connsiteX10" fmla="*/ 667890 w 3004690"/>
                  <a:gd name="connsiteY10" fmla="*/ 580932 h 2482681"/>
                  <a:gd name="connsiteX11" fmla="*/ 624347 w 3004690"/>
                  <a:gd name="connsiteY11" fmla="*/ 609961 h 2482681"/>
                  <a:gd name="connsiteX12" fmla="*/ 537262 w 3004690"/>
                  <a:gd name="connsiteY12" fmla="*/ 740590 h 2482681"/>
                  <a:gd name="connsiteX13" fmla="*/ 493719 w 3004690"/>
                  <a:gd name="connsiteY13" fmla="*/ 769618 h 2482681"/>
                  <a:gd name="connsiteX14" fmla="*/ 435662 w 3004690"/>
                  <a:gd name="connsiteY14" fmla="*/ 827675 h 2482681"/>
                  <a:gd name="connsiteX15" fmla="*/ 406633 w 3004690"/>
                  <a:gd name="connsiteY15" fmla="*/ 871218 h 2482681"/>
                  <a:gd name="connsiteX16" fmla="*/ 363090 w 3004690"/>
                  <a:gd name="connsiteY16" fmla="*/ 914761 h 2482681"/>
                  <a:gd name="connsiteX17" fmla="*/ 319547 w 3004690"/>
                  <a:gd name="connsiteY17" fmla="*/ 972818 h 2482681"/>
                  <a:gd name="connsiteX18" fmla="*/ 276005 w 3004690"/>
                  <a:gd name="connsiteY18" fmla="*/ 1016361 h 2482681"/>
                  <a:gd name="connsiteX19" fmla="*/ 203433 w 3004690"/>
                  <a:gd name="connsiteY19" fmla="*/ 1117961 h 2482681"/>
                  <a:gd name="connsiteX20" fmla="*/ 145376 w 3004690"/>
                  <a:gd name="connsiteY20" fmla="*/ 1176018 h 2482681"/>
                  <a:gd name="connsiteX21" fmla="*/ 116347 w 3004690"/>
                  <a:gd name="connsiteY21" fmla="*/ 1234075 h 2482681"/>
                  <a:gd name="connsiteX22" fmla="*/ 43777 w 3004690"/>
                  <a:gd name="connsiteY22" fmla="*/ 1350190 h 2482681"/>
                  <a:gd name="connsiteX23" fmla="*/ 233 w 3004690"/>
                  <a:gd name="connsiteY23" fmla="*/ 1509847 h 2482681"/>
                  <a:gd name="connsiteX24" fmla="*/ 29262 w 3004690"/>
                  <a:gd name="connsiteY24" fmla="*/ 1756589 h 2482681"/>
                  <a:gd name="connsiteX25" fmla="*/ 87319 w 3004690"/>
                  <a:gd name="connsiteY25" fmla="*/ 1858189 h 2482681"/>
                  <a:gd name="connsiteX26" fmla="*/ 203433 w 3004690"/>
                  <a:gd name="connsiteY26" fmla="*/ 2032361 h 2482681"/>
                  <a:gd name="connsiteX27" fmla="*/ 246976 w 3004690"/>
                  <a:gd name="connsiteY27" fmla="*/ 2061390 h 2482681"/>
                  <a:gd name="connsiteX28" fmla="*/ 334062 w 3004690"/>
                  <a:gd name="connsiteY28" fmla="*/ 2133961 h 2482681"/>
                  <a:gd name="connsiteX29" fmla="*/ 421147 w 3004690"/>
                  <a:gd name="connsiteY29" fmla="*/ 2192018 h 2482681"/>
                  <a:gd name="connsiteX30" fmla="*/ 537262 w 3004690"/>
                  <a:gd name="connsiteY30" fmla="*/ 2221047 h 2482681"/>
                  <a:gd name="connsiteX31" fmla="*/ 725947 w 3004690"/>
                  <a:gd name="connsiteY31" fmla="*/ 2264590 h 2482681"/>
                  <a:gd name="connsiteX32" fmla="*/ 813033 w 3004690"/>
                  <a:gd name="connsiteY32" fmla="*/ 2293618 h 2482681"/>
                  <a:gd name="connsiteX33" fmla="*/ 856576 w 3004690"/>
                  <a:gd name="connsiteY33" fmla="*/ 2308132 h 2482681"/>
                  <a:gd name="connsiteX34" fmla="*/ 900119 w 3004690"/>
                  <a:gd name="connsiteY34" fmla="*/ 2322647 h 2482681"/>
                  <a:gd name="connsiteX35" fmla="*/ 943662 w 3004690"/>
                  <a:gd name="connsiteY35" fmla="*/ 2337161 h 2482681"/>
                  <a:gd name="connsiteX36" fmla="*/ 1001719 w 3004690"/>
                  <a:gd name="connsiteY36" fmla="*/ 2366190 h 2482681"/>
                  <a:gd name="connsiteX37" fmla="*/ 1132347 w 3004690"/>
                  <a:gd name="connsiteY37" fmla="*/ 2395218 h 2482681"/>
                  <a:gd name="connsiteX38" fmla="*/ 1175890 w 3004690"/>
                  <a:gd name="connsiteY38" fmla="*/ 2409732 h 2482681"/>
                  <a:gd name="connsiteX39" fmla="*/ 1248462 w 3004690"/>
                  <a:gd name="connsiteY39" fmla="*/ 2424247 h 2482681"/>
                  <a:gd name="connsiteX40" fmla="*/ 1306519 w 3004690"/>
                  <a:gd name="connsiteY40" fmla="*/ 2438761 h 2482681"/>
                  <a:gd name="connsiteX41" fmla="*/ 1538747 w 3004690"/>
                  <a:gd name="connsiteY41" fmla="*/ 2467791 h 2482681"/>
                  <a:gd name="connsiteX42" fmla="*/ 1712919 w 3004690"/>
                  <a:gd name="connsiteY42" fmla="*/ 2482303 h 2482681"/>
                  <a:gd name="connsiteX43" fmla="*/ 2699890 w 3004690"/>
                  <a:gd name="connsiteY43" fmla="*/ 2438761 h 2482681"/>
                  <a:gd name="connsiteX44" fmla="*/ 3004690 w 3004690"/>
                  <a:gd name="connsiteY44" fmla="*/ 2380704 h 2482681"/>
                  <a:gd name="connsiteX45" fmla="*/ 2917605 w 3004690"/>
                  <a:gd name="connsiteY45" fmla="*/ 2351675 h 2482681"/>
                  <a:gd name="connsiteX46" fmla="*/ 2874062 w 3004690"/>
                  <a:gd name="connsiteY46" fmla="*/ 2061390 h 2482681"/>
                  <a:gd name="connsiteX47" fmla="*/ 2685376 w 3004690"/>
                  <a:gd name="connsiteY47" fmla="*/ 2090418 h 2482681"/>
                  <a:gd name="connsiteX48" fmla="*/ 2540233 w 3004690"/>
                  <a:gd name="connsiteY48" fmla="*/ 2133961 h 2482681"/>
                  <a:gd name="connsiteX49" fmla="*/ 2482176 w 3004690"/>
                  <a:gd name="connsiteY49" fmla="*/ 2148475 h 2482681"/>
                  <a:gd name="connsiteX50" fmla="*/ 2366062 w 3004690"/>
                  <a:gd name="connsiteY50" fmla="*/ 2061390 h 2482681"/>
                  <a:gd name="connsiteX51" fmla="*/ 2235433 w 3004690"/>
                  <a:gd name="connsiteY51" fmla="*/ 1916247 h 2482681"/>
                  <a:gd name="connsiteX52" fmla="*/ 2104805 w 3004690"/>
                  <a:gd name="connsiteY52" fmla="*/ 1945275 h 2482681"/>
                  <a:gd name="connsiteX53" fmla="*/ 1930633 w 3004690"/>
                  <a:gd name="connsiteY53" fmla="*/ 1974304 h 2482681"/>
                  <a:gd name="connsiteX54" fmla="*/ 1887090 w 3004690"/>
                  <a:gd name="connsiteY54" fmla="*/ 1988818 h 2482681"/>
                  <a:gd name="connsiteX55" fmla="*/ 1538747 w 3004690"/>
                  <a:gd name="connsiteY55" fmla="*/ 1974304 h 2482681"/>
                  <a:gd name="connsiteX56" fmla="*/ 1451662 w 3004690"/>
                  <a:gd name="connsiteY56" fmla="*/ 1945275 h 2482681"/>
                  <a:gd name="connsiteX57" fmla="*/ 1335547 w 3004690"/>
                  <a:gd name="connsiteY57" fmla="*/ 1887218 h 2482681"/>
                  <a:gd name="connsiteX58" fmla="*/ 1175890 w 3004690"/>
                  <a:gd name="connsiteY58" fmla="*/ 1756590 h 2482681"/>
                  <a:gd name="connsiteX59" fmla="*/ 1088805 w 3004690"/>
                  <a:gd name="connsiteY59" fmla="*/ 1625961 h 2482681"/>
                  <a:gd name="connsiteX60" fmla="*/ 1059776 w 3004690"/>
                  <a:gd name="connsiteY60" fmla="*/ 1582418 h 2482681"/>
                  <a:gd name="connsiteX61" fmla="*/ 1016233 w 3004690"/>
                  <a:gd name="connsiteY61" fmla="*/ 1538875 h 2482681"/>
                  <a:gd name="connsiteX62" fmla="*/ 987205 w 3004690"/>
                  <a:gd name="connsiteY62" fmla="*/ 1466304 h 2482681"/>
                  <a:gd name="connsiteX63" fmla="*/ 958176 w 3004690"/>
                  <a:gd name="connsiteY63" fmla="*/ 1422761 h 2482681"/>
                  <a:gd name="connsiteX64" fmla="*/ 943662 w 3004690"/>
                  <a:gd name="connsiteY64" fmla="*/ 1350190 h 2482681"/>
                  <a:gd name="connsiteX65" fmla="*/ 929147 w 3004690"/>
                  <a:gd name="connsiteY65" fmla="*/ 1306647 h 2482681"/>
                  <a:gd name="connsiteX66" fmla="*/ 958176 w 3004690"/>
                  <a:gd name="connsiteY66" fmla="*/ 1205047 h 2482681"/>
                  <a:gd name="connsiteX67" fmla="*/ 987205 w 3004690"/>
                  <a:gd name="connsiteY67" fmla="*/ 972818 h 2482681"/>
                  <a:gd name="connsiteX68" fmla="*/ 1161376 w 3004690"/>
                  <a:gd name="connsiteY68" fmla="*/ 1001847 h 2482681"/>
                  <a:gd name="connsiteX69" fmla="*/ 1219433 w 3004690"/>
                  <a:gd name="connsiteY69" fmla="*/ 1016361 h 2482681"/>
                  <a:gd name="connsiteX70" fmla="*/ 1292005 w 3004690"/>
                  <a:gd name="connsiteY70" fmla="*/ 1045390 h 2482681"/>
                  <a:gd name="connsiteX71" fmla="*/ 1422633 w 3004690"/>
                  <a:gd name="connsiteY71" fmla="*/ 1059904 h 2482681"/>
                  <a:gd name="connsiteX72" fmla="*/ 1524233 w 3004690"/>
                  <a:gd name="connsiteY72" fmla="*/ 1074418 h 2482681"/>
                  <a:gd name="connsiteX73" fmla="*/ 1698405 w 3004690"/>
                  <a:gd name="connsiteY73" fmla="*/ 1059904 h 2482681"/>
                  <a:gd name="connsiteX74" fmla="*/ 1654862 w 3004690"/>
                  <a:gd name="connsiteY74" fmla="*/ 1016361 h 2482681"/>
                  <a:gd name="connsiteX75" fmla="*/ 1611319 w 3004690"/>
                  <a:gd name="connsiteY75" fmla="*/ 900247 h 2482681"/>
                  <a:gd name="connsiteX76" fmla="*/ 1640347 w 3004690"/>
                  <a:gd name="connsiteY76" fmla="*/ 798647 h 2482681"/>
                  <a:gd name="connsiteX77" fmla="*/ 1640347 w 3004690"/>
                  <a:gd name="connsiteY77" fmla="*/ 697047 h 2482681"/>
                  <a:gd name="connsiteX78" fmla="*/ 1582290 w 3004690"/>
                  <a:gd name="connsiteY78" fmla="*/ 653504 h 2482681"/>
                  <a:gd name="connsiteX79" fmla="*/ 1596805 w 3004690"/>
                  <a:gd name="connsiteY79" fmla="*/ 508361 h 2482681"/>
                  <a:gd name="connsiteX80" fmla="*/ 1916119 w 3004690"/>
                  <a:gd name="connsiteY80" fmla="*/ 697046 h 2482681"/>
                  <a:gd name="connsiteX81" fmla="*/ 2032233 w 3004690"/>
                  <a:gd name="connsiteY81" fmla="*/ 813161 h 2482681"/>
                  <a:gd name="connsiteX82" fmla="*/ 2061262 w 3004690"/>
                  <a:gd name="connsiteY82" fmla="*/ 624475 h 2482681"/>
                  <a:gd name="connsiteX83" fmla="*/ 2075776 w 3004690"/>
                  <a:gd name="connsiteY83" fmla="*/ 566418 h 2482681"/>
                  <a:gd name="connsiteX84" fmla="*/ 1974176 w 3004690"/>
                  <a:gd name="connsiteY84" fmla="*/ 508361 h 2482681"/>
                  <a:gd name="connsiteX85" fmla="*/ 1916119 w 3004690"/>
                  <a:gd name="connsiteY85" fmla="*/ 479332 h 2482681"/>
                  <a:gd name="connsiteX86" fmla="*/ 1712919 w 3004690"/>
                  <a:gd name="connsiteY86" fmla="*/ 392247 h 2482681"/>
                  <a:gd name="connsiteX87" fmla="*/ 1611319 w 3004690"/>
                  <a:gd name="connsiteY87" fmla="*/ 319675 h 2482681"/>
                  <a:gd name="connsiteX88" fmla="*/ 1567776 w 3004690"/>
                  <a:gd name="connsiteY88" fmla="*/ 290647 h 2482681"/>
                  <a:gd name="connsiteX89" fmla="*/ 1509719 w 3004690"/>
                  <a:gd name="connsiteY89" fmla="*/ 247104 h 2482681"/>
                  <a:gd name="connsiteX90" fmla="*/ 1495205 w 3004690"/>
                  <a:gd name="connsiteY90" fmla="*/ 247104 h 2482681"/>
                  <a:gd name="connsiteX91" fmla="*/ 1350062 w 3004690"/>
                  <a:gd name="connsiteY91" fmla="*/ 145504 h 2482681"/>
                  <a:gd name="connsiteX92" fmla="*/ 1306519 w 3004690"/>
                  <a:gd name="connsiteY92" fmla="*/ 101961 h 2482681"/>
                  <a:gd name="connsiteX93" fmla="*/ 1277490 w 3004690"/>
                  <a:gd name="connsiteY93" fmla="*/ 58418 h 2482681"/>
                  <a:gd name="connsiteX94" fmla="*/ 1233947 w 3004690"/>
                  <a:gd name="connsiteY94" fmla="*/ 43904 h 2482681"/>
                  <a:gd name="connsiteX95" fmla="*/ 1219433 w 3004690"/>
                  <a:gd name="connsiteY95" fmla="*/ 361 h 2482681"/>
                  <a:gd name="connsiteX0" fmla="*/ 1219433 w 3004690"/>
                  <a:gd name="connsiteY0" fmla="*/ 361 h 2482681"/>
                  <a:gd name="connsiteX1" fmla="*/ 1175890 w 3004690"/>
                  <a:gd name="connsiteY1" fmla="*/ 72932 h 2482681"/>
                  <a:gd name="connsiteX2" fmla="*/ 1132347 w 3004690"/>
                  <a:gd name="connsiteY2" fmla="*/ 87447 h 2482681"/>
                  <a:gd name="connsiteX3" fmla="*/ 1088805 w 3004690"/>
                  <a:gd name="connsiteY3" fmla="*/ 130990 h 2482681"/>
                  <a:gd name="connsiteX4" fmla="*/ 1045262 w 3004690"/>
                  <a:gd name="connsiteY4" fmla="*/ 189047 h 2482681"/>
                  <a:gd name="connsiteX5" fmla="*/ 1016233 w 3004690"/>
                  <a:gd name="connsiteY5" fmla="*/ 232590 h 2482681"/>
                  <a:gd name="connsiteX6" fmla="*/ 929147 w 3004690"/>
                  <a:gd name="connsiteY6" fmla="*/ 319675 h 2482681"/>
                  <a:gd name="connsiteX7" fmla="*/ 885605 w 3004690"/>
                  <a:gd name="connsiteY7" fmla="*/ 377732 h 2482681"/>
                  <a:gd name="connsiteX8" fmla="*/ 827547 w 3004690"/>
                  <a:gd name="connsiteY8" fmla="*/ 406761 h 2482681"/>
                  <a:gd name="connsiteX9" fmla="*/ 754976 w 3004690"/>
                  <a:gd name="connsiteY9" fmla="*/ 493847 h 2482681"/>
                  <a:gd name="connsiteX10" fmla="*/ 667890 w 3004690"/>
                  <a:gd name="connsiteY10" fmla="*/ 580932 h 2482681"/>
                  <a:gd name="connsiteX11" fmla="*/ 624347 w 3004690"/>
                  <a:gd name="connsiteY11" fmla="*/ 609961 h 2482681"/>
                  <a:gd name="connsiteX12" fmla="*/ 537262 w 3004690"/>
                  <a:gd name="connsiteY12" fmla="*/ 740590 h 2482681"/>
                  <a:gd name="connsiteX13" fmla="*/ 493719 w 3004690"/>
                  <a:gd name="connsiteY13" fmla="*/ 769618 h 2482681"/>
                  <a:gd name="connsiteX14" fmla="*/ 435662 w 3004690"/>
                  <a:gd name="connsiteY14" fmla="*/ 827675 h 2482681"/>
                  <a:gd name="connsiteX15" fmla="*/ 406633 w 3004690"/>
                  <a:gd name="connsiteY15" fmla="*/ 871218 h 2482681"/>
                  <a:gd name="connsiteX16" fmla="*/ 363090 w 3004690"/>
                  <a:gd name="connsiteY16" fmla="*/ 914761 h 2482681"/>
                  <a:gd name="connsiteX17" fmla="*/ 319547 w 3004690"/>
                  <a:gd name="connsiteY17" fmla="*/ 972818 h 2482681"/>
                  <a:gd name="connsiteX18" fmla="*/ 232462 w 3004690"/>
                  <a:gd name="connsiteY18" fmla="*/ 1016361 h 2482681"/>
                  <a:gd name="connsiteX19" fmla="*/ 203433 w 3004690"/>
                  <a:gd name="connsiteY19" fmla="*/ 1117961 h 2482681"/>
                  <a:gd name="connsiteX20" fmla="*/ 145376 w 3004690"/>
                  <a:gd name="connsiteY20" fmla="*/ 1176018 h 2482681"/>
                  <a:gd name="connsiteX21" fmla="*/ 116347 w 3004690"/>
                  <a:gd name="connsiteY21" fmla="*/ 1234075 h 2482681"/>
                  <a:gd name="connsiteX22" fmla="*/ 43777 w 3004690"/>
                  <a:gd name="connsiteY22" fmla="*/ 1350190 h 2482681"/>
                  <a:gd name="connsiteX23" fmla="*/ 233 w 3004690"/>
                  <a:gd name="connsiteY23" fmla="*/ 1509847 h 2482681"/>
                  <a:gd name="connsiteX24" fmla="*/ 29262 w 3004690"/>
                  <a:gd name="connsiteY24" fmla="*/ 1756589 h 2482681"/>
                  <a:gd name="connsiteX25" fmla="*/ 87319 w 3004690"/>
                  <a:gd name="connsiteY25" fmla="*/ 1858189 h 2482681"/>
                  <a:gd name="connsiteX26" fmla="*/ 203433 w 3004690"/>
                  <a:gd name="connsiteY26" fmla="*/ 2032361 h 2482681"/>
                  <a:gd name="connsiteX27" fmla="*/ 246976 w 3004690"/>
                  <a:gd name="connsiteY27" fmla="*/ 2061390 h 2482681"/>
                  <a:gd name="connsiteX28" fmla="*/ 334062 w 3004690"/>
                  <a:gd name="connsiteY28" fmla="*/ 2133961 h 2482681"/>
                  <a:gd name="connsiteX29" fmla="*/ 421147 w 3004690"/>
                  <a:gd name="connsiteY29" fmla="*/ 2192018 h 2482681"/>
                  <a:gd name="connsiteX30" fmla="*/ 537262 w 3004690"/>
                  <a:gd name="connsiteY30" fmla="*/ 2221047 h 2482681"/>
                  <a:gd name="connsiteX31" fmla="*/ 725947 w 3004690"/>
                  <a:gd name="connsiteY31" fmla="*/ 2264590 h 2482681"/>
                  <a:gd name="connsiteX32" fmla="*/ 813033 w 3004690"/>
                  <a:gd name="connsiteY32" fmla="*/ 2293618 h 2482681"/>
                  <a:gd name="connsiteX33" fmla="*/ 856576 w 3004690"/>
                  <a:gd name="connsiteY33" fmla="*/ 2308132 h 2482681"/>
                  <a:gd name="connsiteX34" fmla="*/ 900119 w 3004690"/>
                  <a:gd name="connsiteY34" fmla="*/ 2322647 h 2482681"/>
                  <a:gd name="connsiteX35" fmla="*/ 943662 w 3004690"/>
                  <a:gd name="connsiteY35" fmla="*/ 2337161 h 2482681"/>
                  <a:gd name="connsiteX36" fmla="*/ 1001719 w 3004690"/>
                  <a:gd name="connsiteY36" fmla="*/ 2366190 h 2482681"/>
                  <a:gd name="connsiteX37" fmla="*/ 1132347 w 3004690"/>
                  <a:gd name="connsiteY37" fmla="*/ 2395218 h 2482681"/>
                  <a:gd name="connsiteX38" fmla="*/ 1175890 w 3004690"/>
                  <a:gd name="connsiteY38" fmla="*/ 2409732 h 2482681"/>
                  <a:gd name="connsiteX39" fmla="*/ 1248462 w 3004690"/>
                  <a:gd name="connsiteY39" fmla="*/ 2424247 h 2482681"/>
                  <a:gd name="connsiteX40" fmla="*/ 1306519 w 3004690"/>
                  <a:gd name="connsiteY40" fmla="*/ 2438761 h 2482681"/>
                  <a:gd name="connsiteX41" fmla="*/ 1538747 w 3004690"/>
                  <a:gd name="connsiteY41" fmla="*/ 2467791 h 2482681"/>
                  <a:gd name="connsiteX42" fmla="*/ 1712919 w 3004690"/>
                  <a:gd name="connsiteY42" fmla="*/ 2482303 h 2482681"/>
                  <a:gd name="connsiteX43" fmla="*/ 2699890 w 3004690"/>
                  <a:gd name="connsiteY43" fmla="*/ 2438761 h 2482681"/>
                  <a:gd name="connsiteX44" fmla="*/ 3004690 w 3004690"/>
                  <a:gd name="connsiteY44" fmla="*/ 2380704 h 2482681"/>
                  <a:gd name="connsiteX45" fmla="*/ 2917605 w 3004690"/>
                  <a:gd name="connsiteY45" fmla="*/ 2351675 h 2482681"/>
                  <a:gd name="connsiteX46" fmla="*/ 2874062 w 3004690"/>
                  <a:gd name="connsiteY46" fmla="*/ 2061390 h 2482681"/>
                  <a:gd name="connsiteX47" fmla="*/ 2685376 w 3004690"/>
                  <a:gd name="connsiteY47" fmla="*/ 2090418 h 2482681"/>
                  <a:gd name="connsiteX48" fmla="*/ 2540233 w 3004690"/>
                  <a:gd name="connsiteY48" fmla="*/ 2133961 h 2482681"/>
                  <a:gd name="connsiteX49" fmla="*/ 2482176 w 3004690"/>
                  <a:gd name="connsiteY49" fmla="*/ 2148475 h 2482681"/>
                  <a:gd name="connsiteX50" fmla="*/ 2366062 w 3004690"/>
                  <a:gd name="connsiteY50" fmla="*/ 2061390 h 2482681"/>
                  <a:gd name="connsiteX51" fmla="*/ 2235433 w 3004690"/>
                  <a:gd name="connsiteY51" fmla="*/ 1916247 h 2482681"/>
                  <a:gd name="connsiteX52" fmla="*/ 2104805 w 3004690"/>
                  <a:gd name="connsiteY52" fmla="*/ 1945275 h 2482681"/>
                  <a:gd name="connsiteX53" fmla="*/ 1930633 w 3004690"/>
                  <a:gd name="connsiteY53" fmla="*/ 1974304 h 2482681"/>
                  <a:gd name="connsiteX54" fmla="*/ 1887090 w 3004690"/>
                  <a:gd name="connsiteY54" fmla="*/ 1988818 h 2482681"/>
                  <a:gd name="connsiteX55" fmla="*/ 1538747 w 3004690"/>
                  <a:gd name="connsiteY55" fmla="*/ 1974304 h 2482681"/>
                  <a:gd name="connsiteX56" fmla="*/ 1451662 w 3004690"/>
                  <a:gd name="connsiteY56" fmla="*/ 1945275 h 2482681"/>
                  <a:gd name="connsiteX57" fmla="*/ 1335547 w 3004690"/>
                  <a:gd name="connsiteY57" fmla="*/ 1887218 h 2482681"/>
                  <a:gd name="connsiteX58" fmla="*/ 1175890 w 3004690"/>
                  <a:gd name="connsiteY58" fmla="*/ 1756590 h 2482681"/>
                  <a:gd name="connsiteX59" fmla="*/ 1088805 w 3004690"/>
                  <a:gd name="connsiteY59" fmla="*/ 1625961 h 2482681"/>
                  <a:gd name="connsiteX60" fmla="*/ 1059776 w 3004690"/>
                  <a:gd name="connsiteY60" fmla="*/ 1582418 h 2482681"/>
                  <a:gd name="connsiteX61" fmla="*/ 1016233 w 3004690"/>
                  <a:gd name="connsiteY61" fmla="*/ 1538875 h 2482681"/>
                  <a:gd name="connsiteX62" fmla="*/ 987205 w 3004690"/>
                  <a:gd name="connsiteY62" fmla="*/ 1466304 h 2482681"/>
                  <a:gd name="connsiteX63" fmla="*/ 958176 w 3004690"/>
                  <a:gd name="connsiteY63" fmla="*/ 1422761 h 2482681"/>
                  <a:gd name="connsiteX64" fmla="*/ 943662 w 3004690"/>
                  <a:gd name="connsiteY64" fmla="*/ 1350190 h 2482681"/>
                  <a:gd name="connsiteX65" fmla="*/ 929147 w 3004690"/>
                  <a:gd name="connsiteY65" fmla="*/ 1306647 h 2482681"/>
                  <a:gd name="connsiteX66" fmla="*/ 958176 w 3004690"/>
                  <a:gd name="connsiteY66" fmla="*/ 1205047 h 2482681"/>
                  <a:gd name="connsiteX67" fmla="*/ 987205 w 3004690"/>
                  <a:gd name="connsiteY67" fmla="*/ 972818 h 2482681"/>
                  <a:gd name="connsiteX68" fmla="*/ 1161376 w 3004690"/>
                  <a:gd name="connsiteY68" fmla="*/ 1001847 h 2482681"/>
                  <a:gd name="connsiteX69" fmla="*/ 1219433 w 3004690"/>
                  <a:gd name="connsiteY69" fmla="*/ 1016361 h 2482681"/>
                  <a:gd name="connsiteX70" fmla="*/ 1292005 w 3004690"/>
                  <a:gd name="connsiteY70" fmla="*/ 1045390 h 2482681"/>
                  <a:gd name="connsiteX71" fmla="*/ 1422633 w 3004690"/>
                  <a:gd name="connsiteY71" fmla="*/ 1059904 h 2482681"/>
                  <a:gd name="connsiteX72" fmla="*/ 1524233 w 3004690"/>
                  <a:gd name="connsiteY72" fmla="*/ 1074418 h 2482681"/>
                  <a:gd name="connsiteX73" fmla="*/ 1698405 w 3004690"/>
                  <a:gd name="connsiteY73" fmla="*/ 1059904 h 2482681"/>
                  <a:gd name="connsiteX74" fmla="*/ 1654862 w 3004690"/>
                  <a:gd name="connsiteY74" fmla="*/ 1016361 h 2482681"/>
                  <a:gd name="connsiteX75" fmla="*/ 1611319 w 3004690"/>
                  <a:gd name="connsiteY75" fmla="*/ 900247 h 2482681"/>
                  <a:gd name="connsiteX76" fmla="*/ 1640347 w 3004690"/>
                  <a:gd name="connsiteY76" fmla="*/ 798647 h 2482681"/>
                  <a:gd name="connsiteX77" fmla="*/ 1640347 w 3004690"/>
                  <a:gd name="connsiteY77" fmla="*/ 697047 h 2482681"/>
                  <a:gd name="connsiteX78" fmla="*/ 1582290 w 3004690"/>
                  <a:gd name="connsiteY78" fmla="*/ 653504 h 2482681"/>
                  <a:gd name="connsiteX79" fmla="*/ 1596805 w 3004690"/>
                  <a:gd name="connsiteY79" fmla="*/ 508361 h 2482681"/>
                  <a:gd name="connsiteX80" fmla="*/ 1916119 w 3004690"/>
                  <a:gd name="connsiteY80" fmla="*/ 697046 h 2482681"/>
                  <a:gd name="connsiteX81" fmla="*/ 2032233 w 3004690"/>
                  <a:gd name="connsiteY81" fmla="*/ 813161 h 2482681"/>
                  <a:gd name="connsiteX82" fmla="*/ 2061262 w 3004690"/>
                  <a:gd name="connsiteY82" fmla="*/ 624475 h 2482681"/>
                  <a:gd name="connsiteX83" fmla="*/ 2075776 w 3004690"/>
                  <a:gd name="connsiteY83" fmla="*/ 566418 h 2482681"/>
                  <a:gd name="connsiteX84" fmla="*/ 1974176 w 3004690"/>
                  <a:gd name="connsiteY84" fmla="*/ 508361 h 2482681"/>
                  <a:gd name="connsiteX85" fmla="*/ 1916119 w 3004690"/>
                  <a:gd name="connsiteY85" fmla="*/ 479332 h 2482681"/>
                  <a:gd name="connsiteX86" fmla="*/ 1712919 w 3004690"/>
                  <a:gd name="connsiteY86" fmla="*/ 392247 h 2482681"/>
                  <a:gd name="connsiteX87" fmla="*/ 1611319 w 3004690"/>
                  <a:gd name="connsiteY87" fmla="*/ 319675 h 2482681"/>
                  <a:gd name="connsiteX88" fmla="*/ 1567776 w 3004690"/>
                  <a:gd name="connsiteY88" fmla="*/ 290647 h 2482681"/>
                  <a:gd name="connsiteX89" fmla="*/ 1509719 w 3004690"/>
                  <a:gd name="connsiteY89" fmla="*/ 247104 h 2482681"/>
                  <a:gd name="connsiteX90" fmla="*/ 1495205 w 3004690"/>
                  <a:gd name="connsiteY90" fmla="*/ 247104 h 2482681"/>
                  <a:gd name="connsiteX91" fmla="*/ 1350062 w 3004690"/>
                  <a:gd name="connsiteY91" fmla="*/ 145504 h 2482681"/>
                  <a:gd name="connsiteX92" fmla="*/ 1306519 w 3004690"/>
                  <a:gd name="connsiteY92" fmla="*/ 101961 h 2482681"/>
                  <a:gd name="connsiteX93" fmla="*/ 1277490 w 3004690"/>
                  <a:gd name="connsiteY93" fmla="*/ 58418 h 2482681"/>
                  <a:gd name="connsiteX94" fmla="*/ 1233947 w 3004690"/>
                  <a:gd name="connsiteY94" fmla="*/ 43904 h 2482681"/>
                  <a:gd name="connsiteX95" fmla="*/ 1219433 w 3004690"/>
                  <a:gd name="connsiteY95" fmla="*/ 361 h 2482681"/>
                  <a:gd name="connsiteX0" fmla="*/ 1219433 w 3004690"/>
                  <a:gd name="connsiteY0" fmla="*/ 361 h 2482681"/>
                  <a:gd name="connsiteX1" fmla="*/ 1175890 w 3004690"/>
                  <a:gd name="connsiteY1" fmla="*/ 72932 h 2482681"/>
                  <a:gd name="connsiteX2" fmla="*/ 1132347 w 3004690"/>
                  <a:gd name="connsiteY2" fmla="*/ 87447 h 2482681"/>
                  <a:gd name="connsiteX3" fmla="*/ 1088805 w 3004690"/>
                  <a:gd name="connsiteY3" fmla="*/ 130990 h 2482681"/>
                  <a:gd name="connsiteX4" fmla="*/ 1045262 w 3004690"/>
                  <a:gd name="connsiteY4" fmla="*/ 189047 h 2482681"/>
                  <a:gd name="connsiteX5" fmla="*/ 1016233 w 3004690"/>
                  <a:gd name="connsiteY5" fmla="*/ 232590 h 2482681"/>
                  <a:gd name="connsiteX6" fmla="*/ 929147 w 3004690"/>
                  <a:gd name="connsiteY6" fmla="*/ 319675 h 2482681"/>
                  <a:gd name="connsiteX7" fmla="*/ 885605 w 3004690"/>
                  <a:gd name="connsiteY7" fmla="*/ 377732 h 2482681"/>
                  <a:gd name="connsiteX8" fmla="*/ 827547 w 3004690"/>
                  <a:gd name="connsiteY8" fmla="*/ 406761 h 2482681"/>
                  <a:gd name="connsiteX9" fmla="*/ 754976 w 3004690"/>
                  <a:gd name="connsiteY9" fmla="*/ 493847 h 2482681"/>
                  <a:gd name="connsiteX10" fmla="*/ 667890 w 3004690"/>
                  <a:gd name="connsiteY10" fmla="*/ 580932 h 2482681"/>
                  <a:gd name="connsiteX11" fmla="*/ 624347 w 3004690"/>
                  <a:gd name="connsiteY11" fmla="*/ 609961 h 2482681"/>
                  <a:gd name="connsiteX12" fmla="*/ 537262 w 3004690"/>
                  <a:gd name="connsiteY12" fmla="*/ 740590 h 2482681"/>
                  <a:gd name="connsiteX13" fmla="*/ 493719 w 3004690"/>
                  <a:gd name="connsiteY13" fmla="*/ 769618 h 2482681"/>
                  <a:gd name="connsiteX14" fmla="*/ 435662 w 3004690"/>
                  <a:gd name="connsiteY14" fmla="*/ 827675 h 2482681"/>
                  <a:gd name="connsiteX15" fmla="*/ 406633 w 3004690"/>
                  <a:gd name="connsiteY15" fmla="*/ 871218 h 2482681"/>
                  <a:gd name="connsiteX16" fmla="*/ 363090 w 3004690"/>
                  <a:gd name="connsiteY16" fmla="*/ 914761 h 2482681"/>
                  <a:gd name="connsiteX17" fmla="*/ 319547 w 3004690"/>
                  <a:gd name="connsiteY17" fmla="*/ 972818 h 2482681"/>
                  <a:gd name="connsiteX18" fmla="*/ 246976 w 3004690"/>
                  <a:gd name="connsiteY18" fmla="*/ 1059904 h 2482681"/>
                  <a:gd name="connsiteX19" fmla="*/ 203433 w 3004690"/>
                  <a:gd name="connsiteY19" fmla="*/ 1117961 h 2482681"/>
                  <a:gd name="connsiteX20" fmla="*/ 145376 w 3004690"/>
                  <a:gd name="connsiteY20" fmla="*/ 1176018 h 2482681"/>
                  <a:gd name="connsiteX21" fmla="*/ 116347 w 3004690"/>
                  <a:gd name="connsiteY21" fmla="*/ 1234075 h 2482681"/>
                  <a:gd name="connsiteX22" fmla="*/ 43777 w 3004690"/>
                  <a:gd name="connsiteY22" fmla="*/ 1350190 h 2482681"/>
                  <a:gd name="connsiteX23" fmla="*/ 233 w 3004690"/>
                  <a:gd name="connsiteY23" fmla="*/ 1509847 h 2482681"/>
                  <a:gd name="connsiteX24" fmla="*/ 29262 w 3004690"/>
                  <a:gd name="connsiteY24" fmla="*/ 1756589 h 2482681"/>
                  <a:gd name="connsiteX25" fmla="*/ 87319 w 3004690"/>
                  <a:gd name="connsiteY25" fmla="*/ 1858189 h 2482681"/>
                  <a:gd name="connsiteX26" fmla="*/ 203433 w 3004690"/>
                  <a:gd name="connsiteY26" fmla="*/ 2032361 h 2482681"/>
                  <a:gd name="connsiteX27" fmla="*/ 246976 w 3004690"/>
                  <a:gd name="connsiteY27" fmla="*/ 2061390 h 2482681"/>
                  <a:gd name="connsiteX28" fmla="*/ 334062 w 3004690"/>
                  <a:gd name="connsiteY28" fmla="*/ 2133961 h 2482681"/>
                  <a:gd name="connsiteX29" fmla="*/ 421147 w 3004690"/>
                  <a:gd name="connsiteY29" fmla="*/ 2192018 h 2482681"/>
                  <a:gd name="connsiteX30" fmla="*/ 537262 w 3004690"/>
                  <a:gd name="connsiteY30" fmla="*/ 2221047 h 2482681"/>
                  <a:gd name="connsiteX31" fmla="*/ 725947 w 3004690"/>
                  <a:gd name="connsiteY31" fmla="*/ 2264590 h 2482681"/>
                  <a:gd name="connsiteX32" fmla="*/ 813033 w 3004690"/>
                  <a:gd name="connsiteY32" fmla="*/ 2293618 h 2482681"/>
                  <a:gd name="connsiteX33" fmla="*/ 856576 w 3004690"/>
                  <a:gd name="connsiteY33" fmla="*/ 2308132 h 2482681"/>
                  <a:gd name="connsiteX34" fmla="*/ 900119 w 3004690"/>
                  <a:gd name="connsiteY34" fmla="*/ 2322647 h 2482681"/>
                  <a:gd name="connsiteX35" fmla="*/ 943662 w 3004690"/>
                  <a:gd name="connsiteY35" fmla="*/ 2337161 h 2482681"/>
                  <a:gd name="connsiteX36" fmla="*/ 1001719 w 3004690"/>
                  <a:gd name="connsiteY36" fmla="*/ 2366190 h 2482681"/>
                  <a:gd name="connsiteX37" fmla="*/ 1132347 w 3004690"/>
                  <a:gd name="connsiteY37" fmla="*/ 2395218 h 2482681"/>
                  <a:gd name="connsiteX38" fmla="*/ 1175890 w 3004690"/>
                  <a:gd name="connsiteY38" fmla="*/ 2409732 h 2482681"/>
                  <a:gd name="connsiteX39" fmla="*/ 1248462 w 3004690"/>
                  <a:gd name="connsiteY39" fmla="*/ 2424247 h 2482681"/>
                  <a:gd name="connsiteX40" fmla="*/ 1306519 w 3004690"/>
                  <a:gd name="connsiteY40" fmla="*/ 2438761 h 2482681"/>
                  <a:gd name="connsiteX41" fmla="*/ 1538747 w 3004690"/>
                  <a:gd name="connsiteY41" fmla="*/ 2467791 h 2482681"/>
                  <a:gd name="connsiteX42" fmla="*/ 1712919 w 3004690"/>
                  <a:gd name="connsiteY42" fmla="*/ 2482303 h 2482681"/>
                  <a:gd name="connsiteX43" fmla="*/ 2699890 w 3004690"/>
                  <a:gd name="connsiteY43" fmla="*/ 2438761 h 2482681"/>
                  <a:gd name="connsiteX44" fmla="*/ 3004690 w 3004690"/>
                  <a:gd name="connsiteY44" fmla="*/ 2380704 h 2482681"/>
                  <a:gd name="connsiteX45" fmla="*/ 2917605 w 3004690"/>
                  <a:gd name="connsiteY45" fmla="*/ 2351675 h 2482681"/>
                  <a:gd name="connsiteX46" fmla="*/ 2874062 w 3004690"/>
                  <a:gd name="connsiteY46" fmla="*/ 2061390 h 2482681"/>
                  <a:gd name="connsiteX47" fmla="*/ 2685376 w 3004690"/>
                  <a:gd name="connsiteY47" fmla="*/ 2090418 h 2482681"/>
                  <a:gd name="connsiteX48" fmla="*/ 2540233 w 3004690"/>
                  <a:gd name="connsiteY48" fmla="*/ 2133961 h 2482681"/>
                  <a:gd name="connsiteX49" fmla="*/ 2482176 w 3004690"/>
                  <a:gd name="connsiteY49" fmla="*/ 2148475 h 2482681"/>
                  <a:gd name="connsiteX50" fmla="*/ 2366062 w 3004690"/>
                  <a:gd name="connsiteY50" fmla="*/ 2061390 h 2482681"/>
                  <a:gd name="connsiteX51" fmla="*/ 2235433 w 3004690"/>
                  <a:gd name="connsiteY51" fmla="*/ 1916247 h 2482681"/>
                  <a:gd name="connsiteX52" fmla="*/ 2104805 w 3004690"/>
                  <a:gd name="connsiteY52" fmla="*/ 1945275 h 2482681"/>
                  <a:gd name="connsiteX53" fmla="*/ 1930633 w 3004690"/>
                  <a:gd name="connsiteY53" fmla="*/ 1974304 h 2482681"/>
                  <a:gd name="connsiteX54" fmla="*/ 1887090 w 3004690"/>
                  <a:gd name="connsiteY54" fmla="*/ 1988818 h 2482681"/>
                  <a:gd name="connsiteX55" fmla="*/ 1538747 w 3004690"/>
                  <a:gd name="connsiteY55" fmla="*/ 1974304 h 2482681"/>
                  <a:gd name="connsiteX56" fmla="*/ 1451662 w 3004690"/>
                  <a:gd name="connsiteY56" fmla="*/ 1945275 h 2482681"/>
                  <a:gd name="connsiteX57" fmla="*/ 1335547 w 3004690"/>
                  <a:gd name="connsiteY57" fmla="*/ 1887218 h 2482681"/>
                  <a:gd name="connsiteX58" fmla="*/ 1175890 w 3004690"/>
                  <a:gd name="connsiteY58" fmla="*/ 1756590 h 2482681"/>
                  <a:gd name="connsiteX59" fmla="*/ 1088805 w 3004690"/>
                  <a:gd name="connsiteY59" fmla="*/ 1625961 h 2482681"/>
                  <a:gd name="connsiteX60" fmla="*/ 1059776 w 3004690"/>
                  <a:gd name="connsiteY60" fmla="*/ 1582418 h 2482681"/>
                  <a:gd name="connsiteX61" fmla="*/ 1016233 w 3004690"/>
                  <a:gd name="connsiteY61" fmla="*/ 1538875 h 2482681"/>
                  <a:gd name="connsiteX62" fmla="*/ 987205 w 3004690"/>
                  <a:gd name="connsiteY62" fmla="*/ 1466304 h 2482681"/>
                  <a:gd name="connsiteX63" fmla="*/ 958176 w 3004690"/>
                  <a:gd name="connsiteY63" fmla="*/ 1422761 h 2482681"/>
                  <a:gd name="connsiteX64" fmla="*/ 943662 w 3004690"/>
                  <a:gd name="connsiteY64" fmla="*/ 1350190 h 2482681"/>
                  <a:gd name="connsiteX65" fmla="*/ 929147 w 3004690"/>
                  <a:gd name="connsiteY65" fmla="*/ 1306647 h 2482681"/>
                  <a:gd name="connsiteX66" fmla="*/ 958176 w 3004690"/>
                  <a:gd name="connsiteY66" fmla="*/ 1205047 h 2482681"/>
                  <a:gd name="connsiteX67" fmla="*/ 987205 w 3004690"/>
                  <a:gd name="connsiteY67" fmla="*/ 972818 h 2482681"/>
                  <a:gd name="connsiteX68" fmla="*/ 1161376 w 3004690"/>
                  <a:gd name="connsiteY68" fmla="*/ 1001847 h 2482681"/>
                  <a:gd name="connsiteX69" fmla="*/ 1219433 w 3004690"/>
                  <a:gd name="connsiteY69" fmla="*/ 1016361 h 2482681"/>
                  <a:gd name="connsiteX70" fmla="*/ 1292005 w 3004690"/>
                  <a:gd name="connsiteY70" fmla="*/ 1045390 h 2482681"/>
                  <a:gd name="connsiteX71" fmla="*/ 1422633 w 3004690"/>
                  <a:gd name="connsiteY71" fmla="*/ 1059904 h 2482681"/>
                  <a:gd name="connsiteX72" fmla="*/ 1524233 w 3004690"/>
                  <a:gd name="connsiteY72" fmla="*/ 1074418 h 2482681"/>
                  <a:gd name="connsiteX73" fmla="*/ 1698405 w 3004690"/>
                  <a:gd name="connsiteY73" fmla="*/ 1059904 h 2482681"/>
                  <a:gd name="connsiteX74" fmla="*/ 1654862 w 3004690"/>
                  <a:gd name="connsiteY74" fmla="*/ 1016361 h 2482681"/>
                  <a:gd name="connsiteX75" fmla="*/ 1611319 w 3004690"/>
                  <a:gd name="connsiteY75" fmla="*/ 900247 h 2482681"/>
                  <a:gd name="connsiteX76" fmla="*/ 1640347 w 3004690"/>
                  <a:gd name="connsiteY76" fmla="*/ 798647 h 2482681"/>
                  <a:gd name="connsiteX77" fmla="*/ 1640347 w 3004690"/>
                  <a:gd name="connsiteY77" fmla="*/ 697047 h 2482681"/>
                  <a:gd name="connsiteX78" fmla="*/ 1582290 w 3004690"/>
                  <a:gd name="connsiteY78" fmla="*/ 653504 h 2482681"/>
                  <a:gd name="connsiteX79" fmla="*/ 1596805 w 3004690"/>
                  <a:gd name="connsiteY79" fmla="*/ 508361 h 2482681"/>
                  <a:gd name="connsiteX80" fmla="*/ 1916119 w 3004690"/>
                  <a:gd name="connsiteY80" fmla="*/ 697046 h 2482681"/>
                  <a:gd name="connsiteX81" fmla="*/ 2032233 w 3004690"/>
                  <a:gd name="connsiteY81" fmla="*/ 813161 h 2482681"/>
                  <a:gd name="connsiteX82" fmla="*/ 2061262 w 3004690"/>
                  <a:gd name="connsiteY82" fmla="*/ 624475 h 2482681"/>
                  <a:gd name="connsiteX83" fmla="*/ 2075776 w 3004690"/>
                  <a:gd name="connsiteY83" fmla="*/ 566418 h 2482681"/>
                  <a:gd name="connsiteX84" fmla="*/ 1974176 w 3004690"/>
                  <a:gd name="connsiteY84" fmla="*/ 508361 h 2482681"/>
                  <a:gd name="connsiteX85" fmla="*/ 1916119 w 3004690"/>
                  <a:gd name="connsiteY85" fmla="*/ 479332 h 2482681"/>
                  <a:gd name="connsiteX86" fmla="*/ 1712919 w 3004690"/>
                  <a:gd name="connsiteY86" fmla="*/ 392247 h 2482681"/>
                  <a:gd name="connsiteX87" fmla="*/ 1611319 w 3004690"/>
                  <a:gd name="connsiteY87" fmla="*/ 319675 h 2482681"/>
                  <a:gd name="connsiteX88" fmla="*/ 1567776 w 3004690"/>
                  <a:gd name="connsiteY88" fmla="*/ 290647 h 2482681"/>
                  <a:gd name="connsiteX89" fmla="*/ 1509719 w 3004690"/>
                  <a:gd name="connsiteY89" fmla="*/ 247104 h 2482681"/>
                  <a:gd name="connsiteX90" fmla="*/ 1495205 w 3004690"/>
                  <a:gd name="connsiteY90" fmla="*/ 247104 h 2482681"/>
                  <a:gd name="connsiteX91" fmla="*/ 1350062 w 3004690"/>
                  <a:gd name="connsiteY91" fmla="*/ 145504 h 2482681"/>
                  <a:gd name="connsiteX92" fmla="*/ 1306519 w 3004690"/>
                  <a:gd name="connsiteY92" fmla="*/ 101961 h 2482681"/>
                  <a:gd name="connsiteX93" fmla="*/ 1277490 w 3004690"/>
                  <a:gd name="connsiteY93" fmla="*/ 58418 h 2482681"/>
                  <a:gd name="connsiteX94" fmla="*/ 1233947 w 3004690"/>
                  <a:gd name="connsiteY94" fmla="*/ 43904 h 2482681"/>
                  <a:gd name="connsiteX95" fmla="*/ 1219433 w 3004690"/>
                  <a:gd name="connsiteY95" fmla="*/ 361 h 2482681"/>
                  <a:gd name="connsiteX0" fmla="*/ 1191790 w 2977047"/>
                  <a:gd name="connsiteY0" fmla="*/ 361 h 2482681"/>
                  <a:gd name="connsiteX1" fmla="*/ 1148247 w 2977047"/>
                  <a:gd name="connsiteY1" fmla="*/ 72932 h 2482681"/>
                  <a:gd name="connsiteX2" fmla="*/ 1104704 w 2977047"/>
                  <a:gd name="connsiteY2" fmla="*/ 87447 h 2482681"/>
                  <a:gd name="connsiteX3" fmla="*/ 1061162 w 2977047"/>
                  <a:gd name="connsiteY3" fmla="*/ 130990 h 2482681"/>
                  <a:gd name="connsiteX4" fmla="*/ 1017619 w 2977047"/>
                  <a:gd name="connsiteY4" fmla="*/ 189047 h 2482681"/>
                  <a:gd name="connsiteX5" fmla="*/ 988590 w 2977047"/>
                  <a:gd name="connsiteY5" fmla="*/ 232590 h 2482681"/>
                  <a:gd name="connsiteX6" fmla="*/ 901504 w 2977047"/>
                  <a:gd name="connsiteY6" fmla="*/ 319675 h 2482681"/>
                  <a:gd name="connsiteX7" fmla="*/ 857962 w 2977047"/>
                  <a:gd name="connsiteY7" fmla="*/ 377732 h 2482681"/>
                  <a:gd name="connsiteX8" fmla="*/ 799904 w 2977047"/>
                  <a:gd name="connsiteY8" fmla="*/ 406761 h 2482681"/>
                  <a:gd name="connsiteX9" fmla="*/ 727333 w 2977047"/>
                  <a:gd name="connsiteY9" fmla="*/ 493847 h 2482681"/>
                  <a:gd name="connsiteX10" fmla="*/ 640247 w 2977047"/>
                  <a:gd name="connsiteY10" fmla="*/ 580932 h 2482681"/>
                  <a:gd name="connsiteX11" fmla="*/ 596704 w 2977047"/>
                  <a:gd name="connsiteY11" fmla="*/ 609961 h 2482681"/>
                  <a:gd name="connsiteX12" fmla="*/ 509619 w 2977047"/>
                  <a:gd name="connsiteY12" fmla="*/ 740590 h 2482681"/>
                  <a:gd name="connsiteX13" fmla="*/ 466076 w 2977047"/>
                  <a:gd name="connsiteY13" fmla="*/ 769618 h 2482681"/>
                  <a:gd name="connsiteX14" fmla="*/ 408019 w 2977047"/>
                  <a:gd name="connsiteY14" fmla="*/ 827675 h 2482681"/>
                  <a:gd name="connsiteX15" fmla="*/ 378990 w 2977047"/>
                  <a:gd name="connsiteY15" fmla="*/ 871218 h 2482681"/>
                  <a:gd name="connsiteX16" fmla="*/ 335447 w 2977047"/>
                  <a:gd name="connsiteY16" fmla="*/ 914761 h 2482681"/>
                  <a:gd name="connsiteX17" fmla="*/ 291904 w 2977047"/>
                  <a:gd name="connsiteY17" fmla="*/ 972818 h 2482681"/>
                  <a:gd name="connsiteX18" fmla="*/ 219333 w 2977047"/>
                  <a:gd name="connsiteY18" fmla="*/ 1059904 h 2482681"/>
                  <a:gd name="connsiteX19" fmla="*/ 175790 w 2977047"/>
                  <a:gd name="connsiteY19" fmla="*/ 1117961 h 2482681"/>
                  <a:gd name="connsiteX20" fmla="*/ 117733 w 2977047"/>
                  <a:gd name="connsiteY20" fmla="*/ 1176018 h 2482681"/>
                  <a:gd name="connsiteX21" fmla="*/ 88704 w 2977047"/>
                  <a:gd name="connsiteY21" fmla="*/ 1234075 h 2482681"/>
                  <a:gd name="connsiteX22" fmla="*/ 16134 w 2977047"/>
                  <a:gd name="connsiteY22" fmla="*/ 1350190 h 2482681"/>
                  <a:gd name="connsiteX23" fmla="*/ 16133 w 2977047"/>
                  <a:gd name="connsiteY23" fmla="*/ 1509847 h 2482681"/>
                  <a:gd name="connsiteX24" fmla="*/ 1619 w 2977047"/>
                  <a:gd name="connsiteY24" fmla="*/ 1756589 h 2482681"/>
                  <a:gd name="connsiteX25" fmla="*/ 59676 w 2977047"/>
                  <a:gd name="connsiteY25" fmla="*/ 1858189 h 2482681"/>
                  <a:gd name="connsiteX26" fmla="*/ 175790 w 2977047"/>
                  <a:gd name="connsiteY26" fmla="*/ 2032361 h 2482681"/>
                  <a:gd name="connsiteX27" fmla="*/ 219333 w 2977047"/>
                  <a:gd name="connsiteY27" fmla="*/ 2061390 h 2482681"/>
                  <a:gd name="connsiteX28" fmla="*/ 306419 w 2977047"/>
                  <a:gd name="connsiteY28" fmla="*/ 2133961 h 2482681"/>
                  <a:gd name="connsiteX29" fmla="*/ 393504 w 2977047"/>
                  <a:gd name="connsiteY29" fmla="*/ 2192018 h 2482681"/>
                  <a:gd name="connsiteX30" fmla="*/ 509619 w 2977047"/>
                  <a:gd name="connsiteY30" fmla="*/ 2221047 h 2482681"/>
                  <a:gd name="connsiteX31" fmla="*/ 698304 w 2977047"/>
                  <a:gd name="connsiteY31" fmla="*/ 2264590 h 2482681"/>
                  <a:gd name="connsiteX32" fmla="*/ 785390 w 2977047"/>
                  <a:gd name="connsiteY32" fmla="*/ 2293618 h 2482681"/>
                  <a:gd name="connsiteX33" fmla="*/ 828933 w 2977047"/>
                  <a:gd name="connsiteY33" fmla="*/ 2308132 h 2482681"/>
                  <a:gd name="connsiteX34" fmla="*/ 872476 w 2977047"/>
                  <a:gd name="connsiteY34" fmla="*/ 2322647 h 2482681"/>
                  <a:gd name="connsiteX35" fmla="*/ 916019 w 2977047"/>
                  <a:gd name="connsiteY35" fmla="*/ 2337161 h 2482681"/>
                  <a:gd name="connsiteX36" fmla="*/ 974076 w 2977047"/>
                  <a:gd name="connsiteY36" fmla="*/ 2366190 h 2482681"/>
                  <a:gd name="connsiteX37" fmla="*/ 1104704 w 2977047"/>
                  <a:gd name="connsiteY37" fmla="*/ 2395218 h 2482681"/>
                  <a:gd name="connsiteX38" fmla="*/ 1148247 w 2977047"/>
                  <a:gd name="connsiteY38" fmla="*/ 2409732 h 2482681"/>
                  <a:gd name="connsiteX39" fmla="*/ 1220819 w 2977047"/>
                  <a:gd name="connsiteY39" fmla="*/ 2424247 h 2482681"/>
                  <a:gd name="connsiteX40" fmla="*/ 1278876 w 2977047"/>
                  <a:gd name="connsiteY40" fmla="*/ 2438761 h 2482681"/>
                  <a:gd name="connsiteX41" fmla="*/ 1511104 w 2977047"/>
                  <a:gd name="connsiteY41" fmla="*/ 2467791 h 2482681"/>
                  <a:gd name="connsiteX42" fmla="*/ 1685276 w 2977047"/>
                  <a:gd name="connsiteY42" fmla="*/ 2482303 h 2482681"/>
                  <a:gd name="connsiteX43" fmla="*/ 2672247 w 2977047"/>
                  <a:gd name="connsiteY43" fmla="*/ 2438761 h 2482681"/>
                  <a:gd name="connsiteX44" fmla="*/ 2977047 w 2977047"/>
                  <a:gd name="connsiteY44" fmla="*/ 2380704 h 2482681"/>
                  <a:gd name="connsiteX45" fmla="*/ 2889962 w 2977047"/>
                  <a:gd name="connsiteY45" fmla="*/ 2351675 h 2482681"/>
                  <a:gd name="connsiteX46" fmla="*/ 2846419 w 2977047"/>
                  <a:gd name="connsiteY46" fmla="*/ 2061390 h 2482681"/>
                  <a:gd name="connsiteX47" fmla="*/ 2657733 w 2977047"/>
                  <a:gd name="connsiteY47" fmla="*/ 2090418 h 2482681"/>
                  <a:gd name="connsiteX48" fmla="*/ 2512590 w 2977047"/>
                  <a:gd name="connsiteY48" fmla="*/ 2133961 h 2482681"/>
                  <a:gd name="connsiteX49" fmla="*/ 2454533 w 2977047"/>
                  <a:gd name="connsiteY49" fmla="*/ 2148475 h 2482681"/>
                  <a:gd name="connsiteX50" fmla="*/ 2338419 w 2977047"/>
                  <a:gd name="connsiteY50" fmla="*/ 2061390 h 2482681"/>
                  <a:gd name="connsiteX51" fmla="*/ 2207790 w 2977047"/>
                  <a:gd name="connsiteY51" fmla="*/ 1916247 h 2482681"/>
                  <a:gd name="connsiteX52" fmla="*/ 2077162 w 2977047"/>
                  <a:gd name="connsiteY52" fmla="*/ 1945275 h 2482681"/>
                  <a:gd name="connsiteX53" fmla="*/ 1902990 w 2977047"/>
                  <a:gd name="connsiteY53" fmla="*/ 1974304 h 2482681"/>
                  <a:gd name="connsiteX54" fmla="*/ 1859447 w 2977047"/>
                  <a:gd name="connsiteY54" fmla="*/ 1988818 h 2482681"/>
                  <a:gd name="connsiteX55" fmla="*/ 1511104 w 2977047"/>
                  <a:gd name="connsiteY55" fmla="*/ 1974304 h 2482681"/>
                  <a:gd name="connsiteX56" fmla="*/ 1424019 w 2977047"/>
                  <a:gd name="connsiteY56" fmla="*/ 1945275 h 2482681"/>
                  <a:gd name="connsiteX57" fmla="*/ 1307904 w 2977047"/>
                  <a:gd name="connsiteY57" fmla="*/ 1887218 h 2482681"/>
                  <a:gd name="connsiteX58" fmla="*/ 1148247 w 2977047"/>
                  <a:gd name="connsiteY58" fmla="*/ 1756590 h 2482681"/>
                  <a:gd name="connsiteX59" fmla="*/ 1061162 w 2977047"/>
                  <a:gd name="connsiteY59" fmla="*/ 1625961 h 2482681"/>
                  <a:gd name="connsiteX60" fmla="*/ 1032133 w 2977047"/>
                  <a:gd name="connsiteY60" fmla="*/ 1582418 h 2482681"/>
                  <a:gd name="connsiteX61" fmla="*/ 988590 w 2977047"/>
                  <a:gd name="connsiteY61" fmla="*/ 1538875 h 2482681"/>
                  <a:gd name="connsiteX62" fmla="*/ 959562 w 2977047"/>
                  <a:gd name="connsiteY62" fmla="*/ 1466304 h 2482681"/>
                  <a:gd name="connsiteX63" fmla="*/ 930533 w 2977047"/>
                  <a:gd name="connsiteY63" fmla="*/ 1422761 h 2482681"/>
                  <a:gd name="connsiteX64" fmla="*/ 916019 w 2977047"/>
                  <a:gd name="connsiteY64" fmla="*/ 1350190 h 2482681"/>
                  <a:gd name="connsiteX65" fmla="*/ 901504 w 2977047"/>
                  <a:gd name="connsiteY65" fmla="*/ 1306647 h 2482681"/>
                  <a:gd name="connsiteX66" fmla="*/ 930533 w 2977047"/>
                  <a:gd name="connsiteY66" fmla="*/ 1205047 h 2482681"/>
                  <a:gd name="connsiteX67" fmla="*/ 959562 w 2977047"/>
                  <a:gd name="connsiteY67" fmla="*/ 972818 h 2482681"/>
                  <a:gd name="connsiteX68" fmla="*/ 1133733 w 2977047"/>
                  <a:gd name="connsiteY68" fmla="*/ 1001847 h 2482681"/>
                  <a:gd name="connsiteX69" fmla="*/ 1191790 w 2977047"/>
                  <a:gd name="connsiteY69" fmla="*/ 1016361 h 2482681"/>
                  <a:gd name="connsiteX70" fmla="*/ 1264362 w 2977047"/>
                  <a:gd name="connsiteY70" fmla="*/ 1045390 h 2482681"/>
                  <a:gd name="connsiteX71" fmla="*/ 1394990 w 2977047"/>
                  <a:gd name="connsiteY71" fmla="*/ 1059904 h 2482681"/>
                  <a:gd name="connsiteX72" fmla="*/ 1496590 w 2977047"/>
                  <a:gd name="connsiteY72" fmla="*/ 1074418 h 2482681"/>
                  <a:gd name="connsiteX73" fmla="*/ 1670762 w 2977047"/>
                  <a:gd name="connsiteY73" fmla="*/ 1059904 h 2482681"/>
                  <a:gd name="connsiteX74" fmla="*/ 1627219 w 2977047"/>
                  <a:gd name="connsiteY74" fmla="*/ 1016361 h 2482681"/>
                  <a:gd name="connsiteX75" fmla="*/ 1583676 w 2977047"/>
                  <a:gd name="connsiteY75" fmla="*/ 900247 h 2482681"/>
                  <a:gd name="connsiteX76" fmla="*/ 1612704 w 2977047"/>
                  <a:gd name="connsiteY76" fmla="*/ 798647 h 2482681"/>
                  <a:gd name="connsiteX77" fmla="*/ 1612704 w 2977047"/>
                  <a:gd name="connsiteY77" fmla="*/ 697047 h 2482681"/>
                  <a:gd name="connsiteX78" fmla="*/ 1554647 w 2977047"/>
                  <a:gd name="connsiteY78" fmla="*/ 653504 h 2482681"/>
                  <a:gd name="connsiteX79" fmla="*/ 1569162 w 2977047"/>
                  <a:gd name="connsiteY79" fmla="*/ 508361 h 2482681"/>
                  <a:gd name="connsiteX80" fmla="*/ 1888476 w 2977047"/>
                  <a:gd name="connsiteY80" fmla="*/ 697046 h 2482681"/>
                  <a:gd name="connsiteX81" fmla="*/ 2004590 w 2977047"/>
                  <a:gd name="connsiteY81" fmla="*/ 813161 h 2482681"/>
                  <a:gd name="connsiteX82" fmla="*/ 2033619 w 2977047"/>
                  <a:gd name="connsiteY82" fmla="*/ 624475 h 2482681"/>
                  <a:gd name="connsiteX83" fmla="*/ 2048133 w 2977047"/>
                  <a:gd name="connsiteY83" fmla="*/ 566418 h 2482681"/>
                  <a:gd name="connsiteX84" fmla="*/ 1946533 w 2977047"/>
                  <a:gd name="connsiteY84" fmla="*/ 508361 h 2482681"/>
                  <a:gd name="connsiteX85" fmla="*/ 1888476 w 2977047"/>
                  <a:gd name="connsiteY85" fmla="*/ 479332 h 2482681"/>
                  <a:gd name="connsiteX86" fmla="*/ 1685276 w 2977047"/>
                  <a:gd name="connsiteY86" fmla="*/ 392247 h 2482681"/>
                  <a:gd name="connsiteX87" fmla="*/ 1583676 w 2977047"/>
                  <a:gd name="connsiteY87" fmla="*/ 319675 h 2482681"/>
                  <a:gd name="connsiteX88" fmla="*/ 1540133 w 2977047"/>
                  <a:gd name="connsiteY88" fmla="*/ 290647 h 2482681"/>
                  <a:gd name="connsiteX89" fmla="*/ 1482076 w 2977047"/>
                  <a:gd name="connsiteY89" fmla="*/ 247104 h 2482681"/>
                  <a:gd name="connsiteX90" fmla="*/ 1467562 w 2977047"/>
                  <a:gd name="connsiteY90" fmla="*/ 247104 h 2482681"/>
                  <a:gd name="connsiteX91" fmla="*/ 1322419 w 2977047"/>
                  <a:gd name="connsiteY91" fmla="*/ 145504 h 2482681"/>
                  <a:gd name="connsiteX92" fmla="*/ 1278876 w 2977047"/>
                  <a:gd name="connsiteY92" fmla="*/ 101961 h 2482681"/>
                  <a:gd name="connsiteX93" fmla="*/ 1249847 w 2977047"/>
                  <a:gd name="connsiteY93" fmla="*/ 58418 h 2482681"/>
                  <a:gd name="connsiteX94" fmla="*/ 1206304 w 2977047"/>
                  <a:gd name="connsiteY94" fmla="*/ 43904 h 2482681"/>
                  <a:gd name="connsiteX95" fmla="*/ 1191790 w 2977047"/>
                  <a:gd name="connsiteY95" fmla="*/ 361 h 2482681"/>
                  <a:gd name="connsiteX0" fmla="*/ 1192384 w 2977641"/>
                  <a:gd name="connsiteY0" fmla="*/ 361 h 2482681"/>
                  <a:gd name="connsiteX1" fmla="*/ 1148841 w 2977641"/>
                  <a:gd name="connsiteY1" fmla="*/ 72932 h 2482681"/>
                  <a:gd name="connsiteX2" fmla="*/ 1105298 w 2977641"/>
                  <a:gd name="connsiteY2" fmla="*/ 87447 h 2482681"/>
                  <a:gd name="connsiteX3" fmla="*/ 1061756 w 2977641"/>
                  <a:gd name="connsiteY3" fmla="*/ 130990 h 2482681"/>
                  <a:gd name="connsiteX4" fmla="*/ 1018213 w 2977641"/>
                  <a:gd name="connsiteY4" fmla="*/ 189047 h 2482681"/>
                  <a:gd name="connsiteX5" fmla="*/ 989184 w 2977641"/>
                  <a:gd name="connsiteY5" fmla="*/ 232590 h 2482681"/>
                  <a:gd name="connsiteX6" fmla="*/ 902098 w 2977641"/>
                  <a:gd name="connsiteY6" fmla="*/ 319675 h 2482681"/>
                  <a:gd name="connsiteX7" fmla="*/ 858556 w 2977641"/>
                  <a:gd name="connsiteY7" fmla="*/ 377732 h 2482681"/>
                  <a:gd name="connsiteX8" fmla="*/ 800498 w 2977641"/>
                  <a:gd name="connsiteY8" fmla="*/ 406761 h 2482681"/>
                  <a:gd name="connsiteX9" fmla="*/ 727927 w 2977641"/>
                  <a:gd name="connsiteY9" fmla="*/ 493847 h 2482681"/>
                  <a:gd name="connsiteX10" fmla="*/ 640841 w 2977641"/>
                  <a:gd name="connsiteY10" fmla="*/ 580932 h 2482681"/>
                  <a:gd name="connsiteX11" fmla="*/ 597298 w 2977641"/>
                  <a:gd name="connsiteY11" fmla="*/ 609961 h 2482681"/>
                  <a:gd name="connsiteX12" fmla="*/ 510213 w 2977641"/>
                  <a:gd name="connsiteY12" fmla="*/ 740590 h 2482681"/>
                  <a:gd name="connsiteX13" fmla="*/ 466670 w 2977641"/>
                  <a:gd name="connsiteY13" fmla="*/ 769618 h 2482681"/>
                  <a:gd name="connsiteX14" fmla="*/ 408613 w 2977641"/>
                  <a:gd name="connsiteY14" fmla="*/ 827675 h 2482681"/>
                  <a:gd name="connsiteX15" fmla="*/ 379584 w 2977641"/>
                  <a:gd name="connsiteY15" fmla="*/ 871218 h 2482681"/>
                  <a:gd name="connsiteX16" fmla="*/ 336041 w 2977641"/>
                  <a:gd name="connsiteY16" fmla="*/ 914761 h 2482681"/>
                  <a:gd name="connsiteX17" fmla="*/ 292498 w 2977641"/>
                  <a:gd name="connsiteY17" fmla="*/ 972818 h 2482681"/>
                  <a:gd name="connsiteX18" fmla="*/ 219927 w 2977641"/>
                  <a:gd name="connsiteY18" fmla="*/ 1059904 h 2482681"/>
                  <a:gd name="connsiteX19" fmla="*/ 176384 w 2977641"/>
                  <a:gd name="connsiteY19" fmla="*/ 1117961 h 2482681"/>
                  <a:gd name="connsiteX20" fmla="*/ 118327 w 2977641"/>
                  <a:gd name="connsiteY20" fmla="*/ 1176018 h 2482681"/>
                  <a:gd name="connsiteX21" fmla="*/ 89298 w 2977641"/>
                  <a:gd name="connsiteY21" fmla="*/ 1234075 h 2482681"/>
                  <a:gd name="connsiteX22" fmla="*/ 60271 w 2977641"/>
                  <a:gd name="connsiteY22" fmla="*/ 1379219 h 2482681"/>
                  <a:gd name="connsiteX23" fmla="*/ 16727 w 2977641"/>
                  <a:gd name="connsiteY23" fmla="*/ 1509847 h 2482681"/>
                  <a:gd name="connsiteX24" fmla="*/ 2213 w 2977641"/>
                  <a:gd name="connsiteY24" fmla="*/ 1756589 h 2482681"/>
                  <a:gd name="connsiteX25" fmla="*/ 60270 w 2977641"/>
                  <a:gd name="connsiteY25" fmla="*/ 1858189 h 2482681"/>
                  <a:gd name="connsiteX26" fmla="*/ 176384 w 2977641"/>
                  <a:gd name="connsiteY26" fmla="*/ 2032361 h 2482681"/>
                  <a:gd name="connsiteX27" fmla="*/ 219927 w 2977641"/>
                  <a:gd name="connsiteY27" fmla="*/ 2061390 h 2482681"/>
                  <a:gd name="connsiteX28" fmla="*/ 307013 w 2977641"/>
                  <a:gd name="connsiteY28" fmla="*/ 2133961 h 2482681"/>
                  <a:gd name="connsiteX29" fmla="*/ 394098 w 2977641"/>
                  <a:gd name="connsiteY29" fmla="*/ 2192018 h 2482681"/>
                  <a:gd name="connsiteX30" fmla="*/ 510213 w 2977641"/>
                  <a:gd name="connsiteY30" fmla="*/ 2221047 h 2482681"/>
                  <a:gd name="connsiteX31" fmla="*/ 698898 w 2977641"/>
                  <a:gd name="connsiteY31" fmla="*/ 2264590 h 2482681"/>
                  <a:gd name="connsiteX32" fmla="*/ 785984 w 2977641"/>
                  <a:gd name="connsiteY32" fmla="*/ 2293618 h 2482681"/>
                  <a:gd name="connsiteX33" fmla="*/ 829527 w 2977641"/>
                  <a:gd name="connsiteY33" fmla="*/ 2308132 h 2482681"/>
                  <a:gd name="connsiteX34" fmla="*/ 873070 w 2977641"/>
                  <a:gd name="connsiteY34" fmla="*/ 2322647 h 2482681"/>
                  <a:gd name="connsiteX35" fmla="*/ 916613 w 2977641"/>
                  <a:gd name="connsiteY35" fmla="*/ 2337161 h 2482681"/>
                  <a:gd name="connsiteX36" fmla="*/ 974670 w 2977641"/>
                  <a:gd name="connsiteY36" fmla="*/ 2366190 h 2482681"/>
                  <a:gd name="connsiteX37" fmla="*/ 1105298 w 2977641"/>
                  <a:gd name="connsiteY37" fmla="*/ 2395218 h 2482681"/>
                  <a:gd name="connsiteX38" fmla="*/ 1148841 w 2977641"/>
                  <a:gd name="connsiteY38" fmla="*/ 2409732 h 2482681"/>
                  <a:gd name="connsiteX39" fmla="*/ 1221413 w 2977641"/>
                  <a:gd name="connsiteY39" fmla="*/ 2424247 h 2482681"/>
                  <a:gd name="connsiteX40" fmla="*/ 1279470 w 2977641"/>
                  <a:gd name="connsiteY40" fmla="*/ 2438761 h 2482681"/>
                  <a:gd name="connsiteX41" fmla="*/ 1511698 w 2977641"/>
                  <a:gd name="connsiteY41" fmla="*/ 2467791 h 2482681"/>
                  <a:gd name="connsiteX42" fmla="*/ 1685870 w 2977641"/>
                  <a:gd name="connsiteY42" fmla="*/ 2482303 h 2482681"/>
                  <a:gd name="connsiteX43" fmla="*/ 2672841 w 2977641"/>
                  <a:gd name="connsiteY43" fmla="*/ 2438761 h 2482681"/>
                  <a:gd name="connsiteX44" fmla="*/ 2977641 w 2977641"/>
                  <a:gd name="connsiteY44" fmla="*/ 2380704 h 2482681"/>
                  <a:gd name="connsiteX45" fmla="*/ 2890556 w 2977641"/>
                  <a:gd name="connsiteY45" fmla="*/ 2351675 h 2482681"/>
                  <a:gd name="connsiteX46" fmla="*/ 2847013 w 2977641"/>
                  <a:gd name="connsiteY46" fmla="*/ 2061390 h 2482681"/>
                  <a:gd name="connsiteX47" fmla="*/ 2658327 w 2977641"/>
                  <a:gd name="connsiteY47" fmla="*/ 2090418 h 2482681"/>
                  <a:gd name="connsiteX48" fmla="*/ 2513184 w 2977641"/>
                  <a:gd name="connsiteY48" fmla="*/ 2133961 h 2482681"/>
                  <a:gd name="connsiteX49" fmla="*/ 2455127 w 2977641"/>
                  <a:gd name="connsiteY49" fmla="*/ 2148475 h 2482681"/>
                  <a:gd name="connsiteX50" fmla="*/ 2339013 w 2977641"/>
                  <a:gd name="connsiteY50" fmla="*/ 2061390 h 2482681"/>
                  <a:gd name="connsiteX51" fmla="*/ 2208384 w 2977641"/>
                  <a:gd name="connsiteY51" fmla="*/ 1916247 h 2482681"/>
                  <a:gd name="connsiteX52" fmla="*/ 2077756 w 2977641"/>
                  <a:gd name="connsiteY52" fmla="*/ 1945275 h 2482681"/>
                  <a:gd name="connsiteX53" fmla="*/ 1903584 w 2977641"/>
                  <a:gd name="connsiteY53" fmla="*/ 1974304 h 2482681"/>
                  <a:gd name="connsiteX54" fmla="*/ 1860041 w 2977641"/>
                  <a:gd name="connsiteY54" fmla="*/ 1988818 h 2482681"/>
                  <a:gd name="connsiteX55" fmla="*/ 1511698 w 2977641"/>
                  <a:gd name="connsiteY55" fmla="*/ 1974304 h 2482681"/>
                  <a:gd name="connsiteX56" fmla="*/ 1424613 w 2977641"/>
                  <a:gd name="connsiteY56" fmla="*/ 1945275 h 2482681"/>
                  <a:gd name="connsiteX57" fmla="*/ 1308498 w 2977641"/>
                  <a:gd name="connsiteY57" fmla="*/ 1887218 h 2482681"/>
                  <a:gd name="connsiteX58" fmla="*/ 1148841 w 2977641"/>
                  <a:gd name="connsiteY58" fmla="*/ 1756590 h 2482681"/>
                  <a:gd name="connsiteX59" fmla="*/ 1061756 w 2977641"/>
                  <a:gd name="connsiteY59" fmla="*/ 1625961 h 2482681"/>
                  <a:gd name="connsiteX60" fmla="*/ 1032727 w 2977641"/>
                  <a:gd name="connsiteY60" fmla="*/ 1582418 h 2482681"/>
                  <a:gd name="connsiteX61" fmla="*/ 989184 w 2977641"/>
                  <a:gd name="connsiteY61" fmla="*/ 1538875 h 2482681"/>
                  <a:gd name="connsiteX62" fmla="*/ 960156 w 2977641"/>
                  <a:gd name="connsiteY62" fmla="*/ 1466304 h 2482681"/>
                  <a:gd name="connsiteX63" fmla="*/ 931127 w 2977641"/>
                  <a:gd name="connsiteY63" fmla="*/ 1422761 h 2482681"/>
                  <a:gd name="connsiteX64" fmla="*/ 916613 w 2977641"/>
                  <a:gd name="connsiteY64" fmla="*/ 1350190 h 2482681"/>
                  <a:gd name="connsiteX65" fmla="*/ 902098 w 2977641"/>
                  <a:gd name="connsiteY65" fmla="*/ 1306647 h 2482681"/>
                  <a:gd name="connsiteX66" fmla="*/ 931127 w 2977641"/>
                  <a:gd name="connsiteY66" fmla="*/ 1205047 h 2482681"/>
                  <a:gd name="connsiteX67" fmla="*/ 960156 w 2977641"/>
                  <a:gd name="connsiteY67" fmla="*/ 972818 h 2482681"/>
                  <a:gd name="connsiteX68" fmla="*/ 1134327 w 2977641"/>
                  <a:gd name="connsiteY68" fmla="*/ 1001847 h 2482681"/>
                  <a:gd name="connsiteX69" fmla="*/ 1192384 w 2977641"/>
                  <a:gd name="connsiteY69" fmla="*/ 1016361 h 2482681"/>
                  <a:gd name="connsiteX70" fmla="*/ 1264956 w 2977641"/>
                  <a:gd name="connsiteY70" fmla="*/ 1045390 h 2482681"/>
                  <a:gd name="connsiteX71" fmla="*/ 1395584 w 2977641"/>
                  <a:gd name="connsiteY71" fmla="*/ 1059904 h 2482681"/>
                  <a:gd name="connsiteX72" fmla="*/ 1497184 w 2977641"/>
                  <a:gd name="connsiteY72" fmla="*/ 1074418 h 2482681"/>
                  <a:gd name="connsiteX73" fmla="*/ 1671356 w 2977641"/>
                  <a:gd name="connsiteY73" fmla="*/ 1059904 h 2482681"/>
                  <a:gd name="connsiteX74" fmla="*/ 1627813 w 2977641"/>
                  <a:gd name="connsiteY74" fmla="*/ 1016361 h 2482681"/>
                  <a:gd name="connsiteX75" fmla="*/ 1584270 w 2977641"/>
                  <a:gd name="connsiteY75" fmla="*/ 900247 h 2482681"/>
                  <a:gd name="connsiteX76" fmla="*/ 1613298 w 2977641"/>
                  <a:gd name="connsiteY76" fmla="*/ 798647 h 2482681"/>
                  <a:gd name="connsiteX77" fmla="*/ 1613298 w 2977641"/>
                  <a:gd name="connsiteY77" fmla="*/ 697047 h 2482681"/>
                  <a:gd name="connsiteX78" fmla="*/ 1555241 w 2977641"/>
                  <a:gd name="connsiteY78" fmla="*/ 653504 h 2482681"/>
                  <a:gd name="connsiteX79" fmla="*/ 1569756 w 2977641"/>
                  <a:gd name="connsiteY79" fmla="*/ 508361 h 2482681"/>
                  <a:gd name="connsiteX80" fmla="*/ 1889070 w 2977641"/>
                  <a:gd name="connsiteY80" fmla="*/ 697046 h 2482681"/>
                  <a:gd name="connsiteX81" fmla="*/ 2005184 w 2977641"/>
                  <a:gd name="connsiteY81" fmla="*/ 813161 h 2482681"/>
                  <a:gd name="connsiteX82" fmla="*/ 2034213 w 2977641"/>
                  <a:gd name="connsiteY82" fmla="*/ 624475 h 2482681"/>
                  <a:gd name="connsiteX83" fmla="*/ 2048727 w 2977641"/>
                  <a:gd name="connsiteY83" fmla="*/ 566418 h 2482681"/>
                  <a:gd name="connsiteX84" fmla="*/ 1947127 w 2977641"/>
                  <a:gd name="connsiteY84" fmla="*/ 508361 h 2482681"/>
                  <a:gd name="connsiteX85" fmla="*/ 1889070 w 2977641"/>
                  <a:gd name="connsiteY85" fmla="*/ 479332 h 2482681"/>
                  <a:gd name="connsiteX86" fmla="*/ 1685870 w 2977641"/>
                  <a:gd name="connsiteY86" fmla="*/ 392247 h 2482681"/>
                  <a:gd name="connsiteX87" fmla="*/ 1584270 w 2977641"/>
                  <a:gd name="connsiteY87" fmla="*/ 319675 h 2482681"/>
                  <a:gd name="connsiteX88" fmla="*/ 1540727 w 2977641"/>
                  <a:gd name="connsiteY88" fmla="*/ 290647 h 2482681"/>
                  <a:gd name="connsiteX89" fmla="*/ 1482670 w 2977641"/>
                  <a:gd name="connsiteY89" fmla="*/ 247104 h 2482681"/>
                  <a:gd name="connsiteX90" fmla="*/ 1468156 w 2977641"/>
                  <a:gd name="connsiteY90" fmla="*/ 247104 h 2482681"/>
                  <a:gd name="connsiteX91" fmla="*/ 1323013 w 2977641"/>
                  <a:gd name="connsiteY91" fmla="*/ 145504 h 2482681"/>
                  <a:gd name="connsiteX92" fmla="*/ 1279470 w 2977641"/>
                  <a:gd name="connsiteY92" fmla="*/ 101961 h 2482681"/>
                  <a:gd name="connsiteX93" fmla="*/ 1250441 w 2977641"/>
                  <a:gd name="connsiteY93" fmla="*/ 58418 h 2482681"/>
                  <a:gd name="connsiteX94" fmla="*/ 1206898 w 2977641"/>
                  <a:gd name="connsiteY94" fmla="*/ 43904 h 2482681"/>
                  <a:gd name="connsiteX95" fmla="*/ 1192384 w 2977641"/>
                  <a:gd name="connsiteY95" fmla="*/ 361 h 2482681"/>
                  <a:gd name="connsiteX0" fmla="*/ 1221421 w 3006678"/>
                  <a:gd name="connsiteY0" fmla="*/ 361 h 2482681"/>
                  <a:gd name="connsiteX1" fmla="*/ 1177878 w 3006678"/>
                  <a:gd name="connsiteY1" fmla="*/ 72932 h 2482681"/>
                  <a:gd name="connsiteX2" fmla="*/ 1134335 w 3006678"/>
                  <a:gd name="connsiteY2" fmla="*/ 87447 h 2482681"/>
                  <a:gd name="connsiteX3" fmla="*/ 1090793 w 3006678"/>
                  <a:gd name="connsiteY3" fmla="*/ 130990 h 2482681"/>
                  <a:gd name="connsiteX4" fmla="*/ 1047250 w 3006678"/>
                  <a:gd name="connsiteY4" fmla="*/ 189047 h 2482681"/>
                  <a:gd name="connsiteX5" fmla="*/ 1018221 w 3006678"/>
                  <a:gd name="connsiteY5" fmla="*/ 232590 h 2482681"/>
                  <a:gd name="connsiteX6" fmla="*/ 931135 w 3006678"/>
                  <a:gd name="connsiteY6" fmla="*/ 319675 h 2482681"/>
                  <a:gd name="connsiteX7" fmla="*/ 887593 w 3006678"/>
                  <a:gd name="connsiteY7" fmla="*/ 377732 h 2482681"/>
                  <a:gd name="connsiteX8" fmla="*/ 829535 w 3006678"/>
                  <a:gd name="connsiteY8" fmla="*/ 406761 h 2482681"/>
                  <a:gd name="connsiteX9" fmla="*/ 756964 w 3006678"/>
                  <a:gd name="connsiteY9" fmla="*/ 493847 h 2482681"/>
                  <a:gd name="connsiteX10" fmla="*/ 669878 w 3006678"/>
                  <a:gd name="connsiteY10" fmla="*/ 580932 h 2482681"/>
                  <a:gd name="connsiteX11" fmla="*/ 626335 w 3006678"/>
                  <a:gd name="connsiteY11" fmla="*/ 609961 h 2482681"/>
                  <a:gd name="connsiteX12" fmla="*/ 539250 w 3006678"/>
                  <a:gd name="connsiteY12" fmla="*/ 740590 h 2482681"/>
                  <a:gd name="connsiteX13" fmla="*/ 495707 w 3006678"/>
                  <a:gd name="connsiteY13" fmla="*/ 769618 h 2482681"/>
                  <a:gd name="connsiteX14" fmla="*/ 437650 w 3006678"/>
                  <a:gd name="connsiteY14" fmla="*/ 827675 h 2482681"/>
                  <a:gd name="connsiteX15" fmla="*/ 408621 w 3006678"/>
                  <a:gd name="connsiteY15" fmla="*/ 871218 h 2482681"/>
                  <a:gd name="connsiteX16" fmla="*/ 365078 w 3006678"/>
                  <a:gd name="connsiteY16" fmla="*/ 914761 h 2482681"/>
                  <a:gd name="connsiteX17" fmla="*/ 321535 w 3006678"/>
                  <a:gd name="connsiteY17" fmla="*/ 972818 h 2482681"/>
                  <a:gd name="connsiteX18" fmla="*/ 248964 w 3006678"/>
                  <a:gd name="connsiteY18" fmla="*/ 1059904 h 2482681"/>
                  <a:gd name="connsiteX19" fmla="*/ 205421 w 3006678"/>
                  <a:gd name="connsiteY19" fmla="*/ 1117961 h 2482681"/>
                  <a:gd name="connsiteX20" fmla="*/ 147364 w 3006678"/>
                  <a:gd name="connsiteY20" fmla="*/ 1176018 h 2482681"/>
                  <a:gd name="connsiteX21" fmla="*/ 118335 w 3006678"/>
                  <a:gd name="connsiteY21" fmla="*/ 1234075 h 2482681"/>
                  <a:gd name="connsiteX22" fmla="*/ 89308 w 3006678"/>
                  <a:gd name="connsiteY22" fmla="*/ 1379219 h 2482681"/>
                  <a:gd name="connsiteX23" fmla="*/ 2221 w 3006678"/>
                  <a:gd name="connsiteY23" fmla="*/ 1509847 h 2482681"/>
                  <a:gd name="connsiteX24" fmla="*/ 31250 w 3006678"/>
                  <a:gd name="connsiteY24" fmla="*/ 1756589 h 2482681"/>
                  <a:gd name="connsiteX25" fmla="*/ 89307 w 3006678"/>
                  <a:gd name="connsiteY25" fmla="*/ 1858189 h 2482681"/>
                  <a:gd name="connsiteX26" fmla="*/ 205421 w 3006678"/>
                  <a:gd name="connsiteY26" fmla="*/ 2032361 h 2482681"/>
                  <a:gd name="connsiteX27" fmla="*/ 248964 w 3006678"/>
                  <a:gd name="connsiteY27" fmla="*/ 2061390 h 2482681"/>
                  <a:gd name="connsiteX28" fmla="*/ 336050 w 3006678"/>
                  <a:gd name="connsiteY28" fmla="*/ 2133961 h 2482681"/>
                  <a:gd name="connsiteX29" fmla="*/ 423135 w 3006678"/>
                  <a:gd name="connsiteY29" fmla="*/ 2192018 h 2482681"/>
                  <a:gd name="connsiteX30" fmla="*/ 539250 w 3006678"/>
                  <a:gd name="connsiteY30" fmla="*/ 2221047 h 2482681"/>
                  <a:gd name="connsiteX31" fmla="*/ 727935 w 3006678"/>
                  <a:gd name="connsiteY31" fmla="*/ 2264590 h 2482681"/>
                  <a:gd name="connsiteX32" fmla="*/ 815021 w 3006678"/>
                  <a:gd name="connsiteY32" fmla="*/ 2293618 h 2482681"/>
                  <a:gd name="connsiteX33" fmla="*/ 858564 w 3006678"/>
                  <a:gd name="connsiteY33" fmla="*/ 2308132 h 2482681"/>
                  <a:gd name="connsiteX34" fmla="*/ 902107 w 3006678"/>
                  <a:gd name="connsiteY34" fmla="*/ 2322647 h 2482681"/>
                  <a:gd name="connsiteX35" fmla="*/ 945650 w 3006678"/>
                  <a:gd name="connsiteY35" fmla="*/ 2337161 h 2482681"/>
                  <a:gd name="connsiteX36" fmla="*/ 1003707 w 3006678"/>
                  <a:gd name="connsiteY36" fmla="*/ 2366190 h 2482681"/>
                  <a:gd name="connsiteX37" fmla="*/ 1134335 w 3006678"/>
                  <a:gd name="connsiteY37" fmla="*/ 2395218 h 2482681"/>
                  <a:gd name="connsiteX38" fmla="*/ 1177878 w 3006678"/>
                  <a:gd name="connsiteY38" fmla="*/ 2409732 h 2482681"/>
                  <a:gd name="connsiteX39" fmla="*/ 1250450 w 3006678"/>
                  <a:gd name="connsiteY39" fmla="*/ 2424247 h 2482681"/>
                  <a:gd name="connsiteX40" fmla="*/ 1308507 w 3006678"/>
                  <a:gd name="connsiteY40" fmla="*/ 2438761 h 2482681"/>
                  <a:gd name="connsiteX41" fmla="*/ 1540735 w 3006678"/>
                  <a:gd name="connsiteY41" fmla="*/ 2467791 h 2482681"/>
                  <a:gd name="connsiteX42" fmla="*/ 1714907 w 3006678"/>
                  <a:gd name="connsiteY42" fmla="*/ 2482303 h 2482681"/>
                  <a:gd name="connsiteX43" fmla="*/ 2701878 w 3006678"/>
                  <a:gd name="connsiteY43" fmla="*/ 2438761 h 2482681"/>
                  <a:gd name="connsiteX44" fmla="*/ 3006678 w 3006678"/>
                  <a:gd name="connsiteY44" fmla="*/ 2380704 h 2482681"/>
                  <a:gd name="connsiteX45" fmla="*/ 2919593 w 3006678"/>
                  <a:gd name="connsiteY45" fmla="*/ 2351675 h 2482681"/>
                  <a:gd name="connsiteX46" fmla="*/ 2876050 w 3006678"/>
                  <a:gd name="connsiteY46" fmla="*/ 2061390 h 2482681"/>
                  <a:gd name="connsiteX47" fmla="*/ 2687364 w 3006678"/>
                  <a:gd name="connsiteY47" fmla="*/ 2090418 h 2482681"/>
                  <a:gd name="connsiteX48" fmla="*/ 2542221 w 3006678"/>
                  <a:gd name="connsiteY48" fmla="*/ 2133961 h 2482681"/>
                  <a:gd name="connsiteX49" fmla="*/ 2484164 w 3006678"/>
                  <a:gd name="connsiteY49" fmla="*/ 2148475 h 2482681"/>
                  <a:gd name="connsiteX50" fmla="*/ 2368050 w 3006678"/>
                  <a:gd name="connsiteY50" fmla="*/ 2061390 h 2482681"/>
                  <a:gd name="connsiteX51" fmla="*/ 2237421 w 3006678"/>
                  <a:gd name="connsiteY51" fmla="*/ 1916247 h 2482681"/>
                  <a:gd name="connsiteX52" fmla="*/ 2106793 w 3006678"/>
                  <a:gd name="connsiteY52" fmla="*/ 1945275 h 2482681"/>
                  <a:gd name="connsiteX53" fmla="*/ 1932621 w 3006678"/>
                  <a:gd name="connsiteY53" fmla="*/ 1974304 h 2482681"/>
                  <a:gd name="connsiteX54" fmla="*/ 1889078 w 3006678"/>
                  <a:gd name="connsiteY54" fmla="*/ 1988818 h 2482681"/>
                  <a:gd name="connsiteX55" fmla="*/ 1540735 w 3006678"/>
                  <a:gd name="connsiteY55" fmla="*/ 1974304 h 2482681"/>
                  <a:gd name="connsiteX56" fmla="*/ 1453650 w 3006678"/>
                  <a:gd name="connsiteY56" fmla="*/ 1945275 h 2482681"/>
                  <a:gd name="connsiteX57" fmla="*/ 1337535 w 3006678"/>
                  <a:gd name="connsiteY57" fmla="*/ 1887218 h 2482681"/>
                  <a:gd name="connsiteX58" fmla="*/ 1177878 w 3006678"/>
                  <a:gd name="connsiteY58" fmla="*/ 1756590 h 2482681"/>
                  <a:gd name="connsiteX59" fmla="*/ 1090793 w 3006678"/>
                  <a:gd name="connsiteY59" fmla="*/ 1625961 h 2482681"/>
                  <a:gd name="connsiteX60" fmla="*/ 1061764 w 3006678"/>
                  <a:gd name="connsiteY60" fmla="*/ 1582418 h 2482681"/>
                  <a:gd name="connsiteX61" fmla="*/ 1018221 w 3006678"/>
                  <a:gd name="connsiteY61" fmla="*/ 1538875 h 2482681"/>
                  <a:gd name="connsiteX62" fmla="*/ 989193 w 3006678"/>
                  <a:gd name="connsiteY62" fmla="*/ 1466304 h 2482681"/>
                  <a:gd name="connsiteX63" fmla="*/ 960164 w 3006678"/>
                  <a:gd name="connsiteY63" fmla="*/ 1422761 h 2482681"/>
                  <a:gd name="connsiteX64" fmla="*/ 945650 w 3006678"/>
                  <a:gd name="connsiteY64" fmla="*/ 1350190 h 2482681"/>
                  <a:gd name="connsiteX65" fmla="*/ 931135 w 3006678"/>
                  <a:gd name="connsiteY65" fmla="*/ 1306647 h 2482681"/>
                  <a:gd name="connsiteX66" fmla="*/ 960164 w 3006678"/>
                  <a:gd name="connsiteY66" fmla="*/ 1205047 h 2482681"/>
                  <a:gd name="connsiteX67" fmla="*/ 989193 w 3006678"/>
                  <a:gd name="connsiteY67" fmla="*/ 972818 h 2482681"/>
                  <a:gd name="connsiteX68" fmla="*/ 1163364 w 3006678"/>
                  <a:gd name="connsiteY68" fmla="*/ 1001847 h 2482681"/>
                  <a:gd name="connsiteX69" fmla="*/ 1221421 w 3006678"/>
                  <a:gd name="connsiteY69" fmla="*/ 1016361 h 2482681"/>
                  <a:gd name="connsiteX70" fmla="*/ 1293993 w 3006678"/>
                  <a:gd name="connsiteY70" fmla="*/ 1045390 h 2482681"/>
                  <a:gd name="connsiteX71" fmla="*/ 1424621 w 3006678"/>
                  <a:gd name="connsiteY71" fmla="*/ 1059904 h 2482681"/>
                  <a:gd name="connsiteX72" fmla="*/ 1526221 w 3006678"/>
                  <a:gd name="connsiteY72" fmla="*/ 1074418 h 2482681"/>
                  <a:gd name="connsiteX73" fmla="*/ 1700393 w 3006678"/>
                  <a:gd name="connsiteY73" fmla="*/ 1059904 h 2482681"/>
                  <a:gd name="connsiteX74" fmla="*/ 1656850 w 3006678"/>
                  <a:gd name="connsiteY74" fmla="*/ 1016361 h 2482681"/>
                  <a:gd name="connsiteX75" fmla="*/ 1613307 w 3006678"/>
                  <a:gd name="connsiteY75" fmla="*/ 900247 h 2482681"/>
                  <a:gd name="connsiteX76" fmla="*/ 1642335 w 3006678"/>
                  <a:gd name="connsiteY76" fmla="*/ 798647 h 2482681"/>
                  <a:gd name="connsiteX77" fmla="*/ 1642335 w 3006678"/>
                  <a:gd name="connsiteY77" fmla="*/ 697047 h 2482681"/>
                  <a:gd name="connsiteX78" fmla="*/ 1584278 w 3006678"/>
                  <a:gd name="connsiteY78" fmla="*/ 653504 h 2482681"/>
                  <a:gd name="connsiteX79" fmla="*/ 1598793 w 3006678"/>
                  <a:gd name="connsiteY79" fmla="*/ 508361 h 2482681"/>
                  <a:gd name="connsiteX80" fmla="*/ 1918107 w 3006678"/>
                  <a:gd name="connsiteY80" fmla="*/ 697046 h 2482681"/>
                  <a:gd name="connsiteX81" fmla="*/ 2034221 w 3006678"/>
                  <a:gd name="connsiteY81" fmla="*/ 813161 h 2482681"/>
                  <a:gd name="connsiteX82" fmla="*/ 2063250 w 3006678"/>
                  <a:gd name="connsiteY82" fmla="*/ 624475 h 2482681"/>
                  <a:gd name="connsiteX83" fmla="*/ 2077764 w 3006678"/>
                  <a:gd name="connsiteY83" fmla="*/ 566418 h 2482681"/>
                  <a:gd name="connsiteX84" fmla="*/ 1976164 w 3006678"/>
                  <a:gd name="connsiteY84" fmla="*/ 508361 h 2482681"/>
                  <a:gd name="connsiteX85" fmla="*/ 1918107 w 3006678"/>
                  <a:gd name="connsiteY85" fmla="*/ 479332 h 2482681"/>
                  <a:gd name="connsiteX86" fmla="*/ 1714907 w 3006678"/>
                  <a:gd name="connsiteY86" fmla="*/ 392247 h 2482681"/>
                  <a:gd name="connsiteX87" fmla="*/ 1613307 w 3006678"/>
                  <a:gd name="connsiteY87" fmla="*/ 319675 h 2482681"/>
                  <a:gd name="connsiteX88" fmla="*/ 1569764 w 3006678"/>
                  <a:gd name="connsiteY88" fmla="*/ 290647 h 2482681"/>
                  <a:gd name="connsiteX89" fmla="*/ 1511707 w 3006678"/>
                  <a:gd name="connsiteY89" fmla="*/ 247104 h 2482681"/>
                  <a:gd name="connsiteX90" fmla="*/ 1497193 w 3006678"/>
                  <a:gd name="connsiteY90" fmla="*/ 247104 h 2482681"/>
                  <a:gd name="connsiteX91" fmla="*/ 1352050 w 3006678"/>
                  <a:gd name="connsiteY91" fmla="*/ 145504 h 2482681"/>
                  <a:gd name="connsiteX92" fmla="*/ 1308507 w 3006678"/>
                  <a:gd name="connsiteY92" fmla="*/ 101961 h 2482681"/>
                  <a:gd name="connsiteX93" fmla="*/ 1279478 w 3006678"/>
                  <a:gd name="connsiteY93" fmla="*/ 58418 h 2482681"/>
                  <a:gd name="connsiteX94" fmla="*/ 1235935 w 3006678"/>
                  <a:gd name="connsiteY94" fmla="*/ 43904 h 2482681"/>
                  <a:gd name="connsiteX95" fmla="*/ 1221421 w 3006678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86130 w 3005215"/>
                  <a:gd name="connsiteY7" fmla="*/ 377732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24872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86130 w 3005215"/>
                  <a:gd name="connsiteY7" fmla="*/ 377732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24475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86130 w 3005215"/>
                  <a:gd name="connsiteY7" fmla="*/ 377732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86130 w 3005215"/>
                  <a:gd name="connsiteY7" fmla="*/ 377732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86130 w 3005215"/>
                  <a:gd name="connsiteY7" fmla="*/ 377732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57102 w 3005215"/>
                  <a:gd name="connsiteY7" fmla="*/ 334190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00645 w 3005215"/>
                  <a:gd name="connsiteY7" fmla="*/ 392247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00645 w 3005215"/>
                  <a:gd name="connsiteY7" fmla="*/ 392247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15160 w 3005215"/>
                  <a:gd name="connsiteY7" fmla="*/ 392247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00646 w 3005215"/>
                  <a:gd name="connsiteY7" fmla="*/ 377733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29675 w 3005215"/>
                  <a:gd name="connsiteY7" fmla="*/ 377733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00647 w 3005215"/>
                  <a:gd name="connsiteY7" fmla="*/ 392247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15161 w 3005215"/>
                  <a:gd name="connsiteY7" fmla="*/ 392247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915161 w 3005215"/>
                  <a:gd name="connsiteY7" fmla="*/ 392247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016758 w 3005215"/>
                  <a:gd name="connsiteY5" fmla="*/ 232590 h 2482681"/>
                  <a:gd name="connsiteX6" fmla="*/ 929672 w 3005215"/>
                  <a:gd name="connsiteY6" fmla="*/ 319675 h 2482681"/>
                  <a:gd name="connsiteX7" fmla="*/ 871619 w 3005215"/>
                  <a:gd name="connsiteY7" fmla="*/ 348704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045787 w 3005215"/>
                  <a:gd name="connsiteY4" fmla="*/ 189047 h 2482681"/>
                  <a:gd name="connsiteX5" fmla="*/ 1161901 w 3005215"/>
                  <a:gd name="connsiteY5" fmla="*/ 290648 h 2482681"/>
                  <a:gd name="connsiteX6" fmla="*/ 929672 w 3005215"/>
                  <a:gd name="connsiteY6" fmla="*/ 319675 h 2482681"/>
                  <a:gd name="connsiteX7" fmla="*/ 871619 w 3005215"/>
                  <a:gd name="connsiteY7" fmla="*/ 348704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161901 w 3005215"/>
                  <a:gd name="connsiteY4" fmla="*/ 261618 h 2482681"/>
                  <a:gd name="connsiteX5" fmla="*/ 1161901 w 3005215"/>
                  <a:gd name="connsiteY5" fmla="*/ 290648 h 2482681"/>
                  <a:gd name="connsiteX6" fmla="*/ 929672 w 3005215"/>
                  <a:gd name="connsiteY6" fmla="*/ 319675 h 2482681"/>
                  <a:gd name="connsiteX7" fmla="*/ 871619 w 3005215"/>
                  <a:gd name="connsiteY7" fmla="*/ 348704 h 2482681"/>
                  <a:gd name="connsiteX8" fmla="*/ 828072 w 3005215"/>
                  <a:gd name="connsiteY8" fmla="*/ 406761 h 2482681"/>
                  <a:gd name="connsiteX9" fmla="*/ 755501 w 3005215"/>
                  <a:gd name="connsiteY9" fmla="*/ 493847 h 2482681"/>
                  <a:gd name="connsiteX10" fmla="*/ 668415 w 3005215"/>
                  <a:gd name="connsiteY10" fmla="*/ 580932 h 2482681"/>
                  <a:gd name="connsiteX11" fmla="*/ 653901 w 3005215"/>
                  <a:gd name="connsiteY11" fmla="*/ 609961 h 2482681"/>
                  <a:gd name="connsiteX12" fmla="*/ 537787 w 3005215"/>
                  <a:gd name="connsiteY12" fmla="*/ 740590 h 2482681"/>
                  <a:gd name="connsiteX13" fmla="*/ 494244 w 3005215"/>
                  <a:gd name="connsiteY13" fmla="*/ 769618 h 2482681"/>
                  <a:gd name="connsiteX14" fmla="*/ 436187 w 3005215"/>
                  <a:gd name="connsiteY14" fmla="*/ 827675 h 2482681"/>
                  <a:gd name="connsiteX15" fmla="*/ 407158 w 3005215"/>
                  <a:gd name="connsiteY15" fmla="*/ 871218 h 2482681"/>
                  <a:gd name="connsiteX16" fmla="*/ 363615 w 3005215"/>
                  <a:gd name="connsiteY16" fmla="*/ 914761 h 2482681"/>
                  <a:gd name="connsiteX17" fmla="*/ 320072 w 3005215"/>
                  <a:gd name="connsiteY17" fmla="*/ 972818 h 2482681"/>
                  <a:gd name="connsiteX18" fmla="*/ 247501 w 3005215"/>
                  <a:gd name="connsiteY18" fmla="*/ 1059904 h 2482681"/>
                  <a:gd name="connsiteX19" fmla="*/ 203958 w 3005215"/>
                  <a:gd name="connsiteY19" fmla="*/ 1117961 h 2482681"/>
                  <a:gd name="connsiteX20" fmla="*/ 145901 w 3005215"/>
                  <a:gd name="connsiteY20" fmla="*/ 1176018 h 2482681"/>
                  <a:gd name="connsiteX21" fmla="*/ 116872 w 3005215"/>
                  <a:gd name="connsiteY21" fmla="*/ 1234075 h 2482681"/>
                  <a:gd name="connsiteX22" fmla="*/ 58817 w 3005215"/>
                  <a:gd name="connsiteY22" fmla="*/ 1335676 h 2482681"/>
                  <a:gd name="connsiteX23" fmla="*/ 758 w 3005215"/>
                  <a:gd name="connsiteY23" fmla="*/ 1509847 h 2482681"/>
                  <a:gd name="connsiteX24" fmla="*/ 29787 w 3005215"/>
                  <a:gd name="connsiteY24" fmla="*/ 1756589 h 2482681"/>
                  <a:gd name="connsiteX25" fmla="*/ 87844 w 3005215"/>
                  <a:gd name="connsiteY25" fmla="*/ 1858189 h 2482681"/>
                  <a:gd name="connsiteX26" fmla="*/ 203958 w 3005215"/>
                  <a:gd name="connsiteY26" fmla="*/ 2032361 h 2482681"/>
                  <a:gd name="connsiteX27" fmla="*/ 247501 w 3005215"/>
                  <a:gd name="connsiteY27" fmla="*/ 2061390 h 2482681"/>
                  <a:gd name="connsiteX28" fmla="*/ 334587 w 3005215"/>
                  <a:gd name="connsiteY28" fmla="*/ 2133961 h 2482681"/>
                  <a:gd name="connsiteX29" fmla="*/ 421672 w 3005215"/>
                  <a:gd name="connsiteY29" fmla="*/ 2192018 h 2482681"/>
                  <a:gd name="connsiteX30" fmla="*/ 537787 w 3005215"/>
                  <a:gd name="connsiteY30" fmla="*/ 2221047 h 2482681"/>
                  <a:gd name="connsiteX31" fmla="*/ 726472 w 3005215"/>
                  <a:gd name="connsiteY31" fmla="*/ 2264590 h 2482681"/>
                  <a:gd name="connsiteX32" fmla="*/ 813558 w 3005215"/>
                  <a:gd name="connsiteY32" fmla="*/ 2293618 h 2482681"/>
                  <a:gd name="connsiteX33" fmla="*/ 857101 w 3005215"/>
                  <a:gd name="connsiteY33" fmla="*/ 2308132 h 2482681"/>
                  <a:gd name="connsiteX34" fmla="*/ 900644 w 3005215"/>
                  <a:gd name="connsiteY34" fmla="*/ 2322647 h 2482681"/>
                  <a:gd name="connsiteX35" fmla="*/ 944187 w 3005215"/>
                  <a:gd name="connsiteY35" fmla="*/ 2337161 h 2482681"/>
                  <a:gd name="connsiteX36" fmla="*/ 1002244 w 3005215"/>
                  <a:gd name="connsiteY36" fmla="*/ 2366190 h 2482681"/>
                  <a:gd name="connsiteX37" fmla="*/ 1132872 w 3005215"/>
                  <a:gd name="connsiteY37" fmla="*/ 2395218 h 2482681"/>
                  <a:gd name="connsiteX38" fmla="*/ 1176415 w 3005215"/>
                  <a:gd name="connsiteY38" fmla="*/ 2409732 h 2482681"/>
                  <a:gd name="connsiteX39" fmla="*/ 1248987 w 3005215"/>
                  <a:gd name="connsiteY39" fmla="*/ 2424247 h 2482681"/>
                  <a:gd name="connsiteX40" fmla="*/ 1307044 w 3005215"/>
                  <a:gd name="connsiteY40" fmla="*/ 2438761 h 2482681"/>
                  <a:gd name="connsiteX41" fmla="*/ 1539272 w 3005215"/>
                  <a:gd name="connsiteY41" fmla="*/ 2467791 h 2482681"/>
                  <a:gd name="connsiteX42" fmla="*/ 1713444 w 3005215"/>
                  <a:gd name="connsiteY42" fmla="*/ 2482303 h 2482681"/>
                  <a:gd name="connsiteX43" fmla="*/ 2700415 w 3005215"/>
                  <a:gd name="connsiteY43" fmla="*/ 2438761 h 2482681"/>
                  <a:gd name="connsiteX44" fmla="*/ 3005215 w 3005215"/>
                  <a:gd name="connsiteY44" fmla="*/ 2380704 h 2482681"/>
                  <a:gd name="connsiteX45" fmla="*/ 2918130 w 3005215"/>
                  <a:gd name="connsiteY45" fmla="*/ 2351675 h 2482681"/>
                  <a:gd name="connsiteX46" fmla="*/ 2874587 w 3005215"/>
                  <a:gd name="connsiteY46" fmla="*/ 2061390 h 2482681"/>
                  <a:gd name="connsiteX47" fmla="*/ 2685901 w 3005215"/>
                  <a:gd name="connsiteY47" fmla="*/ 2090418 h 2482681"/>
                  <a:gd name="connsiteX48" fmla="*/ 2540758 w 3005215"/>
                  <a:gd name="connsiteY48" fmla="*/ 2133961 h 2482681"/>
                  <a:gd name="connsiteX49" fmla="*/ 2482701 w 3005215"/>
                  <a:gd name="connsiteY49" fmla="*/ 2148475 h 2482681"/>
                  <a:gd name="connsiteX50" fmla="*/ 2366587 w 3005215"/>
                  <a:gd name="connsiteY50" fmla="*/ 2061390 h 2482681"/>
                  <a:gd name="connsiteX51" fmla="*/ 2235958 w 3005215"/>
                  <a:gd name="connsiteY51" fmla="*/ 1916247 h 2482681"/>
                  <a:gd name="connsiteX52" fmla="*/ 2105330 w 3005215"/>
                  <a:gd name="connsiteY52" fmla="*/ 1945275 h 2482681"/>
                  <a:gd name="connsiteX53" fmla="*/ 1931158 w 3005215"/>
                  <a:gd name="connsiteY53" fmla="*/ 1974304 h 2482681"/>
                  <a:gd name="connsiteX54" fmla="*/ 1887615 w 3005215"/>
                  <a:gd name="connsiteY54" fmla="*/ 1988818 h 2482681"/>
                  <a:gd name="connsiteX55" fmla="*/ 1539272 w 3005215"/>
                  <a:gd name="connsiteY55" fmla="*/ 1974304 h 2482681"/>
                  <a:gd name="connsiteX56" fmla="*/ 1452187 w 3005215"/>
                  <a:gd name="connsiteY56" fmla="*/ 1945275 h 2482681"/>
                  <a:gd name="connsiteX57" fmla="*/ 1336072 w 3005215"/>
                  <a:gd name="connsiteY57" fmla="*/ 1887218 h 2482681"/>
                  <a:gd name="connsiteX58" fmla="*/ 1176415 w 3005215"/>
                  <a:gd name="connsiteY58" fmla="*/ 1756590 h 2482681"/>
                  <a:gd name="connsiteX59" fmla="*/ 1089330 w 3005215"/>
                  <a:gd name="connsiteY59" fmla="*/ 1625961 h 2482681"/>
                  <a:gd name="connsiteX60" fmla="*/ 1060301 w 3005215"/>
                  <a:gd name="connsiteY60" fmla="*/ 1582418 h 2482681"/>
                  <a:gd name="connsiteX61" fmla="*/ 1016758 w 3005215"/>
                  <a:gd name="connsiteY61" fmla="*/ 1538875 h 2482681"/>
                  <a:gd name="connsiteX62" fmla="*/ 987730 w 3005215"/>
                  <a:gd name="connsiteY62" fmla="*/ 1466304 h 2482681"/>
                  <a:gd name="connsiteX63" fmla="*/ 958701 w 3005215"/>
                  <a:gd name="connsiteY63" fmla="*/ 1422761 h 2482681"/>
                  <a:gd name="connsiteX64" fmla="*/ 944187 w 3005215"/>
                  <a:gd name="connsiteY64" fmla="*/ 1350190 h 2482681"/>
                  <a:gd name="connsiteX65" fmla="*/ 929672 w 3005215"/>
                  <a:gd name="connsiteY65" fmla="*/ 1306647 h 2482681"/>
                  <a:gd name="connsiteX66" fmla="*/ 958701 w 3005215"/>
                  <a:gd name="connsiteY66" fmla="*/ 1205047 h 2482681"/>
                  <a:gd name="connsiteX67" fmla="*/ 987730 w 3005215"/>
                  <a:gd name="connsiteY67" fmla="*/ 972818 h 2482681"/>
                  <a:gd name="connsiteX68" fmla="*/ 1161901 w 3005215"/>
                  <a:gd name="connsiteY68" fmla="*/ 1001847 h 2482681"/>
                  <a:gd name="connsiteX69" fmla="*/ 1219958 w 3005215"/>
                  <a:gd name="connsiteY69" fmla="*/ 1016361 h 2482681"/>
                  <a:gd name="connsiteX70" fmla="*/ 1292530 w 3005215"/>
                  <a:gd name="connsiteY70" fmla="*/ 1045390 h 2482681"/>
                  <a:gd name="connsiteX71" fmla="*/ 1423158 w 3005215"/>
                  <a:gd name="connsiteY71" fmla="*/ 1059904 h 2482681"/>
                  <a:gd name="connsiteX72" fmla="*/ 1524758 w 3005215"/>
                  <a:gd name="connsiteY72" fmla="*/ 1074418 h 2482681"/>
                  <a:gd name="connsiteX73" fmla="*/ 1698930 w 3005215"/>
                  <a:gd name="connsiteY73" fmla="*/ 1059904 h 2482681"/>
                  <a:gd name="connsiteX74" fmla="*/ 1655387 w 3005215"/>
                  <a:gd name="connsiteY74" fmla="*/ 1016361 h 2482681"/>
                  <a:gd name="connsiteX75" fmla="*/ 1611844 w 3005215"/>
                  <a:gd name="connsiteY75" fmla="*/ 900247 h 2482681"/>
                  <a:gd name="connsiteX76" fmla="*/ 1640872 w 3005215"/>
                  <a:gd name="connsiteY76" fmla="*/ 798647 h 2482681"/>
                  <a:gd name="connsiteX77" fmla="*/ 1640872 w 3005215"/>
                  <a:gd name="connsiteY77" fmla="*/ 697047 h 2482681"/>
                  <a:gd name="connsiteX78" fmla="*/ 1582815 w 3005215"/>
                  <a:gd name="connsiteY78" fmla="*/ 653504 h 2482681"/>
                  <a:gd name="connsiteX79" fmla="*/ 1597330 w 3005215"/>
                  <a:gd name="connsiteY79" fmla="*/ 508361 h 2482681"/>
                  <a:gd name="connsiteX80" fmla="*/ 1916644 w 3005215"/>
                  <a:gd name="connsiteY80" fmla="*/ 697046 h 2482681"/>
                  <a:gd name="connsiteX81" fmla="*/ 2032758 w 3005215"/>
                  <a:gd name="connsiteY81" fmla="*/ 813161 h 2482681"/>
                  <a:gd name="connsiteX82" fmla="*/ 2061787 w 3005215"/>
                  <a:gd name="connsiteY82" fmla="*/ 624475 h 2482681"/>
                  <a:gd name="connsiteX83" fmla="*/ 2076301 w 3005215"/>
                  <a:gd name="connsiteY83" fmla="*/ 566418 h 2482681"/>
                  <a:gd name="connsiteX84" fmla="*/ 1974701 w 3005215"/>
                  <a:gd name="connsiteY84" fmla="*/ 508361 h 2482681"/>
                  <a:gd name="connsiteX85" fmla="*/ 1916644 w 3005215"/>
                  <a:gd name="connsiteY85" fmla="*/ 479332 h 2482681"/>
                  <a:gd name="connsiteX86" fmla="*/ 1713444 w 3005215"/>
                  <a:gd name="connsiteY86" fmla="*/ 392247 h 2482681"/>
                  <a:gd name="connsiteX87" fmla="*/ 1611844 w 3005215"/>
                  <a:gd name="connsiteY87" fmla="*/ 319675 h 2482681"/>
                  <a:gd name="connsiteX88" fmla="*/ 1568301 w 3005215"/>
                  <a:gd name="connsiteY88" fmla="*/ 290647 h 2482681"/>
                  <a:gd name="connsiteX89" fmla="*/ 1510244 w 3005215"/>
                  <a:gd name="connsiteY89" fmla="*/ 247104 h 2482681"/>
                  <a:gd name="connsiteX90" fmla="*/ 1495730 w 3005215"/>
                  <a:gd name="connsiteY90" fmla="*/ 247104 h 2482681"/>
                  <a:gd name="connsiteX91" fmla="*/ 1350587 w 3005215"/>
                  <a:gd name="connsiteY91" fmla="*/ 145504 h 2482681"/>
                  <a:gd name="connsiteX92" fmla="*/ 1307044 w 3005215"/>
                  <a:gd name="connsiteY92" fmla="*/ 101961 h 2482681"/>
                  <a:gd name="connsiteX93" fmla="*/ 1278015 w 3005215"/>
                  <a:gd name="connsiteY93" fmla="*/ 58418 h 2482681"/>
                  <a:gd name="connsiteX94" fmla="*/ 1234472 w 3005215"/>
                  <a:gd name="connsiteY94" fmla="*/ 43904 h 2482681"/>
                  <a:gd name="connsiteX95" fmla="*/ 1219958 w 3005215"/>
                  <a:gd name="connsiteY95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161901 w 3005215"/>
                  <a:gd name="connsiteY4" fmla="*/ 261618 h 2482681"/>
                  <a:gd name="connsiteX5" fmla="*/ 1161901 w 3005215"/>
                  <a:gd name="connsiteY5" fmla="*/ 290648 h 2482681"/>
                  <a:gd name="connsiteX6" fmla="*/ 1045788 w 3005215"/>
                  <a:gd name="connsiteY6" fmla="*/ 392248 h 2482681"/>
                  <a:gd name="connsiteX7" fmla="*/ 929672 w 3005215"/>
                  <a:gd name="connsiteY7" fmla="*/ 3196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161901 w 3005215"/>
                  <a:gd name="connsiteY4" fmla="*/ 261618 h 2482681"/>
                  <a:gd name="connsiteX5" fmla="*/ 1248987 w 3005215"/>
                  <a:gd name="connsiteY5" fmla="*/ 232591 h 2482681"/>
                  <a:gd name="connsiteX6" fmla="*/ 1045788 w 3005215"/>
                  <a:gd name="connsiteY6" fmla="*/ 392248 h 2482681"/>
                  <a:gd name="connsiteX7" fmla="*/ 929672 w 3005215"/>
                  <a:gd name="connsiteY7" fmla="*/ 3196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05444 w 3005215"/>
                  <a:gd name="connsiteY4" fmla="*/ 174533 h 2482681"/>
                  <a:gd name="connsiteX5" fmla="*/ 1248987 w 3005215"/>
                  <a:gd name="connsiteY5" fmla="*/ 232591 h 2482681"/>
                  <a:gd name="connsiteX6" fmla="*/ 1045788 w 3005215"/>
                  <a:gd name="connsiteY6" fmla="*/ 392248 h 2482681"/>
                  <a:gd name="connsiteX7" fmla="*/ 929672 w 3005215"/>
                  <a:gd name="connsiteY7" fmla="*/ 3196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05444 w 3005215"/>
                  <a:gd name="connsiteY4" fmla="*/ 174533 h 2482681"/>
                  <a:gd name="connsiteX5" fmla="*/ 1248987 w 3005215"/>
                  <a:gd name="connsiteY5" fmla="*/ 232591 h 2482681"/>
                  <a:gd name="connsiteX6" fmla="*/ 1045788 w 3005215"/>
                  <a:gd name="connsiteY6" fmla="*/ 392248 h 2482681"/>
                  <a:gd name="connsiteX7" fmla="*/ 1031272 w 3005215"/>
                  <a:gd name="connsiteY7" fmla="*/ 2180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05444 w 3005215"/>
                  <a:gd name="connsiteY4" fmla="*/ 174533 h 2482681"/>
                  <a:gd name="connsiteX5" fmla="*/ 1248987 w 3005215"/>
                  <a:gd name="connsiteY5" fmla="*/ 232591 h 2482681"/>
                  <a:gd name="connsiteX6" fmla="*/ 1132874 w 3005215"/>
                  <a:gd name="connsiteY6" fmla="*/ 377733 h 2482681"/>
                  <a:gd name="connsiteX7" fmla="*/ 1031272 w 3005215"/>
                  <a:gd name="connsiteY7" fmla="*/ 2180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05444 w 3005215"/>
                  <a:gd name="connsiteY4" fmla="*/ 174533 h 2482681"/>
                  <a:gd name="connsiteX5" fmla="*/ 1321558 w 3005215"/>
                  <a:gd name="connsiteY5" fmla="*/ 203563 h 2482681"/>
                  <a:gd name="connsiteX6" fmla="*/ 1132874 w 3005215"/>
                  <a:gd name="connsiteY6" fmla="*/ 377733 h 2482681"/>
                  <a:gd name="connsiteX7" fmla="*/ 1031272 w 3005215"/>
                  <a:gd name="connsiteY7" fmla="*/ 2180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132874 w 3005215"/>
                  <a:gd name="connsiteY6" fmla="*/ 377733 h 2482681"/>
                  <a:gd name="connsiteX7" fmla="*/ 1031272 w 3005215"/>
                  <a:gd name="connsiteY7" fmla="*/ 2180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31272 w 3005215"/>
                  <a:gd name="connsiteY7" fmla="*/ 218075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582815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87730 w 3005215"/>
                  <a:gd name="connsiteY68" fmla="*/ 972818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162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19452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31158 w 3005215"/>
                  <a:gd name="connsiteY54" fmla="*/ 1974304 h 2482681"/>
                  <a:gd name="connsiteX55" fmla="*/ 1887615 w 3005215"/>
                  <a:gd name="connsiteY55" fmla="*/ 1988818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31158 w 3005215"/>
                  <a:gd name="connsiteY54" fmla="*/ 1974304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061390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0904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40758 w 3005215"/>
                  <a:gd name="connsiteY49" fmla="*/ 2133961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82701 w 3005215"/>
                  <a:gd name="connsiteY50" fmla="*/ 2148475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68187 w 3005215"/>
                  <a:gd name="connsiteY50" fmla="*/ 2206533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2046875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68187 w 3005215"/>
                  <a:gd name="connsiteY50" fmla="*/ 2206533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2017847 h 2482681"/>
                  <a:gd name="connsiteX53" fmla="*/ 2105330 w 3005215"/>
                  <a:gd name="connsiteY53" fmla="*/ 1988818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68187 w 3005215"/>
                  <a:gd name="connsiteY50" fmla="*/ 2206533 h 2482681"/>
                  <a:gd name="connsiteX51" fmla="*/ 2366587 w 3005215"/>
                  <a:gd name="connsiteY51" fmla="*/ 2061390 h 2482681"/>
                  <a:gd name="connsiteX52" fmla="*/ 2235958 w 3005215"/>
                  <a:gd name="connsiteY52" fmla="*/ 1974305 h 2482681"/>
                  <a:gd name="connsiteX53" fmla="*/ 2105330 w 3005215"/>
                  <a:gd name="connsiteY53" fmla="*/ 1988818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68187 w 3005215"/>
                  <a:gd name="connsiteY50" fmla="*/ 2206533 h 2482681"/>
                  <a:gd name="connsiteX51" fmla="*/ 2366587 w 3005215"/>
                  <a:gd name="connsiteY51" fmla="*/ 2162990 h 2482681"/>
                  <a:gd name="connsiteX52" fmla="*/ 2235958 w 3005215"/>
                  <a:gd name="connsiteY52" fmla="*/ 1974305 h 2482681"/>
                  <a:gd name="connsiteX53" fmla="*/ 2105330 w 3005215"/>
                  <a:gd name="connsiteY53" fmla="*/ 1988818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68187 w 3005215"/>
                  <a:gd name="connsiteY50" fmla="*/ 2206533 h 2482681"/>
                  <a:gd name="connsiteX51" fmla="*/ 2294016 w 3005215"/>
                  <a:gd name="connsiteY51" fmla="*/ 2162990 h 2482681"/>
                  <a:gd name="connsiteX52" fmla="*/ 2235958 w 3005215"/>
                  <a:gd name="connsiteY52" fmla="*/ 1974305 h 2482681"/>
                  <a:gd name="connsiteX53" fmla="*/ 2105330 w 3005215"/>
                  <a:gd name="connsiteY53" fmla="*/ 1988818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3005215"/>
                  <a:gd name="connsiteY0" fmla="*/ 361 h 2482681"/>
                  <a:gd name="connsiteX1" fmla="*/ 1176415 w 3005215"/>
                  <a:gd name="connsiteY1" fmla="*/ 72932 h 2482681"/>
                  <a:gd name="connsiteX2" fmla="*/ 1132872 w 3005215"/>
                  <a:gd name="connsiteY2" fmla="*/ 87447 h 2482681"/>
                  <a:gd name="connsiteX3" fmla="*/ 1089330 w 3005215"/>
                  <a:gd name="connsiteY3" fmla="*/ 130990 h 2482681"/>
                  <a:gd name="connsiteX4" fmla="*/ 1263501 w 3005215"/>
                  <a:gd name="connsiteY4" fmla="*/ 160019 h 2482681"/>
                  <a:gd name="connsiteX5" fmla="*/ 1321558 w 3005215"/>
                  <a:gd name="connsiteY5" fmla="*/ 203563 h 2482681"/>
                  <a:gd name="connsiteX6" fmla="*/ 1234474 w 3005215"/>
                  <a:gd name="connsiteY6" fmla="*/ 319676 h 2482681"/>
                  <a:gd name="connsiteX7" fmla="*/ 1074815 w 3005215"/>
                  <a:gd name="connsiteY7" fmla="*/ 160018 h 2482681"/>
                  <a:gd name="connsiteX8" fmla="*/ 871619 w 3005215"/>
                  <a:gd name="connsiteY8" fmla="*/ 348704 h 2482681"/>
                  <a:gd name="connsiteX9" fmla="*/ 828072 w 3005215"/>
                  <a:gd name="connsiteY9" fmla="*/ 406761 h 2482681"/>
                  <a:gd name="connsiteX10" fmla="*/ 755501 w 3005215"/>
                  <a:gd name="connsiteY10" fmla="*/ 493847 h 2482681"/>
                  <a:gd name="connsiteX11" fmla="*/ 668415 w 3005215"/>
                  <a:gd name="connsiteY11" fmla="*/ 580932 h 2482681"/>
                  <a:gd name="connsiteX12" fmla="*/ 653901 w 3005215"/>
                  <a:gd name="connsiteY12" fmla="*/ 609961 h 2482681"/>
                  <a:gd name="connsiteX13" fmla="*/ 537787 w 3005215"/>
                  <a:gd name="connsiteY13" fmla="*/ 740590 h 2482681"/>
                  <a:gd name="connsiteX14" fmla="*/ 494244 w 3005215"/>
                  <a:gd name="connsiteY14" fmla="*/ 769618 h 2482681"/>
                  <a:gd name="connsiteX15" fmla="*/ 436187 w 3005215"/>
                  <a:gd name="connsiteY15" fmla="*/ 827675 h 2482681"/>
                  <a:gd name="connsiteX16" fmla="*/ 407158 w 3005215"/>
                  <a:gd name="connsiteY16" fmla="*/ 871218 h 2482681"/>
                  <a:gd name="connsiteX17" fmla="*/ 363615 w 3005215"/>
                  <a:gd name="connsiteY17" fmla="*/ 914761 h 2482681"/>
                  <a:gd name="connsiteX18" fmla="*/ 320072 w 3005215"/>
                  <a:gd name="connsiteY18" fmla="*/ 972818 h 2482681"/>
                  <a:gd name="connsiteX19" fmla="*/ 247501 w 3005215"/>
                  <a:gd name="connsiteY19" fmla="*/ 1059904 h 2482681"/>
                  <a:gd name="connsiteX20" fmla="*/ 203958 w 3005215"/>
                  <a:gd name="connsiteY20" fmla="*/ 1117961 h 2482681"/>
                  <a:gd name="connsiteX21" fmla="*/ 145901 w 3005215"/>
                  <a:gd name="connsiteY21" fmla="*/ 1176018 h 2482681"/>
                  <a:gd name="connsiteX22" fmla="*/ 116872 w 3005215"/>
                  <a:gd name="connsiteY22" fmla="*/ 1234075 h 2482681"/>
                  <a:gd name="connsiteX23" fmla="*/ 58817 w 3005215"/>
                  <a:gd name="connsiteY23" fmla="*/ 1335676 h 2482681"/>
                  <a:gd name="connsiteX24" fmla="*/ 758 w 3005215"/>
                  <a:gd name="connsiteY24" fmla="*/ 1509847 h 2482681"/>
                  <a:gd name="connsiteX25" fmla="*/ 29787 w 3005215"/>
                  <a:gd name="connsiteY25" fmla="*/ 1756589 h 2482681"/>
                  <a:gd name="connsiteX26" fmla="*/ 87844 w 3005215"/>
                  <a:gd name="connsiteY26" fmla="*/ 1858189 h 2482681"/>
                  <a:gd name="connsiteX27" fmla="*/ 203958 w 3005215"/>
                  <a:gd name="connsiteY27" fmla="*/ 2032361 h 2482681"/>
                  <a:gd name="connsiteX28" fmla="*/ 247501 w 3005215"/>
                  <a:gd name="connsiteY28" fmla="*/ 2061390 h 2482681"/>
                  <a:gd name="connsiteX29" fmla="*/ 334587 w 3005215"/>
                  <a:gd name="connsiteY29" fmla="*/ 2133961 h 2482681"/>
                  <a:gd name="connsiteX30" fmla="*/ 421672 w 3005215"/>
                  <a:gd name="connsiteY30" fmla="*/ 2192018 h 2482681"/>
                  <a:gd name="connsiteX31" fmla="*/ 537787 w 3005215"/>
                  <a:gd name="connsiteY31" fmla="*/ 2221047 h 2482681"/>
                  <a:gd name="connsiteX32" fmla="*/ 726472 w 3005215"/>
                  <a:gd name="connsiteY32" fmla="*/ 2264590 h 2482681"/>
                  <a:gd name="connsiteX33" fmla="*/ 813558 w 3005215"/>
                  <a:gd name="connsiteY33" fmla="*/ 2293618 h 2482681"/>
                  <a:gd name="connsiteX34" fmla="*/ 857101 w 3005215"/>
                  <a:gd name="connsiteY34" fmla="*/ 2308132 h 2482681"/>
                  <a:gd name="connsiteX35" fmla="*/ 900644 w 3005215"/>
                  <a:gd name="connsiteY35" fmla="*/ 2322647 h 2482681"/>
                  <a:gd name="connsiteX36" fmla="*/ 944187 w 3005215"/>
                  <a:gd name="connsiteY36" fmla="*/ 2337161 h 2482681"/>
                  <a:gd name="connsiteX37" fmla="*/ 1002244 w 3005215"/>
                  <a:gd name="connsiteY37" fmla="*/ 2366190 h 2482681"/>
                  <a:gd name="connsiteX38" fmla="*/ 1132872 w 3005215"/>
                  <a:gd name="connsiteY38" fmla="*/ 2395218 h 2482681"/>
                  <a:gd name="connsiteX39" fmla="*/ 1176415 w 3005215"/>
                  <a:gd name="connsiteY39" fmla="*/ 2409732 h 2482681"/>
                  <a:gd name="connsiteX40" fmla="*/ 1248987 w 3005215"/>
                  <a:gd name="connsiteY40" fmla="*/ 2424247 h 2482681"/>
                  <a:gd name="connsiteX41" fmla="*/ 1307044 w 3005215"/>
                  <a:gd name="connsiteY41" fmla="*/ 2438761 h 2482681"/>
                  <a:gd name="connsiteX42" fmla="*/ 1539272 w 3005215"/>
                  <a:gd name="connsiteY42" fmla="*/ 2467791 h 2482681"/>
                  <a:gd name="connsiteX43" fmla="*/ 1713444 w 3005215"/>
                  <a:gd name="connsiteY43" fmla="*/ 2482303 h 2482681"/>
                  <a:gd name="connsiteX44" fmla="*/ 2700415 w 3005215"/>
                  <a:gd name="connsiteY44" fmla="*/ 2438761 h 2482681"/>
                  <a:gd name="connsiteX45" fmla="*/ 3005215 w 3005215"/>
                  <a:gd name="connsiteY45" fmla="*/ 2380704 h 2482681"/>
                  <a:gd name="connsiteX46" fmla="*/ 2918130 w 3005215"/>
                  <a:gd name="connsiteY46" fmla="*/ 2351675 h 2482681"/>
                  <a:gd name="connsiteX47" fmla="*/ 2874587 w 3005215"/>
                  <a:gd name="connsiteY47" fmla="*/ 2148476 h 2482681"/>
                  <a:gd name="connsiteX48" fmla="*/ 2685901 w 3005215"/>
                  <a:gd name="connsiteY48" fmla="*/ 2192018 h 2482681"/>
                  <a:gd name="connsiteX49" fmla="*/ 2511729 w 3005215"/>
                  <a:gd name="connsiteY49" fmla="*/ 2192018 h 2482681"/>
                  <a:gd name="connsiteX50" fmla="*/ 2468187 w 3005215"/>
                  <a:gd name="connsiteY50" fmla="*/ 2206533 h 2482681"/>
                  <a:gd name="connsiteX51" fmla="*/ 2352073 w 3005215"/>
                  <a:gd name="connsiteY51" fmla="*/ 2162990 h 2482681"/>
                  <a:gd name="connsiteX52" fmla="*/ 2235958 w 3005215"/>
                  <a:gd name="connsiteY52" fmla="*/ 1974305 h 2482681"/>
                  <a:gd name="connsiteX53" fmla="*/ 2105330 w 3005215"/>
                  <a:gd name="connsiteY53" fmla="*/ 1988818 h 2482681"/>
                  <a:gd name="connsiteX54" fmla="*/ 1974701 w 3005215"/>
                  <a:gd name="connsiteY54" fmla="*/ 2046876 h 2482681"/>
                  <a:gd name="connsiteX55" fmla="*/ 1902129 w 3005215"/>
                  <a:gd name="connsiteY55" fmla="*/ 2032360 h 2482681"/>
                  <a:gd name="connsiteX56" fmla="*/ 1539272 w 3005215"/>
                  <a:gd name="connsiteY56" fmla="*/ 1974304 h 2482681"/>
                  <a:gd name="connsiteX57" fmla="*/ 1452187 w 3005215"/>
                  <a:gd name="connsiteY57" fmla="*/ 1945275 h 2482681"/>
                  <a:gd name="connsiteX58" fmla="*/ 1336072 w 3005215"/>
                  <a:gd name="connsiteY58" fmla="*/ 1887218 h 2482681"/>
                  <a:gd name="connsiteX59" fmla="*/ 1176415 w 3005215"/>
                  <a:gd name="connsiteY59" fmla="*/ 1756590 h 2482681"/>
                  <a:gd name="connsiteX60" fmla="*/ 1089330 w 3005215"/>
                  <a:gd name="connsiteY60" fmla="*/ 1625961 h 2482681"/>
                  <a:gd name="connsiteX61" fmla="*/ 1060301 w 3005215"/>
                  <a:gd name="connsiteY61" fmla="*/ 1582418 h 2482681"/>
                  <a:gd name="connsiteX62" fmla="*/ 1016758 w 3005215"/>
                  <a:gd name="connsiteY62" fmla="*/ 1538875 h 2482681"/>
                  <a:gd name="connsiteX63" fmla="*/ 987730 w 3005215"/>
                  <a:gd name="connsiteY63" fmla="*/ 1466304 h 2482681"/>
                  <a:gd name="connsiteX64" fmla="*/ 958701 w 3005215"/>
                  <a:gd name="connsiteY64" fmla="*/ 1422761 h 2482681"/>
                  <a:gd name="connsiteX65" fmla="*/ 944187 w 3005215"/>
                  <a:gd name="connsiteY65" fmla="*/ 1350190 h 2482681"/>
                  <a:gd name="connsiteX66" fmla="*/ 929672 w 3005215"/>
                  <a:gd name="connsiteY66" fmla="*/ 1306647 h 2482681"/>
                  <a:gd name="connsiteX67" fmla="*/ 958701 w 3005215"/>
                  <a:gd name="connsiteY67" fmla="*/ 1205047 h 2482681"/>
                  <a:gd name="connsiteX68" fmla="*/ 973215 w 3005215"/>
                  <a:gd name="connsiteY68" fmla="*/ 885732 h 2482681"/>
                  <a:gd name="connsiteX69" fmla="*/ 1161901 w 3005215"/>
                  <a:gd name="connsiteY69" fmla="*/ 1001847 h 2482681"/>
                  <a:gd name="connsiteX70" fmla="*/ 1219958 w 3005215"/>
                  <a:gd name="connsiteY70" fmla="*/ 1016361 h 2482681"/>
                  <a:gd name="connsiteX71" fmla="*/ 1292530 w 3005215"/>
                  <a:gd name="connsiteY71" fmla="*/ 1045390 h 2482681"/>
                  <a:gd name="connsiteX72" fmla="*/ 1423158 w 3005215"/>
                  <a:gd name="connsiteY72" fmla="*/ 1059904 h 2482681"/>
                  <a:gd name="connsiteX73" fmla="*/ 1524758 w 3005215"/>
                  <a:gd name="connsiteY73" fmla="*/ 1074418 h 2482681"/>
                  <a:gd name="connsiteX74" fmla="*/ 1698930 w 3005215"/>
                  <a:gd name="connsiteY74" fmla="*/ 1059904 h 2482681"/>
                  <a:gd name="connsiteX75" fmla="*/ 1655387 w 3005215"/>
                  <a:gd name="connsiteY75" fmla="*/ 1016361 h 2482681"/>
                  <a:gd name="connsiteX76" fmla="*/ 1611844 w 3005215"/>
                  <a:gd name="connsiteY76" fmla="*/ 900247 h 2482681"/>
                  <a:gd name="connsiteX77" fmla="*/ 1640872 w 3005215"/>
                  <a:gd name="connsiteY77" fmla="*/ 798647 h 2482681"/>
                  <a:gd name="connsiteX78" fmla="*/ 1640872 w 3005215"/>
                  <a:gd name="connsiteY78" fmla="*/ 697047 h 2482681"/>
                  <a:gd name="connsiteX79" fmla="*/ 1466700 w 3005215"/>
                  <a:gd name="connsiteY79" fmla="*/ 653504 h 2482681"/>
                  <a:gd name="connsiteX80" fmla="*/ 1597330 w 3005215"/>
                  <a:gd name="connsiteY80" fmla="*/ 508361 h 2482681"/>
                  <a:gd name="connsiteX81" fmla="*/ 1916644 w 3005215"/>
                  <a:gd name="connsiteY81" fmla="*/ 697046 h 2482681"/>
                  <a:gd name="connsiteX82" fmla="*/ 2032758 w 3005215"/>
                  <a:gd name="connsiteY82" fmla="*/ 813161 h 2482681"/>
                  <a:gd name="connsiteX83" fmla="*/ 2061787 w 3005215"/>
                  <a:gd name="connsiteY83" fmla="*/ 624475 h 2482681"/>
                  <a:gd name="connsiteX84" fmla="*/ 2076301 w 3005215"/>
                  <a:gd name="connsiteY84" fmla="*/ 566418 h 2482681"/>
                  <a:gd name="connsiteX85" fmla="*/ 1974701 w 3005215"/>
                  <a:gd name="connsiteY85" fmla="*/ 508361 h 2482681"/>
                  <a:gd name="connsiteX86" fmla="*/ 1916644 w 3005215"/>
                  <a:gd name="connsiteY86" fmla="*/ 479332 h 2482681"/>
                  <a:gd name="connsiteX87" fmla="*/ 1713444 w 3005215"/>
                  <a:gd name="connsiteY87" fmla="*/ 392247 h 2482681"/>
                  <a:gd name="connsiteX88" fmla="*/ 1611844 w 3005215"/>
                  <a:gd name="connsiteY88" fmla="*/ 319675 h 2482681"/>
                  <a:gd name="connsiteX89" fmla="*/ 1568301 w 3005215"/>
                  <a:gd name="connsiteY89" fmla="*/ 290647 h 2482681"/>
                  <a:gd name="connsiteX90" fmla="*/ 1510244 w 3005215"/>
                  <a:gd name="connsiteY90" fmla="*/ 247104 h 2482681"/>
                  <a:gd name="connsiteX91" fmla="*/ 1495730 w 3005215"/>
                  <a:gd name="connsiteY91" fmla="*/ 247104 h 2482681"/>
                  <a:gd name="connsiteX92" fmla="*/ 1350587 w 3005215"/>
                  <a:gd name="connsiteY92" fmla="*/ 145504 h 2482681"/>
                  <a:gd name="connsiteX93" fmla="*/ 1307044 w 3005215"/>
                  <a:gd name="connsiteY93" fmla="*/ 101961 h 2482681"/>
                  <a:gd name="connsiteX94" fmla="*/ 1278015 w 3005215"/>
                  <a:gd name="connsiteY94" fmla="*/ 58418 h 2482681"/>
                  <a:gd name="connsiteX95" fmla="*/ 1234472 w 3005215"/>
                  <a:gd name="connsiteY95" fmla="*/ 43904 h 2482681"/>
                  <a:gd name="connsiteX96" fmla="*/ 1219958 w 3005215"/>
                  <a:gd name="connsiteY96" fmla="*/ 361 h 2482681"/>
                  <a:gd name="connsiteX0" fmla="*/ 1219958 w 2932644"/>
                  <a:gd name="connsiteY0" fmla="*/ 361 h 2482681"/>
                  <a:gd name="connsiteX1" fmla="*/ 1176415 w 2932644"/>
                  <a:gd name="connsiteY1" fmla="*/ 72932 h 2482681"/>
                  <a:gd name="connsiteX2" fmla="*/ 1132872 w 2932644"/>
                  <a:gd name="connsiteY2" fmla="*/ 87447 h 2482681"/>
                  <a:gd name="connsiteX3" fmla="*/ 1089330 w 2932644"/>
                  <a:gd name="connsiteY3" fmla="*/ 130990 h 2482681"/>
                  <a:gd name="connsiteX4" fmla="*/ 1263501 w 2932644"/>
                  <a:gd name="connsiteY4" fmla="*/ 160019 h 2482681"/>
                  <a:gd name="connsiteX5" fmla="*/ 1321558 w 2932644"/>
                  <a:gd name="connsiteY5" fmla="*/ 203563 h 2482681"/>
                  <a:gd name="connsiteX6" fmla="*/ 1234474 w 2932644"/>
                  <a:gd name="connsiteY6" fmla="*/ 319676 h 2482681"/>
                  <a:gd name="connsiteX7" fmla="*/ 1074815 w 2932644"/>
                  <a:gd name="connsiteY7" fmla="*/ 160018 h 2482681"/>
                  <a:gd name="connsiteX8" fmla="*/ 871619 w 2932644"/>
                  <a:gd name="connsiteY8" fmla="*/ 348704 h 2482681"/>
                  <a:gd name="connsiteX9" fmla="*/ 828072 w 2932644"/>
                  <a:gd name="connsiteY9" fmla="*/ 406761 h 2482681"/>
                  <a:gd name="connsiteX10" fmla="*/ 755501 w 2932644"/>
                  <a:gd name="connsiteY10" fmla="*/ 493847 h 2482681"/>
                  <a:gd name="connsiteX11" fmla="*/ 668415 w 2932644"/>
                  <a:gd name="connsiteY11" fmla="*/ 580932 h 2482681"/>
                  <a:gd name="connsiteX12" fmla="*/ 653901 w 2932644"/>
                  <a:gd name="connsiteY12" fmla="*/ 609961 h 2482681"/>
                  <a:gd name="connsiteX13" fmla="*/ 537787 w 2932644"/>
                  <a:gd name="connsiteY13" fmla="*/ 740590 h 2482681"/>
                  <a:gd name="connsiteX14" fmla="*/ 494244 w 2932644"/>
                  <a:gd name="connsiteY14" fmla="*/ 769618 h 2482681"/>
                  <a:gd name="connsiteX15" fmla="*/ 436187 w 2932644"/>
                  <a:gd name="connsiteY15" fmla="*/ 827675 h 2482681"/>
                  <a:gd name="connsiteX16" fmla="*/ 407158 w 2932644"/>
                  <a:gd name="connsiteY16" fmla="*/ 871218 h 2482681"/>
                  <a:gd name="connsiteX17" fmla="*/ 363615 w 2932644"/>
                  <a:gd name="connsiteY17" fmla="*/ 914761 h 2482681"/>
                  <a:gd name="connsiteX18" fmla="*/ 320072 w 2932644"/>
                  <a:gd name="connsiteY18" fmla="*/ 972818 h 2482681"/>
                  <a:gd name="connsiteX19" fmla="*/ 247501 w 2932644"/>
                  <a:gd name="connsiteY19" fmla="*/ 1059904 h 2482681"/>
                  <a:gd name="connsiteX20" fmla="*/ 203958 w 2932644"/>
                  <a:gd name="connsiteY20" fmla="*/ 1117961 h 2482681"/>
                  <a:gd name="connsiteX21" fmla="*/ 145901 w 2932644"/>
                  <a:gd name="connsiteY21" fmla="*/ 1176018 h 2482681"/>
                  <a:gd name="connsiteX22" fmla="*/ 116872 w 2932644"/>
                  <a:gd name="connsiteY22" fmla="*/ 1234075 h 2482681"/>
                  <a:gd name="connsiteX23" fmla="*/ 58817 w 2932644"/>
                  <a:gd name="connsiteY23" fmla="*/ 1335676 h 2482681"/>
                  <a:gd name="connsiteX24" fmla="*/ 758 w 2932644"/>
                  <a:gd name="connsiteY24" fmla="*/ 1509847 h 2482681"/>
                  <a:gd name="connsiteX25" fmla="*/ 29787 w 2932644"/>
                  <a:gd name="connsiteY25" fmla="*/ 1756589 h 2482681"/>
                  <a:gd name="connsiteX26" fmla="*/ 87844 w 2932644"/>
                  <a:gd name="connsiteY26" fmla="*/ 1858189 h 2482681"/>
                  <a:gd name="connsiteX27" fmla="*/ 203958 w 2932644"/>
                  <a:gd name="connsiteY27" fmla="*/ 2032361 h 2482681"/>
                  <a:gd name="connsiteX28" fmla="*/ 247501 w 2932644"/>
                  <a:gd name="connsiteY28" fmla="*/ 2061390 h 2482681"/>
                  <a:gd name="connsiteX29" fmla="*/ 334587 w 2932644"/>
                  <a:gd name="connsiteY29" fmla="*/ 2133961 h 2482681"/>
                  <a:gd name="connsiteX30" fmla="*/ 421672 w 2932644"/>
                  <a:gd name="connsiteY30" fmla="*/ 2192018 h 2482681"/>
                  <a:gd name="connsiteX31" fmla="*/ 537787 w 2932644"/>
                  <a:gd name="connsiteY31" fmla="*/ 2221047 h 2482681"/>
                  <a:gd name="connsiteX32" fmla="*/ 726472 w 2932644"/>
                  <a:gd name="connsiteY32" fmla="*/ 2264590 h 2482681"/>
                  <a:gd name="connsiteX33" fmla="*/ 813558 w 2932644"/>
                  <a:gd name="connsiteY33" fmla="*/ 2293618 h 2482681"/>
                  <a:gd name="connsiteX34" fmla="*/ 857101 w 2932644"/>
                  <a:gd name="connsiteY34" fmla="*/ 2308132 h 2482681"/>
                  <a:gd name="connsiteX35" fmla="*/ 900644 w 2932644"/>
                  <a:gd name="connsiteY35" fmla="*/ 2322647 h 2482681"/>
                  <a:gd name="connsiteX36" fmla="*/ 944187 w 2932644"/>
                  <a:gd name="connsiteY36" fmla="*/ 2337161 h 2482681"/>
                  <a:gd name="connsiteX37" fmla="*/ 1002244 w 2932644"/>
                  <a:gd name="connsiteY37" fmla="*/ 2366190 h 2482681"/>
                  <a:gd name="connsiteX38" fmla="*/ 1132872 w 2932644"/>
                  <a:gd name="connsiteY38" fmla="*/ 2395218 h 2482681"/>
                  <a:gd name="connsiteX39" fmla="*/ 1176415 w 2932644"/>
                  <a:gd name="connsiteY39" fmla="*/ 2409732 h 2482681"/>
                  <a:gd name="connsiteX40" fmla="*/ 1248987 w 2932644"/>
                  <a:gd name="connsiteY40" fmla="*/ 2424247 h 2482681"/>
                  <a:gd name="connsiteX41" fmla="*/ 1307044 w 2932644"/>
                  <a:gd name="connsiteY41" fmla="*/ 2438761 h 2482681"/>
                  <a:gd name="connsiteX42" fmla="*/ 1539272 w 2932644"/>
                  <a:gd name="connsiteY42" fmla="*/ 2467791 h 2482681"/>
                  <a:gd name="connsiteX43" fmla="*/ 1713444 w 2932644"/>
                  <a:gd name="connsiteY43" fmla="*/ 2482303 h 2482681"/>
                  <a:gd name="connsiteX44" fmla="*/ 2700415 w 2932644"/>
                  <a:gd name="connsiteY44" fmla="*/ 2438761 h 2482681"/>
                  <a:gd name="connsiteX45" fmla="*/ 2932644 w 2932644"/>
                  <a:gd name="connsiteY45" fmla="*/ 2380704 h 2482681"/>
                  <a:gd name="connsiteX46" fmla="*/ 2918130 w 2932644"/>
                  <a:gd name="connsiteY46" fmla="*/ 2351675 h 2482681"/>
                  <a:gd name="connsiteX47" fmla="*/ 2874587 w 2932644"/>
                  <a:gd name="connsiteY47" fmla="*/ 2148476 h 2482681"/>
                  <a:gd name="connsiteX48" fmla="*/ 2685901 w 2932644"/>
                  <a:gd name="connsiteY48" fmla="*/ 2192018 h 2482681"/>
                  <a:gd name="connsiteX49" fmla="*/ 2511729 w 2932644"/>
                  <a:gd name="connsiteY49" fmla="*/ 2192018 h 2482681"/>
                  <a:gd name="connsiteX50" fmla="*/ 2468187 w 2932644"/>
                  <a:gd name="connsiteY50" fmla="*/ 2206533 h 2482681"/>
                  <a:gd name="connsiteX51" fmla="*/ 2352073 w 2932644"/>
                  <a:gd name="connsiteY51" fmla="*/ 2162990 h 2482681"/>
                  <a:gd name="connsiteX52" fmla="*/ 2235958 w 2932644"/>
                  <a:gd name="connsiteY52" fmla="*/ 1974305 h 2482681"/>
                  <a:gd name="connsiteX53" fmla="*/ 2105330 w 2932644"/>
                  <a:gd name="connsiteY53" fmla="*/ 1988818 h 2482681"/>
                  <a:gd name="connsiteX54" fmla="*/ 1974701 w 2932644"/>
                  <a:gd name="connsiteY54" fmla="*/ 2046876 h 2482681"/>
                  <a:gd name="connsiteX55" fmla="*/ 1902129 w 2932644"/>
                  <a:gd name="connsiteY55" fmla="*/ 2032360 h 2482681"/>
                  <a:gd name="connsiteX56" fmla="*/ 1539272 w 2932644"/>
                  <a:gd name="connsiteY56" fmla="*/ 1974304 h 2482681"/>
                  <a:gd name="connsiteX57" fmla="*/ 1452187 w 2932644"/>
                  <a:gd name="connsiteY57" fmla="*/ 1945275 h 2482681"/>
                  <a:gd name="connsiteX58" fmla="*/ 1336072 w 2932644"/>
                  <a:gd name="connsiteY58" fmla="*/ 1887218 h 2482681"/>
                  <a:gd name="connsiteX59" fmla="*/ 1176415 w 2932644"/>
                  <a:gd name="connsiteY59" fmla="*/ 1756590 h 2482681"/>
                  <a:gd name="connsiteX60" fmla="*/ 1089330 w 2932644"/>
                  <a:gd name="connsiteY60" fmla="*/ 1625961 h 2482681"/>
                  <a:gd name="connsiteX61" fmla="*/ 1060301 w 2932644"/>
                  <a:gd name="connsiteY61" fmla="*/ 1582418 h 2482681"/>
                  <a:gd name="connsiteX62" fmla="*/ 1016758 w 2932644"/>
                  <a:gd name="connsiteY62" fmla="*/ 1538875 h 2482681"/>
                  <a:gd name="connsiteX63" fmla="*/ 987730 w 2932644"/>
                  <a:gd name="connsiteY63" fmla="*/ 1466304 h 2482681"/>
                  <a:gd name="connsiteX64" fmla="*/ 958701 w 2932644"/>
                  <a:gd name="connsiteY64" fmla="*/ 1422761 h 2482681"/>
                  <a:gd name="connsiteX65" fmla="*/ 944187 w 2932644"/>
                  <a:gd name="connsiteY65" fmla="*/ 1350190 h 2482681"/>
                  <a:gd name="connsiteX66" fmla="*/ 929672 w 2932644"/>
                  <a:gd name="connsiteY66" fmla="*/ 1306647 h 2482681"/>
                  <a:gd name="connsiteX67" fmla="*/ 958701 w 2932644"/>
                  <a:gd name="connsiteY67" fmla="*/ 1205047 h 2482681"/>
                  <a:gd name="connsiteX68" fmla="*/ 973215 w 2932644"/>
                  <a:gd name="connsiteY68" fmla="*/ 885732 h 2482681"/>
                  <a:gd name="connsiteX69" fmla="*/ 1161901 w 2932644"/>
                  <a:gd name="connsiteY69" fmla="*/ 1001847 h 2482681"/>
                  <a:gd name="connsiteX70" fmla="*/ 1219958 w 2932644"/>
                  <a:gd name="connsiteY70" fmla="*/ 1016361 h 2482681"/>
                  <a:gd name="connsiteX71" fmla="*/ 1292530 w 2932644"/>
                  <a:gd name="connsiteY71" fmla="*/ 1045390 h 2482681"/>
                  <a:gd name="connsiteX72" fmla="*/ 1423158 w 2932644"/>
                  <a:gd name="connsiteY72" fmla="*/ 1059904 h 2482681"/>
                  <a:gd name="connsiteX73" fmla="*/ 1524758 w 2932644"/>
                  <a:gd name="connsiteY73" fmla="*/ 1074418 h 2482681"/>
                  <a:gd name="connsiteX74" fmla="*/ 1698930 w 2932644"/>
                  <a:gd name="connsiteY74" fmla="*/ 1059904 h 2482681"/>
                  <a:gd name="connsiteX75" fmla="*/ 1655387 w 2932644"/>
                  <a:gd name="connsiteY75" fmla="*/ 1016361 h 2482681"/>
                  <a:gd name="connsiteX76" fmla="*/ 1611844 w 2932644"/>
                  <a:gd name="connsiteY76" fmla="*/ 900247 h 2482681"/>
                  <a:gd name="connsiteX77" fmla="*/ 1640872 w 2932644"/>
                  <a:gd name="connsiteY77" fmla="*/ 798647 h 2482681"/>
                  <a:gd name="connsiteX78" fmla="*/ 1640872 w 2932644"/>
                  <a:gd name="connsiteY78" fmla="*/ 697047 h 2482681"/>
                  <a:gd name="connsiteX79" fmla="*/ 1466700 w 2932644"/>
                  <a:gd name="connsiteY79" fmla="*/ 653504 h 2482681"/>
                  <a:gd name="connsiteX80" fmla="*/ 1597330 w 2932644"/>
                  <a:gd name="connsiteY80" fmla="*/ 508361 h 2482681"/>
                  <a:gd name="connsiteX81" fmla="*/ 1916644 w 2932644"/>
                  <a:gd name="connsiteY81" fmla="*/ 697046 h 2482681"/>
                  <a:gd name="connsiteX82" fmla="*/ 2032758 w 2932644"/>
                  <a:gd name="connsiteY82" fmla="*/ 813161 h 2482681"/>
                  <a:gd name="connsiteX83" fmla="*/ 2061787 w 2932644"/>
                  <a:gd name="connsiteY83" fmla="*/ 624475 h 2482681"/>
                  <a:gd name="connsiteX84" fmla="*/ 2076301 w 2932644"/>
                  <a:gd name="connsiteY84" fmla="*/ 566418 h 2482681"/>
                  <a:gd name="connsiteX85" fmla="*/ 1974701 w 2932644"/>
                  <a:gd name="connsiteY85" fmla="*/ 508361 h 2482681"/>
                  <a:gd name="connsiteX86" fmla="*/ 1916644 w 2932644"/>
                  <a:gd name="connsiteY86" fmla="*/ 479332 h 2482681"/>
                  <a:gd name="connsiteX87" fmla="*/ 1713444 w 2932644"/>
                  <a:gd name="connsiteY87" fmla="*/ 392247 h 2482681"/>
                  <a:gd name="connsiteX88" fmla="*/ 1611844 w 2932644"/>
                  <a:gd name="connsiteY88" fmla="*/ 319675 h 2482681"/>
                  <a:gd name="connsiteX89" fmla="*/ 1568301 w 2932644"/>
                  <a:gd name="connsiteY89" fmla="*/ 290647 h 2482681"/>
                  <a:gd name="connsiteX90" fmla="*/ 1510244 w 2932644"/>
                  <a:gd name="connsiteY90" fmla="*/ 247104 h 2482681"/>
                  <a:gd name="connsiteX91" fmla="*/ 1495730 w 2932644"/>
                  <a:gd name="connsiteY91" fmla="*/ 247104 h 2482681"/>
                  <a:gd name="connsiteX92" fmla="*/ 1350587 w 2932644"/>
                  <a:gd name="connsiteY92" fmla="*/ 145504 h 2482681"/>
                  <a:gd name="connsiteX93" fmla="*/ 1307044 w 2932644"/>
                  <a:gd name="connsiteY93" fmla="*/ 101961 h 2482681"/>
                  <a:gd name="connsiteX94" fmla="*/ 1278015 w 2932644"/>
                  <a:gd name="connsiteY94" fmla="*/ 58418 h 2482681"/>
                  <a:gd name="connsiteX95" fmla="*/ 1234472 w 2932644"/>
                  <a:gd name="connsiteY95" fmla="*/ 43904 h 2482681"/>
                  <a:gd name="connsiteX96" fmla="*/ 1219958 w 2932644"/>
                  <a:gd name="connsiteY96" fmla="*/ 361 h 2482681"/>
                  <a:gd name="connsiteX0" fmla="*/ 1219958 w 2932644"/>
                  <a:gd name="connsiteY0" fmla="*/ 361 h 2482681"/>
                  <a:gd name="connsiteX1" fmla="*/ 1176415 w 2932644"/>
                  <a:gd name="connsiteY1" fmla="*/ 72932 h 2482681"/>
                  <a:gd name="connsiteX2" fmla="*/ 1132872 w 2932644"/>
                  <a:gd name="connsiteY2" fmla="*/ 87447 h 2482681"/>
                  <a:gd name="connsiteX3" fmla="*/ 1089330 w 2932644"/>
                  <a:gd name="connsiteY3" fmla="*/ 130990 h 2482681"/>
                  <a:gd name="connsiteX4" fmla="*/ 1263501 w 2932644"/>
                  <a:gd name="connsiteY4" fmla="*/ 160019 h 2482681"/>
                  <a:gd name="connsiteX5" fmla="*/ 1321558 w 2932644"/>
                  <a:gd name="connsiteY5" fmla="*/ 203563 h 2482681"/>
                  <a:gd name="connsiteX6" fmla="*/ 1234474 w 2932644"/>
                  <a:gd name="connsiteY6" fmla="*/ 319676 h 2482681"/>
                  <a:gd name="connsiteX7" fmla="*/ 1074815 w 2932644"/>
                  <a:gd name="connsiteY7" fmla="*/ 160018 h 2482681"/>
                  <a:gd name="connsiteX8" fmla="*/ 871619 w 2932644"/>
                  <a:gd name="connsiteY8" fmla="*/ 348704 h 2482681"/>
                  <a:gd name="connsiteX9" fmla="*/ 828072 w 2932644"/>
                  <a:gd name="connsiteY9" fmla="*/ 406761 h 2482681"/>
                  <a:gd name="connsiteX10" fmla="*/ 755501 w 2932644"/>
                  <a:gd name="connsiteY10" fmla="*/ 493847 h 2482681"/>
                  <a:gd name="connsiteX11" fmla="*/ 668415 w 2932644"/>
                  <a:gd name="connsiteY11" fmla="*/ 580932 h 2482681"/>
                  <a:gd name="connsiteX12" fmla="*/ 653901 w 2932644"/>
                  <a:gd name="connsiteY12" fmla="*/ 609961 h 2482681"/>
                  <a:gd name="connsiteX13" fmla="*/ 537787 w 2932644"/>
                  <a:gd name="connsiteY13" fmla="*/ 740590 h 2482681"/>
                  <a:gd name="connsiteX14" fmla="*/ 494244 w 2932644"/>
                  <a:gd name="connsiteY14" fmla="*/ 769618 h 2482681"/>
                  <a:gd name="connsiteX15" fmla="*/ 436187 w 2932644"/>
                  <a:gd name="connsiteY15" fmla="*/ 827675 h 2482681"/>
                  <a:gd name="connsiteX16" fmla="*/ 407158 w 2932644"/>
                  <a:gd name="connsiteY16" fmla="*/ 871218 h 2482681"/>
                  <a:gd name="connsiteX17" fmla="*/ 363615 w 2932644"/>
                  <a:gd name="connsiteY17" fmla="*/ 914761 h 2482681"/>
                  <a:gd name="connsiteX18" fmla="*/ 320072 w 2932644"/>
                  <a:gd name="connsiteY18" fmla="*/ 972818 h 2482681"/>
                  <a:gd name="connsiteX19" fmla="*/ 247501 w 2932644"/>
                  <a:gd name="connsiteY19" fmla="*/ 1059904 h 2482681"/>
                  <a:gd name="connsiteX20" fmla="*/ 203958 w 2932644"/>
                  <a:gd name="connsiteY20" fmla="*/ 1117961 h 2482681"/>
                  <a:gd name="connsiteX21" fmla="*/ 145901 w 2932644"/>
                  <a:gd name="connsiteY21" fmla="*/ 1176018 h 2482681"/>
                  <a:gd name="connsiteX22" fmla="*/ 116872 w 2932644"/>
                  <a:gd name="connsiteY22" fmla="*/ 1234075 h 2482681"/>
                  <a:gd name="connsiteX23" fmla="*/ 58817 w 2932644"/>
                  <a:gd name="connsiteY23" fmla="*/ 1335676 h 2482681"/>
                  <a:gd name="connsiteX24" fmla="*/ 758 w 2932644"/>
                  <a:gd name="connsiteY24" fmla="*/ 1509847 h 2482681"/>
                  <a:gd name="connsiteX25" fmla="*/ 29787 w 2932644"/>
                  <a:gd name="connsiteY25" fmla="*/ 1756589 h 2482681"/>
                  <a:gd name="connsiteX26" fmla="*/ 87844 w 2932644"/>
                  <a:gd name="connsiteY26" fmla="*/ 1858189 h 2482681"/>
                  <a:gd name="connsiteX27" fmla="*/ 203958 w 2932644"/>
                  <a:gd name="connsiteY27" fmla="*/ 2032361 h 2482681"/>
                  <a:gd name="connsiteX28" fmla="*/ 247501 w 2932644"/>
                  <a:gd name="connsiteY28" fmla="*/ 2061390 h 2482681"/>
                  <a:gd name="connsiteX29" fmla="*/ 334587 w 2932644"/>
                  <a:gd name="connsiteY29" fmla="*/ 2133961 h 2482681"/>
                  <a:gd name="connsiteX30" fmla="*/ 421672 w 2932644"/>
                  <a:gd name="connsiteY30" fmla="*/ 2192018 h 2482681"/>
                  <a:gd name="connsiteX31" fmla="*/ 537787 w 2932644"/>
                  <a:gd name="connsiteY31" fmla="*/ 2221047 h 2482681"/>
                  <a:gd name="connsiteX32" fmla="*/ 726472 w 2932644"/>
                  <a:gd name="connsiteY32" fmla="*/ 2264590 h 2482681"/>
                  <a:gd name="connsiteX33" fmla="*/ 813558 w 2932644"/>
                  <a:gd name="connsiteY33" fmla="*/ 2293618 h 2482681"/>
                  <a:gd name="connsiteX34" fmla="*/ 857101 w 2932644"/>
                  <a:gd name="connsiteY34" fmla="*/ 2308132 h 2482681"/>
                  <a:gd name="connsiteX35" fmla="*/ 900644 w 2932644"/>
                  <a:gd name="connsiteY35" fmla="*/ 2322647 h 2482681"/>
                  <a:gd name="connsiteX36" fmla="*/ 944187 w 2932644"/>
                  <a:gd name="connsiteY36" fmla="*/ 2337161 h 2482681"/>
                  <a:gd name="connsiteX37" fmla="*/ 1002244 w 2932644"/>
                  <a:gd name="connsiteY37" fmla="*/ 2366190 h 2482681"/>
                  <a:gd name="connsiteX38" fmla="*/ 1132872 w 2932644"/>
                  <a:gd name="connsiteY38" fmla="*/ 2395218 h 2482681"/>
                  <a:gd name="connsiteX39" fmla="*/ 1176415 w 2932644"/>
                  <a:gd name="connsiteY39" fmla="*/ 2409732 h 2482681"/>
                  <a:gd name="connsiteX40" fmla="*/ 1248987 w 2932644"/>
                  <a:gd name="connsiteY40" fmla="*/ 2424247 h 2482681"/>
                  <a:gd name="connsiteX41" fmla="*/ 1307044 w 2932644"/>
                  <a:gd name="connsiteY41" fmla="*/ 2438761 h 2482681"/>
                  <a:gd name="connsiteX42" fmla="*/ 1539272 w 2932644"/>
                  <a:gd name="connsiteY42" fmla="*/ 2467791 h 2482681"/>
                  <a:gd name="connsiteX43" fmla="*/ 1713444 w 2932644"/>
                  <a:gd name="connsiteY43" fmla="*/ 2482303 h 2482681"/>
                  <a:gd name="connsiteX44" fmla="*/ 2700415 w 2932644"/>
                  <a:gd name="connsiteY44" fmla="*/ 2438761 h 2482681"/>
                  <a:gd name="connsiteX45" fmla="*/ 2932644 w 2932644"/>
                  <a:gd name="connsiteY45" fmla="*/ 2380704 h 2482681"/>
                  <a:gd name="connsiteX46" fmla="*/ 2831045 w 2932644"/>
                  <a:gd name="connsiteY46" fmla="*/ 2351675 h 2482681"/>
                  <a:gd name="connsiteX47" fmla="*/ 2874587 w 2932644"/>
                  <a:gd name="connsiteY47" fmla="*/ 2148476 h 2482681"/>
                  <a:gd name="connsiteX48" fmla="*/ 2685901 w 2932644"/>
                  <a:gd name="connsiteY48" fmla="*/ 2192018 h 2482681"/>
                  <a:gd name="connsiteX49" fmla="*/ 2511729 w 2932644"/>
                  <a:gd name="connsiteY49" fmla="*/ 2192018 h 2482681"/>
                  <a:gd name="connsiteX50" fmla="*/ 2468187 w 2932644"/>
                  <a:gd name="connsiteY50" fmla="*/ 2206533 h 2482681"/>
                  <a:gd name="connsiteX51" fmla="*/ 2352073 w 2932644"/>
                  <a:gd name="connsiteY51" fmla="*/ 2162990 h 2482681"/>
                  <a:gd name="connsiteX52" fmla="*/ 2235958 w 2932644"/>
                  <a:gd name="connsiteY52" fmla="*/ 1974305 h 2482681"/>
                  <a:gd name="connsiteX53" fmla="*/ 2105330 w 2932644"/>
                  <a:gd name="connsiteY53" fmla="*/ 1988818 h 2482681"/>
                  <a:gd name="connsiteX54" fmla="*/ 1974701 w 2932644"/>
                  <a:gd name="connsiteY54" fmla="*/ 2046876 h 2482681"/>
                  <a:gd name="connsiteX55" fmla="*/ 1902129 w 2932644"/>
                  <a:gd name="connsiteY55" fmla="*/ 2032360 h 2482681"/>
                  <a:gd name="connsiteX56" fmla="*/ 1539272 w 2932644"/>
                  <a:gd name="connsiteY56" fmla="*/ 1974304 h 2482681"/>
                  <a:gd name="connsiteX57" fmla="*/ 1452187 w 2932644"/>
                  <a:gd name="connsiteY57" fmla="*/ 1945275 h 2482681"/>
                  <a:gd name="connsiteX58" fmla="*/ 1336072 w 2932644"/>
                  <a:gd name="connsiteY58" fmla="*/ 1887218 h 2482681"/>
                  <a:gd name="connsiteX59" fmla="*/ 1176415 w 2932644"/>
                  <a:gd name="connsiteY59" fmla="*/ 1756590 h 2482681"/>
                  <a:gd name="connsiteX60" fmla="*/ 1089330 w 2932644"/>
                  <a:gd name="connsiteY60" fmla="*/ 1625961 h 2482681"/>
                  <a:gd name="connsiteX61" fmla="*/ 1060301 w 2932644"/>
                  <a:gd name="connsiteY61" fmla="*/ 1582418 h 2482681"/>
                  <a:gd name="connsiteX62" fmla="*/ 1016758 w 2932644"/>
                  <a:gd name="connsiteY62" fmla="*/ 1538875 h 2482681"/>
                  <a:gd name="connsiteX63" fmla="*/ 987730 w 2932644"/>
                  <a:gd name="connsiteY63" fmla="*/ 1466304 h 2482681"/>
                  <a:gd name="connsiteX64" fmla="*/ 958701 w 2932644"/>
                  <a:gd name="connsiteY64" fmla="*/ 1422761 h 2482681"/>
                  <a:gd name="connsiteX65" fmla="*/ 944187 w 2932644"/>
                  <a:gd name="connsiteY65" fmla="*/ 1350190 h 2482681"/>
                  <a:gd name="connsiteX66" fmla="*/ 929672 w 2932644"/>
                  <a:gd name="connsiteY66" fmla="*/ 1306647 h 2482681"/>
                  <a:gd name="connsiteX67" fmla="*/ 958701 w 2932644"/>
                  <a:gd name="connsiteY67" fmla="*/ 1205047 h 2482681"/>
                  <a:gd name="connsiteX68" fmla="*/ 973215 w 2932644"/>
                  <a:gd name="connsiteY68" fmla="*/ 885732 h 2482681"/>
                  <a:gd name="connsiteX69" fmla="*/ 1161901 w 2932644"/>
                  <a:gd name="connsiteY69" fmla="*/ 1001847 h 2482681"/>
                  <a:gd name="connsiteX70" fmla="*/ 1219958 w 2932644"/>
                  <a:gd name="connsiteY70" fmla="*/ 1016361 h 2482681"/>
                  <a:gd name="connsiteX71" fmla="*/ 1292530 w 2932644"/>
                  <a:gd name="connsiteY71" fmla="*/ 1045390 h 2482681"/>
                  <a:gd name="connsiteX72" fmla="*/ 1423158 w 2932644"/>
                  <a:gd name="connsiteY72" fmla="*/ 1059904 h 2482681"/>
                  <a:gd name="connsiteX73" fmla="*/ 1524758 w 2932644"/>
                  <a:gd name="connsiteY73" fmla="*/ 1074418 h 2482681"/>
                  <a:gd name="connsiteX74" fmla="*/ 1698930 w 2932644"/>
                  <a:gd name="connsiteY74" fmla="*/ 1059904 h 2482681"/>
                  <a:gd name="connsiteX75" fmla="*/ 1655387 w 2932644"/>
                  <a:gd name="connsiteY75" fmla="*/ 1016361 h 2482681"/>
                  <a:gd name="connsiteX76" fmla="*/ 1611844 w 2932644"/>
                  <a:gd name="connsiteY76" fmla="*/ 900247 h 2482681"/>
                  <a:gd name="connsiteX77" fmla="*/ 1640872 w 2932644"/>
                  <a:gd name="connsiteY77" fmla="*/ 798647 h 2482681"/>
                  <a:gd name="connsiteX78" fmla="*/ 1640872 w 2932644"/>
                  <a:gd name="connsiteY78" fmla="*/ 697047 h 2482681"/>
                  <a:gd name="connsiteX79" fmla="*/ 1466700 w 2932644"/>
                  <a:gd name="connsiteY79" fmla="*/ 653504 h 2482681"/>
                  <a:gd name="connsiteX80" fmla="*/ 1597330 w 2932644"/>
                  <a:gd name="connsiteY80" fmla="*/ 508361 h 2482681"/>
                  <a:gd name="connsiteX81" fmla="*/ 1916644 w 2932644"/>
                  <a:gd name="connsiteY81" fmla="*/ 697046 h 2482681"/>
                  <a:gd name="connsiteX82" fmla="*/ 2032758 w 2932644"/>
                  <a:gd name="connsiteY82" fmla="*/ 813161 h 2482681"/>
                  <a:gd name="connsiteX83" fmla="*/ 2061787 w 2932644"/>
                  <a:gd name="connsiteY83" fmla="*/ 624475 h 2482681"/>
                  <a:gd name="connsiteX84" fmla="*/ 2076301 w 2932644"/>
                  <a:gd name="connsiteY84" fmla="*/ 566418 h 2482681"/>
                  <a:gd name="connsiteX85" fmla="*/ 1974701 w 2932644"/>
                  <a:gd name="connsiteY85" fmla="*/ 508361 h 2482681"/>
                  <a:gd name="connsiteX86" fmla="*/ 1916644 w 2932644"/>
                  <a:gd name="connsiteY86" fmla="*/ 479332 h 2482681"/>
                  <a:gd name="connsiteX87" fmla="*/ 1713444 w 2932644"/>
                  <a:gd name="connsiteY87" fmla="*/ 392247 h 2482681"/>
                  <a:gd name="connsiteX88" fmla="*/ 1611844 w 2932644"/>
                  <a:gd name="connsiteY88" fmla="*/ 319675 h 2482681"/>
                  <a:gd name="connsiteX89" fmla="*/ 1568301 w 2932644"/>
                  <a:gd name="connsiteY89" fmla="*/ 290647 h 2482681"/>
                  <a:gd name="connsiteX90" fmla="*/ 1510244 w 2932644"/>
                  <a:gd name="connsiteY90" fmla="*/ 247104 h 2482681"/>
                  <a:gd name="connsiteX91" fmla="*/ 1495730 w 2932644"/>
                  <a:gd name="connsiteY91" fmla="*/ 247104 h 2482681"/>
                  <a:gd name="connsiteX92" fmla="*/ 1350587 w 2932644"/>
                  <a:gd name="connsiteY92" fmla="*/ 145504 h 2482681"/>
                  <a:gd name="connsiteX93" fmla="*/ 1307044 w 2932644"/>
                  <a:gd name="connsiteY93" fmla="*/ 101961 h 2482681"/>
                  <a:gd name="connsiteX94" fmla="*/ 1278015 w 2932644"/>
                  <a:gd name="connsiteY94" fmla="*/ 58418 h 2482681"/>
                  <a:gd name="connsiteX95" fmla="*/ 1234472 w 2932644"/>
                  <a:gd name="connsiteY95" fmla="*/ 43904 h 2482681"/>
                  <a:gd name="connsiteX96" fmla="*/ 1219958 w 2932644"/>
                  <a:gd name="connsiteY96" fmla="*/ 361 h 2482681"/>
                  <a:gd name="connsiteX0" fmla="*/ 1219958 w 2932644"/>
                  <a:gd name="connsiteY0" fmla="*/ 361 h 2482681"/>
                  <a:gd name="connsiteX1" fmla="*/ 1176415 w 2932644"/>
                  <a:gd name="connsiteY1" fmla="*/ 72932 h 2482681"/>
                  <a:gd name="connsiteX2" fmla="*/ 1132872 w 2932644"/>
                  <a:gd name="connsiteY2" fmla="*/ 87447 h 2482681"/>
                  <a:gd name="connsiteX3" fmla="*/ 1089330 w 2932644"/>
                  <a:gd name="connsiteY3" fmla="*/ 130990 h 2482681"/>
                  <a:gd name="connsiteX4" fmla="*/ 1263501 w 2932644"/>
                  <a:gd name="connsiteY4" fmla="*/ 160019 h 2482681"/>
                  <a:gd name="connsiteX5" fmla="*/ 1321558 w 2932644"/>
                  <a:gd name="connsiteY5" fmla="*/ 203563 h 2482681"/>
                  <a:gd name="connsiteX6" fmla="*/ 1234474 w 2932644"/>
                  <a:gd name="connsiteY6" fmla="*/ 319676 h 2482681"/>
                  <a:gd name="connsiteX7" fmla="*/ 1074815 w 2932644"/>
                  <a:gd name="connsiteY7" fmla="*/ 160018 h 2482681"/>
                  <a:gd name="connsiteX8" fmla="*/ 871619 w 2932644"/>
                  <a:gd name="connsiteY8" fmla="*/ 348704 h 2482681"/>
                  <a:gd name="connsiteX9" fmla="*/ 828072 w 2932644"/>
                  <a:gd name="connsiteY9" fmla="*/ 406761 h 2482681"/>
                  <a:gd name="connsiteX10" fmla="*/ 755501 w 2932644"/>
                  <a:gd name="connsiteY10" fmla="*/ 493847 h 2482681"/>
                  <a:gd name="connsiteX11" fmla="*/ 668415 w 2932644"/>
                  <a:gd name="connsiteY11" fmla="*/ 580932 h 2482681"/>
                  <a:gd name="connsiteX12" fmla="*/ 653901 w 2932644"/>
                  <a:gd name="connsiteY12" fmla="*/ 609961 h 2482681"/>
                  <a:gd name="connsiteX13" fmla="*/ 537787 w 2932644"/>
                  <a:gd name="connsiteY13" fmla="*/ 740590 h 2482681"/>
                  <a:gd name="connsiteX14" fmla="*/ 494244 w 2932644"/>
                  <a:gd name="connsiteY14" fmla="*/ 769618 h 2482681"/>
                  <a:gd name="connsiteX15" fmla="*/ 436187 w 2932644"/>
                  <a:gd name="connsiteY15" fmla="*/ 827675 h 2482681"/>
                  <a:gd name="connsiteX16" fmla="*/ 407158 w 2932644"/>
                  <a:gd name="connsiteY16" fmla="*/ 871218 h 2482681"/>
                  <a:gd name="connsiteX17" fmla="*/ 363615 w 2932644"/>
                  <a:gd name="connsiteY17" fmla="*/ 914761 h 2482681"/>
                  <a:gd name="connsiteX18" fmla="*/ 320072 w 2932644"/>
                  <a:gd name="connsiteY18" fmla="*/ 972818 h 2482681"/>
                  <a:gd name="connsiteX19" fmla="*/ 247501 w 2932644"/>
                  <a:gd name="connsiteY19" fmla="*/ 1059904 h 2482681"/>
                  <a:gd name="connsiteX20" fmla="*/ 203958 w 2932644"/>
                  <a:gd name="connsiteY20" fmla="*/ 1117961 h 2482681"/>
                  <a:gd name="connsiteX21" fmla="*/ 145901 w 2932644"/>
                  <a:gd name="connsiteY21" fmla="*/ 1176018 h 2482681"/>
                  <a:gd name="connsiteX22" fmla="*/ 116872 w 2932644"/>
                  <a:gd name="connsiteY22" fmla="*/ 1234075 h 2482681"/>
                  <a:gd name="connsiteX23" fmla="*/ 58817 w 2932644"/>
                  <a:gd name="connsiteY23" fmla="*/ 1335676 h 2482681"/>
                  <a:gd name="connsiteX24" fmla="*/ 758 w 2932644"/>
                  <a:gd name="connsiteY24" fmla="*/ 1509847 h 2482681"/>
                  <a:gd name="connsiteX25" fmla="*/ 29787 w 2932644"/>
                  <a:gd name="connsiteY25" fmla="*/ 1756589 h 2482681"/>
                  <a:gd name="connsiteX26" fmla="*/ 87844 w 2932644"/>
                  <a:gd name="connsiteY26" fmla="*/ 1858189 h 2482681"/>
                  <a:gd name="connsiteX27" fmla="*/ 203958 w 2932644"/>
                  <a:gd name="connsiteY27" fmla="*/ 2032361 h 2482681"/>
                  <a:gd name="connsiteX28" fmla="*/ 247501 w 2932644"/>
                  <a:gd name="connsiteY28" fmla="*/ 2061390 h 2482681"/>
                  <a:gd name="connsiteX29" fmla="*/ 334587 w 2932644"/>
                  <a:gd name="connsiteY29" fmla="*/ 2133961 h 2482681"/>
                  <a:gd name="connsiteX30" fmla="*/ 421672 w 2932644"/>
                  <a:gd name="connsiteY30" fmla="*/ 2192018 h 2482681"/>
                  <a:gd name="connsiteX31" fmla="*/ 537787 w 2932644"/>
                  <a:gd name="connsiteY31" fmla="*/ 2221047 h 2482681"/>
                  <a:gd name="connsiteX32" fmla="*/ 726472 w 2932644"/>
                  <a:gd name="connsiteY32" fmla="*/ 2264590 h 2482681"/>
                  <a:gd name="connsiteX33" fmla="*/ 813558 w 2932644"/>
                  <a:gd name="connsiteY33" fmla="*/ 2293618 h 2482681"/>
                  <a:gd name="connsiteX34" fmla="*/ 857101 w 2932644"/>
                  <a:gd name="connsiteY34" fmla="*/ 2308132 h 2482681"/>
                  <a:gd name="connsiteX35" fmla="*/ 900644 w 2932644"/>
                  <a:gd name="connsiteY35" fmla="*/ 2322647 h 2482681"/>
                  <a:gd name="connsiteX36" fmla="*/ 944187 w 2932644"/>
                  <a:gd name="connsiteY36" fmla="*/ 2337161 h 2482681"/>
                  <a:gd name="connsiteX37" fmla="*/ 1002244 w 2932644"/>
                  <a:gd name="connsiteY37" fmla="*/ 2366190 h 2482681"/>
                  <a:gd name="connsiteX38" fmla="*/ 1132872 w 2932644"/>
                  <a:gd name="connsiteY38" fmla="*/ 2395218 h 2482681"/>
                  <a:gd name="connsiteX39" fmla="*/ 1176415 w 2932644"/>
                  <a:gd name="connsiteY39" fmla="*/ 2409732 h 2482681"/>
                  <a:gd name="connsiteX40" fmla="*/ 1248987 w 2932644"/>
                  <a:gd name="connsiteY40" fmla="*/ 2424247 h 2482681"/>
                  <a:gd name="connsiteX41" fmla="*/ 1307044 w 2932644"/>
                  <a:gd name="connsiteY41" fmla="*/ 2438761 h 2482681"/>
                  <a:gd name="connsiteX42" fmla="*/ 1539272 w 2932644"/>
                  <a:gd name="connsiteY42" fmla="*/ 2467791 h 2482681"/>
                  <a:gd name="connsiteX43" fmla="*/ 1713444 w 2932644"/>
                  <a:gd name="connsiteY43" fmla="*/ 2482303 h 2482681"/>
                  <a:gd name="connsiteX44" fmla="*/ 2700415 w 2932644"/>
                  <a:gd name="connsiteY44" fmla="*/ 2438761 h 2482681"/>
                  <a:gd name="connsiteX45" fmla="*/ 2932644 w 2932644"/>
                  <a:gd name="connsiteY45" fmla="*/ 2380704 h 2482681"/>
                  <a:gd name="connsiteX46" fmla="*/ 2831045 w 2932644"/>
                  <a:gd name="connsiteY46" fmla="*/ 2351675 h 2482681"/>
                  <a:gd name="connsiteX47" fmla="*/ 2816530 w 2932644"/>
                  <a:gd name="connsiteY47" fmla="*/ 2148476 h 2482681"/>
                  <a:gd name="connsiteX48" fmla="*/ 2685901 w 2932644"/>
                  <a:gd name="connsiteY48" fmla="*/ 2192018 h 2482681"/>
                  <a:gd name="connsiteX49" fmla="*/ 2511729 w 2932644"/>
                  <a:gd name="connsiteY49" fmla="*/ 2192018 h 2482681"/>
                  <a:gd name="connsiteX50" fmla="*/ 2468187 w 2932644"/>
                  <a:gd name="connsiteY50" fmla="*/ 2206533 h 2482681"/>
                  <a:gd name="connsiteX51" fmla="*/ 2352073 w 2932644"/>
                  <a:gd name="connsiteY51" fmla="*/ 2162990 h 2482681"/>
                  <a:gd name="connsiteX52" fmla="*/ 2235958 w 2932644"/>
                  <a:gd name="connsiteY52" fmla="*/ 1974305 h 2482681"/>
                  <a:gd name="connsiteX53" fmla="*/ 2105330 w 2932644"/>
                  <a:gd name="connsiteY53" fmla="*/ 1988818 h 2482681"/>
                  <a:gd name="connsiteX54" fmla="*/ 1974701 w 2932644"/>
                  <a:gd name="connsiteY54" fmla="*/ 2046876 h 2482681"/>
                  <a:gd name="connsiteX55" fmla="*/ 1902129 w 2932644"/>
                  <a:gd name="connsiteY55" fmla="*/ 2032360 h 2482681"/>
                  <a:gd name="connsiteX56" fmla="*/ 1539272 w 2932644"/>
                  <a:gd name="connsiteY56" fmla="*/ 1974304 h 2482681"/>
                  <a:gd name="connsiteX57" fmla="*/ 1452187 w 2932644"/>
                  <a:gd name="connsiteY57" fmla="*/ 1945275 h 2482681"/>
                  <a:gd name="connsiteX58" fmla="*/ 1336072 w 2932644"/>
                  <a:gd name="connsiteY58" fmla="*/ 1887218 h 2482681"/>
                  <a:gd name="connsiteX59" fmla="*/ 1176415 w 2932644"/>
                  <a:gd name="connsiteY59" fmla="*/ 1756590 h 2482681"/>
                  <a:gd name="connsiteX60" fmla="*/ 1089330 w 2932644"/>
                  <a:gd name="connsiteY60" fmla="*/ 1625961 h 2482681"/>
                  <a:gd name="connsiteX61" fmla="*/ 1060301 w 2932644"/>
                  <a:gd name="connsiteY61" fmla="*/ 1582418 h 2482681"/>
                  <a:gd name="connsiteX62" fmla="*/ 1016758 w 2932644"/>
                  <a:gd name="connsiteY62" fmla="*/ 1538875 h 2482681"/>
                  <a:gd name="connsiteX63" fmla="*/ 987730 w 2932644"/>
                  <a:gd name="connsiteY63" fmla="*/ 1466304 h 2482681"/>
                  <a:gd name="connsiteX64" fmla="*/ 958701 w 2932644"/>
                  <a:gd name="connsiteY64" fmla="*/ 1422761 h 2482681"/>
                  <a:gd name="connsiteX65" fmla="*/ 944187 w 2932644"/>
                  <a:gd name="connsiteY65" fmla="*/ 1350190 h 2482681"/>
                  <a:gd name="connsiteX66" fmla="*/ 929672 w 2932644"/>
                  <a:gd name="connsiteY66" fmla="*/ 1306647 h 2482681"/>
                  <a:gd name="connsiteX67" fmla="*/ 958701 w 2932644"/>
                  <a:gd name="connsiteY67" fmla="*/ 1205047 h 2482681"/>
                  <a:gd name="connsiteX68" fmla="*/ 973215 w 2932644"/>
                  <a:gd name="connsiteY68" fmla="*/ 885732 h 2482681"/>
                  <a:gd name="connsiteX69" fmla="*/ 1161901 w 2932644"/>
                  <a:gd name="connsiteY69" fmla="*/ 1001847 h 2482681"/>
                  <a:gd name="connsiteX70" fmla="*/ 1219958 w 2932644"/>
                  <a:gd name="connsiteY70" fmla="*/ 1016361 h 2482681"/>
                  <a:gd name="connsiteX71" fmla="*/ 1292530 w 2932644"/>
                  <a:gd name="connsiteY71" fmla="*/ 1045390 h 2482681"/>
                  <a:gd name="connsiteX72" fmla="*/ 1423158 w 2932644"/>
                  <a:gd name="connsiteY72" fmla="*/ 1059904 h 2482681"/>
                  <a:gd name="connsiteX73" fmla="*/ 1524758 w 2932644"/>
                  <a:gd name="connsiteY73" fmla="*/ 1074418 h 2482681"/>
                  <a:gd name="connsiteX74" fmla="*/ 1698930 w 2932644"/>
                  <a:gd name="connsiteY74" fmla="*/ 1059904 h 2482681"/>
                  <a:gd name="connsiteX75" fmla="*/ 1655387 w 2932644"/>
                  <a:gd name="connsiteY75" fmla="*/ 1016361 h 2482681"/>
                  <a:gd name="connsiteX76" fmla="*/ 1611844 w 2932644"/>
                  <a:gd name="connsiteY76" fmla="*/ 900247 h 2482681"/>
                  <a:gd name="connsiteX77" fmla="*/ 1640872 w 2932644"/>
                  <a:gd name="connsiteY77" fmla="*/ 798647 h 2482681"/>
                  <a:gd name="connsiteX78" fmla="*/ 1640872 w 2932644"/>
                  <a:gd name="connsiteY78" fmla="*/ 697047 h 2482681"/>
                  <a:gd name="connsiteX79" fmla="*/ 1466700 w 2932644"/>
                  <a:gd name="connsiteY79" fmla="*/ 653504 h 2482681"/>
                  <a:gd name="connsiteX80" fmla="*/ 1597330 w 2932644"/>
                  <a:gd name="connsiteY80" fmla="*/ 508361 h 2482681"/>
                  <a:gd name="connsiteX81" fmla="*/ 1916644 w 2932644"/>
                  <a:gd name="connsiteY81" fmla="*/ 697046 h 2482681"/>
                  <a:gd name="connsiteX82" fmla="*/ 2032758 w 2932644"/>
                  <a:gd name="connsiteY82" fmla="*/ 813161 h 2482681"/>
                  <a:gd name="connsiteX83" fmla="*/ 2061787 w 2932644"/>
                  <a:gd name="connsiteY83" fmla="*/ 624475 h 2482681"/>
                  <a:gd name="connsiteX84" fmla="*/ 2076301 w 2932644"/>
                  <a:gd name="connsiteY84" fmla="*/ 566418 h 2482681"/>
                  <a:gd name="connsiteX85" fmla="*/ 1974701 w 2932644"/>
                  <a:gd name="connsiteY85" fmla="*/ 508361 h 2482681"/>
                  <a:gd name="connsiteX86" fmla="*/ 1916644 w 2932644"/>
                  <a:gd name="connsiteY86" fmla="*/ 479332 h 2482681"/>
                  <a:gd name="connsiteX87" fmla="*/ 1713444 w 2932644"/>
                  <a:gd name="connsiteY87" fmla="*/ 392247 h 2482681"/>
                  <a:gd name="connsiteX88" fmla="*/ 1611844 w 2932644"/>
                  <a:gd name="connsiteY88" fmla="*/ 319675 h 2482681"/>
                  <a:gd name="connsiteX89" fmla="*/ 1568301 w 2932644"/>
                  <a:gd name="connsiteY89" fmla="*/ 290647 h 2482681"/>
                  <a:gd name="connsiteX90" fmla="*/ 1510244 w 2932644"/>
                  <a:gd name="connsiteY90" fmla="*/ 247104 h 2482681"/>
                  <a:gd name="connsiteX91" fmla="*/ 1495730 w 2932644"/>
                  <a:gd name="connsiteY91" fmla="*/ 247104 h 2482681"/>
                  <a:gd name="connsiteX92" fmla="*/ 1350587 w 2932644"/>
                  <a:gd name="connsiteY92" fmla="*/ 145504 h 2482681"/>
                  <a:gd name="connsiteX93" fmla="*/ 1307044 w 2932644"/>
                  <a:gd name="connsiteY93" fmla="*/ 101961 h 2482681"/>
                  <a:gd name="connsiteX94" fmla="*/ 1278015 w 2932644"/>
                  <a:gd name="connsiteY94" fmla="*/ 58418 h 2482681"/>
                  <a:gd name="connsiteX95" fmla="*/ 1234472 w 2932644"/>
                  <a:gd name="connsiteY95" fmla="*/ 43904 h 2482681"/>
                  <a:gd name="connsiteX96" fmla="*/ 1219958 w 2932644"/>
                  <a:gd name="connsiteY96" fmla="*/ 361 h 2482681"/>
                  <a:gd name="connsiteX0" fmla="*/ 1219958 w 2874587"/>
                  <a:gd name="connsiteY0" fmla="*/ 361 h 2482681"/>
                  <a:gd name="connsiteX1" fmla="*/ 1176415 w 2874587"/>
                  <a:gd name="connsiteY1" fmla="*/ 72932 h 2482681"/>
                  <a:gd name="connsiteX2" fmla="*/ 1132872 w 2874587"/>
                  <a:gd name="connsiteY2" fmla="*/ 87447 h 2482681"/>
                  <a:gd name="connsiteX3" fmla="*/ 1089330 w 2874587"/>
                  <a:gd name="connsiteY3" fmla="*/ 130990 h 2482681"/>
                  <a:gd name="connsiteX4" fmla="*/ 1263501 w 2874587"/>
                  <a:gd name="connsiteY4" fmla="*/ 160019 h 2482681"/>
                  <a:gd name="connsiteX5" fmla="*/ 1321558 w 2874587"/>
                  <a:gd name="connsiteY5" fmla="*/ 203563 h 2482681"/>
                  <a:gd name="connsiteX6" fmla="*/ 1234474 w 2874587"/>
                  <a:gd name="connsiteY6" fmla="*/ 319676 h 2482681"/>
                  <a:gd name="connsiteX7" fmla="*/ 1074815 w 2874587"/>
                  <a:gd name="connsiteY7" fmla="*/ 160018 h 2482681"/>
                  <a:gd name="connsiteX8" fmla="*/ 871619 w 2874587"/>
                  <a:gd name="connsiteY8" fmla="*/ 348704 h 2482681"/>
                  <a:gd name="connsiteX9" fmla="*/ 828072 w 2874587"/>
                  <a:gd name="connsiteY9" fmla="*/ 406761 h 2482681"/>
                  <a:gd name="connsiteX10" fmla="*/ 755501 w 2874587"/>
                  <a:gd name="connsiteY10" fmla="*/ 493847 h 2482681"/>
                  <a:gd name="connsiteX11" fmla="*/ 668415 w 2874587"/>
                  <a:gd name="connsiteY11" fmla="*/ 580932 h 2482681"/>
                  <a:gd name="connsiteX12" fmla="*/ 653901 w 2874587"/>
                  <a:gd name="connsiteY12" fmla="*/ 609961 h 2482681"/>
                  <a:gd name="connsiteX13" fmla="*/ 537787 w 2874587"/>
                  <a:gd name="connsiteY13" fmla="*/ 740590 h 2482681"/>
                  <a:gd name="connsiteX14" fmla="*/ 494244 w 2874587"/>
                  <a:gd name="connsiteY14" fmla="*/ 769618 h 2482681"/>
                  <a:gd name="connsiteX15" fmla="*/ 436187 w 2874587"/>
                  <a:gd name="connsiteY15" fmla="*/ 827675 h 2482681"/>
                  <a:gd name="connsiteX16" fmla="*/ 407158 w 2874587"/>
                  <a:gd name="connsiteY16" fmla="*/ 871218 h 2482681"/>
                  <a:gd name="connsiteX17" fmla="*/ 363615 w 2874587"/>
                  <a:gd name="connsiteY17" fmla="*/ 914761 h 2482681"/>
                  <a:gd name="connsiteX18" fmla="*/ 320072 w 2874587"/>
                  <a:gd name="connsiteY18" fmla="*/ 972818 h 2482681"/>
                  <a:gd name="connsiteX19" fmla="*/ 247501 w 2874587"/>
                  <a:gd name="connsiteY19" fmla="*/ 1059904 h 2482681"/>
                  <a:gd name="connsiteX20" fmla="*/ 203958 w 2874587"/>
                  <a:gd name="connsiteY20" fmla="*/ 1117961 h 2482681"/>
                  <a:gd name="connsiteX21" fmla="*/ 145901 w 2874587"/>
                  <a:gd name="connsiteY21" fmla="*/ 1176018 h 2482681"/>
                  <a:gd name="connsiteX22" fmla="*/ 116872 w 2874587"/>
                  <a:gd name="connsiteY22" fmla="*/ 1234075 h 2482681"/>
                  <a:gd name="connsiteX23" fmla="*/ 58817 w 2874587"/>
                  <a:gd name="connsiteY23" fmla="*/ 1335676 h 2482681"/>
                  <a:gd name="connsiteX24" fmla="*/ 758 w 2874587"/>
                  <a:gd name="connsiteY24" fmla="*/ 1509847 h 2482681"/>
                  <a:gd name="connsiteX25" fmla="*/ 29787 w 2874587"/>
                  <a:gd name="connsiteY25" fmla="*/ 1756589 h 2482681"/>
                  <a:gd name="connsiteX26" fmla="*/ 87844 w 2874587"/>
                  <a:gd name="connsiteY26" fmla="*/ 1858189 h 2482681"/>
                  <a:gd name="connsiteX27" fmla="*/ 203958 w 2874587"/>
                  <a:gd name="connsiteY27" fmla="*/ 2032361 h 2482681"/>
                  <a:gd name="connsiteX28" fmla="*/ 247501 w 2874587"/>
                  <a:gd name="connsiteY28" fmla="*/ 2061390 h 2482681"/>
                  <a:gd name="connsiteX29" fmla="*/ 334587 w 2874587"/>
                  <a:gd name="connsiteY29" fmla="*/ 2133961 h 2482681"/>
                  <a:gd name="connsiteX30" fmla="*/ 421672 w 2874587"/>
                  <a:gd name="connsiteY30" fmla="*/ 2192018 h 2482681"/>
                  <a:gd name="connsiteX31" fmla="*/ 537787 w 2874587"/>
                  <a:gd name="connsiteY31" fmla="*/ 2221047 h 2482681"/>
                  <a:gd name="connsiteX32" fmla="*/ 726472 w 2874587"/>
                  <a:gd name="connsiteY32" fmla="*/ 2264590 h 2482681"/>
                  <a:gd name="connsiteX33" fmla="*/ 813558 w 2874587"/>
                  <a:gd name="connsiteY33" fmla="*/ 2293618 h 2482681"/>
                  <a:gd name="connsiteX34" fmla="*/ 857101 w 2874587"/>
                  <a:gd name="connsiteY34" fmla="*/ 2308132 h 2482681"/>
                  <a:gd name="connsiteX35" fmla="*/ 900644 w 2874587"/>
                  <a:gd name="connsiteY35" fmla="*/ 2322647 h 2482681"/>
                  <a:gd name="connsiteX36" fmla="*/ 944187 w 2874587"/>
                  <a:gd name="connsiteY36" fmla="*/ 2337161 h 2482681"/>
                  <a:gd name="connsiteX37" fmla="*/ 1002244 w 2874587"/>
                  <a:gd name="connsiteY37" fmla="*/ 2366190 h 2482681"/>
                  <a:gd name="connsiteX38" fmla="*/ 1132872 w 2874587"/>
                  <a:gd name="connsiteY38" fmla="*/ 2395218 h 2482681"/>
                  <a:gd name="connsiteX39" fmla="*/ 1176415 w 2874587"/>
                  <a:gd name="connsiteY39" fmla="*/ 2409732 h 2482681"/>
                  <a:gd name="connsiteX40" fmla="*/ 1248987 w 2874587"/>
                  <a:gd name="connsiteY40" fmla="*/ 2424247 h 2482681"/>
                  <a:gd name="connsiteX41" fmla="*/ 1307044 w 2874587"/>
                  <a:gd name="connsiteY41" fmla="*/ 2438761 h 2482681"/>
                  <a:gd name="connsiteX42" fmla="*/ 1539272 w 2874587"/>
                  <a:gd name="connsiteY42" fmla="*/ 2467791 h 2482681"/>
                  <a:gd name="connsiteX43" fmla="*/ 1713444 w 2874587"/>
                  <a:gd name="connsiteY43" fmla="*/ 2482303 h 2482681"/>
                  <a:gd name="connsiteX44" fmla="*/ 2700415 w 2874587"/>
                  <a:gd name="connsiteY44" fmla="*/ 2438761 h 2482681"/>
                  <a:gd name="connsiteX45" fmla="*/ 2874587 w 2874587"/>
                  <a:gd name="connsiteY45" fmla="*/ 2380704 h 2482681"/>
                  <a:gd name="connsiteX46" fmla="*/ 2831045 w 2874587"/>
                  <a:gd name="connsiteY46" fmla="*/ 2351675 h 2482681"/>
                  <a:gd name="connsiteX47" fmla="*/ 2816530 w 2874587"/>
                  <a:gd name="connsiteY47" fmla="*/ 2148476 h 2482681"/>
                  <a:gd name="connsiteX48" fmla="*/ 2685901 w 2874587"/>
                  <a:gd name="connsiteY48" fmla="*/ 2192018 h 2482681"/>
                  <a:gd name="connsiteX49" fmla="*/ 2511729 w 2874587"/>
                  <a:gd name="connsiteY49" fmla="*/ 2192018 h 2482681"/>
                  <a:gd name="connsiteX50" fmla="*/ 2468187 w 2874587"/>
                  <a:gd name="connsiteY50" fmla="*/ 2206533 h 2482681"/>
                  <a:gd name="connsiteX51" fmla="*/ 2352073 w 2874587"/>
                  <a:gd name="connsiteY51" fmla="*/ 2162990 h 2482681"/>
                  <a:gd name="connsiteX52" fmla="*/ 2235958 w 2874587"/>
                  <a:gd name="connsiteY52" fmla="*/ 1974305 h 2482681"/>
                  <a:gd name="connsiteX53" fmla="*/ 2105330 w 2874587"/>
                  <a:gd name="connsiteY53" fmla="*/ 1988818 h 2482681"/>
                  <a:gd name="connsiteX54" fmla="*/ 1974701 w 2874587"/>
                  <a:gd name="connsiteY54" fmla="*/ 2046876 h 2482681"/>
                  <a:gd name="connsiteX55" fmla="*/ 1902129 w 2874587"/>
                  <a:gd name="connsiteY55" fmla="*/ 2032360 h 2482681"/>
                  <a:gd name="connsiteX56" fmla="*/ 1539272 w 2874587"/>
                  <a:gd name="connsiteY56" fmla="*/ 1974304 h 2482681"/>
                  <a:gd name="connsiteX57" fmla="*/ 1452187 w 2874587"/>
                  <a:gd name="connsiteY57" fmla="*/ 1945275 h 2482681"/>
                  <a:gd name="connsiteX58" fmla="*/ 1336072 w 2874587"/>
                  <a:gd name="connsiteY58" fmla="*/ 1887218 h 2482681"/>
                  <a:gd name="connsiteX59" fmla="*/ 1176415 w 2874587"/>
                  <a:gd name="connsiteY59" fmla="*/ 1756590 h 2482681"/>
                  <a:gd name="connsiteX60" fmla="*/ 1089330 w 2874587"/>
                  <a:gd name="connsiteY60" fmla="*/ 1625961 h 2482681"/>
                  <a:gd name="connsiteX61" fmla="*/ 1060301 w 2874587"/>
                  <a:gd name="connsiteY61" fmla="*/ 1582418 h 2482681"/>
                  <a:gd name="connsiteX62" fmla="*/ 1016758 w 2874587"/>
                  <a:gd name="connsiteY62" fmla="*/ 1538875 h 2482681"/>
                  <a:gd name="connsiteX63" fmla="*/ 987730 w 2874587"/>
                  <a:gd name="connsiteY63" fmla="*/ 1466304 h 2482681"/>
                  <a:gd name="connsiteX64" fmla="*/ 958701 w 2874587"/>
                  <a:gd name="connsiteY64" fmla="*/ 1422761 h 2482681"/>
                  <a:gd name="connsiteX65" fmla="*/ 944187 w 2874587"/>
                  <a:gd name="connsiteY65" fmla="*/ 1350190 h 2482681"/>
                  <a:gd name="connsiteX66" fmla="*/ 929672 w 2874587"/>
                  <a:gd name="connsiteY66" fmla="*/ 1306647 h 2482681"/>
                  <a:gd name="connsiteX67" fmla="*/ 958701 w 2874587"/>
                  <a:gd name="connsiteY67" fmla="*/ 1205047 h 2482681"/>
                  <a:gd name="connsiteX68" fmla="*/ 973215 w 2874587"/>
                  <a:gd name="connsiteY68" fmla="*/ 885732 h 2482681"/>
                  <a:gd name="connsiteX69" fmla="*/ 1161901 w 2874587"/>
                  <a:gd name="connsiteY69" fmla="*/ 1001847 h 2482681"/>
                  <a:gd name="connsiteX70" fmla="*/ 1219958 w 2874587"/>
                  <a:gd name="connsiteY70" fmla="*/ 1016361 h 2482681"/>
                  <a:gd name="connsiteX71" fmla="*/ 1292530 w 2874587"/>
                  <a:gd name="connsiteY71" fmla="*/ 1045390 h 2482681"/>
                  <a:gd name="connsiteX72" fmla="*/ 1423158 w 2874587"/>
                  <a:gd name="connsiteY72" fmla="*/ 1059904 h 2482681"/>
                  <a:gd name="connsiteX73" fmla="*/ 1524758 w 2874587"/>
                  <a:gd name="connsiteY73" fmla="*/ 1074418 h 2482681"/>
                  <a:gd name="connsiteX74" fmla="*/ 1698930 w 2874587"/>
                  <a:gd name="connsiteY74" fmla="*/ 1059904 h 2482681"/>
                  <a:gd name="connsiteX75" fmla="*/ 1655387 w 2874587"/>
                  <a:gd name="connsiteY75" fmla="*/ 1016361 h 2482681"/>
                  <a:gd name="connsiteX76" fmla="*/ 1611844 w 2874587"/>
                  <a:gd name="connsiteY76" fmla="*/ 900247 h 2482681"/>
                  <a:gd name="connsiteX77" fmla="*/ 1640872 w 2874587"/>
                  <a:gd name="connsiteY77" fmla="*/ 798647 h 2482681"/>
                  <a:gd name="connsiteX78" fmla="*/ 1640872 w 2874587"/>
                  <a:gd name="connsiteY78" fmla="*/ 697047 h 2482681"/>
                  <a:gd name="connsiteX79" fmla="*/ 1466700 w 2874587"/>
                  <a:gd name="connsiteY79" fmla="*/ 653504 h 2482681"/>
                  <a:gd name="connsiteX80" fmla="*/ 1597330 w 2874587"/>
                  <a:gd name="connsiteY80" fmla="*/ 508361 h 2482681"/>
                  <a:gd name="connsiteX81" fmla="*/ 1916644 w 2874587"/>
                  <a:gd name="connsiteY81" fmla="*/ 697046 h 2482681"/>
                  <a:gd name="connsiteX82" fmla="*/ 2032758 w 2874587"/>
                  <a:gd name="connsiteY82" fmla="*/ 813161 h 2482681"/>
                  <a:gd name="connsiteX83" fmla="*/ 2061787 w 2874587"/>
                  <a:gd name="connsiteY83" fmla="*/ 624475 h 2482681"/>
                  <a:gd name="connsiteX84" fmla="*/ 2076301 w 2874587"/>
                  <a:gd name="connsiteY84" fmla="*/ 566418 h 2482681"/>
                  <a:gd name="connsiteX85" fmla="*/ 1974701 w 2874587"/>
                  <a:gd name="connsiteY85" fmla="*/ 508361 h 2482681"/>
                  <a:gd name="connsiteX86" fmla="*/ 1916644 w 2874587"/>
                  <a:gd name="connsiteY86" fmla="*/ 479332 h 2482681"/>
                  <a:gd name="connsiteX87" fmla="*/ 1713444 w 2874587"/>
                  <a:gd name="connsiteY87" fmla="*/ 392247 h 2482681"/>
                  <a:gd name="connsiteX88" fmla="*/ 1611844 w 2874587"/>
                  <a:gd name="connsiteY88" fmla="*/ 319675 h 2482681"/>
                  <a:gd name="connsiteX89" fmla="*/ 1568301 w 2874587"/>
                  <a:gd name="connsiteY89" fmla="*/ 290647 h 2482681"/>
                  <a:gd name="connsiteX90" fmla="*/ 1510244 w 2874587"/>
                  <a:gd name="connsiteY90" fmla="*/ 247104 h 2482681"/>
                  <a:gd name="connsiteX91" fmla="*/ 1495730 w 2874587"/>
                  <a:gd name="connsiteY91" fmla="*/ 247104 h 2482681"/>
                  <a:gd name="connsiteX92" fmla="*/ 1350587 w 2874587"/>
                  <a:gd name="connsiteY92" fmla="*/ 145504 h 2482681"/>
                  <a:gd name="connsiteX93" fmla="*/ 1307044 w 2874587"/>
                  <a:gd name="connsiteY93" fmla="*/ 101961 h 2482681"/>
                  <a:gd name="connsiteX94" fmla="*/ 1278015 w 2874587"/>
                  <a:gd name="connsiteY94" fmla="*/ 58418 h 2482681"/>
                  <a:gd name="connsiteX95" fmla="*/ 1234472 w 2874587"/>
                  <a:gd name="connsiteY95" fmla="*/ 43904 h 2482681"/>
                  <a:gd name="connsiteX96" fmla="*/ 1219958 w 2874587"/>
                  <a:gd name="connsiteY96" fmla="*/ 361 h 2482681"/>
                  <a:gd name="connsiteX0" fmla="*/ 1219958 w 2833965"/>
                  <a:gd name="connsiteY0" fmla="*/ 361 h 2482681"/>
                  <a:gd name="connsiteX1" fmla="*/ 1176415 w 2833965"/>
                  <a:gd name="connsiteY1" fmla="*/ 72932 h 2482681"/>
                  <a:gd name="connsiteX2" fmla="*/ 1132872 w 2833965"/>
                  <a:gd name="connsiteY2" fmla="*/ 87447 h 2482681"/>
                  <a:gd name="connsiteX3" fmla="*/ 1089330 w 2833965"/>
                  <a:gd name="connsiteY3" fmla="*/ 130990 h 2482681"/>
                  <a:gd name="connsiteX4" fmla="*/ 1263501 w 2833965"/>
                  <a:gd name="connsiteY4" fmla="*/ 160019 h 2482681"/>
                  <a:gd name="connsiteX5" fmla="*/ 1321558 w 2833965"/>
                  <a:gd name="connsiteY5" fmla="*/ 203563 h 2482681"/>
                  <a:gd name="connsiteX6" fmla="*/ 1234474 w 2833965"/>
                  <a:gd name="connsiteY6" fmla="*/ 319676 h 2482681"/>
                  <a:gd name="connsiteX7" fmla="*/ 1074815 w 2833965"/>
                  <a:gd name="connsiteY7" fmla="*/ 160018 h 2482681"/>
                  <a:gd name="connsiteX8" fmla="*/ 871619 w 2833965"/>
                  <a:gd name="connsiteY8" fmla="*/ 348704 h 2482681"/>
                  <a:gd name="connsiteX9" fmla="*/ 828072 w 2833965"/>
                  <a:gd name="connsiteY9" fmla="*/ 406761 h 2482681"/>
                  <a:gd name="connsiteX10" fmla="*/ 755501 w 2833965"/>
                  <a:gd name="connsiteY10" fmla="*/ 493847 h 2482681"/>
                  <a:gd name="connsiteX11" fmla="*/ 668415 w 2833965"/>
                  <a:gd name="connsiteY11" fmla="*/ 580932 h 2482681"/>
                  <a:gd name="connsiteX12" fmla="*/ 653901 w 2833965"/>
                  <a:gd name="connsiteY12" fmla="*/ 609961 h 2482681"/>
                  <a:gd name="connsiteX13" fmla="*/ 537787 w 2833965"/>
                  <a:gd name="connsiteY13" fmla="*/ 740590 h 2482681"/>
                  <a:gd name="connsiteX14" fmla="*/ 494244 w 2833965"/>
                  <a:gd name="connsiteY14" fmla="*/ 769618 h 2482681"/>
                  <a:gd name="connsiteX15" fmla="*/ 436187 w 2833965"/>
                  <a:gd name="connsiteY15" fmla="*/ 827675 h 2482681"/>
                  <a:gd name="connsiteX16" fmla="*/ 407158 w 2833965"/>
                  <a:gd name="connsiteY16" fmla="*/ 871218 h 2482681"/>
                  <a:gd name="connsiteX17" fmla="*/ 363615 w 2833965"/>
                  <a:gd name="connsiteY17" fmla="*/ 914761 h 2482681"/>
                  <a:gd name="connsiteX18" fmla="*/ 320072 w 2833965"/>
                  <a:gd name="connsiteY18" fmla="*/ 972818 h 2482681"/>
                  <a:gd name="connsiteX19" fmla="*/ 247501 w 2833965"/>
                  <a:gd name="connsiteY19" fmla="*/ 1059904 h 2482681"/>
                  <a:gd name="connsiteX20" fmla="*/ 203958 w 2833965"/>
                  <a:gd name="connsiteY20" fmla="*/ 1117961 h 2482681"/>
                  <a:gd name="connsiteX21" fmla="*/ 145901 w 2833965"/>
                  <a:gd name="connsiteY21" fmla="*/ 1176018 h 2482681"/>
                  <a:gd name="connsiteX22" fmla="*/ 116872 w 2833965"/>
                  <a:gd name="connsiteY22" fmla="*/ 1234075 h 2482681"/>
                  <a:gd name="connsiteX23" fmla="*/ 58817 w 2833965"/>
                  <a:gd name="connsiteY23" fmla="*/ 1335676 h 2482681"/>
                  <a:gd name="connsiteX24" fmla="*/ 758 w 2833965"/>
                  <a:gd name="connsiteY24" fmla="*/ 1509847 h 2482681"/>
                  <a:gd name="connsiteX25" fmla="*/ 29787 w 2833965"/>
                  <a:gd name="connsiteY25" fmla="*/ 1756589 h 2482681"/>
                  <a:gd name="connsiteX26" fmla="*/ 87844 w 2833965"/>
                  <a:gd name="connsiteY26" fmla="*/ 1858189 h 2482681"/>
                  <a:gd name="connsiteX27" fmla="*/ 203958 w 2833965"/>
                  <a:gd name="connsiteY27" fmla="*/ 2032361 h 2482681"/>
                  <a:gd name="connsiteX28" fmla="*/ 247501 w 2833965"/>
                  <a:gd name="connsiteY28" fmla="*/ 2061390 h 2482681"/>
                  <a:gd name="connsiteX29" fmla="*/ 334587 w 2833965"/>
                  <a:gd name="connsiteY29" fmla="*/ 2133961 h 2482681"/>
                  <a:gd name="connsiteX30" fmla="*/ 421672 w 2833965"/>
                  <a:gd name="connsiteY30" fmla="*/ 2192018 h 2482681"/>
                  <a:gd name="connsiteX31" fmla="*/ 537787 w 2833965"/>
                  <a:gd name="connsiteY31" fmla="*/ 2221047 h 2482681"/>
                  <a:gd name="connsiteX32" fmla="*/ 726472 w 2833965"/>
                  <a:gd name="connsiteY32" fmla="*/ 2264590 h 2482681"/>
                  <a:gd name="connsiteX33" fmla="*/ 813558 w 2833965"/>
                  <a:gd name="connsiteY33" fmla="*/ 2293618 h 2482681"/>
                  <a:gd name="connsiteX34" fmla="*/ 857101 w 2833965"/>
                  <a:gd name="connsiteY34" fmla="*/ 2308132 h 2482681"/>
                  <a:gd name="connsiteX35" fmla="*/ 900644 w 2833965"/>
                  <a:gd name="connsiteY35" fmla="*/ 2322647 h 2482681"/>
                  <a:gd name="connsiteX36" fmla="*/ 944187 w 2833965"/>
                  <a:gd name="connsiteY36" fmla="*/ 2337161 h 2482681"/>
                  <a:gd name="connsiteX37" fmla="*/ 1002244 w 2833965"/>
                  <a:gd name="connsiteY37" fmla="*/ 2366190 h 2482681"/>
                  <a:gd name="connsiteX38" fmla="*/ 1132872 w 2833965"/>
                  <a:gd name="connsiteY38" fmla="*/ 2395218 h 2482681"/>
                  <a:gd name="connsiteX39" fmla="*/ 1176415 w 2833965"/>
                  <a:gd name="connsiteY39" fmla="*/ 2409732 h 2482681"/>
                  <a:gd name="connsiteX40" fmla="*/ 1248987 w 2833965"/>
                  <a:gd name="connsiteY40" fmla="*/ 2424247 h 2482681"/>
                  <a:gd name="connsiteX41" fmla="*/ 1307044 w 2833965"/>
                  <a:gd name="connsiteY41" fmla="*/ 2438761 h 2482681"/>
                  <a:gd name="connsiteX42" fmla="*/ 1539272 w 2833965"/>
                  <a:gd name="connsiteY42" fmla="*/ 2467791 h 2482681"/>
                  <a:gd name="connsiteX43" fmla="*/ 1713444 w 2833965"/>
                  <a:gd name="connsiteY43" fmla="*/ 2482303 h 2482681"/>
                  <a:gd name="connsiteX44" fmla="*/ 2700415 w 2833965"/>
                  <a:gd name="connsiteY44" fmla="*/ 2438761 h 2482681"/>
                  <a:gd name="connsiteX45" fmla="*/ 2802016 w 2833965"/>
                  <a:gd name="connsiteY45" fmla="*/ 2395218 h 2482681"/>
                  <a:gd name="connsiteX46" fmla="*/ 2831045 w 2833965"/>
                  <a:gd name="connsiteY46" fmla="*/ 2351675 h 2482681"/>
                  <a:gd name="connsiteX47" fmla="*/ 2816530 w 2833965"/>
                  <a:gd name="connsiteY47" fmla="*/ 2148476 h 2482681"/>
                  <a:gd name="connsiteX48" fmla="*/ 2685901 w 2833965"/>
                  <a:gd name="connsiteY48" fmla="*/ 2192018 h 2482681"/>
                  <a:gd name="connsiteX49" fmla="*/ 2511729 w 2833965"/>
                  <a:gd name="connsiteY49" fmla="*/ 2192018 h 2482681"/>
                  <a:gd name="connsiteX50" fmla="*/ 2468187 w 2833965"/>
                  <a:gd name="connsiteY50" fmla="*/ 2206533 h 2482681"/>
                  <a:gd name="connsiteX51" fmla="*/ 2352073 w 2833965"/>
                  <a:gd name="connsiteY51" fmla="*/ 2162990 h 2482681"/>
                  <a:gd name="connsiteX52" fmla="*/ 2235958 w 2833965"/>
                  <a:gd name="connsiteY52" fmla="*/ 1974305 h 2482681"/>
                  <a:gd name="connsiteX53" fmla="*/ 2105330 w 2833965"/>
                  <a:gd name="connsiteY53" fmla="*/ 1988818 h 2482681"/>
                  <a:gd name="connsiteX54" fmla="*/ 1974701 w 2833965"/>
                  <a:gd name="connsiteY54" fmla="*/ 2046876 h 2482681"/>
                  <a:gd name="connsiteX55" fmla="*/ 1902129 w 2833965"/>
                  <a:gd name="connsiteY55" fmla="*/ 2032360 h 2482681"/>
                  <a:gd name="connsiteX56" fmla="*/ 1539272 w 2833965"/>
                  <a:gd name="connsiteY56" fmla="*/ 1974304 h 2482681"/>
                  <a:gd name="connsiteX57" fmla="*/ 1452187 w 2833965"/>
                  <a:gd name="connsiteY57" fmla="*/ 1945275 h 2482681"/>
                  <a:gd name="connsiteX58" fmla="*/ 1336072 w 2833965"/>
                  <a:gd name="connsiteY58" fmla="*/ 1887218 h 2482681"/>
                  <a:gd name="connsiteX59" fmla="*/ 1176415 w 2833965"/>
                  <a:gd name="connsiteY59" fmla="*/ 1756590 h 2482681"/>
                  <a:gd name="connsiteX60" fmla="*/ 1089330 w 2833965"/>
                  <a:gd name="connsiteY60" fmla="*/ 1625961 h 2482681"/>
                  <a:gd name="connsiteX61" fmla="*/ 1060301 w 2833965"/>
                  <a:gd name="connsiteY61" fmla="*/ 1582418 h 2482681"/>
                  <a:gd name="connsiteX62" fmla="*/ 1016758 w 2833965"/>
                  <a:gd name="connsiteY62" fmla="*/ 1538875 h 2482681"/>
                  <a:gd name="connsiteX63" fmla="*/ 987730 w 2833965"/>
                  <a:gd name="connsiteY63" fmla="*/ 1466304 h 2482681"/>
                  <a:gd name="connsiteX64" fmla="*/ 958701 w 2833965"/>
                  <a:gd name="connsiteY64" fmla="*/ 1422761 h 2482681"/>
                  <a:gd name="connsiteX65" fmla="*/ 944187 w 2833965"/>
                  <a:gd name="connsiteY65" fmla="*/ 1350190 h 2482681"/>
                  <a:gd name="connsiteX66" fmla="*/ 929672 w 2833965"/>
                  <a:gd name="connsiteY66" fmla="*/ 1306647 h 2482681"/>
                  <a:gd name="connsiteX67" fmla="*/ 958701 w 2833965"/>
                  <a:gd name="connsiteY67" fmla="*/ 1205047 h 2482681"/>
                  <a:gd name="connsiteX68" fmla="*/ 973215 w 2833965"/>
                  <a:gd name="connsiteY68" fmla="*/ 885732 h 2482681"/>
                  <a:gd name="connsiteX69" fmla="*/ 1161901 w 2833965"/>
                  <a:gd name="connsiteY69" fmla="*/ 1001847 h 2482681"/>
                  <a:gd name="connsiteX70" fmla="*/ 1219958 w 2833965"/>
                  <a:gd name="connsiteY70" fmla="*/ 1016361 h 2482681"/>
                  <a:gd name="connsiteX71" fmla="*/ 1292530 w 2833965"/>
                  <a:gd name="connsiteY71" fmla="*/ 1045390 h 2482681"/>
                  <a:gd name="connsiteX72" fmla="*/ 1423158 w 2833965"/>
                  <a:gd name="connsiteY72" fmla="*/ 1059904 h 2482681"/>
                  <a:gd name="connsiteX73" fmla="*/ 1524758 w 2833965"/>
                  <a:gd name="connsiteY73" fmla="*/ 1074418 h 2482681"/>
                  <a:gd name="connsiteX74" fmla="*/ 1698930 w 2833965"/>
                  <a:gd name="connsiteY74" fmla="*/ 1059904 h 2482681"/>
                  <a:gd name="connsiteX75" fmla="*/ 1655387 w 2833965"/>
                  <a:gd name="connsiteY75" fmla="*/ 1016361 h 2482681"/>
                  <a:gd name="connsiteX76" fmla="*/ 1611844 w 2833965"/>
                  <a:gd name="connsiteY76" fmla="*/ 900247 h 2482681"/>
                  <a:gd name="connsiteX77" fmla="*/ 1640872 w 2833965"/>
                  <a:gd name="connsiteY77" fmla="*/ 798647 h 2482681"/>
                  <a:gd name="connsiteX78" fmla="*/ 1640872 w 2833965"/>
                  <a:gd name="connsiteY78" fmla="*/ 697047 h 2482681"/>
                  <a:gd name="connsiteX79" fmla="*/ 1466700 w 2833965"/>
                  <a:gd name="connsiteY79" fmla="*/ 653504 h 2482681"/>
                  <a:gd name="connsiteX80" fmla="*/ 1597330 w 2833965"/>
                  <a:gd name="connsiteY80" fmla="*/ 508361 h 2482681"/>
                  <a:gd name="connsiteX81" fmla="*/ 1916644 w 2833965"/>
                  <a:gd name="connsiteY81" fmla="*/ 697046 h 2482681"/>
                  <a:gd name="connsiteX82" fmla="*/ 2032758 w 2833965"/>
                  <a:gd name="connsiteY82" fmla="*/ 813161 h 2482681"/>
                  <a:gd name="connsiteX83" fmla="*/ 2061787 w 2833965"/>
                  <a:gd name="connsiteY83" fmla="*/ 624475 h 2482681"/>
                  <a:gd name="connsiteX84" fmla="*/ 2076301 w 2833965"/>
                  <a:gd name="connsiteY84" fmla="*/ 566418 h 2482681"/>
                  <a:gd name="connsiteX85" fmla="*/ 1974701 w 2833965"/>
                  <a:gd name="connsiteY85" fmla="*/ 508361 h 2482681"/>
                  <a:gd name="connsiteX86" fmla="*/ 1916644 w 2833965"/>
                  <a:gd name="connsiteY86" fmla="*/ 479332 h 2482681"/>
                  <a:gd name="connsiteX87" fmla="*/ 1713444 w 2833965"/>
                  <a:gd name="connsiteY87" fmla="*/ 392247 h 2482681"/>
                  <a:gd name="connsiteX88" fmla="*/ 1611844 w 2833965"/>
                  <a:gd name="connsiteY88" fmla="*/ 319675 h 2482681"/>
                  <a:gd name="connsiteX89" fmla="*/ 1568301 w 2833965"/>
                  <a:gd name="connsiteY89" fmla="*/ 290647 h 2482681"/>
                  <a:gd name="connsiteX90" fmla="*/ 1510244 w 2833965"/>
                  <a:gd name="connsiteY90" fmla="*/ 247104 h 2482681"/>
                  <a:gd name="connsiteX91" fmla="*/ 1495730 w 2833965"/>
                  <a:gd name="connsiteY91" fmla="*/ 247104 h 2482681"/>
                  <a:gd name="connsiteX92" fmla="*/ 1350587 w 2833965"/>
                  <a:gd name="connsiteY92" fmla="*/ 145504 h 2482681"/>
                  <a:gd name="connsiteX93" fmla="*/ 1307044 w 2833965"/>
                  <a:gd name="connsiteY93" fmla="*/ 101961 h 2482681"/>
                  <a:gd name="connsiteX94" fmla="*/ 1278015 w 2833965"/>
                  <a:gd name="connsiteY94" fmla="*/ 58418 h 2482681"/>
                  <a:gd name="connsiteX95" fmla="*/ 1234472 w 2833965"/>
                  <a:gd name="connsiteY95" fmla="*/ 43904 h 2482681"/>
                  <a:gd name="connsiteX96" fmla="*/ 1219958 w 2833965"/>
                  <a:gd name="connsiteY96" fmla="*/ 361 h 2482681"/>
                  <a:gd name="connsiteX0" fmla="*/ 1219958 w 2833965"/>
                  <a:gd name="connsiteY0" fmla="*/ 361 h 2482681"/>
                  <a:gd name="connsiteX1" fmla="*/ 1176415 w 2833965"/>
                  <a:gd name="connsiteY1" fmla="*/ 72932 h 2482681"/>
                  <a:gd name="connsiteX2" fmla="*/ 1132872 w 2833965"/>
                  <a:gd name="connsiteY2" fmla="*/ 87447 h 2482681"/>
                  <a:gd name="connsiteX3" fmla="*/ 1089330 w 2833965"/>
                  <a:gd name="connsiteY3" fmla="*/ 130990 h 2482681"/>
                  <a:gd name="connsiteX4" fmla="*/ 1263501 w 2833965"/>
                  <a:gd name="connsiteY4" fmla="*/ 160019 h 2482681"/>
                  <a:gd name="connsiteX5" fmla="*/ 1321558 w 2833965"/>
                  <a:gd name="connsiteY5" fmla="*/ 203563 h 2482681"/>
                  <a:gd name="connsiteX6" fmla="*/ 1234474 w 2833965"/>
                  <a:gd name="connsiteY6" fmla="*/ 319676 h 2482681"/>
                  <a:gd name="connsiteX7" fmla="*/ 1074815 w 2833965"/>
                  <a:gd name="connsiteY7" fmla="*/ 160018 h 2482681"/>
                  <a:gd name="connsiteX8" fmla="*/ 871619 w 2833965"/>
                  <a:gd name="connsiteY8" fmla="*/ 348704 h 2482681"/>
                  <a:gd name="connsiteX9" fmla="*/ 828072 w 2833965"/>
                  <a:gd name="connsiteY9" fmla="*/ 406761 h 2482681"/>
                  <a:gd name="connsiteX10" fmla="*/ 755501 w 2833965"/>
                  <a:gd name="connsiteY10" fmla="*/ 493847 h 2482681"/>
                  <a:gd name="connsiteX11" fmla="*/ 668415 w 2833965"/>
                  <a:gd name="connsiteY11" fmla="*/ 580932 h 2482681"/>
                  <a:gd name="connsiteX12" fmla="*/ 653901 w 2833965"/>
                  <a:gd name="connsiteY12" fmla="*/ 609961 h 2482681"/>
                  <a:gd name="connsiteX13" fmla="*/ 537787 w 2833965"/>
                  <a:gd name="connsiteY13" fmla="*/ 740590 h 2482681"/>
                  <a:gd name="connsiteX14" fmla="*/ 494244 w 2833965"/>
                  <a:gd name="connsiteY14" fmla="*/ 769618 h 2482681"/>
                  <a:gd name="connsiteX15" fmla="*/ 436187 w 2833965"/>
                  <a:gd name="connsiteY15" fmla="*/ 827675 h 2482681"/>
                  <a:gd name="connsiteX16" fmla="*/ 407158 w 2833965"/>
                  <a:gd name="connsiteY16" fmla="*/ 871218 h 2482681"/>
                  <a:gd name="connsiteX17" fmla="*/ 363615 w 2833965"/>
                  <a:gd name="connsiteY17" fmla="*/ 914761 h 2482681"/>
                  <a:gd name="connsiteX18" fmla="*/ 320072 w 2833965"/>
                  <a:gd name="connsiteY18" fmla="*/ 972818 h 2482681"/>
                  <a:gd name="connsiteX19" fmla="*/ 247501 w 2833965"/>
                  <a:gd name="connsiteY19" fmla="*/ 1059904 h 2482681"/>
                  <a:gd name="connsiteX20" fmla="*/ 203958 w 2833965"/>
                  <a:gd name="connsiteY20" fmla="*/ 1117961 h 2482681"/>
                  <a:gd name="connsiteX21" fmla="*/ 145901 w 2833965"/>
                  <a:gd name="connsiteY21" fmla="*/ 1176018 h 2482681"/>
                  <a:gd name="connsiteX22" fmla="*/ 116872 w 2833965"/>
                  <a:gd name="connsiteY22" fmla="*/ 1234075 h 2482681"/>
                  <a:gd name="connsiteX23" fmla="*/ 58817 w 2833965"/>
                  <a:gd name="connsiteY23" fmla="*/ 1335676 h 2482681"/>
                  <a:gd name="connsiteX24" fmla="*/ 758 w 2833965"/>
                  <a:gd name="connsiteY24" fmla="*/ 1509847 h 2482681"/>
                  <a:gd name="connsiteX25" fmla="*/ 29787 w 2833965"/>
                  <a:gd name="connsiteY25" fmla="*/ 1756589 h 2482681"/>
                  <a:gd name="connsiteX26" fmla="*/ 87844 w 2833965"/>
                  <a:gd name="connsiteY26" fmla="*/ 1858189 h 2482681"/>
                  <a:gd name="connsiteX27" fmla="*/ 203958 w 2833965"/>
                  <a:gd name="connsiteY27" fmla="*/ 2032361 h 2482681"/>
                  <a:gd name="connsiteX28" fmla="*/ 247501 w 2833965"/>
                  <a:gd name="connsiteY28" fmla="*/ 2061390 h 2482681"/>
                  <a:gd name="connsiteX29" fmla="*/ 334587 w 2833965"/>
                  <a:gd name="connsiteY29" fmla="*/ 2133961 h 2482681"/>
                  <a:gd name="connsiteX30" fmla="*/ 421672 w 2833965"/>
                  <a:gd name="connsiteY30" fmla="*/ 2192018 h 2482681"/>
                  <a:gd name="connsiteX31" fmla="*/ 537787 w 2833965"/>
                  <a:gd name="connsiteY31" fmla="*/ 2221047 h 2482681"/>
                  <a:gd name="connsiteX32" fmla="*/ 726472 w 2833965"/>
                  <a:gd name="connsiteY32" fmla="*/ 2264590 h 2482681"/>
                  <a:gd name="connsiteX33" fmla="*/ 813558 w 2833965"/>
                  <a:gd name="connsiteY33" fmla="*/ 2293618 h 2482681"/>
                  <a:gd name="connsiteX34" fmla="*/ 857101 w 2833965"/>
                  <a:gd name="connsiteY34" fmla="*/ 2308132 h 2482681"/>
                  <a:gd name="connsiteX35" fmla="*/ 900644 w 2833965"/>
                  <a:gd name="connsiteY35" fmla="*/ 2322647 h 2482681"/>
                  <a:gd name="connsiteX36" fmla="*/ 944187 w 2833965"/>
                  <a:gd name="connsiteY36" fmla="*/ 2337161 h 2482681"/>
                  <a:gd name="connsiteX37" fmla="*/ 1002244 w 2833965"/>
                  <a:gd name="connsiteY37" fmla="*/ 2366190 h 2482681"/>
                  <a:gd name="connsiteX38" fmla="*/ 1132872 w 2833965"/>
                  <a:gd name="connsiteY38" fmla="*/ 2395218 h 2482681"/>
                  <a:gd name="connsiteX39" fmla="*/ 1176415 w 2833965"/>
                  <a:gd name="connsiteY39" fmla="*/ 2409732 h 2482681"/>
                  <a:gd name="connsiteX40" fmla="*/ 1248987 w 2833965"/>
                  <a:gd name="connsiteY40" fmla="*/ 2424247 h 2482681"/>
                  <a:gd name="connsiteX41" fmla="*/ 1307044 w 2833965"/>
                  <a:gd name="connsiteY41" fmla="*/ 2438761 h 2482681"/>
                  <a:gd name="connsiteX42" fmla="*/ 1539272 w 2833965"/>
                  <a:gd name="connsiteY42" fmla="*/ 2467791 h 2482681"/>
                  <a:gd name="connsiteX43" fmla="*/ 1713444 w 2833965"/>
                  <a:gd name="connsiteY43" fmla="*/ 2482303 h 2482681"/>
                  <a:gd name="connsiteX44" fmla="*/ 2700415 w 2833965"/>
                  <a:gd name="connsiteY44" fmla="*/ 2438761 h 2482681"/>
                  <a:gd name="connsiteX45" fmla="*/ 2802016 w 2833965"/>
                  <a:gd name="connsiteY45" fmla="*/ 2395218 h 2482681"/>
                  <a:gd name="connsiteX46" fmla="*/ 2831045 w 2833965"/>
                  <a:gd name="connsiteY46" fmla="*/ 2351675 h 2482681"/>
                  <a:gd name="connsiteX47" fmla="*/ 2816530 w 2833965"/>
                  <a:gd name="connsiteY47" fmla="*/ 2148476 h 2482681"/>
                  <a:gd name="connsiteX48" fmla="*/ 2685901 w 2833965"/>
                  <a:gd name="connsiteY48" fmla="*/ 2192018 h 2482681"/>
                  <a:gd name="connsiteX49" fmla="*/ 2511729 w 2833965"/>
                  <a:gd name="connsiteY49" fmla="*/ 2192018 h 2482681"/>
                  <a:gd name="connsiteX50" fmla="*/ 2468187 w 2833965"/>
                  <a:gd name="connsiteY50" fmla="*/ 2206533 h 2482681"/>
                  <a:gd name="connsiteX51" fmla="*/ 2352073 w 2833965"/>
                  <a:gd name="connsiteY51" fmla="*/ 2162990 h 2482681"/>
                  <a:gd name="connsiteX52" fmla="*/ 2235958 w 2833965"/>
                  <a:gd name="connsiteY52" fmla="*/ 1974305 h 2482681"/>
                  <a:gd name="connsiteX53" fmla="*/ 2105330 w 2833965"/>
                  <a:gd name="connsiteY53" fmla="*/ 1988818 h 2482681"/>
                  <a:gd name="connsiteX54" fmla="*/ 1974701 w 2833965"/>
                  <a:gd name="connsiteY54" fmla="*/ 2046876 h 2482681"/>
                  <a:gd name="connsiteX55" fmla="*/ 1902129 w 2833965"/>
                  <a:gd name="connsiteY55" fmla="*/ 2032360 h 2482681"/>
                  <a:gd name="connsiteX56" fmla="*/ 1539272 w 2833965"/>
                  <a:gd name="connsiteY56" fmla="*/ 1974304 h 2482681"/>
                  <a:gd name="connsiteX57" fmla="*/ 1452187 w 2833965"/>
                  <a:gd name="connsiteY57" fmla="*/ 1945275 h 2482681"/>
                  <a:gd name="connsiteX58" fmla="*/ 1336072 w 2833965"/>
                  <a:gd name="connsiteY58" fmla="*/ 1887218 h 2482681"/>
                  <a:gd name="connsiteX59" fmla="*/ 1176415 w 2833965"/>
                  <a:gd name="connsiteY59" fmla="*/ 1756590 h 2482681"/>
                  <a:gd name="connsiteX60" fmla="*/ 1089330 w 2833965"/>
                  <a:gd name="connsiteY60" fmla="*/ 1625961 h 2482681"/>
                  <a:gd name="connsiteX61" fmla="*/ 1060301 w 2833965"/>
                  <a:gd name="connsiteY61" fmla="*/ 1582418 h 2482681"/>
                  <a:gd name="connsiteX62" fmla="*/ 1016758 w 2833965"/>
                  <a:gd name="connsiteY62" fmla="*/ 1538875 h 2482681"/>
                  <a:gd name="connsiteX63" fmla="*/ 987730 w 2833965"/>
                  <a:gd name="connsiteY63" fmla="*/ 1466304 h 2482681"/>
                  <a:gd name="connsiteX64" fmla="*/ 958701 w 2833965"/>
                  <a:gd name="connsiteY64" fmla="*/ 1422761 h 2482681"/>
                  <a:gd name="connsiteX65" fmla="*/ 944187 w 2833965"/>
                  <a:gd name="connsiteY65" fmla="*/ 1350190 h 2482681"/>
                  <a:gd name="connsiteX66" fmla="*/ 929672 w 2833965"/>
                  <a:gd name="connsiteY66" fmla="*/ 1306647 h 2482681"/>
                  <a:gd name="connsiteX67" fmla="*/ 958701 w 2833965"/>
                  <a:gd name="connsiteY67" fmla="*/ 1205047 h 2482681"/>
                  <a:gd name="connsiteX68" fmla="*/ 973215 w 2833965"/>
                  <a:gd name="connsiteY68" fmla="*/ 885732 h 2482681"/>
                  <a:gd name="connsiteX69" fmla="*/ 1161901 w 2833965"/>
                  <a:gd name="connsiteY69" fmla="*/ 1001847 h 2482681"/>
                  <a:gd name="connsiteX70" fmla="*/ 1219958 w 2833965"/>
                  <a:gd name="connsiteY70" fmla="*/ 1016361 h 2482681"/>
                  <a:gd name="connsiteX71" fmla="*/ 1292530 w 2833965"/>
                  <a:gd name="connsiteY71" fmla="*/ 1045390 h 2482681"/>
                  <a:gd name="connsiteX72" fmla="*/ 1423158 w 2833965"/>
                  <a:gd name="connsiteY72" fmla="*/ 1059904 h 2482681"/>
                  <a:gd name="connsiteX73" fmla="*/ 1524758 w 2833965"/>
                  <a:gd name="connsiteY73" fmla="*/ 1074418 h 2482681"/>
                  <a:gd name="connsiteX74" fmla="*/ 1698930 w 2833965"/>
                  <a:gd name="connsiteY74" fmla="*/ 1059904 h 2482681"/>
                  <a:gd name="connsiteX75" fmla="*/ 1655387 w 2833965"/>
                  <a:gd name="connsiteY75" fmla="*/ 1016361 h 2482681"/>
                  <a:gd name="connsiteX76" fmla="*/ 1611844 w 2833965"/>
                  <a:gd name="connsiteY76" fmla="*/ 900247 h 2482681"/>
                  <a:gd name="connsiteX77" fmla="*/ 1640872 w 2833965"/>
                  <a:gd name="connsiteY77" fmla="*/ 798647 h 2482681"/>
                  <a:gd name="connsiteX78" fmla="*/ 1640872 w 2833965"/>
                  <a:gd name="connsiteY78" fmla="*/ 697047 h 2482681"/>
                  <a:gd name="connsiteX79" fmla="*/ 1466700 w 2833965"/>
                  <a:gd name="connsiteY79" fmla="*/ 653504 h 2482681"/>
                  <a:gd name="connsiteX80" fmla="*/ 1597330 w 2833965"/>
                  <a:gd name="connsiteY80" fmla="*/ 508361 h 2482681"/>
                  <a:gd name="connsiteX81" fmla="*/ 1916644 w 2833965"/>
                  <a:gd name="connsiteY81" fmla="*/ 697046 h 2482681"/>
                  <a:gd name="connsiteX82" fmla="*/ 2032758 w 2833965"/>
                  <a:gd name="connsiteY82" fmla="*/ 813161 h 2482681"/>
                  <a:gd name="connsiteX83" fmla="*/ 2061787 w 2833965"/>
                  <a:gd name="connsiteY83" fmla="*/ 624475 h 2482681"/>
                  <a:gd name="connsiteX84" fmla="*/ 2076301 w 2833965"/>
                  <a:gd name="connsiteY84" fmla="*/ 566418 h 2482681"/>
                  <a:gd name="connsiteX85" fmla="*/ 1974701 w 2833965"/>
                  <a:gd name="connsiteY85" fmla="*/ 508361 h 2482681"/>
                  <a:gd name="connsiteX86" fmla="*/ 1916644 w 2833965"/>
                  <a:gd name="connsiteY86" fmla="*/ 479332 h 2482681"/>
                  <a:gd name="connsiteX87" fmla="*/ 1713444 w 2833965"/>
                  <a:gd name="connsiteY87" fmla="*/ 392247 h 2482681"/>
                  <a:gd name="connsiteX88" fmla="*/ 1611844 w 2833965"/>
                  <a:gd name="connsiteY88" fmla="*/ 319675 h 2482681"/>
                  <a:gd name="connsiteX89" fmla="*/ 1568301 w 2833965"/>
                  <a:gd name="connsiteY89" fmla="*/ 290647 h 2482681"/>
                  <a:gd name="connsiteX90" fmla="*/ 1510244 w 2833965"/>
                  <a:gd name="connsiteY90" fmla="*/ 247104 h 2482681"/>
                  <a:gd name="connsiteX91" fmla="*/ 1495730 w 2833965"/>
                  <a:gd name="connsiteY91" fmla="*/ 247104 h 2482681"/>
                  <a:gd name="connsiteX92" fmla="*/ 1350587 w 2833965"/>
                  <a:gd name="connsiteY92" fmla="*/ 145504 h 2482681"/>
                  <a:gd name="connsiteX93" fmla="*/ 1307044 w 2833965"/>
                  <a:gd name="connsiteY93" fmla="*/ 101961 h 2482681"/>
                  <a:gd name="connsiteX94" fmla="*/ 1278015 w 2833965"/>
                  <a:gd name="connsiteY94" fmla="*/ 58418 h 2482681"/>
                  <a:gd name="connsiteX95" fmla="*/ 1234472 w 2833965"/>
                  <a:gd name="connsiteY95" fmla="*/ 43904 h 2482681"/>
                  <a:gd name="connsiteX96" fmla="*/ 1219958 w 2833965"/>
                  <a:gd name="connsiteY96" fmla="*/ 361 h 2482681"/>
                  <a:gd name="connsiteX0" fmla="*/ 1219958 w 2833965"/>
                  <a:gd name="connsiteY0" fmla="*/ 361 h 2482681"/>
                  <a:gd name="connsiteX1" fmla="*/ 1176415 w 2833965"/>
                  <a:gd name="connsiteY1" fmla="*/ 72932 h 2482681"/>
                  <a:gd name="connsiteX2" fmla="*/ 1132872 w 2833965"/>
                  <a:gd name="connsiteY2" fmla="*/ 87447 h 2482681"/>
                  <a:gd name="connsiteX3" fmla="*/ 1089330 w 2833965"/>
                  <a:gd name="connsiteY3" fmla="*/ 130990 h 2482681"/>
                  <a:gd name="connsiteX4" fmla="*/ 1263501 w 2833965"/>
                  <a:gd name="connsiteY4" fmla="*/ 160019 h 2482681"/>
                  <a:gd name="connsiteX5" fmla="*/ 1321558 w 2833965"/>
                  <a:gd name="connsiteY5" fmla="*/ 203563 h 2482681"/>
                  <a:gd name="connsiteX6" fmla="*/ 1234474 w 2833965"/>
                  <a:gd name="connsiteY6" fmla="*/ 319676 h 2482681"/>
                  <a:gd name="connsiteX7" fmla="*/ 1074815 w 2833965"/>
                  <a:gd name="connsiteY7" fmla="*/ 160018 h 2482681"/>
                  <a:gd name="connsiteX8" fmla="*/ 871619 w 2833965"/>
                  <a:gd name="connsiteY8" fmla="*/ 348704 h 2482681"/>
                  <a:gd name="connsiteX9" fmla="*/ 828072 w 2833965"/>
                  <a:gd name="connsiteY9" fmla="*/ 406761 h 2482681"/>
                  <a:gd name="connsiteX10" fmla="*/ 755501 w 2833965"/>
                  <a:gd name="connsiteY10" fmla="*/ 493847 h 2482681"/>
                  <a:gd name="connsiteX11" fmla="*/ 668415 w 2833965"/>
                  <a:gd name="connsiteY11" fmla="*/ 580932 h 2482681"/>
                  <a:gd name="connsiteX12" fmla="*/ 653901 w 2833965"/>
                  <a:gd name="connsiteY12" fmla="*/ 609961 h 2482681"/>
                  <a:gd name="connsiteX13" fmla="*/ 537787 w 2833965"/>
                  <a:gd name="connsiteY13" fmla="*/ 740590 h 2482681"/>
                  <a:gd name="connsiteX14" fmla="*/ 494244 w 2833965"/>
                  <a:gd name="connsiteY14" fmla="*/ 769618 h 2482681"/>
                  <a:gd name="connsiteX15" fmla="*/ 436187 w 2833965"/>
                  <a:gd name="connsiteY15" fmla="*/ 827675 h 2482681"/>
                  <a:gd name="connsiteX16" fmla="*/ 407158 w 2833965"/>
                  <a:gd name="connsiteY16" fmla="*/ 871218 h 2482681"/>
                  <a:gd name="connsiteX17" fmla="*/ 363615 w 2833965"/>
                  <a:gd name="connsiteY17" fmla="*/ 914761 h 2482681"/>
                  <a:gd name="connsiteX18" fmla="*/ 320072 w 2833965"/>
                  <a:gd name="connsiteY18" fmla="*/ 972818 h 2482681"/>
                  <a:gd name="connsiteX19" fmla="*/ 247501 w 2833965"/>
                  <a:gd name="connsiteY19" fmla="*/ 1059904 h 2482681"/>
                  <a:gd name="connsiteX20" fmla="*/ 203958 w 2833965"/>
                  <a:gd name="connsiteY20" fmla="*/ 1117961 h 2482681"/>
                  <a:gd name="connsiteX21" fmla="*/ 145901 w 2833965"/>
                  <a:gd name="connsiteY21" fmla="*/ 1176018 h 2482681"/>
                  <a:gd name="connsiteX22" fmla="*/ 116872 w 2833965"/>
                  <a:gd name="connsiteY22" fmla="*/ 1234075 h 2482681"/>
                  <a:gd name="connsiteX23" fmla="*/ 58817 w 2833965"/>
                  <a:gd name="connsiteY23" fmla="*/ 1335676 h 2482681"/>
                  <a:gd name="connsiteX24" fmla="*/ 758 w 2833965"/>
                  <a:gd name="connsiteY24" fmla="*/ 1509847 h 2482681"/>
                  <a:gd name="connsiteX25" fmla="*/ 29787 w 2833965"/>
                  <a:gd name="connsiteY25" fmla="*/ 1756589 h 2482681"/>
                  <a:gd name="connsiteX26" fmla="*/ 87844 w 2833965"/>
                  <a:gd name="connsiteY26" fmla="*/ 1858189 h 2482681"/>
                  <a:gd name="connsiteX27" fmla="*/ 203958 w 2833965"/>
                  <a:gd name="connsiteY27" fmla="*/ 2032361 h 2482681"/>
                  <a:gd name="connsiteX28" fmla="*/ 247501 w 2833965"/>
                  <a:gd name="connsiteY28" fmla="*/ 2061390 h 2482681"/>
                  <a:gd name="connsiteX29" fmla="*/ 334587 w 2833965"/>
                  <a:gd name="connsiteY29" fmla="*/ 2133961 h 2482681"/>
                  <a:gd name="connsiteX30" fmla="*/ 421672 w 2833965"/>
                  <a:gd name="connsiteY30" fmla="*/ 2192018 h 2482681"/>
                  <a:gd name="connsiteX31" fmla="*/ 537787 w 2833965"/>
                  <a:gd name="connsiteY31" fmla="*/ 2221047 h 2482681"/>
                  <a:gd name="connsiteX32" fmla="*/ 726472 w 2833965"/>
                  <a:gd name="connsiteY32" fmla="*/ 2264590 h 2482681"/>
                  <a:gd name="connsiteX33" fmla="*/ 813558 w 2833965"/>
                  <a:gd name="connsiteY33" fmla="*/ 2293618 h 2482681"/>
                  <a:gd name="connsiteX34" fmla="*/ 857101 w 2833965"/>
                  <a:gd name="connsiteY34" fmla="*/ 2308132 h 2482681"/>
                  <a:gd name="connsiteX35" fmla="*/ 900644 w 2833965"/>
                  <a:gd name="connsiteY35" fmla="*/ 2322647 h 2482681"/>
                  <a:gd name="connsiteX36" fmla="*/ 944187 w 2833965"/>
                  <a:gd name="connsiteY36" fmla="*/ 2337161 h 2482681"/>
                  <a:gd name="connsiteX37" fmla="*/ 1002244 w 2833965"/>
                  <a:gd name="connsiteY37" fmla="*/ 2366190 h 2482681"/>
                  <a:gd name="connsiteX38" fmla="*/ 1132872 w 2833965"/>
                  <a:gd name="connsiteY38" fmla="*/ 2395218 h 2482681"/>
                  <a:gd name="connsiteX39" fmla="*/ 1176415 w 2833965"/>
                  <a:gd name="connsiteY39" fmla="*/ 2409732 h 2482681"/>
                  <a:gd name="connsiteX40" fmla="*/ 1248987 w 2833965"/>
                  <a:gd name="connsiteY40" fmla="*/ 2424247 h 2482681"/>
                  <a:gd name="connsiteX41" fmla="*/ 1307044 w 2833965"/>
                  <a:gd name="connsiteY41" fmla="*/ 2438761 h 2482681"/>
                  <a:gd name="connsiteX42" fmla="*/ 1539272 w 2833965"/>
                  <a:gd name="connsiteY42" fmla="*/ 2467791 h 2482681"/>
                  <a:gd name="connsiteX43" fmla="*/ 1713444 w 2833965"/>
                  <a:gd name="connsiteY43" fmla="*/ 2482303 h 2482681"/>
                  <a:gd name="connsiteX44" fmla="*/ 2642357 w 2833965"/>
                  <a:gd name="connsiteY44" fmla="*/ 2395218 h 2482681"/>
                  <a:gd name="connsiteX45" fmla="*/ 2802016 w 2833965"/>
                  <a:gd name="connsiteY45" fmla="*/ 2395218 h 2482681"/>
                  <a:gd name="connsiteX46" fmla="*/ 2831045 w 2833965"/>
                  <a:gd name="connsiteY46" fmla="*/ 2351675 h 2482681"/>
                  <a:gd name="connsiteX47" fmla="*/ 2816530 w 2833965"/>
                  <a:gd name="connsiteY47" fmla="*/ 2148476 h 2482681"/>
                  <a:gd name="connsiteX48" fmla="*/ 2685901 w 2833965"/>
                  <a:gd name="connsiteY48" fmla="*/ 2192018 h 2482681"/>
                  <a:gd name="connsiteX49" fmla="*/ 2511729 w 2833965"/>
                  <a:gd name="connsiteY49" fmla="*/ 2192018 h 2482681"/>
                  <a:gd name="connsiteX50" fmla="*/ 2468187 w 2833965"/>
                  <a:gd name="connsiteY50" fmla="*/ 2206533 h 2482681"/>
                  <a:gd name="connsiteX51" fmla="*/ 2352073 w 2833965"/>
                  <a:gd name="connsiteY51" fmla="*/ 2162990 h 2482681"/>
                  <a:gd name="connsiteX52" fmla="*/ 2235958 w 2833965"/>
                  <a:gd name="connsiteY52" fmla="*/ 1974305 h 2482681"/>
                  <a:gd name="connsiteX53" fmla="*/ 2105330 w 2833965"/>
                  <a:gd name="connsiteY53" fmla="*/ 1988818 h 2482681"/>
                  <a:gd name="connsiteX54" fmla="*/ 1974701 w 2833965"/>
                  <a:gd name="connsiteY54" fmla="*/ 2046876 h 2482681"/>
                  <a:gd name="connsiteX55" fmla="*/ 1902129 w 2833965"/>
                  <a:gd name="connsiteY55" fmla="*/ 2032360 h 2482681"/>
                  <a:gd name="connsiteX56" fmla="*/ 1539272 w 2833965"/>
                  <a:gd name="connsiteY56" fmla="*/ 1974304 h 2482681"/>
                  <a:gd name="connsiteX57" fmla="*/ 1452187 w 2833965"/>
                  <a:gd name="connsiteY57" fmla="*/ 1945275 h 2482681"/>
                  <a:gd name="connsiteX58" fmla="*/ 1336072 w 2833965"/>
                  <a:gd name="connsiteY58" fmla="*/ 1887218 h 2482681"/>
                  <a:gd name="connsiteX59" fmla="*/ 1176415 w 2833965"/>
                  <a:gd name="connsiteY59" fmla="*/ 1756590 h 2482681"/>
                  <a:gd name="connsiteX60" fmla="*/ 1089330 w 2833965"/>
                  <a:gd name="connsiteY60" fmla="*/ 1625961 h 2482681"/>
                  <a:gd name="connsiteX61" fmla="*/ 1060301 w 2833965"/>
                  <a:gd name="connsiteY61" fmla="*/ 1582418 h 2482681"/>
                  <a:gd name="connsiteX62" fmla="*/ 1016758 w 2833965"/>
                  <a:gd name="connsiteY62" fmla="*/ 1538875 h 2482681"/>
                  <a:gd name="connsiteX63" fmla="*/ 987730 w 2833965"/>
                  <a:gd name="connsiteY63" fmla="*/ 1466304 h 2482681"/>
                  <a:gd name="connsiteX64" fmla="*/ 958701 w 2833965"/>
                  <a:gd name="connsiteY64" fmla="*/ 1422761 h 2482681"/>
                  <a:gd name="connsiteX65" fmla="*/ 944187 w 2833965"/>
                  <a:gd name="connsiteY65" fmla="*/ 1350190 h 2482681"/>
                  <a:gd name="connsiteX66" fmla="*/ 929672 w 2833965"/>
                  <a:gd name="connsiteY66" fmla="*/ 1306647 h 2482681"/>
                  <a:gd name="connsiteX67" fmla="*/ 958701 w 2833965"/>
                  <a:gd name="connsiteY67" fmla="*/ 1205047 h 2482681"/>
                  <a:gd name="connsiteX68" fmla="*/ 973215 w 2833965"/>
                  <a:gd name="connsiteY68" fmla="*/ 885732 h 2482681"/>
                  <a:gd name="connsiteX69" fmla="*/ 1161901 w 2833965"/>
                  <a:gd name="connsiteY69" fmla="*/ 1001847 h 2482681"/>
                  <a:gd name="connsiteX70" fmla="*/ 1219958 w 2833965"/>
                  <a:gd name="connsiteY70" fmla="*/ 1016361 h 2482681"/>
                  <a:gd name="connsiteX71" fmla="*/ 1292530 w 2833965"/>
                  <a:gd name="connsiteY71" fmla="*/ 1045390 h 2482681"/>
                  <a:gd name="connsiteX72" fmla="*/ 1423158 w 2833965"/>
                  <a:gd name="connsiteY72" fmla="*/ 1059904 h 2482681"/>
                  <a:gd name="connsiteX73" fmla="*/ 1524758 w 2833965"/>
                  <a:gd name="connsiteY73" fmla="*/ 1074418 h 2482681"/>
                  <a:gd name="connsiteX74" fmla="*/ 1698930 w 2833965"/>
                  <a:gd name="connsiteY74" fmla="*/ 1059904 h 2482681"/>
                  <a:gd name="connsiteX75" fmla="*/ 1655387 w 2833965"/>
                  <a:gd name="connsiteY75" fmla="*/ 1016361 h 2482681"/>
                  <a:gd name="connsiteX76" fmla="*/ 1611844 w 2833965"/>
                  <a:gd name="connsiteY76" fmla="*/ 900247 h 2482681"/>
                  <a:gd name="connsiteX77" fmla="*/ 1640872 w 2833965"/>
                  <a:gd name="connsiteY77" fmla="*/ 798647 h 2482681"/>
                  <a:gd name="connsiteX78" fmla="*/ 1640872 w 2833965"/>
                  <a:gd name="connsiteY78" fmla="*/ 697047 h 2482681"/>
                  <a:gd name="connsiteX79" fmla="*/ 1466700 w 2833965"/>
                  <a:gd name="connsiteY79" fmla="*/ 653504 h 2482681"/>
                  <a:gd name="connsiteX80" fmla="*/ 1597330 w 2833965"/>
                  <a:gd name="connsiteY80" fmla="*/ 508361 h 2482681"/>
                  <a:gd name="connsiteX81" fmla="*/ 1916644 w 2833965"/>
                  <a:gd name="connsiteY81" fmla="*/ 697046 h 2482681"/>
                  <a:gd name="connsiteX82" fmla="*/ 2032758 w 2833965"/>
                  <a:gd name="connsiteY82" fmla="*/ 813161 h 2482681"/>
                  <a:gd name="connsiteX83" fmla="*/ 2061787 w 2833965"/>
                  <a:gd name="connsiteY83" fmla="*/ 624475 h 2482681"/>
                  <a:gd name="connsiteX84" fmla="*/ 2076301 w 2833965"/>
                  <a:gd name="connsiteY84" fmla="*/ 566418 h 2482681"/>
                  <a:gd name="connsiteX85" fmla="*/ 1974701 w 2833965"/>
                  <a:gd name="connsiteY85" fmla="*/ 508361 h 2482681"/>
                  <a:gd name="connsiteX86" fmla="*/ 1916644 w 2833965"/>
                  <a:gd name="connsiteY86" fmla="*/ 479332 h 2482681"/>
                  <a:gd name="connsiteX87" fmla="*/ 1713444 w 2833965"/>
                  <a:gd name="connsiteY87" fmla="*/ 392247 h 2482681"/>
                  <a:gd name="connsiteX88" fmla="*/ 1611844 w 2833965"/>
                  <a:gd name="connsiteY88" fmla="*/ 319675 h 2482681"/>
                  <a:gd name="connsiteX89" fmla="*/ 1568301 w 2833965"/>
                  <a:gd name="connsiteY89" fmla="*/ 290647 h 2482681"/>
                  <a:gd name="connsiteX90" fmla="*/ 1510244 w 2833965"/>
                  <a:gd name="connsiteY90" fmla="*/ 247104 h 2482681"/>
                  <a:gd name="connsiteX91" fmla="*/ 1495730 w 2833965"/>
                  <a:gd name="connsiteY91" fmla="*/ 247104 h 2482681"/>
                  <a:gd name="connsiteX92" fmla="*/ 1350587 w 2833965"/>
                  <a:gd name="connsiteY92" fmla="*/ 145504 h 2482681"/>
                  <a:gd name="connsiteX93" fmla="*/ 1307044 w 2833965"/>
                  <a:gd name="connsiteY93" fmla="*/ 101961 h 2482681"/>
                  <a:gd name="connsiteX94" fmla="*/ 1278015 w 2833965"/>
                  <a:gd name="connsiteY94" fmla="*/ 58418 h 2482681"/>
                  <a:gd name="connsiteX95" fmla="*/ 1234472 w 2833965"/>
                  <a:gd name="connsiteY95" fmla="*/ 43904 h 2482681"/>
                  <a:gd name="connsiteX96" fmla="*/ 1219958 w 2833965"/>
                  <a:gd name="connsiteY96" fmla="*/ 361 h 2482681"/>
                  <a:gd name="connsiteX0" fmla="*/ 1219958 w 2837090"/>
                  <a:gd name="connsiteY0" fmla="*/ 361 h 2482681"/>
                  <a:gd name="connsiteX1" fmla="*/ 1176415 w 2837090"/>
                  <a:gd name="connsiteY1" fmla="*/ 72932 h 2482681"/>
                  <a:gd name="connsiteX2" fmla="*/ 1132872 w 2837090"/>
                  <a:gd name="connsiteY2" fmla="*/ 87447 h 2482681"/>
                  <a:gd name="connsiteX3" fmla="*/ 1089330 w 2837090"/>
                  <a:gd name="connsiteY3" fmla="*/ 130990 h 2482681"/>
                  <a:gd name="connsiteX4" fmla="*/ 1263501 w 2837090"/>
                  <a:gd name="connsiteY4" fmla="*/ 160019 h 2482681"/>
                  <a:gd name="connsiteX5" fmla="*/ 1321558 w 2837090"/>
                  <a:gd name="connsiteY5" fmla="*/ 203563 h 2482681"/>
                  <a:gd name="connsiteX6" fmla="*/ 1234474 w 2837090"/>
                  <a:gd name="connsiteY6" fmla="*/ 319676 h 2482681"/>
                  <a:gd name="connsiteX7" fmla="*/ 1074815 w 2837090"/>
                  <a:gd name="connsiteY7" fmla="*/ 160018 h 2482681"/>
                  <a:gd name="connsiteX8" fmla="*/ 871619 w 2837090"/>
                  <a:gd name="connsiteY8" fmla="*/ 348704 h 2482681"/>
                  <a:gd name="connsiteX9" fmla="*/ 828072 w 2837090"/>
                  <a:gd name="connsiteY9" fmla="*/ 406761 h 2482681"/>
                  <a:gd name="connsiteX10" fmla="*/ 755501 w 2837090"/>
                  <a:gd name="connsiteY10" fmla="*/ 493847 h 2482681"/>
                  <a:gd name="connsiteX11" fmla="*/ 668415 w 2837090"/>
                  <a:gd name="connsiteY11" fmla="*/ 580932 h 2482681"/>
                  <a:gd name="connsiteX12" fmla="*/ 653901 w 2837090"/>
                  <a:gd name="connsiteY12" fmla="*/ 609961 h 2482681"/>
                  <a:gd name="connsiteX13" fmla="*/ 537787 w 2837090"/>
                  <a:gd name="connsiteY13" fmla="*/ 740590 h 2482681"/>
                  <a:gd name="connsiteX14" fmla="*/ 494244 w 2837090"/>
                  <a:gd name="connsiteY14" fmla="*/ 769618 h 2482681"/>
                  <a:gd name="connsiteX15" fmla="*/ 436187 w 2837090"/>
                  <a:gd name="connsiteY15" fmla="*/ 827675 h 2482681"/>
                  <a:gd name="connsiteX16" fmla="*/ 407158 w 2837090"/>
                  <a:gd name="connsiteY16" fmla="*/ 871218 h 2482681"/>
                  <a:gd name="connsiteX17" fmla="*/ 363615 w 2837090"/>
                  <a:gd name="connsiteY17" fmla="*/ 914761 h 2482681"/>
                  <a:gd name="connsiteX18" fmla="*/ 320072 w 2837090"/>
                  <a:gd name="connsiteY18" fmla="*/ 972818 h 2482681"/>
                  <a:gd name="connsiteX19" fmla="*/ 247501 w 2837090"/>
                  <a:gd name="connsiteY19" fmla="*/ 1059904 h 2482681"/>
                  <a:gd name="connsiteX20" fmla="*/ 203958 w 2837090"/>
                  <a:gd name="connsiteY20" fmla="*/ 1117961 h 2482681"/>
                  <a:gd name="connsiteX21" fmla="*/ 145901 w 2837090"/>
                  <a:gd name="connsiteY21" fmla="*/ 1176018 h 2482681"/>
                  <a:gd name="connsiteX22" fmla="*/ 116872 w 2837090"/>
                  <a:gd name="connsiteY22" fmla="*/ 1234075 h 2482681"/>
                  <a:gd name="connsiteX23" fmla="*/ 58817 w 2837090"/>
                  <a:gd name="connsiteY23" fmla="*/ 1335676 h 2482681"/>
                  <a:gd name="connsiteX24" fmla="*/ 758 w 2837090"/>
                  <a:gd name="connsiteY24" fmla="*/ 1509847 h 2482681"/>
                  <a:gd name="connsiteX25" fmla="*/ 29787 w 2837090"/>
                  <a:gd name="connsiteY25" fmla="*/ 1756589 h 2482681"/>
                  <a:gd name="connsiteX26" fmla="*/ 87844 w 2837090"/>
                  <a:gd name="connsiteY26" fmla="*/ 1858189 h 2482681"/>
                  <a:gd name="connsiteX27" fmla="*/ 203958 w 2837090"/>
                  <a:gd name="connsiteY27" fmla="*/ 2032361 h 2482681"/>
                  <a:gd name="connsiteX28" fmla="*/ 247501 w 2837090"/>
                  <a:gd name="connsiteY28" fmla="*/ 2061390 h 2482681"/>
                  <a:gd name="connsiteX29" fmla="*/ 334587 w 2837090"/>
                  <a:gd name="connsiteY29" fmla="*/ 2133961 h 2482681"/>
                  <a:gd name="connsiteX30" fmla="*/ 421672 w 2837090"/>
                  <a:gd name="connsiteY30" fmla="*/ 2192018 h 2482681"/>
                  <a:gd name="connsiteX31" fmla="*/ 537787 w 2837090"/>
                  <a:gd name="connsiteY31" fmla="*/ 2221047 h 2482681"/>
                  <a:gd name="connsiteX32" fmla="*/ 726472 w 2837090"/>
                  <a:gd name="connsiteY32" fmla="*/ 2264590 h 2482681"/>
                  <a:gd name="connsiteX33" fmla="*/ 813558 w 2837090"/>
                  <a:gd name="connsiteY33" fmla="*/ 2293618 h 2482681"/>
                  <a:gd name="connsiteX34" fmla="*/ 857101 w 2837090"/>
                  <a:gd name="connsiteY34" fmla="*/ 2308132 h 2482681"/>
                  <a:gd name="connsiteX35" fmla="*/ 900644 w 2837090"/>
                  <a:gd name="connsiteY35" fmla="*/ 2322647 h 2482681"/>
                  <a:gd name="connsiteX36" fmla="*/ 944187 w 2837090"/>
                  <a:gd name="connsiteY36" fmla="*/ 2337161 h 2482681"/>
                  <a:gd name="connsiteX37" fmla="*/ 1002244 w 2837090"/>
                  <a:gd name="connsiteY37" fmla="*/ 2366190 h 2482681"/>
                  <a:gd name="connsiteX38" fmla="*/ 1132872 w 2837090"/>
                  <a:gd name="connsiteY38" fmla="*/ 2395218 h 2482681"/>
                  <a:gd name="connsiteX39" fmla="*/ 1176415 w 2837090"/>
                  <a:gd name="connsiteY39" fmla="*/ 2409732 h 2482681"/>
                  <a:gd name="connsiteX40" fmla="*/ 1248987 w 2837090"/>
                  <a:gd name="connsiteY40" fmla="*/ 2424247 h 2482681"/>
                  <a:gd name="connsiteX41" fmla="*/ 1307044 w 2837090"/>
                  <a:gd name="connsiteY41" fmla="*/ 2438761 h 2482681"/>
                  <a:gd name="connsiteX42" fmla="*/ 1539272 w 2837090"/>
                  <a:gd name="connsiteY42" fmla="*/ 2467791 h 2482681"/>
                  <a:gd name="connsiteX43" fmla="*/ 1713444 w 2837090"/>
                  <a:gd name="connsiteY43" fmla="*/ 2482303 h 2482681"/>
                  <a:gd name="connsiteX44" fmla="*/ 2642357 w 2837090"/>
                  <a:gd name="connsiteY44" fmla="*/ 2395218 h 2482681"/>
                  <a:gd name="connsiteX45" fmla="*/ 2758473 w 2837090"/>
                  <a:gd name="connsiteY45" fmla="*/ 2322646 h 2482681"/>
                  <a:gd name="connsiteX46" fmla="*/ 2831045 w 2837090"/>
                  <a:gd name="connsiteY46" fmla="*/ 2351675 h 2482681"/>
                  <a:gd name="connsiteX47" fmla="*/ 2816530 w 2837090"/>
                  <a:gd name="connsiteY47" fmla="*/ 2148476 h 2482681"/>
                  <a:gd name="connsiteX48" fmla="*/ 2685901 w 2837090"/>
                  <a:gd name="connsiteY48" fmla="*/ 2192018 h 2482681"/>
                  <a:gd name="connsiteX49" fmla="*/ 2511729 w 2837090"/>
                  <a:gd name="connsiteY49" fmla="*/ 2192018 h 2482681"/>
                  <a:gd name="connsiteX50" fmla="*/ 2468187 w 2837090"/>
                  <a:gd name="connsiteY50" fmla="*/ 2206533 h 2482681"/>
                  <a:gd name="connsiteX51" fmla="*/ 2352073 w 2837090"/>
                  <a:gd name="connsiteY51" fmla="*/ 2162990 h 2482681"/>
                  <a:gd name="connsiteX52" fmla="*/ 2235958 w 2837090"/>
                  <a:gd name="connsiteY52" fmla="*/ 1974305 h 2482681"/>
                  <a:gd name="connsiteX53" fmla="*/ 2105330 w 2837090"/>
                  <a:gd name="connsiteY53" fmla="*/ 1988818 h 2482681"/>
                  <a:gd name="connsiteX54" fmla="*/ 1974701 w 2837090"/>
                  <a:gd name="connsiteY54" fmla="*/ 2046876 h 2482681"/>
                  <a:gd name="connsiteX55" fmla="*/ 1902129 w 2837090"/>
                  <a:gd name="connsiteY55" fmla="*/ 2032360 h 2482681"/>
                  <a:gd name="connsiteX56" fmla="*/ 1539272 w 2837090"/>
                  <a:gd name="connsiteY56" fmla="*/ 1974304 h 2482681"/>
                  <a:gd name="connsiteX57" fmla="*/ 1452187 w 2837090"/>
                  <a:gd name="connsiteY57" fmla="*/ 1945275 h 2482681"/>
                  <a:gd name="connsiteX58" fmla="*/ 1336072 w 2837090"/>
                  <a:gd name="connsiteY58" fmla="*/ 1887218 h 2482681"/>
                  <a:gd name="connsiteX59" fmla="*/ 1176415 w 2837090"/>
                  <a:gd name="connsiteY59" fmla="*/ 1756590 h 2482681"/>
                  <a:gd name="connsiteX60" fmla="*/ 1089330 w 2837090"/>
                  <a:gd name="connsiteY60" fmla="*/ 1625961 h 2482681"/>
                  <a:gd name="connsiteX61" fmla="*/ 1060301 w 2837090"/>
                  <a:gd name="connsiteY61" fmla="*/ 1582418 h 2482681"/>
                  <a:gd name="connsiteX62" fmla="*/ 1016758 w 2837090"/>
                  <a:gd name="connsiteY62" fmla="*/ 1538875 h 2482681"/>
                  <a:gd name="connsiteX63" fmla="*/ 987730 w 2837090"/>
                  <a:gd name="connsiteY63" fmla="*/ 1466304 h 2482681"/>
                  <a:gd name="connsiteX64" fmla="*/ 958701 w 2837090"/>
                  <a:gd name="connsiteY64" fmla="*/ 1422761 h 2482681"/>
                  <a:gd name="connsiteX65" fmla="*/ 944187 w 2837090"/>
                  <a:gd name="connsiteY65" fmla="*/ 1350190 h 2482681"/>
                  <a:gd name="connsiteX66" fmla="*/ 929672 w 2837090"/>
                  <a:gd name="connsiteY66" fmla="*/ 1306647 h 2482681"/>
                  <a:gd name="connsiteX67" fmla="*/ 958701 w 2837090"/>
                  <a:gd name="connsiteY67" fmla="*/ 1205047 h 2482681"/>
                  <a:gd name="connsiteX68" fmla="*/ 973215 w 2837090"/>
                  <a:gd name="connsiteY68" fmla="*/ 885732 h 2482681"/>
                  <a:gd name="connsiteX69" fmla="*/ 1161901 w 2837090"/>
                  <a:gd name="connsiteY69" fmla="*/ 1001847 h 2482681"/>
                  <a:gd name="connsiteX70" fmla="*/ 1219958 w 2837090"/>
                  <a:gd name="connsiteY70" fmla="*/ 1016361 h 2482681"/>
                  <a:gd name="connsiteX71" fmla="*/ 1292530 w 2837090"/>
                  <a:gd name="connsiteY71" fmla="*/ 1045390 h 2482681"/>
                  <a:gd name="connsiteX72" fmla="*/ 1423158 w 2837090"/>
                  <a:gd name="connsiteY72" fmla="*/ 1059904 h 2482681"/>
                  <a:gd name="connsiteX73" fmla="*/ 1524758 w 2837090"/>
                  <a:gd name="connsiteY73" fmla="*/ 1074418 h 2482681"/>
                  <a:gd name="connsiteX74" fmla="*/ 1698930 w 2837090"/>
                  <a:gd name="connsiteY74" fmla="*/ 1059904 h 2482681"/>
                  <a:gd name="connsiteX75" fmla="*/ 1655387 w 2837090"/>
                  <a:gd name="connsiteY75" fmla="*/ 1016361 h 2482681"/>
                  <a:gd name="connsiteX76" fmla="*/ 1611844 w 2837090"/>
                  <a:gd name="connsiteY76" fmla="*/ 900247 h 2482681"/>
                  <a:gd name="connsiteX77" fmla="*/ 1640872 w 2837090"/>
                  <a:gd name="connsiteY77" fmla="*/ 798647 h 2482681"/>
                  <a:gd name="connsiteX78" fmla="*/ 1640872 w 2837090"/>
                  <a:gd name="connsiteY78" fmla="*/ 697047 h 2482681"/>
                  <a:gd name="connsiteX79" fmla="*/ 1466700 w 2837090"/>
                  <a:gd name="connsiteY79" fmla="*/ 653504 h 2482681"/>
                  <a:gd name="connsiteX80" fmla="*/ 1597330 w 2837090"/>
                  <a:gd name="connsiteY80" fmla="*/ 508361 h 2482681"/>
                  <a:gd name="connsiteX81" fmla="*/ 1916644 w 2837090"/>
                  <a:gd name="connsiteY81" fmla="*/ 697046 h 2482681"/>
                  <a:gd name="connsiteX82" fmla="*/ 2032758 w 2837090"/>
                  <a:gd name="connsiteY82" fmla="*/ 813161 h 2482681"/>
                  <a:gd name="connsiteX83" fmla="*/ 2061787 w 2837090"/>
                  <a:gd name="connsiteY83" fmla="*/ 624475 h 2482681"/>
                  <a:gd name="connsiteX84" fmla="*/ 2076301 w 2837090"/>
                  <a:gd name="connsiteY84" fmla="*/ 566418 h 2482681"/>
                  <a:gd name="connsiteX85" fmla="*/ 1974701 w 2837090"/>
                  <a:gd name="connsiteY85" fmla="*/ 508361 h 2482681"/>
                  <a:gd name="connsiteX86" fmla="*/ 1916644 w 2837090"/>
                  <a:gd name="connsiteY86" fmla="*/ 479332 h 2482681"/>
                  <a:gd name="connsiteX87" fmla="*/ 1713444 w 2837090"/>
                  <a:gd name="connsiteY87" fmla="*/ 392247 h 2482681"/>
                  <a:gd name="connsiteX88" fmla="*/ 1611844 w 2837090"/>
                  <a:gd name="connsiteY88" fmla="*/ 319675 h 2482681"/>
                  <a:gd name="connsiteX89" fmla="*/ 1568301 w 2837090"/>
                  <a:gd name="connsiteY89" fmla="*/ 290647 h 2482681"/>
                  <a:gd name="connsiteX90" fmla="*/ 1510244 w 2837090"/>
                  <a:gd name="connsiteY90" fmla="*/ 247104 h 2482681"/>
                  <a:gd name="connsiteX91" fmla="*/ 1495730 w 2837090"/>
                  <a:gd name="connsiteY91" fmla="*/ 247104 h 2482681"/>
                  <a:gd name="connsiteX92" fmla="*/ 1350587 w 2837090"/>
                  <a:gd name="connsiteY92" fmla="*/ 145504 h 2482681"/>
                  <a:gd name="connsiteX93" fmla="*/ 1307044 w 2837090"/>
                  <a:gd name="connsiteY93" fmla="*/ 101961 h 2482681"/>
                  <a:gd name="connsiteX94" fmla="*/ 1278015 w 2837090"/>
                  <a:gd name="connsiteY94" fmla="*/ 58418 h 2482681"/>
                  <a:gd name="connsiteX95" fmla="*/ 1234472 w 2837090"/>
                  <a:gd name="connsiteY95" fmla="*/ 43904 h 2482681"/>
                  <a:gd name="connsiteX96" fmla="*/ 1219958 w 2837090"/>
                  <a:gd name="connsiteY96" fmla="*/ 361 h 2482681"/>
                  <a:gd name="connsiteX0" fmla="*/ 1219958 w 2840273"/>
                  <a:gd name="connsiteY0" fmla="*/ 361 h 2482681"/>
                  <a:gd name="connsiteX1" fmla="*/ 1176415 w 2840273"/>
                  <a:gd name="connsiteY1" fmla="*/ 72932 h 2482681"/>
                  <a:gd name="connsiteX2" fmla="*/ 1132872 w 2840273"/>
                  <a:gd name="connsiteY2" fmla="*/ 87447 h 2482681"/>
                  <a:gd name="connsiteX3" fmla="*/ 1089330 w 2840273"/>
                  <a:gd name="connsiteY3" fmla="*/ 130990 h 2482681"/>
                  <a:gd name="connsiteX4" fmla="*/ 1263501 w 2840273"/>
                  <a:gd name="connsiteY4" fmla="*/ 160019 h 2482681"/>
                  <a:gd name="connsiteX5" fmla="*/ 1321558 w 2840273"/>
                  <a:gd name="connsiteY5" fmla="*/ 203563 h 2482681"/>
                  <a:gd name="connsiteX6" fmla="*/ 1234474 w 2840273"/>
                  <a:gd name="connsiteY6" fmla="*/ 319676 h 2482681"/>
                  <a:gd name="connsiteX7" fmla="*/ 1074815 w 2840273"/>
                  <a:gd name="connsiteY7" fmla="*/ 160018 h 2482681"/>
                  <a:gd name="connsiteX8" fmla="*/ 871619 w 2840273"/>
                  <a:gd name="connsiteY8" fmla="*/ 348704 h 2482681"/>
                  <a:gd name="connsiteX9" fmla="*/ 828072 w 2840273"/>
                  <a:gd name="connsiteY9" fmla="*/ 406761 h 2482681"/>
                  <a:gd name="connsiteX10" fmla="*/ 755501 w 2840273"/>
                  <a:gd name="connsiteY10" fmla="*/ 493847 h 2482681"/>
                  <a:gd name="connsiteX11" fmla="*/ 668415 w 2840273"/>
                  <a:gd name="connsiteY11" fmla="*/ 580932 h 2482681"/>
                  <a:gd name="connsiteX12" fmla="*/ 653901 w 2840273"/>
                  <a:gd name="connsiteY12" fmla="*/ 609961 h 2482681"/>
                  <a:gd name="connsiteX13" fmla="*/ 537787 w 2840273"/>
                  <a:gd name="connsiteY13" fmla="*/ 740590 h 2482681"/>
                  <a:gd name="connsiteX14" fmla="*/ 494244 w 2840273"/>
                  <a:gd name="connsiteY14" fmla="*/ 769618 h 2482681"/>
                  <a:gd name="connsiteX15" fmla="*/ 436187 w 2840273"/>
                  <a:gd name="connsiteY15" fmla="*/ 827675 h 2482681"/>
                  <a:gd name="connsiteX16" fmla="*/ 407158 w 2840273"/>
                  <a:gd name="connsiteY16" fmla="*/ 871218 h 2482681"/>
                  <a:gd name="connsiteX17" fmla="*/ 363615 w 2840273"/>
                  <a:gd name="connsiteY17" fmla="*/ 914761 h 2482681"/>
                  <a:gd name="connsiteX18" fmla="*/ 320072 w 2840273"/>
                  <a:gd name="connsiteY18" fmla="*/ 972818 h 2482681"/>
                  <a:gd name="connsiteX19" fmla="*/ 247501 w 2840273"/>
                  <a:gd name="connsiteY19" fmla="*/ 1059904 h 2482681"/>
                  <a:gd name="connsiteX20" fmla="*/ 203958 w 2840273"/>
                  <a:gd name="connsiteY20" fmla="*/ 1117961 h 2482681"/>
                  <a:gd name="connsiteX21" fmla="*/ 145901 w 2840273"/>
                  <a:gd name="connsiteY21" fmla="*/ 1176018 h 2482681"/>
                  <a:gd name="connsiteX22" fmla="*/ 116872 w 2840273"/>
                  <a:gd name="connsiteY22" fmla="*/ 1234075 h 2482681"/>
                  <a:gd name="connsiteX23" fmla="*/ 58817 w 2840273"/>
                  <a:gd name="connsiteY23" fmla="*/ 1335676 h 2482681"/>
                  <a:gd name="connsiteX24" fmla="*/ 758 w 2840273"/>
                  <a:gd name="connsiteY24" fmla="*/ 1509847 h 2482681"/>
                  <a:gd name="connsiteX25" fmla="*/ 29787 w 2840273"/>
                  <a:gd name="connsiteY25" fmla="*/ 1756589 h 2482681"/>
                  <a:gd name="connsiteX26" fmla="*/ 87844 w 2840273"/>
                  <a:gd name="connsiteY26" fmla="*/ 1858189 h 2482681"/>
                  <a:gd name="connsiteX27" fmla="*/ 203958 w 2840273"/>
                  <a:gd name="connsiteY27" fmla="*/ 2032361 h 2482681"/>
                  <a:gd name="connsiteX28" fmla="*/ 247501 w 2840273"/>
                  <a:gd name="connsiteY28" fmla="*/ 2061390 h 2482681"/>
                  <a:gd name="connsiteX29" fmla="*/ 334587 w 2840273"/>
                  <a:gd name="connsiteY29" fmla="*/ 2133961 h 2482681"/>
                  <a:gd name="connsiteX30" fmla="*/ 421672 w 2840273"/>
                  <a:gd name="connsiteY30" fmla="*/ 2192018 h 2482681"/>
                  <a:gd name="connsiteX31" fmla="*/ 537787 w 2840273"/>
                  <a:gd name="connsiteY31" fmla="*/ 2221047 h 2482681"/>
                  <a:gd name="connsiteX32" fmla="*/ 726472 w 2840273"/>
                  <a:gd name="connsiteY32" fmla="*/ 2264590 h 2482681"/>
                  <a:gd name="connsiteX33" fmla="*/ 813558 w 2840273"/>
                  <a:gd name="connsiteY33" fmla="*/ 2293618 h 2482681"/>
                  <a:gd name="connsiteX34" fmla="*/ 857101 w 2840273"/>
                  <a:gd name="connsiteY34" fmla="*/ 2308132 h 2482681"/>
                  <a:gd name="connsiteX35" fmla="*/ 900644 w 2840273"/>
                  <a:gd name="connsiteY35" fmla="*/ 2322647 h 2482681"/>
                  <a:gd name="connsiteX36" fmla="*/ 944187 w 2840273"/>
                  <a:gd name="connsiteY36" fmla="*/ 2337161 h 2482681"/>
                  <a:gd name="connsiteX37" fmla="*/ 1002244 w 2840273"/>
                  <a:gd name="connsiteY37" fmla="*/ 2366190 h 2482681"/>
                  <a:gd name="connsiteX38" fmla="*/ 1132872 w 2840273"/>
                  <a:gd name="connsiteY38" fmla="*/ 2395218 h 2482681"/>
                  <a:gd name="connsiteX39" fmla="*/ 1176415 w 2840273"/>
                  <a:gd name="connsiteY39" fmla="*/ 2409732 h 2482681"/>
                  <a:gd name="connsiteX40" fmla="*/ 1248987 w 2840273"/>
                  <a:gd name="connsiteY40" fmla="*/ 2424247 h 2482681"/>
                  <a:gd name="connsiteX41" fmla="*/ 1307044 w 2840273"/>
                  <a:gd name="connsiteY41" fmla="*/ 2438761 h 2482681"/>
                  <a:gd name="connsiteX42" fmla="*/ 1539272 w 2840273"/>
                  <a:gd name="connsiteY42" fmla="*/ 2467791 h 2482681"/>
                  <a:gd name="connsiteX43" fmla="*/ 1713444 w 2840273"/>
                  <a:gd name="connsiteY43" fmla="*/ 2482303 h 2482681"/>
                  <a:gd name="connsiteX44" fmla="*/ 2642357 w 2840273"/>
                  <a:gd name="connsiteY44" fmla="*/ 2395218 h 2482681"/>
                  <a:gd name="connsiteX45" fmla="*/ 2714931 w 2840273"/>
                  <a:gd name="connsiteY45" fmla="*/ 2380703 h 2482681"/>
                  <a:gd name="connsiteX46" fmla="*/ 2831045 w 2840273"/>
                  <a:gd name="connsiteY46" fmla="*/ 2351675 h 2482681"/>
                  <a:gd name="connsiteX47" fmla="*/ 2816530 w 2840273"/>
                  <a:gd name="connsiteY47" fmla="*/ 2148476 h 2482681"/>
                  <a:gd name="connsiteX48" fmla="*/ 2685901 w 2840273"/>
                  <a:gd name="connsiteY48" fmla="*/ 2192018 h 2482681"/>
                  <a:gd name="connsiteX49" fmla="*/ 2511729 w 2840273"/>
                  <a:gd name="connsiteY49" fmla="*/ 2192018 h 2482681"/>
                  <a:gd name="connsiteX50" fmla="*/ 2468187 w 2840273"/>
                  <a:gd name="connsiteY50" fmla="*/ 2206533 h 2482681"/>
                  <a:gd name="connsiteX51" fmla="*/ 2352073 w 2840273"/>
                  <a:gd name="connsiteY51" fmla="*/ 2162990 h 2482681"/>
                  <a:gd name="connsiteX52" fmla="*/ 2235958 w 2840273"/>
                  <a:gd name="connsiteY52" fmla="*/ 1974305 h 2482681"/>
                  <a:gd name="connsiteX53" fmla="*/ 2105330 w 2840273"/>
                  <a:gd name="connsiteY53" fmla="*/ 1988818 h 2482681"/>
                  <a:gd name="connsiteX54" fmla="*/ 1974701 w 2840273"/>
                  <a:gd name="connsiteY54" fmla="*/ 2046876 h 2482681"/>
                  <a:gd name="connsiteX55" fmla="*/ 1902129 w 2840273"/>
                  <a:gd name="connsiteY55" fmla="*/ 2032360 h 2482681"/>
                  <a:gd name="connsiteX56" fmla="*/ 1539272 w 2840273"/>
                  <a:gd name="connsiteY56" fmla="*/ 1974304 h 2482681"/>
                  <a:gd name="connsiteX57" fmla="*/ 1452187 w 2840273"/>
                  <a:gd name="connsiteY57" fmla="*/ 1945275 h 2482681"/>
                  <a:gd name="connsiteX58" fmla="*/ 1336072 w 2840273"/>
                  <a:gd name="connsiteY58" fmla="*/ 1887218 h 2482681"/>
                  <a:gd name="connsiteX59" fmla="*/ 1176415 w 2840273"/>
                  <a:gd name="connsiteY59" fmla="*/ 1756590 h 2482681"/>
                  <a:gd name="connsiteX60" fmla="*/ 1089330 w 2840273"/>
                  <a:gd name="connsiteY60" fmla="*/ 1625961 h 2482681"/>
                  <a:gd name="connsiteX61" fmla="*/ 1060301 w 2840273"/>
                  <a:gd name="connsiteY61" fmla="*/ 1582418 h 2482681"/>
                  <a:gd name="connsiteX62" fmla="*/ 1016758 w 2840273"/>
                  <a:gd name="connsiteY62" fmla="*/ 1538875 h 2482681"/>
                  <a:gd name="connsiteX63" fmla="*/ 987730 w 2840273"/>
                  <a:gd name="connsiteY63" fmla="*/ 1466304 h 2482681"/>
                  <a:gd name="connsiteX64" fmla="*/ 958701 w 2840273"/>
                  <a:gd name="connsiteY64" fmla="*/ 1422761 h 2482681"/>
                  <a:gd name="connsiteX65" fmla="*/ 944187 w 2840273"/>
                  <a:gd name="connsiteY65" fmla="*/ 1350190 h 2482681"/>
                  <a:gd name="connsiteX66" fmla="*/ 929672 w 2840273"/>
                  <a:gd name="connsiteY66" fmla="*/ 1306647 h 2482681"/>
                  <a:gd name="connsiteX67" fmla="*/ 958701 w 2840273"/>
                  <a:gd name="connsiteY67" fmla="*/ 1205047 h 2482681"/>
                  <a:gd name="connsiteX68" fmla="*/ 973215 w 2840273"/>
                  <a:gd name="connsiteY68" fmla="*/ 885732 h 2482681"/>
                  <a:gd name="connsiteX69" fmla="*/ 1161901 w 2840273"/>
                  <a:gd name="connsiteY69" fmla="*/ 1001847 h 2482681"/>
                  <a:gd name="connsiteX70" fmla="*/ 1219958 w 2840273"/>
                  <a:gd name="connsiteY70" fmla="*/ 1016361 h 2482681"/>
                  <a:gd name="connsiteX71" fmla="*/ 1292530 w 2840273"/>
                  <a:gd name="connsiteY71" fmla="*/ 1045390 h 2482681"/>
                  <a:gd name="connsiteX72" fmla="*/ 1423158 w 2840273"/>
                  <a:gd name="connsiteY72" fmla="*/ 1059904 h 2482681"/>
                  <a:gd name="connsiteX73" fmla="*/ 1524758 w 2840273"/>
                  <a:gd name="connsiteY73" fmla="*/ 1074418 h 2482681"/>
                  <a:gd name="connsiteX74" fmla="*/ 1698930 w 2840273"/>
                  <a:gd name="connsiteY74" fmla="*/ 1059904 h 2482681"/>
                  <a:gd name="connsiteX75" fmla="*/ 1655387 w 2840273"/>
                  <a:gd name="connsiteY75" fmla="*/ 1016361 h 2482681"/>
                  <a:gd name="connsiteX76" fmla="*/ 1611844 w 2840273"/>
                  <a:gd name="connsiteY76" fmla="*/ 900247 h 2482681"/>
                  <a:gd name="connsiteX77" fmla="*/ 1640872 w 2840273"/>
                  <a:gd name="connsiteY77" fmla="*/ 798647 h 2482681"/>
                  <a:gd name="connsiteX78" fmla="*/ 1640872 w 2840273"/>
                  <a:gd name="connsiteY78" fmla="*/ 697047 h 2482681"/>
                  <a:gd name="connsiteX79" fmla="*/ 1466700 w 2840273"/>
                  <a:gd name="connsiteY79" fmla="*/ 653504 h 2482681"/>
                  <a:gd name="connsiteX80" fmla="*/ 1597330 w 2840273"/>
                  <a:gd name="connsiteY80" fmla="*/ 508361 h 2482681"/>
                  <a:gd name="connsiteX81" fmla="*/ 1916644 w 2840273"/>
                  <a:gd name="connsiteY81" fmla="*/ 697046 h 2482681"/>
                  <a:gd name="connsiteX82" fmla="*/ 2032758 w 2840273"/>
                  <a:gd name="connsiteY82" fmla="*/ 813161 h 2482681"/>
                  <a:gd name="connsiteX83" fmla="*/ 2061787 w 2840273"/>
                  <a:gd name="connsiteY83" fmla="*/ 624475 h 2482681"/>
                  <a:gd name="connsiteX84" fmla="*/ 2076301 w 2840273"/>
                  <a:gd name="connsiteY84" fmla="*/ 566418 h 2482681"/>
                  <a:gd name="connsiteX85" fmla="*/ 1974701 w 2840273"/>
                  <a:gd name="connsiteY85" fmla="*/ 508361 h 2482681"/>
                  <a:gd name="connsiteX86" fmla="*/ 1916644 w 2840273"/>
                  <a:gd name="connsiteY86" fmla="*/ 479332 h 2482681"/>
                  <a:gd name="connsiteX87" fmla="*/ 1713444 w 2840273"/>
                  <a:gd name="connsiteY87" fmla="*/ 392247 h 2482681"/>
                  <a:gd name="connsiteX88" fmla="*/ 1611844 w 2840273"/>
                  <a:gd name="connsiteY88" fmla="*/ 319675 h 2482681"/>
                  <a:gd name="connsiteX89" fmla="*/ 1568301 w 2840273"/>
                  <a:gd name="connsiteY89" fmla="*/ 290647 h 2482681"/>
                  <a:gd name="connsiteX90" fmla="*/ 1510244 w 2840273"/>
                  <a:gd name="connsiteY90" fmla="*/ 247104 h 2482681"/>
                  <a:gd name="connsiteX91" fmla="*/ 1495730 w 2840273"/>
                  <a:gd name="connsiteY91" fmla="*/ 247104 h 2482681"/>
                  <a:gd name="connsiteX92" fmla="*/ 1350587 w 2840273"/>
                  <a:gd name="connsiteY92" fmla="*/ 145504 h 2482681"/>
                  <a:gd name="connsiteX93" fmla="*/ 1307044 w 2840273"/>
                  <a:gd name="connsiteY93" fmla="*/ 101961 h 2482681"/>
                  <a:gd name="connsiteX94" fmla="*/ 1278015 w 2840273"/>
                  <a:gd name="connsiteY94" fmla="*/ 58418 h 2482681"/>
                  <a:gd name="connsiteX95" fmla="*/ 1234472 w 2840273"/>
                  <a:gd name="connsiteY95" fmla="*/ 43904 h 2482681"/>
                  <a:gd name="connsiteX96" fmla="*/ 1219958 w 2840273"/>
                  <a:gd name="connsiteY96" fmla="*/ 361 h 2482681"/>
                  <a:gd name="connsiteX0" fmla="*/ 1219958 w 2840273"/>
                  <a:gd name="connsiteY0" fmla="*/ 361 h 2471623"/>
                  <a:gd name="connsiteX1" fmla="*/ 1176415 w 2840273"/>
                  <a:gd name="connsiteY1" fmla="*/ 72932 h 2471623"/>
                  <a:gd name="connsiteX2" fmla="*/ 1132872 w 2840273"/>
                  <a:gd name="connsiteY2" fmla="*/ 87447 h 2471623"/>
                  <a:gd name="connsiteX3" fmla="*/ 1089330 w 2840273"/>
                  <a:gd name="connsiteY3" fmla="*/ 130990 h 2471623"/>
                  <a:gd name="connsiteX4" fmla="*/ 1263501 w 2840273"/>
                  <a:gd name="connsiteY4" fmla="*/ 160019 h 2471623"/>
                  <a:gd name="connsiteX5" fmla="*/ 1321558 w 2840273"/>
                  <a:gd name="connsiteY5" fmla="*/ 203563 h 2471623"/>
                  <a:gd name="connsiteX6" fmla="*/ 1234474 w 2840273"/>
                  <a:gd name="connsiteY6" fmla="*/ 319676 h 2471623"/>
                  <a:gd name="connsiteX7" fmla="*/ 1074815 w 2840273"/>
                  <a:gd name="connsiteY7" fmla="*/ 160018 h 2471623"/>
                  <a:gd name="connsiteX8" fmla="*/ 871619 w 2840273"/>
                  <a:gd name="connsiteY8" fmla="*/ 348704 h 2471623"/>
                  <a:gd name="connsiteX9" fmla="*/ 828072 w 2840273"/>
                  <a:gd name="connsiteY9" fmla="*/ 406761 h 2471623"/>
                  <a:gd name="connsiteX10" fmla="*/ 755501 w 2840273"/>
                  <a:gd name="connsiteY10" fmla="*/ 493847 h 2471623"/>
                  <a:gd name="connsiteX11" fmla="*/ 668415 w 2840273"/>
                  <a:gd name="connsiteY11" fmla="*/ 580932 h 2471623"/>
                  <a:gd name="connsiteX12" fmla="*/ 653901 w 2840273"/>
                  <a:gd name="connsiteY12" fmla="*/ 609961 h 2471623"/>
                  <a:gd name="connsiteX13" fmla="*/ 537787 w 2840273"/>
                  <a:gd name="connsiteY13" fmla="*/ 740590 h 2471623"/>
                  <a:gd name="connsiteX14" fmla="*/ 494244 w 2840273"/>
                  <a:gd name="connsiteY14" fmla="*/ 769618 h 2471623"/>
                  <a:gd name="connsiteX15" fmla="*/ 436187 w 2840273"/>
                  <a:gd name="connsiteY15" fmla="*/ 827675 h 2471623"/>
                  <a:gd name="connsiteX16" fmla="*/ 407158 w 2840273"/>
                  <a:gd name="connsiteY16" fmla="*/ 871218 h 2471623"/>
                  <a:gd name="connsiteX17" fmla="*/ 363615 w 2840273"/>
                  <a:gd name="connsiteY17" fmla="*/ 914761 h 2471623"/>
                  <a:gd name="connsiteX18" fmla="*/ 320072 w 2840273"/>
                  <a:gd name="connsiteY18" fmla="*/ 972818 h 2471623"/>
                  <a:gd name="connsiteX19" fmla="*/ 247501 w 2840273"/>
                  <a:gd name="connsiteY19" fmla="*/ 1059904 h 2471623"/>
                  <a:gd name="connsiteX20" fmla="*/ 203958 w 2840273"/>
                  <a:gd name="connsiteY20" fmla="*/ 1117961 h 2471623"/>
                  <a:gd name="connsiteX21" fmla="*/ 145901 w 2840273"/>
                  <a:gd name="connsiteY21" fmla="*/ 1176018 h 2471623"/>
                  <a:gd name="connsiteX22" fmla="*/ 116872 w 2840273"/>
                  <a:gd name="connsiteY22" fmla="*/ 1234075 h 2471623"/>
                  <a:gd name="connsiteX23" fmla="*/ 58817 w 2840273"/>
                  <a:gd name="connsiteY23" fmla="*/ 1335676 h 2471623"/>
                  <a:gd name="connsiteX24" fmla="*/ 758 w 2840273"/>
                  <a:gd name="connsiteY24" fmla="*/ 1509847 h 2471623"/>
                  <a:gd name="connsiteX25" fmla="*/ 29787 w 2840273"/>
                  <a:gd name="connsiteY25" fmla="*/ 1756589 h 2471623"/>
                  <a:gd name="connsiteX26" fmla="*/ 87844 w 2840273"/>
                  <a:gd name="connsiteY26" fmla="*/ 1858189 h 2471623"/>
                  <a:gd name="connsiteX27" fmla="*/ 203958 w 2840273"/>
                  <a:gd name="connsiteY27" fmla="*/ 2032361 h 2471623"/>
                  <a:gd name="connsiteX28" fmla="*/ 247501 w 2840273"/>
                  <a:gd name="connsiteY28" fmla="*/ 2061390 h 2471623"/>
                  <a:gd name="connsiteX29" fmla="*/ 334587 w 2840273"/>
                  <a:gd name="connsiteY29" fmla="*/ 2133961 h 2471623"/>
                  <a:gd name="connsiteX30" fmla="*/ 421672 w 2840273"/>
                  <a:gd name="connsiteY30" fmla="*/ 2192018 h 2471623"/>
                  <a:gd name="connsiteX31" fmla="*/ 537787 w 2840273"/>
                  <a:gd name="connsiteY31" fmla="*/ 2221047 h 2471623"/>
                  <a:gd name="connsiteX32" fmla="*/ 726472 w 2840273"/>
                  <a:gd name="connsiteY32" fmla="*/ 2264590 h 2471623"/>
                  <a:gd name="connsiteX33" fmla="*/ 813558 w 2840273"/>
                  <a:gd name="connsiteY33" fmla="*/ 2293618 h 2471623"/>
                  <a:gd name="connsiteX34" fmla="*/ 857101 w 2840273"/>
                  <a:gd name="connsiteY34" fmla="*/ 2308132 h 2471623"/>
                  <a:gd name="connsiteX35" fmla="*/ 900644 w 2840273"/>
                  <a:gd name="connsiteY35" fmla="*/ 2322647 h 2471623"/>
                  <a:gd name="connsiteX36" fmla="*/ 944187 w 2840273"/>
                  <a:gd name="connsiteY36" fmla="*/ 2337161 h 2471623"/>
                  <a:gd name="connsiteX37" fmla="*/ 1002244 w 2840273"/>
                  <a:gd name="connsiteY37" fmla="*/ 2366190 h 2471623"/>
                  <a:gd name="connsiteX38" fmla="*/ 1132872 w 2840273"/>
                  <a:gd name="connsiteY38" fmla="*/ 2395218 h 2471623"/>
                  <a:gd name="connsiteX39" fmla="*/ 1176415 w 2840273"/>
                  <a:gd name="connsiteY39" fmla="*/ 2409732 h 2471623"/>
                  <a:gd name="connsiteX40" fmla="*/ 1248987 w 2840273"/>
                  <a:gd name="connsiteY40" fmla="*/ 2424247 h 2471623"/>
                  <a:gd name="connsiteX41" fmla="*/ 1307044 w 2840273"/>
                  <a:gd name="connsiteY41" fmla="*/ 2438761 h 2471623"/>
                  <a:gd name="connsiteX42" fmla="*/ 1539272 w 2840273"/>
                  <a:gd name="connsiteY42" fmla="*/ 2467791 h 2471623"/>
                  <a:gd name="connsiteX43" fmla="*/ 1713444 w 2840273"/>
                  <a:gd name="connsiteY43" fmla="*/ 2467789 h 2471623"/>
                  <a:gd name="connsiteX44" fmla="*/ 2642357 w 2840273"/>
                  <a:gd name="connsiteY44" fmla="*/ 2395218 h 2471623"/>
                  <a:gd name="connsiteX45" fmla="*/ 2714931 w 2840273"/>
                  <a:gd name="connsiteY45" fmla="*/ 2380703 h 2471623"/>
                  <a:gd name="connsiteX46" fmla="*/ 2831045 w 2840273"/>
                  <a:gd name="connsiteY46" fmla="*/ 2351675 h 2471623"/>
                  <a:gd name="connsiteX47" fmla="*/ 2816530 w 2840273"/>
                  <a:gd name="connsiteY47" fmla="*/ 2148476 h 2471623"/>
                  <a:gd name="connsiteX48" fmla="*/ 2685901 w 2840273"/>
                  <a:gd name="connsiteY48" fmla="*/ 2192018 h 2471623"/>
                  <a:gd name="connsiteX49" fmla="*/ 2511729 w 2840273"/>
                  <a:gd name="connsiteY49" fmla="*/ 2192018 h 2471623"/>
                  <a:gd name="connsiteX50" fmla="*/ 2468187 w 2840273"/>
                  <a:gd name="connsiteY50" fmla="*/ 2206533 h 2471623"/>
                  <a:gd name="connsiteX51" fmla="*/ 2352073 w 2840273"/>
                  <a:gd name="connsiteY51" fmla="*/ 2162990 h 2471623"/>
                  <a:gd name="connsiteX52" fmla="*/ 2235958 w 2840273"/>
                  <a:gd name="connsiteY52" fmla="*/ 1974305 h 2471623"/>
                  <a:gd name="connsiteX53" fmla="*/ 2105330 w 2840273"/>
                  <a:gd name="connsiteY53" fmla="*/ 1988818 h 2471623"/>
                  <a:gd name="connsiteX54" fmla="*/ 1974701 w 2840273"/>
                  <a:gd name="connsiteY54" fmla="*/ 2046876 h 2471623"/>
                  <a:gd name="connsiteX55" fmla="*/ 1902129 w 2840273"/>
                  <a:gd name="connsiteY55" fmla="*/ 2032360 h 2471623"/>
                  <a:gd name="connsiteX56" fmla="*/ 1539272 w 2840273"/>
                  <a:gd name="connsiteY56" fmla="*/ 1974304 h 2471623"/>
                  <a:gd name="connsiteX57" fmla="*/ 1452187 w 2840273"/>
                  <a:gd name="connsiteY57" fmla="*/ 1945275 h 2471623"/>
                  <a:gd name="connsiteX58" fmla="*/ 1336072 w 2840273"/>
                  <a:gd name="connsiteY58" fmla="*/ 1887218 h 2471623"/>
                  <a:gd name="connsiteX59" fmla="*/ 1176415 w 2840273"/>
                  <a:gd name="connsiteY59" fmla="*/ 1756590 h 2471623"/>
                  <a:gd name="connsiteX60" fmla="*/ 1089330 w 2840273"/>
                  <a:gd name="connsiteY60" fmla="*/ 1625961 h 2471623"/>
                  <a:gd name="connsiteX61" fmla="*/ 1060301 w 2840273"/>
                  <a:gd name="connsiteY61" fmla="*/ 1582418 h 2471623"/>
                  <a:gd name="connsiteX62" fmla="*/ 1016758 w 2840273"/>
                  <a:gd name="connsiteY62" fmla="*/ 1538875 h 2471623"/>
                  <a:gd name="connsiteX63" fmla="*/ 987730 w 2840273"/>
                  <a:gd name="connsiteY63" fmla="*/ 1466304 h 2471623"/>
                  <a:gd name="connsiteX64" fmla="*/ 958701 w 2840273"/>
                  <a:gd name="connsiteY64" fmla="*/ 1422761 h 2471623"/>
                  <a:gd name="connsiteX65" fmla="*/ 944187 w 2840273"/>
                  <a:gd name="connsiteY65" fmla="*/ 1350190 h 2471623"/>
                  <a:gd name="connsiteX66" fmla="*/ 929672 w 2840273"/>
                  <a:gd name="connsiteY66" fmla="*/ 1306647 h 2471623"/>
                  <a:gd name="connsiteX67" fmla="*/ 958701 w 2840273"/>
                  <a:gd name="connsiteY67" fmla="*/ 1205047 h 2471623"/>
                  <a:gd name="connsiteX68" fmla="*/ 973215 w 2840273"/>
                  <a:gd name="connsiteY68" fmla="*/ 885732 h 2471623"/>
                  <a:gd name="connsiteX69" fmla="*/ 1161901 w 2840273"/>
                  <a:gd name="connsiteY69" fmla="*/ 1001847 h 2471623"/>
                  <a:gd name="connsiteX70" fmla="*/ 1219958 w 2840273"/>
                  <a:gd name="connsiteY70" fmla="*/ 1016361 h 2471623"/>
                  <a:gd name="connsiteX71" fmla="*/ 1292530 w 2840273"/>
                  <a:gd name="connsiteY71" fmla="*/ 1045390 h 2471623"/>
                  <a:gd name="connsiteX72" fmla="*/ 1423158 w 2840273"/>
                  <a:gd name="connsiteY72" fmla="*/ 1059904 h 2471623"/>
                  <a:gd name="connsiteX73" fmla="*/ 1524758 w 2840273"/>
                  <a:gd name="connsiteY73" fmla="*/ 1074418 h 2471623"/>
                  <a:gd name="connsiteX74" fmla="*/ 1698930 w 2840273"/>
                  <a:gd name="connsiteY74" fmla="*/ 1059904 h 2471623"/>
                  <a:gd name="connsiteX75" fmla="*/ 1655387 w 2840273"/>
                  <a:gd name="connsiteY75" fmla="*/ 1016361 h 2471623"/>
                  <a:gd name="connsiteX76" fmla="*/ 1611844 w 2840273"/>
                  <a:gd name="connsiteY76" fmla="*/ 900247 h 2471623"/>
                  <a:gd name="connsiteX77" fmla="*/ 1640872 w 2840273"/>
                  <a:gd name="connsiteY77" fmla="*/ 798647 h 2471623"/>
                  <a:gd name="connsiteX78" fmla="*/ 1640872 w 2840273"/>
                  <a:gd name="connsiteY78" fmla="*/ 697047 h 2471623"/>
                  <a:gd name="connsiteX79" fmla="*/ 1466700 w 2840273"/>
                  <a:gd name="connsiteY79" fmla="*/ 653504 h 2471623"/>
                  <a:gd name="connsiteX80" fmla="*/ 1597330 w 2840273"/>
                  <a:gd name="connsiteY80" fmla="*/ 508361 h 2471623"/>
                  <a:gd name="connsiteX81" fmla="*/ 1916644 w 2840273"/>
                  <a:gd name="connsiteY81" fmla="*/ 697046 h 2471623"/>
                  <a:gd name="connsiteX82" fmla="*/ 2032758 w 2840273"/>
                  <a:gd name="connsiteY82" fmla="*/ 813161 h 2471623"/>
                  <a:gd name="connsiteX83" fmla="*/ 2061787 w 2840273"/>
                  <a:gd name="connsiteY83" fmla="*/ 624475 h 2471623"/>
                  <a:gd name="connsiteX84" fmla="*/ 2076301 w 2840273"/>
                  <a:gd name="connsiteY84" fmla="*/ 566418 h 2471623"/>
                  <a:gd name="connsiteX85" fmla="*/ 1974701 w 2840273"/>
                  <a:gd name="connsiteY85" fmla="*/ 508361 h 2471623"/>
                  <a:gd name="connsiteX86" fmla="*/ 1916644 w 2840273"/>
                  <a:gd name="connsiteY86" fmla="*/ 479332 h 2471623"/>
                  <a:gd name="connsiteX87" fmla="*/ 1713444 w 2840273"/>
                  <a:gd name="connsiteY87" fmla="*/ 392247 h 2471623"/>
                  <a:gd name="connsiteX88" fmla="*/ 1611844 w 2840273"/>
                  <a:gd name="connsiteY88" fmla="*/ 319675 h 2471623"/>
                  <a:gd name="connsiteX89" fmla="*/ 1568301 w 2840273"/>
                  <a:gd name="connsiteY89" fmla="*/ 290647 h 2471623"/>
                  <a:gd name="connsiteX90" fmla="*/ 1510244 w 2840273"/>
                  <a:gd name="connsiteY90" fmla="*/ 247104 h 2471623"/>
                  <a:gd name="connsiteX91" fmla="*/ 1495730 w 2840273"/>
                  <a:gd name="connsiteY91" fmla="*/ 247104 h 2471623"/>
                  <a:gd name="connsiteX92" fmla="*/ 1350587 w 2840273"/>
                  <a:gd name="connsiteY92" fmla="*/ 145504 h 2471623"/>
                  <a:gd name="connsiteX93" fmla="*/ 1307044 w 2840273"/>
                  <a:gd name="connsiteY93" fmla="*/ 101961 h 2471623"/>
                  <a:gd name="connsiteX94" fmla="*/ 1278015 w 2840273"/>
                  <a:gd name="connsiteY94" fmla="*/ 58418 h 2471623"/>
                  <a:gd name="connsiteX95" fmla="*/ 1234472 w 2840273"/>
                  <a:gd name="connsiteY95" fmla="*/ 43904 h 2471623"/>
                  <a:gd name="connsiteX96" fmla="*/ 1219958 w 2840273"/>
                  <a:gd name="connsiteY96" fmla="*/ 361 h 2471623"/>
                  <a:gd name="connsiteX0" fmla="*/ 1219958 w 2840273"/>
                  <a:gd name="connsiteY0" fmla="*/ 361 h 2467897"/>
                  <a:gd name="connsiteX1" fmla="*/ 1176415 w 2840273"/>
                  <a:gd name="connsiteY1" fmla="*/ 72932 h 2467897"/>
                  <a:gd name="connsiteX2" fmla="*/ 1132872 w 2840273"/>
                  <a:gd name="connsiteY2" fmla="*/ 87447 h 2467897"/>
                  <a:gd name="connsiteX3" fmla="*/ 1089330 w 2840273"/>
                  <a:gd name="connsiteY3" fmla="*/ 130990 h 2467897"/>
                  <a:gd name="connsiteX4" fmla="*/ 1263501 w 2840273"/>
                  <a:gd name="connsiteY4" fmla="*/ 160019 h 2467897"/>
                  <a:gd name="connsiteX5" fmla="*/ 1321558 w 2840273"/>
                  <a:gd name="connsiteY5" fmla="*/ 203563 h 2467897"/>
                  <a:gd name="connsiteX6" fmla="*/ 1234474 w 2840273"/>
                  <a:gd name="connsiteY6" fmla="*/ 319676 h 2467897"/>
                  <a:gd name="connsiteX7" fmla="*/ 1074815 w 2840273"/>
                  <a:gd name="connsiteY7" fmla="*/ 160018 h 2467897"/>
                  <a:gd name="connsiteX8" fmla="*/ 871619 w 2840273"/>
                  <a:gd name="connsiteY8" fmla="*/ 348704 h 2467897"/>
                  <a:gd name="connsiteX9" fmla="*/ 828072 w 2840273"/>
                  <a:gd name="connsiteY9" fmla="*/ 406761 h 2467897"/>
                  <a:gd name="connsiteX10" fmla="*/ 755501 w 2840273"/>
                  <a:gd name="connsiteY10" fmla="*/ 493847 h 2467897"/>
                  <a:gd name="connsiteX11" fmla="*/ 668415 w 2840273"/>
                  <a:gd name="connsiteY11" fmla="*/ 580932 h 2467897"/>
                  <a:gd name="connsiteX12" fmla="*/ 653901 w 2840273"/>
                  <a:gd name="connsiteY12" fmla="*/ 609961 h 2467897"/>
                  <a:gd name="connsiteX13" fmla="*/ 537787 w 2840273"/>
                  <a:gd name="connsiteY13" fmla="*/ 740590 h 2467897"/>
                  <a:gd name="connsiteX14" fmla="*/ 494244 w 2840273"/>
                  <a:gd name="connsiteY14" fmla="*/ 769618 h 2467897"/>
                  <a:gd name="connsiteX15" fmla="*/ 436187 w 2840273"/>
                  <a:gd name="connsiteY15" fmla="*/ 827675 h 2467897"/>
                  <a:gd name="connsiteX16" fmla="*/ 407158 w 2840273"/>
                  <a:gd name="connsiteY16" fmla="*/ 871218 h 2467897"/>
                  <a:gd name="connsiteX17" fmla="*/ 363615 w 2840273"/>
                  <a:gd name="connsiteY17" fmla="*/ 914761 h 2467897"/>
                  <a:gd name="connsiteX18" fmla="*/ 320072 w 2840273"/>
                  <a:gd name="connsiteY18" fmla="*/ 972818 h 2467897"/>
                  <a:gd name="connsiteX19" fmla="*/ 247501 w 2840273"/>
                  <a:gd name="connsiteY19" fmla="*/ 1059904 h 2467897"/>
                  <a:gd name="connsiteX20" fmla="*/ 203958 w 2840273"/>
                  <a:gd name="connsiteY20" fmla="*/ 1117961 h 2467897"/>
                  <a:gd name="connsiteX21" fmla="*/ 145901 w 2840273"/>
                  <a:gd name="connsiteY21" fmla="*/ 1176018 h 2467897"/>
                  <a:gd name="connsiteX22" fmla="*/ 116872 w 2840273"/>
                  <a:gd name="connsiteY22" fmla="*/ 1234075 h 2467897"/>
                  <a:gd name="connsiteX23" fmla="*/ 58817 w 2840273"/>
                  <a:gd name="connsiteY23" fmla="*/ 1335676 h 2467897"/>
                  <a:gd name="connsiteX24" fmla="*/ 758 w 2840273"/>
                  <a:gd name="connsiteY24" fmla="*/ 1509847 h 2467897"/>
                  <a:gd name="connsiteX25" fmla="*/ 29787 w 2840273"/>
                  <a:gd name="connsiteY25" fmla="*/ 1756589 h 2467897"/>
                  <a:gd name="connsiteX26" fmla="*/ 87844 w 2840273"/>
                  <a:gd name="connsiteY26" fmla="*/ 1858189 h 2467897"/>
                  <a:gd name="connsiteX27" fmla="*/ 203958 w 2840273"/>
                  <a:gd name="connsiteY27" fmla="*/ 2032361 h 2467897"/>
                  <a:gd name="connsiteX28" fmla="*/ 247501 w 2840273"/>
                  <a:gd name="connsiteY28" fmla="*/ 2061390 h 2467897"/>
                  <a:gd name="connsiteX29" fmla="*/ 334587 w 2840273"/>
                  <a:gd name="connsiteY29" fmla="*/ 2133961 h 2467897"/>
                  <a:gd name="connsiteX30" fmla="*/ 421672 w 2840273"/>
                  <a:gd name="connsiteY30" fmla="*/ 2192018 h 2467897"/>
                  <a:gd name="connsiteX31" fmla="*/ 537787 w 2840273"/>
                  <a:gd name="connsiteY31" fmla="*/ 2221047 h 2467897"/>
                  <a:gd name="connsiteX32" fmla="*/ 726472 w 2840273"/>
                  <a:gd name="connsiteY32" fmla="*/ 2264590 h 2467897"/>
                  <a:gd name="connsiteX33" fmla="*/ 813558 w 2840273"/>
                  <a:gd name="connsiteY33" fmla="*/ 2293618 h 2467897"/>
                  <a:gd name="connsiteX34" fmla="*/ 857101 w 2840273"/>
                  <a:gd name="connsiteY34" fmla="*/ 2308132 h 2467897"/>
                  <a:gd name="connsiteX35" fmla="*/ 900644 w 2840273"/>
                  <a:gd name="connsiteY35" fmla="*/ 2322647 h 2467897"/>
                  <a:gd name="connsiteX36" fmla="*/ 944187 w 2840273"/>
                  <a:gd name="connsiteY36" fmla="*/ 2337161 h 2467897"/>
                  <a:gd name="connsiteX37" fmla="*/ 1002244 w 2840273"/>
                  <a:gd name="connsiteY37" fmla="*/ 2366190 h 2467897"/>
                  <a:gd name="connsiteX38" fmla="*/ 1132872 w 2840273"/>
                  <a:gd name="connsiteY38" fmla="*/ 2395218 h 2467897"/>
                  <a:gd name="connsiteX39" fmla="*/ 1176415 w 2840273"/>
                  <a:gd name="connsiteY39" fmla="*/ 2409732 h 2467897"/>
                  <a:gd name="connsiteX40" fmla="*/ 1248987 w 2840273"/>
                  <a:gd name="connsiteY40" fmla="*/ 2424247 h 2467897"/>
                  <a:gd name="connsiteX41" fmla="*/ 1307044 w 2840273"/>
                  <a:gd name="connsiteY41" fmla="*/ 2438761 h 2467897"/>
                  <a:gd name="connsiteX42" fmla="*/ 1582814 w 2840273"/>
                  <a:gd name="connsiteY42" fmla="*/ 2424248 h 2467897"/>
                  <a:gd name="connsiteX43" fmla="*/ 1713444 w 2840273"/>
                  <a:gd name="connsiteY43" fmla="*/ 2467789 h 2467897"/>
                  <a:gd name="connsiteX44" fmla="*/ 2642357 w 2840273"/>
                  <a:gd name="connsiteY44" fmla="*/ 2395218 h 2467897"/>
                  <a:gd name="connsiteX45" fmla="*/ 2714931 w 2840273"/>
                  <a:gd name="connsiteY45" fmla="*/ 2380703 h 2467897"/>
                  <a:gd name="connsiteX46" fmla="*/ 2831045 w 2840273"/>
                  <a:gd name="connsiteY46" fmla="*/ 2351675 h 2467897"/>
                  <a:gd name="connsiteX47" fmla="*/ 2816530 w 2840273"/>
                  <a:gd name="connsiteY47" fmla="*/ 2148476 h 2467897"/>
                  <a:gd name="connsiteX48" fmla="*/ 2685901 w 2840273"/>
                  <a:gd name="connsiteY48" fmla="*/ 2192018 h 2467897"/>
                  <a:gd name="connsiteX49" fmla="*/ 2511729 w 2840273"/>
                  <a:gd name="connsiteY49" fmla="*/ 2192018 h 2467897"/>
                  <a:gd name="connsiteX50" fmla="*/ 2468187 w 2840273"/>
                  <a:gd name="connsiteY50" fmla="*/ 2206533 h 2467897"/>
                  <a:gd name="connsiteX51" fmla="*/ 2352073 w 2840273"/>
                  <a:gd name="connsiteY51" fmla="*/ 2162990 h 2467897"/>
                  <a:gd name="connsiteX52" fmla="*/ 2235958 w 2840273"/>
                  <a:gd name="connsiteY52" fmla="*/ 1974305 h 2467897"/>
                  <a:gd name="connsiteX53" fmla="*/ 2105330 w 2840273"/>
                  <a:gd name="connsiteY53" fmla="*/ 1988818 h 2467897"/>
                  <a:gd name="connsiteX54" fmla="*/ 1974701 w 2840273"/>
                  <a:gd name="connsiteY54" fmla="*/ 2046876 h 2467897"/>
                  <a:gd name="connsiteX55" fmla="*/ 1902129 w 2840273"/>
                  <a:gd name="connsiteY55" fmla="*/ 2032360 h 2467897"/>
                  <a:gd name="connsiteX56" fmla="*/ 1539272 w 2840273"/>
                  <a:gd name="connsiteY56" fmla="*/ 1974304 h 2467897"/>
                  <a:gd name="connsiteX57" fmla="*/ 1452187 w 2840273"/>
                  <a:gd name="connsiteY57" fmla="*/ 1945275 h 2467897"/>
                  <a:gd name="connsiteX58" fmla="*/ 1336072 w 2840273"/>
                  <a:gd name="connsiteY58" fmla="*/ 1887218 h 2467897"/>
                  <a:gd name="connsiteX59" fmla="*/ 1176415 w 2840273"/>
                  <a:gd name="connsiteY59" fmla="*/ 1756590 h 2467897"/>
                  <a:gd name="connsiteX60" fmla="*/ 1089330 w 2840273"/>
                  <a:gd name="connsiteY60" fmla="*/ 1625961 h 2467897"/>
                  <a:gd name="connsiteX61" fmla="*/ 1060301 w 2840273"/>
                  <a:gd name="connsiteY61" fmla="*/ 1582418 h 2467897"/>
                  <a:gd name="connsiteX62" fmla="*/ 1016758 w 2840273"/>
                  <a:gd name="connsiteY62" fmla="*/ 1538875 h 2467897"/>
                  <a:gd name="connsiteX63" fmla="*/ 987730 w 2840273"/>
                  <a:gd name="connsiteY63" fmla="*/ 1466304 h 2467897"/>
                  <a:gd name="connsiteX64" fmla="*/ 958701 w 2840273"/>
                  <a:gd name="connsiteY64" fmla="*/ 1422761 h 2467897"/>
                  <a:gd name="connsiteX65" fmla="*/ 944187 w 2840273"/>
                  <a:gd name="connsiteY65" fmla="*/ 1350190 h 2467897"/>
                  <a:gd name="connsiteX66" fmla="*/ 929672 w 2840273"/>
                  <a:gd name="connsiteY66" fmla="*/ 1306647 h 2467897"/>
                  <a:gd name="connsiteX67" fmla="*/ 958701 w 2840273"/>
                  <a:gd name="connsiteY67" fmla="*/ 1205047 h 2467897"/>
                  <a:gd name="connsiteX68" fmla="*/ 973215 w 2840273"/>
                  <a:gd name="connsiteY68" fmla="*/ 885732 h 2467897"/>
                  <a:gd name="connsiteX69" fmla="*/ 1161901 w 2840273"/>
                  <a:gd name="connsiteY69" fmla="*/ 1001847 h 2467897"/>
                  <a:gd name="connsiteX70" fmla="*/ 1219958 w 2840273"/>
                  <a:gd name="connsiteY70" fmla="*/ 1016361 h 2467897"/>
                  <a:gd name="connsiteX71" fmla="*/ 1292530 w 2840273"/>
                  <a:gd name="connsiteY71" fmla="*/ 1045390 h 2467897"/>
                  <a:gd name="connsiteX72" fmla="*/ 1423158 w 2840273"/>
                  <a:gd name="connsiteY72" fmla="*/ 1059904 h 2467897"/>
                  <a:gd name="connsiteX73" fmla="*/ 1524758 w 2840273"/>
                  <a:gd name="connsiteY73" fmla="*/ 1074418 h 2467897"/>
                  <a:gd name="connsiteX74" fmla="*/ 1698930 w 2840273"/>
                  <a:gd name="connsiteY74" fmla="*/ 1059904 h 2467897"/>
                  <a:gd name="connsiteX75" fmla="*/ 1655387 w 2840273"/>
                  <a:gd name="connsiteY75" fmla="*/ 1016361 h 2467897"/>
                  <a:gd name="connsiteX76" fmla="*/ 1611844 w 2840273"/>
                  <a:gd name="connsiteY76" fmla="*/ 900247 h 2467897"/>
                  <a:gd name="connsiteX77" fmla="*/ 1640872 w 2840273"/>
                  <a:gd name="connsiteY77" fmla="*/ 798647 h 2467897"/>
                  <a:gd name="connsiteX78" fmla="*/ 1640872 w 2840273"/>
                  <a:gd name="connsiteY78" fmla="*/ 697047 h 2467897"/>
                  <a:gd name="connsiteX79" fmla="*/ 1466700 w 2840273"/>
                  <a:gd name="connsiteY79" fmla="*/ 653504 h 2467897"/>
                  <a:gd name="connsiteX80" fmla="*/ 1597330 w 2840273"/>
                  <a:gd name="connsiteY80" fmla="*/ 508361 h 2467897"/>
                  <a:gd name="connsiteX81" fmla="*/ 1916644 w 2840273"/>
                  <a:gd name="connsiteY81" fmla="*/ 697046 h 2467897"/>
                  <a:gd name="connsiteX82" fmla="*/ 2032758 w 2840273"/>
                  <a:gd name="connsiteY82" fmla="*/ 813161 h 2467897"/>
                  <a:gd name="connsiteX83" fmla="*/ 2061787 w 2840273"/>
                  <a:gd name="connsiteY83" fmla="*/ 624475 h 2467897"/>
                  <a:gd name="connsiteX84" fmla="*/ 2076301 w 2840273"/>
                  <a:gd name="connsiteY84" fmla="*/ 566418 h 2467897"/>
                  <a:gd name="connsiteX85" fmla="*/ 1974701 w 2840273"/>
                  <a:gd name="connsiteY85" fmla="*/ 508361 h 2467897"/>
                  <a:gd name="connsiteX86" fmla="*/ 1916644 w 2840273"/>
                  <a:gd name="connsiteY86" fmla="*/ 479332 h 2467897"/>
                  <a:gd name="connsiteX87" fmla="*/ 1713444 w 2840273"/>
                  <a:gd name="connsiteY87" fmla="*/ 392247 h 2467897"/>
                  <a:gd name="connsiteX88" fmla="*/ 1611844 w 2840273"/>
                  <a:gd name="connsiteY88" fmla="*/ 319675 h 2467897"/>
                  <a:gd name="connsiteX89" fmla="*/ 1568301 w 2840273"/>
                  <a:gd name="connsiteY89" fmla="*/ 290647 h 2467897"/>
                  <a:gd name="connsiteX90" fmla="*/ 1510244 w 2840273"/>
                  <a:gd name="connsiteY90" fmla="*/ 247104 h 2467897"/>
                  <a:gd name="connsiteX91" fmla="*/ 1495730 w 2840273"/>
                  <a:gd name="connsiteY91" fmla="*/ 247104 h 2467897"/>
                  <a:gd name="connsiteX92" fmla="*/ 1350587 w 2840273"/>
                  <a:gd name="connsiteY92" fmla="*/ 145504 h 2467897"/>
                  <a:gd name="connsiteX93" fmla="*/ 1307044 w 2840273"/>
                  <a:gd name="connsiteY93" fmla="*/ 101961 h 2467897"/>
                  <a:gd name="connsiteX94" fmla="*/ 1278015 w 2840273"/>
                  <a:gd name="connsiteY94" fmla="*/ 58418 h 2467897"/>
                  <a:gd name="connsiteX95" fmla="*/ 1234472 w 2840273"/>
                  <a:gd name="connsiteY95" fmla="*/ 43904 h 2467897"/>
                  <a:gd name="connsiteX96" fmla="*/ 1219958 w 2840273"/>
                  <a:gd name="connsiteY96" fmla="*/ 361 h 2467897"/>
                  <a:gd name="connsiteX0" fmla="*/ 1219958 w 2840273"/>
                  <a:gd name="connsiteY0" fmla="*/ 361 h 2468167"/>
                  <a:gd name="connsiteX1" fmla="*/ 1176415 w 2840273"/>
                  <a:gd name="connsiteY1" fmla="*/ 72932 h 2468167"/>
                  <a:gd name="connsiteX2" fmla="*/ 1132872 w 2840273"/>
                  <a:gd name="connsiteY2" fmla="*/ 87447 h 2468167"/>
                  <a:gd name="connsiteX3" fmla="*/ 1089330 w 2840273"/>
                  <a:gd name="connsiteY3" fmla="*/ 130990 h 2468167"/>
                  <a:gd name="connsiteX4" fmla="*/ 1263501 w 2840273"/>
                  <a:gd name="connsiteY4" fmla="*/ 160019 h 2468167"/>
                  <a:gd name="connsiteX5" fmla="*/ 1321558 w 2840273"/>
                  <a:gd name="connsiteY5" fmla="*/ 203563 h 2468167"/>
                  <a:gd name="connsiteX6" fmla="*/ 1234474 w 2840273"/>
                  <a:gd name="connsiteY6" fmla="*/ 319676 h 2468167"/>
                  <a:gd name="connsiteX7" fmla="*/ 1074815 w 2840273"/>
                  <a:gd name="connsiteY7" fmla="*/ 160018 h 2468167"/>
                  <a:gd name="connsiteX8" fmla="*/ 871619 w 2840273"/>
                  <a:gd name="connsiteY8" fmla="*/ 348704 h 2468167"/>
                  <a:gd name="connsiteX9" fmla="*/ 828072 w 2840273"/>
                  <a:gd name="connsiteY9" fmla="*/ 406761 h 2468167"/>
                  <a:gd name="connsiteX10" fmla="*/ 755501 w 2840273"/>
                  <a:gd name="connsiteY10" fmla="*/ 493847 h 2468167"/>
                  <a:gd name="connsiteX11" fmla="*/ 668415 w 2840273"/>
                  <a:gd name="connsiteY11" fmla="*/ 580932 h 2468167"/>
                  <a:gd name="connsiteX12" fmla="*/ 653901 w 2840273"/>
                  <a:gd name="connsiteY12" fmla="*/ 609961 h 2468167"/>
                  <a:gd name="connsiteX13" fmla="*/ 537787 w 2840273"/>
                  <a:gd name="connsiteY13" fmla="*/ 740590 h 2468167"/>
                  <a:gd name="connsiteX14" fmla="*/ 494244 w 2840273"/>
                  <a:gd name="connsiteY14" fmla="*/ 769618 h 2468167"/>
                  <a:gd name="connsiteX15" fmla="*/ 436187 w 2840273"/>
                  <a:gd name="connsiteY15" fmla="*/ 827675 h 2468167"/>
                  <a:gd name="connsiteX16" fmla="*/ 407158 w 2840273"/>
                  <a:gd name="connsiteY16" fmla="*/ 871218 h 2468167"/>
                  <a:gd name="connsiteX17" fmla="*/ 363615 w 2840273"/>
                  <a:gd name="connsiteY17" fmla="*/ 914761 h 2468167"/>
                  <a:gd name="connsiteX18" fmla="*/ 320072 w 2840273"/>
                  <a:gd name="connsiteY18" fmla="*/ 972818 h 2468167"/>
                  <a:gd name="connsiteX19" fmla="*/ 247501 w 2840273"/>
                  <a:gd name="connsiteY19" fmla="*/ 1059904 h 2468167"/>
                  <a:gd name="connsiteX20" fmla="*/ 203958 w 2840273"/>
                  <a:gd name="connsiteY20" fmla="*/ 1117961 h 2468167"/>
                  <a:gd name="connsiteX21" fmla="*/ 145901 w 2840273"/>
                  <a:gd name="connsiteY21" fmla="*/ 1176018 h 2468167"/>
                  <a:gd name="connsiteX22" fmla="*/ 116872 w 2840273"/>
                  <a:gd name="connsiteY22" fmla="*/ 1234075 h 2468167"/>
                  <a:gd name="connsiteX23" fmla="*/ 58817 w 2840273"/>
                  <a:gd name="connsiteY23" fmla="*/ 1335676 h 2468167"/>
                  <a:gd name="connsiteX24" fmla="*/ 758 w 2840273"/>
                  <a:gd name="connsiteY24" fmla="*/ 1509847 h 2468167"/>
                  <a:gd name="connsiteX25" fmla="*/ 29787 w 2840273"/>
                  <a:gd name="connsiteY25" fmla="*/ 1756589 h 2468167"/>
                  <a:gd name="connsiteX26" fmla="*/ 87844 w 2840273"/>
                  <a:gd name="connsiteY26" fmla="*/ 1858189 h 2468167"/>
                  <a:gd name="connsiteX27" fmla="*/ 203958 w 2840273"/>
                  <a:gd name="connsiteY27" fmla="*/ 2032361 h 2468167"/>
                  <a:gd name="connsiteX28" fmla="*/ 247501 w 2840273"/>
                  <a:gd name="connsiteY28" fmla="*/ 2061390 h 2468167"/>
                  <a:gd name="connsiteX29" fmla="*/ 334587 w 2840273"/>
                  <a:gd name="connsiteY29" fmla="*/ 2133961 h 2468167"/>
                  <a:gd name="connsiteX30" fmla="*/ 421672 w 2840273"/>
                  <a:gd name="connsiteY30" fmla="*/ 2192018 h 2468167"/>
                  <a:gd name="connsiteX31" fmla="*/ 537787 w 2840273"/>
                  <a:gd name="connsiteY31" fmla="*/ 2221047 h 2468167"/>
                  <a:gd name="connsiteX32" fmla="*/ 726472 w 2840273"/>
                  <a:gd name="connsiteY32" fmla="*/ 2264590 h 2468167"/>
                  <a:gd name="connsiteX33" fmla="*/ 813558 w 2840273"/>
                  <a:gd name="connsiteY33" fmla="*/ 2293618 h 2468167"/>
                  <a:gd name="connsiteX34" fmla="*/ 857101 w 2840273"/>
                  <a:gd name="connsiteY34" fmla="*/ 2308132 h 2468167"/>
                  <a:gd name="connsiteX35" fmla="*/ 900644 w 2840273"/>
                  <a:gd name="connsiteY35" fmla="*/ 2322647 h 2468167"/>
                  <a:gd name="connsiteX36" fmla="*/ 944187 w 2840273"/>
                  <a:gd name="connsiteY36" fmla="*/ 2337161 h 2468167"/>
                  <a:gd name="connsiteX37" fmla="*/ 1002244 w 2840273"/>
                  <a:gd name="connsiteY37" fmla="*/ 2366190 h 2468167"/>
                  <a:gd name="connsiteX38" fmla="*/ 1132872 w 2840273"/>
                  <a:gd name="connsiteY38" fmla="*/ 2395218 h 2468167"/>
                  <a:gd name="connsiteX39" fmla="*/ 1176415 w 2840273"/>
                  <a:gd name="connsiteY39" fmla="*/ 2409732 h 2468167"/>
                  <a:gd name="connsiteX40" fmla="*/ 1248987 w 2840273"/>
                  <a:gd name="connsiteY40" fmla="*/ 2424247 h 2468167"/>
                  <a:gd name="connsiteX41" fmla="*/ 1307044 w 2840273"/>
                  <a:gd name="connsiteY41" fmla="*/ 2438761 h 2468167"/>
                  <a:gd name="connsiteX42" fmla="*/ 1524756 w 2840273"/>
                  <a:gd name="connsiteY42" fmla="*/ 2453277 h 2468167"/>
                  <a:gd name="connsiteX43" fmla="*/ 1713444 w 2840273"/>
                  <a:gd name="connsiteY43" fmla="*/ 2467789 h 2468167"/>
                  <a:gd name="connsiteX44" fmla="*/ 2642357 w 2840273"/>
                  <a:gd name="connsiteY44" fmla="*/ 2395218 h 2468167"/>
                  <a:gd name="connsiteX45" fmla="*/ 2714931 w 2840273"/>
                  <a:gd name="connsiteY45" fmla="*/ 2380703 h 2468167"/>
                  <a:gd name="connsiteX46" fmla="*/ 2831045 w 2840273"/>
                  <a:gd name="connsiteY46" fmla="*/ 2351675 h 2468167"/>
                  <a:gd name="connsiteX47" fmla="*/ 2816530 w 2840273"/>
                  <a:gd name="connsiteY47" fmla="*/ 2148476 h 2468167"/>
                  <a:gd name="connsiteX48" fmla="*/ 2685901 w 2840273"/>
                  <a:gd name="connsiteY48" fmla="*/ 2192018 h 2468167"/>
                  <a:gd name="connsiteX49" fmla="*/ 2511729 w 2840273"/>
                  <a:gd name="connsiteY49" fmla="*/ 2192018 h 2468167"/>
                  <a:gd name="connsiteX50" fmla="*/ 2468187 w 2840273"/>
                  <a:gd name="connsiteY50" fmla="*/ 2206533 h 2468167"/>
                  <a:gd name="connsiteX51" fmla="*/ 2352073 w 2840273"/>
                  <a:gd name="connsiteY51" fmla="*/ 2162990 h 2468167"/>
                  <a:gd name="connsiteX52" fmla="*/ 2235958 w 2840273"/>
                  <a:gd name="connsiteY52" fmla="*/ 1974305 h 2468167"/>
                  <a:gd name="connsiteX53" fmla="*/ 2105330 w 2840273"/>
                  <a:gd name="connsiteY53" fmla="*/ 1988818 h 2468167"/>
                  <a:gd name="connsiteX54" fmla="*/ 1974701 w 2840273"/>
                  <a:gd name="connsiteY54" fmla="*/ 2046876 h 2468167"/>
                  <a:gd name="connsiteX55" fmla="*/ 1902129 w 2840273"/>
                  <a:gd name="connsiteY55" fmla="*/ 2032360 h 2468167"/>
                  <a:gd name="connsiteX56" fmla="*/ 1539272 w 2840273"/>
                  <a:gd name="connsiteY56" fmla="*/ 1974304 h 2468167"/>
                  <a:gd name="connsiteX57" fmla="*/ 1452187 w 2840273"/>
                  <a:gd name="connsiteY57" fmla="*/ 1945275 h 2468167"/>
                  <a:gd name="connsiteX58" fmla="*/ 1336072 w 2840273"/>
                  <a:gd name="connsiteY58" fmla="*/ 1887218 h 2468167"/>
                  <a:gd name="connsiteX59" fmla="*/ 1176415 w 2840273"/>
                  <a:gd name="connsiteY59" fmla="*/ 1756590 h 2468167"/>
                  <a:gd name="connsiteX60" fmla="*/ 1089330 w 2840273"/>
                  <a:gd name="connsiteY60" fmla="*/ 1625961 h 2468167"/>
                  <a:gd name="connsiteX61" fmla="*/ 1060301 w 2840273"/>
                  <a:gd name="connsiteY61" fmla="*/ 1582418 h 2468167"/>
                  <a:gd name="connsiteX62" fmla="*/ 1016758 w 2840273"/>
                  <a:gd name="connsiteY62" fmla="*/ 1538875 h 2468167"/>
                  <a:gd name="connsiteX63" fmla="*/ 987730 w 2840273"/>
                  <a:gd name="connsiteY63" fmla="*/ 1466304 h 2468167"/>
                  <a:gd name="connsiteX64" fmla="*/ 958701 w 2840273"/>
                  <a:gd name="connsiteY64" fmla="*/ 1422761 h 2468167"/>
                  <a:gd name="connsiteX65" fmla="*/ 944187 w 2840273"/>
                  <a:gd name="connsiteY65" fmla="*/ 1350190 h 2468167"/>
                  <a:gd name="connsiteX66" fmla="*/ 929672 w 2840273"/>
                  <a:gd name="connsiteY66" fmla="*/ 1306647 h 2468167"/>
                  <a:gd name="connsiteX67" fmla="*/ 958701 w 2840273"/>
                  <a:gd name="connsiteY67" fmla="*/ 1205047 h 2468167"/>
                  <a:gd name="connsiteX68" fmla="*/ 973215 w 2840273"/>
                  <a:gd name="connsiteY68" fmla="*/ 885732 h 2468167"/>
                  <a:gd name="connsiteX69" fmla="*/ 1161901 w 2840273"/>
                  <a:gd name="connsiteY69" fmla="*/ 1001847 h 2468167"/>
                  <a:gd name="connsiteX70" fmla="*/ 1219958 w 2840273"/>
                  <a:gd name="connsiteY70" fmla="*/ 1016361 h 2468167"/>
                  <a:gd name="connsiteX71" fmla="*/ 1292530 w 2840273"/>
                  <a:gd name="connsiteY71" fmla="*/ 1045390 h 2468167"/>
                  <a:gd name="connsiteX72" fmla="*/ 1423158 w 2840273"/>
                  <a:gd name="connsiteY72" fmla="*/ 1059904 h 2468167"/>
                  <a:gd name="connsiteX73" fmla="*/ 1524758 w 2840273"/>
                  <a:gd name="connsiteY73" fmla="*/ 1074418 h 2468167"/>
                  <a:gd name="connsiteX74" fmla="*/ 1698930 w 2840273"/>
                  <a:gd name="connsiteY74" fmla="*/ 1059904 h 2468167"/>
                  <a:gd name="connsiteX75" fmla="*/ 1655387 w 2840273"/>
                  <a:gd name="connsiteY75" fmla="*/ 1016361 h 2468167"/>
                  <a:gd name="connsiteX76" fmla="*/ 1611844 w 2840273"/>
                  <a:gd name="connsiteY76" fmla="*/ 900247 h 2468167"/>
                  <a:gd name="connsiteX77" fmla="*/ 1640872 w 2840273"/>
                  <a:gd name="connsiteY77" fmla="*/ 798647 h 2468167"/>
                  <a:gd name="connsiteX78" fmla="*/ 1640872 w 2840273"/>
                  <a:gd name="connsiteY78" fmla="*/ 697047 h 2468167"/>
                  <a:gd name="connsiteX79" fmla="*/ 1466700 w 2840273"/>
                  <a:gd name="connsiteY79" fmla="*/ 653504 h 2468167"/>
                  <a:gd name="connsiteX80" fmla="*/ 1597330 w 2840273"/>
                  <a:gd name="connsiteY80" fmla="*/ 508361 h 2468167"/>
                  <a:gd name="connsiteX81" fmla="*/ 1916644 w 2840273"/>
                  <a:gd name="connsiteY81" fmla="*/ 697046 h 2468167"/>
                  <a:gd name="connsiteX82" fmla="*/ 2032758 w 2840273"/>
                  <a:gd name="connsiteY82" fmla="*/ 813161 h 2468167"/>
                  <a:gd name="connsiteX83" fmla="*/ 2061787 w 2840273"/>
                  <a:gd name="connsiteY83" fmla="*/ 624475 h 2468167"/>
                  <a:gd name="connsiteX84" fmla="*/ 2076301 w 2840273"/>
                  <a:gd name="connsiteY84" fmla="*/ 566418 h 2468167"/>
                  <a:gd name="connsiteX85" fmla="*/ 1974701 w 2840273"/>
                  <a:gd name="connsiteY85" fmla="*/ 508361 h 2468167"/>
                  <a:gd name="connsiteX86" fmla="*/ 1916644 w 2840273"/>
                  <a:gd name="connsiteY86" fmla="*/ 479332 h 2468167"/>
                  <a:gd name="connsiteX87" fmla="*/ 1713444 w 2840273"/>
                  <a:gd name="connsiteY87" fmla="*/ 392247 h 2468167"/>
                  <a:gd name="connsiteX88" fmla="*/ 1611844 w 2840273"/>
                  <a:gd name="connsiteY88" fmla="*/ 319675 h 2468167"/>
                  <a:gd name="connsiteX89" fmla="*/ 1568301 w 2840273"/>
                  <a:gd name="connsiteY89" fmla="*/ 290647 h 2468167"/>
                  <a:gd name="connsiteX90" fmla="*/ 1510244 w 2840273"/>
                  <a:gd name="connsiteY90" fmla="*/ 247104 h 2468167"/>
                  <a:gd name="connsiteX91" fmla="*/ 1495730 w 2840273"/>
                  <a:gd name="connsiteY91" fmla="*/ 247104 h 2468167"/>
                  <a:gd name="connsiteX92" fmla="*/ 1350587 w 2840273"/>
                  <a:gd name="connsiteY92" fmla="*/ 145504 h 2468167"/>
                  <a:gd name="connsiteX93" fmla="*/ 1307044 w 2840273"/>
                  <a:gd name="connsiteY93" fmla="*/ 101961 h 2468167"/>
                  <a:gd name="connsiteX94" fmla="*/ 1278015 w 2840273"/>
                  <a:gd name="connsiteY94" fmla="*/ 58418 h 2468167"/>
                  <a:gd name="connsiteX95" fmla="*/ 1234472 w 2840273"/>
                  <a:gd name="connsiteY95" fmla="*/ 43904 h 2468167"/>
                  <a:gd name="connsiteX96" fmla="*/ 1219958 w 2840273"/>
                  <a:gd name="connsiteY96" fmla="*/ 361 h 2468167"/>
                  <a:gd name="connsiteX0" fmla="*/ 1219958 w 2840273"/>
                  <a:gd name="connsiteY0" fmla="*/ 361 h 2454895"/>
                  <a:gd name="connsiteX1" fmla="*/ 1176415 w 2840273"/>
                  <a:gd name="connsiteY1" fmla="*/ 72932 h 2454895"/>
                  <a:gd name="connsiteX2" fmla="*/ 1132872 w 2840273"/>
                  <a:gd name="connsiteY2" fmla="*/ 87447 h 2454895"/>
                  <a:gd name="connsiteX3" fmla="*/ 1089330 w 2840273"/>
                  <a:gd name="connsiteY3" fmla="*/ 130990 h 2454895"/>
                  <a:gd name="connsiteX4" fmla="*/ 1263501 w 2840273"/>
                  <a:gd name="connsiteY4" fmla="*/ 160019 h 2454895"/>
                  <a:gd name="connsiteX5" fmla="*/ 1321558 w 2840273"/>
                  <a:gd name="connsiteY5" fmla="*/ 203563 h 2454895"/>
                  <a:gd name="connsiteX6" fmla="*/ 1234474 w 2840273"/>
                  <a:gd name="connsiteY6" fmla="*/ 319676 h 2454895"/>
                  <a:gd name="connsiteX7" fmla="*/ 1074815 w 2840273"/>
                  <a:gd name="connsiteY7" fmla="*/ 160018 h 2454895"/>
                  <a:gd name="connsiteX8" fmla="*/ 871619 w 2840273"/>
                  <a:gd name="connsiteY8" fmla="*/ 348704 h 2454895"/>
                  <a:gd name="connsiteX9" fmla="*/ 828072 w 2840273"/>
                  <a:gd name="connsiteY9" fmla="*/ 406761 h 2454895"/>
                  <a:gd name="connsiteX10" fmla="*/ 755501 w 2840273"/>
                  <a:gd name="connsiteY10" fmla="*/ 493847 h 2454895"/>
                  <a:gd name="connsiteX11" fmla="*/ 668415 w 2840273"/>
                  <a:gd name="connsiteY11" fmla="*/ 580932 h 2454895"/>
                  <a:gd name="connsiteX12" fmla="*/ 653901 w 2840273"/>
                  <a:gd name="connsiteY12" fmla="*/ 609961 h 2454895"/>
                  <a:gd name="connsiteX13" fmla="*/ 537787 w 2840273"/>
                  <a:gd name="connsiteY13" fmla="*/ 740590 h 2454895"/>
                  <a:gd name="connsiteX14" fmla="*/ 494244 w 2840273"/>
                  <a:gd name="connsiteY14" fmla="*/ 769618 h 2454895"/>
                  <a:gd name="connsiteX15" fmla="*/ 436187 w 2840273"/>
                  <a:gd name="connsiteY15" fmla="*/ 827675 h 2454895"/>
                  <a:gd name="connsiteX16" fmla="*/ 407158 w 2840273"/>
                  <a:gd name="connsiteY16" fmla="*/ 871218 h 2454895"/>
                  <a:gd name="connsiteX17" fmla="*/ 363615 w 2840273"/>
                  <a:gd name="connsiteY17" fmla="*/ 914761 h 2454895"/>
                  <a:gd name="connsiteX18" fmla="*/ 320072 w 2840273"/>
                  <a:gd name="connsiteY18" fmla="*/ 972818 h 2454895"/>
                  <a:gd name="connsiteX19" fmla="*/ 247501 w 2840273"/>
                  <a:gd name="connsiteY19" fmla="*/ 1059904 h 2454895"/>
                  <a:gd name="connsiteX20" fmla="*/ 203958 w 2840273"/>
                  <a:gd name="connsiteY20" fmla="*/ 1117961 h 2454895"/>
                  <a:gd name="connsiteX21" fmla="*/ 145901 w 2840273"/>
                  <a:gd name="connsiteY21" fmla="*/ 1176018 h 2454895"/>
                  <a:gd name="connsiteX22" fmla="*/ 116872 w 2840273"/>
                  <a:gd name="connsiteY22" fmla="*/ 1234075 h 2454895"/>
                  <a:gd name="connsiteX23" fmla="*/ 58817 w 2840273"/>
                  <a:gd name="connsiteY23" fmla="*/ 1335676 h 2454895"/>
                  <a:gd name="connsiteX24" fmla="*/ 758 w 2840273"/>
                  <a:gd name="connsiteY24" fmla="*/ 1509847 h 2454895"/>
                  <a:gd name="connsiteX25" fmla="*/ 29787 w 2840273"/>
                  <a:gd name="connsiteY25" fmla="*/ 1756589 h 2454895"/>
                  <a:gd name="connsiteX26" fmla="*/ 87844 w 2840273"/>
                  <a:gd name="connsiteY26" fmla="*/ 1858189 h 2454895"/>
                  <a:gd name="connsiteX27" fmla="*/ 203958 w 2840273"/>
                  <a:gd name="connsiteY27" fmla="*/ 2032361 h 2454895"/>
                  <a:gd name="connsiteX28" fmla="*/ 247501 w 2840273"/>
                  <a:gd name="connsiteY28" fmla="*/ 2061390 h 2454895"/>
                  <a:gd name="connsiteX29" fmla="*/ 334587 w 2840273"/>
                  <a:gd name="connsiteY29" fmla="*/ 2133961 h 2454895"/>
                  <a:gd name="connsiteX30" fmla="*/ 421672 w 2840273"/>
                  <a:gd name="connsiteY30" fmla="*/ 2192018 h 2454895"/>
                  <a:gd name="connsiteX31" fmla="*/ 537787 w 2840273"/>
                  <a:gd name="connsiteY31" fmla="*/ 2221047 h 2454895"/>
                  <a:gd name="connsiteX32" fmla="*/ 726472 w 2840273"/>
                  <a:gd name="connsiteY32" fmla="*/ 2264590 h 2454895"/>
                  <a:gd name="connsiteX33" fmla="*/ 813558 w 2840273"/>
                  <a:gd name="connsiteY33" fmla="*/ 2293618 h 2454895"/>
                  <a:gd name="connsiteX34" fmla="*/ 857101 w 2840273"/>
                  <a:gd name="connsiteY34" fmla="*/ 2308132 h 2454895"/>
                  <a:gd name="connsiteX35" fmla="*/ 900644 w 2840273"/>
                  <a:gd name="connsiteY35" fmla="*/ 2322647 h 2454895"/>
                  <a:gd name="connsiteX36" fmla="*/ 944187 w 2840273"/>
                  <a:gd name="connsiteY36" fmla="*/ 2337161 h 2454895"/>
                  <a:gd name="connsiteX37" fmla="*/ 1002244 w 2840273"/>
                  <a:gd name="connsiteY37" fmla="*/ 2366190 h 2454895"/>
                  <a:gd name="connsiteX38" fmla="*/ 1132872 w 2840273"/>
                  <a:gd name="connsiteY38" fmla="*/ 2395218 h 2454895"/>
                  <a:gd name="connsiteX39" fmla="*/ 1176415 w 2840273"/>
                  <a:gd name="connsiteY39" fmla="*/ 2409732 h 2454895"/>
                  <a:gd name="connsiteX40" fmla="*/ 1248987 w 2840273"/>
                  <a:gd name="connsiteY40" fmla="*/ 2424247 h 2454895"/>
                  <a:gd name="connsiteX41" fmla="*/ 1307044 w 2840273"/>
                  <a:gd name="connsiteY41" fmla="*/ 2438761 h 2454895"/>
                  <a:gd name="connsiteX42" fmla="*/ 1524756 w 2840273"/>
                  <a:gd name="connsiteY42" fmla="*/ 2453277 h 2454895"/>
                  <a:gd name="connsiteX43" fmla="*/ 1698930 w 2840273"/>
                  <a:gd name="connsiteY43" fmla="*/ 2438760 h 2454895"/>
                  <a:gd name="connsiteX44" fmla="*/ 2642357 w 2840273"/>
                  <a:gd name="connsiteY44" fmla="*/ 2395218 h 2454895"/>
                  <a:gd name="connsiteX45" fmla="*/ 2714931 w 2840273"/>
                  <a:gd name="connsiteY45" fmla="*/ 2380703 h 2454895"/>
                  <a:gd name="connsiteX46" fmla="*/ 2831045 w 2840273"/>
                  <a:gd name="connsiteY46" fmla="*/ 2351675 h 2454895"/>
                  <a:gd name="connsiteX47" fmla="*/ 2816530 w 2840273"/>
                  <a:gd name="connsiteY47" fmla="*/ 2148476 h 2454895"/>
                  <a:gd name="connsiteX48" fmla="*/ 2685901 w 2840273"/>
                  <a:gd name="connsiteY48" fmla="*/ 2192018 h 2454895"/>
                  <a:gd name="connsiteX49" fmla="*/ 2511729 w 2840273"/>
                  <a:gd name="connsiteY49" fmla="*/ 2192018 h 2454895"/>
                  <a:gd name="connsiteX50" fmla="*/ 2468187 w 2840273"/>
                  <a:gd name="connsiteY50" fmla="*/ 2206533 h 2454895"/>
                  <a:gd name="connsiteX51" fmla="*/ 2352073 w 2840273"/>
                  <a:gd name="connsiteY51" fmla="*/ 2162990 h 2454895"/>
                  <a:gd name="connsiteX52" fmla="*/ 2235958 w 2840273"/>
                  <a:gd name="connsiteY52" fmla="*/ 1974305 h 2454895"/>
                  <a:gd name="connsiteX53" fmla="*/ 2105330 w 2840273"/>
                  <a:gd name="connsiteY53" fmla="*/ 1988818 h 2454895"/>
                  <a:gd name="connsiteX54" fmla="*/ 1974701 w 2840273"/>
                  <a:gd name="connsiteY54" fmla="*/ 2046876 h 2454895"/>
                  <a:gd name="connsiteX55" fmla="*/ 1902129 w 2840273"/>
                  <a:gd name="connsiteY55" fmla="*/ 2032360 h 2454895"/>
                  <a:gd name="connsiteX56" fmla="*/ 1539272 w 2840273"/>
                  <a:gd name="connsiteY56" fmla="*/ 1974304 h 2454895"/>
                  <a:gd name="connsiteX57" fmla="*/ 1452187 w 2840273"/>
                  <a:gd name="connsiteY57" fmla="*/ 1945275 h 2454895"/>
                  <a:gd name="connsiteX58" fmla="*/ 1336072 w 2840273"/>
                  <a:gd name="connsiteY58" fmla="*/ 1887218 h 2454895"/>
                  <a:gd name="connsiteX59" fmla="*/ 1176415 w 2840273"/>
                  <a:gd name="connsiteY59" fmla="*/ 1756590 h 2454895"/>
                  <a:gd name="connsiteX60" fmla="*/ 1089330 w 2840273"/>
                  <a:gd name="connsiteY60" fmla="*/ 1625961 h 2454895"/>
                  <a:gd name="connsiteX61" fmla="*/ 1060301 w 2840273"/>
                  <a:gd name="connsiteY61" fmla="*/ 1582418 h 2454895"/>
                  <a:gd name="connsiteX62" fmla="*/ 1016758 w 2840273"/>
                  <a:gd name="connsiteY62" fmla="*/ 1538875 h 2454895"/>
                  <a:gd name="connsiteX63" fmla="*/ 987730 w 2840273"/>
                  <a:gd name="connsiteY63" fmla="*/ 1466304 h 2454895"/>
                  <a:gd name="connsiteX64" fmla="*/ 958701 w 2840273"/>
                  <a:gd name="connsiteY64" fmla="*/ 1422761 h 2454895"/>
                  <a:gd name="connsiteX65" fmla="*/ 944187 w 2840273"/>
                  <a:gd name="connsiteY65" fmla="*/ 1350190 h 2454895"/>
                  <a:gd name="connsiteX66" fmla="*/ 929672 w 2840273"/>
                  <a:gd name="connsiteY66" fmla="*/ 1306647 h 2454895"/>
                  <a:gd name="connsiteX67" fmla="*/ 958701 w 2840273"/>
                  <a:gd name="connsiteY67" fmla="*/ 1205047 h 2454895"/>
                  <a:gd name="connsiteX68" fmla="*/ 973215 w 2840273"/>
                  <a:gd name="connsiteY68" fmla="*/ 885732 h 2454895"/>
                  <a:gd name="connsiteX69" fmla="*/ 1161901 w 2840273"/>
                  <a:gd name="connsiteY69" fmla="*/ 1001847 h 2454895"/>
                  <a:gd name="connsiteX70" fmla="*/ 1219958 w 2840273"/>
                  <a:gd name="connsiteY70" fmla="*/ 1016361 h 2454895"/>
                  <a:gd name="connsiteX71" fmla="*/ 1292530 w 2840273"/>
                  <a:gd name="connsiteY71" fmla="*/ 1045390 h 2454895"/>
                  <a:gd name="connsiteX72" fmla="*/ 1423158 w 2840273"/>
                  <a:gd name="connsiteY72" fmla="*/ 1059904 h 2454895"/>
                  <a:gd name="connsiteX73" fmla="*/ 1524758 w 2840273"/>
                  <a:gd name="connsiteY73" fmla="*/ 1074418 h 2454895"/>
                  <a:gd name="connsiteX74" fmla="*/ 1698930 w 2840273"/>
                  <a:gd name="connsiteY74" fmla="*/ 1059904 h 2454895"/>
                  <a:gd name="connsiteX75" fmla="*/ 1655387 w 2840273"/>
                  <a:gd name="connsiteY75" fmla="*/ 1016361 h 2454895"/>
                  <a:gd name="connsiteX76" fmla="*/ 1611844 w 2840273"/>
                  <a:gd name="connsiteY76" fmla="*/ 900247 h 2454895"/>
                  <a:gd name="connsiteX77" fmla="*/ 1640872 w 2840273"/>
                  <a:gd name="connsiteY77" fmla="*/ 798647 h 2454895"/>
                  <a:gd name="connsiteX78" fmla="*/ 1640872 w 2840273"/>
                  <a:gd name="connsiteY78" fmla="*/ 697047 h 2454895"/>
                  <a:gd name="connsiteX79" fmla="*/ 1466700 w 2840273"/>
                  <a:gd name="connsiteY79" fmla="*/ 653504 h 2454895"/>
                  <a:gd name="connsiteX80" fmla="*/ 1597330 w 2840273"/>
                  <a:gd name="connsiteY80" fmla="*/ 508361 h 2454895"/>
                  <a:gd name="connsiteX81" fmla="*/ 1916644 w 2840273"/>
                  <a:gd name="connsiteY81" fmla="*/ 697046 h 2454895"/>
                  <a:gd name="connsiteX82" fmla="*/ 2032758 w 2840273"/>
                  <a:gd name="connsiteY82" fmla="*/ 813161 h 2454895"/>
                  <a:gd name="connsiteX83" fmla="*/ 2061787 w 2840273"/>
                  <a:gd name="connsiteY83" fmla="*/ 624475 h 2454895"/>
                  <a:gd name="connsiteX84" fmla="*/ 2076301 w 2840273"/>
                  <a:gd name="connsiteY84" fmla="*/ 566418 h 2454895"/>
                  <a:gd name="connsiteX85" fmla="*/ 1974701 w 2840273"/>
                  <a:gd name="connsiteY85" fmla="*/ 508361 h 2454895"/>
                  <a:gd name="connsiteX86" fmla="*/ 1916644 w 2840273"/>
                  <a:gd name="connsiteY86" fmla="*/ 479332 h 2454895"/>
                  <a:gd name="connsiteX87" fmla="*/ 1713444 w 2840273"/>
                  <a:gd name="connsiteY87" fmla="*/ 392247 h 2454895"/>
                  <a:gd name="connsiteX88" fmla="*/ 1611844 w 2840273"/>
                  <a:gd name="connsiteY88" fmla="*/ 319675 h 2454895"/>
                  <a:gd name="connsiteX89" fmla="*/ 1568301 w 2840273"/>
                  <a:gd name="connsiteY89" fmla="*/ 290647 h 2454895"/>
                  <a:gd name="connsiteX90" fmla="*/ 1510244 w 2840273"/>
                  <a:gd name="connsiteY90" fmla="*/ 247104 h 2454895"/>
                  <a:gd name="connsiteX91" fmla="*/ 1495730 w 2840273"/>
                  <a:gd name="connsiteY91" fmla="*/ 247104 h 2454895"/>
                  <a:gd name="connsiteX92" fmla="*/ 1350587 w 2840273"/>
                  <a:gd name="connsiteY92" fmla="*/ 145504 h 2454895"/>
                  <a:gd name="connsiteX93" fmla="*/ 1307044 w 2840273"/>
                  <a:gd name="connsiteY93" fmla="*/ 101961 h 2454895"/>
                  <a:gd name="connsiteX94" fmla="*/ 1278015 w 2840273"/>
                  <a:gd name="connsiteY94" fmla="*/ 58418 h 2454895"/>
                  <a:gd name="connsiteX95" fmla="*/ 1234472 w 2840273"/>
                  <a:gd name="connsiteY95" fmla="*/ 43904 h 2454895"/>
                  <a:gd name="connsiteX96" fmla="*/ 1219958 w 2840273"/>
                  <a:gd name="connsiteY96" fmla="*/ 361 h 2454895"/>
                  <a:gd name="connsiteX0" fmla="*/ 1219958 w 2840273"/>
                  <a:gd name="connsiteY0" fmla="*/ 361 h 2439066"/>
                  <a:gd name="connsiteX1" fmla="*/ 1176415 w 2840273"/>
                  <a:gd name="connsiteY1" fmla="*/ 72932 h 2439066"/>
                  <a:gd name="connsiteX2" fmla="*/ 1132872 w 2840273"/>
                  <a:gd name="connsiteY2" fmla="*/ 87447 h 2439066"/>
                  <a:gd name="connsiteX3" fmla="*/ 1089330 w 2840273"/>
                  <a:gd name="connsiteY3" fmla="*/ 130990 h 2439066"/>
                  <a:gd name="connsiteX4" fmla="*/ 1263501 w 2840273"/>
                  <a:gd name="connsiteY4" fmla="*/ 160019 h 2439066"/>
                  <a:gd name="connsiteX5" fmla="*/ 1321558 w 2840273"/>
                  <a:gd name="connsiteY5" fmla="*/ 203563 h 2439066"/>
                  <a:gd name="connsiteX6" fmla="*/ 1234474 w 2840273"/>
                  <a:gd name="connsiteY6" fmla="*/ 319676 h 2439066"/>
                  <a:gd name="connsiteX7" fmla="*/ 1074815 w 2840273"/>
                  <a:gd name="connsiteY7" fmla="*/ 160018 h 2439066"/>
                  <a:gd name="connsiteX8" fmla="*/ 871619 w 2840273"/>
                  <a:gd name="connsiteY8" fmla="*/ 348704 h 2439066"/>
                  <a:gd name="connsiteX9" fmla="*/ 828072 w 2840273"/>
                  <a:gd name="connsiteY9" fmla="*/ 406761 h 2439066"/>
                  <a:gd name="connsiteX10" fmla="*/ 755501 w 2840273"/>
                  <a:gd name="connsiteY10" fmla="*/ 493847 h 2439066"/>
                  <a:gd name="connsiteX11" fmla="*/ 668415 w 2840273"/>
                  <a:gd name="connsiteY11" fmla="*/ 580932 h 2439066"/>
                  <a:gd name="connsiteX12" fmla="*/ 653901 w 2840273"/>
                  <a:gd name="connsiteY12" fmla="*/ 609961 h 2439066"/>
                  <a:gd name="connsiteX13" fmla="*/ 537787 w 2840273"/>
                  <a:gd name="connsiteY13" fmla="*/ 740590 h 2439066"/>
                  <a:gd name="connsiteX14" fmla="*/ 494244 w 2840273"/>
                  <a:gd name="connsiteY14" fmla="*/ 769618 h 2439066"/>
                  <a:gd name="connsiteX15" fmla="*/ 436187 w 2840273"/>
                  <a:gd name="connsiteY15" fmla="*/ 827675 h 2439066"/>
                  <a:gd name="connsiteX16" fmla="*/ 407158 w 2840273"/>
                  <a:gd name="connsiteY16" fmla="*/ 871218 h 2439066"/>
                  <a:gd name="connsiteX17" fmla="*/ 363615 w 2840273"/>
                  <a:gd name="connsiteY17" fmla="*/ 914761 h 2439066"/>
                  <a:gd name="connsiteX18" fmla="*/ 320072 w 2840273"/>
                  <a:gd name="connsiteY18" fmla="*/ 972818 h 2439066"/>
                  <a:gd name="connsiteX19" fmla="*/ 247501 w 2840273"/>
                  <a:gd name="connsiteY19" fmla="*/ 1059904 h 2439066"/>
                  <a:gd name="connsiteX20" fmla="*/ 203958 w 2840273"/>
                  <a:gd name="connsiteY20" fmla="*/ 1117961 h 2439066"/>
                  <a:gd name="connsiteX21" fmla="*/ 145901 w 2840273"/>
                  <a:gd name="connsiteY21" fmla="*/ 1176018 h 2439066"/>
                  <a:gd name="connsiteX22" fmla="*/ 116872 w 2840273"/>
                  <a:gd name="connsiteY22" fmla="*/ 1234075 h 2439066"/>
                  <a:gd name="connsiteX23" fmla="*/ 58817 w 2840273"/>
                  <a:gd name="connsiteY23" fmla="*/ 1335676 h 2439066"/>
                  <a:gd name="connsiteX24" fmla="*/ 758 w 2840273"/>
                  <a:gd name="connsiteY24" fmla="*/ 1509847 h 2439066"/>
                  <a:gd name="connsiteX25" fmla="*/ 29787 w 2840273"/>
                  <a:gd name="connsiteY25" fmla="*/ 1756589 h 2439066"/>
                  <a:gd name="connsiteX26" fmla="*/ 87844 w 2840273"/>
                  <a:gd name="connsiteY26" fmla="*/ 1858189 h 2439066"/>
                  <a:gd name="connsiteX27" fmla="*/ 203958 w 2840273"/>
                  <a:gd name="connsiteY27" fmla="*/ 2032361 h 2439066"/>
                  <a:gd name="connsiteX28" fmla="*/ 247501 w 2840273"/>
                  <a:gd name="connsiteY28" fmla="*/ 2061390 h 2439066"/>
                  <a:gd name="connsiteX29" fmla="*/ 334587 w 2840273"/>
                  <a:gd name="connsiteY29" fmla="*/ 2133961 h 2439066"/>
                  <a:gd name="connsiteX30" fmla="*/ 421672 w 2840273"/>
                  <a:gd name="connsiteY30" fmla="*/ 2192018 h 2439066"/>
                  <a:gd name="connsiteX31" fmla="*/ 537787 w 2840273"/>
                  <a:gd name="connsiteY31" fmla="*/ 2221047 h 2439066"/>
                  <a:gd name="connsiteX32" fmla="*/ 726472 w 2840273"/>
                  <a:gd name="connsiteY32" fmla="*/ 2264590 h 2439066"/>
                  <a:gd name="connsiteX33" fmla="*/ 813558 w 2840273"/>
                  <a:gd name="connsiteY33" fmla="*/ 2293618 h 2439066"/>
                  <a:gd name="connsiteX34" fmla="*/ 857101 w 2840273"/>
                  <a:gd name="connsiteY34" fmla="*/ 2308132 h 2439066"/>
                  <a:gd name="connsiteX35" fmla="*/ 900644 w 2840273"/>
                  <a:gd name="connsiteY35" fmla="*/ 2322647 h 2439066"/>
                  <a:gd name="connsiteX36" fmla="*/ 944187 w 2840273"/>
                  <a:gd name="connsiteY36" fmla="*/ 2337161 h 2439066"/>
                  <a:gd name="connsiteX37" fmla="*/ 1002244 w 2840273"/>
                  <a:gd name="connsiteY37" fmla="*/ 2366190 h 2439066"/>
                  <a:gd name="connsiteX38" fmla="*/ 1132872 w 2840273"/>
                  <a:gd name="connsiteY38" fmla="*/ 2395218 h 2439066"/>
                  <a:gd name="connsiteX39" fmla="*/ 1176415 w 2840273"/>
                  <a:gd name="connsiteY39" fmla="*/ 2409732 h 2439066"/>
                  <a:gd name="connsiteX40" fmla="*/ 1248987 w 2840273"/>
                  <a:gd name="connsiteY40" fmla="*/ 2424247 h 2439066"/>
                  <a:gd name="connsiteX41" fmla="*/ 1307044 w 2840273"/>
                  <a:gd name="connsiteY41" fmla="*/ 2438761 h 2439066"/>
                  <a:gd name="connsiteX42" fmla="*/ 1481214 w 2840273"/>
                  <a:gd name="connsiteY42" fmla="*/ 2409734 h 2439066"/>
                  <a:gd name="connsiteX43" fmla="*/ 1698930 w 2840273"/>
                  <a:gd name="connsiteY43" fmla="*/ 2438760 h 2439066"/>
                  <a:gd name="connsiteX44" fmla="*/ 2642357 w 2840273"/>
                  <a:gd name="connsiteY44" fmla="*/ 2395218 h 2439066"/>
                  <a:gd name="connsiteX45" fmla="*/ 2714931 w 2840273"/>
                  <a:gd name="connsiteY45" fmla="*/ 2380703 h 2439066"/>
                  <a:gd name="connsiteX46" fmla="*/ 2831045 w 2840273"/>
                  <a:gd name="connsiteY46" fmla="*/ 2351675 h 2439066"/>
                  <a:gd name="connsiteX47" fmla="*/ 2816530 w 2840273"/>
                  <a:gd name="connsiteY47" fmla="*/ 2148476 h 2439066"/>
                  <a:gd name="connsiteX48" fmla="*/ 2685901 w 2840273"/>
                  <a:gd name="connsiteY48" fmla="*/ 2192018 h 2439066"/>
                  <a:gd name="connsiteX49" fmla="*/ 2511729 w 2840273"/>
                  <a:gd name="connsiteY49" fmla="*/ 2192018 h 2439066"/>
                  <a:gd name="connsiteX50" fmla="*/ 2468187 w 2840273"/>
                  <a:gd name="connsiteY50" fmla="*/ 2206533 h 2439066"/>
                  <a:gd name="connsiteX51" fmla="*/ 2352073 w 2840273"/>
                  <a:gd name="connsiteY51" fmla="*/ 2162990 h 2439066"/>
                  <a:gd name="connsiteX52" fmla="*/ 2235958 w 2840273"/>
                  <a:gd name="connsiteY52" fmla="*/ 1974305 h 2439066"/>
                  <a:gd name="connsiteX53" fmla="*/ 2105330 w 2840273"/>
                  <a:gd name="connsiteY53" fmla="*/ 1988818 h 2439066"/>
                  <a:gd name="connsiteX54" fmla="*/ 1974701 w 2840273"/>
                  <a:gd name="connsiteY54" fmla="*/ 2046876 h 2439066"/>
                  <a:gd name="connsiteX55" fmla="*/ 1902129 w 2840273"/>
                  <a:gd name="connsiteY55" fmla="*/ 2032360 h 2439066"/>
                  <a:gd name="connsiteX56" fmla="*/ 1539272 w 2840273"/>
                  <a:gd name="connsiteY56" fmla="*/ 1974304 h 2439066"/>
                  <a:gd name="connsiteX57" fmla="*/ 1452187 w 2840273"/>
                  <a:gd name="connsiteY57" fmla="*/ 1945275 h 2439066"/>
                  <a:gd name="connsiteX58" fmla="*/ 1336072 w 2840273"/>
                  <a:gd name="connsiteY58" fmla="*/ 1887218 h 2439066"/>
                  <a:gd name="connsiteX59" fmla="*/ 1176415 w 2840273"/>
                  <a:gd name="connsiteY59" fmla="*/ 1756590 h 2439066"/>
                  <a:gd name="connsiteX60" fmla="*/ 1089330 w 2840273"/>
                  <a:gd name="connsiteY60" fmla="*/ 1625961 h 2439066"/>
                  <a:gd name="connsiteX61" fmla="*/ 1060301 w 2840273"/>
                  <a:gd name="connsiteY61" fmla="*/ 1582418 h 2439066"/>
                  <a:gd name="connsiteX62" fmla="*/ 1016758 w 2840273"/>
                  <a:gd name="connsiteY62" fmla="*/ 1538875 h 2439066"/>
                  <a:gd name="connsiteX63" fmla="*/ 987730 w 2840273"/>
                  <a:gd name="connsiteY63" fmla="*/ 1466304 h 2439066"/>
                  <a:gd name="connsiteX64" fmla="*/ 958701 w 2840273"/>
                  <a:gd name="connsiteY64" fmla="*/ 1422761 h 2439066"/>
                  <a:gd name="connsiteX65" fmla="*/ 944187 w 2840273"/>
                  <a:gd name="connsiteY65" fmla="*/ 1350190 h 2439066"/>
                  <a:gd name="connsiteX66" fmla="*/ 929672 w 2840273"/>
                  <a:gd name="connsiteY66" fmla="*/ 1306647 h 2439066"/>
                  <a:gd name="connsiteX67" fmla="*/ 958701 w 2840273"/>
                  <a:gd name="connsiteY67" fmla="*/ 1205047 h 2439066"/>
                  <a:gd name="connsiteX68" fmla="*/ 973215 w 2840273"/>
                  <a:gd name="connsiteY68" fmla="*/ 885732 h 2439066"/>
                  <a:gd name="connsiteX69" fmla="*/ 1161901 w 2840273"/>
                  <a:gd name="connsiteY69" fmla="*/ 1001847 h 2439066"/>
                  <a:gd name="connsiteX70" fmla="*/ 1219958 w 2840273"/>
                  <a:gd name="connsiteY70" fmla="*/ 1016361 h 2439066"/>
                  <a:gd name="connsiteX71" fmla="*/ 1292530 w 2840273"/>
                  <a:gd name="connsiteY71" fmla="*/ 1045390 h 2439066"/>
                  <a:gd name="connsiteX72" fmla="*/ 1423158 w 2840273"/>
                  <a:gd name="connsiteY72" fmla="*/ 1059904 h 2439066"/>
                  <a:gd name="connsiteX73" fmla="*/ 1524758 w 2840273"/>
                  <a:gd name="connsiteY73" fmla="*/ 1074418 h 2439066"/>
                  <a:gd name="connsiteX74" fmla="*/ 1698930 w 2840273"/>
                  <a:gd name="connsiteY74" fmla="*/ 1059904 h 2439066"/>
                  <a:gd name="connsiteX75" fmla="*/ 1655387 w 2840273"/>
                  <a:gd name="connsiteY75" fmla="*/ 1016361 h 2439066"/>
                  <a:gd name="connsiteX76" fmla="*/ 1611844 w 2840273"/>
                  <a:gd name="connsiteY76" fmla="*/ 900247 h 2439066"/>
                  <a:gd name="connsiteX77" fmla="*/ 1640872 w 2840273"/>
                  <a:gd name="connsiteY77" fmla="*/ 798647 h 2439066"/>
                  <a:gd name="connsiteX78" fmla="*/ 1640872 w 2840273"/>
                  <a:gd name="connsiteY78" fmla="*/ 697047 h 2439066"/>
                  <a:gd name="connsiteX79" fmla="*/ 1466700 w 2840273"/>
                  <a:gd name="connsiteY79" fmla="*/ 653504 h 2439066"/>
                  <a:gd name="connsiteX80" fmla="*/ 1597330 w 2840273"/>
                  <a:gd name="connsiteY80" fmla="*/ 508361 h 2439066"/>
                  <a:gd name="connsiteX81" fmla="*/ 1916644 w 2840273"/>
                  <a:gd name="connsiteY81" fmla="*/ 697046 h 2439066"/>
                  <a:gd name="connsiteX82" fmla="*/ 2032758 w 2840273"/>
                  <a:gd name="connsiteY82" fmla="*/ 813161 h 2439066"/>
                  <a:gd name="connsiteX83" fmla="*/ 2061787 w 2840273"/>
                  <a:gd name="connsiteY83" fmla="*/ 624475 h 2439066"/>
                  <a:gd name="connsiteX84" fmla="*/ 2076301 w 2840273"/>
                  <a:gd name="connsiteY84" fmla="*/ 566418 h 2439066"/>
                  <a:gd name="connsiteX85" fmla="*/ 1974701 w 2840273"/>
                  <a:gd name="connsiteY85" fmla="*/ 508361 h 2439066"/>
                  <a:gd name="connsiteX86" fmla="*/ 1916644 w 2840273"/>
                  <a:gd name="connsiteY86" fmla="*/ 479332 h 2439066"/>
                  <a:gd name="connsiteX87" fmla="*/ 1713444 w 2840273"/>
                  <a:gd name="connsiteY87" fmla="*/ 392247 h 2439066"/>
                  <a:gd name="connsiteX88" fmla="*/ 1611844 w 2840273"/>
                  <a:gd name="connsiteY88" fmla="*/ 319675 h 2439066"/>
                  <a:gd name="connsiteX89" fmla="*/ 1568301 w 2840273"/>
                  <a:gd name="connsiteY89" fmla="*/ 290647 h 2439066"/>
                  <a:gd name="connsiteX90" fmla="*/ 1510244 w 2840273"/>
                  <a:gd name="connsiteY90" fmla="*/ 247104 h 2439066"/>
                  <a:gd name="connsiteX91" fmla="*/ 1495730 w 2840273"/>
                  <a:gd name="connsiteY91" fmla="*/ 247104 h 2439066"/>
                  <a:gd name="connsiteX92" fmla="*/ 1350587 w 2840273"/>
                  <a:gd name="connsiteY92" fmla="*/ 145504 h 2439066"/>
                  <a:gd name="connsiteX93" fmla="*/ 1307044 w 2840273"/>
                  <a:gd name="connsiteY93" fmla="*/ 101961 h 2439066"/>
                  <a:gd name="connsiteX94" fmla="*/ 1278015 w 2840273"/>
                  <a:gd name="connsiteY94" fmla="*/ 58418 h 2439066"/>
                  <a:gd name="connsiteX95" fmla="*/ 1234472 w 2840273"/>
                  <a:gd name="connsiteY95" fmla="*/ 43904 h 2439066"/>
                  <a:gd name="connsiteX96" fmla="*/ 1219958 w 2840273"/>
                  <a:gd name="connsiteY96" fmla="*/ 361 h 2439066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02244 w 2840273"/>
                  <a:gd name="connsiteY37" fmla="*/ 2366190 h 2438929"/>
                  <a:gd name="connsiteX38" fmla="*/ 1132872 w 2840273"/>
                  <a:gd name="connsiteY38" fmla="*/ 2395218 h 2438929"/>
                  <a:gd name="connsiteX39" fmla="*/ 1176415 w 2840273"/>
                  <a:gd name="connsiteY39" fmla="*/ 2409732 h 2438929"/>
                  <a:gd name="connsiteX40" fmla="*/ 1248987 w 2840273"/>
                  <a:gd name="connsiteY40" fmla="*/ 2424247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02244 w 2840273"/>
                  <a:gd name="connsiteY37" fmla="*/ 2366190 h 2438929"/>
                  <a:gd name="connsiteX38" fmla="*/ 1132872 w 2840273"/>
                  <a:gd name="connsiteY38" fmla="*/ 2395218 h 2438929"/>
                  <a:gd name="connsiteX39" fmla="*/ 1176415 w 2840273"/>
                  <a:gd name="connsiteY39" fmla="*/ 2409732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02244 w 2840273"/>
                  <a:gd name="connsiteY37" fmla="*/ 2366190 h 2438929"/>
                  <a:gd name="connsiteX38" fmla="*/ 1132872 w 2840273"/>
                  <a:gd name="connsiteY38" fmla="*/ 2395218 h 2438929"/>
                  <a:gd name="connsiteX39" fmla="*/ 1176415 w 2840273"/>
                  <a:gd name="connsiteY39" fmla="*/ 2366189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02244 w 2840273"/>
                  <a:gd name="connsiteY37" fmla="*/ 2322647 h 2438929"/>
                  <a:gd name="connsiteX38" fmla="*/ 1132872 w 2840273"/>
                  <a:gd name="connsiteY38" fmla="*/ 2395218 h 2438929"/>
                  <a:gd name="connsiteX39" fmla="*/ 1176415 w 2840273"/>
                  <a:gd name="connsiteY39" fmla="*/ 2366189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02244 w 2840273"/>
                  <a:gd name="connsiteY37" fmla="*/ 2322647 h 2438929"/>
                  <a:gd name="connsiteX38" fmla="*/ 1132872 w 2840273"/>
                  <a:gd name="connsiteY38" fmla="*/ 2395218 h 2438929"/>
                  <a:gd name="connsiteX39" fmla="*/ 1118358 w 2840273"/>
                  <a:gd name="connsiteY39" fmla="*/ 2351675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74815 w 2840273"/>
                  <a:gd name="connsiteY37" fmla="*/ 2337161 h 2438929"/>
                  <a:gd name="connsiteX38" fmla="*/ 1132872 w 2840273"/>
                  <a:gd name="connsiteY38" fmla="*/ 2395218 h 2438929"/>
                  <a:gd name="connsiteX39" fmla="*/ 1118358 w 2840273"/>
                  <a:gd name="connsiteY39" fmla="*/ 2351675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74815 w 2840273"/>
                  <a:gd name="connsiteY37" fmla="*/ 2337161 h 2438929"/>
                  <a:gd name="connsiteX38" fmla="*/ 1132872 w 2840273"/>
                  <a:gd name="connsiteY38" fmla="*/ 2395218 h 2438929"/>
                  <a:gd name="connsiteX39" fmla="*/ 1002244 w 2840273"/>
                  <a:gd name="connsiteY39" fmla="*/ 2337161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409732 h 2438929"/>
                  <a:gd name="connsiteX38" fmla="*/ 1132872 w 2840273"/>
                  <a:gd name="connsiteY38" fmla="*/ 2395218 h 2438929"/>
                  <a:gd name="connsiteX39" fmla="*/ 1002244 w 2840273"/>
                  <a:gd name="connsiteY39" fmla="*/ 2337161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1002244 w 2840273"/>
                  <a:gd name="connsiteY39" fmla="*/ 2337161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380704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21558 w 2840273"/>
                  <a:gd name="connsiteY41" fmla="*/ 2395218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4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54894"/>
                  <a:gd name="connsiteX1" fmla="*/ 1176415 w 2840273"/>
                  <a:gd name="connsiteY1" fmla="*/ 72932 h 2454894"/>
                  <a:gd name="connsiteX2" fmla="*/ 1132872 w 2840273"/>
                  <a:gd name="connsiteY2" fmla="*/ 87447 h 2454894"/>
                  <a:gd name="connsiteX3" fmla="*/ 1089330 w 2840273"/>
                  <a:gd name="connsiteY3" fmla="*/ 130990 h 2454894"/>
                  <a:gd name="connsiteX4" fmla="*/ 1263501 w 2840273"/>
                  <a:gd name="connsiteY4" fmla="*/ 160019 h 2454894"/>
                  <a:gd name="connsiteX5" fmla="*/ 1321558 w 2840273"/>
                  <a:gd name="connsiteY5" fmla="*/ 203563 h 2454894"/>
                  <a:gd name="connsiteX6" fmla="*/ 1234474 w 2840273"/>
                  <a:gd name="connsiteY6" fmla="*/ 319676 h 2454894"/>
                  <a:gd name="connsiteX7" fmla="*/ 1074815 w 2840273"/>
                  <a:gd name="connsiteY7" fmla="*/ 160018 h 2454894"/>
                  <a:gd name="connsiteX8" fmla="*/ 871619 w 2840273"/>
                  <a:gd name="connsiteY8" fmla="*/ 348704 h 2454894"/>
                  <a:gd name="connsiteX9" fmla="*/ 828072 w 2840273"/>
                  <a:gd name="connsiteY9" fmla="*/ 406761 h 2454894"/>
                  <a:gd name="connsiteX10" fmla="*/ 755501 w 2840273"/>
                  <a:gd name="connsiteY10" fmla="*/ 493847 h 2454894"/>
                  <a:gd name="connsiteX11" fmla="*/ 668415 w 2840273"/>
                  <a:gd name="connsiteY11" fmla="*/ 580932 h 2454894"/>
                  <a:gd name="connsiteX12" fmla="*/ 653901 w 2840273"/>
                  <a:gd name="connsiteY12" fmla="*/ 609961 h 2454894"/>
                  <a:gd name="connsiteX13" fmla="*/ 537787 w 2840273"/>
                  <a:gd name="connsiteY13" fmla="*/ 740590 h 2454894"/>
                  <a:gd name="connsiteX14" fmla="*/ 494244 w 2840273"/>
                  <a:gd name="connsiteY14" fmla="*/ 769618 h 2454894"/>
                  <a:gd name="connsiteX15" fmla="*/ 436187 w 2840273"/>
                  <a:gd name="connsiteY15" fmla="*/ 827675 h 2454894"/>
                  <a:gd name="connsiteX16" fmla="*/ 407158 w 2840273"/>
                  <a:gd name="connsiteY16" fmla="*/ 871218 h 2454894"/>
                  <a:gd name="connsiteX17" fmla="*/ 363615 w 2840273"/>
                  <a:gd name="connsiteY17" fmla="*/ 914761 h 2454894"/>
                  <a:gd name="connsiteX18" fmla="*/ 320072 w 2840273"/>
                  <a:gd name="connsiteY18" fmla="*/ 972818 h 2454894"/>
                  <a:gd name="connsiteX19" fmla="*/ 247501 w 2840273"/>
                  <a:gd name="connsiteY19" fmla="*/ 1059904 h 2454894"/>
                  <a:gd name="connsiteX20" fmla="*/ 203958 w 2840273"/>
                  <a:gd name="connsiteY20" fmla="*/ 1117961 h 2454894"/>
                  <a:gd name="connsiteX21" fmla="*/ 145901 w 2840273"/>
                  <a:gd name="connsiteY21" fmla="*/ 1176018 h 2454894"/>
                  <a:gd name="connsiteX22" fmla="*/ 116872 w 2840273"/>
                  <a:gd name="connsiteY22" fmla="*/ 1234075 h 2454894"/>
                  <a:gd name="connsiteX23" fmla="*/ 58817 w 2840273"/>
                  <a:gd name="connsiteY23" fmla="*/ 1335676 h 2454894"/>
                  <a:gd name="connsiteX24" fmla="*/ 758 w 2840273"/>
                  <a:gd name="connsiteY24" fmla="*/ 1509847 h 2454894"/>
                  <a:gd name="connsiteX25" fmla="*/ 29787 w 2840273"/>
                  <a:gd name="connsiteY25" fmla="*/ 1756589 h 2454894"/>
                  <a:gd name="connsiteX26" fmla="*/ 87844 w 2840273"/>
                  <a:gd name="connsiteY26" fmla="*/ 1858189 h 2454894"/>
                  <a:gd name="connsiteX27" fmla="*/ 203958 w 2840273"/>
                  <a:gd name="connsiteY27" fmla="*/ 2032361 h 2454894"/>
                  <a:gd name="connsiteX28" fmla="*/ 247501 w 2840273"/>
                  <a:gd name="connsiteY28" fmla="*/ 2061390 h 2454894"/>
                  <a:gd name="connsiteX29" fmla="*/ 334587 w 2840273"/>
                  <a:gd name="connsiteY29" fmla="*/ 2133961 h 2454894"/>
                  <a:gd name="connsiteX30" fmla="*/ 421672 w 2840273"/>
                  <a:gd name="connsiteY30" fmla="*/ 2192018 h 2454894"/>
                  <a:gd name="connsiteX31" fmla="*/ 537787 w 2840273"/>
                  <a:gd name="connsiteY31" fmla="*/ 2221047 h 2454894"/>
                  <a:gd name="connsiteX32" fmla="*/ 726472 w 2840273"/>
                  <a:gd name="connsiteY32" fmla="*/ 2264590 h 2454894"/>
                  <a:gd name="connsiteX33" fmla="*/ 813558 w 2840273"/>
                  <a:gd name="connsiteY33" fmla="*/ 2293618 h 2454894"/>
                  <a:gd name="connsiteX34" fmla="*/ 857101 w 2840273"/>
                  <a:gd name="connsiteY34" fmla="*/ 2308132 h 2454894"/>
                  <a:gd name="connsiteX35" fmla="*/ 900644 w 2840273"/>
                  <a:gd name="connsiteY35" fmla="*/ 2322647 h 2454894"/>
                  <a:gd name="connsiteX36" fmla="*/ 944187 w 2840273"/>
                  <a:gd name="connsiteY36" fmla="*/ 2337161 h 2454894"/>
                  <a:gd name="connsiteX37" fmla="*/ 1060301 w 2840273"/>
                  <a:gd name="connsiteY37" fmla="*/ 2380704 h 2454894"/>
                  <a:gd name="connsiteX38" fmla="*/ 1132872 w 2840273"/>
                  <a:gd name="connsiteY38" fmla="*/ 2395218 h 2454894"/>
                  <a:gd name="connsiteX39" fmla="*/ 987730 w 2840273"/>
                  <a:gd name="connsiteY39" fmla="*/ 2337161 h 2454894"/>
                  <a:gd name="connsiteX40" fmla="*/ 1234473 w 2840273"/>
                  <a:gd name="connsiteY40" fmla="*/ 2424247 h 2454894"/>
                  <a:gd name="connsiteX41" fmla="*/ 1350586 w 2840273"/>
                  <a:gd name="connsiteY41" fmla="*/ 2424246 h 2454894"/>
                  <a:gd name="connsiteX42" fmla="*/ 1466700 w 2840273"/>
                  <a:gd name="connsiteY42" fmla="*/ 2453276 h 2454894"/>
                  <a:gd name="connsiteX43" fmla="*/ 1698930 w 2840273"/>
                  <a:gd name="connsiteY43" fmla="*/ 2438760 h 2454894"/>
                  <a:gd name="connsiteX44" fmla="*/ 2642357 w 2840273"/>
                  <a:gd name="connsiteY44" fmla="*/ 2395218 h 2454894"/>
                  <a:gd name="connsiteX45" fmla="*/ 2714931 w 2840273"/>
                  <a:gd name="connsiteY45" fmla="*/ 2380703 h 2454894"/>
                  <a:gd name="connsiteX46" fmla="*/ 2831045 w 2840273"/>
                  <a:gd name="connsiteY46" fmla="*/ 2351675 h 2454894"/>
                  <a:gd name="connsiteX47" fmla="*/ 2816530 w 2840273"/>
                  <a:gd name="connsiteY47" fmla="*/ 2148476 h 2454894"/>
                  <a:gd name="connsiteX48" fmla="*/ 2685901 w 2840273"/>
                  <a:gd name="connsiteY48" fmla="*/ 2192018 h 2454894"/>
                  <a:gd name="connsiteX49" fmla="*/ 2511729 w 2840273"/>
                  <a:gd name="connsiteY49" fmla="*/ 2192018 h 2454894"/>
                  <a:gd name="connsiteX50" fmla="*/ 2468187 w 2840273"/>
                  <a:gd name="connsiteY50" fmla="*/ 2206533 h 2454894"/>
                  <a:gd name="connsiteX51" fmla="*/ 2352073 w 2840273"/>
                  <a:gd name="connsiteY51" fmla="*/ 2162990 h 2454894"/>
                  <a:gd name="connsiteX52" fmla="*/ 2235958 w 2840273"/>
                  <a:gd name="connsiteY52" fmla="*/ 1974305 h 2454894"/>
                  <a:gd name="connsiteX53" fmla="*/ 2105330 w 2840273"/>
                  <a:gd name="connsiteY53" fmla="*/ 1988818 h 2454894"/>
                  <a:gd name="connsiteX54" fmla="*/ 1974701 w 2840273"/>
                  <a:gd name="connsiteY54" fmla="*/ 2046876 h 2454894"/>
                  <a:gd name="connsiteX55" fmla="*/ 1902129 w 2840273"/>
                  <a:gd name="connsiteY55" fmla="*/ 2032360 h 2454894"/>
                  <a:gd name="connsiteX56" fmla="*/ 1539272 w 2840273"/>
                  <a:gd name="connsiteY56" fmla="*/ 1974304 h 2454894"/>
                  <a:gd name="connsiteX57" fmla="*/ 1452187 w 2840273"/>
                  <a:gd name="connsiteY57" fmla="*/ 1945275 h 2454894"/>
                  <a:gd name="connsiteX58" fmla="*/ 1336072 w 2840273"/>
                  <a:gd name="connsiteY58" fmla="*/ 1887218 h 2454894"/>
                  <a:gd name="connsiteX59" fmla="*/ 1176415 w 2840273"/>
                  <a:gd name="connsiteY59" fmla="*/ 1756590 h 2454894"/>
                  <a:gd name="connsiteX60" fmla="*/ 1089330 w 2840273"/>
                  <a:gd name="connsiteY60" fmla="*/ 1625961 h 2454894"/>
                  <a:gd name="connsiteX61" fmla="*/ 1060301 w 2840273"/>
                  <a:gd name="connsiteY61" fmla="*/ 1582418 h 2454894"/>
                  <a:gd name="connsiteX62" fmla="*/ 1016758 w 2840273"/>
                  <a:gd name="connsiteY62" fmla="*/ 1538875 h 2454894"/>
                  <a:gd name="connsiteX63" fmla="*/ 987730 w 2840273"/>
                  <a:gd name="connsiteY63" fmla="*/ 1466304 h 2454894"/>
                  <a:gd name="connsiteX64" fmla="*/ 958701 w 2840273"/>
                  <a:gd name="connsiteY64" fmla="*/ 1422761 h 2454894"/>
                  <a:gd name="connsiteX65" fmla="*/ 944187 w 2840273"/>
                  <a:gd name="connsiteY65" fmla="*/ 1350190 h 2454894"/>
                  <a:gd name="connsiteX66" fmla="*/ 929672 w 2840273"/>
                  <a:gd name="connsiteY66" fmla="*/ 1306647 h 2454894"/>
                  <a:gd name="connsiteX67" fmla="*/ 958701 w 2840273"/>
                  <a:gd name="connsiteY67" fmla="*/ 1205047 h 2454894"/>
                  <a:gd name="connsiteX68" fmla="*/ 973215 w 2840273"/>
                  <a:gd name="connsiteY68" fmla="*/ 885732 h 2454894"/>
                  <a:gd name="connsiteX69" fmla="*/ 1161901 w 2840273"/>
                  <a:gd name="connsiteY69" fmla="*/ 1001847 h 2454894"/>
                  <a:gd name="connsiteX70" fmla="*/ 1219958 w 2840273"/>
                  <a:gd name="connsiteY70" fmla="*/ 1016361 h 2454894"/>
                  <a:gd name="connsiteX71" fmla="*/ 1292530 w 2840273"/>
                  <a:gd name="connsiteY71" fmla="*/ 1045390 h 2454894"/>
                  <a:gd name="connsiteX72" fmla="*/ 1423158 w 2840273"/>
                  <a:gd name="connsiteY72" fmla="*/ 1059904 h 2454894"/>
                  <a:gd name="connsiteX73" fmla="*/ 1524758 w 2840273"/>
                  <a:gd name="connsiteY73" fmla="*/ 1074418 h 2454894"/>
                  <a:gd name="connsiteX74" fmla="*/ 1698930 w 2840273"/>
                  <a:gd name="connsiteY74" fmla="*/ 1059904 h 2454894"/>
                  <a:gd name="connsiteX75" fmla="*/ 1655387 w 2840273"/>
                  <a:gd name="connsiteY75" fmla="*/ 1016361 h 2454894"/>
                  <a:gd name="connsiteX76" fmla="*/ 1611844 w 2840273"/>
                  <a:gd name="connsiteY76" fmla="*/ 900247 h 2454894"/>
                  <a:gd name="connsiteX77" fmla="*/ 1640872 w 2840273"/>
                  <a:gd name="connsiteY77" fmla="*/ 798647 h 2454894"/>
                  <a:gd name="connsiteX78" fmla="*/ 1640872 w 2840273"/>
                  <a:gd name="connsiteY78" fmla="*/ 697047 h 2454894"/>
                  <a:gd name="connsiteX79" fmla="*/ 1466700 w 2840273"/>
                  <a:gd name="connsiteY79" fmla="*/ 653504 h 2454894"/>
                  <a:gd name="connsiteX80" fmla="*/ 1597330 w 2840273"/>
                  <a:gd name="connsiteY80" fmla="*/ 508361 h 2454894"/>
                  <a:gd name="connsiteX81" fmla="*/ 1916644 w 2840273"/>
                  <a:gd name="connsiteY81" fmla="*/ 697046 h 2454894"/>
                  <a:gd name="connsiteX82" fmla="*/ 2032758 w 2840273"/>
                  <a:gd name="connsiteY82" fmla="*/ 813161 h 2454894"/>
                  <a:gd name="connsiteX83" fmla="*/ 2061787 w 2840273"/>
                  <a:gd name="connsiteY83" fmla="*/ 624475 h 2454894"/>
                  <a:gd name="connsiteX84" fmla="*/ 2076301 w 2840273"/>
                  <a:gd name="connsiteY84" fmla="*/ 566418 h 2454894"/>
                  <a:gd name="connsiteX85" fmla="*/ 1974701 w 2840273"/>
                  <a:gd name="connsiteY85" fmla="*/ 508361 h 2454894"/>
                  <a:gd name="connsiteX86" fmla="*/ 1916644 w 2840273"/>
                  <a:gd name="connsiteY86" fmla="*/ 479332 h 2454894"/>
                  <a:gd name="connsiteX87" fmla="*/ 1713444 w 2840273"/>
                  <a:gd name="connsiteY87" fmla="*/ 392247 h 2454894"/>
                  <a:gd name="connsiteX88" fmla="*/ 1611844 w 2840273"/>
                  <a:gd name="connsiteY88" fmla="*/ 319675 h 2454894"/>
                  <a:gd name="connsiteX89" fmla="*/ 1568301 w 2840273"/>
                  <a:gd name="connsiteY89" fmla="*/ 290647 h 2454894"/>
                  <a:gd name="connsiteX90" fmla="*/ 1510244 w 2840273"/>
                  <a:gd name="connsiteY90" fmla="*/ 247104 h 2454894"/>
                  <a:gd name="connsiteX91" fmla="*/ 1495730 w 2840273"/>
                  <a:gd name="connsiteY91" fmla="*/ 247104 h 2454894"/>
                  <a:gd name="connsiteX92" fmla="*/ 1350587 w 2840273"/>
                  <a:gd name="connsiteY92" fmla="*/ 145504 h 2454894"/>
                  <a:gd name="connsiteX93" fmla="*/ 1307044 w 2840273"/>
                  <a:gd name="connsiteY93" fmla="*/ 101961 h 2454894"/>
                  <a:gd name="connsiteX94" fmla="*/ 1278015 w 2840273"/>
                  <a:gd name="connsiteY94" fmla="*/ 58418 h 2454894"/>
                  <a:gd name="connsiteX95" fmla="*/ 1234472 w 2840273"/>
                  <a:gd name="connsiteY95" fmla="*/ 43904 h 2454894"/>
                  <a:gd name="connsiteX96" fmla="*/ 1219958 w 2840273"/>
                  <a:gd name="connsiteY96" fmla="*/ 361 h 2454894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916644 w 2840273"/>
                  <a:gd name="connsiteY81" fmla="*/ 697046 h 2438929"/>
                  <a:gd name="connsiteX82" fmla="*/ 2032758 w 2840273"/>
                  <a:gd name="connsiteY82" fmla="*/ 813161 h 2438929"/>
                  <a:gd name="connsiteX83" fmla="*/ 2061787 w 2840273"/>
                  <a:gd name="connsiteY83" fmla="*/ 624475 h 2438929"/>
                  <a:gd name="connsiteX84" fmla="*/ 2076301 w 2840273"/>
                  <a:gd name="connsiteY84" fmla="*/ 566418 h 2438929"/>
                  <a:gd name="connsiteX85" fmla="*/ 1974701 w 2840273"/>
                  <a:gd name="connsiteY85" fmla="*/ 508361 h 2438929"/>
                  <a:gd name="connsiteX86" fmla="*/ 1916644 w 2840273"/>
                  <a:gd name="connsiteY86" fmla="*/ 479332 h 2438929"/>
                  <a:gd name="connsiteX87" fmla="*/ 1713444 w 2840273"/>
                  <a:gd name="connsiteY87" fmla="*/ 392247 h 2438929"/>
                  <a:gd name="connsiteX88" fmla="*/ 1611844 w 2840273"/>
                  <a:gd name="connsiteY88" fmla="*/ 319675 h 2438929"/>
                  <a:gd name="connsiteX89" fmla="*/ 1568301 w 2840273"/>
                  <a:gd name="connsiteY89" fmla="*/ 290647 h 2438929"/>
                  <a:gd name="connsiteX90" fmla="*/ 1510244 w 2840273"/>
                  <a:gd name="connsiteY90" fmla="*/ 247104 h 2438929"/>
                  <a:gd name="connsiteX91" fmla="*/ 1495730 w 2840273"/>
                  <a:gd name="connsiteY91" fmla="*/ 247104 h 2438929"/>
                  <a:gd name="connsiteX92" fmla="*/ 1350587 w 2840273"/>
                  <a:gd name="connsiteY92" fmla="*/ 145504 h 2438929"/>
                  <a:gd name="connsiteX93" fmla="*/ 1307044 w 2840273"/>
                  <a:gd name="connsiteY93" fmla="*/ 101961 h 2438929"/>
                  <a:gd name="connsiteX94" fmla="*/ 1278015 w 2840273"/>
                  <a:gd name="connsiteY94" fmla="*/ 58418 h 2438929"/>
                  <a:gd name="connsiteX95" fmla="*/ 1234472 w 2840273"/>
                  <a:gd name="connsiteY95" fmla="*/ 43904 h 2438929"/>
                  <a:gd name="connsiteX96" fmla="*/ 1219958 w 2840273"/>
                  <a:gd name="connsiteY96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466700 w 2840273"/>
                  <a:gd name="connsiteY79" fmla="*/ 653504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929672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944187 w 2840273"/>
                  <a:gd name="connsiteY65" fmla="*/ 1350190 h 2438929"/>
                  <a:gd name="connsiteX66" fmla="*/ 842586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58701 w 2840273"/>
                  <a:gd name="connsiteY64" fmla="*/ 1422761 h 2438929"/>
                  <a:gd name="connsiteX65" fmla="*/ 871616 w 2840273"/>
                  <a:gd name="connsiteY65" fmla="*/ 1408247 h 2438929"/>
                  <a:gd name="connsiteX66" fmla="*/ 842586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00644 w 2840273"/>
                  <a:gd name="connsiteY64" fmla="*/ 1466304 h 2438929"/>
                  <a:gd name="connsiteX65" fmla="*/ 871616 w 2840273"/>
                  <a:gd name="connsiteY65" fmla="*/ 1408247 h 2438929"/>
                  <a:gd name="connsiteX66" fmla="*/ 842586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00644 w 2840273"/>
                  <a:gd name="connsiteY64" fmla="*/ 1466304 h 2438929"/>
                  <a:gd name="connsiteX65" fmla="*/ 828073 w 2840273"/>
                  <a:gd name="connsiteY65" fmla="*/ 1437275 h 2438929"/>
                  <a:gd name="connsiteX66" fmla="*/ 842586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00644 w 2840273"/>
                  <a:gd name="connsiteY64" fmla="*/ 1466304 h 2438929"/>
                  <a:gd name="connsiteX65" fmla="*/ 828073 w 2840273"/>
                  <a:gd name="connsiteY65" fmla="*/ 1437275 h 2438929"/>
                  <a:gd name="connsiteX66" fmla="*/ 799043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00644 w 2840273"/>
                  <a:gd name="connsiteY64" fmla="*/ 1466304 h 2438929"/>
                  <a:gd name="connsiteX65" fmla="*/ 828073 w 2840273"/>
                  <a:gd name="connsiteY65" fmla="*/ 1437275 h 2438929"/>
                  <a:gd name="connsiteX66" fmla="*/ 799043 w 2840273"/>
                  <a:gd name="connsiteY66" fmla="*/ 1306647 h 2438929"/>
                  <a:gd name="connsiteX67" fmla="*/ 958701 w 2840273"/>
                  <a:gd name="connsiteY67" fmla="*/ 1205047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81214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00644 w 2840273"/>
                  <a:gd name="connsiteY64" fmla="*/ 1466304 h 2438929"/>
                  <a:gd name="connsiteX65" fmla="*/ 828073 w 2840273"/>
                  <a:gd name="connsiteY65" fmla="*/ 1437275 h 2438929"/>
                  <a:gd name="connsiteX66" fmla="*/ 799043 w 2840273"/>
                  <a:gd name="connsiteY66" fmla="*/ 1306647 h 2438929"/>
                  <a:gd name="connsiteX67" fmla="*/ 929673 w 2840273"/>
                  <a:gd name="connsiteY67" fmla="*/ 1248590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38929"/>
                  <a:gd name="connsiteX1" fmla="*/ 1176415 w 2840273"/>
                  <a:gd name="connsiteY1" fmla="*/ 72932 h 2438929"/>
                  <a:gd name="connsiteX2" fmla="*/ 1132872 w 2840273"/>
                  <a:gd name="connsiteY2" fmla="*/ 87447 h 2438929"/>
                  <a:gd name="connsiteX3" fmla="*/ 1089330 w 2840273"/>
                  <a:gd name="connsiteY3" fmla="*/ 130990 h 2438929"/>
                  <a:gd name="connsiteX4" fmla="*/ 1263501 w 2840273"/>
                  <a:gd name="connsiteY4" fmla="*/ 160019 h 2438929"/>
                  <a:gd name="connsiteX5" fmla="*/ 1321558 w 2840273"/>
                  <a:gd name="connsiteY5" fmla="*/ 203563 h 2438929"/>
                  <a:gd name="connsiteX6" fmla="*/ 1234474 w 2840273"/>
                  <a:gd name="connsiteY6" fmla="*/ 319676 h 2438929"/>
                  <a:gd name="connsiteX7" fmla="*/ 1074815 w 2840273"/>
                  <a:gd name="connsiteY7" fmla="*/ 160018 h 2438929"/>
                  <a:gd name="connsiteX8" fmla="*/ 871619 w 2840273"/>
                  <a:gd name="connsiteY8" fmla="*/ 348704 h 2438929"/>
                  <a:gd name="connsiteX9" fmla="*/ 828072 w 2840273"/>
                  <a:gd name="connsiteY9" fmla="*/ 406761 h 2438929"/>
                  <a:gd name="connsiteX10" fmla="*/ 755501 w 2840273"/>
                  <a:gd name="connsiteY10" fmla="*/ 493847 h 2438929"/>
                  <a:gd name="connsiteX11" fmla="*/ 668415 w 2840273"/>
                  <a:gd name="connsiteY11" fmla="*/ 580932 h 2438929"/>
                  <a:gd name="connsiteX12" fmla="*/ 653901 w 2840273"/>
                  <a:gd name="connsiteY12" fmla="*/ 609961 h 2438929"/>
                  <a:gd name="connsiteX13" fmla="*/ 537787 w 2840273"/>
                  <a:gd name="connsiteY13" fmla="*/ 740590 h 2438929"/>
                  <a:gd name="connsiteX14" fmla="*/ 494244 w 2840273"/>
                  <a:gd name="connsiteY14" fmla="*/ 769618 h 2438929"/>
                  <a:gd name="connsiteX15" fmla="*/ 436187 w 2840273"/>
                  <a:gd name="connsiteY15" fmla="*/ 827675 h 2438929"/>
                  <a:gd name="connsiteX16" fmla="*/ 407158 w 2840273"/>
                  <a:gd name="connsiteY16" fmla="*/ 871218 h 2438929"/>
                  <a:gd name="connsiteX17" fmla="*/ 363615 w 2840273"/>
                  <a:gd name="connsiteY17" fmla="*/ 914761 h 2438929"/>
                  <a:gd name="connsiteX18" fmla="*/ 320072 w 2840273"/>
                  <a:gd name="connsiteY18" fmla="*/ 972818 h 2438929"/>
                  <a:gd name="connsiteX19" fmla="*/ 247501 w 2840273"/>
                  <a:gd name="connsiteY19" fmla="*/ 1059904 h 2438929"/>
                  <a:gd name="connsiteX20" fmla="*/ 203958 w 2840273"/>
                  <a:gd name="connsiteY20" fmla="*/ 1117961 h 2438929"/>
                  <a:gd name="connsiteX21" fmla="*/ 145901 w 2840273"/>
                  <a:gd name="connsiteY21" fmla="*/ 1176018 h 2438929"/>
                  <a:gd name="connsiteX22" fmla="*/ 116872 w 2840273"/>
                  <a:gd name="connsiteY22" fmla="*/ 1234075 h 2438929"/>
                  <a:gd name="connsiteX23" fmla="*/ 58817 w 2840273"/>
                  <a:gd name="connsiteY23" fmla="*/ 1335676 h 2438929"/>
                  <a:gd name="connsiteX24" fmla="*/ 758 w 2840273"/>
                  <a:gd name="connsiteY24" fmla="*/ 1509847 h 2438929"/>
                  <a:gd name="connsiteX25" fmla="*/ 29787 w 2840273"/>
                  <a:gd name="connsiteY25" fmla="*/ 1756589 h 2438929"/>
                  <a:gd name="connsiteX26" fmla="*/ 87844 w 2840273"/>
                  <a:gd name="connsiteY26" fmla="*/ 1858189 h 2438929"/>
                  <a:gd name="connsiteX27" fmla="*/ 203958 w 2840273"/>
                  <a:gd name="connsiteY27" fmla="*/ 2032361 h 2438929"/>
                  <a:gd name="connsiteX28" fmla="*/ 247501 w 2840273"/>
                  <a:gd name="connsiteY28" fmla="*/ 2061390 h 2438929"/>
                  <a:gd name="connsiteX29" fmla="*/ 334587 w 2840273"/>
                  <a:gd name="connsiteY29" fmla="*/ 2133961 h 2438929"/>
                  <a:gd name="connsiteX30" fmla="*/ 421672 w 2840273"/>
                  <a:gd name="connsiteY30" fmla="*/ 2192018 h 2438929"/>
                  <a:gd name="connsiteX31" fmla="*/ 537787 w 2840273"/>
                  <a:gd name="connsiteY31" fmla="*/ 2221047 h 2438929"/>
                  <a:gd name="connsiteX32" fmla="*/ 726472 w 2840273"/>
                  <a:gd name="connsiteY32" fmla="*/ 2264590 h 2438929"/>
                  <a:gd name="connsiteX33" fmla="*/ 813558 w 2840273"/>
                  <a:gd name="connsiteY33" fmla="*/ 2293618 h 2438929"/>
                  <a:gd name="connsiteX34" fmla="*/ 857101 w 2840273"/>
                  <a:gd name="connsiteY34" fmla="*/ 2308132 h 2438929"/>
                  <a:gd name="connsiteX35" fmla="*/ 900644 w 2840273"/>
                  <a:gd name="connsiteY35" fmla="*/ 2322647 h 2438929"/>
                  <a:gd name="connsiteX36" fmla="*/ 944187 w 2840273"/>
                  <a:gd name="connsiteY36" fmla="*/ 2337161 h 2438929"/>
                  <a:gd name="connsiteX37" fmla="*/ 1060301 w 2840273"/>
                  <a:gd name="connsiteY37" fmla="*/ 2380704 h 2438929"/>
                  <a:gd name="connsiteX38" fmla="*/ 1132872 w 2840273"/>
                  <a:gd name="connsiteY38" fmla="*/ 2395218 h 2438929"/>
                  <a:gd name="connsiteX39" fmla="*/ 987730 w 2840273"/>
                  <a:gd name="connsiteY39" fmla="*/ 2337161 h 2438929"/>
                  <a:gd name="connsiteX40" fmla="*/ 1234473 w 2840273"/>
                  <a:gd name="connsiteY40" fmla="*/ 2424247 h 2438929"/>
                  <a:gd name="connsiteX41" fmla="*/ 1350586 w 2840273"/>
                  <a:gd name="connsiteY41" fmla="*/ 2424246 h 2438929"/>
                  <a:gd name="connsiteX42" fmla="*/ 1495728 w 2840273"/>
                  <a:gd name="connsiteY42" fmla="*/ 2409733 h 2438929"/>
                  <a:gd name="connsiteX43" fmla="*/ 1698930 w 2840273"/>
                  <a:gd name="connsiteY43" fmla="*/ 2438760 h 2438929"/>
                  <a:gd name="connsiteX44" fmla="*/ 2642357 w 2840273"/>
                  <a:gd name="connsiteY44" fmla="*/ 2395218 h 2438929"/>
                  <a:gd name="connsiteX45" fmla="*/ 2714931 w 2840273"/>
                  <a:gd name="connsiteY45" fmla="*/ 2380703 h 2438929"/>
                  <a:gd name="connsiteX46" fmla="*/ 2831045 w 2840273"/>
                  <a:gd name="connsiteY46" fmla="*/ 2351675 h 2438929"/>
                  <a:gd name="connsiteX47" fmla="*/ 2816530 w 2840273"/>
                  <a:gd name="connsiteY47" fmla="*/ 2148476 h 2438929"/>
                  <a:gd name="connsiteX48" fmla="*/ 2685901 w 2840273"/>
                  <a:gd name="connsiteY48" fmla="*/ 2192018 h 2438929"/>
                  <a:gd name="connsiteX49" fmla="*/ 2511729 w 2840273"/>
                  <a:gd name="connsiteY49" fmla="*/ 2192018 h 2438929"/>
                  <a:gd name="connsiteX50" fmla="*/ 2468187 w 2840273"/>
                  <a:gd name="connsiteY50" fmla="*/ 2206533 h 2438929"/>
                  <a:gd name="connsiteX51" fmla="*/ 2352073 w 2840273"/>
                  <a:gd name="connsiteY51" fmla="*/ 2162990 h 2438929"/>
                  <a:gd name="connsiteX52" fmla="*/ 2235958 w 2840273"/>
                  <a:gd name="connsiteY52" fmla="*/ 1974305 h 2438929"/>
                  <a:gd name="connsiteX53" fmla="*/ 2105330 w 2840273"/>
                  <a:gd name="connsiteY53" fmla="*/ 1988818 h 2438929"/>
                  <a:gd name="connsiteX54" fmla="*/ 1974701 w 2840273"/>
                  <a:gd name="connsiteY54" fmla="*/ 2046876 h 2438929"/>
                  <a:gd name="connsiteX55" fmla="*/ 1902129 w 2840273"/>
                  <a:gd name="connsiteY55" fmla="*/ 2032360 h 2438929"/>
                  <a:gd name="connsiteX56" fmla="*/ 1539272 w 2840273"/>
                  <a:gd name="connsiteY56" fmla="*/ 1974304 h 2438929"/>
                  <a:gd name="connsiteX57" fmla="*/ 1452187 w 2840273"/>
                  <a:gd name="connsiteY57" fmla="*/ 1945275 h 2438929"/>
                  <a:gd name="connsiteX58" fmla="*/ 1336072 w 2840273"/>
                  <a:gd name="connsiteY58" fmla="*/ 1887218 h 2438929"/>
                  <a:gd name="connsiteX59" fmla="*/ 1176415 w 2840273"/>
                  <a:gd name="connsiteY59" fmla="*/ 1756590 h 2438929"/>
                  <a:gd name="connsiteX60" fmla="*/ 1089330 w 2840273"/>
                  <a:gd name="connsiteY60" fmla="*/ 1625961 h 2438929"/>
                  <a:gd name="connsiteX61" fmla="*/ 1060301 w 2840273"/>
                  <a:gd name="connsiteY61" fmla="*/ 1582418 h 2438929"/>
                  <a:gd name="connsiteX62" fmla="*/ 1016758 w 2840273"/>
                  <a:gd name="connsiteY62" fmla="*/ 1538875 h 2438929"/>
                  <a:gd name="connsiteX63" fmla="*/ 987730 w 2840273"/>
                  <a:gd name="connsiteY63" fmla="*/ 1466304 h 2438929"/>
                  <a:gd name="connsiteX64" fmla="*/ 900644 w 2840273"/>
                  <a:gd name="connsiteY64" fmla="*/ 1466304 h 2438929"/>
                  <a:gd name="connsiteX65" fmla="*/ 828073 w 2840273"/>
                  <a:gd name="connsiteY65" fmla="*/ 1437275 h 2438929"/>
                  <a:gd name="connsiteX66" fmla="*/ 799043 w 2840273"/>
                  <a:gd name="connsiteY66" fmla="*/ 1306647 h 2438929"/>
                  <a:gd name="connsiteX67" fmla="*/ 929673 w 2840273"/>
                  <a:gd name="connsiteY67" fmla="*/ 1248590 h 2438929"/>
                  <a:gd name="connsiteX68" fmla="*/ 973215 w 2840273"/>
                  <a:gd name="connsiteY68" fmla="*/ 885732 h 2438929"/>
                  <a:gd name="connsiteX69" fmla="*/ 1161901 w 2840273"/>
                  <a:gd name="connsiteY69" fmla="*/ 1001847 h 2438929"/>
                  <a:gd name="connsiteX70" fmla="*/ 1219958 w 2840273"/>
                  <a:gd name="connsiteY70" fmla="*/ 1016361 h 2438929"/>
                  <a:gd name="connsiteX71" fmla="*/ 1292530 w 2840273"/>
                  <a:gd name="connsiteY71" fmla="*/ 1045390 h 2438929"/>
                  <a:gd name="connsiteX72" fmla="*/ 1423158 w 2840273"/>
                  <a:gd name="connsiteY72" fmla="*/ 1059904 h 2438929"/>
                  <a:gd name="connsiteX73" fmla="*/ 1524758 w 2840273"/>
                  <a:gd name="connsiteY73" fmla="*/ 1074418 h 2438929"/>
                  <a:gd name="connsiteX74" fmla="*/ 1698930 w 2840273"/>
                  <a:gd name="connsiteY74" fmla="*/ 1059904 h 2438929"/>
                  <a:gd name="connsiteX75" fmla="*/ 1655387 w 2840273"/>
                  <a:gd name="connsiteY75" fmla="*/ 1016361 h 2438929"/>
                  <a:gd name="connsiteX76" fmla="*/ 1611844 w 2840273"/>
                  <a:gd name="connsiteY76" fmla="*/ 900247 h 2438929"/>
                  <a:gd name="connsiteX77" fmla="*/ 1640872 w 2840273"/>
                  <a:gd name="connsiteY77" fmla="*/ 798647 h 2438929"/>
                  <a:gd name="connsiteX78" fmla="*/ 1640872 w 2840273"/>
                  <a:gd name="connsiteY78" fmla="*/ 697047 h 2438929"/>
                  <a:gd name="connsiteX79" fmla="*/ 1539271 w 2840273"/>
                  <a:gd name="connsiteY79" fmla="*/ 638990 h 2438929"/>
                  <a:gd name="connsiteX80" fmla="*/ 1597330 w 2840273"/>
                  <a:gd name="connsiteY80" fmla="*/ 508361 h 2438929"/>
                  <a:gd name="connsiteX81" fmla="*/ 1742473 w 2840273"/>
                  <a:gd name="connsiteY81" fmla="*/ 508363 h 2438929"/>
                  <a:gd name="connsiteX82" fmla="*/ 1916644 w 2840273"/>
                  <a:gd name="connsiteY82" fmla="*/ 697046 h 2438929"/>
                  <a:gd name="connsiteX83" fmla="*/ 2032758 w 2840273"/>
                  <a:gd name="connsiteY83" fmla="*/ 813161 h 2438929"/>
                  <a:gd name="connsiteX84" fmla="*/ 2061787 w 2840273"/>
                  <a:gd name="connsiteY84" fmla="*/ 624475 h 2438929"/>
                  <a:gd name="connsiteX85" fmla="*/ 2076301 w 2840273"/>
                  <a:gd name="connsiteY85" fmla="*/ 566418 h 2438929"/>
                  <a:gd name="connsiteX86" fmla="*/ 1974701 w 2840273"/>
                  <a:gd name="connsiteY86" fmla="*/ 508361 h 2438929"/>
                  <a:gd name="connsiteX87" fmla="*/ 1916644 w 2840273"/>
                  <a:gd name="connsiteY87" fmla="*/ 479332 h 2438929"/>
                  <a:gd name="connsiteX88" fmla="*/ 1713444 w 2840273"/>
                  <a:gd name="connsiteY88" fmla="*/ 392247 h 2438929"/>
                  <a:gd name="connsiteX89" fmla="*/ 1611844 w 2840273"/>
                  <a:gd name="connsiteY89" fmla="*/ 319675 h 2438929"/>
                  <a:gd name="connsiteX90" fmla="*/ 1568301 w 2840273"/>
                  <a:gd name="connsiteY90" fmla="*/ 290647 h 2438929"/>
                  <a:gd name="connsiteX91" fmla="*/ 1510244 w 2840273"/>
                  <a:gd name="connsiteY91" fmla="*/ 247104 h 2438929"/>
                  <a:gd name="connsiteX92" fmla="*/ 1495730 w 2840273"/>
                  <a:gd name="connsiteY92" fmla="*/ 247104 h 2438929"/>
                  <a:gd name="connsiteX93" fmla="*/ 1350587 w 2840273"/>
                  <a:gd name="connsiteY93" fmla="*/ 145504 h 2438929"/>
                  <a:gd name="connsiteX94" fmla="*/ 1307044 w 2840273"/>
                  <a:gd name="connsiteY94" fmla="*/ 101961 h 2438929"/>
                  <a:gd name="connsiteX95" fmla="*/ 1278015 w 2840273"/>
                  <a:gd name="connsiteY95" fmla="*/ 58418 h 2438929"/>
                  <a:gd name="connsiteX96" fmla="*/ 1234472 w 2840273"/>
                  <a:gd name="connsiteY96" fmla="*/ 43904 h 2438929"/>
                  <a:gd name="connsiteX97" fmla="*/ 1219958 w 2840273"/>
                  <a:gd name="connsiteY97" fmla="*/ 361 h 2438929"/>
                  <a:gd name="connsiteX0" fmla="*/ 1219958 w 2840273"/>
                  <a:gd name="connsiteY0" fmla="*/ 361 h 2442593"/>
                  <a:gd name="connsiteX1" fmla="*/ 1176415 w 2840273"/>
                  <a:gd name="connsiteY1" fmla="*/ 72932 h 2442593"/>
                  <a:gd name="connsiteX2" fmla="*/ 1132872 w 2840273"/>
                  <a:gd name="connsiteY2" fmla="*/ 87447 h 2442593"/>
                  <a:gd name="connsiteX3" fmla="*/ 1089330 w 2840273"/>
                  <a:gd name="connsiteY3" fmla="*/ 130990 h 2442593"/>
                  <a:gd name="connsiteX4" fmla="*/ 1263501 w 2840273"/>
                  <a:gd name="connsiteY4" fmla="*/ 160019 h 2442593"/>
                  <a:gd name="connsiteX5" fmla="*/ 1321558 w 2840273"/>
                  <a:gd name="connsiteY5" fmla="*/ 203563 h 2442593"/>
                  <a:gd name="connsiteX6" fmla="*/ 1234474 w 2840273"/>
                  <a:gd name="connsiteY6" fmla="*/ 319676 h 2442593"/>
                  <a:gd name="connsiteX7" fmla="*/ 1074815 w 2840273"/>
                  <a:gd name="connsiteY7" fmla="*/ 160018 h 2442593"/>
                  <a:gd name="connsiteX8" fmla="*/ 871619 w 2840273"/>
                  <a:gd name="connsiteY8" fmla="*/ 348704 h 2442593"/>
                  <a:gd name="connsiteX9" fmla="*/ 828072 w 2840273"/>
                  <a:gd name="connsiteY9" fmla="*/ 406761 h 2442593"/>
                  <a:gd name="connsiteX10" fmla="*/ 755501 w 2840273"/>
                  <a:gd name="connsiteY10" fmla="*/ 493847 h 2442593"/>
                  <a:gd name="connsiteX11" fmla="*/ 668415 w 2840273"/>
                  <a:gd name="connsiteY11" fmla="*/ 580932 h 2442593"/>
                  <a:gd name="connsiteX12" fmla="*/ 653901 w 2840273"/>
                  <a:gd name="connsiteY12" fmla="*/ 609961 h 2442593"/>
                  <a:gd name="connsiteX13" fmla="*/ 537787 w 2840273"/>
                  <a:gd name="connsiteY13" fmla="*/ 740590 h 2442593"/>
                  <a:gd name="connsiteX14" fmla="*/ 494244 w 2840273"/>
                  <a:gd name="connsiteY14" fmla="*/ 769618 h 2442593"/>
                  <a:gd name="connsiteX15" fmla="*/ 436187 w 2840273"/>
                  <a:gd name="connsiteY15" fmla="*/ 827675 h 2442593"/>
                  <a:gd name="connsiteX16" fmla="*/ 407158 w 2840273"/>
                  <a:gd name="connsiteY16" fmla="*/ 871218 h 2442593"/>
                  <a:gd name="connsiteX17" fmla="*/ 363615 w 2840273"/>
                  <a:gd name="connsiteY17" fmla="*/ 914761 h 2442593"/>
                  <a:gd name="connsiteX18" fmla="*/ 320072 w 2840273"/>
                  <a:gd name="connsiteY18" fmla="*/ 972818 h 2442593"/>
                  <a:gd name="connsiteX19" fmla="*/ 247501 w 2840273"/>
                  <a:gd name="connsiteY19" fmla="*/ 1059904 h 2442593"/>
                  <a:gd name="connsiteX20" fmla="*/ 203958 w 2840273"/>
                  <a:gd name="connsiteY20" fmla="*/ 1117961 h 2442593"/>
                  <a:gd name="connsiteX21" fmla="*/ 145901 w 2840273"/>
                  <a:gd name="connsiteY21" fmla="*/ 1176018 h 2442593"/>
                  <a:gd name="connsiteX22" fmla="*/ 116872 w 2840273"/>
                  <a:gd name="connsiteY22" fmla="*/ 1234075 h 2442593"/>
                  <a:gd name="connsiteX23" fmla="*/ 58817 w 2840273"/>
                  <a:gd name="connsiteY23" fmla="*/ 1335676 h 2442593"/>
                  <a:gd name="connsiteX24" fmla="*/ 758 w 2840273"/>
                  <a:gd name="connsiteY24" fmla="*/ 1509847 h 2442593"/>
                  <a:gd name="connsiteX25" fmla="*/ 29787 w 2840273"/>
                  <a:gd name="connsiteY25" fmla="*/ 1756589 h 2442593"/>
                  <a:gd name="connsiteX26" fmla="*/ 87844 w 2840273"/>
                  <a:gd name="connsiteY26" fmla="*/ 1858189 h 2442593"/>
                  <a:gd name="connsiteX27" fmla="*/ 203958 w 2840273"/>
                  <a:gd name="connsiteY27" fmla="*/ 2032361 h 2442593"/>
                  <a:gd name="connsiteX28" fmla="*/ 247501 w 2840273"/>
                  <a:gd name="connsiteY28" fmla="*/ 2061390 h 2442593"/>
                  <a:gd name="connsiteX29" fmla="*/ 334587 w 2840273"/>
                  <a:gd name="connsiteY29" fmla="*/ 2133961 h 2442593"/>
                  <a:gd name="connsiteX30" fmla="*/ 421672 w 2840273"/>
                  <a:gd name="connsiteY30" fmla="*/ 2192018 h 2442593"/>
                  <a:gd name="connsiteX31" fmla="*/ 537787 w 2840273"/>
                  <a:gd name="connsiteY31" fmla="*/ 2221047 h 2442593"/>
                  <a:gd name="connsiteX32" fmla="*/ 726472 w 2840273"/>
                  <a:gd name="connsiteY32" fmla="*/ 2264590 h 2442593"/>
                  <a:gd name="connsiteX33" fmla="*/ 813558 w 2840273"/>
                  <a:gd name="connsiteY33" fmla="*/ 2293618 h 2442593"/>
                  <a:gd name="connsiteX34" fmla="*/ 857101 w 2840273"/>
                  <a:gd name="connsiteY34" fmla="*/ 2308132 h 2442593"/>
                  <a:gd name="connsiteX35" fmla="*/ 900644 w 2840273"/>
                  <a:gd name="connsiteY35" fmla="*/ 2322647 h 2442593"/>
                  <a:gd name="connsiteX36" fmla="*/ 944187 w 2840273"/>
                  <a:gd name="connsiteY36" fmla="*/ 2337161 h 2442593"/>
                  <a:gd name="connsiteX37" fmla="*/ 1060301 w 2840273"/>
                  <a:gd name="connsiteY37" fmla="*/ 2380704 h 2442593"/>
                  <a:gd name="connsiteX38" fmla="*/ 1132872 w 2840273"/>
                  <a:gd name="connsiteY38" fmla="*/ 2395218 h 2442593"/>
                  <a:gd name="connsiteX39" fmla="*/ 987730 w 2840273"/>
                  <a:gd name="connsiteY39" fmla="*/ 2337161 h 2442593"/>
                  <a:gd name="connsiteX40" fmla="*/ 1234473 w 2840273"/>
                  <a:gd name="connsiteY40" fmla="*/ 2424247 h 2442593"/>
                  <a:gd name="connsiteX41" fmla="*/ 1350586 w 2840273"/>
                  <a:gd name="connsiteY41" fmla="*/ 2424246 h 2442593"/>
                  <a:gd name="connsiteX42" fmla="*/ 1495728 w 2840273"/>
                  <a:gd name="connsiteY42" fmla="*/ 2438761 h 2442593"/>
                  <a:gd name="connsiteX43" fmla="*/ 1698930 w 2840273"/>
                  <a:gd name="connsiteY43" fmla="*/ 2438760 h 2442593"/>
                  <a:gd name="connsiteX44" fmla="*/ 2642357 w 2840273"/>
                  <a:gd name="connsiteY44" fmla="*/ 2395218 h 2442593"/>
                  <a:gd name="connsiteX45" fmla="*/ 2714931 w 2840273"/>
                  <a:gd name="connsiteY45" fmla="*/ 2380703 h 2442593"/>
                  <a:gd name="connsiteX46" fmla="*/ 2831045 w 2840273"/>
                  <a:gd name="connsiteY46" fmla="*/ 2351675 h 2442593"/>
                  <a:gd name="connsiteX47" fmla="*/ 2816530 w 2840273"/>
                  <a:gd name="connsiteY47" fmla="*/ 2148476 h 2442593"/>
                  <a:gd name="connsiteX48" fmla="*/ 2685901 w 2840273"/>
                  <a:gd name="connsiteY48" fmla="*/ 2192018 h 2442593"/>
                  <a:gd name="connsiteX49" fmla="*/ 2511729 w 2840273"/>
                  <a:gd name="connsiteY49" fmla="*/ 2192018 h 2442593"/>
                  <a:gd name="connsiteX50" fmla="*/ 2468187 w 2840273"/>
                  <a:gd name="connsiteY50" fmla="*/ 2206533 h 2442593"/>
                  <a:gd name="connsiteX51" fmla="*/ 2352073 w 2840273"/>
                  <a:gd name="connsiteY51" fmla="*/ 2162990 h 2442593"/>
                  <a:gd name="connsiteX52" fmla="*/ 2235958 w 2840273"/>
                  <a:gd name="connsiteY52" fmla="*/ 1974305 h 2442593"/>
                  <a:gd name="connsiteX53" fmla="*/ 2105330 w 2840273"/>
                  <a:gd name="connsiteY53" fmla="*/ 1988818 h 2442593"/>
                  <a:gd name="connsiteX54" fmla="*/ 1974701 w 2840273"/>
                  <a:gd name="connsiteY54" fmla="*/ 2046876 h 2442593"/>
                  <a:gd name="connsiteX55" fmla="*/ 1902129 w 2840273"/>
                  <a:gd name="connsiteY55" fmla="*/ 2032360 h 2442593"/>
                  <a:gd name="connsiteX56" fmla="*/ 1539272 w 2840273"/>
                  <a:gd name="connsiteY56" fmla="*/ 1974304 h 2442593"/>
                  <a:gd name="connsiteX57" fmla="*/ 1452187 w 2840273"/>
                  <a:gd name="connsiteY57" fmla="*/ 1945275 h 2442593"/>
                  <a:gd name="connsiteX58" fmla="*/ 1336072 w 2840273"/>
                  <a:gd name="connsiteY58" fmla="*/ 1887218 h 2442593"/>
                  <a:gd name="connsiteX59" fmla="*/ 1176415 w 2840273"/>
                  <a:gd name="connsiteY59" fmla="*/ 1756590 h 2442593"/>
                  <a:gd name="connsiteX60" fmla="*/ 1089330 w 2840273"/>
                  <a:gd name="connsiteY60" fmla="*/ 1625961 h 2442593"/>
                  <a:gd name="connsiteX61" fmla="*/ 1060301 w 2840273"/>
                  <a:gd name="connsiteY61" fmla="*/ 1582418 h 2442593"/>
                  <a:gd name="connsiteX62" fmla="*/ 1016758 w 2840273"/>
                  <a:gd name="connsiteY62" fmla="*/ 1538875 h 2442593"/>
                  <a:gd name="connsiteX63" fmla="*/ 987730 w 2840273"/>
                  <a:gd name="connsiteY63" fmla="*/ 1466304 h 2442593"/>
                  <a:gd name="connsiteX64" fmla="*/ 900644 w 2840273"/>
                  <a:gd name="connsiteY64" fmla="*/ 1466304 h 2442593"/>
                  <a:gd name="connsiteX65" fmla="*/ 828073 w 2840273"/>
                  <a:gd name="connsiteY65" fmla="*/ 1437275 h 2442593"/>
                  <a:gd name="connsiteX66" fmla="*/ 799043 w 2840273"/>
                  <a:gd name="connsiteY66" fmla="*/ 1306647 h 2442593"/>
                  <a:gd name="connsiteX67" fmla="*/ 929673 w 2840273"/>
                  <a:gd name="connsiteY67" fmla="*/ 1248590 h 2442593"/>
                  <a:gd name="connsiteX68" fmla="*/ 973215 w 2840273"/>
                  <a:gd name="connsiteY68" fmla="*/ 885732 h 2442593"/>
                  <a:gd name="connsiteX69" fmla="*/ 1161901 w 2840273"/>
                  <a:gd name="connsiteY69" fmla="*/ 1001847 h 2442593"/>
                  <a:gd name="connsiteX70" fmla="*/ 1219958 w 2840273"/>
                  <a:gd name="connsiteY70" fmla="*/ 1016361 h 2442593"/>
                  <a:gd name="connsiteX71" fmla="*/ 1292530 w 2840273"/>
                  <a:gd name="connsiteY71" fmla="*/ 1045390 h 2442593"/>
                  <a:gd name="connsiteX72" fmla="*/ 1423158 w 2840273"/>
                  <a:gd name="connsiteY72" fmla="*/ 1059904 h 2442593"/>
                  <a:gd name="connsiteX73" fmla="*/ 1524758 w 2840273"/>
                  <a:gd name="connsiteY73" fmla="*/ 1074418 h 2442593"/>
                  <a:gd name="connsiteX74" fmla="*/ 1698930 w 2840273"/>
                  <a:gd name="connsiteY74" fmla="*/ 1059904 h 2442593"/>
                  <a:gd name="connsiteX75" fmla="*/ 1655387 w 2840273"/>
                  <a:gd name="connsiteY75" fmla="*/ 1016361 h 2442593"/>
                  <a:gd name="connsiteX76" fmla="*/ 1611844 w 2840273"/>
                  <a:gd name="connsiteY76" fmla="*/ 900247 h 2442593"/>
                  <a:gd name="connsiteX77" fmla="*/ 1640872 w 2840273"/>
                  <a:gd name="connsiteY77" fmla="*/ 798647 h 2442593"/>
                  <a:gd name="connsiteX78" fmla="*/ 1640872 w 2840273"/>
                  <a:gd name="connsiteY78" fmla="*/ 697047 h 2442593"/>
                  <a:gd name="connsiteX79" fmla="*/ 1539271 w 2840273"/>
                  <a:gd name="connsiteY79" fmla="*/ 638990 h 2442593"/>
                  <a:gd name="connsiteX80" fmla="*/ 1597330 w 2840273"/>
                  <a:gd name="connsiteY80" fmla="*/ 508361 h 2442593"/>
                  <a:gd name="connsiteX81" fmla="*/ 1742473 w 2840273"/>
                  <a:gd name="connsiteY81" fmla="*/ 508363 h 2442593"/>
                  <a:gd name="connsiteX82" fmla="*/ 1916644 w 2840273"/>
                  <a:gd name="connsiteY82" fmla="*/ 697046 h 2442593"/>
                  <a:gd name="connsiteX83" fmla="*/ 2032758 w 2840273"/>
                  <a:gd name="connsiteY83" fmla="*/ 813161 h 2442593"/>
                  <a:gd name="connsiteX84" fmla="*/ 2061787 w 2840273"/>
                  <a:gd name="connsiteY84" fmla="*/ 624475 h 2442593"/>
                  <a:gd name="connsiteX85" fmla="*/ 2076301 w 2840273"/>
                  <a:gd name="connsiteY85" fmla="*/ 566418 h 2442593"/>
                  <a:gd name="connsiteX86" fmla="*/ 1974701 w 2840273"/>
                  <a:gd name="connsiteY86" fmla="*/ 508361 h 2442593"/>
                  <a:gd name="connsiteX87" fmla="*/ 1916644 w 2840273"/>
                  <a:gd name="connsiteY87" fmla="*/ 479332 h 2442593"/>
                  <a:gd name="connsiteX88" fmla="*/ 1713444 w 2840273"/>
                  <a:gd name="connsiteY88" fmla="*/ 392247 h 2442593"/>
                  <a:gd name="connsiteX89" fmla="*/ 1611844 w 2840273"/>
                  <a:gd name="connsiteY89" fmla="*/ 319675 h 2442593"/>
                  <a:gd name="connsiteX90" fmla="*/ 1568301 w 2840273"/>
                  <a:gd name="connsiteY90" fmla="*/ 290647 h 2442593"/>
                  <a:gd name="connsiteX91" fmla="*/ 1510244 w 2840273"/>
                  <a:gd name="connsiteY91" fmla="*/ 247104 h 2442593"/>
                  <a:gd name="connsiteX92" fmla="*/ 1495730 w 2840273"/>
                  <a:gd name="connsiteY92" fmla="*/ 247104 h 2442593"/>
                  <a:gd name="connsiteX93" fmla="*/ 1350587 w 2840273"/>
                  <a:gd name="connsiteY93" fmla="*/ 145504 h 2442593"/>
                  <a:gd name="connsiteX94" fmla="*/ 1307044 w 2840273"/>
                  <a:gd name="connsiteY94" fmla="*/ 101961 h 2442593"/>
                  <a:gd name="connsiteX95" fmla="*/ 1278015 w 2840273"/>
                  <a:gd name="connsiteY95" fmla="*/ 58418 h 2442593"/>
                  <a:gd name="connsiteX96" fmla="*/ 1234472 w 2840273"/>
                  <a:gd name="connsiteY96" fmla="*/ 43904 h 2442593"/>
                  <a:gd name="connsiteX97" fmla="*/ 1219958 w 2840273"/>
                  <a:gd name="connsiteY97" fmla="*/ 361 h 2442593"/>
                  <a:gd name="connsiteX0" fmla="*/ 1190523 w 2810838"/>
                  <a:gd name="connsiteY0" fmla="*/ 361 h 2442593"/>
                  <a:gd name="connsiteX1" fmla="*/ 1146980 w 2810838"/>
                  <a:gd name="connsiteY1" fmla="*/ 72932 h 2442593"/>
                  <a:gd name="connsiteX2" fmla="*/ 1103437 w 2810838"/>
                  <a:gd name="connsiteY2" fmla="*/ 87447 h 2442593"/>
                  <a:gd name="connsiteX3" fmla="*/ 1059895 w 2810838"/>
                  <a:gd name="connsiteY3" fmla="*/ 130990 h 2442593"/>
                  <a:gd name="connsiteX4" fmla="*/ 1234066 w 2810838"/>
                  <a:gd name="connsiteY4" fmla="*/ 160019 h 2442593"/>
                  <a:gd name="connsiteX5" fmla="*/ 1292123 w 2810838"/>
                  <a:gd name="connsiteY5" fmla="*/ 203563 h 2442593"/>
                  <a:gd name="connsiteX6" fmla="*/ 1205039 w 2810838"/>
                  <a:gd name="connsiteY6" fmla="*/ 319676 h 2442593"/>
                  <a:gd name="connsiteX7" fmla="*/ 1045380 w 2810838"/>
                  <a:gd name="connsiteY7" fmla="*/ 160018 h 2442593"/>
                  <a:gd name="connsiteX8" fmla="*/ 842184 w 2810838"/>
                  <a:gd name="connsiteY8" fmla="*/ 348704 h 2442593"/>
                  <a:gd name="connsiteX9" fmla="*/ 798637 w 2810838"/>
                  <a:gd name="connsiteY9" fmla="*/ 406761 h 2442593"/>
                  <a:gd name="connsiteX10" fmla="*/ 726066 w 2810838"/>
                  <a:gd name="connsiteY10" fmla="*/ 493847 h 2442593"/>
                  <a:gd name="connsiteX11" fmla="*/ 638980 w 2810838"/>
                  <a:gd name="connsiteY11" fmla="*/ 580932 h 2442593"/>
                  <a:gd name="connsiteX12" fmla="*/ 624466 w 2810838"/>
                  <a:gd name="connsiteY12" fmla="*/ 609961 h 2442593"/>
                  <a:gd name="connsiteX13" fmla="*/ 508352 w 2810838"/>
                  <a:gd name="connsiteY13" fmla="*/ 740590 h 2442593"/>
                  <a:gd name="connsiteX14" fmla="*/ 464809 w 2810838"/>
                  <a:gd name="connsiteY14" fmla="*/ 769618 h 2442593"/>
                  <a:gd name="connsiteX15" fmla="*/ 406752 w 2810838"/>
                  <a:gd name="connsiteY15" fmla="*/ 827675 h 2442593"/>
                  <a:gd name="connsiteX16" fmla="*/ 377723 w 2810838"/>
                  <a:gd name="connsiteY16" fmla="*/ 871218 h 2442593"/>
                  <a:gd name="connsiteX17" fmla="*/ 334180 w 2810838"/>
                  <a:gd name="connsiteY17" fmla="*/ 914761 h 2442593"/>
                  <a:gd name="connsiteX18" fmla="*/ 290637 w 2810838"/>
                  <a:gd name="connsiteY18" fmla="*/ 972818 h 2442593"/>
                  <a:gd name="connsiteX19" fmla="*/ 218066 w 2810838"/>
                  <a:gd name="connsiteY19" fmla="*/ 1059904 h 2442593"/>
                  <a:gd name="connsiteX20" fmla="*/ 174523 w 2810838"/>
                  <a:gd name="connsiteY20" fmla="*/ 1117961 h 2442593"/>
                  <a:gd name="connsiteX21" fmla="*/ 116466 w 2810838"/>
                  <a:gd name="connsiteY21" fmla="*/ 1176018 h 2442593"/>
                  <a:gd name="connsiteX22" fmla="*/ 87437 w 2810838"/>
                  <a:gd name="connsiteY22" fmla="*/ 1234075 h 2442593"/>
                  <a:gd name="connsiteX23" fmla="*/ 29382 w 2810838"/>
                  <a:gd name="connsiteY23" fmla="*/ 1335676 h 2442593"/>
                  <a:gd name="connsiteX24" fmla="*/ 33887 w 2810838"/>
                  <a:gd name="connsiteY24" fmla="*/ 1509848 h 2442593"/>
                  <a:gd name="connsiteX25" fmla="*/ 352 w 2810838"/>
                  <a:gd name="connsiteY25" fmla="*/ 1756589 h 2442593"/>
                  <a:gd name="connsiteX26" fmla="*/ 58409 w 2810838"/>
                  <a:gd name="connsiteY26" fmla="*/ 1858189 h 2442593"/>
                  <a:gd name="connsiteX27" fmla="*/ 174523 w 2810838"/>
                  <a:gd name="connsiteY27" fmla="*/ 2032361 h 2442593"/>
                  <a:gd name="connsiteX28" fmla="*/ 218066 w 2810838"/>
                  <a:gd name="connsiteY28" fmla="*/ 2061390 h 2442593"/>
                  <a:gd name="connsiteX29" fmla="*/ 305152 w 2810838"/>
                  <a:gd name="connsiteY29" fmla="*/ 2133961 h 2442593"/>
                  <a:gd name="connsiteX30" fmla="*/ 392237 w 2810838"/>
                  <a:gd name="connsiteY30" fmla="*/ 2192018 h 2442593"/>
                  <a:gd name="connsiteX31" fmla="*/ 508352 w 2810838"/>
                  <a:gd name="connsiteY31" fmla="*/ 2221047 h 2442593"/>
                  <a:gd name="connsiteX32" fmla="*/ 697037 w 2810838"/>
                  <a:gd name="connsiteY32" fmla="*/ 2264590 h 2442593"/>
                  <a:gd name="connsiteX33" fmla="*/ 784123 w 2810838"/>
                  <a:gd name="connsiteY33" fmla="*/ 2293618 h 2442593"/>
                  <a:gd name="connsiteX34" fmla="*/ 827666 w 2810838"/>
                  <a:gd name="connsiteY34" fmla="*/ 2308132 h 2442593"/>
                  <a:gd name="connsiteX35" fmla="*/ 871209 w 2810838"/>
                  <a:gd name="connsiteY35" fmla="*/ 2322647 h 2442593"/>
                  <a:gd name="connsiteX36" fmla="*/ 914752 w 2810838"/>
                  <a:gd name="connsiteY36" fmla="*/ 2337161 h 2442593"/>
                  <a:gd name="connsiteX37" fmla="*/ 1030866 w 2810838"/>
                  <a:gd name="connsiteY37" fmla="*/ 2380704 h 2442593"/>
                  <a:gd name="connsiteX38" fmla="*/ 1103437 w 2810838"/>
                  <a:gd name="connsiteY38" fmla="*/ 2395218 h 2442593"/>
                  <a:gd name="connsiteX39" fmla="*/ 958295 w 2810838"/>
                  <a:gd name="connsiteY39" fmla="*/ 2337161 h 2442593"/>
                  <a:gd name="connsiteX40" fmla="*/ 1205038 w 2810838"/>
                  <a:gd name="connsiteY40" fmla="*/ 2424247 h 2442593"/>
                  <a:gd name="connsiteX41" fmla="*/ 1321151 w 2810838"/>
                  <a:gd name="connsiteY41" fmla="*/ 2424246 h 2442593"/>
                  <a:gd name="connsiteX42" fmla="*/ 1466293 w 2810838"/>
                  <a:gd name="connsiteY42" fmla="*/ 2438761 h 2442593"/>
                  <a:gd name="connsiteX43" fmla="*/ 1669495 w 2810838"/>
                  <a:gd name="connsiteY43" fmla="*/ 2438760 h 2442593"/>
                  <a:gd name="connsiteX44" fmla="*/ 2612922 w 2810838"/>
                  <a:gd name="connsiteY44" fmla="*/ 2395218 h 2442593"/>
                  <a:gd name="connsiteX45" fmla="*/ 2685496 w 2810838"/>
                  <a:gd name="connsiteY45" fmla="*/ 2380703 h 2442593"/>
                  <a:gd name="connsiteX46" fmla="*/ 2801610 w 2810838"/>
                  <a:gd name="connsiteY46" fmla="*/ 2351675 h 2442593"/>
                  <a:gd name="connsiteX47" fmla="*/ 2787095 w 2810838"/>
                  <a:gd name="connsiteY47" fmla="*/ 2148476 h 2442593"/>
                  <a:gd name="connsiteX48" fmla="*/ 2656466 w 2810838"/>
                  <a:gd name="connsiteY48" fmla="*/ 2192018 h 2442593"/>
                  <a:gd name="connsiteX49" fmla="*/ 2482294 w 2810838"/>
                  <a:gd name="connsiteY49" fmla="*/ 2192018 h 2442593"/>
                  <a:gd name="connsiteX50" fmla="*/ 2438752 w 2810838"/>
                  <a:gd name="connsiteY50" fmla="*/ 2206533 h 2442593"/>
                  <a:gd name="connsiteX51" fmla="*/ 2322638 w 2810838"/>
                  <a:gd name="connsiteY51" fmla="*/ 2162990 h 2442593"/>
                  <a:gd name="connsiteX52" fmla="*/ 2206523 w 2810838"/>
                  <a:gd name="connsiteY52" fmla="*/ 1974305 h 2442593"/>
                  <a:gd name="connsiteX53" fmla="*/ 2075895 w 2810838"/>
                  <a:gd name="connsiteY53" fmla="*/ 1988818 h 2442593"/>
                  <a:gd name="connsiteX54" fmla="*/ 1945266 w 2810838"/>
                  <a:gd name="connsiteY54" fmla="*/ 2046876 h 2442593"/>
                  <a:gd name="connsiteX55" fmla="*/ 1872694 w 2810838"/>
                  <a:gd name="connsiteY55" fmla="*/ 2032360 h 2442593"/>
                  <a:gd name="connsiteX56" fmla="*/ 1509837 w 2810838"/>
                  <a:gd name="connsiteY56" fmla="*/ 1974304 h 2442593"/>
                  <a:gd name="connsiteX57" fmla="*/ 1422752 w 2810838"/>
                  <a:gd name="connsiteY57" fmla="*/ 1945275 h 2442593"/>
                  <a:gd name="connsiteX58" fmla="*/ 1306637 w 2810838"/>
                  <a:gd name="connsiteY58" fmla="*/ 1887218 h 2442593"/>
                  <a:gd name="connsiteX59" fmla="*/ 1146980 w 2810838"/>
                  <a:gd name="connsiteY59" fmla="*/ 1756590 h 2442593"/>
                  <a:gd name="connsiteX60" fmla="*/ 1059895 w 2810838"/>
                  <a:gd name="connsiteY60" fmla="*/ 1625961 h 2442593"/>
                  <a:gd name="connsiteX61" fmla="*/ 1030866 w 2810838"/>
                  <a:gd name="connsiteY61" fmla="*/ 1582418 h 2442593"/>
                  <a:gd name="connsiteX62" fmla="*/ 987323 w 2810838"/>
                  <a:gd name="connsiteY62" fmla="*/ 1538875 h 2442593"/>
                  <a:gd name="connsiteX63" fmla="*/ 958295 w 2810838"/>
                  <a:gd name="connsiteY63" fmla="*/ 1466304 h 2442593"/>
                  <a:gd name="connsiteX64" fmla="*/ 871209 w 2810838"/>
                  <a:gd name="connsiteY64" fmla="*/ 1466304 h 2442593"/>
                  <a:gd name="connsiteX65" fmla="*/ 798638 w 2810838"/>
                  <a:gd name="connsiteY65" fmla="*/ 1437275 h 2442593"/>
                  <a:gd name="connsiteX66" fmla="*/ 769608 w 2810838"/>
                  <a:gd name="connsiteY66" fmla="*/ 1306647 h 2442593"/>
                  <a:gd name="connsiteX67" fmla="*/ 900238 w 2810838"/>
                  <a:gd name="connsiteY67" fmla="*/ 1248590 h 2442593"/>
                  <a:gd name="connsiteX68" fmla="*/ 943780 w 2810838"/>
                  <a:gd name="connsiteY68" fmla="*/ 885732 h 2442593"/>
                  <a:gd name="connsiteX69" fmla="*/ 1132466 w 2810838"/>
                  <a:gd name="connsiteY69" fmla="*/ 1001847 h 2442593"/>
                  <a:gd name="connsiteX70" fmla="*/ 1190523 w 2810838"/>
                  <a:gd name="connsiteY70" fmla="*/ 1016361 h 2442593"/>
                  <a:gd name="connsiteX71" fmla="*/ 1263095 w 2810838"/>
                  <a:gd name="connsiteY71" fmla="*/ 1045390 h 2442593"/>
                  <a:gd name="connsiteX72" fmla="*/ 1393723 w 2810838"/>
                  <a:gd name="connsiteY72" fmla="*/ 1059904 h 2442593"/>
                  <a:gd name="connsiteX73" fmla="*/ 1495323 w 2810838"/>
                  <a:gd name="connsiteY73" fmla="*/ 1074418 h 2442593"/>
                  <a:gd name="connsiteX74" fmla="*/ 1669495 w 2810838"/>
                  <a:gd name="connsiteY74" fmla="*/ 1059904 h 2442593"/>
                  <a:gd name="connsiteX75" fmla="*/ 1625952 w 2810838"/>
                  <a:gd name="connsiteY75" fmla="*/ 1016361 h 2442593"/>
                  <a:gd name="connsiteX76" fmla="*/ 1582409 w 2810838"/>
                  <a:gd name="connsiteY76" fmla="*/ 900247 h 2442593"/>
                  <a:gd name="connsiteX77" fmla="*/ 1611437 w 2810838"/>
                  <a:gd name="connsiteY77" fmla="*/ 798647 h 2442593"/>
                  <a:gd name="connsiteX78" fmla="*/ 1611437 w 2810838"/>
                  <a:gd name="connsiteY78" fmla="*/ 697047 h 2442593"/>
                  <a:gd name="connsiteX79" fmla="*/ 1509836 w 2810838"/>
                  <a:gd name="connsiteY79" fmla="*/ 638990 h 2442593"/>
                  <a:gd name="connsiteX80" fmla="*/ 1567895 w 2810838"/>
                  <a:gd name="connsiteY80" fmla="*/ 508361 h 2442593"/>
                  <a:gd name="connsiteX81" fmla="*/ 1713038 w 2810838"/>
                  <a:gd name="connsiteY81" fmla="*/ 508363 h 2442593"/>
                  <a:gd name="connsiteX82" fmla="*/ 1887209 w 2810838"/>
                  <a:gd name="connsiteY82" fmla="*/ 697046 h 2442593"/>
                  <a:gd name="connsiteX83" fmla="*/ 2003323 w 2810838"/>
                  <a:gd name="connsiteY83" fmla="*/ 813161 h 2442593"/>
                  <a:gd name="connsiteX84" fmla="*/ 2032352 w 2810838"/>
                  <a:gd name="connsiteY84" fmla="*/ 624475 h 2442593"/>
                  <a:gd name="connsiteX85" fmla="*/ 2046866 w 2810838"/>
                  <a:gd name="connsiteY85" fmla="*/ 566418 h 2442593"/>
                  <a:gd name="connsiteX86" fmla="*/ 1945266 w 2810838"/>
                  <a:gd name="connsiteY86" fmla="*/ 508361 h 2442593"/>
                  <a:gd name="connsiteX87" fmla="*/ 1887209 w 2810838"/>
                  <a:gd name="connsiteY87" fmla="*/ 479332 h 2442593"/>
                  <a:gd name="connsiteX88" fmla="*/ 1684009 w 2810838"/>
                  <a:gd name="connsiteY88" fmla="*/ 392247 h 2442593"/>
                  <a:gd name="connsiteX89" fmla="*/ 1582409 w 2810838"/>
                  <a:gd name="connsiteY89" fmla="*/ 319675 h 2442593"/>
                  <a:gd name="connsiteX90" fmla="*/ 1538866 w 2810838"/>
                  <a:gd name="connsiteY90" fmla="*/ 290647 h 2442593"/>
                  <a:gd name="connsiteX91" fmla="*/ 1480809 w 2810838"/>
                  <a:gd name="connsiteY91" fmla="*/ 247104 h 2442593"/>
                  <a:gd name="connsiteX92" fmla="*/ 1466295 w 2810838"/>
                  <a:gd name="connsiteY92" fmla="*/ 247104 h 2442593"/>
                  <a:gd name="connsiteX93" fmla="*/ 1321152 w 2810838"/>
                  <a:gd name="connsiteY93" fmla="*/ 145504 h 2442593"/>
                  <a:gd name="connsiteX94" fmla="*/ 1277609 w 2810838"/>
                  <a:gd name="connsiteY94" fmla="*/ 101961 h 2442593"/>
                  <a:gd name="connsiteX95" fmla="*/ 1248580 w 2810838"/>
                  <a:gd name="connsiteY95" fmla="*/ 58418 h 2442593"/>
                  <a:gd name="connsiteX96" fmla="*/ 1205037 w 2810838"/>
                  <a:gd name="connsiteY96" fmla="*/ 43904 h 2442593"/>
                  <a:gd name="connsiteX97" fmla="*/ 1190523 w 2810838"/>
                  <a:gd name="connsiteY97" fmla="*/ 361 h 2442593"/>
                  <a:gd name="connsiteX0" fmla="*/ 1219956 w 2840271"/>
                  <a:gd name="connsiteY0" fmla="*/ 361 h 2442593"/>
                  <a:gd name="connsiteX1" fmla="*/ 1176413 w 2840271"/>
                  <a:gd name="connsiteY1" fmla="*/ 72932 h 2442593"/>
                  <a:gd name="connsiteX2" fmla="*/ 1132870 w 2840271"/>
                  <a:gd name="connsiteY2" fmla="*/ 87447 h 2442593"/>
                  <a:gd name="connsiteX3" fmla="*/ 1089328 w 2840271"/>
                  <a:gd name="connsiteY3" fmla="*/ 130990 h 2442593"/>
                  <a:gd name="connsiteX4" fmla="*/ 1263499 w 2840271"/>
                  <a:gd name="connsiteY4" fmla="*/ 160019 h 2442593"/>
                  <a:gd name="connsiteX5" fmla="*/ 1321556 w 2840271"/>
                  <a:gd name="connsiteY5" fmla="*/ 203563 h 2442593"/>
                  <a:gd name="connsiteX6" fmla="*/ 1234472 w 2840271"/>
                  <a:gd name="connsiteY6" fmla="*/ 319676 h 2442593"/>
                  <a:gd name="connsiteX7" fmla="*/ 1074813 w 2840271"/>
                  <a:gd name="connsiteY7" fmla="*/ 160018 h 2442593"/>
                  <a:gd name="connsiteX8" fmla="*/ 871617 w 2840271"/>
                  <a:gd name="connsiteY8" fmla="*/ 348704 h 2442593"/>
                  <a:gd name="connsiteX9" fmla="*/ 828070 w 2840271"/>
                  <a:gd name="connsiteY9" fmla="*/ 406761 h 2442593"/>
                  <a:gd name="connsiteX10" fmla="*/ 755499 w 2840271"/>
                  <a:gd name="connsiteY10" fmla="*/ 493847 h 2442593"/>
                  <a:gd name="connsiteX11" fmla="*/ 668413 w 2840271"/>
                  <a:gd name="connsiteY11" fmla="*/ 580932 h 2442593"/>
                  <a:gd name="connsiteX12" fmla="*/ 653899 w 2840271"/>
                  <a:gd name="connsiteY12" fmla="*/ 609961 h 2442593"/>
                  <a:gd name="connsiteX13" fmla="*/ 537785 w 2840271"/>
                  <a:gd name="connsiteY13" fmla="*/ 740590 h 2442593"/>
                  <a:gd name="connsiteX14" fmla="*/ 494242 w 2840271"/>
                  <a:gd name="connsiteY14" fmla="*/ 769618 h 2442593"/>
                  <a:gd name="connsiteX15" fmla="*/ 436185 w 2840271"/>
                  <a:gd name="connsiteY15" fmla="*/ 827675 h 2442593"/>
                  <a:gd name="connsiteX16" fmla="*/ 407156 w 2840271"/>
                  <a:gd name="connsiteY16" fmla="*/ 871218 h 2442593"/>
                  <a:gd name="connsiteX17" fmla="*/ 363613 w 2840271"/>
                  <a:gd name="connsiteY17" fmla="*/ 914761 h 2442593"/>
                  <a:gd name="connsiteX18" fmla="*/ 320070 w 2840271"/>
                  <a:gd name="connsiteY18" fmla="*/ 972818 h 2442593"/>
                  <a:gd name="connsiteX19" fmla="*/ 247499 w 2840271"/>
                  <a:gd name="connsiteY19" fmla="*/ 1059904 h 2442593"/>
                  <a:gd name="connsiteX20" fmla="*/ 203956 w 2840271"/>
                  <a:gd name="connsiteY20" fmla="*/ 1117961 h 2442593"/>
                  <a:gd name="connsiteX21" fmla="*/ 145899 w 2840271"/>
                  <a:gd name="connsiteY21" fmla="*/ 1176018 h 2442593"/>
                  <a:gd name="connsiteX22" fmla="*/ 116870 w 2840271"/>
                  <a:gd name="connsiteY22" fmla="*/ 1234075 h 2442593"/>
                  <a:gd name="connsiteX23" fmla="*/ 58815 w 2840271"/>
                  <a:gd name="connsiteY23" fmla="*/ 1335676 h 2442593"/>
                  <a:gd name="connsiteX24" fmla="*/ 757 w 2840271"/>
                  <a:gd name="connsiteY24" fmla="*/ 1509848 h 2442593"/>
                  <a:gd name="connsiteX25" fmla="*/ 29785 w 2840271"/>
                  <a:gd name="connsiteY25" fmla="*/ 1756589 h 2442593"/>
                  <a:gd name="connsiteX26" fmla="*/ 87842 w 2840271"/>
                  <a:gd name="connsiteY26" fmla="*/ 1858189 h 2442593"/>
                  <a:gd name="connsiteX27" fmla="*/ 203956 w 2840271"/>
                  <a:gd name="connsiteY27" fmla="*/ 2032361 h 2442593"/>
                  <a:gd name="connsiteX28" fmla="*/ 247499 w 2840271"/>
                  <a:gd name="connsiteY28" fmla="*/ 2061390 h 2442593"/>
                  <a:gd name="connsiteX29" fmla="*/ 334585 w 2840271"/>
                  <a:gd name="connsiteY29" fmla="*/ 2133961 h 2442593"/>
                  <a:gd name="connsiteX30" fmla="*/ 421670 w 2840271"/>
                  <a:gd name="connsiteY30" fmla="*/ 2192018 h 2442593"/>
                  <a:gd name="connsiteX31" fmla="*/ 537785 w 2840271"/>
                  <a:gd name="connsiteY31" fmla="*/ 2221047 h 2442593"/>
                  <a:gd name="connsiteX32" fmla="*/ 726470 w 2840271"/>
                  <a:gd name="connsiteY32" fmla="*/ 2264590 h 2442593"/>
                  <a:gd name="connsiteX33" fmla="*/ 813556 w 2840271"/>
                  <a:gd name="connsiteY33" fmla="*/ 2293618 h 2442593"/>
                  <a:gd name="connsiteX34" fmla="*/ 857099 w 2840271"/>
                  <a:gd name="connsiteY34" fmla="*/ 2308132 h 2442593"/>
                  <a:gd name="connsiteX35" fmla="*/ 900642 w 2840271"/>
                  <a:gd name="connsiteY35" fmla="*/ 2322647 h 2442593"/>
                  <a:gd name="connsiteX36" fmla="*/ 944185 w 2840271"/>
                  <a:gd name="connsiteY36" fmla="*/ 2337161 h 2442593"/>
                  <a:gd name="connsiteX37" fmla="*/ 1060299 w 2840271"/>
                  <a:gd name="connsiteY37" fmla="*/ 2380704 h 2442593"/>
                  <a:gd name="connsiteX38" fmla="*/ 1132870 w 2840271"/>
                  <a:gd name="connsiteY38" fmla="*/ 2395218 h 2442593"/>
                  <a:gd name="connsiteX39" fmla="*/ 987728 w 2840271"/>
                  <a:gd name="connsiteY39" fmla="*/ 2337161 h 2442593"/>
                  <a:gd name="connsiteX40" fmla="*/ 1234471 w 2840271"/>
                  <a:gd name="connsiteY40" fmla="*/ 2424247 h 2442593"/>
                  <a:gd name="connsiteX41" fmla="*/ 1350584 w 2840271"/>
                  <a:gd name="connsiteY41" fmla="*/ 2424246 h 2442593"/>
                  <a:gd name="connsiteX42" fmla="*/ 1495726 w 2840271"/>
                  <a:gd name="connsiteY42" fmla="*/ 2438761 h 2442593"/>
                  <a:gd name="connsiteX43" fmla="*/ 1698928 w 2840271"/>
                  <a:gd name="connsiteY43" fmla="*/ 2438760 h 2442593"/>
                  <a:gd name="connsiteX44" fmla="*/ 2642355 w 2840271"/>
                  <a:gd name="connsiteY44" fmla="*/ 2395218 h 2442593"/>
                  <a:gd name="connsiteX45" fmla="*/ 2714929 w 2840271"/>
                  <a:gd name="connsiteY45" fmla="*/ 2380703 h 2442593"/>
                  <a:gd name="connsiteX46" fmla="*/ 2831043 w 2840271"/>
                  <a:gd name="connsiteY46" fmla="*/ 2351675 h 2442593"/>
                  <a:gd name="connsiteX47" fmla="*/ 2816528 w 2840271"/>
                  <a:gd name="connsiteY47" fmla="*/ 2148476 h 2442593"/>
                  <a:gd name="connsiteX48" fmla="*/ 2685899 w 2840271"/>
                  <a:gd name="connsiteY48" fmla="*/ 2192018 h 2442593"/>
                  <a:gd name="connsiteX49" fmla="*/ 2511727 w 2840271"/>
                  <a:gd name="connsiteY49" fmla="*/ 2192018 h 2442593"/>
                  <a:gd name="connsiteX50" fmla="*/ 2468185 w 2840271"/>
                  <a:gd name="connsiteY50" fmla="*/ 2206533 h 2442593"/>
                  <a:gd name="connsiteX51" fmla="*/ 2352071 w 2840271"/>
                  <a:gd name="connsiteY51" fmla="*/ 2162990 h 2442593"/>
                  <a:gd name="connsiteX52" fmla="*/ 2235956 w 2840271"/>
                  <a:gd name="connsiteY52" fmla="*/ 1974305 h 2442593"/>
                  <a:gd name="connsiteX53" fmla="*/ 2105328 w 2840271"/>
                  <a:gd name="connsiteY53" fmla="*/ 1988818 h 2442593"/>
                  <a:gd name="connsiteX54" fmla="*/ 1974699 w 2840271"/>
                  <a:gd name="connsiteY54" fmla="*/ 2046876 h 2442593"/>
                  <a:gd name="connsiteX55" fmla="*/ 1902127 w 2840271"/>
                  <a:gd name="connsiteY55" fmla="*/ 2032360 h 2442593"/>
                  <a:gd name="connsiteX56" fmla="*/ 1539270 w 2840271"/>
                  <a:gd name="connsiteY56" fmla="*/ 1974304 h 2442593"/>
                  <a:gd name="connsiteX57" fmla="*/ 1452185 w 2840271"/>
                  <a:gd name="connsiteY57" fmla="*/ 1945275 h 2442593"/>
                  <a:gd name="connsiteX58" fmla="*/ 1336070 w 2840271"/>
                  <a:gd name="connsiteY58" fmla="*/ 1887218 h 2442593"/>
                  <a:gd name="connsiteX59" fmla="*/ 1176413 w 2840271"/>
                  <a:gd name="connsiteY59" fmla="*/ 1756590 h 2442593"/>
                  <a:gd name="connsiteX60" fmla="*/ 1089328 w 2840271"/>
                  <a:gd name="connsiteY60" fmla="*/ 1625961 h 2442593"/>
                  <a:gd name="connsiteX61" fmla="*/ 1060299 w 2840271"/>
                  <a:gd name="connsiteY61" fmla="*/ 1582418 h 2442593"/>
                  <a:gd name="connsiteX62" fmla="*/ 1016756 w 2840271"/>
                  <a:gd name="connsiteY62" fmla="*/ 1538875 h 2442593"/>
                  <a:gd name="connsiteX63" fmla="*/ 987728 w 2840271"/>
                  <a:gd name="connsiteY63" fmla="*/ 1466304 h 2442593"/>
                  <a:gd name="connsiteX64" fmla="*/ 900642 w 2840271"/>
                  <a:gd name="connsiteY64" fmla="*/ 1466304 h 2442593"/>
                  <a:gd name="connsiteX65" fmla="*/ 828071 w 2840271"/>
                  <a:gd name="connsiteY65" fmla="*/ 1437275 h 2442593"/>
                  <a:gd name="connsiteX66" fmla="*/ 799041 w 2840271"/>
                  <a:gd name="connsiteY66" fmla="*/ 1306647 h 2442593"/>
                  <a:gd name="connsiteX67" fmla="*/ 929671 w 2840271"/>
                  <a:gd name="connsiteY67" fmla="*/ 1248590 h 2442593"/>
                  <a:gd name="connsiteX68" fmla="*/ 973213 w 2840271"/>
                  <a:gd name="connsiteY68" fmla="*/ 885732 h 2442593"/>
                  <a:gd name="connsiteX69" fmla="*/ 1161899 w 2840271"/>
                  <a:gd name="connsiteY69" fmla="*/ 1001847 h 2442593"/>
                  <a:gd name="connsiteX70" fmla="*/ 1219956 w 2840271"/>
                  <a:gd name="connsiteY70" fmla="*/ 1016361 h 2442593"/>
                  <a:gd name="connsiteX71" fmla="*/ 1292528 w 2840271"/>
                  <a:gd name="connsiteY71" fmla="*/ 1045390 h 2442593"/>
                  <a:gd name="connsiteX72" fmla="*/ 1423156 w 2840271"/>
                  <a:gd name="connsiteY72" fmla="*/ 1059904 h 2442593"/>
                  <a:gd name="connsiteX73" fmla="*/ 1524756 w 2840271"/>
                  <a:gd name="connsiteY73" fmla="*/ 1074418 h 2442593"/>
                  <a:gd name="connsiteX74" fmla="*/ 1698928 w 2840271"/>
                  <a:gd name="connsiteY74" fmla="*/ 1059904 h 2442593"/>
                  <a:gd name="connsiteX75" fmla="*/ 1655385 w 2840271"/>
                  <a:gd name="connsiteY75" fmla="*/ 1016361 h 2442593"/>
                  <a:gd name="connsiteX76" fmla="*/ 1611842 w 2840271"/>
                  <a:gd name="connsiteY76" fmla="*/ 900247 h 2442593"/>
                  <a:gd name="connsiteX77" fmla="*/ 1640870 w 2840271"/>
                  <a:gd name="connsiteY77" fmla="*/ 798647 h 2442593"/>
                  <a:gd name="connsiteX78" fmla="*/ 1640870 w 2840271"/>
                  <a:gd name="connsiteY78" fmla="*/ 697047 h 2442593"/>
                  <a:gd name="connsiteX79" fmla="*/ 1539269 w 2840271"/>
                  <a:gd name="connsiteY79" fmla="*/ 638990 h 2442593"/>
                  <a:gd name="connsiteX80" fmla="*/ 1597328 w 2840271"/>
                  <a:gd name="connsiteY80" fmla="*/ 508361 h 2442593"/>
                  <a:gd name="connsiteX81" fmla="*/ 1742471 w 2840271"/>
                  <a:gd name="connsiteY81" fmla="*/ 508363 h 2442593"/>
                  <a:gd name="connsiteX82" fmla="*/ 1916642 w 2840271"/>
                  <a:gd name="connsiteY82" fmla="*/ 697046 h 2442593"/>
                  <a:gd name="connsiteX83" fmla="*/ 2032756 w 2840271"/>
                  <a:gd name="connsiteY83" fmla="*/ 813161 h 2442593"/>
                  <a:gd name="connsiteX84" fmla="*/ 2061785 w 2840271"/>
                  <a:gd name="connsiteY84" fmla="*/ 624475 h 2442593"/>
                  <a:gd name="connsiteX85" fmla="*/ 2076299 w 2840271"/>
                  <a:gd name="connsiteY85" fmla="*/ 566418 h 2442593"/>
                  <a:gd name="connsiteX86" fmla="*/ 1974699 w 2840271"/>
                  <a:gd name="connsiteY86" fmla="*/ 508361 h 2442593"/>
                  <a:gd name="connsiteX87" fmla="*/ 1916642 w 2840271"/>
                  <a:gd name="connsiteY87" fmla="*/ 479332 h 2442593"/>
                  <a:gd name="connsiteX88" fmla="*/ 1713442 w 2840271"/>
                  <a:gd name="connsiteY88" fmla="*/ 392247 h 2442593"/>
                  <a:gd name="connsiteX89" fmla="*/ 1611842 w 2840271"/>
                  <a:gd name="connsiteY89" fmla="*/ 319675 h 2442593"/>
                  <a:gd name="connsiteX90" fmla="*/ 1568299 w 2840271"/>
                  <a:gd name="connsiteY90" fmla="*/ 290647 h 2442593"/>
                  <a:gd name="connsiteX91" fmla="*/ 1510242 w 2840271"/>
                  <a:gd name="connsiteY91" fmla="*/ 247104 h 2442593"/>
                  <a:gd name="connsiteX92" fmla="*/ 1495728 w 2840271"/>
                  <a:gd name="connsiteY92" fmla="*/ 247104 h 2442593"/>
                  <a:gd name="connsiteX93" fmla="*/ 1350585 w 2840271"/>
                  <a:gd name="connsiteY93" fmla="*/ 145504 h 2442593"/>
                  <a:gd name="connsiteX94" fmla="*/ 1307042 w 2840271"/>
                  <a:gd name="connsiteY94" fmla="*/ 101961 h 2442593"/>
                  <a:gd name="connsiteX95" fmla="*/ 1278013 w 2840271"/>
                  <a:gd name="connsiteY95" fmla="*/ 58418 h 2442593"/>
                  <a:gd name="connsiteX96" fmla="*/ 1234470 w 2840271"/>
                  <a:gd name="connsiteY96" fmla="*/ 43904 h 2442593"/>
                  <a:gd name="connsiteX97" fmla="*/ 1219956 w 2840271"/>
                  <a:gd name="connsiteY97" fmla="*/ 361 h 2442593"/>
                  <a:gd name="connsiteX0" fmla="*/ 1232186 w 2852501"/>
                  <a:gd name="connsiteY0" fmla="*/ 361 h 2442593"/>
                  <a:gd name="connsiteX1" fmla="*/ 1188643 w 2852501"/>
                  <a:gd name="connsiteY1" fmla="*/ 72932 h 2442593"/>
                  <a:gd name="connsiteX2" fmla="*/ 1145100 w 2852501"/>
                  <a:gd name="connsiteY2" fmla="*/ 87447 h 2442593"/>
                  <a:gd name="connsiteX3" fmla="*/ 1101558 w 2852501"/>
                  <a:gd name="connsiteY3" fmla="*/ 130990 h 2442593"/>
                  <a:gd name="connsiteX4" fmla="*/ 1275729 w 2852501"/>
                  <a:gd name="connsiteY4" fmla="*/ 160019 h 2442593"/>
                  <a:gd name="connsiteX5" fmla="*/ 1333786 w 2852501"/>
                  <a:gd name="connsiteY5" fmla="*/ 203563 h 2442593"/>
                  <a:gd name="connsiteX6" fmla="*/ 1246702 w 2852501"/>
                  <a:gd name="connsiteY6" fmla="*/ 319676 h 2442593"/>
                  <a:gd name="connsiteX7" fmla="*/ 1087043 w 2852501"/>
                  <a:gd name="connsiteY7" fmla="*/ 160018 h 2442593"/>
                  <a:gd name="connsiteX8" fmla="*/ 883847 w 2852501"/>
                  <a:gd name="connsiteY8" fmla="*/ 348704 h 2442593"/>
                  <a:gd name="connsiteX9" fmla="*/ 840300 w 2852501"/>
                  <a:gd name="connsiteY9" fmla="*/ 406761 h 2442593"/>
                  <a:gd name="connsiteX10" fmla="*/ 767729 w 2852501"/>
                  <a:gd name="connsiteY10" fmla="*/ 493847 h 2442593"/>
                  <a:gd name="connsiteX11" fmla="*/ 680643 w 2852501"/>
                  <a:gd name="connsiteY11" fmla="*/ 580932 h 2442593"/>
                  <a:gd name="connsiteX12" fmla="*/ 666129 w 2852501"/>
                  <a:gd name="connsiteY12" fmla="*/ 609961 h 2442593"/>
                  <a:gd name="connsiteX13" fmla="*/ 550015 w 2852501"/>
                  <a:gd name="connsiteY13" fmla="*/ 740590 h 2442593"/>
                  <a:gd name="connsiteX14" fmla="*/ 506472 w 2852501"/>
                  <a:gd name="connsiteY14" fmla="*/ 769618 h 2442593"/>
                  <a:gd name="connsiteX15" fmla="*/ 448415 w 2852501"/>
                  <a:gd name="connsiteY15" fmla="*/ 827675 h 2442593"/>
                  <a:gd name="connsiteX16" fmla="*/ 419386 w 2852501"/>
                  <a:gd name="connsiteY16" fmla="*/ 871218 h 2442593"/>
                  <a:gd name="connsiteX17" fmla="*/ 375843 w 2852501"/>
                  <a:gd name="connsiteY17" fmla="*/ 914761 h 2442593"/>
                  <a:gd name="connsiteX18" fmla="*/ 332300 w 2852501"/>
                  <a:gd name="connsiteY18" fmla="*/ 972818 h 2442593"/>
                  <a:gd name="connsiteX19" fmla="*/ 259729 w 2852501"/>
                  <a:gd name="connsiteY19" fmla="*/ 1059904 h 2442593"/>
                  <a:gd name="connsiteX20" fmla="*/ 216186 w 2852501"/>
                  <a:gd name="connsiteY20" fmla="*/ 1117961 h 2442593"/>
                  <a:gd name="connsiteX21" fmla="*/ 158129 w 2852501"/>
                  <a:gd name="connsiteY21" fmla="*/ 1176018 h 2442593"/>
                  <a:gd name="connsiteX22" fmla="*/ 129100 w 2852501"/>
                  <a:gd name="connsiteY22" fmla="*/ 1234075 h 2442593"/>
                  <a:gd name="connsiteX23" fmla="*/ 71045 w 2852501"/>
                  <a:gd name="connsiteY23" fmla="*/ 1335676 h 2442593"/>
                  <a:gd name="connsiteX24" fmla="*/ 12987 w 2852501"/>
                  <a:gd name="connsiteY24" fmla="*/ 1509848 h 2442593"/>
                  <a:gd name="connsiteX25" fmla="*/ 42015 w 2852501"/>
                  <a:gd name="connsiteY25" fmla="*/ 1756589 h 2442593"/>
                  <a:gd name="connsiteX26" fmla="*/ 100072 w 2852501"/>
                  <a:gd name="connsiteY26" fmla="*/ 1858189 h 2442593"/>
                  <a:gd name="connsiteX27" fmla="*/ 216186 w 2852501"/>
                  <a:gd name="connsiteY27" fmla="*/ 2032361 h 2442593"/>
                  <a:gd name="connsiteX28" fmla="*/ 259729 w 2852501"/>
                  <a:gd name="connsiteY28" fmla="*/ 2061390 h 2442593"/>
                  <a:gd name="connsiteX29" fmla="*/ 346815 w 2852501"/>
                  <a:gd name="connsiteY29" fmla="*/ 2133961 h 2442593"/>
                  <a:gd name="connsiteX30" fmla="*/ 433900 w 2852501"/>
                  <a:gd name="connsiteY30" fmla="*/ 2192018 h 2442593"/>
                  <a:gd name="connsiteX31" fmla="*/ 550015 w 2852501"/>
                  <a:gd name="connsiteY31" fmla="*/ 2221047 h 2442593"/>
                  <a:gd name="connsiteX32" fmla="*/ 738700 w 2852501"/>
                  <a:gd name="connsiteY32" fmla="*/ 2264590 h 2442593"/>
                  <a:gd name="connsiteX33" fmla="*/ 825786 w 2852501"/>
                  <a:gd name="connsiteY33" fmla="*/ 2293618 h 2442593"/>
                  <a:gd name="connsiteX34" fmla="*/ 869329 w 2852501"/>
                  <a:gd name="connsiteY34" fmla="*/ 2308132 h 2442593"/>
                  <a:gd name="connsiteX35" fmla="*/ 912872 w 2852501"/>
                  <a:gd name="connsiteY35" fmla="*/ 2322647 h 2442593"/>
                  <a:gd name="connsiteX36" fmla="*/ 956415 w 2852501"/>
                  <a:gd name="connsiteY36" fmla="*/ 2337161 h 2442593"/>
                  <a:gd name="connsiteX37" fmla="*/ 1072529 w 2852501"/>
                  <a:gd name="connsiteY37" fmla="*/ 2380704 h 2442593"/>
                  <a:gd name="connsiteX38" fmla="*/ 1145100 w 2852501"/>
                  <a:gd name="connsiteY38" fmla="*/ 2395218 h 2442593"/>
                  <a:gd name="connsiteX39" fmla="*/ 999958 w 2852501"/>
                  <a:gd name="connsiteY39" fmla="*/ 2337161 h 2442593"/>
                  <a:gd name="connsiteX40" fmla="*/ 1246701 w 2852501"/>
                  <a:gd name="connsiteY40" fmla="*/ 2424247 h 2442593"/>
                  <a:gd name="connsiteX41" fmla="*/ 1362814 w 2852501"/>
                  <a:gd name="connsiteY41" fmla="*/ 2424246 h 2442593"/>
                  <a:gd name="connsiteX42" fmla="*/ 1507956 w 2852501"/>
                  <a:gd name="connsiteY42" fmla="*/ 2438761 h 2442593"/>
                  <a:gd name="connsiteX43" fmla="*/ 1711158 w 2852501"/>
                  <a:gd name="connsiteY43" fmla="*/ 2438760 h 2442593"/>
                  <a:gd name="connsiteX44" fmla="*/ 2654585 w 2852501"/>
                  <a:gd name="connsiteY44" fmla="*/ 2395218 h 2442593"/>
                  <a:gd name="connsiteX45" fmla="*/ 2727159 w 2852501"/>
                  <a:gd name="connsiteY45" fmla="*/ 2380703 h 2442593"/>
                  <a:gd name="connsiteX46" fmla="*/ 2843273 w 2852501"/>
                  <a:gd name="connsiteY46" fmla="*/ 2351675 h 2442593"/>
                  <a:gd name="connsiteX47" fmla="*/ 2828758 w 2852501"/>
                  <a:gd name="connsiteY47" fmla="*/ 2148476 h 2442593"/>
                  <a:gd name="connsiteX48" fmla="*/ 2698129 w 2852501"/>
                  <a:gd name="connsiteY48" fmla="*/ 2192018 h 2442593"/>
                  <a:gd name="connsiteX49" fmla="*/ 2523957 w 2852501"/>
                  <a:gd name="connsiteY49" fmla="*/ 2192018 h 2442593"/>
                  <a:gd name="connsiteX50" fmla="*/ 2480415 w 2852501"/>
                  <a:gd name="connsiteY50" fmla="*/ 2206533 h 2442593"/>
                  <a:gd name="connsiteX51" fmla="*/ 2364301 w 2852501"/>
                  <a:gd name="connsiteY51" fmla="*/ 2162990 h 2442593"/>
                  <a:gd name="connsiteX52" fmla="*/ 2248186 w 2852501"/>
                  <a:gd name="connsiteY52" fmla="*/ 1974305 h 2442593"/>
                  <a:gd name="connsiteX53" fmla="*/ 2117558 w 2852501"/>
                  <a:gd name="connsiteY53" fmla="*/ 1988818 h 2442593"/>
                  <a:gd name="connsiteX54" fmla="*/ 1986929 w 2852501"/>
                  <a:gd name="connsiteY54" fmla="*/ 2046876 h 2442593"/>
                  <a:gd name="connsiteX55" fmla="*/ 1914357 w 2852501"/>
                  <a:gd name="connsiteY55" fmla="*/ 2032360 h 2442593"/>
                  <a:gd name="connsiteX56" fmla="*/ 1551500 w 2852501"/>
                  <a:gd name="connsiteY56" fmla="*/ 1974304 h 2442593"/>
                  <a:gd name="connsiteX57" fmla="*/ 1464415 w 2852501"/>
                  <a:gd name="connsiteY57" fmla="*/ 1945275 h 2442593"/>
                  <a:gd name="connsiteX58" fmla="*/ 1348300 w 2852501"/>
                  <a:gd name="connsiteY58" fmla="*/ 1887218 h 2442593"/>
                  <a:gd name="connsiteX59" fmla="*/ 1188643 w 2852501"/>
                  <a:gd name="connsiteY59" fmla="*/ 1756590 h 2442593"/>
                  <a:gd name="connsiteX60" fmla="*/ 1101558 w 2852501"/>
                  <a:gd name="connsiteY60" fmla="*/ 1625961 h 2442593"/>
                  <a:gd name="connsiteX61" fmla="*/ 1072529 w 2852501"/>
                  <a:gd name="connsiteY61" fmla="*/ 1582418 h 2442593"/>
                  <a:gd name="connsiteX62" fmla="*/ 1028986 w 2852501"/>
                  <a:gd name="connsiteY62" fmla="*/ 1538875 h 2442593"/>
                  <a:gd name="connsiteX63" fmla="*/ 999958 w 2852501"/>
                  <a:gd name="connsiteY63" fmla="*/ 1466304 h 2442593"/>
                  <a:gd name="connsiteX64" fmla="*/ 912872 w 2852501"/>
                  <a:gd name="connsiteY64" fmla="*/ 1466304 h 2442593"/>
                  <a:gd name="connsiteX65" fmla="*/ 840301 w 2852501"/>
                  <a:gd name="connsiteY65" fmla="*/ 1437275 h 2442593"/>
                  <a:gd name="connsiteX66" fmla="*/ 811271 w 2852501"/>
                  <a:gd name="connsiteY66" fmla="*/ 1306647 h 2442593"/>
                  <a:gd name="connsiteX67" fmla="*/ 941901 w 2852501"/>
                  <a:gd name="connsiteY67" fmla="*/ 1248590 h 2442593"/>
                  <a:gd name="connsiteX68" fmla="*/ 985443 w 2852501"/>
                  <a:gd name="connsiteY68" fmla="*/ 885732 h 2442593"/>
                  <a:gd name="connsiteX69" fmla="*/ 1174129 w 2852501"/>
                  <a:gd name="connsiteY69" fmla="*/ 1001847 h 2442593"/>
                  <a:gd name="connsiteX70" fmla="*/ 1232186 w 2852501"/>
                  <a:gd name="connsiteY70" fmla="*/ 1016361 h 2442593"/>
                  <a:gd name="connsiteX71" fmla="*/ 1304758 w 2852501"/>
                  <a:gd name="connsiteY71" fmla="*/ 1045390 h 2442593"/>
                  <a:gd name="connsiteX72" fmla="*/ 1435386 w 2852501"/>
                  <a:gd name="connsiteY72" fmla="*/ 1059904 h 2442593"/>
                  <a:gd name="connsiteX73" fmla="*/ 1536986 w 2852501"/>
                  <a:gd name="connsiteY73" fmla="*/ 1074418 h 2442593"/>
                  <a:gd name="connsiteX74" fmla="*/ 1711158 w 2852501"/>
                  <a:gd name="connsiteY74" fmla="*/ 1059904 h 2442593"/>
                  <a:gd name="connsiteX75" fmla="*/ 1667615 w 2852501"/>
                  <a:gd name="connsiteY75" fmla="*/ 1016361 h 2442593"/>
                  <a:gd name="connsiteX76" fmla="*/ 1624072 w 2852501"/>
                  <a:gd name="connsiteY76" fmla="*/ 900247 h 2442593"/>
                  <a:gd name="connsiteX77" fmla="*/ 1653100 w 2852501"/>
                  <a:gd name="connsiteY77" fmla="*/ 798647 h 2442593"/>
                  <a:gd name="connsiteX78" fmla="*/ 1653100 w 2852501"/>
                  <a:gd name="connsiteY78" fmla="*/ 697047 h 2442593"/>
                  <a:gd name="connsiteX79" fmla="*/ 1551499 w 2852501"/>
                  <a:gd name="connsiteY79" fmla="*/ 638990 h 2442593"/>
                  <a:gd name="connsiteX80" fmla="*/ 1609558 w 2852501"/>
                  <a:gd name="connsiteY80" fmla="*/ 508361 h 2442593"/>
                  <a:gd name="connsiteX81" fmla="*/ 1754701 w 2852501"/>
                  <a:gd name="connsiteY81" fmla="*/ 508363 h 2442593"/>
                  <a:gd name="connsiteX82" fmla="*/ 1928872 w 2852501"/>
                  <a:gd name="connsiteY82" fmla="*/ 697046 h 2442593"/>
                  <a:gd name="connsiteX83" fmla="*/ 2044986 w 2852501"/>
                  <a:gd name="connsiteY83" fmla="*/ 813161 h 2442593"/>
                  <a:gd name="connsiteX84" fmla="*/ 2074015 w 2852501"/>
                  <a:gd name="connsiteY84" fmla="*/ 624475 h 2442593"/>
                  <a:gd name="connsiteX85" fmla="*/ 2088529 w 2852501"/>
                  <a:gd name="connsiteY85" fmla="*/ 566418 h 2442593"/>
                  <a:gd name="connsiteX86" fmla="*/ 1986929 w 2852501"/>
                  <a:gd name="connsiteY86" fmla="*/ 508361 h 2442593"/>
                  <a:gd name="connsiteX87" fmla="*/ 1928872 w 2852501"/>
                  <a:gd name="connsiteY87" fmla="*/ 479332 h 2442593"/>
                  <a:gd name="connsiteX88" fmla="*/ 1725672 w 2852501"/>
                  <a:gd name="connsiteY88" fmla="*/ 392247 h 2442593"/>
                  <a:gd name="connsiteX89" fmla="*/ 1624072 w 2852501"/>
                  <a:gd name="connsiteY89" fmla="*/ 319675 h 2442593"/>
                  <a:gd name="connsiteX90" fmla="*/ 1580529 w 2852501"/>
                  <a:gd name="connsiteY90" fmla="*/ 290647 h 2442593"/>
                  <a:gd name="connsiteX91" fmla="*/ 1522472 w 2852501"/>
                  <a:gd name="connsiteY91" fmla="*/ 247104 h 2442593"/>
                  <a:gd name="connsiteX92" fmla="*/ 1507958 w 2852501"/>
                  <a:gd name="connsiteY92" fmla="*/ 247104 h 2442593"/>
                  <a:gd name="connsiteX93" fmla="*/ 1362815 w 2852501"/>
                  <a:gd name="connsiteY93" fmla="*/ 145504 h 2442593"/>
                  <a:gd name="connsiteX94" fmla="*/ 1319272 w 2852501"/>
                  <a:gd name="connsiteY94" fmla="*/ 101961 h 2442593"/>
                  <a:gd name="connsiteX95" fmla="*/ 1290243 w 2852501"/>
                  <a:gd name="connsiteY95" fmla="*/ 58418 h 2442593"/>
                  <a:gd name="connsiteX96" fmla="*/ 1246700 w 2852501"/>
                  <a:gd name="connsiteY96" fmla="*/ 43904 h 2442593"/>
                  <a:gd name="connsiteX97" fmla="*/ 1232186 w 2852501"/>
                  <a:gd name="connsiteY97" fmla="*/ 361 h 2442593"/>
                  <a:gd name="connsiteX0" fmla="*/ 1196008 w 2816323"/>
                  <a:gd name="connsiteY0" fmla="*/ 361 h 2442593"/>
                  <a:gd name="connsiteX1" fmla="*/ 1152465 w 2816323"/>
                  <a:gd name="connsiteY1" fmla="*/ 72932 h 2442593"/>
                  <a:gd name="connsiteX2" fmla="*/ 1108922 w 2816323"/>
                  <a:gd name="connsiteY2" fmla="*/ 87447 h 2442593"/>
                  <a:gd name="connsiteX3" fmla="*/ 1065380 w 2816323"/>
                  <a:gd name="connsiteY3" fmla="*/ 130990 h 2442593"/>
                  <a:gd name="connsiteX4" fmla="*/ 1239551 w 2816323"/>
                  <a:gd name="connsiteY4" fmla="*/ 160019 h 2442593"/>
                  <a:gd name="connsiteX5" fmla="*/ 1297608 w 2816323"/>
                  <a:gd name="connsiteY5" fmla="*/ 203563 h 2442593"/>
                  <a:gd name="connsiteX6" fmla="*/ 1210524 w 2816323"/>
                  <a:gd name="connsiteY6" fmla="*/ 319676 h 2442593"/>
                  <a:gd name="connsiteX7" fmla="*/ 1050865 w 2816323"/>
                  <a:gd name="connsiteY7" fmla="*/ 160018 h 2442593"/>
                  <a:gd name="connsiteX8" fmla="*/ 847669 w 2816323"/>
                  <a:gd name="connsiteY8" fmla="*/ 348704 h 2442593"/>
                  <a:gd name="connsiteX9" fmla="*/ 804122 w 2816323"/>
                  <a:gd name="connsiteY9" fmla="*/ 406761 h 2442593"/>
                  <a:gd name="connsiteX10" fmla="*/ 731551 w 2816323"/>
                  <a:gd name="connsiteY10" fmla="*/ 493847 h 2442593"/>
                  <a:gd name="connsiteX11" fmla="*/ 644465 w 2816323"/>
                  <a:gd name="connsiteY11" fmla="*/ 580932 h 2442593"/>
                  <a:gd name="connsiteX12" fmla="*/ 629951 w 2816323"/>
                  <a:gd name="connsiteY12" fmla="*/ 609961 h 2442593"/>
                  <a:gd name="connsiteX13" fmla="*/ 513837 w 2816323"/>
                  <a:gd name="connsiteY13" fmla="*/ 740590 h 2442593"/>
                  <a:gd name="connsiteX14" fmla="*/ 470294 w 2816323"/>
                  <a:gd name="connsiteY14" fmla="*/ 769618 h 2442593"/>
                  <a:gd name="connsiteX15" fmla="*/ 412237 w 2816323"/>
                  <a:gd name="connsiteY15" fmla="*/ 827675 h 2442593"/>
                  <a:gd name="connsiteX16" fmla="*/ 383208 w 2816323"/>
                  <a:gd name="connsiteY16" fmla="*/ 871218 h 2442593"/>
                  <a:gd name="connsiteX17" fmla="*/ 339665 w 2816323"/>
                  <a:gd name="connsiteY17" fmla="*/ 914761 h 2442593"/>
                  <a:gd name="connsiteX18" fmla="*/ 296122 w 2816323"/>
                  <a:gd name="connsiteY18" fmla="*/ 972818 h 2442593"/>
                  <a:gd name="connsiteX19" fmla="*/ 223551 w 2816323"/>
                  <a:gd name="connsiteY19" fmla="*/ 1059904 h 2442593"/>
                  <a:gd name="connsiteX20" fmla="*/ 180008 w 2816323"/>
                  <a:gd name="connsiteY20" fmla="*/ 1117961 h 2442593"/>
                  <a:gd name="connsiteX21" fmla="*/ 121951 w 2816323"/>
                  <a:gd name="connsiteY21" fmla="*/ 1176018 h 2442593"/>
                  <a:gd name="connsiteX22" fmla="*/ 92922 w 2816323"/>
                  <a:gd name="connsiteY22" fmla="*/ 1234075 h 2442593"/>
                  <a:gd name="connsiteX23" fmla="*/ 34867 w 2816323"/>
                  <a:gd name="connsiteY23" fmla="*/ 1335676 h 2442593"/>
                  <a:gd name="connsiteX24" fmla="*/ 18519 w 2816323"/>
                  <a:gd name="connsiteY24" fmla="*/ 1509848 h 2442593"/>
                  <a:gd name="connsiteX25" fmla="*/ 5837 w 2816323"/>
                  <a:gd name="connsiteY25" fmla="*/ 1756589 h 2442593"/>
                  <a:gd name="connsiteX26" fmla="*/ 63894 w 2816323"/>
                  <a:gd name="connsiteY26" fmla="*/ 1858189 h 2442593"/>
                  <a:gd name="connsiteX27" fmla="*/ 180008 w 2816323"/>
                  <a:gd name="connsiteY27" fmla="*/ 2032361 h 2442593"/>
                  <a:gd name="connsiteX28" fmla="*/ 223551 w 2816323"/>
                  <a:gd name="connsiteY28" fmla="*/ 2061390 h 2442593"/>
                  <a:gd name="connsiteX29" fmla="*/ 310637 w 2816323"/>
                  <a:gd name="connsiteY29" fmla="*/ 2133961 h 2442593"/>
                  <a:gd name="connsiteX30" fmla="*/ 397722 w 2816323"/>
                  <a:gd name="connsiteY30" fmla="*/ 2192018 h 2442593"/>
                  <a:gd name="connsiteX31" fmla="*/ 513837 w 2816323"/>
                  <a:gd name="connsiteY31" fmla="*/ 2221047 h 2442593"/>
                  <a:gd name="connsiteX32" fmla="*/ 702522 w 2816323"/>
                  <a:gd name="connsiteY32" fmla="*/ 2264590 h 2442593"/>
                  <a:gd name="connsiteX33" fmla="*/ 789608 w 2816323"/>
                  <a:gd name="connsiteY33" fmla="*/ 2293618 h 2442593"/>
                  <a:gd name="connsiteX34" fmla="*/ 833151 w 2816323"/>
                  <a:gd name="connsiteY34" fmla="*/ 2308132 h 2442593"/>
                  <a:gd name="connsiteX35" fmla="*/ 876694 w 2816323"/>
                  <a:gd name="connsiteY35" fmla="*/ 2322647 h 2442593"/>
                  <a:gd name="connsiteX36" fmla="*/ 920237 w 2816323"/>
                  <a:gd name="connsiteY36" fmla="*/ 2337161 h 2442593"/>
                  <a:gd name="connsiteX37" fmla="*/ 1036351 w 2816323"/>
                  <a:gd name="connsiteY37" fmla="*/ 2380704 h 2442593"/>
                  <a:gd name="connsiteX38" fmla="*/ 1108922 w 2816323"/>
                  <a:gd name="connsiteY38" fmla="*/ 2395218 h 2442593"/>
                  <a:gd name="connsiteX39" fmla="*/ 963780 w 2816323"/>
                  <a:gd name="connsiteY39" fmla="*/ 2337161 h 2442593"/>
                  <a:gd name="connsiteX40" fmla="*/ 1210523 w 2816323"/>
                  <a:gd name="connsiteY40" fmla="*/ 2424247 h 2442593"/>
                  <a:gd name="connsiteX41" fmla="*/ 1326636 w 2816323"/>
                  <a:gd name="connsiteY41" fmla="*/ 2424246 h 2442593"/>
                  <a:gd name="connsiteX42" fmla="*/ 1471778 w 2816323"/>
                  <a:gd name="connsiteY42" fmla="*/ 2438761 h 2442593"/>
                  <a:gd name="connsiteX43" fmla="*/ 1674980 w 2816323"/>
                  <a:gd name="connsiteY43" fmla="*/ 2438760 h 2442593"/>
                  <a:gd name="connsiteX44" fmla="*/ 2618407 w 2816323"/>
                  <a:gd name="connsiteY44" fmla="*/ 2395218 h 2442593"/>
                  <a:gd name="connsiteX45" fmla="*/ 2690981 w 2816323"/>
                  <a:gd name="connsiteY45" fmla="*/ 2380703 h 2442593"/>
                  <a:gd name="connsiteX46" fmla="*/ 2807095 w 2816323"/>
                  <a:gd name="connsiteY46" fmla="*/ 2351675 h 2442593"/>
                  <a:gd name="connsiteX47" fmla="*/ 2792580 w 2816323"/>
                  <a:gd name="connsiteY47" fmla="*/ 2148476 h 2442593"/>
                  <a:gd name="connsiteX48" fmla="*/ 2661951 w 2816323"/>
                  <a:gd name="connsiteY48" fmla="*/ 2192018 h 2442593"/>
                  <a:gd name="connsiteX49" fmla="*/ 2487779 w 2816323"/>
                  <a:gd name="connsiteY49" fmla="*/ 2192018 h 2442593"/>
                  <a:gd name="connsiteX50" fmla="*/ 2444237 w 2816323"/>
                  <a:gd name="connsiteY50" fmla="*/ 2206533 h 2442593"/>
                  <a:gd name="connsiteX51" fmla="*/ 2328123 w 2816323"/>
                  <a:gd name="connsiteY51" fmla="*/ 2162990 h 2442593"/>
                  <a:gd name="connsiteX52" fmla="*/ 2212008 w 2816323"/>
                  <a:gd name="connsiteY52" fmla="*/ 1974305 h 2442593"/>
                  <a:gd name="connsiteX53" fmla="*/ 2081380 w 2816323"/>
                  <a:gd name="connsiteY53" fmla="*/ 1988818 h 2442593"/>
                  <a:gd name="connsiteX54" fmla="*/ 1950751 w 2816323"/>
                  <a:gd name="connsiteY54" fmla="*/ 2046876 h 2442593"/>
                  <a:gd name="connsiteX55" fmla="*/ 1878179 w 2816323"/>
                  <a:gd name="connsiteY55" fmla="*/ 2032360 h 2442593"/>
                  <a:gd name="connsiteX56" fmla="*/ 1515322 w 2816323"/>
                  <a:gd name="connsiteY56" fmla="*/ 1974304 h 2442593"/>
                  <a:gd name="connsiteX57" fmla="*/ 1428237 w 2816323"/>
                  <a:gd name="connsiteY57" fmla="*/ 1945275 h 2442593"/>
                  <a:gd name="connsiteX58" fmla="*/ 1312122 w 2816323"/>
                  <a:gd name="connsiteY58" fmla="*/ 1887218 h 2442593"/>
                  <a:gd name="connsiteX59" fmla="*/ 1152465 w 2816323"/>
                  <a:gd name="connsiteY59" fmla="*/ 1756590 h 2442593"/>
                  <a:gd name="connsiteX60" fmla="*/ 1065380 w 2816323"/>
                  <a:gd name="connsiteY60" fmla="*/ 1625961 h 2442593"/>
                  <a:gd name="connsiteX61" fmla="*/ 1036351 w 2816323"/>
                  <a:gd name="connsiteY61" fmla="*/ 1582418 h 2442593"/>
                  <a:gd name="connsiteX62" fmla="*/ 992808 w 2816323"/>
                  <a:gd name="connsiteY62" fmla="*/ 1538875 h 2442593"/>
                  <a:gd name="connsiteX63" fmla="*/ 963780 w 2816323"/>
                  <a:gd name="connsiteY63" fmla="*/ 1466304 h 2442593"/>
                  <a:gd name="connsiteX64" fmla="*/ 876694 w 2816323"/>
                  <a:gd name="connsiteY64" fmla="*/ 1466304 h 2442593"/>
                  <a:gd name="connsiteX65" fmla="*/ 804123 w 2816323"/>
                  <a:gd name="connsiteY65" fmla="*/ 1437275 h 2442593"/>
                  <a:gd name="connsiteX66" fmla="*/ 775093 w 2816323"/>
                  <a:gd name="connsiteY66" fmla="*/ 1306647 h 2442593"/>
                  <a:gd name="connsiteX67" fmla="*/ 905723 w 2816323"/>
                  <a:gd name="connsiteY67" fmla="*/ 1248590 h 2442593"/>
                  <a:gd name="connsiteX68" fmla="*/ 949265 w 2816323"/>
                  <a:gd name="connsiteY68" fmla="*/ 885732 h 2442593"/>
                  <a:gd name="connsiteX69" fmla="*/ 1137951 w 2816323"/>
                  <a:gd name="connsiteY69" fmla="*/ 1001847 h 2442593"/>
                  <a:gd name="connsiteX70" fmla="*/ 1196008 w 2816323"/>
                  <a:gd name="connsiteY70" fmla="*/ 1016361 h 2442593"/>
                  <a:gd name="connsiteX71" fmla="*/ 1268580 w 2816323"/>
                  <a:gd name="connsiteY71" fmla="*/ 1045390 h 2442593"/>
                  <a:gd name="connsiteX72" fmla="*/ 1399208 w 2816323"/>
                  <a:gd name="connsiteY72" fmla="*/ 1059904 h 2442593"/>
                  <a:gd name="connsiteX73" fmla="*/ 1500808 w 2816323"/>
                  <a:gd name="connsiteY73" fmla="*/ 1074418 h 2442593"/>
                  <a:gd name="connsiteX74" fmla="*/ 1674980 w 2816323"/>
                  <a:gd name="connsiteY74" fmla="*/ 1059904 h 2442593"/>
                  <a:gd name="connsiteX75" fmla="*/ 1631437 w 2816323"/>
                  <a:gd name="connsiteY75" fmla="*/ 1016361 h 2442593"/>
                  <a:gd name="connsiteX76" fmla="*/ 1587894 w 2816323"/>
                  <a:gd name="connsiteY76" fmla="*/ 900247 h 2442593"/>
                  <a:gd name="connsiteX77" fmla="*/ 1616922 w 2816323"/>
                  <a:gd name="connsiteY77" fmla="*/ 798647 h 2442593"/>
                  <a:gd name="connsiteX78" fmla="*/ 1616922 w 2816323"/>
                  <a:gd name="connsiteY78" fmla="*/ 697047 h 2442593"/>
                  <a:gd name="connsiteX79" fmla="*/ 1515321 w 2816323"/>
                  <a:gd name="connsiteY79" fmla="*/ 638990 h 2442593"/>
                  <a:gd name="connsiteX80" fmla="*/ 1573380 w 2816323"/>
                  <a:gd name="connsiteY80" fmla="*/ 508361 h 2442593"/>
                  <a:gd name="connsiteX81" fmla="*/ 1718523 w 2816323"/>
                  <a:gd name="connsiteY81" fmla="*/ 508363 h 2442593"/>
                  <a:gd name="connsiteX82" fmla="*/ 1892694 w 2816323"/>
                  <a:gd name="connsiteY82" fmla="*/ 697046 h 2442593"/>
                  <a:gd name="connsiteX83" fmla="*/ 2008808 w 2816323"/>
                  <a:gd name="connsiteY83" fmla="*/ 813161 h 2442593"/>
                  <a:gd name="connsiteX84" fmla="*/ 2037837 w 2816323"/>
                  <a:gd name="connsiteY84" fmla="*/ 624475 h 2442593"/>
                  <a:gd name="connsiteX85" fmla="*/ 2052351 w 2816323"/>
                  <a:gd name="connsiteY85" fmla="*/ 566418 h 2442593"/>
                  <a:gd name="connsiteX86" fmla="*/ 1950751 w 2816323"/>
                  <a:gd name="connsiteY86" fmla="*/ 508361 h 2442593"/>
                  <a:gd name="connsiteX87" fmla="*/ 1892694 w 2816323"/>
                  <a:gd name="connsiteY87" fmla="*/ 479332 h 2442593"/>
                  <a:gd name="connsiteX88" fmla="*/ 1689494 w 2816323"/>
                  <a:gd name="connsiteY88" fmla="*/ 392247 h 2442593"/>
                  <a:gd name="connsiteX89" fmla="*/ 1587894 w 2816323"/>
                  <a:gd name="connsiteY89" fmla="*/ 319675 h 2442593"/>
                  <a:gd name="connsiteX90" fmla="*/ 1544351 w 2816323"/>
                  <a:gd name="connsiteY90" fmla="*/ 290647 h 2442593"/>
                  <a:gd name="connsiteX91" fmla="*/ 1486294 w 2816323"/>
                  <a:gd name="connsiteY91" fmla="*/ 247104 h 2442593"/>
                  <a:gd name="connsiteX92" fmla="*/ 1471780 w 2816323"/>
                  <a:gd name="connsiteY92" fmla="*/ 247104 h 2442593"/>
                  <a:gd name="connsiteX93" fmla="*/ 1326637 w 2816323"/>
                  <a:gd name="connsiteY93" fmla="*/ 145504 h 2442593"/>
                  <a:gd name="connsiteX94" fmla="*/ 1283094 w 2816323"/>
                  <a:gd name="connsiteY94" fmla="*/ 101961 h 2442593"/>
                  <a:gd name="connsiteX95" fmla="*/ 1254065 w 2816323"/>
                  <a:gd name="connsiteY95" fmla="*/ 58418 h 2442593"/>
                  <a:gd name="connsiteX96" fmla="*/ 1210522 w 2816323"/>
                  <a:gd name="connsiteY96" fmla="*/ 43904 h 2442593"/>
                  <a:gd name="connsiteX97" fmla="*/ 1196008 w 2816323"/>
                  <a:gd name="connsiteY97" fmla="*/ 361 h 2442593"/>
                  <a:gd name="connsiteX0" fmla="*/ 1216567 w 2836882"/>
                  <a:gd name="connsiteY0" fmla="*/ 361 h 2442593"/>
                  <a:gd name="connsiteX1" fmla="*/ 1173024 w 2836882"/>
                  <a:gd name="connsiteY1" fmla="*/ 72932 h 2442593"/>
                  <a:gd name="connsiteX2" fmla="*/ 1129481 w 2836882"/>
                  <a:gd name="connsiteY2" fmla="*/ 87447 h 2442593"/>
                  <a:gd name="connsiteX3" fmla="*/ 1085939 w 2836882"/>
                  <a:gd name="connsiteY3" fmla="*/ 130990 h 2442593"/>
                  <a:gd name="connsiteX4" fmla="*/ 1260110 w 2836882"/>
                  <a:gd name="connsiteY4" fmla="*/ 160019 h 2442593"/>
                  <a:gd name="connsiteX5" fmla="*/ 1318167 w 2836882"/>
                  <a:gd name="connsiteY5" fmla="*/ 203563 h 2442593"/>
                  <a:gd name="connsiteX6" fmla="*/ 1231083 w 2836882"/>
                  <a:gd name="connsiteY6" fmla="*/ 319676 h 2442593"/>
                  <a:gd name="connsiteX7" fmla="*/ 1071424 w 2836882"/>
                  <a:gd name="connsiteY7" fmla="*/ 160018 h 2442593"/>
                  <a:gd name="connsiteX8" fmla="*/ 868228 w 2836882"/>
                  <a:gd name="connsiteY8" fmla="*/ 348704 h 2442593"/>
                  <a:gd name="connsiteX9" fmla="*/ 824681 w 2836882"/>
                  <a:gd name="connsiteY9" fmla="*/ 406761 h 2442593"/>
                  <a:gd name="connsiteX10" fmla="*/ 752110 w 2836882"/>
                  <a:gd name="connsiteY10" fmla="*/ 493847 h 2442593"/>
                  <a:gd name="connsiteX11" fmla="*/ 665024 w 2836882"/>
                  <a:gd name="connsiteY11" fmla="*/ 580932 h 2442593"/>
                  <a:gd name="connsiteX12" fmla="*/ 650510 w 2836882"/>
                  <a:gd name="connsiteY12" fmla="*/ 609961 h 2442593"/>
                  <a:gd name="connsiteX13" fmla="*/ 534396 w 2836882"/>
                  <a:gd name="connsiteY13" fmla="*/ 740590 h 2442593"/>
                  <a:gd name="connsiteX14" fmla="*/ 490853 w 2836882"/>
                  <a:gd name="connsiteY14" fmla="*/ 769618 h 2442593"/>
                  <a:gd name="connsiteX15" fmla="*/ 432796 w 2836882"/>
                  <a:gd name="connsiteY15" fmla="*/ 827675 h 2442593"/>
                  <a:gd name="connsiteX16" fmla="*/ 403767 w 2836882"/>
                  <a:gd name="connsiteY16" fmla="*/ 871218 h 2442593"/>
                  <a:gd name="connsiteX17" fmla="*/ 360224 w 2836882"/>
                  <a:gd name="connsiteY17" fmla="*/ 914761 h 2442593"/>
                  <a:gd name="connsiteX18" fmla="*/ 316681 w 2836882"/>
                  <a:gd name="connsiteY18" fmla="*/ 972818 h 2442593"/>
                  <a:gd name="connsiteX19" fmla="*/ 244110 w 2836882"/>
                  <a:gd name="connsiteY19" fmla="*/ 1059904 h 2442593"/>
                  <a:gd name="connsiteX20" fmla="*/ 200567 w 2836882"/>
                  <a:gd name="connsiteY20" fmla="*/ 1117961 h 2442593"/>
                  <a:gd name="connsiteX21" fmla="*/ 142510 w 2836882"/>
                  <a:gd name="connsiteY21" fmla="*/ 1176018 h 2442593"/>
                  <a:gd name="connsiteX22" fmla="*/ 113481 w 2836882"/>
                  <a:gd name="connsiteY22" fmla="*/ 1234075 h 2442593"/>
                  <a:gd name="connsiteX23" fmla="*/ 55426 w 2836882"/>
                  <a:gd name="connsiteY23" fmla="*/ 1335676 h 2442593"/>
                  <a:gd name="connsiteX24" fmla="*/ 39078 w 2836882"/>
                  <a:gd name="connsiteY24" fmla="*/ 1509848 h 2442593"/>
                  <a:gd name="connsiteX25" fmla="*/ 209 w 2836882"/>
                  <a:gd name="connsiteY25" fmla="*/ 1628645 h 2442593"/>
                  <a:gd name="connsiteX26" fmla="*/ 26396 w 2836882"/>
                  <a:gd name="connsiteY26" fmla="*/ 1756589 h 2442593"/>
                  <a:gd name="connsiteX27" fmla="*/ 84453 w 2836882"/>
                  <a:gd name="connsiteY27" fmla="*/ 1858189 h 2442593"/>
                  <a:gd name="connsiteX28" fmla="*/ 200567 w 2836882"/>
                  <a:gd name="connsiteY28" fmla="*/ 2032361 h 2442593"/>
                  <a:gd name="connsiteX29" fmla="*/ 244110 w 2836882"/>
                  <a:gd name="connsiteY29" fmla="*/ 2061390 h 2442593"/>
                  <a:gd name="connsiteX30" fmla="*/ 331196 w 2836882"/>
                  <a:gd name="connsiteY30" fmla="*/ 2133961 h 2442593"/>
                  <a:gd name="connsiteX31" fmla="*/ 418281 w 2836882"/>
                  <a:gd name="connsiteY31" fmla="*/ 2192018 h 2442593"/>
                  <a:gd name="connsiteX32" fmla="*/ 534396 w 2836882"/>
                  <a:gd name="connsiteY32" fmla="*/ 2221047 h 2442593"/>
                  <a:gd name="connsiteX33" fmla="*/ 723081 w 2836882"/>
                  <a:gd name="connsiteY33" fmla="*/ 2264590 h 2442593"/>
                  <a:gd name="connsiteX34" fmla="*/ 810167 w 2836882"/>
                  <a:gd name="connsiteY34" fmla="*/ 2293618 h 2442593"/>
                  <a:gd name="connsiteX35" fmla="*/ 853710 w 2836882"/>
                  <a:gd name="connsiteY35" fmla="*/ 2308132 h 2442593"/>
                  <a:gd name="connsiteX36" fmla="*/ 897253 w 2836882"/>
                  <a:gd name="connsiteY36" fmla="*/ 2322647 h 2442593"/>
                  <a:gd name="connsiteX37" fmla="*/ 940796 w 2836882"/>
                  <a:gd name="connsiteY37" fmla="*/ 2337161 h 2442593"/>
                  <a:gd name="connsiteX38" fmla="*/ 1056910 w 2836882"/>
                  <a:gd name="connsiteY38" fmla="*/ 2380704 h 2442593"/>
                  <a:gd name="connsiteX39" fmla="*/ 1129481 w 2836882"/>
                  <a:gd name="connsiteY39" fmla="*/ 2395218 h 2442593"/>
                  <a:gd name="connsiteX40" fmla="*/ 984339 w 2836882"/>
                  <a:gd name="connsiteY40" fmla="*/ 2337161 h 2442593"/>
                  <a:gd name="connsiteX41" fmla="*/ 1231082 w 2836882"/>
                  <a:gd name="connsiteY41" fmla="*/ 2424247 h 2442593"/>
                  <a:gd name="connsiteX42" fmla="*/ 1347195 w 2836882"/>
                  <a:gd name="connsiteY42" fmla="*/ 2424246 h 2442593"/>
                  <a:gd name="connsiteX43" fmla="*/ 1492337 w 2836882"/>
                  <a:gd name="connsiteY43" fmla="*/ 2438761 h 2442593"/>
                  <a:gd name="connsiteX44" fmla="*/ 1695539 w 2836882"/>
                  <a:gd name="connsiteY44" fmla="*/ 2438760 h 2442593"/>
                  <a:gd name="connsiteX45" fmla="*/ 2638966 w 2836882"/>
                  <a:gd name="connsiteY45" fmla="*/ 2395218 h 2442593"/>
                  <a:gd name="connsiteX46" fmla="*/ 2711540 w 2836882"/>
                  <a:gd name="connsiteY46" fmla="*/ 2380703 h 2442593"/>
                  <a:gd name="connsiteX47" fmla="*/ 2827654 w 2836882"/>
                  <a:gd name="connsiteY47" fmla="*/ 2351675 h 2442593"/>
                  <a:gd name="connsiteX48" fmla="*/ 2813139 w 2836882"/>
                  <a:gd name="connsiteY48" fmla="*/ 2148476 h 2442593"/>
                  <a:gd name="connsiteX49" fmla="*/ 2682510 w 2836882"/>
                  <a:gd name="connsiteY49" fmla="*/ 2192018 h 2442593"/>
                  <a:gd name="connsiteX50" fmla="*/ 2508338 w 2836882"/>
                  <a:gd name="connsiteY50" fmla="*/ 2192018 h 2442593"/>
                  <a:gd name="connsiteX51" fmla="*/ 2464796 w 2836882"/>
                  <a:gd name="connsiteY51" fmla="*/ 2206533 h 2442593"/>
                  <a:gd name="connsiteX52" fmla="*/ 2348682 w 2836882"/>
                  <a:gd name="connsiteY52" fmla="*/ 2162990 h 2442593"/>
                  <a:gd name="connsiteX53" fmla="*/ 2232567 w 2836882"/>
                  <a:gd name="connsiteY53" fmla="*/ 1974305 h 2442593"/>
                  <a:gd name="connsiteX54" fmla="*/ 2101939 w 2836882"/>
                  <a:gd name="connsiteY54" fmla="*/ 1988818 h 2442593"/>
                  <a:gd name="connsiteX55" fmla="*/ 1971310 w 2836882"/>
                  <a:gd name="connsiteY55" fmla="*/ 2046876 h 2442593"/>
                  <a:gd name="connsiteX56" fmla="*/ 1898738 w 2836882"/>
                  <a:gd name="connsiteY56" fmla="*/ 2032360 h 2442593"/>
                  <a:gd name="connsiteX57" fmla="*/ 1535881 w 2836882"/>
                  <a:gd name="connsiteY57" fmla="*/ 1974304 h 2442593"/>
                  <a:gd name="connsiteX58" fmla="*/ 1448796 w 2836882"/>
                  <a:gd name="connsiteY58" fmla="*/ 1945275 h 2442593"/>
                  <a:gd name="connsiteX59" fmla="*/ 1332681 w 2836882"/>
                  <a:gd name="connsiteY59" fmla="*/ 1887218 h 2442593"/>
                  <a:gd name="connsiteX60" fmla="*/ 1173024 w 2836882"/>
                  <a:gd name="connsiteY60" fmla="*/ 1756590 h 2442593"/>
                  <a:gd name="connsiteX61" fmla="*/ 1085939 w 2836882"/>
                  <a:gd name="connsiteY61" fmla="*/ 1625961 h 2442593"/>
                  <a:gd name="connsiteX62" fmla="*/ 1056910 w 2836882"/>
                  <a:gd name="connsiteY62" fmla="*/ 1582418 h 2442593"/>
                  <a:gd name="connsiteX63" fmla="*/ 1013367 w 2836882"/>
                  <a:gd name="connsiteY63" fmla="*/ 1538875 h 2442593"/>
                  <a:gd name="connsiteX64" fmla="*/ 984339 w 2836882"/>
                  <a:gd name="connsiteY64" fmla="*/ 1466304 h 2442593"/>
                  <a:gd name="connsiteX65" fmla="*/ 897253 w 2836882"/>
                  <a:gd name="connsiteY65" fmla="*/ 1466304 h 2442593"/>
                  <a:gd name="connsiteX66" fmla="*/ 824682 w 2836882"/>
                  <a:gd name="connsiteY66" fmla="*/ 1437275 h 2442593"/>
                  <a:gd name="connsiteX67" fmla="*/ 795652 w 2836882"/>
                  <a:gd name="connsiteY67" fmla="*/ 1306647 h 2442593"/>
                  <a:gd name="connsiteX68" fmla="*/ 926282 w 2836882"/>
                  <a:gd name="connsiteY68" fmla="*/ 1248590 h 2442593"/>
                  <a:gd name="connsiteX69" fmla="*/ 969824 w 2836882"/>
                  <a:gd name="connsiteY69" fmla="*/ 885732 h 2442593"/>
                  <a:gd name="connsiteX70" fmla="*/ 1158510 w 2836882"/>
                  <a:gd name="connsiteY70" fmla="*/ 1001847 h 2442593"/>
                  <a:gd name="connsiteX71" fmla="*/ 1216567 w 2836882"/>
                  <a:gd name="connsiteY71" fmla="*/ 1016361 h 2442593"/>
                  <a:gd name="connsiteX72" fmla="*/ 1289139 w 2836882"/>
                  <a:gd name="connsiteY72" fmla="*/ 1045390 h 2442593"/>
                  <a:gd name="connsiteX73" fmla="*/ 1419767 w 2836882"/>
                  <a:gd name="connsiteY73" fmla="*/ 1059904 h 2442593"/>
                  <a:gd name="connsiteX74" fmla="*/ 1521367 w 2836882"/>
                  <a:gd name="connsiteY74" fmla="*/ 1074418 h 2442593"/>
                  <a:gd name="connsiteX75" fmla="*/ 1695539 w 2836882"/>
                  <a:gd name="connsiteY75" fmla="*/ 1059904 h 2442593"/>
                  <a:gd name="connsiteX76" fmla="*/ 1651996 w 2836882"/>
                  <a:gd name="connsiteY76" fmla="*/ 1016361 h 2442593"/>
                  <a:gd name="connsiteX77" fmla="*/ 1608453 w 2836882"/>
                  <a:gd name="connsiteY77" fmla="*/ 900247 h 2442593"/>
                  <a:gd name="connsiteX78" fmla="*/ 1637481 w 2836882"/>
                  <a:gd name="connsiteY78" fmla="*/ 798647 h 2442593"/>
                  <a:gd name="connsiteX79" fmla="*/ 1637481 w 2836882"/>
                  <a:gd name="connsiteY79" fmla="*/ 697047 h 2442593"/>
                  <a:gd name="connsiteX80" fmla="*/ 1535880 w 2836882"/>
                  <a:gd name="connsiteY80" fmla="*/ 638990 h 2442593"/>
                  <a:gd name="connsiteX81" fmla="*/ 1593939 w 2836882"/>
                  <a:gd name="connsiteY81" fmla="*/ 508361 h 2442593"/>
                  <a:gd name="connsiteX82" fmla="*/ 1739082 w 2836882"/>
                  <a:gd name="connsiteY82" fmla="*/ 508363 h 2442593"/>
                  <a:gd name="connsiteX83" fmla="*/ 1913253 w 2836882"/>
                  <a:gd name="connsiteY83" fmla="*/ 697046 h 2442593"/>
                  <a:gd name="connsiteX84" fmla="*/ 2029367 w 2836882"/>
                  <a:gd name="connsiteY84" fmla="*/ 813161 h 2442593"/>
                  <a:gd name="connsiteX85" fmla="*/ 2058396 w 2836882"/>
                  <a:gd name="connsiteY85" fmla="*/ 624475 h 2442593"/>
                  <a:gd name="connsiteX86" fmla="*/ 2072910 w 2836882"/>
                  <a:gd name="connsiteY86" fmla="*/ 566418 h 2442593"/>
                  <a:gd name="connsiteX87" fmla="*/ 1971310 w 2836882"/>
                  <a:gd name="connsiteY87" fmla="*/ 508361 h 2442593"/>
                  <a:gd name="connsiteX88" fmla="*/ 1913253 w 2836882"/>
                  <a:gd name="connsiteY88" fmla="*/ 479332 h 2442593"/>
                  <a:gd name="connsiteX89" fmla="*/ 1710053 w 2836882"/>
                  <a:gd name="connsiteY89" fmla="*/ 392247 h 2442593"/>
                  <a:gd name="connsiteX90" fmla="*/ 1608453 w 2836882"/>
                  <a:gd name="connsiteY90" fmla="*/ 319675 h 2442593"/>
                  <a:gd name="connsiteX91" fmla="*/ 1564910 w 2836882"/>
                  <a:gd name="connsiteY91" fmla="*/ 290647 h 2442593"/>
                  <a:gd name="connsiteX92" fmla="*/ 1506853 w 2836882"/>
                  <a:gd name="connsiteY92" fmla="*/ 247104 h 2442593"/>
                  <a:gd name="connsiteX93" fmla="*/ 1492339 w 2836882"/>
                  <a:gd name="connsiteY93" fmla="*/ 247104 h 2442593"/>
                  <a:gd name="connsiteX94" fmla="*/ 1347196 w 2836882"/>
                  <a:gd name="connsiteY94" fmla="*/ 145504 h 2442593"/>
                  <a:gd name="connsiteX95" fmla="*/ 1303653 w 2836882"/>
                  <a:gd name="connsiteY95" fmla="*/ 101961 h 2442593"/>
                  <a:gd name="connsiteX96" fmla="*/ 1274624 w 2836882"/>
                  <a:gd name="connsiteY96" fmla="*/ 58418 h 2442593"/>
                  <a:gd name="connsiteX97" fmla="*/ 1231081 w 2836882"/>
                  <a:gd name="connsiteY97" fmla="*/ 43904 h 2442593"/>
                  <a:gd name="connsiteX98" fmla="*/ 1216567 w 2836882"/>
                  <a:gd name="connsiteY98" fmla="*/ 361 h 2442593"/>
                  <a:gd name="connsiteX0" fmla="*/ 1216568 w 2836883"/>
                  <a:gd name="connsiteY0" fmla="*/ 361 h 2442593"/>
                  <a:gd name="connsiteX1" fmla="*/ 1173025 w 2836883"/>
                  <a:gd name="connsiteY1" fmla="*/ 72932 h 2442593"/>
                  <a:gd name="connsiteX2" fmla="*/ 1129482 w 2836883"/>
                  <a:gd name="connsiteY2" fmla="*/ 87447 h 2442593"/>
                  <a:gd name="connsiteX3" fmla="*/ 1085940 w 2836883"/>
                  <a:gd name="connsiteY3" fmla="*/ 130990 h 2442593"/>
                  <a:gd name="connsiteX4" fmla="*/ 1260111 w 2836883"/>
                  <a:gd name="connsiteY4" fmla="*/ 160019 h 2442593"/>
                  <a:gd name="connsiteX5" fmla="*/ 1318168 w 2836883"/>
                  <a:gd name="connsiteY5" fmla="*/ 203563 h 2442593"/>
                  <a:gd name="connsiteX6" fmla="*/ 1231084 w 2836883"/>
                  <a:gd name="connsiteY6" fmla="*/ 319676 h 2442593"/>
                  <a:gd name="connsiteX7" fmla="*/ 1071425 w 2836883"/>
                  <a:gd name="connsiteY7" fmla="*/ 160018 h 2442593"/>
                  <a:gd name="connsiteX8" fmla="*/ 868229 w 2836883"/>
                  <a:gd name="connsiteY8" fmla="*/ 348704 h 2442593"/>
                  <a:gd name="connsiteX9" fmla="*/ 824682 w 2836883"/>
                  <a:gd name="connsiteY9" fmla="*/ 406761 h 2442593"/>
                  <a:gd name="connsiteX10" fmla="*/ 752111 w 2836883"/>
                  <a:gd name="connsiteY10" fmla="*/ 493847 h 2442593"/>
                  <a:gd name="connsiteX11" fmla="*/ 665025 w 2836883"/>
                  <a:gd name="connsiteY11" fmla="*/ 580932 h 2442593"/>
                  <a:gd name="connsiteX12" fmla="*/ 650511 w 2836883"/>
                  <a:gd name="connsiteY12" fmla="*/ 609961 h 2442593"/>
                  <a:gd name="connsiteX13" fmla="*/ 534397 w 2836883"/>
                  <a:gd name="connsiteY13" fmla="*/ 740590 h 2442593"/>
                  <a:gd name="connsiteX14" fmla="*/ 490854 w 2836883"/>
                  <a:gd name="connsiteY14" fmla="*/ 769618 h 2442593"/>
                  <a:gd name="connsiteX15" fmla="*/ 432797 w 2836883"/>
                  <a:gd name="connsiteY15" fmla="*/ 827675 h 2442593"/>
                  <a:gd name="connsiteX16" fmla="*/ 403768 w 2836883"/>
                  <a:gd name="connsiteY16" fmla="*/ 871218 h 2442593"/>
                  <a:gd name="connsiteX17" fmla="*/ 360225 w 2836883"/>
                  <a:gd name="connsiteY17" fmla="*/ 914761 h 2442593"/>
                  <a:gd name="connsiteX18" fmla="*/ 316682 w 2836883"/>
                  <a:gd name="connsiteY18" fmla="*/ 972818 h 2442593"/>
                  <a:gd name="connsiteX19" fmla="*/ 244111 w 2836883"/>
                  <a:gd name="connsiteY19" fmla="*/ 1059904 h 2442593"/>
                  <a:gd name="connsiteX20" fmla="*/ 200568 w 2836883"/>
                  <a:gd name="connsiteY20" fmla="*/ 1117961 h 2442593"/>
                  <a:gd name="connsiteX21" fmla="*/ 142511 w 2836883"/>
                  <a:gd name="connsiteY21" fmla="*/ 1176018 h 2442593"/>
                  <a:gd name="connsiteX22" fmla="*/ 113482 w 2836883"/>
                  <a:gd name="connsiteY22" fmla="*/ 1234075 h 2442593"/>
                  <a:gd name="connsiteX23" fmla="*/ 55427 w 2836883"/>
                  <a:gd name="connsiteY23" fmla="*/ 1335676 h 2442593"/>
                  <a:gd name="connsiteX24" fmla="*/ 39079 w 2836883"/>
                  <a:gd name="connsiteY24" fmla="*/ 1509848 h 2442593"/>
                  <a:gd name="connsiteX25" fmla="*/ 209 w 2836883"/>
                  <a:gd name="connsiteY25" fmla="*/ 1628645 h 2442593"/>
                  <a:gd name="connsiteX26" fmla="*/ 26397 w 2836883"/>
                  <a:gd name="connsiteY26" fmla="*/ 1756589 h 2442593"/>
                  <a:gd name="connsiteX27" fmla="*/ 84454 w 2836883"/>
                  <a:gd name="connsiteY27" fmla="*/ 1858189 h 2442593"/>
                  <a:gd name="connsiteX28" fmla="*/ 200568 w 2836883"/>
                  <a:gd name="connsiteY28" fmla="*/ 2032361 h 2442593"/>
                  <a:gd name="connsiteX29" fmla="*/ 244111 w 2836883"/>
                  <a:gd name="connsiteY29" fmla="*/ 2061390 h 2442593"/>
                  <a:gd name="connsiteX30" fmla="*/ 331197 w 2836883"/>
                  <a:gd name="connsiteY30" fmla="*/ 2133961 h 2442593"/>
                  <a:gd name="connsiteX31" fmla="*/ 418282 w 2836883"/>
                  <a:gd name="connsiteY31" fmla="*/ 2192018 h 2442593"/>
                  <a:gd name="connsiteX32" fmla="*/ 534397 w 2836883"/>
                  <a:gd name="connsiteY32" fmla="*/ 2221047 h 2442593"/>
                  <a:gd name="connsiteX33" fmla="*/ 723082 w 2836883"/>
                  <a:gd name="connsiteY33" fmla="*/ 2264590 h 2442593"/>
                  <a:gd name="connsiteX34" fmla="*/ 810168 w 2836883"/>
                  <a:gd name="connsiteY34" fmla="*/ 2293618 h 2442593"/>
                  <a:gd name="connsiteX35" fmla="*/ 853711 w 2836883"/>
                  <a:gd name="connsiteY35" fmla="*/ 2308132 h 2442593"/>
                  <a:gd name="connsiteX36" fmla="*/ 897254 w 2836883"/>
                  <a:gd name="connsiteY36" fmla="*/ 2322647 h 2442593"/>
                  <a:gd name="connsiteX37" fmla="*/ 940797 w 2836883"/>
                  <a:gd name="connsiteY37" fmla="*/ 2337161 h 2442593"/>
                  <a:gd name="connsiteX38" fmla="*/ 1056911 w 2836883"/>
                  <a:gd name="connsiteY38" fmla="*/ 2380704 h 2442593"/>
                  <a:gd name="connsiteX39" fmla="*/ 1129482 w 2836883"/>
                  <a:gd name="connsiteY39" fmla="*/ 2395218 h 2442593"/>
                  <a:gd name="connsiteX40" fmla="*/ 984340 w 2836883"/>
                  <a:gd name="connsiteY40" fmla="*/ 2337161 h 2442593"/>
                  <a:gd name="connsiteX41" fmla="*/ 1231083 w 2836883"/>
                  <a:gd name="connsiteY41" fmla="*/ 2424247 h 2442593"/>
                  <a:gd name="connsiteX42" fmla="*/ 1347196 w 2836883"/>
                  <a:gd name="connsiteY42" fmla="*/ 2424246 h 2442593"/>
                  <a:gd name="connsiteX43" fmla="*/ 1492338 w 2836883"/>
                  <a:gd name="connsiteY43" fmla="*/ 2438761 h 2442593"/>
                  <a:gd name="connsiteX44" fmla="*/ 1695540 w 2836883"/>
                  <a:gd name="connsiteY44" fmla="*/ 2438760 h 2442593"/>
                  <a:gd name="connsiteX45" fmla="*/ 2638967 w 2836883"/>
                  <a:gd name="connsiteY45" fmla="*/ 2395218 h 2442593"/>
                  <a:gd name="connsiteX46" fmla="*/ 2711541 w 2836883"/>
                  <a:gd name="connsiteY46" fmla="*/ 2380703 h 2442593"/>
                  <a:gd name="connsiteX47" fmla="*/ 2827655 w 2836883"/>
                  <a:gd name="connsiteY47" fmla="*/ 2351675 h 2442593"/>
                  <a:gd name="connsiteX48" fmla="*/ 2813140 w 2836883"/>
                  <a:gd name="connsiteY48" fmla="*/ 2148476 h 2442593"/>
                  <a:gd name="connsiteX49" fmla="*/ 2682511 w 2836883"/>
                  <a:gd name="connsiteY49" fmla="*/ 2192018 h 2442593"/>
                  <a:gd name="connsiteX50" fmla="*/ 2508339 w 2836883"/>
                  <a:gd name="connsiteY50" fmla="*/ 2192018 h 2442593"/>
                  <a:gd name="connsiteX51" fmla="*/ 2464797 w 2836883"/>
                  <a:gd name="connsiteY51" fmla="*/ 2206533 h 2442593"/>
                  <a:gd name="connsiteX52" fmla="*/ 2348683 w 2836883"/>
                  <a:gd name="connsiteY52" fmla="*/ 2162990 h 2442593"/>
                  <a:gd name="connsiteX53" fmla="*/ 2232568 w 2836883"/>
                  <a:gd name="connsiteY53" fmla="*/ 1974305 h 2442593"/>
                  <a:gd name="connsiteX54" fmla="*/ 2101940 w 2836883"/>
                  <a:gd name="connsiteY54" fmla="*/ 1988818 h 2442593"/>
                  <a:gd name="connsiteX55" fmla="*/ 1971311 w 2836883"/>
                  <a:gd name="connsiteY55" fmla="*/ 2046876 h 2442593"/>
                  <a:gd name="connsiteX56" fmla="*/ 1898739 w 2836883"/>
                  <a:gd name="connsiteY56" fmla="*/ 2032360 h 2442593"/>
                  <a:gd name="connsiteX57" fmla="*/ 1535882 w 2836883"/>
                  <a:gd name="connsiteY57" fmla="*/ 1974304 h 2442593"/>
                  <a:gd name="connsiteX58" fmla="*/ 1448797 w 2836883"/>
                  <a:gd name="connsiteY58" fmla="*/ 1945275 h 2442593"/>
                  <a:gd name="connsiteX59" fmla="*/ 1332682 w 2836883"/>
                  <a:gd name="connsiteY59" fmla="*/ 1887218 h 2442593"/>
                  <a:gd name="connsiteX60" fmla="*/ 1173025 w 2836883"/>
                  <a:gd name="connsiteY60" fmla="*/ 1756590 h 2442593"/>
                  <a:gd name="connsiteX61" fmla="*/ 1085940 w 2836883"/>
                  <a:gd name="connsiteY61" fmla="*/ 1625961 h 2442593"/>
                  <a:gd name="connsiteX62" fmla="*/ 1056911 w 2836883"/>
                  <a:gd name="connsiteY62" fmla="*/ 1582418 h 2442593"/>
                  <a:gd name="connsiteX63" fmla="*/ 1013368 w 2836883"/>
                  <a:gd name="connsiteY63" fmla="*/ 1538875 h 2442593"/>
                  <a:gd name="connsiteX64" fmla="*/ 984340 w 2836883"/>
                  <a:gd name="connsiteY64" fmla="*/ 1466304 h 2442593"/>
                  <a:gd name="connsiteX65" fmla="*/ 897254 w 2836883"/>
                  <a:gd name="connsiteY65" fmla="*/ 1466304 h 2442593"/>
                  <a:gd name="connsiteX66" fmla="*/ 824683 w 2836883"/>
                  <a:gd name="connsiteY66" fmla="*/ 1437275 h 2442593"/>
                  <a:gd name="connsiteX67" fmla="*/ 795653 w 2836883"/>
                  <a:gd name="connsiteY67" fmla="*/ 1306647 h 2442593"/>
                  <a:gd name="connsiteX68" fmla="*/ 926283 w 2836883"/>
                  <a:gd name="connsiteY68" fmla="*/ 1248590 h 2442593"/>
                  <a:gd name="connsiteX69" fmla="*/ 969825 w 2836883"/>
                  <a:gd name="connsiteY69" fmla="*/ 885732 h 2442593"/>
                  <a:gd name="connsiteX70" fmla="*/ 1158511 w 2836883"/>
                  <a:gd name="connsiteY70" fmla="*/ 1001847 h 2442593"/>
                  <a:gd name="connsiteX71" fmla="*/ 1216568 w 2836883"/>
                  <a:gd name="connsiteY71" fmla="*/ 1016361 h 2442593"/>
                  <a:gd name="connsiteX72" fmla="*/ 1289140 w 2836883"/>
                  <a:gd name="connsiteY72" fmla="*/ 1045390 h 2442593"/>
                  <a:gd name="connsiteX73" fmla="*/ 1419768 w 2836883"/>
                  <a:gd name="connsiteY73" fmla="*/ 1059904 h 2442593"/>
                  <a:gd name="connsiteX74" fmla="*/ 1521368 w 2836883"/>
                  <a:gd name="connsiteY74" fmla="*/ 1074418 h 2442593"/>
                  <a:gd name="connsiteX75" fmla="*/ 1695540 w 2836883"/>
                  <a:gd name="connsiteY75" fmla="*/ 1059904 h 2442593"/>
                  <a:gd name="connsiteX76" fmla="*/ 1651997 w 2836883"/>
                  <a:gd name="connsiteY76" fmla="*/ 1016361 h 2442593"/>
                  <a:gd name="connsiteX77" fmla="*/ 1608454 w 2836883"/>
                  <a:gd name="connsiteY77" fmla="*/ 900247 h 2442593"/>
                  <a:gd name="connsiteX78" fmla="*/ 1637482 w 2836883"/>
                  <a:gd name="connsiteY78" fmla="*/ 798647 h 2442593"/>
                  <a:gd name="connsiteX79" fmla="*/ 1637482 w 2836883"/>
                  <a:gd name="connsiteY79" fmla="*/ 697047 h 2442593"/>
                  <a:gd name="connsiteX80" fmla="*/ 1535881 w 2836883"/>
                  <a:gd name="connsiteY80" fmla="*/ 638990 h 2442593"/>
                  <a:gd name="connsiteX81" fmla="*/ 1593940 w 2836883"/>
                  <a:gd name="connsiteY81" fmla="*/ 508361 h 2442593"/>
                  <a:gd name="connsiteX82" fmla="*/ 1739083 w 2836883"/>
                  <a:gd name="connsiteY82" fmla="*/ 508363 h 2442593"/>
                  <a:gd name="connsiteX83" fmla="*/ 1913254 w 2836883"/>
                  <a:gd name="connsiteY83" fmla="*/ 697046 h 2442593"/>
                  <a:gd name="connsiteX84" fmla="*/ 2029368 w 2836883"/>
                  <a:gd name="connsiteY84" fmla="*/ 813161 h 2442593"/>
                  <a:gd name="connsiteX85" fmla="*/ 2058397 w 2836883"/>
                  <a:gd name="connsiteY85" fmla="*/ 624475 h 2442593"/>
                  <a:gd name="connsiteX86" fmla="*/ 2072911 w 2836883"/>
                  <a:gd name="connsiteY86" fmla="*/ 566418 h 2442593"/>
                  <a:gd name="connsiteX87" fmla="*/ 1971311 w 2836883"/>
                  <a:gd name="connsiteY87" fmla="*/ 508361 h 2442593"/>
                  <a:gd name="connsiteX88" fmla="*/ 1913254 w 2836883"/>
                  <a:gd name="connsiteY88" fmla="*/ 479332 h 2442593"/>
                  <a:gd name="connsiteX89" fmla="*/ 1710054 w 2836883"/>
                  <a:gd name="connsiteY89" fmla="*/ 392247 h 2442593"/>
                  <a:gd name="connsiteX90" fmla="*/ 1608454 w 2836883"/>
                  <a:gd name="connsiteY90" fmla="*/ 319675 h 2442593"/>
                  <a:gd name="connsiteX91" fmla="*/ 1564911 w 2836883"/>
                  <a:gd name="connsiteY91" fmla="*/ 290647 h 2442593"/>
                  <a:gd name="connsiteX92" fmla="*/ 1506854 w 2836883"/>
                  <a:gd name="connsiteY92" fmla="*/ 247104 h 2442593"/>
                  <a:gd name="connsiteX93" fmla="*/ 1492340 w 2836883"/>
                  <a:gd name="connsiteY93" fmla="*/ 247104 h 2442593"/>
                  <a:gd name="connsiteX94" fmla="*/ 1347197 w 2836883"/>
                  <a:gd name="connsiteY94" fmla="*/ 145504 h 2442593"/>
                  <a:gd name="connsiteX95" fmla="*/ 1303654 w 2836883"/>
                  <a:gd name="connsiteY95" fmla="*/ 101961 h 2442593"/>
                  <a:gd name="connsiteX96" fmla="*/ 1274625 w 2836883"/>
                  <a:gd name="connsiteY96" fmla="*/ 58418 h 2442593"/>
                  <a:gd name="connsiteX97" fmla="*/ 1231082 w 2836883"/>
                  <a:gd name="connsiteY97" fmla="*/ 43904 h 2442593"/>
                  <a:gd name="connsiteX98" fmla="*/ 1216568 w 2836883"/>
                  <a:gd name="connsiteY98" fmla="*/ 361 h 2442593"/>
                  <a:gd name="connsiteX0" fmla="*/ 1190172 w 2810487"/>
                  <a:gd name="connsiteY0" fmla="*/ 361 h 2442593"/>
                  <a:gd name="connsiteX1" fmla="*/ 1146629 w 2810487"/>
                  <a:gd name="connsiteY1" fmla="*/ 72932 h 2442593"/>
                  <a:gd name="connsiteX2" fmla="*/ 1103086 w 2810487"/>
                  <a:gd name="connsiteY2" fmla="*/ 87447 h 2442593"/>
                  <a:gd name="connsiteX3" fmla="*/ 1059544 w 2810487"/>
                  <a:gd name="connsiteY3" fmla="*/ 130990 h 2442593"/>
                  <a:gd name="connsiteX4" fmla="*/ 1233715 w 2810487"/>
                  <a:gd name="connsiteY4" fmla="*/ 160019 h 2442593"/>
                  <a:gd name="connsiteX5" fmla="*/ 1291772 w 2810487"/>
                  <a:gd name="connsiteY5" fmla="*/ 203563 h 2442593"/>
                  <a:gd name="connsiteX6" fmla="*/ 1204688 w 2810487"/>
                  <a:gd name="connsiteY6" fmla="*/ 319676 h 2442593"/>
                  <a:gd name="connsiteX7" fmla="*/ 1045029 w 2810487"/>
                  <a:gd name="connsiteY7" fmla="*/ 160018 h 2442593"/>
                  <a:gd name="connsiteX8" fmla="*/ 841833 w 2810487"/>
                  <a:gd name="connsiteY8" fmla="*/ 348704 h 2442593"/>
                  <a:gd name="connsiteX9" fmla="*/ 798286 w 2810487"/>
                  <a:gd name="connsiteY9" fmla="*/ 406761 h 2442593"/>
                  <a:gd name="connsiteX10" fmla="*/ 725715 w 2810487"/>
                  <a:gd name="connsiteY10" fmla="*/ 493847 h 2442593"/>
                  <a:gd name="connsiteX11" fmla="*/ 638629 w 2810487"/>
                  <a:gd name="connsiteY11" fmla="*/ 580932 h 2442593"/>
                  <a:gd name="connsiteX12" fmla="*/ 624115 w 2810487"/>
                  <a:gd name="connsiteY12" fmla="*/ 609961 h 2442593"/>
                  <a:gd name="connsiteX13" fmla="*/ 508001 w 2810487"/>
                  <a:gd name="connsiteY13" fmla="*/ 740590 h 2442593"/>
                  <a:gd name="connsiteX14" fmla="*/ 464458 w 2810487"/>
                  <a:gd name="connsiteY14" fmla="*/ 769618 h 2442593"/>
                  <a:gd name="connsiteX15" fmla="*/ 406401 w 2810487"/>
                  <a:gd name="connsiteY15" fmla="*/ 827675 h 2442593"/>
                  <a:gd name="connsiteX16" fmla="*/ 377372 w 2810487"/>
                  <a:gd name="connsiteY16" fmla="*/ 871218 h 2442593"/>
                  <a:gd name="connsiteX17" fmla="*/ 333829 w 2810487"/>
                  <a:gd name="connsiteY17" fmla="*/ 914761 h 2442593"/>
                  <a:gd name="connsiteX18" fmla="*/ 290286 w 2810487"/>
                  <a:gd name="connsiteY18" fmla="*/ 972818 h 2442593"/>
                  <a:gd name="connsiteX19" fmla="*/ 217715 w 2810487"/>
                  <a:gd name="connsiteY19" fmla="*/ 1059904 h 2442593"/>
                  <a:gd name="connsiteX20" fmla="*/ 174172 w 2810487"/>
                  <a:gd name="connsiteY20" fmla="*/ 1117961 h 2442593"/>
                  <a:gd name="connsiteX21" fmla="*/ 116115 w 2810487"/>
                  <a:gd name="connsiteY21" fmla="*/ 1176018 h 2442593"/>
                  <a:gd name="connsiteX22" fmla="*/ 87086 w 2810487"/>
                  <a:gd name="connsiteY22" fmla="*/ 1234075 h 2442593"/>
                  <a:gd name="connsiteX23" fmla="*/ 29031 w 2810487"/>
                  <a:gd name="connsiteY23" fmla="*/ 1335676 h 2442593"/>
                  <a:gd name="connsiteX24" fmla="*/ 12683 w 2810487"/>
                  <a:gd name="connsiteY24" fmla="*/ 1509848 h 2442593"/>
                  <a:gd name="connsiteX25" fmla="*/ 57230 w 2810487"/>
                  <a:gd name="connsiteY25" fmla="*/ 1650225 h 2442593"/>
                  <a:gd name="connsiteX26" fmla="*/ 1 w 2810487"/>
                  <a:gd name="connsiteY26" fmla="*/ 1756589 h 2442593"/>
                  <a:gd name="connsiteX27" fmla="*/ 58058 w 2810487"/>
                  <a:gd name="connsiteY27" fmla="*/ 1858189 h 2442593"/>
                  <a:gd name="connsiteX28" fmla="*/ 174172 w 2810487"/>
                  <a:gd name="connsiteY28" fmla="*/ 2032361 h 2442593"/>
                  <a:gd name="connsiteX29" fmla="*/ 217715 w 2810487"/>
                  <a:gd name="connsiteY29" fmla="*/ 2061390 h 2442593"/>
                  <a:gd name="connsiteX30" fmla="*/ 304801 w 2810487"/>
                  <a:gd name="connsiteY30" fmla="*/ 2133961 h 2442593"/>
                  <a:gd name="connsiteX31" fmla="*/ 391886 w 2810487"/>
                  <a:gd name="connsiteY31" fmla="*/ 2192018 h 2442593"/>
                  <a:gd name="connsiteX32" fmla="*/ 508001 w 2810487"/>
                  <a:gd name="connsiteY32" fmla="*/ 2221047 h 2442593"/>
                  <a:gd name="connsiteX33" fmla="*/ 696686 w 2810487"/>
                  <a:gd name="connsiteY33" fmla="*/ 2264590 h 2442593"/>
                  <a:gd name="connsiteX34" fmla="*/ 783772 w 2810487"/>
                  <a:gd name="connsiteY34" fmla="*/ 2293618 h 2442593"/>
                  <a:gd name="connsiteX35" fmla="*/ 827315 w 2810487"/>
                  <a:gd name="connsiteY35" fmla="*/ 2308132 h 2442593"/>
                  <a:gd name="connsiteX36" fmla="*/ 870858 w 2810487"/>
                  <a:gd name="connsiteY36" fmla="*/ 2322647 h 2442593"/>
                  <a:gd name="connsiteX37" fmla="*/ 914401 w 2810487"/>
                  <a:gd name="connsiteY37" fmla="*/ 2337161 h 2442593"/>
                  <a:gd name="connsiteX38" fmla="*/ 1030515 w 2810487"/>
                  <a:gd name="connsiteY38" fmla="*/ 2380704 h 2442593"/>
                  <a:gd name="connsiteX39" fmla="*/ 1103086 w 2810487"/>
                  <a:gd name="connsiteY39" fmla="*/ 2395218 h 2442593"/>
                  <a:gd name="connsiteX40" fmla="*/ 957944 w 2810487"/>
                  <a:gd name="connsiteY40" fmla="*/ 2337161 h 2442593"/>
                  <a:gd name="connsiteX41" fmla="*/ 1204687 w 2810487"/>
                  <a:gd name="connsiteY41" fmla="*/ 2424247 h 2442593"/>
                  <a:gd name="connsiteX42" fmla="*/ 1320800 w 2810487"/>
                  <a:gd name="connsiteY42" fmla="*/ 2424246 h 2442593"/>
                  <a:gd name="connsiteX43" fmla="*/ 1465942 w 2810487"/>
                  <a:gd name="connsiteY43" fmla="*/ 2438761 h 2442593"/>
                  <a:gd name="connsiteX44" fmla="*/ 1669144 w 2810487"/>
                  <a:gd name="connsiteY44" fmla="*/ 2438760 h 2442593"/>
                  <a:gd name="connsiteX45" fmla="*/ 2612571 w 2810487"/>
                  <a:gd name="connsiteY45" fmla="*/ 2395218 h 2442593"/>
                  <a:gd name="connsiteX46" fmla="*/ 2685145 w 2810487"/>
                  <a:gd name="connsiteY46" fmla="*/ 2380703 h 2442593"/>
                  <a:gd name="connsiteX47" fmla="*/ 2801259 w 2810487"/>
                  <a:gd name="connsiteY47" fmla="*/ 2351675 h 2442593"/>
                  <a:gd name="connsiteX48" fmla="*/ 2786744 w 2810487"/>
                  <a:gd name="connsiteY48" fmla="*/ 2148476 h 2442593"/>
                  <a:gd name="connsiteX49" fmla="*/ 2656115 w 2810487"/>
                  <a:gd name="connsiteY49" fmla="*/ 2192018 h 2442593"/>
                  <a:gd name="connsiteX50" fmla="*/ 2481943 w 2810487"/>
                  <a:gd name="connsiteY50" fmla="*/ 2192018 h 2442593"/>
                  <a:gd name="connsiteX51" fmla="*/ 2438401 w 2810487"/>
                  <a:gd name="connsiteY51" fmla="*/ 2206533 h 2442593"/>
                  <a:gd name="connsiteX52" fmla="*/ 2322287 w 2810487"/>
                  <a:gd name="connsiteY52" fmla="*/ 2162990 h 2442593"/>
                  <a:gd name="connsiteX53" fmla="*/ 2206172 w 2810487"/>
                  <a:gd name="connsiteY53" fmla="*/ 1974305 h 2442593"/>
                  <a:gd name="connsiteX54" fmla="*/ 2075544 w 2810487"/>
                  <a:gd name="connsiteY54" fmla="*/ 1988818 h 2442593"/>
                  <a:gd name="connsiteX55" fmla="*/ 1944915 w 2810487"/>
                  <a:gd name="connsiteY55" fmla="*/ 2046876 h 2442593"/>
                  <a:gd name="connsiteX56" fmla="*/ 1872343 w 2810487"/>
                  <a:gd name="connsiteY56" fmla="*/ 2032360 h 2442593"/>
                  <a:gd name="connsiteX57" fmla="*/ 1509486 w 2810487"/>
                  <a:gd name="connsiteY57" fmla="*/ 1974304 h 2442593"/>
                  <a:gd name="connsiteX58" fmla="*/ 1422401 w 2810487"/>
                  <a:gd name="connsiteY58" fmla="*/ 1945275 h 2442593"/>
                  <a:gd name="connsiteX59" fmla="*/ 1306286 w 2810487"/>
                  <a:gd name="connsiteY59" fmla="*/ 1887218 h 2442593"/>
                  <a:gd name="connsiteX60" fmla="*/ 1146629 w 2810487"/>
                  <a:gd name="connsiteY60" fmla="*/ 1756590 h 2442593"/>
                  <a:gd name="connsiteX61" fmla="*/ 1059544 w 2810487"/>
                  <a:gd name="connsiteY61" fmla="*/ 1625961 h 2442593"/>
                  <a:gd name="connsiteX62" fmla="*/ 1030515 w 2810487"/>
                  <a:gd name="connsiteY62" fmla="*/ 1582418 h 2442593"/>
                  <a:gd name="connsiteX63" fmla="*/ 986972 w 2810487"/>
                  <a:gd name="connsiteY63" fmla="*/ 1538875 h 2442593"/>
                  <a:gd name="connsiteX64" fmla="*/ 957944 w 2810487"/>
                  <a:gd name="connsiteY64" fmla="*/ 1466304 h 2442593"/>
                  <a:gd name="connsiteX65" fmla="*/ 870858 w 2810487"/>
                  <a:gd name="connsiteY65" fmla="*/ 1466304 h 2442593"/>
                  <a:gd name="connsiteX66" fmla="*/ 798287 w 2810487"/>
                  <a:gd name="connsiteY66" fmla="*/ 1437275 h 2442593"/>
                  <a:gd name="connsiteX67" fmla="*/ 769257 w 2810487"/>
                  <a:gd name="connsiteY67" fmla="*/ 1306647 h 2442593"/>
                  <a:gd name="connsiteX68" fmla="*/ 899887 w 2810487"/>
                  <a:gd name="connsiteY68" fmla="*/ 1248590 h 2442593"/>
                  <a:gd name="connsiteX69" fmla="*/ 943429 w 2810487"/>
                  <a:gd name="connsiteY69" fmla="*/ 885732 h 2442593"/>
                  <a:gd name="connsiteX70" fmla="*/ 1132115 w 2810487"/>
                  <a:gd name="connsiteY70" fmla="*/ 1001847 h 2442593"/>
                  <a:gd name="connsiteX71" fmla="*/ 1190172 w 2810487"/>
                  <a:gd name="connsiteY71" fmla="*/ 1016361 h 2442593"/>
                  <a:gd name="connsiteX72" fmla="*/ 1262744 w 2810487"/>
                  <a:gd name="connsiteY72" fmla="*/ 1045390 h 2442593"/>
                  <a:gd name="connsiteX73" fmla="*/ 1393372 w 2810487"/>
                  <a:gd name="connsiteY73" fmla="*/ 1059904 h 2442593"/>
                  <a:gd name="connsiteX74" fmla="*/ 1494972 w 2810487"/>
                  <a:gd name="connsiteY74" fmla="*/ 1074418 h 2442593"/>
                  <a:gd name="connsiteX75" fmla="*/ 1669144 w 2810487"/>
                  <a:gd name="connsiteY75" fmla="*/ 1059904 h 2442593"/>
                  <a:gd name="connsiteX76" fmla="*/ 1625601 w 2810487"/>
                  <a:gd name="connsiteY76" fmla="*/ 1016361 h 2442593"/>
                  <a:gd name="connsiteX77" fmla="*/ 1582058 w 2810487"/>
                  <a:gd name="connsiteY77" fmla="*/ 900247 h 2442593"/>
                  <a:gd name="connsiteX78" fmla="*/ 1611086 w 2810487"/>
                  <a:gd name="connsiteY78" fmla="*/ 798647 h 2442593"/>
                  <a:gd name="connsiteX79" fmla="*/ 1611086 w 2810487"/>
                  <a:gd name="connsiteY79" fmla="*/ 697047 h 2442593"/>
                  <a:gd name="connsiteX80" fmla="*/ 1509485 w 2810487"/>
                  <a:gd name="connsiteY80" fmla="*/ 638990 h 2442593"/>
                  <a:gd name="connsiteX81" fmla="*/ 1567544 w 2810487"/>
                  <a:gd name="connsiteY81" fmla="*/ 508361 h 2442593"/>
                  <a:gd name="connsiteX82" fmla="*/ 1712687 w 2810487"/>
                  <a:gd name="connsiteY82" fmla="*/ 508363 h 2442593"/>
                  <a:gd name="connsiteX83" fmla="*/ 1886858 w 2810487"/>
                  <a:gd name="connsiteY83" fmla="*/ 697046 h 2442593"/>
                  <a:gd name="connsiteX84" fmla="*/ 2002972 w 2810487"/>
                  <a:gd name="connsiteY84" fmla="*/ 813161 h 2442593"/>
                  <a:gd name="connsiteX85" fmla="*/ 2032001 w 2810487"/>
                  <a:gd name="connsiteY85" fmla="*/ 624475 h 2442593"/>
                  <a:gd name="connsiteX86" fmla="*/ 2046515 w 2810487"/>
                  <a:gd name="connsiteY86" fmla="*/ 566418 h 2442593"/>
                  <a:gd name="connsiteX87" fmla="*/ 1944915 w 2810487"/>
                  <a:gd name="connsiteY87" fmla="*/ 508361 h 2442593"/>
                  <a:gd name="connsiteX88" fmla="*/ 1886858 w 2810487"/>
                  <a:gd name="connsiteY88" fmla="*/ 479332 h 2442593"/>
                  <a:gd name="connsiteX89" fmla="*/ 1683658 w 2810487"/>
                  <a:gd name="connsiteY89" fmla="*/ 392247 h 2442593"/>
                  <a:gd name="connsiteX90" fmla="*/ 1582058 w 2810487"/>
                  <a:gd name="connsiteY90" fmla="*/ 319675 h 2442593"/>
                  <a:gd name="connsiteX91" fmla="*/ 1538515 w 2810487"/>
                  <a:gd name="connsiteY91" fmla="*/ 290647 h 2442593"/>
                  <a:gd name="connsiteX92" fmla="*/ 1480458 w 2810487"/>
                  <a:gd name="connsiteY92" fmla="*/ 247104 h 2442593"/>
                  <a:gd name="connsiteX93" fmla="*/ 1465944 w 2810487"/>
                  <a:gd name="connsiteY93" fmla="*/ 247104 h 2442593"/>
                  <a:gd name="connsiteX94" fmla="*/ 1320801 w 2810487"/>
                  <a:gd name="connsiteY94" fmla="*/ 145504 h 2442593"/>
                  <a:gd name="connsiteX95" fmla="*/ 1277258 w 2810487"/>
                  <a:gd name="connsiteY95" fmla="*/ 101961 h 2442593"/>
                  <a:gd name="connsiteX96" fmla="*/ 1248229 w 2810487"/>
                  <a:gd name="connsiteY96" fmla="*/ 58418 h 2442593"/>
                  <a:gd name="connsiteX97" fmla="*/ 1204686 w 2810487"/>
                  <a:gd name="connsiteY97" fmla="*/ 43904 h 2442593"/>
                  <a:gd name="connsiteX98" fmla="*/ 1190172 w 2810487"/>
                  <a:gd name="connsiteY98" fmla="*/ 361 h 2442593"/>
                  <a:gd name="connsiteX0" fmla="*/ 1191655 w 2811970"/>
                  <a:gd name="connsiteY0" fmla="*/ 361 h 2442593"/>
                  <a:gd name="connsiteX1" fmla="*/ 1148112 w 2811970"/>
                  <a:gd name="connsiteY1" fmla="*/ 72932 h 2442593"/>
                  <a:gd name="connsiteX2" fmla="*/ 1104569 w 2811970"/>
                  <a:gd name="connsiteY2" fmla="*/ 87447 h 2442593"/>
                  <a:gd name="connsiteX3" fmla="*/ 1061027 w 2811970"/>
                  <a:gd name="connsiteY3" fmla="*/ 130990 h 2442593"/>
                  <a:gd name="connsiteX4" fmla="*/ 1235198 w 2811970"/>
                  <a:gd name="connsiteY4" fmla="*/ 160019 h 2442593"/>
                  <a:gd name="connsiteX5" fmla="*/ 1293255 w 2811970"/>
                  <a:gd name="connsiteY5" fmla="*/ 203563 h 2442593"/>
                  <a:gd name="connsiteX6" fmla="*/ 1206171 w 2811970"/>
                  <a:gd name="connsiteY6" fmla="*/ 319676 h 2442593"/>
                  <a:gd name="connsiteX7" fmla="*/ 1046512 w 2811970"/>
                  <a:gd name="connsiteY7" fmla="*/ 160018 h 2442593"/>
                  <a:gd name="connsiteX8" fmla="*/ 843316 w 2811970"/>
                  <a:gd name="connsiteY8" fmla="*/ 348704 h 2442593"/>
                  <a:gd name="connsiteX9" fmla="*/ 799769 w 2811970"/>
                  <a:gd name="connsiteY9" fmla="*/ 406761 h 2442593"/>
                  <a:gd name="connsiteX10" fmla="*/ 727198 w 2811970"/>
                  <a:gd name="connsiteY10" fmla="*/ 493847 h 2442593"/>
                  <a:gd name="connsiteX11" fmla="*/ 640112 w 2811970"/>
                  <a:gd name="connsiteY11" fmla="*/ 580932 h 2442593"/>
                  <a:gd name="connsiteX12" fmla="*/ 625598 w 2811970"/>
                  <a:gd name="connsiteY12" fmla="*/ 609961 h 2442593"/>
                  <a:gd name="connsiteX13" fmla="*/ 509484 w 2811970"/>
                  <a:gd name="connsiteY13" fmla="*/ 740590 h 2442593"/>
                  <a:gd name="connsiteX14" fmla="*/ 465941 w 2811970"/>
                  <a:gd name="connsiteY14" fmla="*/ 769618 h 2442593"/>
                  <a:gd name="connsiteX15" fmla="*/ 407884 w 2811970"/>
                  <a:gd name="connsiteY15" fmla="*/ 827675 h 2442593"/>
                  <a:gd name="connsiteX16" fmla="*/ 378855 w 2811970"/>
                  <a:gd name="connsiteY16" fmla="*/ 871218 h 2442593"/>
                  <a:gd name="connsiteX17" fmla="*/ 335312 w 2811970"/>
                  <a:gd name="connsiteY17" fmla="*/ 914761 h 2442593"/>
                  <a:gd name="connsiteX18" fmla="*/ 291769 w 2811970"/>
                  <a:gd name="connsiteY18" fmla="*/ 972818 h 2442593"/>
                  <a:gd name="connsiteX19" fmla="*/ 219198 w 2811970"/>
                  <a:gd name="connsiteY19" fmla="*/ 1059904 h 2442593"/>
                  <a:gd name="connsiteX20" fmla="*/ 175655 w 2811970"/>
                  <a:gd name="connsiteY20" fmla="*/ 1117961 h 2442593"/>
                  <a:gd name="connsiteX21" fmla="*/ 117598 w 2811970"/>
                  <a:gd name="connsiteY21" fmla="*/ 1176018 h 2442593"/>
                  <a:gd name="connsiteX22" fmla="*/ 88569 w 2811970"/>
                  <a:gd name="connsiteY22" fmla="*/ 1234075 h 2442593"/>
                  <a:gd name="connsiteX23" fmla="*/ 30514 w 2811970"/>
                  <a:gd name="connsiteY23" fmla="*/ 1335676 h 2442593"/>
                  <a:gd name="connsiteX24" fmla="*/ 14166 w 2811970"/>
                  <a:gd name="connsiteY24" fmla="*/ 1509848 h 2442593"/>
                  <a:gd name="connsiteX25" fmla="*/ 17005 w 2811970"/>
                  <a:gd name="connsiteY25" fmla="*/ 1650225 h 2442593"/>
                  <a:gd name="connsiteX26" fmla="*/ 1484 w 2811970"/>
                  <a:gd name="connsiteY26" fmla="*/ 1756589 h 2442593"/>
                  <a:gd name="connsiteX27" fmla="*/ 59541 w 2811970"/>
                  <a:gd name="connsiteY27" fmla="*/ 1858189 h 2442593"/>
                  <a:gd name="connsiteX28" fmla="*/ 175655 w 2811970"/>
                  <a:gd name="connsiteY28" fmla="*/ 2032361 h 2442593"/>
                  <a:gd name="connsiteX29" fmla="*/ 219198 w 2811970"/>
                  <a:gd name="connsiteY29" fmla="*/ 2061390 h 2442593"/>
                  <a:gd name="connsiteX30" fmla="*/ 306284 w 2811970"/>
                  <a:gd name="connsiteY30" fmla="*/ 2133961 h 2442593"/>
                  <a:gd name="connsiteX31" fmla="*/ 393369 w 2811970"/>
                  <a:gd name="connsiteY31" fmla="*/ 2192018 h 2442593"/>
                  <a:gd name="connsiteX32" fmla="*/ 509484 w 2811970"/>
                  <a:gd name="connsiteY32" fmla="*/ 2221047 h 2442593"/>
                  <a:gd name="connsiteX33" fmla="*/ 698169 w 2811970"/>
                  <a:gd name="connsiteY33" fmla="*/ 2264590 h 2442593"/>
                  <a:gd name="connsiteX34" fmla="*/ 785255 w 2811970"/>
                  <a:gd name="connsiteY34" fmla="*/ 2293618 h 2442593"/>
                  <a:gd name="connsiteX35" fmla="*/ 828798 w 2811970"/>
                  <a:gd name="connsiteY35" fmla="*/ 2308132 h 2442593"/>
                  <a:gd name="connsiteX36" fmla="*/ 872341 w 2811970"/>
                  <a:gd name="connsiteY36" fmla="*/ 2322647 h 2442593"/>
                  <a:gd name="connsiteX37" fmla="*/ 915884 w 2811970"/>
                  <a:gd name="connsiteY37" fmla="*/ 2337161 h 2442593"/>
                  <a:gd name="connsiteX38" fmla="*/ 1031998 w 2811970"/>
                  <a:gd name="connsiteY38" fmla="*/ 2380704 h 2442593"/>
                  <a:gd name="connsiteX39" fmla="*/ 1104569 w 2811970"/>
                  <a:gd name="connsiteY39" fmla="*/ 2395218 h 2442593"/>
                  <a:gd name="connsiteX40" fmla="*/ 959427 w 2811970"/>
                  <a:gd name="connsiteY40" fmla="*/ 2337161 h 2442593"/>
                  <a:gd name="connsiteX41" fmla="*/ 1206170 w 2811970"/>
                  <a:gd name="connsiteY41" fmla="*/ 2424247 h 2442593"/>
                  <a:gd name="connsiteX42" fmla="*/ 1322283 w 2811970"/>
                  <a:gd name="connsiteY42" fmla="*/ 2424246 h 2442593"/>
                  <a:gd name="connsiteX43" fmla="*/ 1467425 w 2811970"/>
                  <a:gd name="connsiteY43" fmla="*/ 2438761 h 2442593"/>
                  <a:gd name="connsiteX44" fmla="*/ 1670627 w 2811970"/>
                  <a:gd name="connsiteY44" fmla="*/ 2438760 h 2442593"/>
                  <a:gd name="connsiteX45" fmla="*/ 2614054 w 2811970"/>
                  <a:gd name="connsiteY45" fmla="*/ 2395218 h 2442593"/>
                  <a:gd name="connsiteX46" fmla="*/ 2686628 w 2811970"/>
                  <a:gd name="connsiteY46" fmla="*/ 2380703 h 2442593"/>
                  <a:gd name="connsiteX47" fmla="*/ 2802742 w 2811970"/>
                  <a:gd name="connsiteY47" fmla="*/ 2351675 h 2442593"/>
                  <a:gd name="connsiteX48" fmla="*/ 2788227 w 2811970"/>
                  <a:gd name="connsiteY48" fmla="*/ 2148476 h 2442593"/>
                  <a:gd name="connsiteX49" fmla="*/ 2657598 w 2811970"/>
                  <a:gd name="connsiteY49" fmla="*/ 2192018 h 2442593"/>
                  <a:gd name="connsiteX50" fmla="*/ 2483426 w 2811970"/>
                  <a:gd name="connsiteY50" fmla="*/ 2192018 h 2442593"/>
                  <a:gd name="connsiteX51" fmla="*/ 2439884 w 2811970"/>
                  <a:gd name="connsiteY51" fmla="*/ 2206533 h 2442593"/>
                  <a:gd name="connsiteX52" fmla="*/ 2323770 w 2811970"/>
                  <a:gd name="connsiteY52" fmla="*/ 2162990 h 2442593"/>
                  <a:gd name="connsiteX53" fmla="*/ 2207655 w 2811970"/>
                  <a:gd name="connsiteY53" fmla="*/ 1974305 h 2442593"/>
                  <a:gd name="connsiteX54" fmla="*/ 2077027 w 2811970"/>
                  <a:gd name="connsiteY54" fmla="*/ 1988818 h 2442593"/>
                  <a:gd name="connsiteX55" fmla="*/ 1946398 w 2811970"/>
                  <a:gd name="connsiteY55" fmla="*/ 2046876 h 2442593"/>
                  <a:gd name="connsiteX56" fmla="*/ 1873826 w 2811970"/>
                  <a:gd name="connsiteY56" fmla="*/ 2032360 h 2442593"/>
                  <a:gd name="connsiteX57" fmla="*/ 1510969 w 2811970"/>
                  <a:gd name="connsiteY57" fmla="*/ 1974304 h 2442593"/>
                  <a:gd name="connsiteX58" fmla="*/ 1423884 w 2811970"/>
                  <a:gd name="connsiteY58" fmla="*/ 1945275 h 2442593"/>
                  <a:gd name="connsiteX59" fmla="*/ 1307769 w 2811970"/>
                  <a:gd name="connsiteY59" fmla="*/ 1887218 h 2442593"/>
                  <a:gd name="connsiteX60" fmla="*/ 1148112 w 2811970"/>
                  <a:gd name="connsiteY60" fmla="*/ 1756590 h 2442593"/>
                  <a:gd name="connsiteX61" fmla="*/ 1061027 w 2811970"/>
                  <a:gd name="connsiteY61" fmla="*/ 1625961 h 2442593"/>
                  <a:gd name="connsiteX62" fmla="*/ 1031998 w 2811970"/>
                  <a:gd name="connsiteY62" fmla="*/ 1582418 h 2442593"/>
                  <a:gd name="connsiteX63" fmla="*/ 988455 w 2811970"/>
                  <a:gd name="connsiteY63" fmla="*/ 1538875 h 2442593"/>
                  <a:gd name="connsiteX64" fmla="*/ 959427 w 2811970"/>
                  <a:gd name="connsiteY64" fmla="*/ 1466304 h 2442593"/>
                  <a:gd name="connsiteX65" fmla="*/ 872341 w 2811970"/>
                  <a:gd name="connsiteY65" fmla="*/ 1466304 h 2442593"/>
                  <a:gd name="connsiteX66" fmla="*/ 799770 w 2811970"/>
                  <a:gd name="connsiteY66" fmla="*/ 1437275 h 2442593"/>
                  <a:gd name="connsiteX67" fmla="*/ 770740 w 2811970"/>
                  <a:gd name="connsiteY67" fmla="*/ 1306647 h 2442593"/>
                  <a:gd name="connsiteX68" fmla="*/ 901370 w 2811970"/>
                  <a:gd name="connsiteY68" fmla="*/ 1248590 h 2442593"/>
                  <a:gd name="connsiteX69" fmla="*/ 944912 w 2811970"/>
                  <a:gd name="connsiteY69" fmla="*/ 885732 h 2442593"/>
                  <a:gd name="connsiteX70" fmla="*/ 1133598 w 2811970"/>
                  <a:gd name="connsiteY70" fmla="*/ 1001847 h 2442593"/>
                  <a:gd name="connsiteX71" fmla="*/ 1191655 w 2811970"/>
                  <a:gd name="connsiteY71" fmla="*/ 1016361 h 2442593"/>
                  <a:gd name="connsiteX72" fmla="*/ 1264227 w 2811970"/>
                  <a:gd name="connsiteY72" fmla="*/ 1045390 h 2442593"/>
                  <a:gd name="connsiteX73" fmla="*/ 1394855 w 2811970"/>
                  <a:gd name="connsiteY73" fmla="*/ 1059904 h 2442593"/>
                  <a:gd name="connsiteX74" fmla="*/ 1496455 w 2811970"/>
                  <a:gd name="connsiteY74" fmla="*/ 1074418 h 2442593"/>
                  <a:gd name="connsiteX75" fmla="*/ 1670627 w 2811970"/>
                  <a:gd name="connsiteY75" fmla="*/ 1059904 h 2442593"/>
                  <a:gd name="connsiteX76" fmla="*/ 1627084 w 2811970"/>
                  <a:gd name="connsiteY76" fmla="*/ 1016361 h 2442593"/>
                  <a:gd name="connsiteX77" fmla="*/ 1583541 w 2811970"/>
                  <a:gd name="connsiteY77" fmla="*/ 900247 h 2442593"/>
                  <a:gd name="connsiteX78" fmla="*/ 1612569 w 2811970"/>
                  <a:gd name="connsiteY78" fmla="*/ 798647 h 2442593"/>
                  <a:gd name="connsiteX79" fmla="*/ 1612569 w 2811970"/>
                  <a:gd name="connsiteY79" fmla="*/ 697047 h 2442593"/>
                  <a:gd name="connsiteX80" fmla="*/ 1510968 w 2811970"/>
                  <a:gd name="connsiteY80" fmla="*/ 638990 h 2442593"/>
                  <a:gd name="connsiteX81" fmla="*/ 1569027 w 2811970"/>
                  <a:gd name="connsiteY81" fmla="*/ 508361 h 2442593"/>
                  <a:gd name="connsiteX82" fmla="*/ 1714170 w 2811970"/>
                  <a:gd name="connsiteY82" fmla="*/ 508363 h 2442593"/>
                  <a:gd name="connsiteX83" fmla="*/ 1888341 w 2811970"/>
                  <a:gd name="connsiteY83" fmla="*/ 697046 h 2442593"/>
                  <a:gd name="connsiteX84" fmla="*/ 2004455 w 2811970"/>
                  <a:gd name="connsiteY84" fmla="*/ 813161 h 2442593"/>
                  <a:gd name="connsiteX85" fmla="*/ 2033484 w 2811970"/>
                  <a:gd name="connsiteY85" fmla="*/ 624475 h 2442593"/>
                  <a:gd name="connsiteX86" fmla="*/ 2047998 w 2811970"/>
                  <a:gd name="connsiteY86" fmla="*/ 566418 h 2442593"/>
                  <a:gd name="connsiteX87" fmla="*/ 1946398 w 2811970"/>
                  <a:gd name="connsiteY87" fmla="*/ 508361 h 2442593"/>
                  <a:gd name="connsiteX88" fmla="*/ 1888341 w 2811970"/>
                  <a:gd name="connsiteY88" fmla="*/ 479332 h 2442593"/>
                  <a:gd name="connsiteX89" fmla="*/ 1685141 w 2811970"/>
                  <a:gd name="connsiteY89" fmla="*/ 392247 h 2442593"/>
                  <a:gd name="connsiteX90" fmla="*/ 1583541 w 2811970"/>
                  <a:gd name="connsiteY90" fmla="*/ 319675 h 2442593"/>
                  <a:gd name="connsiteX91" fmla="*/ 1539998 w 2811970"/>
                  <a:gd name="connsiteY91" fmla="*/ 290647 h 2442593"/>
                  <a:gd name="connsiteX92" fmla="*/ 1481941 w 2811970"/>
                  <a:gd name="connsiteY92" fmla="*/ 247104 h 2442593"/>
                  <a:gd name="connsiteX93" fmla="*/ 1467427 w 2811970"/>
                  <a:gd name="connsiteY93" fmla="*/ 247104 h 2442593"/>
                  <a:gd name="connsiteX94" fmla="*/ 1322284 w 2811970"/>
                  <a:gd name="connsiteY94" fmla="*/ 145504 h 2442593"/>
                  <a:gd name="connsiteX95" fmla="*/ 1278741 w 2811970"/>
                  <a:gd name="connsiteY95" fmla="*/ 101961 h 2442593"/>
                  <a:gd name="connsiteX96" fmla="*/ 1249712 w 2811970"/>
                  <a:gd name="connsiteY96" fmla="*/ 58418 h 2442593"/>
                  <a:gd name="connsiteX97" fmla="*/ 1206169 w 2811970"/>
                  <a:gd name="connsiteY97" fmla="*/ 43904 h 2442593"/>
                  <a:gd name="connsiteX98" fmla="*/ 1191655 w 2811970"/>
                  <a:gd name="connsiteY98" fmla="*/ 361 h 2442593"/>
                  <a:gd name="connsiteX0" fmla="*/ 1177931 w 2798246"/>
                  <a:gd name="connsiteY0" fmla="*/ 361 h 2442593"/>
                  <a:gd name="connsiteX1" fmla="*/ 1134388 w 2798246"/>
                  <a:gd name="connsiteY1" fmla="*/ 72932 h 2442593"/>
                  <a:gd name="connsiteX2" fmla="*/ 1090845 w 2798246"/>
                  <a:gd name="connsiteY2" fmla="*/ 87447 h 2442593"/>
                  <a:gd name="connsiteX3" fmla="*/ 1047303 w 2798246"/>
                  <a:gd name="connsiteY3" fmla="*/ 130990 h 2442593"/>
                  <a:gd name="connsiteX4" fmla="*/ 1221474 w 2798246"/>
                  <a:gd name="connsiteY4" fmla="*/ 160019 h 2442593"/>
                  <a:gd name="connsiteX5" fmla="*/ 1279531 w 2798246"/>
                  <a:gd name="connsiteY5" fmla="*/ 203563 h 2442593"/>
                  <a:gd name="connsiteX6" fmla="*/ 1192447 w 2798246"/>
                  <a:gd name="connsiteY6" fmla="*/ 319676 h 2442593"/>
                  <a:gd name="connsiteX7" fmla="*/ 1032788 w 2798246"/>
                  <a:gd name="connsiteY7" fmla="*/ 160018 h 2442593"/>
                  <a:gd name="connsiteX8" fmla="*/ 829592 w 2798246"/>
                  <a:gd name="connsiteY8" fmla="*/ 348704 h 2442593"/>
                  <a:gd name="connsiteX9" fmla="*/ 786045 w 2798246"/>
                  <a:gd name="connsiteY9" fmla="*/ 406761 h 2442593"/>
                  <a:gd name="connsiteX10" fmla="*/ 713474 w 2798246"/>
                  <a:gd name="connsiteY10" fmla="*/ 493847 h 2442593"/>
                  <a:gd name="connsiteX11" fmla="*/ 626388 w 2798246"/>
                  <a:gd name="connsiteY11" fmla="*/ 580932 h 2442593"/>
                  <a:gd name="connsiteX12" fmla="*/ 611874 w 2798246"/>
                  <a:gd name="connsiteY12" fmla="*/ 609961 h 2442593"/>
                  <a:gd name="connsiteX13" fmla="*/ 495760 w 2798246"/>
                  <a:gd name="connsiteY13" fmla="*/ 740590 h 2442593"/>
                  <a:gd name="connsiteX14" fmla="*/ 452217 w 2798246"/>
                  <a:gd name="connsiteY14" fmla="*/ 769618 h 2442593"/>
                  <a:gd name="connsiteX15" fmla="*/ 394160 w 2798246"/>
                  <a:gd name="connsiteY15" fmla="*/ 827675 h 2442593"/>
                  <a:gd name="connsiteX16" fmla="*/ 365131 w 2798246"/>
                  <a:gd name="connsiteY16" fmla="*/ 871218 h 2442593"/>
                  <a:gd name="connsiteX17" fmla="*/ 321588 w 2798246"/>
                  <a:gd name="connsiteY17" fmla="*/ 914761 h 2442593"/>
                  <a:gd name="connsiteX18" fmla="*/ 278045 w 2798246"/>
                  <a:gd name="connsiteY18" fmla="*/ 972818 h 2442593"/>
                  <a:gd name="connsiteX19" fmla="*/ 205474 w 2798246"/>
                  <a:gd name="connsiteY19" fmla="*/ 1059904 h 2442593"/>
                  <a:gd name="connsiteX20" fmla="*/ 161931 w 2798246"/>
                  <a:gd name="connsiteY20" fmla="*/ 1117961 h 2442593"/>
                  <a:gd name="connsiteX21" fmla="*/ 103874 w 2798246"/>
                  <a:gd name="connsiteY21" fmla="*/ 1176018 h 2442593"/>
                  <a:gd name="connsiteX22" fmla="*/ 74845 w 2798246"/>
                  <a:gd name="connsiteY22" fmla="*/ 1234075 h 2442593"/>
                  <a:gd name="connsiteX23" fmla="*/ 16790 w 2798246"/>
                  <a:gd name="connsiteY23" fmla="*/ 1335676 h 2442593"/>
                  <a:gd name="connsiteX24" fmla="*/ 442 w 2798246"/>
                  <a:gd name="connsiteY24" fmla="*/ 1509848 h 2442593"/>
                  <a:gd name="connsiteX25" fmla="*/ 3281 w 2798246"/>
                  <a:gd name="connsiteY25" fmla="*/ 1650225 h 2442593"/>
                  <a:gd name="connsiteX26" fmla="*/ 8614 w 2798246"/>
                  <a:gd name="connsiteY26" fmla="*/ 1778169 h 2442593"/>
                  <a:gd name="connsiteX27" fmla="*/ 45817 w 2798246"/>
                  <a:gd name="connsiteY27" fmla="*/ 1858189 h 2442593"/>
                  <a:gd name="connsiteX28" fmla="*/ 161931 w 2798246"/>
                  <a:gd name="connsiteY28" fmla="*/ 2032361 h 2442593"/>
                  <a:gd name="connsiteX29" fmla="*/ 205474 w 2798246"/>
                  <a:gd name="connsiteY29" fmla="*/ 2061390 h 2442593"/>
                  <a:gd name="connsiteX30" fmla="*/ 292560 w 2798246"/>
                  <a:gd name="connsiteY30" fmla="*/ 2133961 h 2442593"/>
                  <a:gd name="connsiteX31" fmla="*/ 379645 w 2798246"/>
                  <a:gd name="connsiteY31" fmla="*/ 2192018 h 2442593"/>
                  <a:gd name="connsiteX32" fmla="*/ 495760 w 2798246"/>
                  <a:gd name="connsiteY32" fmla="*/ 2221047 h 2442593"/>
                  <a:gd name="connsiteX33" fmla="*/ 684445 w 2798246"/>
                  <a:gd name="connsiteY33" fmla="*/ 2264590 h 2442593"/>
                  <a:gd name="connsiteX34" fmla="*/ 771531 w 2798246"/>
                  <a:gd name="connsiteY34" fmla="*/ 2293618 h 2442593"/>
                  <a:gd name="connsiteX35" fmla="*/ 815074 w 2798246"/>
                  <a:gd name="connsiteY35" fmla="*/ 2308132 h 2442593"/>
                  <a:gd name="connsiteX36" fmla="*/ 858617 w 2798246"/>
                  <a:gd name="connsiteY36" fmla="*/ 2322647 h 2442593"/>
                  <a:gd name="connsiteX37" fmla="*/ 902160 w 2798246"/>
                  <a:gd name="connsiteY37" fmla="*/ 2337161 h 2442593"/>
                  <a:gd name="connsiteX38" fmla="*/ 1018274 w 2798246"/>
                  <a:gd name="connsiteY38" fmla="*/ 2380704 h 2442593"/>
                  <a:gd name="connsiteX39" fmla="*/ 1090845 w 2798246"/>
                  <a:gd name="connsiteY39" fmla="*/ 2395218 h 2442593"/>
                  <a:gd name="connsiteX40" fmla="*/ 945703 w 2798246"/>
                  <a:gd name="connsiteY40" fmla="*/ 2337161 h 2442593"/>
                  <a:gd name="connsiteX41" fmla="*/ 1192446 w 2798246"/>
                  <a:gd name="connsiteY41" fmla="*/ 2424247 h 2442593"/>
                  <a:gd name="connsiteX42" fmla="*/ 1308559 w 2798246"/>
                  <a:gd name="connsiteY42" fmla="*/ 2424246 h 2442593"/>
                  <a:gd name="connsiteX43" fmla="*/ 1453701 w 2798246"/>
                  <a:gd name="connsiteY43" fmla="*/ 2438761 h 2442593"/>
                  <a:gd name="connsiteX44" fmla="*/ 1656903 w 2798246"/>
                  <a:gd name="connsiteY44" fmla="*/ 2438760 h 2442593"/>
                  <a:gd name="connsiteX45" fmla="*/ 2600330 w 2798246"/>
                  <a:gd name="connsiteY45" fmla="*/ 2395218 h 2442593"/>
                  <a:gd name="connsiteX46" fmla="*/ 2672904 w 2798246"/>
                  <a:gd name="connsiteY46" fmla="*/ 2380703 h 2442593"/>
                  <a:gd name="connsiteX47" fmla="*/ 2789018 w 2798246"/>
                  <a:gd name="connsiteY47" fmla="*/ 2351675 h 2442593"/>
                  <a:gd name="connsiteX48" fmla="*/ 2774503 w 2798246"/>
                  <a:gd name="connsiteY48" fmla="*/ 2148476 h 2442593"/>
                  <a:gd name="connsiteX49" fmla="*/ 2643874 w 2798246"/>
                  <a:gd name="connsiteY49" fmla="*/ 2192018 h 2442593"/>
                  <a:gd name="connsiteX50" fmla="*/ 2469702 w 2798246"/>
                  <a:gd name="connsiteY50" fmla="*/ 2192018 h 2442593"/>
                  <a:gd name="connsiteX51" fmla="*/ 2426160 w 2798246"/>
                  <a:gd name="connsiteY51" fmla="*/ 2206533 h 2442593"/>
                  <a:gd name="connsiteX52" fmla="*/ 2310046 w 2798246"/>
                  <a:gd name="connsiteY52" fmla="*/ 2162990 h 2442593"/>
                  <a:gd name="connsiteX53" fmla="*/ 2193931 w 2798246"/>
                  <a:gd name="connsiteY53" fmla="*/ 1974305 h 2442593"/>
                  <a:gd name="connsiteX54" fmla="*/ 2063303 w 2798246"/>
                  <a:gd name="connsiteY54" fmla="*/ 1988818 h 2442593"/>
                  <a:gd name="connsiteX55" fmla="*/ 1932674 w 2798246"/>
                  <a:gd name="connsiteY55" fmla="*/ 2046876 h 2442593"/>
                  <a:gd name="connsiteX56" fmla="*/ 1860102 w 2798246"/>
                  <a:gd name="connsiteY56" fmla="*/ 2032360 h 2442593"/>
                  <a:gd name="connsiteX57" fmla="*/ 1497245 w 2798246"/>
                  <a:gd name="connsiteY57" fmla="*/ 1974304 h 2442593"/>
                  <a:gd name="connsiteX58" fmla="*/ 1410160 w 2798246"/>
                  <a:gd name="connsiteY58" fmla="*/ 1945275 h 2442593"/>
                  <a:gd name="connsiteX59" fmla="*/ 1294045 w 2798246"/>
                  <a:gd name="connsiteY59" fmla="*/ 1887218 h 2442593"/>
                  <a:gd name="connsiteX60" fmla="*/ 1134388 w 2798246"/>
                  <a:gd name="connsiteY60" fmla="*/ 1756590 h 2442593"/>
                  <a:gd name="connsiteX61" fmla="*/ 1047303 w 2798246"/>
                  <a:gd name="connsiteY61" fmla="*/ 1625961 h 2442593"/>
                  <a:gd name="connsiteX62" fmla="*/ 1018274 w 2798246"/>
                  <a:gd name="connsiteY62" fmla="*/ 1582418 h 2442593"/>
                  <a:gd name="connsiteX63" fmla="*/ 974731 w 2798246"/>
                  <a:gd name="connsiteY63" fmla="*/ 1538875 h 2442593"/>
                  <a:gd name="connsiteX64" fmla="*/ 945703 w 2798246"/>
                  <a:gd name="connsiteY64" fmla="*/ 1466304 h 2442593"/>
                  <a:gd name="connsiteX65" fmla="*/ 858617 w 2798246"/>
                  <a:gd name="connsiteY65" fmla="*/ 1466304 h 2442593"/>
                  <a:gd name="connsiteX66" fmla="*/ 786046 w 2798246"/>
                  <a:gd name="connsiteY66" fmla="*/ 1437275 h 2442593"/>
                  <a:gd name="connsiteX67" fmla="*/ 757016 w 2798246"/>
                  <a:gd name="connsiteY67" fmla="*/ 1306647 h 2442593"/>
                  <a:gd name="connsiteX68" fmla="*/ 887646 w 2798246"/>
                  <a:gd name="connsiteY68" fmla="*/ 1248590 h 2442593"/>
                  <a:gd name="connsiteX69" fmla="*/ 931188 w 2798246"/>
                  <a:gd name="connsiteY69" fmla="*/ 885732 h 2442593"/>
                  <a:gd name="connsiteX70" fmla="*/ 1119874 w 2798246"/>
                  <a:gd name="connsiteY70" fmla="*/ 1001847 h 2442593"/>
                  <a:gd name="connsiteX71" fmla="*/ 1177931 w 2798246"/>
                  <a:gd name="connsiteY71" fmla="*/ 1016361 h 2442593"/>
                  <a:gd name="connsiteX72" fmla="*/ 1250503 w 2798246"/>
                  <a:gd name="connsiteY72" fmla="*/ 1045390 h 2442593"/>
                  <a:gd name="connsiteX73" fmla="*/ 1381131 w 2798246"/>
                  <a:gd name="connsiteY73" fmla="*/ 1059904 h 2442593"/>
                  <a:gd name="connsiteX74" fmla="*/ 1482731 w 2798246"/>
                  <a:gd name="connsiteY74" fmla="*/ 1074418 h 2442593"/>
                  <a:gd name="connsiteX75" fmla="*/ 1656903 w 2798246"/>
                  <a:gd name="connsiteY75" fmla="*/ 1059904 h 2442593"/>
                  <a:gd name="connsiteX76" fmla="*/ 1613360 w 2798246"/>
                  <a:gd name="connsiteY76" fmla="*/ 1016361 h 2442593"/>
                  <a:gd name="connsiteX77" fmla="*/ 1569817 w 2798246"/>
                  <a:gd name="connsiteY77" fmla="*/ 900247 h 2442593"/>
                  <a:gd name="connsiteX78" fmla="*/ 1598845 w 2798246"/>
                  <a:gd name="connsiteY78" fmla="*/ 798647 h 2442593"/>
                  <a:gd name="connsiteX79" fmla="*/ 1598845 w 2798246"/>
                  <a:gd name="connsiteY79" fmla="*/ 697047 h 2442593"/>
                  <a:gd name="connsiteX80" fmla="*/ 1497244 w 2798246"/>
                  <a:gd name="connsiteY80" fmla="*/ 638990 h 2442593"/>
                  <a:gd name="connsiteX81" fmla="*/ 1555303 w 2798246"/>
                  <a:gd name="connsiteY81" fmla="*/ 508361 h 2442593"/>
                  <a:gd name="connsiteX82" fmla="*/ 1700446 w 2798246"/>
                  <a:gd name="connsiteY82" fmla="*/ 508363 h 2442593"/>
                  <a:gd name="connsiteX83" fmla="*/ 1874617 w 2798246"/>
                  <a:gd name="connsiteY83" fmla="*/ 697046 h 2442593"/>
                  <a:gd name="connsiteX84" fmla="*/ 1990731 w 2798246"/>
                  <a:gd name="connsiteY84" fmla="*/ 813161 h 2442593"/>
                  <a:gd name="connsiteX85" fmla="*/ 2019760 w 2798246"/>
                  <a:gd name="connsiteY85" fmla="*/ 624475 h 2442593"/>
                  <a:gd name="connsiteX86" fmla="*/ 2034274 w 2798246"/>
                  <a:gd name="connsiteY86" fmla="*/ 566418 h 2442593"/>
                  <a:gd name="connsiteX87" fmla="*/ 1932674 w 2798246"/>
                  <a:gd name="connsiteY87" fmla="*/ 508361 h 2442593"/>
                  <a:gd name="connsiteX88" fmla="*/ 1874617 w 2798246"/>
                  <a:gd name="connsiteY88" fmla="*/ 479332 h 2442593"/>
                  <a:gd name="connsiteX89" fmla="*/ 1671417 w 2798246"/>
                  <a:gd name="connsiteY89" fmla="*/ 392247 h 2442593"/>
                  <a:gd name="connsiteX90" fmla="*/ 1569817 w 2798246"/>
                  <a:gd name="connsiteY90" fmla="*/ 319675 h 2442593"/>
                  <a:gd name="connsiteX91" fmla="*/ 1526274 w 2798246"/>
                  <a:gd name="connsiteY91" fmla="*/ 290647 h 2442593"/>
                  <a:gd name="connsiteX92" fmla="*/ 1468217 w 2798246"/>
                  <a:gd name="connsiteY92" fmla="*/ 247104 h 2442593"/>
                  <a:gd name="connsiteX93" fmla="*/ 1453703 w 2798246"/>
                  <a:gd name="connsiteY93" fmla="*/ 247104 h 2442593"/>
                  <a:gd name="connsiteX94" fmla="*/ 1308560 w 2798246"/>
                  <a:gd name="connsiteY94" fmla="*/ 145504 h 2442593"/>
                  <a:gd name="connsiteX95" fmla="*/ 1265017 w 2798246"/>
                  <a:gd name="connsiteY95" fmla="*/ 101961 h 2442593"/>
                  <a:gd name="connsiteX96" fmla="*/ 1235988 w 2798246"/>
                  <a:gd name="connsiteY96" fmla="*/ 58418 h 2442593"/>
                  <a:gd name="connsiteX97" fmla="*/ 1192445 w 2798246"/>
                  <a:gd name="connsiteY97" fmla="*/ 43904 h 2442593"/>
                  <a:gd name="connsiteX98" fmla="*/ 1177931 w 2798246"/>
                  <a:gd name="connsiteY98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221593 w 2798365"/>
                  <a:gd name="connsiteY4" fmla="*/ 160019 h 2442593"/>
                  <a:gd name="connsiteX5" fmla="*/ 1279650 w 2798365"/>
                  <a:gd name="connsiteY5" fmla="*/ 203563 h 2442593"/>
                  <a:gd name="connsiteX6" fmla="*/ 1192566 w 2798365"/>
                  <a:gd name="connsiteY6" fmla="*/ 319676 h 2442593"/>
                  <a:gd name="connsiteX7" fmla="*/ 1032907 w 2798365"/>
                  <a:gd name="connsiteY7" fmla="*/ 160018 h 2442593"/>
                  <a:gd name="connsiteX8" fmla="*/ 829711 w 2798365"/>
                  <a:gd name="connsiteY8" fmla="*/ 348704 h 2442593"/>
                  <a:gd name="connsiteX9" fmla="*/ 786164 w 2798365"/>
                  <a:gd name="connsiteY9" fmla="*/ 406761 h 2442593"/>
                  <a:gd name="connsiteX10" fmla="*/ 713593 w 2798365"/>
                  <a:gd name="connsiteY10" fmla="*/ 493847 h 2442593"/>
                  <a:gd name="connsiteX11" fmla="*/ 626507 w 2798365"/>
                  <a:gd name="connsiteY11" fmla="*/ 580932 h 2442593"/>
                  <a:gd name="connsiteX12" fmla="*/ 611993 w 2798365"/>
                  <a:gd name="connsiteY12" fmla="*/ 609961 h 2442593"/>
                  <a:gd name="connsiteX13" fmla="*/ 495879 w 2798365"/>
                  <a:gd name="connsiteY13" fmla="*/ 740590 h 2442593"/>
                  <a:gd name="connsiteX14" fmla="*/ 452336 w 2798365"/>
                  <a:gd name="connsiteY14" fmla="*/ 769618 h 2442593"/>
                  <a:gd name="connsiteX15" fmla="*/ 394279 w 2798365"/>
                  <a:gd name="connsiteY15" fmla="*/ 827675 h 2442593"/>
                  <a:gd name="connsiteX16" fmla="*/ 365250 w 2798365"/>
                  <a:gd name="connsiteY16" fmla="*/ 871218 h 2442593"/>
                  <a:gd name="connsiteX17" fmla="*/ 321707 w 2798365"/>
                  <a:gd name="connsiteY17" fmla="*/ 914761 h 2442593"/>
                  <a:gd name="connsiteX18" fmla="*/ 278164 w 2798365"/>
                  <a:gd name="connsiteY18" fmla="*/ 972818 h 2442593"/>
                  <a:gd name="connsiteX19" fmla="*/ 205593 w 2798365"/>
                  <a:gd name="connsiteY19" fmla="*/ 1059904 h 2442593"/>
                  <a:gd name="connsiteX20" fmla="*/ 162050 w 2798365"/>
                  <a:gd name="connsiteY20" fmla="*/ 1117961 h 2442593"/>
                  <a:gd name="connsiteX21" fmla="*/ 103993 w 2798365"/>
                  <a:gd name="connsiteY21" fmla="*/ 1176018 h 2442593"/>
                  <a:gd name="connsiteX22" fmla="*/ 74964 w 2798365"/>
                  <a:gd name="connsiteY22" fmla="*/ 1234075 h 2442593"/>
                  <a:gd name="connsiteX23" fmla="*/ 16909 w 2798365"/>
                  <a:gd name="connsiteY23" fmla="*/ 1335676 h 2442593"/>
                  <a:gd name="connsiteX24" fmla="*/ 561 w 2798365"/>
                  <a:gd name="connsiteY24" fmla="*/ 1509848 h 2442593"/>
                  <a:gd name="connsiteX25" fmla="*/ 3400 w 2798365"/>
                  <a:gd name="connsiteY25" fmla="*/ 1650225 h 2442593"/>
                  <a:gd name="connsiteX26" fmla="*/ 8733 w 2798365"/>
                  <a:gd name="connsiteY26" fmla="*/ 1778169 h 2442593"/>
                  <a:gd name="connsiteX27" fmla="*/ 87644 w 2798365"/>
                  <a:gd name="connsiteY27" fmla="*/ 1879768 h 2442593"/>
                  <a:gd name="connsiteX28" fmla="*/ 162050 w 2798365"/>
                  <a:gd name="connsiteY28" fmla="*/ 2032361 h 2442593"/>
                  <a:gd name="connsiteX29" fmla="*/ 205593 w 2798365"/>
                  <a:gd name="connsiteY29" fmla="*/ 2061390 h 2442593"/>
                  <a:gd name="connsiteX30" fmla="*/ 292679 w 2798365"/>
                  <a:gd name="connsiteY30" fmla="*/ 2133961 h 2442593"/>
                  <a:gd name="connsiteX31" fmla="*/ 379764 w 2798365"/>
                  <a:gd name="connsiteY31" fmla="*/ 2192018 h 2442593"/>
                  <a:gd name="connsiteX32" fmla="*/ 495879 w 2798365"/>
                  <a:gd name="connsiteY32" fmla="*/ 2221047 h 2442593"/>
                  <a:gd name="connsiteX33" fmla="*/ 684564 w 2798365"/>
                  <a:gd name="connsiteY33" fmla="*/ 2264590 h 2442593"/>
                  <a:gd name="connsiteX34" fmla="*/ 771650 w 2798365"/>
                  <a:gd name="connsiteY34" fmla="*/ 2293618 h 2442593"/>
                  <a:gd name="connsiteX35" fmla="*/ 815193 w 2798365"/>
                  <a:gd name="connsiteY35" fmla="*/ 2308132 h 2442593"/>
                  <a:gd name="connsiteX36" fmla="*/ 858736 w 2798365"/>
                  <a:gd name="connsiteY36" fmla="*/ 2322647 h 2442593"/>
                  <a:gd name="connsiteX37" fmla="*/ 902279 w 2798365"/>
                  <a:gd name="connsiteY37" fmla="*/ 2337161 h 2442593"/>
                  <a:gd name="connsiteX38" fmla="*/ 1018393 w 2798365"/>
                  <a:gd name="connsiteY38" fmla="*/ 2380704 h 2442593"/>
                  <a:gd name="connsiteX39" fmla="*/ 1090964 w 2798365"/>
                  <a:gd name="connsiteY39" fmla="*/ 2395218 h 2442593"/>
                  <a:gd name="connsiteX40" fmla="*/ 945822 w 2798365"/>
                  <a:gd name="connsiteY40" fmla="*/ 2337161 h 2442593"/>
                  <a:gd name="connsiteX41" fmla="*/ 1192565 w 2798365"/>
                  <a:gd name="connsiteY41" fmla="*/ 2424247 h 2442593"/>
                  <a:gd name="connsiteX42" fmla="*/ 1308678 w 2798365"/>
                  <a:gd name="connsiteY42" fmla="*/ 2424246 h 2442593"/>
                  <a:gd name="connsiteX43" fmla="*/ 1453820 w 2798365"/>
                  <a:gd name="connsiteY43" fmla="*/ 2438761 h 2442593"/>
                  <a:gd name="connsiteX44" fmla="*/ 1657022 w 2798365"/>
                  <a:gd name="connsiteY44" fmla="*/ 2438760 h 2442593"/>
                  <a:gd name="connsiteX45" fmla="*/ 2600449 w 2798365"/>
                  <a:gd name="connsiteY45" fmla="*/ 2395218 h 2442593"/>
                  <a:gd name="connsiteX46" fmla="*/ 2673023 w 2798365"/>
                  <a:gd name="connsiteY46" fmla="*/ 2380703 h 2442593"/>
                  <a:gd name="connsiteX47" fmla="*/ 2789137 w 2798365"/>
                  <a:gd name="connsiteY47" fmla="*/ 2351675 h 2442593"/>
                  <a:gd name="connsiteX48" fmla="*/ 2774622 w 2798365"/>
                  <a:gd name="connsiteY48" fmla="*/ 2148476 h 2442593"/>
                  <a:gd name="connsiteX49" fmla="*/ 2643993 w 2798365"/>
                  <a:gd name="connsiteY49" fmla="*/ 2192018 h 2442593"/>
                  <a:gd name="connsiteX50" fmla="*/ 2469821 w 2798365"/>
                  <a:gd name="connsiteY50" fmla="*/ 2192018 h 2442593"/>
                  <a:gd name="connsiteX51" fmla="*/ 2426279 w 2798365"/>
                  <a:gd name="connsiteY51" fmla="*/ 2206533 h 2442593"/>
                  <a:gd name="connsiteX52" fmla="*/ 2310165 w 2798365"/>
                  <a:gd name="connsiteY52" fmla="*/ 2162990 h 2442593"/>
                  <a:gd name="connsiteX53" fmla="*/ 2194050 w 2798365"/>
                  <a:gd name="connsiteY53" fmla="*/ 1974305 h 2442593"/>
                  <a:gd name="connsiteX54" fmla="*/ 2063422 w 2798365"/>
                  <a:gd name="connsiteY54" fmla="*/ 1988818 h 2442593"/>
                  <a:gd name="connsiteX55" fmla="*/ 1932793 w 2798365"/>
                  <a:gd name="connsiteY55" fmla="*/ 2046876 h 2442593"/>
                  <a:gd name="connsiteX56" fmla="*/ 1860221 w 2798365"/>
                  <a:gd name="connsiteY56" fmla="*/ 2032360 h 2442593"/>
                  <a:gd name="connsiteX57" fmla="*/ 1497364 w 2798365"/>
                  <a:gd name="connsiteY57" fmla="*/ 1974304 h 2442593"/>
                  <a:gd name="connsiteX58" fmla="*/ 1410279 w 2798365"/>
                  <a:gd name="connsiteY58" fmla="*/ 1945275 h 2442593"/>
                  <a:gd name="connsiteX59" fmla="*/ 1294164 w 2798365"/>
                  <a:gd name="connsiteY59" fmla="*/ 1887218 h 2442593"/>
                  <a:gd name="connsiteX60" fmla="*/ 1134507 w 2798365"/>
                  <a:gd name="connsiteY60" fmla="*/ 1756590 h 2442593"/>
                  <a:gd name="connsiteX61" fmla="*/ 1047422 w 2798365"/>
                  <a:gd name="connsiteY61" fmla="*/ 1625961 h 2442593"/>
                  <a:gd name="connsiteX62" fmla="*/ 1018393 w 2798365"/>
                  <a:gd name="connsiteY62" fmla="*/ 1582418 h 2442593"/>
                  <a:gd name="connsiteX63" fmla="*/ 974850 w 2798365"/>
                  <a:gd name="connsiteY63" fmla="*/ 1538875 h 2442593"/>
                  <a:gd name="connsiteX64" fmla="*/ 945822 w 2798365"/>
                  <a:gd name="connsiteY64" fmla="*/ 1466304 h 2442593"/>
                  <a:gd name="connsiteX65" fmla="*/ 858736 w 2798365"/>
                  <a:gd name="connsiteY65" fmla="*/ 1466304 h 2442593"/>
                  <a:gd name="connsiteX66" fmla="*/ 786165 w 2798365"/>
                  <a:gd name="connsiteY66" fmla="*/ 1437275 h 2442593"/>
                  <a:gd name="connsiteX67" fmla="*/ 757135 w 2798365"/>
                  <a:gd name="connsiteY67" fmla="*/ 1306647 h 2442593"/>
                  <a:gd name="connsiteX68" fmla="*/ 887765 w 2798365"/>
                  <a:gd name="connsiteY68" fmla="*/ 1248590 h 2442593"/>
                  <a:gd name="connsiteX69" fmla="*/ 931307 w 2798365"/>
                  <a:gd name="connsiteY69" fmla="*/ 885732 h 2442593"/>
                  <a:gd name="connsiteX70" fmla="*/ 1119993 w 2798365"/>
                  <a:gd name="connsiteY70" fmla="*/ 1001847 h 2442593"/>
                  <a:gd name="connsiteX71" fmla="*/ 1178050 w 2798365"/>
                  <a:gd name="connsiteY71" fmla="*/ 1016361 h 2442593"/>
                  <a:gd name="connsiteX72" fmla="*/ 1250622 w 2798365"/>
                  <a:gd name="connsiteY72" fmla="*/ 1045390 h 2442593"/>
                  <a:gd name="connsiteX73" fmla="*/ 1381250 w 2798365"/>
                  <a:gd name="connsiteY73" fmla="*/ 1059904 h 2442593"/>
                  <a:gd name="connsiteX74" fmla="*/ 1482850 w 2798365"/>
                  <a:gd name="connsiteY74" fmla="*/ 1074418 h 2442593"/>
                  <a:gd name="connsiteX75" fmla="*/ 1657022 w 2798365"/>
                  <a:gd name="connsiteY75" fmla="*/ 1059904 h 2442593"/>
                  <a:gd name="connsiteX76" fmla="*/ 1613479 w 2798365"/>
                  <a:gd name="connsiteY76" fmla="*/ 1016361 h 2442593"/>
                  <a:gd name="connsiteX77" fmla="*/ 1569936 w 2798365"/>
                  <a:gd name="connsiteY77" fmla="*/ 900247 h 2442593"/>
                  <a:gd name="connsiteX78" fmla="*/ 1598964 w 2798365"/>
                  <a:gd name="connsiteY78" fmla="*/ 798647 h 2442593"/>
                  <a:gd name="connsiteX79" fmla="*/ 1598964 w 2798365"/>
                  <a:gd name="connsiteY79" fmla="*/ 697047 h 2442593"/>
                  <a:gd name="connsiteX80" fmla="*/ 1497363 w 2798365"/>
                  <a:gd name="connsiteY80" fmla="*/ 638990 h 2442593"/>
                  <a:gd name="connsiteX81" fmla="*/ 1555422 w 2798365"/>
                  <a:gd name="connsiteY81" fmla="*/ 508361 h 2442593"/>
                  <a:gd name="connsiteX82" fmla="*/ 1700565 w 2798365"/>
                  <a:gd name="connsiteY82" fmla="*/ 508363 h 2442593"/>
                  <a:gd name="connsiteX83" fmla="*/ 1874736 w 2798365"/>
                  <a:gd name="connsiteY83" fmla="*/ 697046 h 2442593"/>
                  <a:gd name="connsiteX84" fmla="*/ 1990850 w 2798365"/>
                  <a:gd name="connsiteY84" fmla="*/ 813161 h 2442593"/>
                  <a:gd name="connsiteX85" fmla="*/ 2019879 w 2798365"/>
                  <a:gd name="connsiteY85" fmla="*/ 624475 h 2442593"/>
                  <a:gd name="connsiteX86" fmla="*/ 2034393 w 2798365"/>
                  <a:gd name="connsiteY86" fmla="*/ 566418 h 2442593"/>
                  <a:gd name="connsiteX87" fmla="*/ 1932793 w 2798365"/>
                  <a:gd name="connsiteY87" fmla="*/ 508361 h 2442593"/>
                  <a:gd name="connsiteX88" fmla="*/ 1874736 w 2798365"/>
                  <a:gd name="connsiteY88" fmla="*/ 479332 h 2442593"/>
                  <a:gd name="connsiteX89" fmla="*/ 1671536 w 2798365"/>
                  <a:gd name="connsiteY89" fmla="*/ 392247 h 2442593"/>
                  <a:gd name="connsiteX90" fmla="*/ 1569936 w 2798365"/>
                  <a:gd name="connsiteY90" fmla="*/ 319675 h 2442593"/>
                  <a:gd name="connsiteX91" fmla="*/ 1526393 w 2798365"/>
                  <a:gd name="connsiteY91" fmla="*/ 290647 h 2442593"/>
                  <a:gd name="connsiteX92" fmla="*/ 1468336 w 2798365"/>
                  <a:gd name="connsiteY92" fmla="*/ 247104 h 2442593"/>
                  <a:gd name="connsiteX93" fmla="*/ 1453822 w 2798365"/>
                  <a:gd name="connsiteY93" fmla="*/ 247104 h 2442593"/>
                  <a:gd name="connsiteX94" fmla="*/ 1308679 w 2798365"/>
                  <a:gd name="connsiteY94" fmla="*/ 145504 h 2442593"/>
                  <a:gd name="connsiteX95" fmla="*/ 1265136 w 2798365"/>
                  <a:gd name="connsiteY95" fmla="*/ 101961 h 2442593"/>
                  <a:gd name="connsiteX96" fmla="*/ 1236107 w 2798365"/>
                  <a:gd name="connsiteY96" fmla="*/ 58418 h 2442593"/>
                  <a:gd name="connsiteX97" fmla="*/ 1192564 w 2798365"/>
                  <a:gd name="connsiteY97" fmla="*/ 43904 h 2442593"/>
                  <a:gd name="connsiteX98" fmla="*/ 1178050 w 2798365"/>
                  <a:gd name="connsiteY98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221593 w 2798365"/>
                  <a:gd name="connsiteY4" fmla="*/ 160019 h 2442593"/>
                  <a:gd name="connsiteX5" fmla="*/ 1279650 w 2798365"/>
                  <a:gd name="connsiteY5" fmla="*/ 203563 h 2442593"/>
                  <a:gd name="connsiteX6" fmla="*/ 1192566 w 2798365"/>
                  <a:gd name="connsiteY6" fmla="*/ 319676 h 2442593"/>
                  <a:gd name="connsiteX7" fmla="*/ 1032907 w 2798365"/>
                  <a:gd name="connsiteY7" fmla="*/ 160018 h 2442593"/>
                  <a:gd name="connsiteX8" fmla="*/ 829711 w 2798365"/>
                  <a:gd name="connsiteY8" fmla="*/ 348704 h 2442593"/>
                  <a:gd name="connsiteX9" fmla="*/ 786164 w 2798365"/>
                  <a:gd name="connsiteY9" fmla="*/ 406761 h 2442593"/>
                  <a:gd name="connsiteX10" fmla="*/ 713593 w 2798365"/>
                  <a:gd name="connsiteY10" fmla="*/ 493847 h 2442593"/>
                  <a:gd name="connsiteX11" fmla="*/ 626507 w 2798365"/>
                  <a:gd name="connsiteY11" fmla="*/ 580932 h 2442593"/>
                  <a:gd name="connsiteX12" fmla="*/ 611993 w 2798365"/>
                  <a:gd name="connsiteY12" fmla="*/ 609961 h 2442593"/>
                  <a:gd name="connsiteX13" fmla="*/ 495879 w 2798365"/>
                  <a:gd name="connsiteY13" fmla="*/ 740590 h 2442593"/>
                  <a:gd name="connsiteX14" fmla="*/ 452336 w 2798365"/>
                  <a:gd name="connsiteY14" fmla="*/ 769618 h 2442593"/>
                  <a:gd name="connsiteX15" fmla="*/ 394279 w 2798365"/>
                  <a:gd name="connsiteY15" fmla="*/ 827675 h 2442593"/>
                  <a:gd name="connsiteX16" fmla="*/ 365250 w 2798365"/>
                  <a:gd name="connsiteY16" fmla="*/ 871218 h 2442593"/>
                  <a:gd name="connsiteX17" fmla="*/ 321707 w 2798365"/>
                  <a:gd name="connsiteY17" fmla="*/ 914761 h 2442593"/>
                  <a:gd name="connsiteX18" fmla="*/ 278164 w 2798365"/>
                  <a:gd name="connsiteY18" fmla="*/ 972818 h 2442593"/>
                  <a:gd name="connsiteX19" fmla="*/ 205593 w 2798365"/>
                  <a:gd name="connsiteY19" fmla="*/ 1059904 h 2442593"/>
                  <a:gd name="connsiteX20" fmla="*/ 162050 w 2798365"/>
                  <a:gd name="connsiteY20" fmla="*/ 1117961 h 2442593"/>
                  <a:gd name="connsiteX21" fmla="*/ 103993 w 2798365"/>
                  <a:gd name="connsiteY21" fmla="*/ 1176018 h 2442593"/>
                  <a:gd name="connsiteX22" fmla="*/ 74964 w 2798365"/>
                  <a:gd name="connsiteY22" fmla="*/ 1234075 h 2442593"/>
                  <a:gd name="connsiteX23" fmla="*/ 16909 w 2798365"/>
                  <a:gd name="connsiteY23" fmla="*/ 1335676 h 2442593"/>
                  <a:gd name="connsiteX24" fmla="*/ 561 w 2798365"/>
                  <a:gd name="connsiteY24" fmla="*/ 1509848 h 2442593"/>
                  <a:gd name="connsiteX25" fmla="*/ 3400 w 2798365"/>
                  <a:gd name="connsiteY25" fmla="*/ 1650225 h 2442593"/>
                  <a:gd name="connsiteX26" fmla="*/ 8733 w 2798365"/>
                  <a:gd name="connsiteY26" fmla="*/ 1778169 h 2442593"/>
                  <a:gd name="connsiteX27" fmla="*/ 87644 w 2798365"/>
                  <a:gd name="connsiteY27" fmla="*/ 1879768 h 2442593"/>
                  <a:gd name="connsiteX28" fmla="*/ 162050 w 2798365"/>
                  <a:gd name="connsiteY28" fmla="*/ 2032361 h 2442593"/>
                  <a:gd name="connsiteX29" fmla="*/ 205593 w 2798365"/>
                  <a:gd name="connsiteY29" fmla="*/ 2061390 h 2442593"/>
                  <a:gd name="connsiteX30" fmla="*/ 292679 w 2798365"/>
                  <a:gd name="connsiteY30" fmla="*/ 2133961 h 2442593"/>
                  <a:gd name="connsiteX31" fmla="*/ 379764 w 2798365"/>
                  <a:gd name="connsiteY31" fmla="*/ 2192018 h 2442593"/>
                  <a:gd name="connsiteX32" fmla="*/ 495879 w 2798365"/>
                  <a:gd name="connsiteY32" fmla="*/ 2221047 h 2442593"/>
                  <a:gd name="connsiteX33" fmla="*/ 684564 w 2798365"/>
                  <a:gd name="connsiteY33" fmla="*/ 2264590 h 2442593"/>
                  <a:gd name="connsiteX34" fmla="*/ 771650 w 2798365"/>
                  <a:gd name="connsiteY34" fmla="*/ 2293618 h 2442593"/>
                  <a:gd name="connsiteX35" fmla="*/ 815193 w 2798365"/>
                  <a:gd name="connsiteY35" fmla="*/ 2308132 h 2442593"/>
                  <a:gd name="connsiteX36" fmla="*/ 858736 w 2798365"/>
                  <a:gd name="connsiteY36" fmla="*/ 2322647 h 2442593"/>
                  <a:gd name="connsiteX37" fmla="*/ 902279 w 2798365"/>
                  <a:gd name="connsiteY37" fmla="*/ 2337161 h 2442593"/>
                  <a:gd name="connsiteX38" fmla="*/ 1018393 w 2798365"/>
                  <a:gd name="connsiteY38" fmla="*/ 2380704 h 2442593"/>
                  <a:gd name="connsiteX39" fmla="*/ 1090964 w 2798365"/>
                  <a:gd name="connsiteY39" fmla="*/ 2395218 h 2442593"/>
                  <a:gd name="connsiteX40" fmla="*/ 945822 w 2798365"/>
                  <a:gd name="connsiteY40" fmla="*/ 2337161 h 2442593"/>
                  <a:gd name="connsiteX41" fmla="*/ 1192565 w 2798365"/>
                  <a:gd name="connsiteY41" fmla="*/ 2424247 h 2442593"/>
                  <a:gd name="connsiteX42" fmla="*/ 1308678 w 2798365"/>
                  <a:gd name="connsiteY42" fmla="*/ 2424246 h 2442593"/>
                  <a:gd name="connsiteX43" fmla="*/ 1453820 w 2798365"/>
                  <a:gd name="connsiteY43" fmla="*/ 2438761 h 2442593"/>
                  <a:gd name="connsiteX44" fmla="*/ 1657022 w 2798365"/>
                  <a:gd name="connsiteY44" fmla="*/ 2438760 h 2442593"/>
                  <a:gd name="connsiteX45" fmla="*/ 2600449 w 2798365"/>
                  <a:gd name="connsiteY45" fmla="*/ 2395218 h 2442593"/>
                  <a:gd name="connsiteX46" fmla="*/ 2673023 w 2798365"/>
                  <a:gd name="connsiteY46" fmla="*/ 2380703 h 2442593"/>
                  <a:gd name="connsiteX47" fmla="*/ 2789137 w 2798365"/>
                  <a:gd name="connsiteY47" fmla="*/ 2351675 h 2442593"/>
                  <a:gd name="connsiteX48" fmla="*/ 2774622 w 2798365"/>
                  <a:gd name="connsiteY48" fmla="*/ 2148476 h 2442593"/>
                  <a:gd name="connsiteX49" fmla="*/ 2643993 w 2798365"/>
                  <a:gd name="connsiteY49" fmla="*/ 2192018 h 2442593"/>
                  <a:gd name="connsiteX50" fmla="*/ 2469821 w 2798365"/>
                  <a:gd name="connsiteY50" fmla="*/ 2192018 h 2442593"/>
                  <a:gd name="connsiteX51" fmla="*/ 2426279 w 2798365"/>
                  <a:gd name="connsiteY51" fmla="*/ 2206533 h 2442593"/>
                  <a:gd name="connsiteX52" fmla="*/ 2310165 w 2798365"/>
                  <a:gd name="connsiteY52" fmla="*/ 2162990 h 2442593"/>
                  <a:gd name="connsiteX53" fmla="*/ 2194050 w 2798365"/>
                  <a:gd name="connsiteY53" fmla="*/ 1974305 h 2442593"/>
                  <a:gd name="connsiteX54" fmla="*/ 2063422 w 2798365"/>
                  <a:gd name="connsiteY54" fmla="*/ 1988818 h 2442593"/>
                  <a:gd name="connsiteX55" fmla="*/ 1932793 w 2798365"/>
                  <a:gd name="connsiteY55" fmla="*/ 2046876 h 2442593"/>
                  <a:gd name="connsiteX56" fmla="*/ 1860221 w 2798365"/>
                  <a:gd name="connsiteY56" fmla="*/ 2032360 h 2442593"/>
                  <a:gd name="connsiteX57" fmla="*/ 1497364 w 2798365"/>
                  <a:gd name="connsiteY57" fmla="*/ 1974304 h 2442593"/>
                  <a:gd name="connsiteX58" fmla="*/ 1410279 w 2798365"/>
                  <a:gd name="connsiteY58" fmla="*/ 1945275 h 2442593"/>
                  <a:gd name="connsiteX59" fmla="*/ 1294164 w 2798365"/>
                  <a:gd name="connsiteY59" fmla="*/ 1887218 h 2442593"/>
                  <a:gd name="connsiteX60" fmla="*/ 1134507 w 2798365"/>
                  <a:gd name="connsiteY60" fmla="*/ 1756590 h 2442593"/>
                  <a:gd name="connsiteX61" fmla="*/ 1047422 w 2798365"/>
                  <a:gd name="connsiteY61" fmla="*/ 1625961 h 2442593"/>
                  <a:gd name="connsiteX62" fmla="*/ 1018393 w 2798365"/>
                  <a:gd name="connsiteY62" fmla="*/ 1582418 h 2442593"/>
                  <a:gd name="connsiteX63" fmla="*/ 974850 w 2798365"/>
                  <a:gd name="connsiteY63" fmla="*/ 1538875 h 2442593"/>
                  <a:gd name="connsiteX64" fmla="*/ 945822 w 2798365"/>
                  <a:gd name="connsiteY64" fmla="*/ 1466304 h 2442593"/>
                  <a:gd name="connsiteX65" fmla="*/ 858736 w 2798365"/>
                  <a:gd name="connsiteY65" fmla="*/ 1466304 h 2442593"/>
                  <a:gd name="connsiteX66" fmla="*/ 786165 w 2798365"/>
                  <a:gd name="connsiteY66" fmla="*/ 1437275 h 2442593"/>
                  <a:gd name="connsiteX67" fmla="*/ 757135 w 2798365"/>
                  <a:gd name="connsiteY67" fmla="*/ 1306647 h 2442593"/>
                  <a:gd name="connsiteX68" fmla="*/ 887765 w 2798365"/>
                  <a:gd name="connsiteY68" fmla="*/ 1248590 h 2442593"/>
                  <a:gd name="connsiteX69" fmla="*/ 931307 w 2798365"/>
                  <a:gd name="connsiteY69" fmla="*/ 885732 h 2442593"/>
                  <a:gd name="connsiteX70" fmla="*/ 1119993 w 2798365"/>
                  <a:gd name="connsiteY70" fmla="*/ 1001847 h 2442593"/>
                  <a:gd name="connsiteX71" fmla="*/ 1178050 w 2798365"/>
                  <a:gd name="connsiteY71" fmla="*/ 1016361 h 2442593"/>
                  <a:gd name="connsiteX72" fmla="*/ 1250622 w 2798365"/>
                  <a:gd name="connsiteY72" fmla="*/ 1045390 h 2442593"/>
                  <a:gd name="connsiteX73" fmla="*/ 1381250 w 2798365"/>
                  <a:gd name="connsiteY73" fmla="*/ 1059904 h 2442593"/>
                  <a:gd name="connsiteX74" fmla="*/ 1482850 w 2798365"/>
                  <a:gd name="connsiteY74" fmla="*/ 1074418 h 2442593"/>
                  <a:gd name="connsiteX75" fmla="*/ 1657022 w 2798365"/>
                  <a:gd name="connsiteY75" fmla="*/ 1059904 h 2442593"/>
                  <a:gd name="connsiteX76" fmla="*/ 1613479 w 2798365"/>
                  <a:gd name="connsiteY76" fmla="*/ 1016361 h 2442593"/>
                  <a:gd name="connsiteX77" fmla="*/ 1569936 w 2798365"/>
                  <a:gd name="connsiteY77" fmla="*/ 900247 h 2442593"/>
                  <a:gd name="connsiteX78" fmla="*/ 1598964 w 2798365"/>
                  <a:gd name="connsiteY78" fmla="*/ 798647 h 2442593"/>
                  <a:gd name="connsiteX79" fmla="*/ 1598964 w 2798365"/>
                  <a:gd name="connsiteY79" fmla="*/ 697047 h 2442593"/>
                  <a:gd name="connsiteX80" fmla="*/ 1497363 w 2798365"/>
                  <a:gd name="connsiteY80" fmla="*/ 638990 h 2442593"/>
                  <a:gd name="connsiteX81" fmla="*/ 1555422 w 2798365"/>
                  <a:gd name="connsiteY81" fmla="*/ 508361 h 2442593"/>
                  <a:gd name="connsiteX82" fmla="*/ 1700565 w 2798365"/>
                  <a:gd name="connsiteY82" fmla="*/ 508363 h 2442593"/>
                  <a:gd name="connsiteX83" fmla="*/ 1874736 w 2798365"/>
                  <a:gd name="connsiteY83" fmla="*/ 697046 h 2442593"/>
                  <a:gd name="connsiteX84" fmla="*/ 1990850 w 2798365"/>
                  <a:gd name="connsiteY84" fmla="*/ 813161 h 2442593"/>
                  <a:gd name="connsiteX85" fmla="*/ 2019879 w 2798365"/>
                  <a:gd name="connsiteY85" fmla="*/ 624475 h 2442593"/>
                  <a:gd name="connsiteX86" fmla="*/ 2034393 w 2798365"/>
                  <a:gd name="connsiteY86" fmla="*/ 566418 h 2442593"/>
                  <a:gd name="connsiteX87" fmla="*/ 1932793 w 2798365"/>
                  <a:gd name="connsiteY87" fmla="*/ 508361 h 2442593"/>
                  <a:gd name="connsiteX88" fmla="*/ 1874736 w 2798365"/>
                  <a:gd name="connsiteY88" fmla="*/ 479332 h 2442593"/>
                  <a:gd name="connsiteX89" fmla="*/ 1671536 w 2798365"/>
                  <a:gd name="connsiteY89" fmla="*/ 392247 h 2442593"/>
                  <a:gd name="connsiteX90" fmla="*/ 1569936 w 2798365"/>
                  <a:gd name="connsiteY90" fmla="*/ 319675 h 2442593"/>
                  <a:gd name="connsiteX91" fmla="*/ 1526393 w 2798365"/>
                  <a:gd name="connsiteY91" fmla="*/ 290647 h 2442593"/>
                  <a:gd name="connsiteX92" fmla="*/ 1468336 w 2798365"/>
                  <a:gd name="connsiteY92" fmla="*/ 247104 h 2442593"/>
                  <a:gd name="connsiteX93" fmla="*/ 1453822 w 2798365"/>
                  <a:gd name="connsiteY93" fmla="*/ 247104 h 2442593"/>
                  <a:gd name="connsiteX94" fmla="*/ 1308679 w 2798365"/>
                  <a:gd name="connsiteY94" fmla="*/ 145504 h 2442593"/>
                  <a:gd name="connsiteX95" fmla="*/ 1265136 w 2798365"/>
                  <a:gd name="connsiteY95" fmla="*/ 101961 h 2442593"/>
                  <a:gd name="connsiteX96" fmla="*/ 1236107 w 2798365"/>
                  <a:gd name="connsiteY96" fmla="*/ 58418 h 2442593"/>
                  <a:gd name="connsiteX97" fmla="*/ 1192564 w 2798365"/>
                  <a:gd name="connsiteY97" fmla="*/ 43904 h 2442593"/>
                  <a:gd name="connsiteX98" fmla="*/ 1178050 w 2798365"/>
                  <a:gd name="connsiteY98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221593 w 2798365"/>
                  <a:gd name="connsiteY4" fmla="*/ 160019 h 2442593"/>
                  <a:gd name="connsiteX5" fmla="*/ 1279650 w 2798365"/>
                  <a:gd name="connsiteY5" fmla="*/ 203563 h 2442593"/>
                  <a:gd name="connsiteX6" fmla="*/ 1192566 w 2798365"/>
                  <a:gd name="connsiteY6" fmla="*/ 319676 h 2442593"/>
                  <a:gd name="connsiteX7" fmla="*/ 1089652 w 2798365"/>
                  <a:gd name="connsiteY7" fmla="*/ 260946 h 2442593"/>
                  <a:gd name="connsiteX8" fmla="*/ 1032907 w 2798365"/>
                  <a:gd name="connsiteY8" fmla="*/ 160018 h 2442593"/>
                  <a:gd name="connsiteX9" fmla="*/ 829711 w 2798365"/>
                  <a:gd name="connsiteY9" fmla="*/ 348704 h 2442593"/>
                  <a:gd name="connsiteX10" fmla="*/ 786164 w 2798365"/>
                  <a:gd name="connsiteY10" fmla="*/ 406761 h 2442593"/>
                  <a:gd name="connsiteX11" fmla="*/ 713593 w 2798365"/>
                  <a:gd name="connsiteY11" fmla="*/ 493847 h 2442593"/>
                  <a:gd name="connsiteX12" fmla="*/ 626507 w 2798365"/>
                  <a:gd name="connsiteY12" fmla="*/ 580932 h 2442593"/>
                  <a:gd name="connsiteX13" fmla="*/ 611993 w 2798365"/>
                  <a:gd name="connsiteY13" fmla="*/ 609961 h 2442593"/>
                  <a:gd name="connsiteX14" fmla="*/ 495879 w 2798365"/>
                  <a:gd name="connsiteY14" fmla="*/ 740590 h 2442593"/>
                  <a:gd name="connsiteX15" fmla="*/ 452336 w 2798365"/>
                  <a:gd name="connsiteY15" fmla="*/ 769618 h 2442593"/>
                  <a:gd name="connsiteX16" fmla="*/ 394279 w 2798365"/>
                  <a:gd name="connsiteY16" fmla="*/ 827675 h 2442593"/>
                  <a:gd name="connsiteX17" fmla="*/ 365250 w 2798365"/>
                  <a:gd name="connsiteY17" fmla="*/ 871218 h 2442593"/>
                  <a:gd name="connsiteX18" fmla="*/ 321707 w 2798365"/>
                  <a:gd name="connsiteY18" fmla="*/ 914761 h 2442593"/>
                  <a:gd name="connsiteX19" fmla="*/ 278164 w 2798365"/>
                  <a:gd name="connsiteY19" fmla="*/ 972818 h 2442593"/>
                  <a:gd name="connsiteX20" fmla="*/ 205593 w 2798365"/>
                  <a:gd name="connsiteY20" fmla="*/ 1059904 h 2442593"/>
                  <a:gd name="connsiteX21" fmla="*/ 162050 w 2798365"/>
                  <a:gd name="connsiteY21" fmla="*/ 1117961 h 2442593"/>
                  <a:gd name="connsiteX22" fmla="*/ 103993 w 2798365"/>
                  <a:gd name="connsiteY22" fmla="*/ 1176018 h 2442593"/>
                  <a:gd name="connsiteX23" fmla="*/ 74964 w 2798365"/>
                  <a:gd name="connsiteY23" fmla="*/ 1234075 h 2442593"/>
                  <a:gd name="connsiteX24" fmla="*/ 16909 w 2798365"/>
                  <a:gd name="connsiteY24" fmla="*/ 1335676 h 2442593"/>
                  <a:gd name="connsiteX25" fmla="*/ 561 w 2798365"/>
                  <a:gd name="connsiteY25" fmla="*/ 1509848 h 2442593"/>
                  <a:gd name="connsiteX26" fmla="*/ 3400 w 2798365"/>
                  <a:gd name="connsiteY26" fmla="*/ 1650225 h 2442593"/>
                  <a:gd name="connsiteX27" fmla="*/ 8733 w 2798365"/>
                  <a:gd name="connsiteY27" fmla="*/ 1778169 h 2442593"/>
                  <a:gd name="connsiteX28" fmla="*/ 87644 w 2798365"/>
                  <a:gd name="connsiteY28" fmla="*/ 1879768 h 2442593"/>
                  <a:gd name="connsiteX29" fmla="*/ 162050 w 2798365"/>
                  <a:gd name="connsiteY29" fmla="*/ 2032361 h 2442593"/>
                  <a:gd name="connsiteX30" fmla="*/ 205593 w 2798365"/>
                  <a:gd name="connsiteY30" fmla="*/ 2061390 h 2442593"/>
                  <a:gd name="connsiteX31" fmla="*/ 292679 w 2798365"/>
                  <a:gd name="connsiteY31" fmla="*/ 2133961 h 2442593"/>
                  <a:gd name="connsiteX32" fmla="*/ 379764 w 2798365"/>
                  <a:gd name="connsiteY32" fmla="*/ 2192018 h 2442593"/>
                  <a:gd name="connsiteX33" fmla="*/ 495879 w 2798365"/>
                  <a:gd name="connsiteY33" fmla="*/ 2221047 h 2442593"/>
                  <a:gd name="connsiteX34" fmla="*/ 684564 w 2798365"/>
                  <a:gd name="connsiteY34" fmla="*/ 2264590 h 2442593"/>
                  <a:gd name="connsiteX35" fmla="*/ 771650 w 2798365"/>
                  <a:gd name="connsiteY35" fmla="*/ 2293618 h 2442593"/>
                  <a:gd name="connsiteX36" fmla="*/ 815193 w 2798365"/>
                  <a:gd name="connsiteY36" fmla="*/ 2308132 h 2442593"/>
                  <a:gd name="connsiteX37" fmla="*/ 858736 w 2798365"/>
                  <a:gd name="connsiteY37" fmla="*/ 2322647 h 2442593"/>
                  <a:gd name="connsiteX38" fmla="*/ 902279 w 2798365"/>
                  <a:gd name="connsiteY38" fmla="*/ 2337161 h 2442593"/>
                  <a:gd name="connsiteX39" fmla="*/ 1018393 w 2798365"/>
                  <a:gd name="connsiteY39" fmla="*/ 2380704 h 2442593"/>
                  <a:gd name="connsiteX40" fmla="*/ 1090964 w 2798365"/>
                  <a:gd name="connsiteY40" fmla="*/ 2395218 h 2442593"/>
                  <a:gd name="connsiteX41" fmla="*/ 945822 w 2798365"/>
                  <a:gd name="connsiteY41" fmla="*/ 2337161 h 2442593"/>
                  <a:gd name="connsiteX42" fmla="*/ 1192565 w 2798365"/>
                  <a:gd name="connsiteY42" fmla="*/ 2424247 h 2442593"/>
                  <a:gd name="connsiteX43" fmla="*/ 1308678 w 2798365"/>
                  <a:gd name="connsiteY43" fmla="*/ 2424246 h 2442593"/>
                  <a:gd name="connsiteX44" fmla="*/ 1453820 w 2798365"/>
                  <a:gd name="connsiteY44" fmla="*/ 2438761 h 2442593"/>
                  <a:gd name="connsiteX45" fmla="*/ 1657022 w 2798365"/>
                  <a:gd name="connsiteY45" fmla="*/ 2438760 h 2442593"/>
                  <a:gd name="connsiteX46" fmla="*/ 2600449 w 2798365"/>
                  <a:gd name="connsiteY46" fmla="*/ 2395218 h 2442593"/>
                  <a:gd name="connsiteX47" fmla="*/ 2673023 w 2798365"/>
                  <a:gd name="connsiteY47" fmla="*/ 2380703 h 2442593"/>
                  <a:gd name="connsiteX48" fmla="*/ 2789137 w 2798365"/>
                  <a:gd name="connsiteY48" fmla="*/ 2351675 h 2442593"/>
                  <a:gd name="connsiteX49" fmla="*/ 2774622 w 2798365"/>
                  <a:gd name="connsiteY49" fmla="*/ 2148476 h 2442593"/>
                  <a:gd name="connsiteX50" fmla="*/ 2643993 w 2798365"/>
                  <a:gd name="connsiteY50" fmla="*/ 2192018 h 2442593"/>
                  <a:gd name="connsiteX51" fmla="*/ 2469821 w 2798365"/>
                  <a:gd name="connsiteY51" fmla="*/ 2192018 h 2442593"/>
                  <a:gd name="connsiteX52" fmla="*/ 2426279 w 2798365"/>
                  <a:gd name="connsiteY52" fmla="*/ 2206533 h 2442593"/>
                  <a:gd name="connsiteX53" fmla="*/ 2310165 w 2798365"/>
                  <a:gd name="connsiteY53" fmla="*/ 2162990 h 2442593"/>
                  <a:gd name="connsiteX54" fmla="*/ 2194050 w 2798365"/>
                  <a:gd name="connsiteY54" fmla="*/ 1974305 h 2442593"/>
                  <a:gd name="connsiteX55" fmla="*/ 2063422 w 2798365"/>
                  <a:gd name="connsiteY55" fmla="*/ 1988818 h 2442593"/>
                  <a:gd name="connsiteX56" fmla="*/ 1932793 w 2798365"/>
                  <a:gd name="connsiteY56" fmla="*/ 2046876 h 2442593"/>
                  <a:gd name="connsiteX57" fmla="*/ 1860221 w 2798365"/>
                  <a:gd name="connsiteY57" fmla="*/ 2032360 h 2442593"/>
                  <a:gd name="connsiteX58" fmla="*/ 1497364 w 2798365"/>
                  <a:gd name="connsiteY58" fmla="*/ 1974304 h 2442593"/>
                  <a:gd name="connsiteX59" fmla="*/ 1410279 w 2798365"/>
                  <a:gd name="connsiteY59" fmla="*/ 1945275 h 2442593"/>
                  <a:gd name="connsiteX60" fmla="*/ 1294164 w 2798365"/>
                  <a:gd name="connsiteY60" fmla="*/ 1887218 h 2442593"/>
                  <a:gd name="connsiteX61" fmla="*/ 1134507 w 2798365"/>
                  <a:gd name="connsiteY61" fmla="*/ 1756590 h 2442593"/>
                  <a:gd name="connsiteX62" fmla="*/ 1047422 w 2798365"/>
                  <a:gd name="connsiteY62" fmla="*/ 1625961 h 2442593"/>
                  <a:gd name="connsiteX63" fmla="*/ 1018393 w 2798365"/>
                  <a:gd name="connsiteY63" fmla="*/ 1582418 h 2442593"/>
                  <a:gd name="connsiteX64" fmla="*/ 974850 w 2798365"/>
                  <a:gd name="connsiteY64" fmla="*/ 1538875 h 2442593"/>
                  <a:gd name="connsiteX65" fmla="*/ 945822 w 2798365"/>
                  <a:gd name="connsiteY65" fmla="*/ 1466304 h 2442593"/>
                  <a:gd name="connsiteX66" fmla="*/ 858736 w 2798365"/>
                  <a:gd name="connsiteY66" fmla="*/ 1466304 h 2442593"/>
                  <a:gd name="connsiteX67" fmla="*/ 786165 w 2798365"/>
                  <a:gd name="connsiteY67" fmla="*/ 1437275 h 2442593"/>
                  <a:gd name="connsiteX68" fmla="*/ 757135 w 2798365"/>
                  <a:gd name="connsiteY68" fmla="*/ 1306647 h 2442593"/>
                  <a:gd name="connsiteX69" fmla="*/ 887765 w 2798365"/>
                  <a:gd name="connsiteY69" fmla="*/ 1248590 h 2442593"/>
                  <a:gd name="connsiteX70" fmla="*/ 931307 w 2798365"/>
                  <a:gd name="connsiteY70" fmla="*/ 885732 h 2442593"/>
                  <a:gd name="connsiteX71" fmla="*/ 1119993 w 2798365"/>
                  <a:gd name="connsiteY71" fmla="*/ 1001847 h 2442593"/>
                  <a:gd name="connsiteX72" fmla="*/ 1178050 w 2798365"/>
                  <a:gd name="connsiteY72" fmla="*/ 1016361 h 2442593"/>
                  <a:gd name="connsiteX73" fmla="*/ 1250622 w 2798365"/>
                  <a:gd name="connsiteY73" fmla="*/ 1045390 h 2442593"/>
                  <a:gd name="connsiteX74" fmla="*/ 1381250 w 2798365"/>
                  <a:gd name="connsiteY74" fmla="*/ 1059904 h 2442593"/>
                  <a:gd name="connsiteX75" fmla="*/ 1482850 w 2798365"/>
                  <a:gd name="connsiteY75" fmla="*/ 1074418 h 2442593"/>
                  <a:gd name="connsiteX76" fmla="*/ 1657022 w 2798365"/>
                  <a:gd name="connsiteY76" fmla="*/ 1059904 h 2442593"/>
                  <a:gd name="connsiteX77" fmla="*/ 1613479 w 2798365"/>
                  <a:gd name="connsiteY77" fmla="*/ 1016361 h 2442593"/>
                  <a:gd name="connsiteX78" fmla="*/ 1569936 w 2798365"/>
                  <a:gd name="connsiteY78" fmla="*/ 900247 h 2442593"/>
                  <a:gd name="connsiteX79" fmla="*/ 1598964 w 2798365"/>
                  <a:gd name="connsiteY79" fmla="*/ 798647 h 2442593"/>
                  <a:gd name="connsiteX80" fmla="*/ 1598964 w 2798365"/>
                  <a:gd name="connsiteY80" fmla="*/ 697047 h 2442593"/>
                  <a:gd name="connsiteX81" fmla="*/ 1497363 w 2798365"/>
                  <a:gd name="connsiteY81" fmla="*/ 638990 h 2442593"/>
                  <a:gd name="connsiteX82" fmla="*/ 1555422 w 2798365"/>
                  <a:gd name="connsiteY82" fmla="*/ 508361 h 2442593"/>
                  <a:gd name="connsiteX83" fmla="*/ 1700565 w 2798365"/>
                  <a:gd name="connsiteY83" fmla="*/ 508363 h 2442593"/>
                  <a:gd name="connsiteX84" fmla="*/ 1874736 w 2798365"/>
                  <a:gd name="connsiteY84" fmla="*/ 697046 h 2442593"/>
                  <a:gd name="connsiteX85" fmla="*/ 1990850 w 2798365"/>
                  <a:gd name="connsiteY85" fmla="*/ 813161 h 2442593"/>
                  <a:gd name="connsiteX86" fmla="*/ 2019879 w 2798365"/>
                  <a:gd name="connsiteY86" fmla="*/ 624475 h 2442593"/>
                  <a:gd name="connsiteX87" fmla="*/ 2034393 w 2798365"/>
                  <a:gd name="connsiteY87" fmla="*/ 566418 h 2442593"/>
                  <a:gd name="connsiteX88" fmla="*/ 1932793 w 2798365"/>
                  <a:gd name="connsiteY88" fmla="*/ 508361 h 2442593"/>
                  <a:gd name="connsiteX89" fmla="*/ 1874736 w 2798365"/>
                  <a:gd name="connsiteY89" fmla="*/ 479332 h 2442593"/>
                  <a:gd name="connsiteX90" fmla="*/ 1671536 w 2798365"/>
                  <a:gd name="connsiteY90" fmla="*/ 392247 h 2442593"/>
                  <a:gd name="connsiteX91" fmla="*/ 1569936 w 2798365"/>
                  <a:gd name="connsiteY91" fmla="*/ 319675 h 2442593"/>
                  <a:gd name="connsiteX92" fmla="*/ 1526393 w 2798365"/>
                  <a:gd name="connsiteY92" fmla="*/ 290647 h 2442593"/>
                  <a:gd name="connsiteX93" fmla="*/ 1468336 w 2798365"/>
                  <a:gd name="connsiteY93" fmla="*/ 247104 h 2442593"/>
                  <a:gd name="connsiteX94" fmla="*/ 1453822 w 2798365"/>
                  <a:gd name="connsiteY94" fmla="*/ 247104 h 2442593"/>
                  <a:gd name="connsiteX95" fmla="*/ 1308679 w 2798365"/>
                  <a:gd name="connsiteY95" fmla="*/ 145504 h 2442593"/>
                  <a:gd name="connsiteX96" fmla="*/ 1265136 w 2798365"/>
                  <a:gd name="connsiteY96" fmla="*/ 101961 h 2442593"/>
                  <a:gd name="connsiteX97" fmla="*/ 1236107 w 2798365"/>
                  <a:gd name="connsiteY97" fmla="*/ 58418 h 2442593"/>
                  <a:gd name="connsiteX98" fmla="*/ 1192564 w 2798365"/>
                  <a:gd name="connsiteY98" fmla="*/ 43904 h 2442593"/>
                  <a:gd name="connsiteX99" fmla="*/ 1178050 w 2798365"/>
                  <a:gd name="connsiteY99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221593 w 2798365"/>
                  <a:gd name="connsiteY4" fmla="*/ 160019 h 2442593"/>
                  <a:gd name="connsiteX5" fmla="*/ 1279650 w 2798365"/>
                  <a:gd name="connsiteY5" fmla="*/ 203563 h 2442593"/>
                  <a:gd name="connsiteX6" fmla="*/ 1192566 w 2798365"/>
                  <a:gd name="connsiteY6" fmla="*/ 319676 h 2442593"/>
                  <a:gd name="connsiteX7" fmla="*/ 1089652 w 2798365"/>
                  <a:gd name="connsiteY7" fmla="*/ 292449 h 2442593"/>
                  <a:gd name="connsiteX8" fmla="*/ 1032907 w 2798365"/>
                  <a:gd name="connsiteY8" fmla="*/ 160018 h 2442593"/>
                  <a:gd name="connsiteX9" fmla="*/ 829711 w 2798365"/>
                  <a:gd name="connsiteY9" fmla="*/ 348704 h 2442593"/>
                  <a:gd name="connsiteX10" fmla="*/ 786164 w 2798365"/>
                  <a:gd name="connsiteY10" fmla="*/ 406761 h 2442593"/>
                  <a:gd name="connsiteX11" fmla="*/ 713593 w 2798365"/>
                  <a:gd name="connsiteY11" fmla="*/ 493847 h 2442593"/>
                  <a:gd name="connsiteX12" fmla="*/ 626507 w 2798365"/>
                  <a:gd name="connsiteY12" fmla="*/ 580932 h 2442593"/>
                  <a:gd name="connsiteX13" fmla="*/ 611993 w 2798365"/>
                  <a:gd name="connsiteY13" fmla="*/ 609961 h 2442593"/>
                  <a:gd name="connsiteX14" fmla="*/ 495879 w 2798365"/>
                  <a:gd name="connsiteY14" fmla="*/ 740590 h 2442593"/>
                  <a:gd name="connsiteX15" fmla="*/ 452336 w 2798365"/>
                  <a:gd name="connsiteY15" fmla="*/ 769618 h 2442593"/>
                  <a:gd name="connsiteX16" fmla="*/ 394279 w 2798365"/>
                  <a:gd name="connsiteY16" fmla="*/ 827675 h 2442593"/>
                  <a:gd name="connsiteX17" fmla="*/ 365250 w 2798365"/>
                  <a:gd name="connsiteY17" fmla="*/ 871218 h 2442593"/>
                  <a:gd name="connsiteX18" fmla="*/ 321707 w 2798365"/>
                  <a:gd name="connsiteY18" fmla="*/ 914761 h 2442593"/>
                  <a:gd name="connsiteX19" fmla="*/ 278164 w 2798365"/>
                  <a:gd name="connsiteY19" fmla="*/ 972818 h 2442593"/>
                  <a:gd name="connsiteX20" fmla="*/ 205593 w 2798365"/>
                  <a:gd name="connsiteY20" fmla="*/ 1059904 h 2442593"/>
                  <a:gd name="connsiteX21" fmla="*/ 162050 w 2798365"/>
                  <a:gd name="connsiteY21" fmla="*/ 1117961 h 2442593"/>
                  <a:gd name="connsiteX22" fmla="*/ 103993 w 2798365"/>
                  <a:gd name="connsiteY22" fmla="*/ 1176018 h 2442593"/>
                  <a:gd name="connsiteX23" fmla="*/ 74964 w 2798365"/>
                  <a:gd name="connsiteY23" fmla="*/ 1234075 h 2442593"/>
                  <a:gd name="connsiteX24" fmla="*/ 16909 w 2798365"/>
                  <a:gd name="connsiteY24" fmla="*/ 1335676 h 2442593"/>
                  <a:gd name="connsiteX25" fmla="*/ 561 w 2798365"/>
                  <a:gd name="connsiteY25" fmla="*/ 1509848 h 2442593"/>
                  <a:gd name="connsiteX26" fmla="*/ 3400 w 2798365"/>
                  <a:gd name="connsiteY26" fmla="*/ 1650225 h 2442593"/>
                  <a:gd name="connsiteX27" fmla="*/ 8733 w 2798365"/>
                  <a:gd name="connsiteY27" fmla="*/ 1778169 h 2442593"/>
                  <a:gd name="connsiteX28" fmla="*/ 87644 w 2798365"/>
                  <a:gd name="connsiteY28" fmla="*/ 1879768 h 2442593"/>
                  <a:gd name="connsiteX29" fmla="*/ 162050 w 2798365"/>
                  <a:gd name="connsiteY29" fmla="*/ 2032361 h 2442593"/>
                  <a:gd name="connsiteX30" fmla="*/ 205593 w 2798365"/>
                  <a:gd name="connsiteY30" fmla="*/ 2061390 h 2442593"/>
                  <a:gd name="connsiteX31" fmla="*/ 292679 w 2798365"/>
                  <a:gd name="connsiteY31" fmla="*/ 2133961 h 2442593"/>
                  <a:gd name="connsiteX32" fmla="*/ 379764 w 2798365"/>
                  <a:gd name="connsiteY32" fmla="*/ 2192018 h 2442593"/>
                  <a:gd name="connsiteX33" fmla="*/ 495879 w 2798365"/>
                  <a:gd name="connsiteY33" fmla="*/ 2221047 h 2442593"/>
                  <a:gd name="connsiteX34" fmla="*/ 684564 w 2798365"/>
                  <a:gd name="connsiteY34" fmla="*/ 2264590 h 2442593"/>
                  <a:gd name="connsiteX35" fmla="*/ 771650 w 2798365"/>
                  <a:gd name="connsiteY35" fmla="*/ 2293618 h 2442593"/>
                  <a:gd name="connsiteX36" fmla="*/ 815193 w 2798365"/>
                  <a:gd name="connsiteY36" fmla="*/ 2308132 h 2442593"/>
                  <a:gd name="connsiteX37" fmla="*/ 858736 w 2798365"/>
                  <a:gd name="connsiteY37" fmla="*/ 2322647 h 2442593"/>
                  <a:gd name="connsiteX38" fmla="*/ 902279 w 2798365"/>
                  <a:gd name="connsiteY38" fmla="*/ 2337161 h 2442593"/>
                  <a:gd name="connsiteX39" fmla="*/ 1018393 w 2798365"/>
                  <a:gd name="connsiteY39" fmla="*/ 2380704 h 2442593"/>
                  <a:gd name="connsiteX40" fmla="*/ 1090964 w 2798365"/>
                  <a:gd name="connsiteY40" fmla="*/ 2395218 h 2442593"/>
                  <a:gd name="connsiteX41" fmla="*/ 945822 w 2798365"/>
                  <a:gd name="connsiteY41" fmla="*/ 2337161 h 2442593"/>
                  <a:gd name="connsiteX42" fmla="*/ 1192565 w 2798365"/>
                  <a:gd name="connsiteY42" fmla="*/ 2424247 h 2442593"/>
                  <a:gd name="connsiteX43" fmla="*/ 1308678 w 2798365"/>
                  <a:gd name="connsiteY43" fmla="*/ 2424246 h 2442593"/>
                  <a:gd name="connsiteX44" fmla="*/ 1453820 w 2798365"/>
                  <a:gd name="connsiteY44" fmla="*/ 2438761 h 2442593"/>
                  <a:gd name="connsiteX45" fmla="*/ 1657022 w 2798365"/>
                  <a:gd name="connsiteY45" fmla="*/ 2438760 h 2442593"/>
                  <a:gd name="connsiteX46" fmla="*/ 2600449 w 2798365"/>
                  <a:gd name="connsiteY46" fmla="*/ 2395218 h 2442593"/>
                  <a:gd name="connsiteX47" fmla="*/ 2673023 w 2798365"/>
                  <a:gd name="connsiteY47" fmla="*/ 2380703 h 2442593"/>
                  <a:gd name="connsiteX48" fmla="*/ 2789137 w 2798365"/>
                  <a:gd name="connsiteY48" fmla="*/ 2351675 h 2442593"/>
                  <a:gd name="connsiteX49" fmla="*/ 2774622 w 2798365"/>
                  <a:gd name="connsiteY49" fmla="*/ 2148476 h 2442593"/>
                  <a:gd name="connsiteX50" fmla="*/ 2643993 w 2798365"/>
                  <a:gd name="connsiteY50" fmla="*/ 2192018 h 2442593"/>
                  <a:gd name="connsiteX51" fmla="*/ 2469821 w 2798365"/>
                  <a:gd name="connsiteY51" fmla="*/ 2192018 h 2442593"/>
                  <a:gd name="connsiteX52" fmla="*/ 2426279 w 2798365"/>
                  <a:gd name="connsiteY52" fmla="*/ 2206533 h 2442593"/>
                  <a:gd name="connsiteX53" fmla="*/ 2310165 w 2798365"/>
                  <a:gd name="connsiteY53" fmla="*/ 2162990 h 2442593"/>
                  <a:gd name="connsiteX54" fmla="*/ 2194050 w 2798365"/>
                  <a:gd name="connsiteY54" fmla="*/ 1974305 h 2442593"/>
                  <a:gd name="connsiteX55" fmla="*/ 2063422 w 2798365"/>
                  <a:gd name="connsiteY55" fmla="*/ 1988818 h 2442593"/>
                  <a:gd name="connsiteX56" fmla="*/ 1932793 w 2798365"/>
                  <a:gd name="connsiteY56" fmla="*/ 2046876 h 2442593"/>
                  <a:gd name="connsiteX57" fmla="*/ 1860221 w 2798365"/>
                  <a:gd name="connsiteY57" fmla="*/ 2032360 h 2442593"/>
                  <a:gd name="connsiteX58" fmla="*/ 1497364 w 2798365"/>
                  <a:gd name="connsiteY58" fmla="*/ 1974304 h 2442593"/>
                  <a:gd name="connsiteX59" fmla="*/ 1410279 w 2798365"/>
                  <a:gd name="connsiteY59" fmla="*/ 1945275 h 2442593"/>
                  <a:gd name="connsiteX60" fmla="*/ 1294164 w 2798365"/>
                  <a:gd name="connsiteY60" fmla="*/ 1887218 h 2442593"/>
                  <a:gd name="connsiteX61" fmla="*/ 1134507 w 2798365"/>
                  <a:gd name="connsiteY61" fmla="*/ 1756590 h 2442593"/>
                  <a:gd name="connsiteX62" fmla="*/ 1047422 w 2798365"/>
                  <a:gd name="connsiteY62" fmla="*/ 1625961 h 2442593"/>
                  <a:gd name="connsiteX63" fmla="*/ 1018393 w 2798365"/>
                  <a:gd name="connsiteY63" fmla="*/ 1582418 h 2442593"/>
                  <a:gd name="connsiteX64" fmla="*/ 974850 w 2798365"/>
                  <a:gd name="connsiteY64" fmla="*/ 1538875 h 2442593"/>
                  <a:gd name="connsiteX65" fmla="*/ 945822 w 2798365"/>
                  <a:gd name="connsiteY65" fmla="*/ 1466304 h 2442593"/>
                  <a:gd name="connsiteX66" fmla="*/ 858736 w 2798365"/>
                  <a:gd name="connsiteY66" fmla="*/ 1466304 h 2442593"/>
                  <a:gd name="connsiteX67" fmla="*/ 786165 w 2798365"/>
                  <a:gd name="connsiteY67" fmla="*/ 1437275 h 2442593"/>
                  <a:gd name="connsiteX68" fmla="*/ 757135 w 2798365"/>
                  <a:gd name="connsiteY68" fmla="*/ 1306647 h 2442593"/>
                  <a:gd name="connsiteX69" fmla="*/ 887765 w 2798365"/>
                  <a:gd name="connsiteY69" fmla="*/ 1248590 h 2442593"/>
                  <a:gd name="connsiteX70" fmla="*/ 931307 w 2798365"/>
                  <a:gd name="connsiteY70" fmla="*/ 885732 h 2442593"/>
                  <a:gd name="connsiteX71" fmla="*/ 1119993 w 2798365"/>
                  <a:gd name="connsiteY71" fmla="*/ 1001847 h 2442593"/>
                  <a:gd name="connsiteX72" fmla="*/ 1178050 w 2798365"/>
                  <a:gd name="connsiteY72" fmla="*/ 1016361 h 2442593"/>
                  <a:gd name="connsiteX73" fmla="*/ 1250622 w 2798365"/>
                  <a:gd name="connsiteY73" fmla="*/ 1045390 h 2442593"/>
                  <a:gd name="connsiteX74" fmla="*/ 1381250 w 2798365"/>
                  <a:gd name="connsiteY74" fmla="*/ 1059904 h 2442593"/>
                  <a:gd name="connsiteX75" fmla="*/ 1482850 w 2798365"/>
                  <a:gd name="connsiteY75" fmla="*/ 1074418 h 2442593"/>
                  <a:gd name="connsiteX76" fmla="*/ 1657022 w 2798365"/>
                  <a:gd name="connsiteY76" fmla="*/ 1059904 h 2442593"/>
                  <a:gd name="connsiteX77" fmla="*/ 1613479 w 2798365"/>
                  <a:gd name="connsiteY77" fmla="*/ 1016361 h 2442593"/>
                  <a:gd name="connsiteX78" fmla="*/ 1569936 w 2798365"/>
                  <a:gd name="connsiteY78" fmla="*/ 900247 h 2442593"/>
                  <a:gd name="connsiteX79" fmla="*/ 1598964 w 2798365"/>
                  <a:gd name="connsiteY79" fmla="*/ 798647 h 2442593"/>
                  <a:gd name="connsiteX80" fmla="*/ 1598964 w 2798365"/>
                  <a:gd name="connsiteY80" fmla="*/ 697047 h 2442593"/>
                  <a:gd name="connsiteX81" fmla="*/ 1497363 w 2798365"/>
                  <a:gd name="connsiteY81" fmla="*/ 638990 h 2442593"/>
                  <a:gd name="connsiteX82" fmla="*/ 1555422 w 2798365"/>
                  <a:gd name="connsiteY82" fmla="*/ 508361 h 2442593"/>
                  <a:gd name="connsiteX83" fmla="*/ 1700565 w 2798365"/>
                  <a:gd name="connsiteY83" fmla="*/ 508363 h 2442593"/>
                  <a:gd name="connsiteX84" fmla="*/ 1874736 w 2798365"/>
                  <a:gd name="connsiteY84" fmla="*/ 697046 h 2442593"/>
                  <a:gd name="connsiteX85" fmla="*/ 1990850 w 2798365"/>
                  <a:gd name="connsiteY85" fmla="*/ 813161 h 2442593"/>
                  <a:gd name="connsiteX86" fmla="*/ 2019879 w 2798365"/>
                  <a:gd name="connsiteY86" fmla="*/ 624475 h 2442593"/>
                  <a:gd name="connsiteX87" fmla="*/ 2034393 w 2798365"/>
                  <a:gd name="connsiteY87" fmla="*/ 566418 h 2442593"/>
                  <a:gd name="connsiteX88" fmla="*/ 1932793 w 2798365"/>
                  <a:gd name="connsiteY88" fmla="*/ 508361 h 2442593"/>
                  <a:gd name="connsiteX89" fmla="*/ 1874736 w 2798365"/>
                  <a:gd name="connsiteY89" fmla="*/ 479332 h 2442593"/>
                  <a:gd name="connsiteX90" fmla="*/ 1671536 w 2798365"/>
                  <a:gd name="connsiteY90" fmla="*/ 392247 h 2442593"/>
                  <a:gd name="connsiteX91" fmla="*/ 1569936 w 2798365"/>
                  <a:gd name="connsiteY91" fmla="*/ 319675 h 2442593"/>
                  <a:gd name="connsiteX92" fmla="*/ 1526393 w 2798365"/>
                  <a:gd name="connsiteY92" fmla="*/ 290647 h 2442593"/>
                  <a:gd name="connsiteX93" fmla="*/ 1468336 w 2798365"/>
                  <a:gd name="connsiteY93" fmla="*/ 247104 h 2442593"/>
                  <a:gd name="connsiteX94" fmla="*/ 1453822 w 2798365"/>
                  <a:gd name="connsiteY94" fmla="*/ 247104 h 2442593"/>
                  <a:gd name="connsiteX95" fmla="*/ 1308679 w 2798365"/>
                  <a:gd name="connsiteY95" fmla="*/ 145504 h 2442593"/>
                  <a:gd name="connsiteX96" fmla="*/ 1265136 w 2798365"/>
                  <a:gd name="connsiteY96" fmla="*/ 101961 h 2442593"/>
                  <a:gd name="connsiteX97" fmla="*/ 1236107 w 2798365"/>
                  <a:gd name="connsiteY97" fmla="*/ 58418 h 2442593"/>
                  <a:gd name="connsiteX98" fmla="*/ 1192564 w 2798365"/>
                  <a:gd name="connsiteY98" fmla="*/ 43904 h 2442593"/>
                  <a:gd name="connsiteX99" fmla="*/ 1178050 w 2798365"/>
                  <a:gd name="connsiteY99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32907 w 2798365"/>
                  <a:gd name="connsiteY9" fmla="*/ 160018 h 2442593"/>
                  <a:gd name="connsiteX10" fmla="*/ 829711 w 2798365"/>
                  <a:gd name="connsiteY10" fmla="*/ 348704 h 2442593"/>
                  <a:gd name="connsiteX11" fmla="*/ 786164 w 2798365"/>
                  <a:gd name="connsiteY11" fmla="*/ 406761 h 2442593"/>
                  <a:gd name="connsiteX12" fmla="*/ 713593 w 2798365"/>
                  <a:gd name="connsiteY12" fmla="*/ 493847 h 2442593"/>
                  <a:gd name="connsiteX13" fmla="*/ 626507 w 2798365"/>
                  <a:gd name="connsiteY13" fmla="*/ 580932 h 2442593"/>
                  <a:gd name="connsiteX14" fmla="*/ 611993 w 2798365"/>
                  <a:gd name="connsiteY14" fmla="*/ 609961 h 2442593"/>
                  <a:gd name="connsiteX15" fmla="*/ 495879 w 2798365"/>
                  <a:gd name="connsiteY15" fmla="*/ 740590 h 2442593"/>
                  <a:gd name="connsiteX16" fmla="*/ 452336 w 2798365"/>
                  <a:gd name="connsiteY16" fmla="*/ 769618 h 2442593"/>
                  <a:gd name="connsiteX17" fmla="*/ 394279 w 2798365"/>
                  <a:gd name="connsiteY17" fmla="*/ 827675 h 2442593"/>
                  <a:gd name="connsiteX18" fmla="*/ 365250 w 2798365"/>
                  <a:gd name="connsiteY18" fmla="*/ 871218 h 2442593"/>
                  <a:gd name="connsiteX19" fmla="*/ 321707 w 2798365"/>
                  <a:gd name="connsiteY19" fmla="*/ 914761 h 2442593"/>
                  <a:gd name="connsiteX20" fmla="*/ 278164 w 2798365"/>
                  <a:gd name="connsiteY20" fmla="*/ 972818 h 2442593"/>
                  <a:gd name="connsiteX21" fmla="*/ 205593 w 2798365"/>
                  <a:gd name="connsiteY21" fmla="*/ 1059904 h 2442593"/>
                  <a:gd name="connsiteX22" fmla="*/ 162050 w 2798365"/>
                  <a:gd name="connsiteY22" fmla="*/ 1117961 h 2442593"/>
                  <a:gd name="connsiteX23" fmla="*/ 103993 w 2798365"/>
                  <a:gd name="connsiteY23" fmla="*/ 1176018 h 2442593"/>
                  <a:gd name="connsiteX24" fmla="*/ 74964 w 2798365"/>
                  <a:gd name="connsiteY24" fmla="*/ 1234075 h 2442593"/>
                  <a:gd name="connsiteX25" fmla="*/ 16909 w 2798365"/>
                  <a:gd name="connsiteY25" fmla="*/ 1335676 h 2442593"/>
                  <a:gd name="connsiteX26" fmla="*/ 561 w 2798365"/>
                  <a:gd name="connsiteY26" fmla="*/ 1509848 h 2442593"/>
                  <a:gd name="connsiteX27" fmla="*/ 3400 w 2798365"/>
                  <a:gd name="connsiteY27" fmla="*/ 1650225 h 2442593"/>
                  <a:gd name="connsiteX28" fmla="*/ 8733 w 2798365"/>
                  <a:gd name="connsiteY28" fmla="*/ 1778169 h 2442593"/>
                  <a:gd name="connsiteX29" fmla="*/ 87644 w 2798365"/>
                  <a:gd name="connsiteY29" fmla="*/ 1879768 h 2442593"/>
                  <a:gd name="connsiteX30" fmla="*/ 162050 w 2798365"/>
                  <a:gd name="connsiteY30" fmla="*/ 2032361 h 2442593"/>
                  <a:gd name="connsiteX31" fmla="*/ 205593 w 2798365"/>
                  <a:gd name="connsiteY31" fmla="*/ 2061390 h 2442593"/>
                  <a:gd name="connsiteX32" fmla="*/ 292679 w 2798365"/>
                  <a:gd name="connsiteY32" fmla="*/ 2133961 h 2442593"/>
                  <a:gd name="connsiteX33" fmla="*/ 379764 w 2798365"/>
                  <a:gd name="connsiteY33" fmla="*/ 2192018 h 2442593"/>
                  <a:gd name="connsiteX34" fmla="*/ 495879 w 2798365"/>
                  <a:gd name="connsiteY34" fmla="*/ 2221047 h 2442593"/>
                  <a:gd name="connsiteX35" fmla="*/ 684564 w 2798365"/>
                  <a:gd name="connsiteY35" fmla="*/ 2264590 h 2442593"/>
                  <a:gd name="connsiteX36" fmla="*/ 771650 w 2798365"/>
                  <a:gd name="connsiteY36" fmla="*/ 2293618 h 2442593"/>
                  <a:gd name="connsiteX37" fmla="*/ 815193 w 2798365"/>
                  <a:gd name="connsiteY37" fmla="*/ 2308132 h 2442593"/>
                  <a:gd name="connsiteX38" fmla="*/ 858736 w 2798365"/>
                  <a:gd name="connsiteY38" fmla="*/ 2322647 h 2442593"/>
                  <a:gd name="connsiteX39" fmla="*/ 902279 w 2798365"/>
                  <a:gd name="connsiteY39" fmla="*/ 2337161 h 2442593"/>
                  <a:gd name="connsiteX40" fmla="*/ 1018393 w 2798365"/>
                  <a:gd name="connsiteY40" fmla="*/ 2380704 h 2442593"/>
                  <a:gd name="connsiteX41" fmla="*/ 1090964 w 2798365"/>
                  <a:gd name="connsiteY41" fmla="*/ 2395218 h 2442593"/>
                  <a:gd name="connsiteX42" fmla="*/ 945822 w 2798365"/>
                  <a:gd name="connsiteY42" fmla="*/ 2337161 h 2442593"/>
                  <a:gd name="connsiteX43" fmla="*/ 1192565 w 2798365"/>
                  <a:gd name="connsiteY43" fmla="*/ 2424247 h 2442593"/>
                  <a:gd name="connsiteX44" fmla="*/ 1308678 w 2798365"/>
                  <a:gd name="connsiteY44" fmla="*/ 2424246 h 2442593"/>
                  <a:gd name="connsiteX45" fmla="*/ 1453820 w 2798365"/>
                  <a:gd name="connsiteY45" fmla="*/ 2438761 h 2442593"/>
                  <a:gd name="connsiteX46" fmla="*/ 1657022 w 2798365"/>
                  <a:gd name="connsiteY46" fmla="*/ 2438760 h 2442593"/>
                  <a:gd name="connsiteX47" fmla="*/ 2600449 w 2798365"/>
                  <a:gd name="connsiteY47" fmla="*/ 2395218 h 2442593"/>
                  <a:gd name="connsiteX48" fmla="*/ 2673023 w 2798365"/>
                  <a:gd name="connsiteY48" fmla="*/ 2380703 h 2442593"/>
                  <a:gd name="connsiteX49" fmla="*/ 2789137 w 2798365"/>
                  <a:gd name="connsiteY49" fmla="*/ 2351675 h 2442593"/>
                  <a:gd name="connsiteX50" fmla="*/ 2774622 w 2798365"/>
                  <a:gd name="connsiteY50" fmla="*/ 2148476 h 2442593"/>
                  <a:gd name="connsiteX51" fmla="*/ 2643993 w 2798365"/>
                  <a:gd name="connsiteY51" fmla="*/ 2192018 h 2442593"/>
                  <a:gd name="connsiteX52" fmla="*/ 2469821 w 2798365"/>
                  <a:gd name="connsiteY52" fmla="*/ 2192018 h 2442593"/>
                  <a:gd name="connsiteX53" fmla="*/ 2426279 w 2798365"/>
                  <a:gd name="connsiteY53" fmla="*/ 2206533 h 2442593"/>
                  <a:gd name="connsiteX54" fmla="*/ 2310165 w 2798365"/>
                  <a:gd name="connsiteY54" fmla="*/ 2162990 h 2442593"/>
                  <a:gd name="connsiteX55" fmla="*/ 2194050 w 2798365"/>
                  <a:gd name="connsiteY55" fmla="*/ 1974305 h 2442593"/>
                  <a:gd name="connsiteX56" fmla="*/ 2063422 w 2798365"/>
                  <a:gd name="connsiteY56" fmla="*/ 1988818 h 2442593"/>
                  <a:gd name="connsiteX57" fmla="*/ 1932793 w 2798365"/>
                  <a:gd name="connsiteY57" fmla="*/ 2046876 h 2442593"/>
                  <a:gd name="connsiteX58" fmla="*/ 1860221 w 2798365"/>
                  <a:gd name="connsiteY58" fmla="*/ 2032360 h 2442593"/>
                  <a:gd name="connsiteX59" fmla="*/ 1497364 w 2798365"/>
                  <a:gd name="connsiteY59" fmla="*/ 1974304 h 2442593"/>
                  <a:gd name="connsiteX60" fmla="*/ 1410279 w 2798365"/>
                  <a:gd name="connsiteY60" fmla="*/ 1945275 h 2442593"/>
                  <a:gd name="connsiteX61" fmla="*/ 1294164 w 2798365"/>
                  <a:gd name="connsiteY61" fmla="*/ 1887218 h 2442593"/>
                  <a:gd name="connsiteX62" fmla="*/ 1134507 w 2798365"/>
                  <a:gd name="connsiteY62" fmla="*/ 1756590 h 2442593"/>
                  <a:gd name="connsiteX63" fmla="*/ 1047422 w 2798365"/>
                  <a:gd name="connsiteY63" fmla="*/ 1625961 h 2442593"/>
                  <a:gd name="connsiteX64" fmla="*/ 1018393 w 2798365"/>
                  <a:gd name="connsiteY64" fmla="*/ 1582418 h 2442593"/>
                  <a:gd name="connsiteX65" fmla="*/ 974850 w 2798365"/>
                  <a:gd name="connsiteY65" fmla="*/ 1538875 h 2442593"/>
                  <a:gd name="connsiteX66" fmla="*/ 945822 w 2798365"/>
                  <a:gd name="connsiteY66" fmla="*/ 1466304 h 2442593"/>
                  <a:gd name="connsiteX67" fmla="*/ 858736 w 2798365"/>
                  <a:gd name="connsiteY67" fmla="*/ 1466304 h 2442593"/>
                  <a:gd name="connsiteX68" fmla="*/ 786165 w 2798365"/>
                  <a:gd name="connsiteY68" fmla="*/ 1437275 h 2442593"/>
                  <a:gd name="connsiteX69" fmla="*/ 757135 w 2798365"/>
                  <a:gd name="connsiteY69" fmla="*/ 1306647 h 2442593"/>
                  <a:gd name="connsiteX70" fmla="*/ 887765 w 2798365"/>
                  <a:gd name="connsiteY70" fmla="*/ 1248590 h 2442593"/>
                  <a:gd name="connsiteX71" fmla="*/ 931307 w 2798365"/>
                  <a:gd name="connsiteY71" fmla="*/ 885732 h 2442593"/>
                  <a:gd name="connsiteX72" fmla="*/ 1119993 w 2798365"/>
                  <a:gd name="connsiteY72" fmla="*/ 1001847 h 2442593"/>
                  <a:gd name="connsiteX73" fmla="*/ 1178050 w 2798365"/>
                  <a:gd name="connsiteY73" fmla="*/ 1016361 h 2442593"/>
                  <a:gd name="connsiteX74" fmla="*/ 1250622 w 2798365"/>
                  <a:gd name="connsiteY74" fmla="*/ 1045390 h 2442593"/>
                  <a:gd name="connsiteX75" fmla="*/ 1381250 w 2798365"/>
                  <a:gd name="connsiteY75" fmla="*/ 1059904 h 2442593"/>
                  <a:gd name="connsiteX76" fmla="*/ 1482850 w 2798365"/>
                  <a:gd name="connsiteY76" fmla="*/ 1074418 h 2442593"/>
                  <a:gd name="connsiteX77" fmla="*/ 1657022 w 2798365"/>
                  <a:gd name="connsiteY77" fmla="*/ 1059904 h 2442593"/>
                  <a:gd name="connsiteX78" fmla="*/ 1613479 w 2798365"/>
                  <a:gd name="connsiteY78" fmla="*/ 1016361 h 2442593"/>
                  <a:gd name="connsiteX79" fmla="*/ 1569936 w 2798365"/>
                  <a:gd name="connsiteY79" fmla="*/ 900247 h 2442593"/>
                  <a:gd name="connsiteX80" fmla="*/ 1598964 w 2798365"/>
                  <a:gd name="connsiteY80" fmla="*/ 798647 h 2442593"/>
                  <a:gd name="connsiteX81" fmla="*/ 1598964 w 2798365"/>
                  <a:gd name="connsiteY81" fmla="*/ 697047 h 2442593"/>
                  <a:gd name="connsiteX82" fmla="*/ 1497363 w 2798365"/>
                  <a:gd name="connsiteY82" fmla="*/ 638990 h 2442593"/>
                  <a:gd name="connsiteX83" fmla="*/ 1555422 w 2798365"/>
                  <a:gd name="connsiteY83" fmla="*/ 508361 h 2442593"/>
                  <a:gd name="connsiteX84" fmla="*/ 1700565 w 2798365"/>
                  <a:gd name="connsiteY84" fmla="*/ 508363 h 2442593"/>
                  <a:gd name="connsiteX85" fmla="*/ 1874736 w 2798365"/>
                  <a:gd name="connsiteY85" fmla="*/ 697046 h 2442593"/>
                  <a:gd name="connsiteX86" fmla="*/ 1990850 w 2798365"/>
                  <a:gd name="connsiteY86" fmla="*/ 813161 h 2442593"/>
                  <a:gd name="connsiteX87" fmla="*/ 2019879 w 2798365"/>
                  <a:gd name="connsiteY87" fmla="*/ 624475 h 2442593"/>
                  <a:gd name="connsiteX88" fmla="*/ 2034393 w 2798365"/>
                  <a:gd name="connsiteY88" fmla="*/ 566418 h 2442593"/>
                  <a:gd name="connsiteX89" fmla="*/ 1932793 w 2798365"/>
                  <a:gd name="connsiteY89" fmla="*/ 508361 h 2442593"/>
                  <a:gd name="connsiteX90" fmla="*/ 1874736 w 2798365"/>
                  <a:gd name="connsiteY90" fmla="*/ 479332 h 2442593"/>
                  <a:gd name="connsiteX91" fmla="*/ 1671536 w 2798365"/>
                  <a:gd name="connsiteY91" fmla="*/ 392247 h 2442593"/>
                  <a:gd name="connsiteX92" fmla="*/ 1569936 w 2798365"/>
                  <a:gd name="connsiteY92" fmla="*/ 319675 h 2442593"/>
                  <a:gd name="connsiteX93" fmla="*/ 1526393 w 2798365"/>
                  <a:gd name="connsiteY93" fmla="*/ 290647 h 2442593"/>
                  <a:gd name="connsiteX94" fmla="*/ 1468336 w 2798365"/>
                  <a:gd name="connsiteY94" fmla="*/ 247104 h 2442593"/>
                  <a:gd name="connsiteX95" fmla="*/ 1453822 w 2798365"/>
                  <a:gd name="connsiteY95" fmla="*/ 247104 h 2442593"/>
                  <a:gd name="connsiteX96" fmla="*/ 1308679 w 2798365"/>
                  <a:gd name="connsiteY96" fmla="*/ 145504 h 2442593"/>
                  <a:gd name="connsiteX97" fmla="*/ 1265136 w 2798365"/>
                  <a:gd name="connsiteY97" fmla="*/ 101961 h 2442593"/>
                  <a:gd name="connsiteX98" fmla="*/ 1236107 w 2798365"/>
                  <a:gd name="connsiteY98" fmla="*/ 58418 h 2442593"/>
                  <a:gd name="connsiteX99" fmla="*/ 1192564 w 2798365"/>
                  <a:gd name="connsiteY99" fmla="*/ 43904 h 2442593"/>
                  <a:gd name="connsiteX100" fmla="*/ 1178050 w 2798365"/>
                  <a:gd name="connsiteY100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98964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555422 w 2798365"/>
                  <a:gd name="connsiteY84" fmla="*/ 508361 h 2442593"/>
                  <a:gd name="connsiteX85" fmla="*/ 1700565 w 2798365"/>
                  <a:gd name="connsiteY85" fmla="*/ 508363 h 2442593"/>
                  <a:gd name="connsiteX86" fmla="*/ 1874736 w 2798365"/>
                  <a:gd name="connsiteY86" fmla="*/ 697046 h 2442593"/>
                  <a:gd name="connsiteX87" fmla="*/ 1990850 w 2798365"/>
                  <a:gd name="connsiteY87" fmla="*/ 813161 h 2442593"/>
                  <a:gd name="connsiteX88" fmla="*/ 2019879 w 2798365"/>
                  <a:gd name="connsiteY88" fmla="*/ 624475 h 2442593"/>
                  <a:gd name="connsiteX89" fmla="*/ 2034393 w 2798365"/>
                  <a:gd name="connsiteY89" fmla="*/ 566418 h 2442593"/>
                  <a:gd name="connsiteX90" fmla="*/ 1932793 w 2798365"/>
                  <a:gd name="connsiteY90" fmla="*/ 508361 h 2442593"/>
                  <a:gd name="connsiteX91" fmla="*/ 1874736 w 2798365"/>
                  <a:gd name="connsiteY91" fmla="*/ 479332 h 2442593"/>
                  <a:gd name="connsiteX92" fmla="*/ 1671536 w 2798365"/>
                  <a:gd name="connsiteY92" fmla="*/ 392247 h 2442593"/>
                  <a:gd name="connsiteX93" fmla="*/ 1569936 w 2798365"/>
                  <a:gd name="connsiteY93" fmla="*/ 319675 h 2442593"/>
                  <a:gd name="connsiteX94" fmla="*/ 1526393 w 2798365"/>
                  <a:gd name="connsiteY94" fmla="*/ 290647 h 2442593"/>
                  <a:gd name="connsiteX95" fmla="*/ 1468336 w 2798365"/>
                  <a:gd name="connsiteY95" fmla="*/ 247104 h 2442593"/>
                  <a:gd name="connsiteX96" fmla="*/ 1453822 w 2798365"/>
                  <a:gd name="connsiteY96" fmla="*/ 247104 h 2442593"/>
                  <a:gd name="connsiteX97" fmla="*/ 1308679 w 2798365"/>
                  <a:gd name="connsiteY97" fmla="*/ 145504 h 2442593"/>
                  <a:gd name="connsiteX98" fmla="*/ 1265136 w 2798365"/>
                  <a:gd name="connsiteY98" fmla="*/ 101961 h 2442593"/>
                  <a:gd name="connsiteX99" fmla="*/ 1236107 w 2798365"/>
                  <a:gd name="connsiteY99" fmla="*/ 58418 h 2442593"/>
                  <a:gd name="connsiteX100" fmla="*/ 1192564 w 2798365"/>
                  <a:gd name="connsiteY100" fmla="*/ 43904 h 2442593"/>
                  <a:gd name="connsiteX101" fmla="*/ 1178050 w 2798365"/>
                  <a:gd name="connsiteY101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98964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463192 w 2798365"/>
                  <a:gd name="connsiteY84" fmla="*/ 424353 h 2442593"/>
                  <a:gd name="connsiteX85" fmla="*/ 1700565 w 2798365"/>
                  <a:gd name="connsiteY85" fmla="*/ 508363 h 2442593"/>
                  <a:gd name="connsiteX86" fmla="*/ 1874736 w 2798365"/>
                  <a:gd name="connsiteY86" fmla="*/ 697046 h 2442593"/>
                  <a:gd name="connsiteX87" fmla="*/ 1990850 w 2798365"/>
                  <a:gd name="connsiteY87" fmla="*/ 813161 h 2442593"/>
                  <a:gd name="connsiteX88" fmla="*/ 2019879 w 2798365"/>
                  <a:gd name="connsiteY88" fmla="*/ 624475 h 2442593"/>
                  <a:gd name="connsiteX89" fmla="*/ 2034393 w 2798365"/>
                  <a:gd name="connsiteY89" fmla="*/ 566418 h 2442593"/>
                  <a:gd name="connsiteX90" fmla="*/ 1932793 w 2798365"/>
                  <a:gd name="connsiteY90" fmla="*/ 508361 h 2442593"/>
                  <a:gd name="connsiteX91" fmla="*/ 1874736 w 2798365"/>
                  <a:gd name="connsiteY91" fmla="*/ 479332 h 2442593"/>
                  <a:gd name="connsiteX92" fmla="*/ 1671536 w 2798365"/>
                  <a:gd name="connsiteY92" fmla="*/ 392247 h 2442593"/>
                  <a:gd name="connsiteX93" fmla="*/ 1569936 w 2798365"/>
                  <a:gd name="connsiteY93" fmla="*/ 319675 h 2442593"/>
                  <a:gd name="connsiteX94" fmla="*/ 1526393 w 2798365"/>
                  <a:gd name="connsiteY94" fmla="*/ 290647 h 2442593"/>
                  <a:gd name="connsiteX95" fmla="*/ 1468336 w 2798365"/>
                  <a:gd name="connsiteY95" fmla="*/ 247104 h 2442593"/>
                  <a:gd name="connsiteX96" fmla="*/ 1453822 w 2798365"/>
                  <a:gd name="connsiteY96" fmla="*/ 247104 h 2442593"/>
                  <a:gd name="connsiteX97" fmla="*/ 1308679 w 2798365"/>
                  <a:gd name="connsiteY97" fmla="*/ 145504 h 2442593"/>
                  <a:gd name="connsiteX98" fmla="*/ 1265136 w 2798365"/>
                  <a:gd name="connsiteY98" fmla="*/ 101961 h 2442593"/>
                  <a:gd name="connsiteX99" fmla="*/ 1236107 w 2798365"/>
                  <a:gd name="connsiteY99" fmla="*/ 58418 h 2442593"/>
                  <a:gd name="connsiteX100" fmla="*/ 1192564 w 2798365"/>
                  <a:gd name="connsiteY100" fmla="*/ 43904 h 2442593"/>
                  <a:gd name="connsiteX101" fmla="*/ 1178050 w 2798365"/>
                  <a:gd name="connsiteY101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98964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20223 w 2798365"/>
                  <a:gd name="connsiteY84" fmla="*/ 586478 h 2442593"/>
                  <a:gd name="connsiteX85" fmla="*/ 1463192 w 2798365"/>
                  <a:gd name="connsiteY85" fmla="*/ 424353 h 2442593"/>
                  <a:gd name="connsiteX86" fmla="*/ 1700565 w 2798365"/>
                  <a:gd name="connsiteY86" fmla="*/ 508363 h 2442593"/>
                  <a:gd name="connsiteX87" fmla="*/ 1874736 w 2798365"/>
                  <a:gd name="connsiteY87" fmla="*/ 697046 h 2442593"/>
                  <a:gd name="connsiteX88" fmla="*/ 1990850 w 2798365"/>
                  <a:gd name="connsiteY88" fmla="*/ 813161 h 2442593"/>
                  <a:gd name="connsiteX89" fmla="*/ 2019879 w 2798365"/>
                  <a:gd name="connsiteY89" fmla="*/ 624475 h 2442593"/>
                  <a:gd name="connsiteX90" fmla="*/ 2034393 w 2798365"/>
                  <a:gd name="connsiteY90" fmla="*/ 566418 h 2442593"/>
                  <a:gd name="connsiteX91" fmla="*/ 1932793 w 2798365"/>
                  <a:gd name="connsiteY91" fmla="*/ 508361 h 2442593"/>
                  <a:gd name="connsiteX92" fmla="*/ 1874736 w 2798365"/>
                  <a:gd name="connsiteY92" fmla="*/ 479332 h 2442593"/>
                  <a:gd name="connsiteX93" fmla="*/ 1671536 w 2798365"/>
                  <a:gd name="connsiteY93" fmla="*/ 392247 h 2442593"/>
                  <a:gd name="connsiteX94" fmla="*/ 1569936 w 2798365"/>
                  <a:gd name="connsiteY94" fmla="*/ 319675 h 2442593"/>
                  <a:gd name="connsiteX95" fmla="*/ 1526393 w 2798365"/>
                  <a:gd name="connsiteY95" fmla="*/ 290647 h 2442593"/>
                  <a:gd name="connsiteX96" fmla="*/ 1468336 w 2798365"/>
                  <a:gd name="connsiteY96" fmla="*/ 247104 h 2442593"/>
                  <a:gd name="connsiteX97" fmla="*/ 1453822 w 2798365"/>
                  <a:gd name="connsiteY97" fmla="*/ 247104 h 2442593"/>
                  <a:gd name="connsiteX98" fmla="*/ 1308679 w 2798365"/>
                  <a:gd name="connsiteY98" fmla="*/ 145504 h 2442593"/>
                  <a:gd name="connsiteX99" fmla="*/ 1265136 w 2798365"/>
                  <a:gd name="connsiteY99" fmla="*/ 101961 h 2442593"/>
                  <a:gd name="connsiteX100" fmla="*/ 1236107 w 2798365"/>
                  <a:gd name="connsiteY100" fmla="*/ 58418 h 2442593"/>
                  <a:gd name="connsiteX101" fmla="*/ 1192564 w 2798365"/>
                  <a:gd name="connsiteY101" fmla="*/ 43904 h 2442593"/>
                  <a:gd name="connsiteX102" fmla="*/ 1178050 w 2798365"/>
                  <a:gd name="connsiteY102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41321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20223 w 2798365"/>
                  <a:gd name="connsiteY84" fmla="*/ 586478 h 2442593"/>
                  <a:gd name="connsiteX85" fmla="*/ 1463192 w 2798365"/>
                  <a:gd name="connsiteY85" fmla="*/ 424353 h 2442593"/>
                  <a:gd name="connsiteX86" fmla="*/ 1700565 w 2798365"/>
                  <a:gd name="connsiteY86" fmla="*/ 508363 h 2442593"/>
                  <a:gd name="connsiteX87" fmla="*/ 1874736 w 2798365"/>
                  <a:gd name="connsiteY87" fmla="*/ 697046 h 2442593"/>
                  <a:gd name="connsiteX88" fmla="*/ 1990850 w 2798365"/>
                  <a:gd name="connsiteY88" fmla="*/ 813161 h 2442593"/>
                  <a:gd name="connsiteX89" fmla="*/ 2019879 w 2798365"/>
                  <a:gd name="connsiteY89" fmla="*/ 624475 h 2442593"/>
                  <a:gd name="connsiteX90" fmla="*/ 2034393 w 2798365"/>
                  <a:gd name="connsiteY90" fmla="*/ 566418 h 2442593"/>
                  <a:gd name="connsiteX91" fmla="*/ 1932793 w 2798365"/>
                  <a:gd name="connsiteY91" fmla="*/ 508361 h 2442593"/>
                  <a:gd name="connsiteX92" fmla="*/ 1874736 w 2798365"/>
                  <a:gd name="connsiteY92" fmla="*/ 479332 h 2442593"/>
                  <a:gd name="connsiteX93" fmla="*/ 1671536 w 2798365"/>
                  <a:gd name="connsiteY93" fmla="*/ 392247 h 2442593"/>
                  <a:gd name="connsiteX94" fmla="*/ 1569936 w 2798365"/>
                  <a:gd name="connsiteY94" fmla="*/ 319675 h 2442593"/>
                  <a:gd name="connsiteX95" fmla="*/ 1526393 w 2798365"/>
                  <a:gd name="connsiteY95" fmla="*/ 290647 h 2442593"/>
                  <a:gd name="connsiteX96" fmla="*/ 1468336 w 2798365"/>
                  <a:gd name="connsiteY96" fmla="*/ 247104 h 2442593"/>
                  <a:gd name="connsiteX97" fmla="*/ 1453822 w 2798365"/>
                  <a:gd name="connsiteY97" fmla="*/ 247104 h 2442593"/>
                  <a:gd name="connsiteX98" fmla="*/ 1308679 w 2798365"/>
                  <a:gd name="connsiteY98" fmla="*/ 145504 h 2442593"/>
                  <a:gd name="connsiteX99" fmla="*/ 1265136 w 2798365"/>
                  <a:gd name="connsiteY99" fmla="*/ 101961 h 2442593"/>
                  <a:gd name="connsiteX100" fmla="*/ 1236107 w 2798365"/>
                  <a:gd name="connsiteY100" fmla="*/ 58418 h 2442593"/>
                  <a:gd name="connsiteX101" fmla="*/ 1192564 w 2798365"/>
                  <a:gd name="connsiteY101" fmla="*/ 43904 h 2442593"/>
                  <a:gd name="connsiteX102" fmla="*/ 1178050 w 2798365"/>
                  <a:gd name="connsiteY102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41321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285637 w 2798365"/>
                  <a:gd name="connsiteY84" fmla="*/ 575977 h 2442593"/>
                  <a:gd name="connsiteX85" fmla="*/ 1463192 w 2798365"/>
                  <a:gd name="connsiteY85" fmla="*/ 424353 h 2442593"/>
                  <a:gd name="connsiteX86" fmla="*/ 1700565 w 2798365"/>
                  <a:gd name="connsiteY86" fmla="*/ 508363 h 2442593"/>
                  <a:gd name="connsiteX87" fmla="*/ 1874736 w 2798365"/>
                  <a:gd name="connsiteY87" fmla="*/ 697046 h 2442593"/>
                  <a:gd name="connsiteX88" fmla="*/ 1990850 w 2798365"/>
                  <a:gd name="connsiteY88" fmla="*/ 813161 h 2442593"/>
                  <a:gd name="connsiteX89" fmla="*/ 2019879 w 2798365"/>
                  <a:gd name="connsiteY89" fmla="*/ 624475 h 2442593"/>
                  <a:gd name="connsiteX90" fmla="*/ 2034393 w 2798365"/>
                  <a:gd name="connsiteY90" fmla="*/ 566418 h 2442593"/>
                  <a:gd name="connsiteX91" fmla="*/ 1932793 w 2798365"/>
                  <a:gd name="connsiteY91" fmla="*/ 508361 h 2442593"/>
                  <a:gd name="connsiteX92" fmla="*/ 1874736 w 2798365"/>
                  <a:gd name="connsiteY92" fmla="*/ 479332 h 2442593"/>
                  <a:gd name="connsiteX93" fmla="*/ 1671536 w 2798365"/>
                  <a:gd name="connsiteY93" fmla="*/ 392247 h 2442593"/>
                  <a:gd name="connsiteX94" fmla="*/ 1569936 w 2798365"/>
                  <a:gd name="connsiteY94" fmla="*/ 319675 h 2442593"/>
                  <a:gd name="connsiteX95" fmla="*/ 1526393 w 2798365"/>
                  <a:gd name="connsiteY95" fmla="*/ 290647 h 2442593"/>
                  <a:gd name="connsiteX96" fmla="*/ 1468336 w 2798365"/>
                  <a:gd name="connsiteY96" fmla="*/ 247104 h 2442593"/>
                  <a:gd name="connsiteX97" fmla="*/ 1453822 w 2798365"/>
                  <a:gd name="connsiteY97" fmla="*/ 247104 h 2442593"/>
                  <a:gd name="connsiteX98" fmla="*/ 1308679 w 2798365"/>
                  <a:gd name="connsiteY98" fmla="*/ 145504 h 2442593"/>
                  <a:gd name="connsiteX99" fmla="*/ 1265136 w 2798365"/>
                  <a:gd name="connsiteY99" fmla="*/ 101961 h 2442593"/>
                  <a:gd name="connsiteX100" fmla="*/ 1236107 w 2798365"/>
                  <a:gd name="connsiteY100" fmla="*/ 58418 h 2442593"/>
                  <a:gd name="connsiteX101" fmla="*/ 1192564 w 2798365"/>
                  <a:gd name="connsiteY101" fmla="*/ 43904 h 2442593"/>
                  <a:gd name="connsiteX102" fmla="*/ 1178050 w 2798365"/>
                  <a:gd name="connsiteY102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41321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63192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2019879 w 2798365"/>
                  <a:gd name="connsiteY90" fmla="*/ 624475 h 2442593"/>
                  <a:gd name="connsiteX91" fmla="*/ 2034393 w 2798365"/>
                  <a:gd name="connsiteY91" fmla="*/ 566418 h 2442593"/>
                  <a:gd name="connsiteX92" fmla="*/ 1932793 w 2798365"/>
                  <a:gd name="connsiteY92" fmla="*/ 508361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63192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2019879 w 2798365"/>
                  <a:gd name="connsiteY90" fmla="*/ 624475 h 2442593"/>
                  <a:gd name="connsiteX91" fmla="*/ 2034393 w 2798365"/>
                  <a:gd name="connsiteY91" fmla="*/ 566418 h 2442593"/>
                  <a:gd name="connsiteX92" fmla="*/ 1932793 w 2798365"/>
                  <a:gd name="connsiteY92" fmla="*/ 508361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63192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2019879 w 2798365"/>
                  <a:gd name="connsiteY90" fmla="*/ 624475 h 2442593"/>
                  <a:gd name="connsiteX91" fmla="*/ 2022865 w 2798365"/>
                  <a:gd name="connsiteY91" fmla="*/ 587420 h 2442593"/>
                  <a:gd name="connsiteX92" fmla="*/ 1932793 w 2798365"/>
                  <a:gd name="connsiteY92" fmla="*/ 508361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63192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2019879 w 2798365"/>
                  <a:gd name="connsiteY90" fmla="*/ 624475 h 2442593"/>
                  <a:gd name="connsiteX91" fmla="*/ 1988279 w 2798365"/>
                  <a:gd name="connsiteY91" fmla="*/ 597921 h 2442593"/>
                  <a:gd name="connsiteX92" fmla="*/ 1932793 w 2798365"/>
                  <a:gd name="connsiteY92" fmla="*/ 508361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63192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2019879 w 2798365"/>
                  <a:gd name="connsiteY90" fmla="*/ 624475 h 2442593"/>
                  <a:gd name="connsiteX91" fmla="*/ 1988279 w 2798365"/>
                  <a:gd name="connsiteY91" fmla="*/ 597921 h 2442593"/>
                  <a:gd name="connsiteX92" fmla="*/ 1990436 w 2798365"/>
                  <a:gd name="connsiteY92" fmla="*/ 539864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63192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1996821 w 2798365"/>
                  <a:gd name="connsiteY90" fmla="*/ 645477 h 2442593"/>
                  <a:gd name="connsiteX91" fmla="*/ 1988279 w 2798365"/>
                  <a:gd name="connsiteY91" fmla="*/ 597921 h 2442593"/>
                  <a:gd name="connsiteX92" fmla="*/ 1990436 w 2798365"/>
                  <a:gd name="connsiteY92" fmla="*/ 539864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74721 w 2798365"/>
                  <a:gd name="connsiteY86" fmla="*/ 424353 h 2442593"/>
                  <a:gd name="connsiteX87" fmla="*/ 1700565 w 2798365"/>
                  <a:gd name="connsiteY87" fmla="*/ 508363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1996821 w 2798365"/>
                  <a:gd name="connsiteY90" fmla="*/ 645477 h 2442593"/>
                  <a:gd name="connsiteX91" fmla="*/ 1988279 w 2798365"/>
                  <a:gd name="connsiteY91" fmla="*/ 597921 h 2442593"/>
                  <a:gd name="connsiteX92" fmla="*/ 1990436 w 2798365"/>
                  <a:gd name="connsiteY92" fmla="*/ 539864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74721 w 2798365"/>
                  <a:gd name="connsiteY86" fmla="*/ 424353 h 2442593"/>
                  <a:gd name="connsiteX87" fmla="*/ 1642922 w 2798365"/>
                  <a:gd name="connsiteY87" fmla="*/ 539866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1996821 w 2798365"/>
                  <a:gd name="connsiteY90" fmla="*/ 645477 h 2442593"/>
                  <a:gd name="connsiteX91" fmla="*/ 1988279 w 2798365"/>
                  <a:gd name="connsiteY91" fmla="*/ 597921 h 2442593"/>
                  <a:gd name="connsiteX92" fmla="*/ 1990436 w 2798365"/>
                  <a:gd name="connsiteY92" fmla="*/ 539864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361 h 2442593"/>
                  <a:gd name="connsiteX1" fmla="*/ 1134507 w 2798365"/>
                  <a:gd name="connsiteY1" fmla="*/ 72932 h 2442593"/>
                  <a:gd name="connsiteX2" fmla="*/ 1090964 w 2798365"/>
                  <a:gd name="connsiteY2" fmla="*/ 87447 h 2442593"/>
                  <a:gd name="connsiteX3" fmla="*/ 1047422 w 2798365"/>
                  <a:gd name="connsiteY3" fmla="*/ 130990 h 2442593"/>
                  <a:gd name="connsiteX4" fmla="*/ 1135766 w 2798365"/>
                  <a:gd name="connsiteY4" fmla="*/ 187439 h 2442593"/>
                  <a:gd name="connsiteX5" fmla="*/ 1221593 w 2798365"/>
                  <a:gd name="connsiteY5" fmla="*/ 160019 h 2442593"/>
                  <a:gd name="connsiteX6" fmla="*/ 1279650 w 2798365"/>
                  <a:gd name="connsiteY6" fmla="*/ 203563 h 2442593"/>
                  <a:gd name="connsiteX7" fmla="*/ 1192566 w 2798365"/>
                  <a:gd name="connsiteY7" fmla="*/ 319676 h 2442593"/>
                  <a:gd name="connsiteX8" fmla="*/ 1089652 w 2798365"/>
                  <a:gd name="connsiteY8" fmla="*/ 292449 h 2442593"/>
                  <a:gd name="connsiteX9" fmla="*/ 1089652 w 2798365"/>
                  <a:gd name="connsiteY9" fmla="*/ 218942 h 2442593"/>
                  <a:gd name="connsiteX10" fmla="*/ 1032907 w 2798365"/>
                  <a:gd name="connsiteY10" fmla="*/ 160018 h 2442593"/>
                  <a:gd name="connsiteX11" fmla="*/ 829711 w 2798365"/>
                  <a:gd name="connsiteY11" fmla="*/ 348704 h 2442593"/>
                  <a:gd name="connsiteX12" fmla="*/ 786164 w 2798365"/>
                  <a:gd name="connsiteY12" fmla="*/ 406761 h 2442593"/>
                  <a:gd name="connsiteX13" fmla="*/ 713593 w 2798365"/>
                  <a:gd name="connsiteY13" fmla="*/ 493847 h 2442593"/>
                  <a:gd name="connsiteX14" fmla="*/ 626507 w 2798365"/>
                  <a:gd name="connsiteY14" fmla="*/ 580932 h 2442593"/>
                  <a:gd name="connsiteX15" fmla="*/ 611993 w 2798365"/>
                  <a:gd name="connsiteY15" fmla="*/ 609961 h 2442593"/>
                  <a:gd name="connsiteX16" fmla="*/ 495879 w 2798365"/>
                  <a:gd name="connsiteY16" fmla="*/ 740590 h 2442593"/>
                  <a:gd name="connsiteX17" fmla="*/ 452336 w 2798365"/>
                  <a:gd name="connsiteY17" fmla="*/ 769618 h 2442593"/>
                  <a:gd name="connsiteX18" fmla="*/ 394279 w 2798365"/>
                  <a:gd name="connsiteY18" fmla="*/ 827675 h 2442593"/>
                  <a:gd name="connsiteX19" fmla="*/ 365250 w 2798365"/>
                  <a:gd name="connsiteY19" fmla="*/ 871218 h 2442593"/>
                  <a:gd name="connsiteX20" fmla="*/ 321707 w 2798365"/>
                  <a:gd name="connsiteY20" fmla="*/ 914761 h 2442593"/>
                  <a:gd name="connsiteX21" fmla="*/ 278164 w 2798365"/>
                  <a:gd name="connsiteY21" fmla="*/ 972818 h 2442593"/>
                  <a:gd name="connsiteX22" fmla="*/ 205593 w 2798365"/>
                  <a:gd name="connsiteY22" fmla="*/ 1059904 h 2442593"/>
                  <a:gd name="connsiteX23" fmla="*/ 162050 w 2798365"/>
                  <a:gd name="connsiteY23" fmla="*/ 1117961 h 2442593"/>
                  <a:gd name="connsiteX24" fmla="*/ 103993 w 2798365"/>
                  <a:gd name="connsiteY24" fmla="*/ 1176018 h 2442593"/>
                  <a:gd name="connsiteX25" fmla="*/ 74964 w 2798365"/>
                  <a:gd name="connsiteY25" fmla="*/ 1234075 h 2442593"/>
                  <a:gd name="connsiteX26" fmla="*/ 16909 w 2798365"/>
                  <a:gd name="connsiteY26" fmla="*/ 1335676 h 2442593"/>
                  <a:gd name="connsiteX27" fmla="*/ 561 w 2798365"/>
                  <a:gd name="connsiteY27" fmla="*/ 1509848 h 2442593"/>
                  <a:gd name="connsiteX28" fmla="*/ 3400 w 2798365"/>
                  <a:gd name="connsiteY28" fmla="*/ 1650225 h 2442593"/>
                  <a:gd name="connsiteX29" fmla="*/ 8733 w 2798365"/>
                  <a:gd name="connsiteY29" fmla="*/ 1778169 h 2442593"/>
                  <a:gd name="connsiteX30" fmla="*/ 87644 w 2798365"/>
                  <a:gd name="connsiteY30" fmla="*/ 1879768 h 2442593"/>
                  <a:gd name="connsiteX31" fmla="*/ 162050 w 2798365"/>
                  <a:gd name="connsiteY31" fmla="*/ 2032361 h 2442593"/>
                  <a:gd name="connsiteX32" fmla="*/ 205593 w 2798365"/>
                  <a:gd name="connsiteY32" fmla="*/ 2061390 h 2442593"/>
                  <a:gd name="connsiteX33" fmla="*/ 292679 w 2798365"/>
                  <a:gd name="connsiteY33" fmla="*/ 2133961 h 2442593"/>
                  <a:gd name="connsiteX34" fmla="*/ 379764 w 2798365"/>
                  <a:gd name="connsiteY34" fmla="*/ 2192018 h 2442593"/>
                  <a:gd name="connsiteX35" fmla="*/ 495879 w 2798365"/>
                  <a:gd name="connsiteY35" fmla="*/ 2221047 h 2442593"/>
                  <a:gd name="connsiteX36" fmla="*/ 684564 w 2798365"/>
                  <a:gd name="connsiteY36" fmla="*/ 2264590 h 2442593"/>
                  <a:gd name="connsiteX37" fmla="*/ 771650 w 2798365"/>
                  <a:gd name="connsiteY37" fmla="*/ 2293618 h 2442593"/>
                  <a:gd name="connsiteX38" fmla="*/ 815193 w 2798365"/>
                  <a:gd name="connsiteY38" fmla="*/ 2308132 h 2442593"/>
                  <a:gd name="connsiteX39" fmla="*/ 858736 w 2798365"/>
                  <a:gd name="connsiteY39" fmla="*/ 2322647 h 2442593"/>
                  <a:gd name="connsiteX40" fmla="*/ 902279 w 2798365"/>
                  <a:gd name="connsiteY40" fmla="*/ 2337161 h 2442593"/>
                  <a:gd name="connsiteX41" fmla="*/ 1018393 w 2798365"/>
                  <a:gd name="connsiteY41" fmla="*/ 2380704 h 2442593"/>
                  <a:gd name="connsiteX42" fmla="*/ 1090964 w 2798365"/>
                  <a:gd name="connsiteY42" fmla="*/ 2395218 h 2442593"/>
                  <a:gd name="connsiteX43" fmla="*/ 945822 w 2798365"/>
                  <a:gd name="connsiteY43" fmla="*/ 2337161 h 2442593"/>
                  <a:gd name="connsiteX44" fmla="*/ 1192565 w 2798365"/>
                  <a:gd name="connsiteY44" fmla="*/ 2424247 h 2442593"/>
                  <a:gd name="connsiteX45" fmla="*/ 1308678 w 2798365"/>
                  <a:gd name="connsiteY45" fmla="*/ 2424246 h 2442593"/>
                  <a:gd name="connsiteX46" fmla="*/ 1453820 w 2798365"/>
                  <a:gd name="connsiteY46" fmla="*/ 2438761 h 2442593"/>
                  <a:gd name="connsiteX47" fmla="*/ 1657022 w 2798365"/>
                  <a:gd name="connsiteY47" fmla="*/ 2438760 h 2442593"/>
                  <a:gd name="connsiteX48" fmla="*/ 2600449 w 2798365"/>
                  <a:gd name="connsiteY48" fmla="*/ 2395218 h 2442593"/>
                  <a:gd name="connsiteX49" fmla="*/ 2673023 w 2798365"/>
                  <a:gd name="connsiteY49" fmla="*/ 2380703 h 2442593"/>
                  <a:gd name="connsiteX50" fmla="*/ 2789137 w 2798365"/>
                  <a:gd name="connsiteY50" fmla="*/ 2351675 h 2442593"/>
                  <a:gd name="connsiteX51" fmla="*/ 2774622 w 2798365"/>
                  <a:gd name="connsiteY51" fmla="*/ 2148476 h 2442593"/>
                  <a:gd name="connsiteX52" fmla="*/ 2643993 w 2798365"/>
                  <a:gd name="connsiteY52" fmla="*/ 2192018 h 2442593"/>
                  <a:gd name="connsiteX53" fmla="*/ 2469821 w 2798365"/>
                  <a:gd name="connsiteY53" fmla="*/ 2192018 h 2442593"/>
                  <a:gd name="connsiteX54" fmla="*/ 2426279 w 2798365"/>
                  <a:gd name="connsiteY54" fmla="*/ 2206533 h 2442593"/>
                  <a:gd name="connsiteX55" fmla="*/ 2310165 w 2798365"/>
                  <a:gd name="connsiteY55" fmla="*/ 2162990 h 2442593"/>
                  <a:gd name="connsiteX56" fmla="*/ 2194050 w 2798365"/>
                  <a:gd name="connsiteY56" fmla="*/ 1974305 h 2442593"/>
                  <a:gd name="connsiteX57" fmla="*/ 2063422 w 2798365"/>
                  <a:gd name="connsiteY57" fmla="*/ 1988818 h 2442593"/>
                  <a:gd name="connsiteX58" fmla="*/ 1932793 w 2798365"/>
                  <a:gd name="connsiteY58" fmla="*/ 2046876 h 2442593"/>
                  <a:gd name="connsiteX59" fmla="*/ 1860221 w 2798365"/>
                  <a:gd name="connsiteY59" fmla="*/ 2032360 h 2442593"/>
                  <a:gd name="connsiteX60" fmla="*/ 1497364 w 2798365"/>
                  <a:gd name="connsiteY60" fmla="*/ 1974304 h 2442593"/>
                  <a:gd name="connsiteX61" fmla="*/ 1410279 w 2798365"/>
                  <a:gd name="connsiteY61" fmla="*/ 1945275 h 2442593"/>
                  <a:gd name="connsiteX62" fmla="*/ 1294164 w 2798365"/>
                  <a:gd name="connsiteY62" fmla="*/ 1887218 h 2442593"/>
                  <a:gd name="connsiteX63" fmla="*/ 1134507 w 2798365"/>
                  <a:gd name="connsiteY63" fmla="*/ 1756590 h 2442593"/>
                  <a:gd name="connsiteX64" fmla="*/ 1047422 w 2798365"/>
                  <a:gd name="connsiteY64" fmla="*/ 1625961 h 2442593"/>
                  <a:gd name="connsiteX65" fmla="*/ 1018393 w 2798365"/>
                  <a:gd name="connsiteY65" fmla="*/ 1582418 h 2442593"/>
                  <a:gd name="connsiteX66" fmla="*/ 974850 w 2798365"/>
                  <a:gd name="connsiteY66" fmla="*/ 1538875 h 2442593"/>
                  <a:gd name="connsiteX67" fmla="*/ 945822 w 2798365"/>
                  <a:gd name="connsiteY67" fmla="*/ 1466304 h 2442593"/>
                  <a:gd name="connsiteX68" fmla="*/ 858736 w 2798365"/>
                  <a:gd name="connsiteY68" fmla="*/ 1466304 h 2442593"/>
                  <a:gd name="connsiteX69" fmla="*/ 786165 w 2798365"/>
                  <a:gd name="connsiteY69" fmla="*/ 1437275 h 2442593"/>
                  <a:gd name="connsiteX70" fmla="*/ 757135 w 2798365"/>
                  <a:gd name="connsiteY70" fmla="*/ 1306647 h 2442593"/>
                  <a:gd name="connsiteX71" fmla="*/ 887765 w 2798365"/>
                  <a:gd name="connsiteY71" fmla="*/ 1248590 h 2442593"/>
                  <a:gd name="connsiteX72" fmla="*/ 931307 w 2798365"/>
                  <a:gd name="connsiteY72" fmla="*/ 885732 h 2442593"/>
                  <a:gd name="connsiteX73" fmla="*/ 1119993 w 2798365"/>
                  <a:gd name="connsiteY73" fmla="*/ 1001847 h 2442593"/>
                  <a:gd name="connsiteX74" fmla="*/ 1178050 w 2798365"/>
                  <a:gd name="connsiteY74" fmla="*/ 1016361 h 2442593"/>
                  <a:gd name="connsiteX75" fmla="*/ 1250622 w 2798365"/>
                  <a:gd name="connsiteY75" fmla="*/ 1045390 h 2442593"/>
                  <a:gd name="connsiteX76" fmla="*/ 1381250 w 2798365"/>
                  <a:gd name="connsiteY76" fmla="*/ 1059904 h 2442593"/>
                  <a:gd name="connsiteX77" fmla="*/ 1482850 w 2798365"/>
                  <a:gd name="connsiteY77" fmla="*/ 1074418 h 2442593"/>
                  <a:gd name="connsiteX78" fmla="*/ 1657022 w 2798365"/>
                  <a:gd name="connsiteY78" fmla="*/ 1059904 h 2442593"/>
                  <a:gd name="connsiteX79" fmla="*/ 1613479 w 2798365"/>
                  <a:gd name="connsiteY79" fmla="*/ 1016361 h 2442593"/>
                  <a:gd name="connsiteX80" fmla="*/ 1569936 w 2798365"/>
                  <a:gd name="connsiteY80" fmla="*/ 900247 h 2442593"/>
                  <a:gd name="connsiteX81" fmla="*/ 1598964 w 2798365"/>
                  <a:gd name="connsiteY81" fmla="*/ 798647 h 2442593"/>
                  <a:gd name="connsiteX82" fmla="*/ 1575907 w 2798365"/>
                  <a:gd name="connsiteY82" fmla="*/ 697047 h 2442593"/>
                  <a:gd name="connsiteX83" fmla="*/ 1497363 w 2798365"/>
                  <a:gd name="connsiteY83" fmla="*/ 638990 h 2442593"/>
                  <a:gd name="connsiteX84" fmla="*/ 1389395 w 2798365"/>
                  <a:gd name="connsiteY84" fmla="*/ 638982 h 2442593"/>
                  <a:gd name="connsiteX85" fmla="*/ 1285637 w 2798365"/>
                  <a:gd name="connsiteY85" fmla="*/ 575977 h 2442593"/>
                  <a:gd name="connsiteX86" fmla="*/ 1497778 w 2798365"/>
                  <a:gd name="connsiteY86" fmla="*/ 392850 h 2442593"/>
                  <a:gd name="connsiteX87" fmla="*/ 1642922 w 2798365"/>
                  <a:gd name="connsiteY87" fmla="*/ 539866 h 2442593"/>
                  <a:gd name="connsiteX88" fmla="*/ 1874736 w 2798365"/>
                  <a:gd name="connsiteY88" fmla="*/ 697046 h 2442593"/>
                  <a:gd name="connsiteX89" fmla="*/ 1990850 w 2798365"/>
                  <a:gd name="connsiteY89" fmla="*/ 813161 h 2442593"/>
                  <a:gd name="connsiteX90" fmla="*/ 1996821 w 2798365"/>
                  <a:gd name="connsiteY90" fmla="*/ 645477 h 2442593"/>
                  <a:gd name="connsiteX91" fmla="*/ 1988279 w 2798365"/>
                  <a:gd name="connsiteY91" fmla="*/ 597921 h 2442593"/>
                  <a:gd name="connsiteX92" fmla="*/ 1990436 w 2798365"/>
                  <a:gd name="connsiteY92" fmla="*/ 539864 h 2442593"/>
                  <a:gd name="connsiteX93" fmla="*/ 1874736 w 2798365"/>
                  <a:gd name="connsiteY93" fmla="*/ 479332 h 2442593"/>
                  <a:gd name="connsiteX94" fmla="*/ 1671536 w 2798365"/>
                  <a:gd name="connsiteY94" fmla="*/ 392247 h 2442593"/>
                  <a:gd name="connsiteX95" fmla="*/ 1569936 w 2798365"/>
                  <a:gd name="connsiteY95" fmla="*/ 319675 h 2442593"/>
                  <a:gd name="connsiteX96" fmla="*/ 1526393 w 2798365"/>
                  <a:gd name="connsiteY96" fmla="*/ 290647 h 2442593"/>
                  <a:gd name="connsiteX97" fmla="*/ 1468336 w 2798365"/>
                  <a:gd name="connsiteY97" fmla="*/ 247104 h 2442593"/>
                  <a:gd name="connsiteX98" fmla="*/ 1453822 w 2798365"/>
                  <a:gd name="connsiteY98" fmla="*/ 247104 h 2442593"/>
                  <a:gd name="connsiteX99" fmla="*/ 1308679 w 2798365"/>
                  <a:gd name="connsiteY99" fmla="*/ 145504 h 2442593"/>
                  <a:gd name="connsiteX100" fmla="*/ 1265136 w 2798365"/>
                  <a:gd name="connsiteY100" fmla="*/ 101961 h 2442593"/>
                  <a:gd name="connsiteX101" fmla="*/ 1236107 w 2798365"/>
                  <a:gd name="connsiteY101" fmla="*/ 58418 h 2442593"/>
                  <a:gd name="connsiteX102" fmla="*/ 1192564 w 2798365"/>
                  <a:gd name="connsiteY102" fmla="*/ 43904 h 2442593"/>
                  <a:gd name="connsiteX103" fmla="*/ 1178050 w 2798365"/>
                  <a:gd name="connsiteY103" fmla="*/ 361 h 2442593"/>
                  <a:gd name="connsiteX0" fmla="*/ 1178050 w 2798365"/>
                  <a:gd name="connsiteY0" fmla="*/ 2448 h 2402676"/>
                  <a:gd name="connsiteX1" fmla="*/ 1134507 w 2798365"/>
                  <a:gd name="connsiteY1" fmla="*/ 33015 h 2402676"/>
                  <a:gd name="connsiteX2" fmla="*/ 1090964 w 2798365"/>
                  <a:gd name="connsiteY2" fmla="*/ 47530 h 2402676"/>
                  <a:gd name="connsiteX3" fmla="*/ 1047422 w 2798365"/>
                  <a:gd name="connsiteY3" fmla="*/ 91073 h 2402676"/>
                  <a:gd name="connsiteX4" fmla="*/ 1135766 w 2798365"/>
                  <a:gd name="connsiteY4" fmla="*/ 147522 h 2402676"/>
                  <a:gd name="connsiteX5" fmla="*/ 1221593 w 2798365"/>
                  <a:gd name="connsiteY5" fmla="*/ 120102 h 2402676"/>
                  <a:gd name="connsiteX6" fmla="*/ 1279650 w 2798365"/>
                  <a:gd name="connsiteY6" fmla="*/ 163646 h 2402676"/>
                  <a:gd name="connsiteX7" fmla="*/ 1192566 w 2798365"/>
                  <a:gd name="connsiteY7" fmla="*/ 279759 h 2402676"/>
                  <a:gd name="connsiteX8" fmla="*/ 1089652 w 2798365"/>
                  <a:gd name="connsiteY8" fmla="*/ 252532 h 2402676"/>
                  <a:gd name="connsiteX9" fmla="*/ 1089652 w 2798365"/>
                  <a:gd name="connsiteY9" fmla="*/ 179025 h 2402676"/>
                  <a:gd name="connsiteX10" fmla="*/ 1032907 w 2798365"/>
                  <a:gd name="connsiteY10" fmla="*/ 120101 h 2402676"/>
                  <a:gd name="connsiteX11" fmla="*/ 829711 w 2798365"/>
                  <a:gd name="connsiteY11" fmla="*/ 308787 h 2402676"/>
                  <a:gd name="connsiteX12" fmla="*/ 786164 w 2798365"/>
                  <a:gd name="connsiteY12" fmla="*/ 366844 h 2402676"/>
                  <a:gd name="connsiteX13" fmla="*/ 713593 w 2798365"/>
                  <a:gd name="connsiteY13" fmla="*/ 453930 h 2402676"/>
                  <a:gd name="connsiteX14" fmla="*/ 626507 w 2798365"/>
                  <a:gd name="connsiteY14" fmla="*/ 541015 h 2402676"/>
                  <a:gd name="connsiteX15" fmla="*/ 611993 w 2798365"/>
                  <a:gd name="connsiteY15" fmla="*/ 570044 h 2402676"/>
                  <a:gd name="connsiteX16" fmla="*/ 495879 w 2798365"/>
                  <a:gd name="connsiteY16" fmla="*/ 700673 h 2402676"/>
                  <a:gd name="connsiteX17" fmla="*/ 452336 w 2798365"/>
                  <a:gd name="connsiteY17" fmla="*/ 729701 h 2402676"/>
                  <a:gd name="connsiteX18" fmla="*/ 394279 w 2798365"/>
                  <a:gd name="connsiteY18" fmla="*/ 787758 h 2402676"/>
                  <a:gd name="connsiteX19" fmla="*/ 365250 w 2798365"/>
                  <a:gd name="connsiteY19" fmla="*/ 831301 h 2402676"/>
                  <a:gd name="connsiteX20" fmla="*/ 321707 w 2798365"/>
                  <a:gd name="connsiteY20" fmla="*/ 874844 h 2402676"/>
                  <a:gd name="connsiteX21" fmla="*/ 278164 w 2798365"/>
                  <a:gd name="connsiteY21" fmla="*/ 932901 h 2402676"/>
                  <a:gd name="connsiteX22" fmla="*/ 205593 w 2798365"/>
                  <a:gd name="connsiteY22" fmla="*/ 1019987 h 2402676"/>
                  <a:gd name="connsiteX23" fmla="*/ 162050 w 2798365"/>
                  <a:gd name="connsiteY23" fmla="*/ 1078044 h 2402676"/>
                  <a:gd name="connsiteX24" fmla="*/ 103993 w 2798365"/>
                  <a:gd name="connsiteY24" fmla="*/ 1136101 h 2402676"/>
                  <a:gd name="connsiteX25" fmla="*/ 74964 w 2798365"/>
                  <a:gd name="connsiteY25" fmla="*/ 1194158 h 2402676"/>
                  <a:gd name="connsiteX26" fmla="*/ 16909 w 2798365"/>
                  <a:gd name="connsiteY26" fmla="*/ 1295759 h 2402676"/>
                  <a:gd name="connsiteX27" fmla="*/ 561 w 2798365"/>
                  <a:gd name="connsiteY27" fmla="*/ 1469931 h 2402676"/>
                  <a:gd name="connsiteX28" fmla="*/ 3400 w 2798365"/>
                  <a:gd name="connsiteY28" fmla="*/ 1610308 h 2402676"/>
                  <a:gd name="connsiteX29" fmla="*/ 8733 w 2798365"/>
                  <a:gd name="connsiteY29" fmla="*/ 1738252 h 2402676"/>
                  <a:gd name="connsiteX30" fmla="*/ 87644 w 2798365"/>
                  <a:gd name="connsiteY30" fmla="*/ 1839851 h 2402676"/>
                  <a:gd name="connsiteX31" fmla="*/ 162050 w 2798365"/>
                  <a:gd name="connsiteY31" fmla="*/ 1992444 h 2402676"/>
                  <a:gd name="connsiteX32" fmla="*/ 205593 w 2798365"/>
                  <a:gd name="connsiteY32" fmla="*/ 2021473 h 2402676"/>
                  <a:gd name="connsiteX33" fmla="*/ 292679 w 2798365"/>
                  <a:gd name="connsiteY33" fmla="*/ 2094044 h 2402676"/>
                  <a:gd name="connsiteX34" fmla="*/ 379764 w 2798365"/>
                  <a:gd name="connsiteY34" fmla="*/ 2152101 h 2402676"/>
                  <a:gd name="connsiteX35" fmla="*/ 495879 w 2798365"/>
                  <a:gd name="connsiteY35" fmla="*/ 2181130 h 2402676"/>
                  <a:gd name="connsiteX36" fmla="*/ 684564 w 2798365"/>
                  <a:gd name="connsiteY36" fmla="*/ 2224673 h 2402676"/>
                  <a:gd name="connsiteX37" fmla="*/ 771650 w 2798365"/>
                  <a:gd name="connsiteY37" fmla="*/ 2253701 h 2402676"/>
                  <a:gd name="connsiteX38" fmla="*/ 815193 w 2798365"/>
                  <a:gd name="connsiteY38" fmla="*/ 2268215 h 2402676"/>
                  <a:gd name="connsiteX39" fmla="*/ 858736 w 2798365"/>
                  <a:gd name="connsiteY39" fmla="*/ 2282730 h 2402676"/>
                  <a:gd name="connsiteX40" fmla="*/ 902279 w 2798365"/>
                  <a:gd name="connsiteY40" fmla="*/ 2297244 h 2402676"/>
                  <a:gd name="connsiteX41" fmla="*/ 1018393 w 2798365"/>
                  <a:gd name="connsiteY41" fmla="*/ 2340787 h 2402676"/>
                  <a:gd name="connsiteX42" fmla="*/ 1090964 w 2798365"/>
                  <a:gd name="connsiteY42" fmla="*/ 2355301 h 2402676"/>
                  <a:gd name="connsiteX43" fmla="*/ 945822 w 2798365"/>
                  <a:gd name="connsiteY43" fmla="*/ 2297244 h 2402676"/>
                  <a:gd name="connsiteX44" fmla="*/ 1192565 w 2798365"/>
                  <a:gd name="connsiteY44" fmla="*/ 2384330 h 2402676"/>
                  <a:gd name="connsiteX45" fmla="*/ 1308678 w 2798365"/>
                  <a:gd name="connsiteY45" fmla="*/ 2384329 h 2402676"/>
                  <a:gd name="connsiteX46" fmla="*/ 1453820 w 2798365"/>
                  <a:gd name="connsiteY46" fmla="*/ 2398844 h 2402676"/>
                  <a:gd name="connsiteX47" fmla="*/ 1657022 w 2798365"/>
                  <a:gd name="connsiteY47" fmla="*/ 2398843 h 2402676"/>
                  <a:gd name="connsiteX48" fmla="*/ 2600449 w 2798365"/>
                  <a:gd name="connsiteY48" fmla="*/ 2355301 h 2402676"/>
                  <a:gd name="connsiteX49" fmla="*/ 2673023 w 2798365"/>
                  <a:gd name="connsiteY49" fmla="*/ 2340786 h 2402676"/>
                  <a:gd name="connsiteX50" fmla="*/ 2789137 w 2798365"/>
                  <a:gd name="connsiteY50" fmla="*/ 2311758 h 2402676"/>
                  <a:gd name="connsiteX51" fmla="*/ 2774622 w 2798365"/>
                  <a:gd name="connsiteY51" fmla="*/ 2108559 h 2402676"/>
                  <a:gd name="connsiteX52" fmla="*/ 2643993 w 2798365"/>
                  <a:gd name="connsiteY52" fmla="*/ 2152101 h 2402676"/>
                  <a:gd name="connsiteX53" fmla="*/ 2469821 w 2798365"/>
                  <a:gd name="connsiteY53" fmla="*/ 2152101 h 2402676"/>
                  <a:gd name="connsiteX54" fmla="*/ 2426279 w 2798365"/>
                  <a:gd name="connsiteY54" fmla="*/ 2166616 h 2402676"/>
                  <a:gd name="connsiteX55" fmla="*/ 2310165 w 2798365"/>
                  <a:gd name="connsiteY55" fmla="*/ 2123073 h 2402676"/>
                  <a:gd name="connsiteX56" fmla="*/ 2194050 w 2798365"/>
                  <a:gd name="connsiteY56" fmla="*/ 1934388 h 2402676"/>
                  <a:gd name="connsiteX57" fmla="*/ 2063422 w 2798365"/>
                  <a:gd name="connsiteY57" fmla="*/ 1948901 h 2402676"/>
                  <a:gd name="connsiteX58" fmla="*/ 1932793 w 2798365"/>
                  <a:gd name="connsiteY58" fmla="*/ 2006959 h 2402676"/>
                  <a:gd name="connsiteX59" fmla="*/ 1860221 w 2798365"/>
                  <a:gd name="connsiteY59" fmla="*/ 1992443 h 2402676"/>
                  <a:gd name="connsiteX60" fmla="*/ 1497364 w 2798365"/>
                  <a:gd name="connsiteY60" fmla="*/ 1934387 h 2402676"/>
                  <a:gd name="connsiteX61" fmla="*/ 1410279 w 2798365"/>
                  <a:gd name="connsiteY61" fmla="*/ 1905358 h 2402676"/>
                  <a:gd name="connsiteX62" fmla="*/ 1294164 w 2798365"/>
                  <a:gd name="connsiteY62" fmla="*/ 1847301 h 2402676"/>
                  <a:gd name="connsiteX63" fmla="*/ 1134507 w 2798365"/>
                  <a:gd name="connsiteY63" fmla="*/ 1716673 h 2402676"/>
                  <a:gd name="connsiteX64" fmla="*/ 1047422 w 2798365"/>
                  <a:gd name="connsiteY64" fmla="*/ 1586044 h 2402676"/>
                  <a:gd name="connsiteX65" fmla="*/ 1018393 w 2798365"/>
                  <a:gd name="connsiteY65" fmla="*/ 1542501 h 2402676"/>
                  <a:gd name="connsiteX66" fmla="*/ 974850 w 2798365"/>
                  <a:gd name="connsiteY66" fmla="*/ 1498958 h 2402676"/>
                  <a:gd name="connsiteX67" fmla="*/ 945822 w 2798365"/>
                  <a:gd name="connsiteY67" fmla="*/ 1426387 h 2402676"/>
                  <a:gd name="connsiteX68" fmla="*/ 858736 w 2798365"/>
                  <a:gd name="connsiteY68" fmla="*/ 1426387 h 2402676"/>
                  <a:gd name="connsiteX69" fmla="*/ 786165 w 2798365"/>
                  <a:gd name="connsiteY69" fmla="*/ 1397358 h 2402676"/>
                  <a:gd name="connsiteX70" fmla="*/ 757135 w 2798365"/>
                  <a:gd name="connsiteY70" fmla="*/ 1266730 h 2402676"/>
                  <a:gd name="connsiteX71" fmla="*/ 887765 w 2798365"/>
                  <a:gd name="connsiteY71" fmla="*/ 1208673 h 2402676"/>
                  <a:gd name="connsiteX72" fmla="*/ 931307 w 2798365"/>
                  <a:gd name="connsiteY72" fmla="*/ 845815 h 2402676"/>
                  <a:gd name="connsiteX73" fmla="*/ 1119993 w 2798365"/>
                  <a:gd name="connsiteY73" fmla="*/ 961930 h 2402676"/>
                  <a:gd name="connsiteX74" fmla="*/ 1178050 w 2798365"/>
                  <a:gd name="connsiteY74" fmla="*/ 976444 h 2402676"/>
                  <a:gd name="connsiteX75" fmla="*/ 1250622 w 2798365"/>
                  <a:gd name="connsiteY75" fmla="*/ 1005473 h 2402676"/>
                  <a:gd name="connsiteX76" fmla="*/ 1381250 w 2798365"/>
                  <a:gd name="connsiteY76" fmla="*/ 1019987 h 2402676"/>
                  <a:gd name="connsiteX77" fmla="*/ 1482850 w 2798365"/>
                  <a:gd name="connsiteY77" fmla="*/ 1034501 h 2402676"/>
                  <a:gd name="connsiteX78" fmla="*/ 1657022 w 2798365"/>
                  <a:gd name="connsiteY78" fmla="*/ 1019987 h 2402676"/>
                  <a:gd name="connsiteX79" fmla="*/ 1613479 w 2798365"/>
                  <a:gd name="connsiteY79" fmla="*/ 976444 h 2402676"/>
                  <a:gd name="connsiteX80" fmla="*/ 1569936 w 2798365"/>
                  <a:gd name="connsiteY80" fmla="*/ 860330 h 2402676"/>
                  <a:gd name="connsiteX81" fmla="*/ 1598964 w 2798365"/>
                  <a:gd name="connsiteY81" fmla="*/ 758730 h 2402676"/>
                  <a:gd name="connsiteX82" fmla="*/ 1575907 w 2798365"/>
                  <a:gd name="connsiteY82" fmla="*/ 657130 h 2402676"/>
                  <a:gd name="connsiteX83" fmla="*/ 1497363 w 2798365"/>
                  <a:gd name="connsiteY83" fmla="*/ 599073 h 2402676"/>
                  <a:gd name="connsiteX84" fmla="*/ 1389395 w 2798365"/>
                  <a:gd name="connsiteY84" fmla="*/ 599065 h 2402676"/>
                  <a:gd name="connsiteX85" fmla="*/ 1285637 w 2798365"/>
                  <a:gd name="connsiteY85" fmla="*/ 536060 h 2402676"/>
                  <a:gd name="connsiteX86" fmla="*/ 1497778 w 2798365"/>
                  <a:gd name="connsiteY86" fmla="*/ 352933 h 2402676"/>
                  <a:gd name="connsiteX87" fmla="*/ 1642922 w 2798365"/>
                  <a:gd name="connsiteY87" fmla="*/ 499949 h 2402676"/>
                  <a:gd name="connsiteX88" fmla="*/ 1874736 w 2798365"/>
                  <a:gd name="connsiteY88" fmla="*/ 657129 h 2402676"/>
                  <a:gd name="connsiteX89" fmla="*/ 1990850 w 2798365"/>
                  <a:gd name="connsiteY89" fmla="*/ 773244 h 2402676"/>
                  <a:gd name="connsiteX90" fmla="*/ 1996821 w 2798365"/>
                  <a:gd name="connsiteY90" fmla="*/ 605560 h 2402676"/>
                  <a:gd name="connsiteX91" fmla="*/ 1988279 w 2798365"/>
                  <a:gd name="connsiteY91" fmla="*/ 558004 h 2402676"/>
                  <a:gd name="connsiteX92" fmla="*/ 1990436 w 2798365"/>
                  <a:gd name="connsiteY92" fmla="*/ 499947 h 2402676"/>
                  <a:gd name="connsiteX93" fmla="*/ 1874736 w 2798365"/>
                  <a:gd name="connsiteY93" fmla="*/ 439415 h 2402676"/>
                  <a:gd name="connsiteX94" fmla="*/ 1671536 w 2798365"/>
                  <a:gd name="connsiteY94" fmla="*/ 352330 h 2402676"/>
                  <a:gd name="connsiteX95" fmla="*/ 1569936 w 2798365"/>
                  <a:gd name="connsiteY95" fmla="*/ 279758 h 2402676"/>
                  <a:gd name="connsiteX96" fmla="*/ 1526393 w 2798365"/>
                  <a:gd name="connsiteY96" fmla="*/ 250730 h 2402676"/>
                  <a:gd name="connsiteX97" fmla="*/ 1468336 w 2798365"/>
                  <a:gd name="connsiteY97" fmla="*/ 207187 h 2402676"/>
                  <a:gd name="connsiteX98" fmla="*/ 1453822 w 2798365"/>
                  <a:gd name="connsiteY98" fmla="*/ 207187 h 2402676"/>
                  <a:gd name="connsiteX99" fmla="*/ 1308679 w 2798365"/>
                  <a:gd name="connsiteY99" fmla="*/ 105587 h 2402676"/>
                  <a:gd name="connsiteX100" fmla="*/ 1265136 w 2798365"/>
                  <a:gd name="connsiteY100" fmla="*/ 62044 h 2402676"/>
                  <a:gd name="connsiteX101" fmla="*/ 1236107 w 2798365"/>
                  <a:gd name="connsiteY101" fmla="*/ 18501 h 2402676"/>
                  <a:gd name="connsiteX102" fmla="*/ 1192564 w 2798365"/>
                  <a:gd name="connsiteY102" fmla="*/ 3987 h 2402676"/>
                  <a:gd name="connsiteX103" fmla="*/ 1178050 w 2798365"/>
                  <a:gd name="connsiteY103" fmla="*/ 2448 h 2402676"/>
                  <a:gd name="connsiteX0" fmla="*/ 1143464 w 2798365"/>
                  <a:gd name="connsiteY0" fmla="*/ 634 h 2421863"/>
                  <a:gd name="connsiteX1" fmla="*/ 1134507 w 2798365"/>
                  <a:gd name="connsiteY1" fmla="*/ 52202 h 2421863"/>
                  <a:gd name="connsiteX2" fmla="*/ 1090964 w 2798365"/>
                  <a:gd name="connsiteY2" fmla="*/ 66717 h 2421863"/>
                  <a:gd name="connsiteX3" fmla="*/ 1047422 w 2798365"/>
                  <a:gd name="connsiteY3" fmla="*/ 110260 h 2421863"/>
                  <a:gd name="connsiteX4" fmla="*/ 1135766 w 2798365"/>
                  <a:gd name="connsiteY4" fmla="*/ 166709 h 2421863"/>
                  <a:gd name="connsiteX5" fmla="*/ 1221593 w 2798365"/>
                  <a:gd name="connsiteY5" fmla="*/ 139289 h 2421863"/>
                  <a:gd name="connsiteX6" fmla="*/ 1279650 w 2798365"/>
                  <a:gd name="connsiteY6" fmla="*/ 182833 h 2421863"/>
                  <a:gd name="connsiteX7" fmla="*/ 1192566 w 2798365"/>
                  <a:gd name="connsiteY7" fmla="*/ 298946 h 2421863"/>
                  <a:gd name="connsiteX8" fmla="*/ 1089652 w 2798365"/>
                  <a:gd name="connsiteY8" fmla="*/ 271719 h 2421863"/>
                  <a:gd name="connsiteX9" fmla="*/ 1089652 w 2798365"/>
                  <a:gd name="connsiteY9" fmla="*/ 198212 h 2421863"/>
                  <a:gd name="connsiteX10" fmla="*/ 1032907 w 2798365"/>
                  <a:gd name="connsiteY10" fmla="*/ 139288 h 2421863"/>
                  <a:gd name="connsiteX11" fmla="*/ 829711 w 2798365"/>
                  <a:gd name="connsiteY11" fmla="*/ 327974 h 2421863"/>
                  <a:gd name="connsiteX12" fmla="*/ 786164 w 2798365"/>
                  <a:gd name="connsiteY12" fmla="*/ 386031 h 2421863"/>
                  <a:gd name="connsiteX13" fmla="*/ 713593 w 2798365"/>
                  <a:gd name="connsiteY13" fmla="*/ 473117 h 2421863"/>
                  <a:gd name="connsiteX14" fmla="*/ 626507 w 2798365"/>
                  <a:gd name="connsiteY14" fmla="*/ 560202 h 2421863"/>
                  <a:gd name="connsiteX15" fmla="*/ 611993 w 2798365"/>
                  <a:gd name="connsiteY15" fmla="*/ 589231 h 2421863"/>
                  <a:gd name="connsiteX16" fmla="*/ 495879 w 2798365"/>
                  <a:gd name="connsiteY16" fmla="*/ 719860 h 2421863"/>
                  <a:gd name="connsiteX17" fmla="*/ 452336 w 2798365"/>
                  <a:gd name="connsiteY17" fmla="*/ 748888 h 2421863"/>
                  <a:gd name="connsiteX18" fmla="*/ 394279 w 2798365"/>
                  <a:gd name="connsiteY18" fmla="*/ 806945 h 2421863"/>
                  <a:gd name="connsiteX19" fmla="*/ 365250 w 2798365"/>
                  <a:gd name="connsiteY19" fmla="*/ 850488 h 2421863"/>
                  <a:gd name="connsiteX20" fmla="*/ 321707 w 2798365"/>
                  <a:gd name="connsiteY20" fmla="*/ 894031 h 2421863"/>
                  <a:gd name="connsiteX21" fmla="*/ 278164 w 2798365"/>
                  <a:gd name="connsiteY21" fmla="*/ 952088 h 2421863"/>
                  <a:gd name="connsiteX22" fmla="*/ 205593 w 2798365"/>
                  <a:gd name="connsiteY22" fmla="*/ 1039174 h 2421863"/>
                  <a:gd name="connsiteX23" fmla="*/ 162050 w 2798365"/>
                  <a:gd name="connsiteY23" fmla="*/ 1097231 h 2421863"/>
                  <a:gd name="connsiteX24" fmla="*/ 103993 w 2798365"/>
                  <a:gd name="connsiteY24" fmla="*/ 1155288 h 2421863"/>
                  <a:gd name="connsiteX25" fmla="*/ 74964 w 2798365"/>
                  <a:gd name="connsiteY25" fmla="*/ 1213345 h 2421863"/>
                  <a:gd name="connsiteX26" fmla="*/ 16909 w 2798365"/>
                  <a:gd name="connsiteY26" fmla="*/ 1314946 h 2421863"/>
                  <a:gd name="connsiteX27" fmla="*/ 561 w 2798365"/>
                  <a:gd name="connsiteY27" fmla="*/ 1489118 h 2421863"/>
                  <a:gd name="connsiteX28" fmla="*/ 3400 w 2798365"/>
                  <a:gd name="connsiteY28" fmla="*/ 1629495 h 2421863"/>
                  <a:gd name="connsiteX29" fmla="*/ 8733 w 2798365"/>
                  <a:gd name="connsiteY29" fmla="*/ 1757439 h 2421863"/>
                  <a:gd name="connsiteX30" fmla="*/ 87644 w 2798365"/>
                  <a:gd name="connsiteY30" fmla="*/ 1859038 h 2421863"/>
                  <a:gd name="connsiteX31" fmla="*/ 162050 w 2798365"/>
                  <a:gd name="connsiteY31" fmla="*/ 2011631 h 2421863"/>
                  <a:gd name="connsiteX32" fmla="*/ 205593 w 2798365"/>
                  <a:gd name="connsiteY32" fmla="*/ 2040660 h 2421863"/>
                  <a:gd name="connsiteX33" fmla="*/ 292679 w 2798365"/>
                  <a:gd name="connsiteY33" fmla="*/ 2113231 h 2421863"/>
                  <a:gd name="connsiteX34" fmla="*/ 379764 w 2798365"/>
                  <a:gd name="connsiteY34" fmla="*/ 2171288 h 2421863"/>
                  <a:gd name="connsiteX35" fmla="*/ 495879 w 2798365"/>
                  <a:gd name="connsiteY35" fmla="*/ 2200317 h 2421863"/>
                  <a:gd name="connsiteX36" fmla="*/ 684564 w 2798365"/>
                  <a:gd name="connsiteY36" fmla="*/ 2243860 h 2421863"/>
                  <a:gd name="connsiteX37" fmla="*/ 771650 w 2798365"/>
                  <a:gd name="connsiteY37" fmla="*/ 2272888 h 2421863"/>
                  <a:gd name="connsiteX38" fmla="*/ 815193 w 2798365"/>
                  <a:gd name="connsiteY38" fmla="*/ 2287402 h 2421863"/>
                  <a:gd name="connsiteX39" fmla="*/ 858736 w 2798365"/>
                  <a:gd name="connsiteY39" fmla="*/ 2301917 h 2421863"/>
                  <a:gd name="connsiteX40" fmla="*/ 902279 w 2798365"/>
                  <a:gd name="connsiteY40" fmla="*/ 2316431 h 2421863"/>
                  <a:gd name="connsiteX41" fmla="*/ 1018393 w 2798365"/>
                  <a:gd name="connsiteY41" fmla="*/ 2359974 h 2421863"/>
                  <a:gd name="connsiteX42" fmla="*/ 1090964 w 2798365"/>
                  <a:gd name="connsiteY42" fmla="*/ 2374488 h 2421863"/>
                  <a:gd name="connsiteX43" fmla="*/ 945822 w 2798365"/>
                  <a:gd name="connsiteY43" fmla="*/ 2316431 h 2421863"/>
                  <a:gd name="connsiteX44" fmla="*/ 1192565 w 2798365"/>
                  <a:gd name="connsiteY44" fmla="*/ 2403517 h 2421863"/>
                  <a:gd name="connsiteX45" fmla="*/ 1308678 w 2798365"/>
                  <a:gd name="connsiteY45" fmla="*/ 2403516 h 2421863"/>
                  <a:gd name="connsiteX46" fmla="*/ 1453820 w 2798365"/>
                  <a:gd name="connsiteY46" fmla="*/ 2418031 h 2421863"/>
                  <a:gd name="connsiteX47" fmla="*/ 1657022 w 2798365"/>
                  <a:gd name="connsiteY47" fmla="*/ 2418030 h 2421863"/>
                  <a:gd name="connsiteX48" fmla="*/ 2600449 w 2798365"/>
                  <a:gd name="connsiteY48" fmla="*/ 2374488 h 2421863"/>
                  <a:gd name="connsiteX49" fmla="*/ 2673023 w 2798365"/>
                  <a:gd name="connsiteY49" fmla="*/ 2359973 h 2421863"/>
                  <a:gd name="connsiteX50" fmla="*/ 2789137 w 2798365"/>
                  <a:gd name="connsiteY50" fmla="*/ 2330945 h 2421863"/>
                  <a:gd name="connsiteX51" fmla="*/ 2774622 w 2798365"/>
                  <a:gd name="connsiteY51" fmla="*/ 2127746 h 2421863"/>
                  <a:gd name="connsiteX52" fmla="*/ 2643993 w 2798365"/>
                  <a:gd name="connsiteY52" fmla="*/ 2171288 h 2421863"/>
                  <a:gd name="connsiteX53" fmla="*/ 2469821 w 2798365"/>
                  <a:gd name="connsiteY53" fmla="*/ 2171288 h 2421863"/>
                  <a:gd name="connsiteX54" fmla="*/ 2426279 w 2798365"/>
                  <a:gd name="connsiteY54" fmla="*/ 2185803 h 2421863"/>
                  <a:gd name="connsiteX55" fmla="*/ 2310165 w 2798365"/>
                  <a:gd name="connsiteY55" fmla="*/ 2142260 h 2421863"/>
                  <a:gd name="connsiteX56" fmla="*/ 2194050 w 2798365"/>
                  <a:gd name="connsiteY56" fmla="*/ 1953575 h 2421863"/>
                  <a:gd name="connsiteX57" fmla="*/ 2063422 w 2798365"/>
                  <a:gd name="connsiteY57" fmla="*/ 1968088 h 2421863"/>
                  <a:gd name="connsiteX58" fmla="*/ 1932793 w 2798365"/>
                  <a:gd name="connsiteY58" fmla="*/ 2026146 h 2421863"/>
                  <a:gd name="connsiteX59" fmla="*/ 1860221 w 2798365"/>
                  <a:gd name="connsiteY59" fmla="*/ 2011630 h 2421863"/>
                  <a:gd name="connsiteX60" fmla="*/ 1497364 w 2798365"/>
                  <a:gd name="connsiteY60" fmla="*/ 1953574 h 2421863"/>
                  <a:gd name="connsiteX61" fmla="*/ 1410279 w 2798365"/>
                  <a:gd name="connsiteY61" fmla="*/ 1924545 h 2421863"/>
                  <a:gd name="connsiteX62" fmla="*/ 1294164 w 2798365"/>
                  <a:gd name="connsiteY62" fmla="*/ 1866488 h 2421863"/>
                  <a:gd name="connsiteX63" fmla="*/ 1134507 w 2798365"/>
                  <a:gd name="connsiteY63" fmla="*/ 1735860 h 2421863"/>
                  <a:gd name="connsiteX64" fmla="*/ 1047422 w 2798365"/>
                  <a:gd name="connsiteY64" fmla="*/ 1605231 h 2421863"/>
                  <a:gd name="connsiteX65" fmla="*/ 1018393 w 2798365"/>
                  <a:gd name="connsiteY65" fmla="*/ 1561688 h 2421863"/>
                  <a:gd name="connsiteX66" fmla="*/ 974850 w 2798365"/>
                  <a:gd name="connsiteY66" fmla="*/ 1518145 h 2421863"/>
                  <a:gd name="connsiteX67" fmla="*/ 945822 w 2798365"/>
                  <a:gd name="connsiteY67" fmla="*/ 1445574 h 2421863"/>
                  <a:gd name="connsiteX68" fmla="*/ 858736 w 2798365"/>
                  <a:gd name="connsiteY68" fmla="*/ 1445574 h 2421863"/>
                  <a:gd name="connsiteX69" fmla="*/ 786165 w 2798365"/>
                  <a:gd name="connsiteY69" fmla="*/ 1416545 h 2421863"/>
                  <a:gd name="connsiteX70" fmla="*/ 757135 w 2798365"/>
                  <a:gd name="connsiteY70" fmla="*/ 1285917 h 2421863"/>
                  <a:gd name="connsiteX71" fmla="*/ 887765 w 2798365"/>
                  <a:gd name="connsiteY71" fmla="*/ 1227860 h 2421863"/>
                  <a:gd name="connsiteX72" fmla="*/ 931307 w 2798365"/>
                  <a:gd name="connsiteY72" fmla="*/ 865002 h 2421863"/>
                  <a:gd name="connsiteX73" fmla="*/ 1119993 w 2798365"/>
                  <a:gd name="connsiteY73" fmla="*/ 981117 h 2421863"/>
                  <a:gd name="connsiteX74" fmla="*/ 1178050 w 2798365"/>
                  <a:gd name="connsiteY74" fmla="*/ 995631 h 2421863"/>
                  <a:gd name="connsiteX75" fmla="*/ 1250622 w 2798365"/>
                  <a:gd name="connsiteY75" fmla="*/ 1024660 h 2421863"/>
                  <a:gd name="connsiteX76" fmla="*/ 1381250 w 2798365"/>
                  <a:gd name="connsiteY76" fmla="*/ 1039174 h 2421863"/>
                  <a:gd name="connsiteX77" fmla="*/ 1482850 w 2798365"/>
                  <a:gd name="connsiteY77" fmla="*/ 1053688 h 2421863"/>
                  <a:gd name="connsiteX78" fmla="*/ 1657022 w 2798365"/>
                  <a:gd name="connsiteY78" fmla="*/ 1039174 h 2421863"/>
                  <a:gd name="connsiteX79" fmla="*/ 1613479 w 2798365"/>
                  <a:gd name="connsiteY79" fmla="*/ 995631 h 2421863"/>
                  <a:gd name="connsiteX80" fmla="*/ 1569936 w 2798365"/>
                  <a:gd name="connsiteY80" fmla="*/ 879517 h 2421863"/>
                  <a:gd name="connsiteX81" fmla="*/ 1598964 w 2798365"/>
                  <a:gd name="connsiteY81" fmla="*/ 777917 h 2421863"/>
                  <a:gd name="connsiteX82" fmla="*/ 1575907 w 2798365"/>
                  <a:gd name="connsiteY82" fmla="*/ 676317 h 2421863"/>
                  <a:gd name="connsiteX83" fmla="*/ 1497363 w 2798365"/>
                  <a:gd name="connsiteY83" fmla="*/ 618260 h 2421863"/>
                  <a:gd name="connsiteX84" fmla="*/ 1389395 w 2798365"/>
                  <a:gd name="connsiteY84" fmla="*/ 618252 h 2421863"/>
                  <a:gd name="connsiteX85" fmla="*/ 1285637 w 2798365"/>
                  <a:gd name="connsiteY85" fmla="*/ 555247 h 2421863"/>
                  <a:gd name="connsiteX86" fmla="*/ 1497778 w 2798365"/>
                  <a:gd name="connsiteY86" fmla="*/ 372120 h 2421863"/>
                  <a:gd name="connsiteX87" fmla="*/ 1642922 w 2798365"/>
                  <a:gd name="connsiteY87" fmla="*/ 519136 h 2421863"/>
                  <a:gd name="connsiteX88" fmla="*/ 1874736 w 2798365"/>
                  <a:gd name="connsiteY88" fmla="*/ 676316 h 2421863"/>
                  <a:gd name="connsiteX89" fmla="*/ 1990850 w 2798365"/>
                  <a:gd name="connsiteY89" fmla="*/ 792431 h 2421863"/>
                  <a:gd name="connsiteX90" fmla="*/ 1996821 w 2798365"/>
                  <a:gd name="connsiteY90" fmla="*/ 624747 h 2421863"/>
                  <a:gd name="connsiteX91" fmla="*/ 1988279 w 2798365"/>
                  <a:gd name="connsiteY91" fmla="*/ 577191 h 2421863"/>
                  <a:gd name="connsiteX92" fmla="*/ 1990436 w 2798365"/>
                  <a:gd name="connsiteY92" fmla="*/ 519134 h 2421863"/>
                  <a:gd name="connsiteX93" fmla="*/ 1874736 w 2798365"/>
                  <a:gd name="connsiteY93" fmla="*/ 458602 h 2421863"/>
                  <a:gd name="connsiteX94" fmla="*/ 1671536 w 2798365"/>
                  <a:gd name="connsiteY94" fmla="*/ 371517 h 2421863"/>
                  <a:gd name="connsiteX95" fmla="*/ 1569936 w 2798365"/>
                  <a:gd name="connsiteY95" fmla="*/ 298945 h 2421863"/>
                  <a:gd name="connsiteX96" fmla="*/ 1526393 w 2798365"/>
                  <a:gd name="connsiteY96" fmla="*/ 269917 h 2421863"/>
                  <a:gd name="connsiteX97" fmla="*/ 1468336 w 2798365"/>
                  <a:gd name="connsiteY97" fmla="*/ 226374 h 2421863"/>
                  <a:gd name="connsiteX98" fmla="*/ 1453822 w 2798365"/>
                  <a:gd name="connsiteY98" fmla="*/ 226374 h 2421863"/>
                  <a:gd name="connsiteX99" fmla="*/ 1308679 w 2798365"/>
                  <a:gd name="connsiteY99" fmla="*/ 124774 h 2421863"/>
                  <a:gd name="connsiteX100" fmla="*/ 1265136 w 2798365"/>
                  <a:gd name="connsiteY100" fmla="*/ 81231 h 2421863"/>
                  <a:gd name="connsiteX101" fmla="*/ 1236107 w 2798365"/>
                  <a:gd name="connsiteY101" fmla="*/ 37688 h 2421863"/>
                  <a:gd name="connsiteX102" fmla="*/ 1192564 w 2798365"/>
                  <a:gd name="connsiteY102" fmla="*/ 23174 h 2421863"/>
                  <a:gd name="connsiteX103" fmla="*/ 1143464 w 2798365"/>
                  <a:gd name="connsiteY103" fmla="*/ 634 h 2421863"/>
                  <a:gd name="connsiteX0" fmla="*/ 1143464 w 2798365"/>
                  <a:gd name="connsiteY0" fmla="*/ 634 h 2421863"/>
                  <a:gd name="connsiteX1" fmla="*/ 1122979 w 2798365"/>
                  <a:gd name="connsiteY1" fmla="*/ 52202 h 2421863"/>
                  <a:gd name="connsiteX2" fmla="*/ 1090964 w 2798365"/>
                  <a:gd name="connsiteY2" fmla="*/ 66717 h 2421863"/>
                  <a:gd name="connsiteX3" fmla="*/ 1047422 w 2798365"/>
                  <a:gd name="connsiteY3" fmla="*/ 110260 h 2421863"/>
                  <a:gd name="connsiteX4" fmla="*/ 1135766 w 2798365"/>
                  <a:gd name="connsiteY4" fmla="*/ 166709 h 2421863"/>
                  <a:gd name="connsiteX5" fmla="*/ 1221593 w 2798365"/>
                  <a:gd name="connsiteY5" fmla="*/ 139289 h 2421863"/>
                  <a:gd name="connsiteX6" fmla="*/ 1279650 w 2798365"/>
                  <a:gd name="connsiteY6" fmla="*/ 182833 h 2421863"/>
                  <a:gd name="connsiteX7" fmla="*/ 1192566 w 2798365"/>
                  <a:gd name="connsiteY7" fmla="*/ 298946 h 2421863"/>
                  <a:gd name="connsiteX8" fmla="*/ 1089652 w 2798365"/>
                  <a:gd name="connsiteY8" fmla="*/ 271719 h 2421863"/>
                  <a:gd name="connsiteX9" fmla="*/ 1089652 w 2798365"/>
                  <a:gd name="connsiteY9" fmla="*/ 198212 h 2421863"/>
                  <a:gd name="connsiteX10" fmla="*/ 1032907 w 2798365"/>
                  <a:gd name="connsiteY10" fmla="*/ 139288 h 2421863"/>
                  <a:gd name="connsiteX11" fmla="*/ 829711 w 2798365"/>
                  <a:gd name="connsiteY11" fmla="*/ 327974 h 2421863"/>
                  <a:gd name="connsiteX12" fmla="*/ 786164 w 2798365"/>
                  <a:gd name="connsiteY12" fmla="*/ 386031 h 2421863"/>
                  <a:gd name="connsiteX13" fmla="*/ 713593 w 2798365"/>
                  <a:gd name="connsiteY13" fmla="*/ 473117 h 2421863"/>
                  <a:gd name="connsiteX14" fmla="*/ 626507 w 2798365"/>
                  <a:gd name="connsiteY14" fmla="*/ 560202 h 2421863"/>
                  <a:gd name="connsiteX15" fmla="*/ 611993 w 2798365"/>
                  <a:gd name="connsiteY15" fmla="*/ 589231 h 2421863"/>
                  <a:gd name="connsiteX16" fmla="*/ 495879 w 2798365"/>
                  <a:gd name="connsiteY16" fmla="*/ 719860 h 2421863"/>
                  <a:gd name="connsiteX17" fmla="*/ 452336 w 2798365"/>
                  <a:gd name="connsiteY17" fmla="*/ 748888 h 2421863"/>
                  <a:gd name="connsiteX18" fmla="*/ 394279 w 2798365"/>
                  <a:gd name="connsiteY18" fmla="*/ 806945 h 2421863"/>
                  <a:gd name="connsiteX19" fmla="*/ 365250 w 2798365"/>
                  <a:gd name="connsiteY19" fmla="*/ 850488 h 2421863"/>
                  <a:gd name="connsiteX20" fmla="*/ 321707 w 2798365"/>
                  <a:gd name="connsiteY20" fmla="*/ 894031 h 2421863"/>
                  <a:gd name="connsiteX21" fmla="*/ 278164 w 2798365"/>
                  <a:gd name="connsiteY21" fmla="*/ 952088 h 2421863"/>
                  <a:gd name="connsiteX22" fmla="*/ 205593 w 2798365"/>
                  <a:gd name="connsiteY22" fmla="*/ 1039174 h 2421863"/>
                  <a:gd name="connsiteX23" fmla="*/ 162050 w 2798365"/>
                  <a:gd name="connsiteY23" fmla="*/ 1097231 h 2421863"/>
                  <a:gd name="connsiteX24" fmla="*/ 103993 w 2798365"/>
                  <a:gd name="connsiteY24" fmla="*/ 1155288 h 2421863"/>
                  <a:gd name="connsiteX25" fmla="*/ 74964 w 2798365"/>
                  <a:gd name="connsiteY25" fmla="*/ 1213345 h 2421863"/>
                  <a:gd name="connsiteX26" fmla="*/ 16909 w 2798365"/>
                  <a:gd name="connsiteY26" fmla="*/ 1314946 h 2421863"/>
                  <a:gd name="connsiteX27" fmla="*/ 561 w 2798365"/>
                  <a:gd name="connsiteY27" fmla="*/ 1489118 h 2421863"/>
                  <a:gd name="connsiteX28" fmla="*/ 3400 w 2798365"/>
                  <a:gd name="connsiteY28" fmla="*/ 1629495 h 2421863"/>
                  <a:gd name="connsiteX29" fmla="*/ 8733 w 2798365"/>
                  <a:gd name="connsiteY29" fmla="*/ 1757439 h 2421863"/>
                  <a:gd name="connsiteX30" fmla="*/ 87644 w 2798365"/>
                  <a:gd name="connsiteY30" fmla="*/ 1859038 h 2421863"/>
                  <a:gd name="connsiteX31" fmla="*/ 162050 w 2798365"/>
                  <a:gd name="connsiteY31" fmla="*/ 2011631 h 2421863"/>
                  <a:gd name="connsiteX32" fmla="*/ 205593 w 2798365"/>
                  <a:gd name="connsiteY32" fmla="*/ 2040660 h 2421863"/>
                  <a:gd name="connsiteX33" fmla="*/ 292679 w 2798365"/>
                  <a:gd name="connsiteY33" fmla="*/ 2113231 h 2421863"/>
                  <a:gd name="connsiteX34" fmla="*/ 379764 w 2798365"/>
                  <a:gd name="connsiteY34" fmla="*/ 2171288 h 2421863"/>
                  <a:gd name="connsiteX35" fmla="*/ 495879 w 2798365"/>
                  <a:gd name="connsiteY35" fmla="*/ 2200317 h 2421863"/>
                  <a:gd name="connsiteX36" fmla="*/ 684564 w 2798365"/>
                  <a:gd name="connsiteY36" fmla="*/ 2243860 h 2421863"/>
                  <a:gd name="connsiteX37" fmla="*/ 771650 w 2798365"/>
                  <a:gd name="connsiteY37" fmla="*/ 2272888 h 2421863"/>
                  <a:gd name="connsiteX38" fmla="*/ 815193 w 2798365"/>
                  <a:gd name="connsiteY38" fmla="*/ 2287402 h 2421863"/>
                  <a:gd name="connsiteX39" fmla="*/ 858736 w 2798365"/>
                  <a:gd name="connsiteY39" fmla="*/ 2301917 h 2421863"/>
                  <a:gd name="connsiteX40" fmla="*/ 902279 w 2798365"/>
                  <a:gd name="connsiteY40" fmla="*/ 2316431 h 2421863"/>
                  <a:gd name="connsiteX41" fmla="*/ 1018393 w 2798365"/>
                  <a:gd name="connsiteY41" fmla="*/ 2359974 h 2421863"/>
                  <a:gd name="connsiteX42" fmla="*/ 1090964 w 2798365"/>
                  <a:gd name="connsiteY42" fmla="*/ 2374488 h 2421863"/>
                  <a:gd name="connsiteX43" fmla="*/ 945822 w 2798365"/>
                  <a:gd name="connsiteY43" fmla="*/ 2316431 h 2421863"/>
                  <a:gd name="connsiteX44" fmla="*/ 1192565 w 2798365"/>
                  <a:gd name="connsiteY44" fmla="*/ 2403517 h 2421863"/>
                  <a:gd name="connsiteX45" fmla="*/ 1308678 w 2798365"/>
                  <a:gd name="connsiteY45" fmla="*/ 2403516 h 2421863"/>
                  <a:gd name="connsiteX46" fmla="*/ 1453820 w 2798365"/>
                  <a:gd name="connsiteY46" fmla="*/ 2418031 h 2421863"/>
                  <a:gd name="connsiteX47" fmla="*/ 1657022 w 2798365"/>
                  <a:gd name="connsiteY47" fmla="*/ 2418030 h 2421863"/>
                  <a:gd name="connsiteX48" fmla="*/ 2600449 w 2798365"/>
                  <a:gd name="connsiteY48" fmla="*/ 2374488 h 2421863"/>
                  <a:gd name="connsiteX49" fmla="*/ 2673023 w 2798365"/>
                  <a:gd name="connsiteY49" fmla="*/ 2359973 h 2421863"/>
                  <a:gd name="connsiteX50" fmla="*/ 2789137 w 2798365"/>
                  <a:gd name="connsiteY50" fmla="*/ 2330945 h 2421863"/>
                  <a:gd name="connsiteX51" fmla="*/ 2774622 w 2798365"/>
                  <a:gd name="connsiteY51" fmla="*/ 2127746 h 2421863"/>
                  <a:gd name="connsiteX52" fmla="*/ 2643993 w 2798365"/>
                  <a:gd name="connsiteY52" fmla="*/ 2171288 h 2421863"/>
                  <a:gd name="connsiteX53" fmla="*/ 2469821 w 2798365"/>
                  <a:gd name="connsiteY53" fmla="*/ 2171288 h 2421863"/>
                  <a:gd name="connsiteX54" fmla="*/ 2426279 w 2798365"/>
                  <a:gd name="connsiteY54" fmla="*/ 2185803 h 2421863"/>
                  <a:gd name="connsiteX55" fmla="*/ 2310165 w 2798365"/>
                  <a:gd name="connsiteY55" fmla="*/ 2142260 h 2421863"/>
                  <a:gd name="connsiteX56" fmla="*/ 2194050 w 2798365"/>
                  <a:gd name="connsiteY56" fmla="*/ 1953575 h 2421863"/>
                  <a:gd name="connsiteX57" fmla="*/ 2063422 w 2798365"/>
                  <a:gd name="connsiteY57" fmla="*/ 1968088 h 2421863"/>
                  <a:gd name="connsiteX58" fmla="*/ 1932793 w 2798365"/>
                  <a:gd name="connsiteY58" fmla="*/ 2026146 h 2421863"/>
                  <a:gd name="connsiteX59" fmla="*/ 1860221 w 2798365"/>
                  <a:gd name="connsiteY59" fmla="*/ 2011630 h 2421863"/>
                  <a:gd name="connsiteX60" fmla="*/ 1497364 w 2798365"/>
                  <a:gd name="connsiteY60" fmla="*/ 1953574 h 2421863"/>
                  <a:gd name="connsiteX61" fmla="*/ 1410279 w 2798365"/>
                  <a:gd name="connsiteY61" fmla="*/ 1924545 h 2421863"/>
                  <a:gd name="connsiteX62" fmla="*/ 1294164 w 2798365"/>
                  <a:gd name="connsiteY62" fmla="*/ 1866488 h 2421863"/>
                  <a:gd name="connsiteX63" fmla="*/ 1134507 w 2798365"/>
                  <a:gd name="connsiteY63" fmla="*/ 1735860 h 2421863"/>
                  <a:gd name="connsiteX64" fmla="*/ 1047422 w 2798365"/>
                  <a:gd name="connsiteY64" fmla="*/ 1605231 h 2421863"/>
                  <a:gd name="connsiteX65" fmla="*/ 1018393 w 2798365"/>
                  <a:gd name="connsiteY65" fmla="*/ 1561688 h 2421863"/>
                  <a:gd name="connsiteX66" fmla="*/ 974850 w 2798365"/>
                  <a:gd name="connsiteY66" fmla="*/ 1518145 h 2421863"/>
                  <a:gd name="connsiteX67" fmla="*/ 945822 w 2798365"/>
                  <a:gd name="connsiteY67" fmla="*/ 1445574 h 2421863"/>
                  <a:gd name="connsiteX68" fmla="*/ 858736 w 2798365"/>
                  <a:gd name="connsiteY68" fmla="*/ 1445574 h 2421863"/>
                  <a:gd name="connsiteX69" fmla="*/ 786165 w 2798365"/>
                  <a:gd name="connsiteY69" fmla="*/ 1416545 h 2421863"/>
                  <a:gd name="connsiteX70" fmla="*/ 757135 w 2798365"/>
                  <a:gd name="connsiteY70" fmla="*/ 1285917 h 2421863"/>
                  <a:gd name="connsiteX71" fmla="*/ 887765 w 2798365"/>
                  <a:gd name="connsiteY71" fmla="*/ 1227860 h 2421863"/>
                  <a:gd name="connsiteX72" fmla="*/ 931307 w 2798365"/>
                  <a:gd name="connsiteY72" fmla="*/ 865002 h 2421863"/>
                  <a:gd name="connsiteX73" fmla="*/ 1119993 w 2798365"/>
                  <a:gd name="connsiteY73" fmla="*/ 981117 h 2421863"/>
                  <a:gd name="connsiteX74" fmla="*/ 1178050 w 2798365"/>
                  <a:gd name="connsiteY74" fmla="*/ 995631 h 2421863"/>
                  <a:gd name="connsiteX75" fmla="*/ 1250622 w 2798365"/>
                  <a:gd name="connsiteY75" fmla="*/ 1024660 h 2421863"/>
                  <a:gd name="connsiteX76" fmla="*/ 1381250 w 2798365"/>
                  <a:gd name="connsiteY76" fmla="*/ 1039174 h 2421863"/>
                  <a:gd name="connsiteX77" fmla="*/ 1482850 w 2798365"/>
                  <a:gd name="connsiteY77" fmla="*/ 1053688 h 2421863"/>
                  <a:gd name="connsiteX78" fmla="*/ 1657022 w 2798365"/>
                  <a:gd name="connsiteY78" fmla="*/ 1039174 h 2421863"/>
                  <a:gd name="connsiteX79" fmla="*/ 1613479 w 2798365"/>
                  <a:gd name="connsiteY79" fmla="*/ 995631 h 2421863"/>
                  <a:gd name="connsiteX80" fmla="*/ 1569936 w 2798365"/>
                  <a:gd name="connsiteY80" fmla="*/ 879517 h 2421863"/>
                  <a:gd name="connsiteX81" fmla="*/ 1598964 w 2798365"/>
                  <a:gd name="connsiteY81" fmla="*/ 777917 h 2421863"/>
                  <a:gd name="connsiteX82" fmla="*/ 1575907 w 2798365"/>
                  <a:gd name="connsiteY82" fmla="*/ 676317 h 2421863"/>
                  <a:gd name="connsiteX83" fmla="*/ 1497363 w 2798365"/>
                  <a:gd name="connsiteY83" fmla="*/ 618260 h 2421863"/>
                  <a:gd name="connsiteX84" fmla="*/ 1389395 w 2798365"/>
                  <a:gd name="connsiteY84" fmla="*/ 618252 h 2421863"/>
                  <a:gd name="connsiteX85" fmla="*/ 1285637 w 2798365"/>
                  <a:gd name="connsiteY85" fmla="*/ 555247 h 2421863"/>
                  <a:gd name="connsiteX86" fmla="*/ 1497778 w 2798365"/>
                  <a:gd name="connsiteY86" fmla="*/ 372120 h 2421863"/>
                  <a:gd name="connsiteX87" fmla="*/ 1642922 w 2798365"/>
                  <a:gd name="connsiteY87" fmla="*/ 519136 h 2421863"/>
                  <a:gd name="connsiteX88" fmla="*/ 1874736 w 2798365"/>
                  <a:gd name="connsiteY88" fmla="*/ 676316 h 2421863"/>
                  <a:gd name="connsiteX89" fmla="*/ 1990850 w 2798365"/>
                  <a:gd name="connsiteY89" fmla="*/ 792431 h 2421863"/>
                  <a:gd name="connsiteX90" fmla="*/ 1996821 w 2798365"/>
                  <a:gd name="connsiteY90" fmla="*/ 624747 h 2421863"/>
                  <a:gd name="connsiteX91" fmla="*/ 1988279 w 2798365"/>
                  <a:gd name="connsiteY91" fmla="*/ 577191 h 2421863"/>
                  <a:gd name="connsiteX92" fmla="*/ 1990436 w 2798365"/>
                  <a:gd name="connsiteY92" fmla="*/ 519134 h 2421863"/>
                  <a:gd name="connsiteX93" fmla="*/ 1874736 w 2798365"/>
                  <a:gd name="connsiteY93" fmla="*/ 458602 h 2421863"/>
                  <a:gd name="connsiteX94" fmla="*/ 1671536 w 2798365"/>
                  <a:gd name="connsiteY94" fmla="*/ 371517 h 2421863"/>
                  <a:gd name="connsiteX95" fmla="*/ 1569936 w 2798365"/>
                  <a:gd name="connsiteY95" fmla="*/ 298945 h 2421863"/>
                  <a:gd name="connsiteX96" fmla="*/ 1526393 w 2798365"/>
                  <a:gd name="connsiteY96" fmla="*/ 269917 h 2421863"/>
                  <a:gd name="connsiteX97" fmla="*/ 1468336 w 2798365"/>
                  <a:gd name="connsiteY97" fmla="*/ 226374 h 2421863"/>
                  <a:gd name="connsiteX98" fmla="*/ 1453822 w 2798365"/>
                  <a:gd name="connsiteY98" fmla="*/ 226374 h 2421863"/>
                  <a:gd name="connsiteX99" fmla="*/ 1308679 w 2798365"/>
                  <a:gd name="connsiteY99" fmla="*/ 124774 h 2421863"/>
                  <a:gd name="connsiteX100" fmla="*/ 1265136 w 2798365"/>
                  <a:gd name="connsiteY100" fmla="*/ 81231 h 2421863"/>
                  <a:gd name="connsiteX101" fmla="*/ 1236107 w 2798365"/>
                  <a:gd name="connsiteY101" fmla="*/ 37688 h 2421863"/>
                  <a:gd name="connsiteX102" fmla="*/ 1192564 w 2798365"/>
                  <a:gd name="connsiteY102" fmla="*/ 23174 h 2421863"/>
                  <a:gd name="connsiteX103" fmla="*/ 1143464 w 2798365"/>
                  <a:gd name="connsiteY103" fmla="*/ 634 h 2421863"/>
                  <a:gd name="connsiteX0" fmla="*/ 1143464 w 2798365"/>
                  <a:gd name="connsiteY0" fmla="*/ 634 h 2421863"/>
                  <a:gd name="connsiteX1" fmla="*/ 1122979 w 2798365"/>
                  <a:gd name="connsiteY1" fmla="*/ 52202 h 2421863"/>
                  <a:gd name="connsiteX2" fmla="*/ 1090964 w 2798365"/>
                  <a:gd name="connsiteY2" fmla="*/ 66717 h 2421863"/>
                  <a:gd name="connsiteX3" fmla="*/ 1047422 w 2798365"/>
                  <a:gd name="connsiteY3" fmla="*/ 110260 h 2421863"/>
                  <a:gd name="connsiteX4" fmla="*/ 1135766 w 2798365"/>
                  <a:gd name="connsiteY4" fmla="*/ 166709 h 2421863"/>
                  <a:gd name="connsiteX5" fmla="*/ 1221593 w 2798365"/>
                  <a:gd name="connsiteY5" fmla="*/ 139289 h 2421863"/>
                  <a:gd name="connsiteX6" fmla="*/ 1279650 w 2798365"/>
                  <a:gd name="connsiteY6" fmla="*/ 182833 h 2421863"/>
                  <a:gd name="connsiteX7" fmla="*/ 1192566 w 2798365"/>
                  <a:gd name="connsiteY7" fmla="*/ 298946 h 2421863"/>
                  <a:gd name="connsiteX8" fmla="*/ 1089652 w 2798365"/>
                  <a:gd name="connsiteY8" fmla="*/ 271719 h 2421863"/>
                  <a:gd name="connsiteX9" fmla="*/ 1089652 w 2798365"/>
                  <a:gd name="connsiteY9" fmla="*/ 198212 h 2421863"/>
                  <a:gd name="connsiteX10" fmla="*/ 1032907 w 2798365"/>
                  <a:gd name="connsiteY10" fmla="*/ 139288 h 2421863"/>
                  <a:gd name="connsiteX11" fmla="*/ 864297 w 2798365"/>
                  <a:gd name="connsiteY11" fmla="*/ 348976 h 2421863"/>
                  <a:gd name="connsiteX12" fmla="*/ 786164 w 2798365"/>
                  <a:gd name="connsiteY12" fmla="*/ 386031 h 2421863"/>
                  <a:gd name="connsiteX13" fmla="*/ 713593 w 2798365"/>
                  <a:gd name="connsiteY13" fmla="*/ 473117 h 2421863"/>
                  <a:gd name="connsiteX14" fmla="*/ 626507 w 2798365"/>
                  <a:gd name="connsiteY14" fmla="*/ 560202 h 2421863"/>
                  <a:gd name="connsiteX15" fmla="*/ 611993 w 2798365"/>
                  <a:gd name="connsiteY15" fmla="*/ 589231 h 2421863"/>
                  <a:gd name="connsiteX16" fmla="*/ 495879 w 2798365"/>
                  <a:gd name="connsiteY16" fmla="*/ 719860 h 2421863"/>
                  <a:gd name="connsiteX17" fmla="*/ 452336 w 2798365"/>
                  <a:gd name="connsiteY17" fmla="*/ 748888 h 2421863"/>
                  <a:gd name="connsiteX18" fmla="*/ 394279 w 2798365"/>
                  <a:gd name="connsiteY18" fmla="*/ 806945 h 2421863"/>
                  <a:gd name="connsiteX19" fmla="*/ 365250 w 2798365"/>
                  <a:gd name="connsiteY19" fmla="*/ 850488 h 2421863"/>
                  <a:gd name="connsiteX20" fmla="*/ 321707 w 2798365"/>
                  <a:gd name="connsiteY20" fmla="*/ 894031 h 2421863"/>
                  <a:gd name="connsiteX21" fmla="*/ 278164 w 2798365"/>
                  <a:gd name="connsiteY21" fmla="*/ 952088 h 2421863"/>
                  <a:gd name="connsiteX22" fmla="*/ 205593 w 2798365"/>
                  <a:gd name="connsiteY22" fmla="*/ 1039174 h 2421863"/>
                  <a:gd name="connsiteX23" fmla="*/ 162050 w 2798365"/>
                  <a:gd name="connsiteY23" fmla="*/ 1097231 h 2421863"/>
                  <a:gd name="connsiteX24" fmla="*/ 103993 w 2798365"/>
                  <a:gd name="connsiteY24" fmla="*/ 1155288 h 2421863"/>
                  <a:gd name="connsiteX25" fmla="*/ 74964 w 2798365"/>
                  <a:gd name="connsiteY25" fmla="*/ 1213345 h 2421863"/>
                  <a:gd name="connsiteX26" fmla="*/ 16909 w 2798365"/>
                  <a:gd name="connsiteY26" fmla="*/ 1314946 h 2421863"/>
                  <a:gd name="connsiteX27" fmla="*/ 561 w 2798365"/>
                  <a:gd name="connsiteY27" fmla="*/ 1489118 h 2421863"/>
                  <a:gd name="connsiteX28" fmla="*/ 3400 w 2798365"/>
                  <a:gd name="connsiteY28" fmla="*/ 1629495 h 2421863"/>
                  <a:gd name="connsiteX29" fmla="*/ 8733 w 2798365"/>
                  <a:gd name="connsiteY29" fmla="*/ 1757439 h 2421863"/>
                  <a:gd name="connsiteX30" fmla="*/ 87644 w 2798365"/>
                  <a:gd name="connsiteY30" fmla="*/ 1859038 h 2421863"/>
                  <a:gd name="connsiteX31" fmla="*/ 162050 w 2798365"/>
                  <a:gd name="connsiteY31" fmla="*/ 2011631 h 2421863"/>
                  <a:gd name="connsiteX32" fmla="*/ 205593 w 2798365"/>
                  <a:gd name="connsiteY32" fmla="*/ 2040660 h 2421863"/>
                  <a:gd name="connsiteX33" fmla="*/ 292679 w 2798365"/>
                  <a:gd name="connsiteY33" fmla="*/ 2113231 h 2421863"/>
                  <a:gd name="connsiteX34" fmla="*/ 379764 w 2798365"/>
                  <a:gd name="connsiteY34" fmla="*/ 2171288 h 2421863"/>
                  <a:gd name="connsiteX35" fmla="*/ 495879 w 2798365"/>
                  <a:gd name="connsiteY35" fmla="*/ 2200317 h 2421863"/>
                  <a:gd name="connsiteX36" fmla="*/ 684564 w 2798365"/>
                  <a:gd name="connsiteY36" fmla="*/ 2243860 h 2421863"/>
                  <a:gd name="connsiteX37" fmla="*/ 771650 w 2798365"/>
                  <a:gd name="connsiteY37" fmla="*/ 2272888 h 2421863"/>
                  <a:gd name="connsiteX38" fmla="*/ 815193 w 2798365"/>
                  <a:gd name="connsiteY38" fmla="*/ 2287402 h 2421863"/>
                  <a:gd name="connsiteX39" fmla="*/ 858736 w 2798365"/>
                  <a:gd name="connsiteY39" fmla="*/ 2301917 h 2421863"/>
                  <a:gd name="connsiteX40" fmla="*/ 902279 w 2798365"/>
                  <a:gd name="connsiteY40" fmla="*/ 2316431 h 2421863"/>
                  <a:gd name="connsiteX41" fmla="*/ 1018393 w 2798365"/>
                  <a:gd name="connsiteY41" fmla="*/ 2359974 h 2421863"/>
                  <a:gd name="connsiteX42" fmla="*/ 1090964 w 2798365"/>
                  <a:gd name="connsiteY42" fmla="*/ 2374488 h 2421863"/>
                  <a:gd name="connsiteX43" fmla="*/ 945822 w 2798365"/>
                  <a:gd name="connsiteY43" fmla="*/ 2316431 h 2421863"/>
                  <a:gd name="connsiteX44" fmla="*/ 1192565 w 2798365"/>
                  <a:gd name="connsiteY44" fmla="*/ 2403517 h 2421863"/>
                  <a:gd name="connsiteX45" fmla="*/ 1308678 w 2798365"/>
                  <a:gd name="connsiteY45" fmla="*/ 2403516 h 2421863"/>
                  <a:gd name="connsiteX46" fmla="*/ 1453820 w 2798365"/>
                  <a:gd name="connsiteY46" fmla="*/ 2418031 h 2421863"/>
                  <a:gd name="connsiteX47" fmla="*/ 1657022 w 2798365"/>
                  <a:gd name="connsiteY47" fmla="*/ 2418030 h 2421863"/>
                  <a:gd name="connsiteX48" fmla="*/ 2600449 w 2798365"/>
                  <a:gd name="connsiteY48" fmla="*/ 2374488 h 2421863"/>
                  <a:gd name="connsiteX49" fmla="*/ 2673023 w 2798365"/>
                  <a:gd name="connsiteY49" fmla="*/ 2359973 h 2421863"/>
                  <a:gd name="connsiteX50" fmla="*/ 2789137 w 2798365"/>
                  <a:gd name="connsiteY50" fmla="*/ 2330945 h 2421863"/>
                  <a:gd name="connsiteX51" fmla="*/ 2774622 w 2798365"/>
                  <a:gd name="connsiteY51" fmla="*/ 2127746 h 2421863"/>
                  <a:gd name="connsiteX52" fmla="*/ 2643993 w 2798365"/>
                  <a:gd name="connsiteY52" fmla="*/ 2171288 h 2421863"/>
                  <a:gd name="connsiteX53" fmla="*/ 2469821 w 2798365"/>
                  <a:gd name="connsiteY53" fmla="*/ 2171288 h 2421863"/>
                  <a:gd name="connsiteX54" fmla="*/ 2426279 w 2798365"/>
                  <a:gd name="connsiteY54" fmla="*/ 2185803 h 2421863"/>
                  <a:gd name="connsiteX55" fmla="*/ 2310165 w 2798365"/>
                  <a:gd name="connsiteY55" fmla="*/ 2142260 h 2421863"/>
                  <a:gd name="connsiteX56" fmla="*/ 2194050 w 2798365"/>
                  <a:gd name="connsiteY56" fmla="*/ 1953575 h 2421863"/>
                  <a:gd name="connsiteX57" fmla="*/ 2063422 w 2798365"/>
                  <a:gd name="connsiteY57" fmla="*/ 1968088 h 2421863"/>
                  <a:gd name="connsiteX58" fmla="*/ 1932793 w 2798365"/>
                  <a:gd name="connsiteY58" fmla="*/ 2026146 h 2421863"/>
                  <a:gd name="connsiteX59" fmla="*/ 1860221 w 2798365"/>
                  <a:gd name="connsiteY59" fmla="*/ 2011630 h 2421863"/>
                  <a:gd name="connsiteX60" fmla="*/ 1497364 w 2798365"/>
                  <a:gd name="connsiteY60" fmla="*/ 1953574 h 2421863"/>
                  <a:gd name="connsiteX61" fmla="*/ 1410279 w 2798365"/>
                  <a:gd name="connsiteY61" fmla="*/ 1924545 h 2421863"/>
                  <a:gd name="connsiteX62" fmla="*/ 1294164 w 2798365"/>
                  <a:gd name="connsiteY62" fmla="*/ 1866488 h 2421863"/>
                  <a:gd name="connsiteX63" fmla="*/ 1134507 w 2798365"/>
                  <a:gd name="connsiteY63" fmla="*/ 1735860 h 2421863"/>
                  <a:gd name="connsiteX64" fmla="*/ 1047422 w 2798365"/>
                  <a:gd name="connsiteY64" fmla="*/ 1605231 h 2421863"/>
                  <a:gd name="connsiteX65" fmla="*/ 1018393 w 2798365"/>
                  <a:gd name="connsiteY65" fmla="*/ 1561688 h 2421863"/>
                  <a:gd name="connsiteX66" fmla="*/ 974850 w 2798365"/>
                  <a:gd name="connsiteY66" fmla="*/ 1518145 h 2421863"/>
                  <a:gd name="connsiteX67" fmla="*/ 945822 w 2798365"/>
                  <a:gd name="connsiteY67" fmla="*/ 1445574 h 2421863"/>
                  <a:gd name="connsiteX68" fmla="*/ 858736 w 2798365"/>
                  <a:gd name="connsiteY68" fmla="*/ 1445574 h 2421863"/>
                  <a:gd name="connsiteX69" fmla="*/ 786165 w 2798365"/>
                  <a:gd name="connsiteY69" fmla="*/ 1416545 h 2421863"/>
                  <a:gd name="connsiteX70" fmla="*/ 757135 w 2798365"/>
                  <a:gd name="connsiteY70" fmla="*/ 1285917 h 2421863"/>
                  <a:gd name="connsiteX71" fmla="*/ 887765 w 2798365"/>
                  <a:gd name="connsiteY71" fmla="*/ 1227860 h 2421863"/>
                  <a:gd name="connsiteX72" fmla="*/ 931307 w 2798365"/>
                  <a:gd name="connsiteY72" fmla="*/ 865002 h 2421863"/>
                  <a:gd name="connsiteX73" fmla="*/ 1119993 w 2798365"/>
                  <a:gd name="connsiteY73" fmla="*/ 981117 h 2421863"/>
                  <a:gd name="connsiteX74" fmla="*/ 1178050 w 2798365"/>
                  <a:gd name="connsiteY74" fmla="*/ 995631 h 2421863"/>
                  <a:gd name="connsiteX75" fmla="*/ 1250622 w 2798365"/>
                  <a:gd name="connsiteY75" fmla="*/ 1024660 h 2421863"/>
                  <a:gd name="connsiteX76" fmla="*/ 1381250 w 2798365"/>
                  <a:gd name="connsiteY76" fmla="*/ 1039174 h 2421863"/>
                  <a:gd name="connsiteX77" fmla="*/ 1482850 w 2798365"/>
                  <a:gd name="connsiteY77" fmla="*/ 1053688 h 2421863"/>
                  <a:gd name="connsiteX78" fmla="*/ 1657022 w 2798365"/>
                  <a:gd name="connsiteY78" fmla="*/ 1039174 h 2421863"/>
                  <a:gd name="connsiteX79" fmla="*/ 1613479 w 2798365"/>
                  <a:gd name="connsiteY79" fmla="*/ 995631 h 2421863"/>
                  <a:gd name="connsiteX80" fmla="*/ 1569936 w 2798365"/>
                  <a:gd name="connsiteY80" fmla="*/ 879517 h 2421863"/>
                  <a:gd name="connsiteX81" fmla="*/ 1598964 w 2798365"/>
                  <a:gd name="connsiteY81" fmla="*/ 777917 h 2421863"/>
                  <a:gd name="connsiteX82" fmla="*/ 1575907 w 2798365"/>
                  <a:gd name="connsiteY82" fmla="*/ 676317 h 2421863"/>
                  <a:gd name="connsiteX83" fmla="*/ 1497363 w 2798365"/>
                  <a:gd name="connsiteY83" fmla="*/ 618260 h 2421863"/>
                  <a:gd name="connsiteX84" fmla="*/ 1389395 w 2798365"/>
                  <a:gd name="connsiteY84" fmla="*/ 618252 h 2421863"/>
                  <a:gd name="connsiteX85" fmla="*/ 1285637 w 2798365"/>
                  <a:gd name="connsiteY85" fmla="*/ 555247 h 2421863"/>
                  <a:gd name="connsiteX86" fmla="*/ 1497778 w 2798365"/>
                  <a:gd name="connsiteY86" fmla="*/ 372120 h 2421863"/>
                  <a:gd name="connsiteX87" fmla="*/ 1642922 w 2798365"/>
                  <a:gd name="connsiteY87" fmla="*/ 519136 h 2421863"/>
                  <a:gd name="connsiteX88" fmla="*/ 1874736 w 2798365"/>
                  <a:gd name="connsiteY88" fmla="*/ 676316 h 2421863"/>
                  <a:gd name="connsiteX89" fmla="*/ 1990850 w 2798365"/>
                  <a:gd name="connsiteY89" fmla="*/ 792431 h 2421863"/>
                  <a:gd name="connsiteX90" fmla="*/ 1996821 w 2798365"/>
                  <a:gd name="connsiteY90" fmla="*/ 624747 h 2421863"/>
                  <a:gd name="connsiteX91" fmla="*/ 1988279 w 2798365"/>
                  <a:gd name="connsiteY91" fmla="*/ 577191 h 2421863"/>
                  <a:gd name="connsiteX92" fmla="*/ 1990436 w 2798365"/>
                  <a:gd name="connsiteY92" fmla="*/ 519134 h 2421863"/>
                  <a:gd name="connsiteX93" fmla="*/ 1874736 w 2798365"/>
                  <a:gd name="connsiteY93" fmla="*/ 458602 h 2421863"/>
                  <a:gd name="connsiteX94" fmla="*/ 1671536 w 2798365"/>
                  <a:gd name="connsiteY94" fmla="*/ 371517 h 2421863"/>
                  <a:gd name="connsiteX95" fmla="*/ 1569936 w 2798365"/>
                  <a:gd name="connsiteY95" fmla="*/ 298945 h 2421863"/>
                  <a:gd name="connsiteX96" fmla="*/ 1526393 w 2798365"/>
                  <a:gd name="connsiteY96" fmla="*/ 269917 h 2421863"/>
                  <a:gd name="connsiteX97" fmla="*/ 1468336 w 2798365"/>
                  <a:gd name="connsiteY97" fmla="*/ 226374 h 2421863"/>
                  <a:gd name="connsiteX98" fmla="*/ 1453822 w 2798365"/>
                  <a:gd name="connsiteY98" fmla="*/ 226374 h 2421863"/>
                  <a:gd name="connsiteX99" fmla="*/ 1308679 w 2798365"/>
                  <a:gd name="connsiteY99" fmla="*/ 124774 h 2421863"/>
                  <a:gd name="connsiteX100" fmla="*/ 1265136 w 2798365"/>
                  <a:gd name="connsiteY100" fmla="*/ 81231 h 2421863"/>
                  <a:gd name="connsiteX101" fmla="*/ 1236107 w 2798365"/>
                  <a:gd name="connsiteY101" fmla="*/ 37688 h 2421863"/>
                  <a:gd name="connsiteX102" fmla="*/ 1192564 w 2798365"/>
                  <a:gd name="connsiteY102" fmla="*/ 23174 h 2421863"/>
                  <a:gd name="connsiteX103" fmla="*/ 1143464 w 2798365"/>
                  <a:gd name="connsiteY103" fmla="*/ 634 h 2421863"/>
                  <a:gd name="connsiteX0" fmla="*/ 1143464 w 2798365"/>
                  <a:gd name="connsiteY0" fmla="*/ 634 h 2421863"/>
                  <a:gd name="connsiteX1" fmla="*/ 1122979 w 2798365"/>
                  <a:gd name="connsiteY1" fmla="*/ 52202 h 2421863"/>
                  <a:gd name="connsiteX2" fmla="*/ 1090964 w 2798365"/>
                  <a:gd name="connsiteY2" fmla="*/ 66717 h 2421863"/>
                  <a:gd name="connsiteX3" fmla="*/ 1047422 w 2798365"/>
                  <a:gd name="connsiteY3" fmla="*/ 110260 h 2421863"/>
                  <a:gd name="connsiteX4" fmla="*/ 1135766 w 2798365"/>
                  <a:gd name="connsiteY4" fmla="*/ 166709 h 2421863"/>
                  <a:gd name="connsiteX5" fmla="*/ 1221593 w 2798365"/>
                  <a:gd name="connsiteY5" fmla="*/ 139289 h 2421863"/>
                  <a:gd name="connsiteX6" fmla="*/ 1279650 w 2798365"/>
                  <a:gd name="connsiteY6" fmla="*/ 182833 h 2421863"/>
                  <a:gd name="connsiteX7" fmla="*/ 1192566 w 2798365"/>
                  <a:gd name="connsiteY7" fmla="*/ 298946 h 2421863"/>
                  <a:gd name="connsiteX8" fmla="*/ 1089652 w 2798365"/>
                  <a:gd name="connsiteY8" fmla="*/ 271719 h 2421863"/>
                  <a:gd name="connsiteX9" fmla="*/ 1089652 w 2798365"/>
                  <a:gd name="connsiteY9" fmla="*/ 198212 h 2421863"/>
                  <a:gd name="connsiteX10" fmla="*/ 1032907 w 2798365"/>
                  <a:gd name="connsiteY10" fmla="*/ 139288 h 2421863"/>
                  <a:gd name="connsiteX11" fmla="*/ 875826 w 2798365"/>
                  <a:gd name="connsiteY11" fmla="*/ 327975 h 2421863"/>
                  <a:gd name="connsiteX12" fmla="*/ 786164 w 2798365"/>
                  <a:gd name="connsiteY12" fmla="*/ 386031 h 2421863"/>
                  <a:gd name="connsiteX13" fmla="*/ 713593 w 2798365"/>
                  <a:gd name="connsiteY13" fmla="*/ 473117 h 2421863"/>
                  <a:gd name="connsiteX14" fmla="*/ 626507 w 2798365"/>
                  <a:gd name="connsiteY14" fmla="*/ 560202 h 2421863"/>
                  <a:gd name="connsiteX15" fmla="*/ 611993 w 2798365"/>
                  <a:gd name="connsiteY15" fmla="*/ 589231 h 2421863"/>
                  <a:gd name="connsiteX16" fmla="*/ 495879 w 2798365"/>
                  <a:gd name="connsiteY16" fmla="*/ 719860 h 2421863"/>
                  <a:gd name="connsiteX17" fmla="*/ 452336 w 2798365"/>
                  <a:gd name="connsiteY17" fmla="*/ 748888 h 2421863"/>
                  <a:gd name="connsiteX18" fmla="*/ 394279 w 2798365"/>
                  <a:gd name="connsiteY18" fmla="*/ 806945 h 2421863"/>
                  <a:gd name="connsiteX19" fmla="*/ 365250 w 2798365"/>
                  <a:gd name="connsiteY19" fmla="*/ 850488 h 2421863"/>
                  <a:gd name="connsiteX20" fmla="*/ 321707 w 2798365"/>
                  <a:gd name="connsiteY20" fmla="*/ 894031 h 2421863"/>
                  <a:gd name="connsiteX21" fmla="*/ 278164 w 2798365"/>
                  <a:gd name="connsiteY21" fmla="*/ 952088 h 2421863"/>
                  <a:gd name="connsiteX22" fmla="*/ 205593 w 2798365"/>
                  <a:gd name="connsiteY22" fmla="*/ 1039174 h 2421863"/>
                  <a:gd name="connsiteX23" fmla="*/ 162050 w 2798365"/>
                  <a:gd name="connsiteY23" fmla="*/ 1097231 h 2421863"/>
                  <a:gd name="connsiteX24" fmla="*/ 103993 w 2798365"/>
                  <a:gd name="connsiteY24" fmla="*/ 1155288 h 2421863"/>
                  <a:gd name="connsiteX25" fmla="*/ 74964 w 2798365"/>
                  <a:gd name="connsiteY25" fmla="*/ 1213345 h 2421863"/>
                  <a:gd name="connsiteX26" fmla="*/ 16909 w 2798365"/>
                  <a:gd name="connsiteY26" fmla="*/ 1314946 h 2421863"/>
                  <a:gd name="connsiteX27" fmla="*/ 561 w 2798365"/>
                  <a:gd name="connsiteY27" fmla="*/ 1489118 h 2421863"/>
                  <a:gd name="connsiteX28" fmla="*/ 3400 w 2798365"/>
                  <a:gd name="connsiteY28" fmla="*/ 1629495 h 2421863"/>
                  <a:gd name="connsiteX29" fmla="*/ 8733 w 2798365"/>
                  <a:gd name="connsiteY29" fmla="*/ 1757439 h 2421863"/>
                  <a:gd name="connsiteX30" fmla="*/ 87644 w 2798365"/>
                  <a:gd name="connsiteY30" fmla="*/ 1859038 h 2421863"/>
                  <a:gd name="connsiteX31" fmla="*/ 162050 w 2798365"/>
                  <a:gd name="connsiteY31" fmla="*/ 2011631 h 2421863"/>
                  <a:gd name="connsiteX32" fmla="*/ 205593 w 2798365"/>
                  <a:gd name="connsiteY32" fmla="*/ 2040660 h 2421863"/>
                  <a:gd name="connsiteX33" fmla="*/ 292679 w 2798365"/>
                  <a:gd name="connsiteY33" fmla="*/ 2113231 h 2421863"/>
                  <a:gd name="connsiteX34" fmla="*/ 379764 w 2798365"/>
                  <a:gd name="connsiteY34" fmla="*/ 2171288 h 2421863"/>
                  <a:gd name="connsiteX35" fmla="*/ 495879 w 2798365"/>
                  <a:gd name="connsiteY35" fmla="*/ 2200317 h 2421863"/>
                  <a:gd name="connsiteX36" fmla="*/ 684564 w 2798365"/>
                  <a:gd name="connsiteY36" fmla="*/ 2243860 h 2421863"/>
                  <a:gd name="connsiteX37" fmla="*/ 771650 w 2798365"/>
                  <a:gd name="connsiteY37" fmla="*/ 2272888 h 2421863"/>
                  <a:gd name="connsiteX38" fmla="*/ 815193 w 2798365"/>
                  <a:gd name="connsiteY38" fmla="*/ 2287402 h 2421863"/>
                  <a:gd name="connsiteX39" fmla="*/ 858736 w 2798365"/>
                  <a:gd name="connsiteY39" fmla="*/ 2301917 h 2421863"/>
                  <a:gd name="connsiteX40" fmla="*/ 902279 w 2798365"/>
                  <a:gd name="connsiteY40" fmla="*/ 2316431 h 2421863"/>
                  <a:gd name="connsiteX41" fmla="*/ 1018393 w 2798365"/>
                  <a:gd name="connsiteY41" fmla="*/ 2359974 h 2421863"/>
                  <a:gd name="connsiteX42" fmla="*/ 1090964 w 2798365"/>
                  <a:gd name="connsiteY42" fmla="*/ 2374488 h 2421863"/>
                  <a:gd name="connsiteX43" fmla="*/ 945822 w 2798365"/>
                  <a:gd name="connsiteY43" fmla="*/ 2316431 h 2421863"/>
                  <a:gd name="connsiteX44" fmla="*/ 1192565 w 2798365"/>
                  <a:gd name="connsiteY44" fmla="*/ 2403517 h 2421863"/>
                  <a:gd name="connsiteX45" fmla="*/ 1308678 w 2798365"/>
                  <a:gd name="connsiteY45" fmla="*/ 2403516 h 2421863"/>
                  <a:gd name="connsiteX46" fmla="*/ 1453820 w 2798365"/>
                  <a:gd name="connsiteY46" fmla="*/ 2418031 h 2421863"/>
                  <a:gd name="connsiteX47" fmla="*/ 1657022 w 2798365"/>
                  <a:gd name="connsiteY47" fmla="*/ 2418030 h 2421863"/>
                  <a:gd name="connsiteX48" fmla="*/ 2600449 w 2798365"/>
                  <a:gd name="connsiteY48" fmla="*/ 2374488 h 2421863"/>
                  <a:gd name="connsiteX49" fmla="*/ 2673023 w 2798365"/>
                  <a:gd name="connsiteY49" fmla="*/ 2359973 h 2421863"/>
                  <a:gd name="connsiteX50" fmla="*/ 2789137 w 2798365"/>
                  <a:gd name="connsiteY50" fmla="*/ 2330945 h 2421863"/>
                  <a:gd name="connsiteX51" fmla="*/ 2774622 w 2798365"/>
                  <a:gd name="connsiteY51" fmla="*/ 2127746 h 2421863"/>
                  <a:gd name="connsiteX52" fmla="*/ 2643993 w 2798365"/>
                  <a:gd name="connsiteY52" fmla="*/ 2171288 h 2421863"/>
                  <a:gd name="connsiteX53" fmla="*/ 2469821 w 2798365"/>
                  <a:gd name="connsiteY53" fmla="*/ 2171288 h 2421863"/>
                  <a:gd name="connsiteX54" fmla="*/ 2426279 w 2798365"/>
                  <a:gd name="connsiteY54" fmla="*/ 2185803 h 2421863"/>
                  <a:gd name="connsiteX55" fmla="*/ 2310165 w 2798365"/>
                  <a:gd name="connsiteY55" fmla="*/ 2142260 h 2421863"/>
                  <a:gd name="connsiteX56" fmla="*/ 2194050 w 2798365"/>
                  <a:gd name="connsiteY56" fmla="*/ 1953575 h 2421863"/>
                  <a:gd name="connsiteX57" fmla="*/ 2063422 w 2798365"/>
                  <a:gd name="connsiteY57" fmla="*/ 1968088 h 2421863"/>
                  <a:gd name="connsiteX58" fmla="*/ 1932793 w 2798365"/>
                  <a:gd name="connsiteY58" fmla="*/ 2026146 h 2421863"/>
                  <a:gd name="connsiteX59" fmla="*/ 1860221 w 2798365"/>
                  <a:gd name="connsiteY59" fmla="*/ 2011630 h 2421863"/>
                  <a:gd name="connsiteX60" fmla="*/ 1497364 w 2798365"/>
                  <a:gd name="connsiteY60" fmla="*/ 1953574 h 2421863"/>
                  <a:gd name="connsiteX61" fmla="*/ 1410279 w 2798365"/>
                  <a:gd name="connsiteY61" fmla="*/ 1924545 h 2421863"/>
                  <a:gd name="connsiteX62" fmla="*/ 1294164 w 2798365"/>
                  <a:gd name="connsiteY62" fmla="*/ 1866488 h 2421863"/>
                  <a:gd name="connsiteX63" fmla="*/ 1134507 w 2798365"/>
                  <a:gd name="connsiteY63" fmla="*/ 1735860 h 2421863"/>
                  <a:gd name="connsiteX64" fmla="*/ 1047422 w 2798365"/>
                  <a:gd name="connsiteY64" fmla="*/ 1605231 h 2421863"/>
                  <a:gd name="connsiteX65" fmla="*/ 1018393 w 2798365"/>
                  <a:gd name="connsiteY65" fmla="*/ 1561688 h 2421863"/>
                  <a:gd name="connsiteX66" fmla="*/ 974850 w 2798365"/>
                  <a:gd name="connsiteY66" fmla="*/ 1518145 h 2421863"/>
                  <a:gd name="connsiteX67" fmla="*/ 945822 w 2798365"/>
                  <a:gd name="connsiteY67" fmla="*/ 1445574 h 2421863"/>
                  <a:gd name="connsiteX68" fmla="*/ 858736 w 2798365"/>
                  <a:gd name="connsiteY68" fmla="*/ 1445574 h 2421863"/>
                  <a:gd name="connsiteX69" fmla="*/ 786165 w 2798365"/>
                  <a:gd name="connsiteY69" fmla="*/ 1416545 h 2421863"/>
                  <a:gd name="connsiteX70" fmla="*/ 757135 w 2798365"/>
                  <a:gd name="connsiteY70" fmla="*/ 1285917 h 2421863"/>
                  <a:gd name="connsiteX71" fmla="*/ 887765 w 2798365"/>
                  <a:gd name="connsiteY71" fmla="*/ 1227860 h 2421863"/>
                  <a:gd name="connsiteX72" fmla="*/ 931307 w 2798365"/>
                  <a:gd name="connsiteY72" fmla="*/ 865002 h 2421863"/>
                  <a:gd name="connsiteX73" fmla="*/ 1119993 w 2798365"/>
                  <a:gd name="connsiteY73" fmla="*/ 981117 h 2421863"/>
                  <a:gd name="connsiteX74" fmla="*/ 1178050 w 2798365"/>
                  <a:gd name="connsiteY74" fmla="*/ 995631 h 2421863"/>
                  <a:gd name="connsiteX75" fmla="*/ 1250622 w 2798365"/>
                  <a:gd name="connsiteY75" fmla="*/ 1024660 h 2421863"/>
                  <a:gd name="connsiteX76" fmla="*/ 1381250 w 2798365"/>
                  <a:gd name="connsiteY76" fmla="*/ 1039174 h 2421863"/>
                  <a:gd name="connsiteX77" fmla="*/ 1482850 w 2798365"/>
                  <a:gd name="connsiteY77" fmla="*/ 1053688 h 2421863"/>
                  <a:gd name="connsiteX78" fmla="*/ 1657022 w 2798365"/>
                  <a:gd name="connsiteY78" fmla="*/ 1039174 h 2421863"/>
                  <a:gd name="connsiteX79" fmla="*/ 1613479 w 2798365"/>
                  <a:gd name="connsiteY79" fmla="*/ 995631 h 2421863"/>
                  <a:gd name="connsiteX80" fmla="*/ 1569936 w 2798365"/>
                  <a:gd name="connsiteY80" fmla="*/ 879517 h 2421863"/>
                  <a:gd name="connsiteX81" fmla="*/ 1598964 w 2798365"/>
                  <a:gd name="connsiteY81" fmla="*/ 777917 h 2421863"/>
                  <a:gd name="connsiteX82" fmla="*/ 1575907 w 2798365"/>
                  <a:gd name="connsiteY82" fmla="*/ 676317 h 2421863"/>
                  <a:gd name="connsiteX83" fmla="*/ 1497363 w 2798365"/>
                  <a:gd name="connsiteY83" fmla="*/ 618260 h 2421863"/>
                  <a:gd name="connsiteX84" fmla="*/ 1389395 w 2798365"/>
                  <a:gd name="connsiteY84" fmla="*/ 618252 h 2421863"/>
                  <a:gd name="connsiteX85" fmla="*/ 1285637 w 2798365"/>
                  <a:gd name="connsiteY85" fmla="*/ 555247 h 2421863"/>
                  <a:gd name="connsiteX86" fmla="*/ 1497778 w 2798365"/>
                  <a:gd name="connsiteY86" fmla="*/ 372120 h 2421863"/>
                  <a:gd name="connsiteX87" fmla="*/ 1642922 w 2798365"/>
                  <a:gd name="connsiteY87" fmla="*/ 519136 h 2421863"/>
                  <a:gd name="connsiteX88" fmla="*/ 1874736 w 2798365"/>
                  <a:gd name="connsiteY88" fmla="*/ 676316 h 2421863"/>
                  <a:gd name="connsiteX89" fmla="*/ 1990850 w 2798365"/>
                  <a:gd name="connsiteY89" fmla="*/ 792431 h 2421863"/>
                  <a:gd name="connsiteX90" fmla="*/ 1996821 w 2798365"/>
                  <a:gd name="connsiteY90" fmla="*/ 624747 h 2421863"/>
                  <a:gd name="connsiteX91" fmla="*/ 1988279 w 2798365"/>
                  <a:gd name="connsiteY91" fmla="*/ 577191 h 2421863"/>
                  <a:gd name="connsiteX92" fmla="*/ 1990436 w 2798365"/>
                  <a:gd name="connsiteY92" fmla="*/ 519134 h 2421863"/>
                  <a:gd name="connsiteX93" fmla="*/ 1874736 w 2798365"/>
                  <a:gd name="connsiteY93" fmla="*/ 458602 h 2421863"/>
                  <a:gd name="connsiteX94" fmla="*/ 1671536 w 2798365"/>
                  <a:gd name="connsiteY94" fmla="*/ 371517 h 2421863"/>
                  <a:gd name="connsiteX95" fmla="*/ 1569936 w 2798365"/>
                  <a:gd name="connsiteY95" fmla="*/ 298945 h 2421863"/>
                  <a:gd name="connsiteX96" fmla="*/ 1526393 w 2798365"/>
                  <a:gd name="connsiteY96" fmla="*/ 269917 h 2421863"/>
                  <a:gd name="connsiteX97" fmla="*/ 1468336 w 2798365"/>
                  <a:gd name="connsiteY97" fmla="*/ 226374 h 2421863"/>
                  <a:gd name="connsiteX98" fmla="*/ 1453822 w 2798365"/>
                  <a:gd name="connsiteY98" fmla="*/ 226374 h 2421863"/>
                  <a:gd name="connsiteX99" fmla="*/ 1308679 w 2798365"/>
                  <a:gd name="connsiteY99" fmla="*/ 124774 h 2421863"/>
                  <a:gd name="connsiteX100" fmla="*/ 1265136 w 2798365"/>
                  <a:gd name="connsiteY100" fmla="*/ 81231 h 2421863"/>
                  <a:gd name="connsiteX101" fmla="*/ 1236107 w 2798365"/>
                  <a:gd name="connsiteY101" fmla="*/ 37688 h 2421863"/>
                  <a:gd name="connsiteX102" fmla="*/ 1192564 w 2798365"/>
                  <a:gd name="connsiteY102" fmla="*/ 23174 h 2421863"/>
                  <a:gd name="connsiteX103" fmla="*/ 1143464 w 2798365"/>
                  <a:gd name="connsiteY103" fmla="*/ 634 h 2421863"/>
                  <a:gd name="connsiteX0" fmla="*/ 1143464 w 2798365"/>
                  <a:gd name="connsiteY0" fmla="*/ 634 h 2421863"/>
                  <a:gd name="connsiteX1" fmla="*/ 1122979 w 2798365"/>
                  <a:gd name="connsiteY1" fmla="*/ 52202 h 2421863"/>
                  <a:gd name="connsiteX2" fmla="*/ 1090964 w 2798365"/>
                  <a:gd name="connsiteY2" fmla="*/ 66717 h 2421863"/>
                  <a:gd name="connsiteX3" fmla="*/ 1047422 w 2798365"/>
                  <a:gd name="connsiteY3" fmla="*/ 110260 h 2421863"/>
                  <a:gd name="connsiteX4" fmla="*/ 1135766 w 2798365"/>
                  <a:gd name="connsiteY4" fmla="*/ 166709 h 2421863"/>
                  <a:gd name="connsiteX5" fmla="*/ 1221593 w 2798365"/>
                  <a:gd name="connsiteY5" fmla="*/ 139289 h 2421863"/>
                  <a:gd name="connsiteX6" fmla="*/ 1279650 w 2798365"/>
                  <a:gd name="connsiteY6" fmla="*/ 182833 h 2421863"/>
                  <a:gd name="connsiteX7" fmla="*/ 1192566 w 2798365"/>
                  <a:gd name="connsiteY7" fmla="*/ 298946 h 2421863"/>
                  <a:gd name="connsiteX8" fmla="*/ 1089652 w 2798365"/>
                  <a:gd name="connsiteY8" fmla="*/ 271719 h 2421863"/>
                  <a:gd name="connsiteX9" fmla="*/ 1089652 w 2798365"/>
                  <a:gd name="connsiteY9" fmla="*/ 198212 h 2421863"/>
                  <a:gd name="connsiteX10" fmla="*/ 1032907 w 2798365"/>
                  <a:gd name="connsiteY10" fmla="*/ 139288 h 2421863"/>
                  <a:gd name="connsiteX11" fmla="*/ 852769 w 2798365"/>
                  <a:gd name="connsiteY11" fmla="*/ 296472 h 2421863"/>
                  <a:gd name="connsiteX12" fmla="*/ 786164 w 2798365"/>
                  <a:gd name="connsiteY12" fmla="*/ 386031 h 2421863"/>
                  <a:gd name="connsiteX13" fmla="*/ 713593 w 2798365"/>
                  <a:gd name="connsiteY13" fmla="*/ 473117 h 2421863"/>
                  <a:gd name="connsiteX14" fmla="*/ 626507 w 2798365"/>
                  <a:gd name="connsiteY14" fmla="*/ 560202 h 2421863"/>
                  <a:gd name="connsiteX15" fmla="*/ 611993 w 2798365"/>
                  <a:gd name="connsiteY15" fmla="*/ 589231 h 2421863"/>
                  <a:gd name="connsiteX16" fmla="*/ 495879 w 2798365"/>
                  <a:gd name="connsiteY16" fmla="*/ 719860 h 2421863"/>
                  <a:gd name="connsiteX17" fmla="*/ 452336 w 2798365"/>
                  <a:gd name="connsiteY17" fmla="*/ 748888 h 2421863"/>
                  <a:gd name="connsiteX18" fmla="*/ 394279 w 2798365"/>
                  <a:gd name="connsiteY18" fmla="*/ 806945 h 2421863"/>
                  <a:gd name="connsiteX19" fmla="*/ 365250 w 2798365"/>
                  <a:gd name="connsiteY19" fmla="*/ 850488 h 2421863"/>
                  <a:gd name="connsiteX20" fmla="*/ 321707 w 2798365"/>
                  <a:gd name="connsiteY20" fmla="*/ 894031 h 2421863"/>
                  <a:gd name="connsiteX21" fmla="*/ 278164 w 2798365"/>
                  <a:gd name="connsiteY21" fmla="*/ 952088 h 2421863"/>
                  <a:gd name="connsiteX22" fmla="*/ 205593 w 2798365"/>
                  <a:gd name="connsiteY22" fmla="*/ 1039174 h 2421863"/>
                  <a:gd name="connsiteX23" fmla="*/ 162050 w 2798365"/>
                  <a:gd name="connsiteY23" fmla="*/ 1097231 h 2421863"/>
                  <a:gd name="connsiteX24" fmla="*/ 103993 w 2798365"/>
                  <a:gd name="connsiteY24" fmla="*/ 1155288 h 2421863"/>
                  <a:gd name="connsiteX25" fmla="*/ 74964 w 2798365"/>
                  <a:gd name="connsiteY25" fmla="*/ 1213345 h 2421863"/>
                  <a:gd name="connsiteX26" fmla="*/ 16909 w 2798365"/>
                  <a:gd name="connsiteY26" fmla="*/ 1314946 h 2421863"/>
                  <a:gd name="connsiteX27" fmla="*/ 561 w 2798365"/>
                  <a:gd name="connsiteY27" fmla="*/ 1489118 h 2421863"/>
                  <a:gd name="connsiteX28" fmla="*/ 3400 w 2798365"/>
                  <a:gd name="connsiteY28" fmla="*/ 1629495 h 2421863"/>
                  <a:gd name="connsiteX29" fmla="*/ 8733 w 2798365"/>
                  <a:gd name="connsiteY29" fmla="*/ 1757439 h 2421863"/>
                  <a:gd name="connsiteX30" fmla="*/ 87644 w 2798365"/>
                  <a:gd name="connsiteY30" fmla="*/ 1859038 h 2421863"/>
                  <a:gd name="connsiteX31" fmla="*/ 162050 w 2798365"/>
                  <a:gd name="connsiteY31" fmla="*/ 2011631 h 2421863"/>
                  <a:gd name="connsiteX32" fmla="*/ 205593 w 2798365"/>
                  <a:gd name="connsiteY32" fmla="*/ 2040660 h 2421863"/>
                  <a:gd name="connsiteX33" fmla="*/ 292679 w 2798365"/>
                  <a:gd name="connsiteY33" fmla="*/ 2113231 h 2421863"/>
                  <a:gd name="connsiteX34" fmla="*/ 379764 w 2798365"/>
                  <a:gd name="connsiteY34" fmla="*/ 2171288 h 2421863"/>
                  <a:gd name="connsiteX35" fmla="*/ 495879 w 2798365"/>
                  <a:gd name="connsiteY35" fmla="*/ 2200317 h 2421863"/>
                  <a:gd name="connsiteX36" fmla="*/ 684564 w 2798365"/>
                  <a:gd name="connsiteY36" fmla="*/ 2243860 h 2421863"/>
                  <a:gd name="connsiteX37" fmla="*/ 771650 w 2798365"/>
                  <a:gd name="connsiteY37" fmla="*/ 2272888 h 2421863"/>
                  <a:gd name="connsiteX38" fmla="*/ 815193 w 2798365"/>
                  <a:gd name="connsiteY38" fmla="*/ 2287402 h 2421863"/>
                  <a:gd name="connsiteX39" fmla="*/ 858736 w 2798365"/>
                  <a:gd name="connsiteY39" fmla="*/ 2301917 h 2421863"/>
                  <a:gd name="connsiteX40" fmla="*/ 902279 w 2798365"/>
                  <a:gd name="connsiteY40" fmla="*/ 2316431 h 2421863"/>
                  <a:gd name="connsiteX41" fmla="*/ 1018393 w 2798365"/>
                  <a:gd name="connsiteY41" fmla="*/ 2359974 h 2421863"/>
                  <a:gd name="connsiteX42" fmla="*/ 1090964 w 2798365"/>
                  <a:gd name="connsiteY42" fmla="*/ 2374488 h 2421863"/>
                  <a:gd name="connsiteX43" fmla="*/ 945822 w 2798365"/>
                  <a:gd name="connsiteY43" fmla="*/ 2316431 h 2421863"/>
                  <a:gd name="connsiteX44" fmla="*/ 1192565 w 2798365"/>
                  <a:gd name="connsiteY44" fmla="*/ 2403517 h 2421863"/>
                  <a:gd name="connsiteX45" fmla="*/ 1308678 w 2798365"/>
                  <a:gd name="connsiteY45" fmla="*/ 2403516 h 2421863"/>
                  <a:gd name="connsiteX46" fmla="*/ 1453820 w 2798365"/>
                  <a:gd name="connsiteY46" fmla="*/ 2418031 h 2421863"/>
                  <a:gd name="connsiteX47" fmla="*/ 1657022 w 2798365"/>
                  <a:gd name="connsiteY47" fmla="*/ 2418030 h 2421863"/>
                  <a:gd name="connsiteX48" fmla="*/ 2600449 w 2798365"/>
                  <a:gd name="connsiteY48" fmla="*/ 2374488 h 2421863"/>
                  <a:gd name="connsiteX49" fmla="*/ 2673023 w 2798365"/>
                  <a:gd name="connsiteY49" fmla="*/ 2359973 h 2421863"/>
                  <a:gd name="connsiteX50" fmla="*/ 2789137 w 2798365"/>
                  <a:gd name="connsiteY50" fmla="*/ 2330945 h 2421863"/>
                  <a:gd name="connsiteX51" fmla="*/ 2774622 w 2798365"/>
                  <a:gd name="connsiteY51" fmla="*/ 2127746 h 2421863"/>
                  <a:gd name="connsiteX52" fmla="*/ 2643993 w 2798365"/>
                  <a:gd name="connsiteY52" fmla="*/ 2171288 h 2421863"/>
                  <a:gd name="connsiteX53" fmla="*/ 2469821 w 2798365"/>
                  <a:gd name="connsiteY53" fmla="*/ 2171288 h 2421863"/>
                  <a:gd name="connsiteX54" fmla="*/ 2426279 w 2798365"/>
                  <a:gd name="connsiteY54" fmla="*/ 2185803 h 2421863"/>
                  <a:gd name="connsiteX55" fmla="*/ 2310165 w 2798365"/>
                  <a:gd name="connsiteY55" fmla="*/ 2142260 h 2421863"/>
                  <a:gd name="connsiteX56" fmla="*/ 2194050 w 2798365"/>
                  <a:gd name="connsiteY56" fmla="*/ 1953575 h 2421863"/>
                  <a:gd name="connsiteX57" fmla="*/ 2063422 w 2798365"/>
                  <a:gd name="connsiteY57" fmla="*/ 1968088 h 2421863"/>
                  <a:gd name="connsiteX58" fmla="*/ 1932793 w 2798365"/>
                  <a:gd name="connsiteY58" fmla="*/ 2026146 h 2421863"/>
                  <a:gd name="connsiteX59" fmla="*/ 1860221 w 2798365"/>
                  <a:gd name="connsiteY59" fmla="*/ 2011630 h 2421863"/>
                  <a:gd name="connsiteX60" fmla="*/ 1497364 w 2798365"/>
                  <a:gd name="connsiteY60" fmla="*/ 1953574 h 2421863"/>
                  <a:gd name="connsiteX61" fmla="*/ 1410279 w 2798365"/>
                  <a:gd name="connsiteY61" fmla="*/ 1924545 h 2421863"/>
                  <a:gd name="connsiteX62" fmla="*/ 1294164 w 2798365"/>
                  <a:gd name="connsiteY62" fmla="*/ 1866488 h 2421863"/>
                  <a:gd name="connsiteX63" fmla="*/ 1134507 w 2798365"/>
                  <a:gd name="connsiteY63" fmla="*/ 1735860 h 2421863"/>
                  <a:gd name="connsiteX64" fmla="*/ 1047422 w 2798365"/>
                  <a:gd name="connsiteY64" fmla="*/ 1605231 h 2421863"/>
                  <a:gd name="connsiteX65" fmla="*/ 1018393 w 2798365"/>
                  <a:gd name="connsiteY65" fmla="*/ 1561688 h 2421863"/>
                  <a:gd name="connsiteX66" fmla="*/ 974850 w 2798365"/>
                  <a:gd name="connsiteY66" fmla="*/ 1518145 h 2421863"/>
                  <a:gd name="connsiteX67" fmla="*/ 945822 w 2798365"/>
                  <a:gd name="connsiteY67" fmla="*/ 1445574 h 2421863"/>
                  <a:gd name="connsiteX68" fmla="*/ 858736 w 2798365"/>
                  <a:gd name="connsiteY68" fmla="*/ 1445574 h 2421863"/>
                  <a:gd name="connsiteX69" fmla="*/ 786165 w 2798365"/>
                  <a:gd name="connsiteY69" fmla="*/ 1416545 h 2421863"/>
                  <a:gd name="connsiteX70" fmla="*/ 757135 w 2798365"/>
                  <a:gd name="connsiteY70" fmla="*/ 1285917 h 2421863"/>
                  <a:gd name="connsiteX71" fmla="*/ 887765 w 2798365"/>
                  <a:gd name="connsiteY71" fmla="*/ 1227860 h 2421863"/>
                  <a:gd name="connsiteX72" fmla="*/ 931307 w 2798365"/>
                  <a:gd name="connsiteY72" fmla="*/ 865002 h 2421863"/>
                  <a:gd name="connsiteX73" fmla="*/ 1119993 w 2798365"/>
                  <a:gd name="connsiteY73" fmla="*/ 981117 h 2421863"/>
                  <a:gd name="connsiteX74" fmla="*/ 1178050 w 2798365"/>
                  <a:gd name="connsiteY74" fmla="*/ 995631 h 2421863"/>
                  <a:gd name="connsiteX75" fmla="*/ 1250622 w 2798365"/>
                  <a:gd name="connsiteY75" fmla="*/ 1024660 h 2421863"/>
                  <a:gd name="connsiteX76" fmla="*/ 1381250 w 2798365"/>
                  <a:gd name="connsiteY76" fmla="*/ 1039174 h 2421863"/>
                  <a:gd name="connsiteX77" fmla="*/ 1482850 w 2798365"/>
                  <a:gd name="connsiteY77" fmla="*/ 1053688 h 2421863"/>
                  <a:gd name="connsiteX78" fmla="*/ 1657022 w 2798365"/>
                  <a:gd name="connsiteY78" fmla="*/ 1039174 h 2421863"/>
                  <a:gd name="connsiteX79" fmla="*/ 1613479 w 2798365"/>
                  <a:gd name="connsiteY79" fmla="*/ 995631 h 2421863"/>
                  <a:gd name="connsiteX80" fmla="*/ 1569936 w 2798365"/>
                  <a:gd name="connsiteY80" fmla="*/ 879517 h 2421863"/>
                  <a:gd name="connsiteX81" fmla="*/ 1598964 w 2798365"/>
                  <a:gd name="connsiteY81" fmla="*/ 777917 h 2421863"/>
                  <a:gd name="connsiteX82" fmla="*/ 1575907 w 2798365"/>
                  <a:gd name="connsiteY82" fmla="*/ 676317 h 2421863"/>
                  <a:gd name="connsiteX83" fmla="*/ 1497363 w 2798365"/>
                  <a:gd name="connsiteY83" fmla="*/ 618260 h 2421863"/>
                  <a:gd name="connsiteX84" fmla="*/ 1389395 w 2798365"/>
                  <a:gd name="connsiteY84" fmla="*/ 618252 h 2421863"/>
                  <a:gd name="connsiteX85" fmla="*/ 1285637 w 2798365"/>
                  <a:gd name="connsiteY85" fmla="*/ 555247 h 2421863"/>
                  <a:gd name="connsiteX86" fmla="*/ 1497778 w 2798365"/>
                  <a:gd name="connsiteY86" fmla="*/ 372120 h 2421863"/>
                  <a:gd name="connsiteX87" fmla="*/ 1642922 w 2798365"/>
                  <a:gd name="connsiteY87" fmla="*/ 519136 h 2421863"/>
                  <a:gd name="connsiteX88" fmla="*/ 1874736 w 2798365"/>
                  <a:gd name="connsiteY88" fmla="*/ 676316 h 2421863"/>
                  <a:gd name="connsiteX89" fmla="*/ 1990850 w 2798365"/>
                  <a:gd name="connsiteY89" fmla="*/ 792431 h 2421863"/>
                  <a:gd name="connsiteX90" fmla="*/ 1996821 w 2798365"/>
                  <a:gd name="connsiteY90" fmla="*/ 624747 h 2421863"/>
                  <a:gd name="connsiteX91" fmla="*/ 1988279 w 2798365"/>
                  <a:gd name="connsiteY91" fmla="*/ 577191 h 2421863"/>
                  <a:gd name="connsiteX92" fmla="*/ 1990436 w 2798365"/>
                  <a:gd name="connsiteY92" fmla="*/ 519134 h 2421863"/>
                  <a:gd name="connsiteX93" fmla="*/ 1874736 w 2798365"/>
                  <a:gd name="connsiteY93" fmla="*/ 458602 h 2421863"/>
                  <a:gd name="connsiteX94" fmla="*/ 1671536 w 2798365"/>
                  <a:gd name="connsiteY94" fmla="*/ 371517 h 2421863"/>
                  <a:gd name="connsiteX95" fmla="*/ 1569936 w 2798365"/>
                  <a:gd name="connsiteY95" fmla="*/ 298945 h 2421863"/>
                  <a:gd name="connsiteX96" fmla="*/ 1526393 w 2798365"/>
                  <a:gd name="connsiteY96" fmla="*/ 269917 h 2421863"/>
                  <a:gd name="connsiteX97" fmla="*/ 1468336 w 2798365"/>
                  <a:gd name="connsiteY97" fmla="*/ 226374 h 2421863"/>
                  <a:gd name="connsiteX98" fmla="*/ 1453822 w 2798365"/>
                  <a:gd name="connsiteY98" fmla="*/ 226374 h 2421863"/>
                  <a:gd name="connsiteX99" fmla="*/ 1308679 w 2798365"/>
                  <a:gd name="connsiteY99" fmla="*/ 124774 h 2421863"/>
                  <a:gd name="connsiteX100" fmla="*/ 1265136 w 2798365"/>
                  <a:gd name="connsiteY100" fmla="*/ 81231 h 2421863"/>
                  <a:gd name="connsiteX101" fmla="*/ 1236107 w 2798365"/>
                  <a:gd name="connsiteY101" fmla="*/ 37688 h 2421863"/>
                  <a:gd name="connsiteX102" fmla="*/ 1192564 w 2798365"/>
                  <a:gd name="connsiteY102" fmla="*/ 23174 h 2421863"/>
                  <a:gd name="connsiteX103" fmla="*/ 1143464 w 2798365"/>
                  <a:gd name="connsiteY103" fmla="*/ 634 h 2421863"/>
                  <a:gd name="connsiteX0" fmla="*/ 1143464 w 2798365"/>
                  <a:gd name="connsiteY0" fmla="*/ 634 h 2421863"/>
                  <a:gd name="connsiteX1" fmla="*/ 1122979 w 2798365"/>
                  <a:gd name="connsiteY1" fmla="*/ 52202 h 2421863"/>
                  <a:gd name="connsiteX2" fmla="*/ 1090964 w 2798365"/>
                  <a:gd name="connsiteY2" fmla="*/ 66717 h 2421863"/>
                  <a:gd name="connsiteX3" fmla="*/ 1047422 w 2798365"/>
                  <a:gd name="connsiteY3" fmla="*/ 110260 h 2421863"/>
                  <a:gd name="connsiteX4" fmla="*/ 1135766 w 2798365"/>
                  <a:gd name="connsiteY4" fmla="*/ 166709 h 2421863"/>
                  <a:gd name="connsiteX5" fmla="*/ 1221593 w 2798365"/>
                  <a:gd name="connsiteY5" fmla="*/ 139289 h 2421863"/>
                  <a:gd name="connsiteX6" fmla="*/ 1279650 w 2798365"/>
                  <a:gd name="connsiteY6" fmla="*/ 182833 h 2421863"/>
                  <a:gd name="connsiteX7" fmla="*/ 1192566 w 2798365"/>
                  <a:gd name="connsiteY7" fmla="*/ 298946 h 2421863"/>
                  <a:gd name="connsiteX8" fmla="*/ 1089652 w 2798365"/>
                  <a:gd name="connsiteY8" fmla="*/ 271719 h 2421863"/>
                  <a:gd name="connsiteX9" fmla="*/ 1089652 w 2798365"/>
                  <a:gd name="connsiteY9" fmla="*/ 198212 h 2421863"/>
                  <a:gd name="connsiteX10" fmla="*/ 1032907 w 2798365"/>
                  <a:gd name="connsiteY10" fmla="*/ 139288 h 2421863"/>
                  <a:gd name="connsiteX11" fmla="*/ 864298 w 2798365"/>
                  <a:gd name="connsiteY11" fmla="*/ 317474 h 2421863"/>
                  <a:gd name="connsiteX12" fmla="*/ 786164 w 2798365"/>
                  <a:gd name="connsiteY12" fmla="*/ 386031 h 2421863"/>
                  <a:gd name="connsiteX13" fmla="*/ 713593 w 2798365"/>
                  <a:gd name="connsiteY13" fmla="*/ 473117 h 2421863"/>
                  <a:gd name="connsiteX14" fmla="*/ 626507 w 2798365"/>
                  <a:gd name="connsiteY14" fmla="*/ 560202 h 2421863"/>
                  <a:gd name="connsiteX15" fmla="*/ 611993 w 2798365"/>
                  <a:gd name="connsiteY15" fmla="*/ 589231 h 2421863"/>
                  <a:gd name="connsiteX16" fmla="*/ 495879 w 2798365"/>
                  <a:gd name="connsiteY16" fmla="*/ 719860 h 2421863"/>
                  <a:gd name="connsiteX17" fmla="*/ 452336 w 2798365"/>
                  <a:gd name="connsiteY17" fmla="*/ 748888 h 2421863"/>
                  <a:gd name="connsiteX18" fmla="*/ 394279 w 2798365"/>
                  <a:gd name="connsiteY18" fmla="*/ 806945 h 2421863"/>
                  <a:gd name="connsiteX19" fmla="*/ 365250 w 2798365"/>
                  <a:gd name="connsiteY19" fmla="*/ 850488 h 2421863"/>
                  <a:gd name="connsiteX20" fmla="*/ 321707 w 2798365"/>
                  <a:gd name="connsiteY20" fmla="*/ 894031 h 2421863"/>
                  <a:gd name="connsiteX21" fmla="*/ 278164 w 2798365"/>
                  <a:gd name="connsiteY21" fmla="*/ 952088 h 2421863"/>
                  <a:gd name="connsiteX22" fmla="*/ 205593 w 2798365"/>
                  <a:gd name="connsiteY22" fmla="*/ 1039174 h 2421863"/>
                  <a:gd name="connsiteX23" fmla="*/ 162050 w 2798365"/>
                  <a:gd name="connsiteY23" fmla="*/ 1097231 h 2421863"/>
                  <a:gd name="connsiteX24" fmla="*/ 103993 w 2798365"/>
                  <a:gd name="connsiteY24" fmla="*/ 1155288 h 2421863"/>
                  <a:gd name="connsiteX25" fmla="*/ 74964 w 2798365"/>
                  <a:gd name="connsiteY25" fmla="*/ 1213345 h 2421863"/>
                  <a:gd name="connsiteX26" fmla="*/ 16909 w 2798365"/>
                  <a:gd name="connsiteY26" fmla="*/ 1314946 h 2421863"/>
                  <a:gd name="connsiteX27" fmla="*/ 561 w 2798365"/>
                  <a:gd name="connsiteY27" fmla="*/ 1489118 h 2421863"/>
                  <a:gd name="connsiteX28" fmla="*/ 3400 w 2798365"/>
                  <a:gd name="connsiteY28" fmla="*/ 1629495 h 2421863"/>
                  <a:gd name="connsiteX29" fmla="*/ 8733 w 2798365"/>
                  <a:gd name="connsiteY29" fmla="*/ 1757439 h 2421863"/>
                  <a:gd name="connsiteX30" fmla="*/ 87644 w 2798365"/>
                  <a:gd name="connsiteY30" fmla="*/ 1859038 h 2421863"/>
                  <a:gd name="connsiteX31" fmla="*/ 162050 w 2798365"/>
                  <a:gd name="connsiteY31" fmla="*/ 2011631 h 2421863"/>
                  <a:gd name="connsiteX32" fmla="*/ 205593 w 2798365"/>
                  <a:gd name="connsiteY32" fmla="*/ 2040660 h 2421863"/>
                  <a:gd name="connsiteX33" fmla="*/ 292679 w 2798365"/>
                  <a:gd name="connsiteY33" fmla="*/ 2113231 h 2421863"/>
                  <a:gd name="connsiteX34" fmla="*/ 379764 w 2798365"/>
                  <a:gd name="connsiteY34" fmla="*/ 2171288 h 2421863"/>
                  <a:gd name="connsiteX35" fmla="*/ 495879 w 2798365"/>
                  <a:gd name="connsiteY35" fmla="*/ 2200317 h 2421863"/>
                  <a:gd name="connsiteX36" fmla="*/ 684564 w 2798365"/>
                  <a:gd name="connsiteY36" fmla="*/ 2243860 h 2421863"/>
                  <a:gd name="connsiteX37" fmla="*/ 771650 w 2798365"/>
                  <a:gd name="connsiteY37" fmla="*/ 2272888 h 2421863"/>
                  <a:gd name="connsiteX38" fmla="*/ 815193 w 2798365"/>
                  <a:gd name="connsiteY38" fmla="*/ 2287402 h 2421863"/>
                  <a:gd name="connsiteX39" fmla="*/ 858736 w 2798365"/>
                  <a:gd name="connsiteY39" fmla="*/ 2301917 h 2421863"/>
                  <a:gd name="connsiteX40" fmla="*/ 902279 w 2798365"/>
                  <a:gd name="connsiteY40" fmla="*/ 2316431 h 2421863"/>
                  <a:gd name="connsiteX41" fmla="*/ 1018393 w 2798365"/>
                  <a:gd name="connsiteY41" fmla="*/ 2359974 h 2421863"/>
                  <a:gd name="connsiteX42" fmla="*/ 1090964 w 2798365"/>
                  <a:gd name="connsiteY42" fmla="*/ 2374488 h 2421863"/>
                  <a:gd name="connsiteX43" fmla="*/ 945822 w 2798365"/>
                  <a:gd name="connsiteY43" fmla="*/ 2316431 h 2421863"/>
                  <a:gd name="connsiteX44" fmla="*/ 1192565 w 2798365"/>
                  <a:gd name="connsiteY44" fmla="*/ 2403517 h 2421863"/>
                  <a:gd name="connsiteX45" fmla="*/ 1308678 w 2798365"/>
                  <a:gd name="connsiteY45" fmla="*/ 2403516 h 2421863"/>
                  <a:gd name="connsiteX46" fmla="*/ 1453820 w 2798365"/>
                  <a:gd name="connsiteY46" fmla="*/ 2418031 h 2421863"/>
                  <a:gd name="connsiteX47" fmla="*/ 1657022 w 2798365"/>
                  <a:gd name="connsiteY47" fmla="*/ 2418030 h 2421863"/>
                  <a:gd name="connsiteX48" fmla="*/ 2600449 w 2798365"/>
                  <a:gd name="connsiteY48" fmla="*/ 2374488 h 2421863"/>
                  <a:gd name="connsiteX49" fmla="*/ 2673023 w 2798365"/>
                  <a:gd name="connsiteY49" fmla="*/ 2359973 h 2421863"/>
                  <a:gd name="connsiteX50" fmla="*/ 2789137 w 2798365"/>
                  <a:gd name="connsiteY50" fmla="*/ 2330945 h 2421863"/>
                  <a:gd name="connsiteX51" fmla="*/ 2774622 w 2798365"/>
                  <a:gd name="connsiteY51" fmla="*/ 2127746 h 2421863"/>
                  <a:gd name="connsiteX52" fmla="*/ 2643993 w 2798365"/>
                  <a:gd name="connsiteY52" fmla="*/ 2171288 h 2421863"/>
                  <a:gd name="connsiteX53" fmla="*/ 2469821 w 2798365"/>
                  <a:gd name="connsiteY53" fmla="*/ 2171288 h 2421863"/>
                  <a:gd name="connsiteX54" fmla="*/ 2426279 w 2798365"/>
                  <a:gd name="connsiteY54" fmla="*/ 2185803 h 2421863"/>
                  <a:gd name="connsiteX55" fmla="*/ 2310165 w 2798365"/>
                  <a:gd name="connsiteY55" fmla="*/ 2142260 h 2421863"/>
                  <a:gd name="connsiteX56" fmla="*/ 2194050 w 2798365"/>
                  <a:gd name="connsiteY56" fmla="*/ 1953575 h 2421863"/>
                  <a:gd name="connsiteX57" fmla="*/ 2063422 w 2798365"/>
                  <a:gd name="connsiteY57" fmla="*/ 1968088 h 2421863"/>
                  <a:gd name="connsiteX58" fmla="*/ 1932793 w 2798365"/>
                  <a:gd name="connsiteY58" fmla="*/ 2026146 h 2421863"/>
                  <a:gd name="connsiteX59" fmla="*/ 1860221 w 2798365"/>
                  <a:gd name="connsiteY59" fmla="*/ 2011630 h 2421863"/>
                  <a:gd name="connsiteX60" fmla="*/ 1497364 w 2798365"/>
                  <a:gd name="connsiteY60" fmla="*/ 1953574 h 2421863"/>
                  <a:gd name="connsiteX61" fmla="*/ 1410279 w 2798365"/>
                  <a:gd name="connsiteY61" fmla="*/ 1924545 h 2421863"/>
                  <a:gd name="connsiteX62" fmla="*/ 1294164 w 2798365"/>
                  <a:gd name="connsiteY62" fmla="*/ 1866488 h 2421863"/>
                  <a:gd name="connsiteX63" fmla="*/ 1134507 w 2798365"/>
                  <a:gd name="connsiteY63" fmla="*/ 1735860 h 2421863"/>
                  <a:gd name="connsiteX64" fmla="*/ 1047422 w 2798365"/>
                  <a:gd name="connsiteY64" fmla="*/ 1605231 h 2421863"/>
                  <a:gd name="connsiteX65" fmla="*/ 1018393 w 2798365"/>
                  <a:gd name="connsiteY65" fmla="*/ 1561688 h 2421863"/>
                  <a:gd name="connsiteX66" fmla="*/ 974850 w 2798365"/>
                  <a:gd name="connsiteY66" fmla="*/ 1518145 h 2421863"/>
                  <a:gd name="connsiteX67" fmla="*/ 945822 w 2798365"/>
                  <a:gd name="connsiteY67" fmla="*/ 1445574 h 2421863"/>
                  <a:gd name="connsiteX68" fmla="*/ 858736 w 2798365"/>
                  <a:gd name="connsiteY68" fmla="*/ 1445574 h 2421863"/>
                  <a:gd name="connsiteX69" fmla="*/ 786165 w 2798365"/>
                  <a:gd name="connsiteY69" fmla="*/ 1416545 h 2421863"/>
                  <a:gd name="connsiteX70" fmla="*/ 757135 w 2798365"/>
                  <a:gd name="connsiteY70" fmla="*/ 1285917 h 2421863"/>
                  <a:gd name="connsiteX71" fmla="*/ 887765 w 2798365"/>
                  <a:gd name="connsiteY71" fmla="*/ 1227860 h 2421863"/>
                  <a:gd name="connsiteX72" fmla="*/ 931307 w 2798365"/>
                  <a:gd name="connsiteY72" fmla="*/ 865002 h 2421863"/>
                  <a:gd name="connsiteX73" fmla="*/ 1119993 w 2798365"/>
                  <a:gd name="connsiteY73" fmla="*/ 981117 h 2421863"/>
                  <a:gd name="connsiteX74" fmla="*/ 1178050 w 2798365"/>
                  <a:gd name="connsiteY74" fmla="*/ 995631 h 2421863"/>
                  <a:gd name="connsiteX75" fmla="*/ 1250622 w 2798365"/>
                  <a:gd name="connsiteY75" fmla="*/ 1024660 h 2421863"/>
                  <a:gd name="connsiteX76" fmla="*/ 1381250 w 2798365"/>
                  <a:gd name="connsiteY76" fmla="*/ 1039174 h 2421863"/>
                  <a:gd name="connsiteX77" fmla="*/ 1482850 w 2798365"/>
                  <a:gd name="connsiteY77" fmla="*/ 1053688 h 2421863"/>
                  <a:gd name="connsiteX78" fmla="*/ 1657022 w 2798365"/>
                  <a:gd name="connsiteY78" fmla="*/ 1039174 h 2421863"/>
                  <a:gd name="connsiteX79" fmla="*/ 1613479 w 2798365"/>
                  <a:gd name="connsiteY79" fmla="*/ 995631 h 2421863"/>
                  <a:gd name="connsiteX80" fmla="*/ 1569936 w 2798365"/>
                  <a:gd name="connsiteY80" fmla="*/ 879517 h 2421863"/>
                  <a:gd name="connsiteX81" fmla="*/ 1598964 w 2798365"/>
                  <a:gd name="connsiteY81" fmla="*/ 777917 h 2421863"/>
                  <a:gd name="connsiteX82" fmla="*/ 1575907 w 2798365"/>
                  <a:gd name="connsiteY82" fmla="*/ 676317 h 2421863"/>
                  <a:gd name="connsiteX83" fmla="*/ 1497363 w 2798365"/>
                  <a:gd name="connsiteY83" fmla="*/ 618260 h 2421863"/>
                  <a:gd name="connsiteX84" fmla="*/ 1389395 w 2798365"/>
                  <a:gd name="connsiteY84" fmla="*/ 618252 h 2421863"/>
                  <a:gd name="connsiteX85" fmla="*/ 1285637 w 2798365"/>
                  <a:gd name="connsiteY85" fmla="*/ 555247 h 2421863"/>
                  <a:gd name="connsiteX86" fmla="*/ 1497778 w 2798365"/>
                  <a:gd name="connsiteY86" fmla="*/ 372120 h 2421863"/>
                  <a:gd name="connsiteX87" fmla="*/ 1642922 w 2798365"/>
                  <a:gd name="connsiteY87" fmla="*/ 519136 h 2421863"/>
                  <a:gd name="connsiteX88" fmla="*/ 1874736 w 2798365"/>
                  <a:gd name="connsiteY88" fmla="*/ 676316 h 2421863"/>
                  <a:gd name="connsiteX89" fmla="*/ 1990850 w 2798365"/>
                  <a:gd name="connsiteY89" fmla="*/ 792431 h 2421863"/>
                  <a:gd name="connsiteX90" fmla="*/ 1996821 w 2798365"/>
                  <a:gd name="connsiteY90" fmla="*/ 624747 h 2421863"/>
                  <a:gd name="connsiteX91" fmla="*/ 1988279 w 2798365"/>
                  <a:gd name="connsiteY91" fmla="*/ 577191 h 2421863"/>
                  <a:gd name="connsiteX92" fmla="*/ 1990436 w 2798365"/>
                  <a:gd name="connsiteY92" fmla="*/ 519134 h 2421863"/>
                  <a:gd name="connsiteX93" fmla="*/ 1874736 w 2798365"/>
                  <a:gd name="connsiteY93" fmla="*/ 458602 h 2421863"/>
                  <a:gd name="connsiteX94" fmla="*/ 1671536 w 2798365"/>
                  <a:gd name="connsiteY94" fmla="*/ 371517 h 2421863"/>
                  <a:gd name="connsiteX95" fmla="*/ 1569936 w 2798365"/>
                  <a:gd name="connsiteY95" fmla="*/ 298945 h 2421863"/>
                  <a:gd name="connsiteX96" fmla="*/ 1526393 w 2798365"/>
                  <a:gd name="connsiteY96" fmla="*/ 269917 h 2421863"/>
                  <a:gd name="connsiteX97" fmla="*/ 1468336 w 2798365"/>
                  <a:gd name="connsiteY97" fmla="*/ 226374 h 2421863"/>
                  <a:gd name="connsiteX98" fmla="*/ 1453822 w 2798365"/>
                  <a:gd name="connsiteY98" fmla="*/ 226374 h 2421863"/>
                  <a:gd name="connsiteX99" fmla="*/ 1308679 w 2798365"/>
                  <a:gd name="connsiteY99" fmla="*/ 124774 h 2421863"/>
                  <a:gd name="connsiteX100" fmla="*/ 1265136 w 2798365"/>
                  <a:gd name="connsiteY100" fmla="*/ 81231 h 2421863"/>
                  <a:gd name="connsiteX101" fmla="*/ 1236107 w 2798365"/>
                  <a:gd name="connsiteY101" fmla="*/ 37688 h 2421863"/>
                  <a:gd name="connsiteX102" fmla="*/ 1192564 w 2798365"/>
                  <a:gd name="connsiteY102" fmla="*/ 23174 h 2421863"/>
                  <a:gd name="connsiteX103" fmla="*/ 1143464 w 2798365"/>
                  <a:gd name="connsiteY103" fmla="*/ 634 h 2421863"/>
                  <a:gd name="connsiteX0" fmla="*/ 1144375 w 2799276"/>
                  <a:gd name="connsiteY0" fmla="*/ 634 h 2421863"/>
                  <a:gd name="connsiteX1" fmla="*/ 1123890 w 2799276"/>
                  <a:gd name="connsiteY1" fmla="*/ 52202 h 2421863"/>
                  <a:gd name="connsiteX2" fmla="*/ 1091875 w 2799276"/>
                  <a:gd name="connsiteY2" fmla="*/ 66717 h 2421863"/>
                  <a:gd name="connsiteX3" fmla="*/ 1048333 w 2799276"/>
                  <a:gd name="connsiteY3" fmla="*/ 110260 h 2421863"/>
                  <a:gd name="connsiteX4" fmla="*/ 1136677 w 2799276"/>
                  <a:gd name="connsiteY4" fmla="*/ 166709 h 2421863"/>
                  <a:gd name="connsiteX5" fmla="*/ 1222504 w 2799276"/>
                  <a:gd name="connsiteY5" fmla="*/ 139289 h 2421863"/>
                  <a:gd name="connsiteX6" fmla="*/ 1280561 w 2799276"/>
                  <a:gd name="connsiteY6" fmla="*/ 182833 h 2421863"/>
                  <a:gd name="connsiteX7" fmla="*/ 1193477 w 2799276"/>
                  <a:gd name="connsiteY7" fmla="*/ 298946 h 2421863"/>
                  <a:gd name="connsiteX8" fmla="*/ 1090563 w 2799276"/>
                  <a:gd name="connsiteY8" fmla="*/ 271719 h 2421863"/>
                  <a:gd name="connsiteX9" fmla="*/ 1090563 w 2799276"/>
                  <a:gd name="connsiteY9" fmla="*/ 198212 h 2421863"/>
                  <a:gd name="connsiteX10" fmla="*/ 1033818 w 2799276"/>
                  <a:gd name="connsiteY10" fmla="*/ 139288 h 2421863"/>
                  <a:gd name="connsiteX11" fmla="*/ 865209 w 2799276"/>
                  <a:gd name="connsiteY11" fmla="*/ 317474 h 2421863"/>
                  <a:gd name="connsiteX12" fmla="*/ 787075 w 2799276"/>
                  <a:gd name="connsiteY12" fmla="*/ 386031 h 2421863"/>
                  <a:gd name="connsiteX13" fmla="*/ 714504 w 2799276"/>
                  <a:gd name="connsiteY13" fmla="*/ 473117 h 2421863"/>
                  <a:gd name="connsiteX14" fmla="*/ 627418 w 2799276"/>
                  <a:gd name="connsiteY14" fmla="*/ 560202 h 2421863"/>
                  <a:gd name="connsiteX15" fmla="*/ 612904 w 2799276"/>
                  <a:gd name="connsiteY15" fmla="*/ 589231 h 2421863"/>
                  <a:gd name="connsiteX16" fmla="*/ 496790 w 2799276"/>
                  <a:gd name="connsiteY16" fmla="*/ 719860 h 2421863"/>
                  <a:gd name="connsiteX17" fmla="*/ 453247 w 2799276"/>
                  <a:gd name="connsiteY17" fmla="*/ 748888 h 2421863"/>
                  <a:gd name="connsiteX18" fmla="*/ 395190 w 2799276"/>
                  <a:gd name="connsiteY18" fmla="*/ 806945 h 2421863"/>
                  <a:gd name="connsiteX19" fmla="*/ 366161 w 2799276"/>
                  <a:gd name="connsiteY19" fmla="*/ 850488 h 2421863"/>
                  <a:gd name="connsiteX20" fmla="*/ 322618 w 2799276"/>
                  <a:gd name="connsiteY20" fmla="*/ 894031 h 2421863"/>
                  <a:gd name="connsiteX21" fmla="*/ 279075 w 2799276"/>
                  <a:gd name="connsiteY21" fmla="*/ 952088 h 2421863"/>
                  <a:gd name="connsiteX22" fmla="*/ 206504 w 2799276"/>
                  <a:gd name="connsiteY22" fmla="*/ 1039174 h 2421863"/>
                  <a:gd name="connsiteX23" fmla="*/ 162961 w 2799276"/>
                  <a:gd name="connsiteY23" fmla="*/ 1097231 h 2421863"/>
                  <a:gd name="connsiteX24" fmla="*/ 104904 w 2799276"/>
                  <a:gd name="connsiteY24" fmla="*/ 1155288 h 2421863"/>
                  <a:gd name="connsiteX25" fmla="*/ 75875 w 2799276"/>
                  <a:gd name="connsiteY25" fmla="*/ 1213345 h 2421863"/>
                  <a:gd name="connsiteX26" fmla="*/ 17820 w 2799276"/>
                  <a:gd name="connsiteY26" fmla="*/ 1314946 h 2421863"/>
                  <a:gd name="connsiteX27" fmla="*/ 1472 w 2799276"/>
                  <a:gd name="connsiteY27" fmla="*/ 1489118 h 2421863"/>
                  <a:gd name="connsiteX28" fmla="*/ 4311 w 2799276"/>
                  <a:gd name="connsiteY28" fmla="*/ 1629495 h 2421863"/>
                  <a:gd name="connsiteX29" fmla="*/ 32702 w 2799276"/>
                  <a:gd name="connsiteY29" fmla="*/ 1757439 h 2421863"/>
                  <a:gd name="connsiteX30" fmla="*/ 88555 w 2799276"/>
                  <a:gd name="connsiteY30" fmla="*/ 1859038 h 2421863"/>
                  <a:gd name="connsiteX31" fmla="*/ 162961 w 2799276"/>
                  <a:gd name="connsiteY31" fmla="*/ 2011631 h 2421863"/>
                  <a:gd name="connsiteX32" fmla="*/ 206504 w 2799276"/>
                  <a:gd name="connsiteY32" fmla="*/ 2040660 h 2421863"/>
                  <a:gd name="connsiteX33" fmla="*/ 293590 w 2799276"/>
                  <a:gd name="connsiteY33" fmla="*/ 2113231 h 2421863"/>
                  <a:gd name="connsiteX34" fmla="*/ 380675 w 2799276"/>
                  <a:gd name="connsiteY34" fmla="*/ 2171288 h 2421863"/>
                  <a:gd name="connsiteX35" fmla="*/ 496790 w 2799276"/>
                  <a:gd name="connsiteY35" fmla="*/ 2200317 h 2421863"/>
                  <a:gd name="connsiteX36" fmla="*/ 685475 w 2799276"/>
                  <a:gd name="connsiteY36" fmla="*/ 2243860 h 2421863"/>
                  <a:gd name="connsiteX37" fmla="*/ 772561 w 2799276"/>
                  <a:gd name="connsiteY37" fmla="*/ 2272888 h 2421863"/>
                  <a:gd name="connsiteX38" fmla="*/ 816104 w 2799276"/>
                  <a:gd name="connsiteY38" fmla="*/ 2287402 h 2421863"/>
                  <a:gd name="connsiteX39" fmla="*/ 859647 w 2799276"/>
                  <a:gd name="connsiteY39" fmla="*/ 2301917 h 2421863"/>
                  <a:gd name="connsiteX40" fmla="*/ 903190 w 2799276"/>
                  <a:gd name="connsiteY40" fmla="*/ 2316431 h 2421863"/>
                  <a:gd name="connsiteX41" fmla="*/ 1019304 w 2799276"/>
                  <a:gd name="connsiteY41" fmla="*/ 2359974 h 2421863"/>
                  <a:gd name="connsiteX42" fmla="*/ 1091875 w 2799276"/>
                  <a:gd name="connsiteY42" fmla="*/ 2374488 h 2421863"/>
                  <a:gd name="connsiteX43" fmla="*/ 946733 w 2799276"/>
                  <a:gd name="connsiteY43" fmla="*/ 2316431 h 2421863"/>
                  <a:gd name="connsiteX44" fmla="*/ 1193476 w 2799276"/>
                  <a:gd name="connsiteY44" fmla="*/ 2403517 h 2421863"/>
                  <a:gd name="connsiteX45" fmla="*/ 1309589 w 2799276"/>
                  <a:gd name="connsiteY45" fmla="*/ 2403516 h 2421863"/>
                  <a:gd name="connsiteX46" fmla="*/ 1454731 w 2799276"/>
                  <a:gd name="connsiteY46" fmla="*/ 2418031 h 2421863"/>
                  <a:gd name="connsiteX47" fmla="*/ 1657933 w 2799276"/>
                  <a:gd name="connsiteY47" fmla="*/ 2418030 h 2421863"/>
                  <a:gd name="connsiteX48" fmla="*/ 2601360 w 2799276"/>
                  <a:gd name="connsiteY48" fmla="*/ 2374488 h 2421863"/>
                  <a:gd name="connsiteX49" fmla="*/ 2673934 w 2799276"/>
                  <a:gd name="connsiteY49" fmla="*/ 2359973 h 2421863"/>
                  <a:gd name="connsiteX50" fmla="*/ 2790048 w 2799276"/>
                  <a:gd name="connsiteY50" fmla="*/ 2330945 h 2421863"/>
                  <a:gd name="connsiteX51" fmla="*/ 2775533 w 2799276"/>
                  <a:gd name="connsiteY51" fmla="*/ 2127746 h 2421863"/>
                  <a:gd name="connsiteX52" fmla="*/ 2644904 w 2799276"/>
                  <a:gd name="connsiteY52" fmla="*/ 2171288 h 2421863"/>
                  <a:gd name="connsiteX53" fmla="*/ 2470732 w 2799276"/>
                  <a:gd name="connsiteY53" fmla="*/ 2171288 h 2421863"/>
                  <a:gd name="connsiteX54" fmla="*/ 2427190 w 2799276"/>
                  <a:gd name="connsiteY54" fmla="*/ 2185803 h 2421863"/>
                  <a:gd name="connsiteX55" fmla="*/ 2311076 w 2799276"/>
                  <a:gd name="connsiteY55" fmla="*/ 2142260 h 2421863"/>
                  <a:gd name="connsiteX56" fmla="*/ 2194961 w 2799276"/>
                  <a:gd name="connsiteY56" fmla="*/ 1953575 h 2421863"/>
                  <a:gd name="connsiteX57" fmla="*/ 2064333 w 2799276"/>
                  <a:gd name="connsiteY57" fmla="*/ 1968088 h 2421863"/>
                  <a:gd name="connsiteX58" fmla="*/ 1933704 w 2799276"/>
                  <a:gd name="connsiteY58" fmla="*/ 2026146 h 2421863"/>
                  <a:gd name="connsiteX59" fmla="*/ 1861132 w 2799276"/>
                  <a:gd name="connsiteY59" fmla="*/ 2011630 h 2421863"/>
                  <a:gd name="connsiteX60" fmla="*/ 1498275 w 2799276"/>
                  <a:gd name="connsiteY60" fmla="*/ 1953574 h 2421863"/>
                  <a:gd name="connsiteX61" fmla="*/ 1411190 w 2799276"/>
                  <a:gd name="connsiteY61" fmla="*/ 1924545 h 2421863"/>
                  <a:gd name="connsiteX62" fmla="*/ 1295075 w 2799276"/>
                  <a:gd name="connsiteY62" fmla="*/ 1866488 h 2421863"/>
                  <a:gd name="connsiteX63" fmla="*/ 1135418 w 2799276"/>
                  <a:gd name="connsiteY63" fmla="*/ 1735860 h 2421863"/>
                  <a:gd name="connsiteX64" fmla="*/ 1048333 w 2799276"/>
                  <a:gd name="connsiteY64" fmla="*/ 1605231 h 2421863"/>
                  <a:gd name="connsiteX65" fmla="*/ 1019304 w 2799276"/>
                  <a:gd name="connsiteY65" fmla="*/ 1561688 h 2421863"/>
                  <a:gd name="connsiteX66" fmla="*/ 975761 w 2799276"/>
                  <a:gd name="connsiteY66" fmla="*/ 1518145 h 2421863"/>
                  <a:gd name="connsiteX67" fmla="*/ 946733 w 2799276"/>
                  <a:gd name="connsiteY67" fmla="*/ 1445574 h 2421863"/>
                  <a:gd name="connsiteX68" fmla="*/ 859647 w 2799276"/>
                  <a:gd name="connsiteY68" fmla="*/ 1445574 h 2421863"/>
                  <a:gd name="connsiteX69" fmla="*/ 787076 w 2799276"/>
                  <a:gd name="connsiteY69" fmla="*/ 1416545 h 2421863"/>
                  <a:gd name="connsiteX70" fmla="*/ 758046 w 2799276"/>
                  <a:gd name="connsiteY70" fmla="*/ 1285917 h 2421863"/>
                  <a:gd name="connsiteX71" fmla="*/ 888676 w 2799276"/>
                  <a:gd name="connsiteY71" fmla="*/ 1227860 h 2421863"/>
                  <a:gd name="connsiteX72" fmla="*/ 932218 w 2799276"/>
                  <a:gd name="connsiteY72" fmla="*/ 865002 h 2421863"/>
                  <a:gd name="connsiteX73" fmla="*/ 1120904 w 2799276"/>
                  <a:gd name="connsiteY73" fmla="*/ 981117 h 2421863"/>
                  <a:gd name="connsiteX74" fmla="*/ 1178961 w 2799276"/>
                  <a:gd name="connsiteY74" fmla="*/ 995631 h 2421863"/>
                  <a:gd name="connsiteX75" fmla="*/ 1251533 w 2799276"/>
                  <a:gd name="connsiteY75" fmla="*/ 1024660 h 2421863"/>
                  <a:gd name="connsiteX76" fmla="*/ 1382161 w 2799276"/>
                  <a:gd name="connsiteY76" fmla="*/ 1039174 h 2421863"/>
                  <a:gd name="connsiteX77" fmla="*/ 1483761 w 2799276"/>
                  <a:gd name="connsiteY77" fmla="*/ 1053688 h 2421863"/>
                  <a:gd name="connsiteX78" fmla="*/ 1657933 w 2799276"/>
                  <a:gd name="connsiteY78" fmla="*/ 1039174 h 2421863"/>
                  <a:gd name="connsiteX79" fmla="*/ 1614390 w 2799276"/>
                  <a:gd name="connsiteY79" fmla="*/ 995631 h 2421863"/>
                  <a:gd name="connsiteX80" fmla="*/ 1570847 w 2799276"/>
                  <a:gd name="connsiteY80" fmla="*/ 879517 h 2421863"/>
                  <a:gd name="connsiteX81" fmla="*/ 1599875 w 2799276"/>
                  <a:gd name="connsiteY81" fmla="*/ 777917 h 2421863"/>
                  <a:gd name="connsiteX82" fmla="*/ 1576818 w 2799276"/>
                  <a:gd name="connsiteY82" fmla="*/ 676317 h 2421863"/>
                  <a:gd name="connsiteX83" fmla="*/ 1498274 w 2799276"/>
                  <a:gd name="connsiteY83" fmla="*/ 618260 h 2421863"/>
                  <a:gd name="connsiteX84" fmla="*/ 1390306 w 2799276"/>
                  <a:gd name="connsiteY84" fmla="*/ 618252 h 2421863"/>
                  <a:gd name="connsiteX85" fmla="*/ 1286548 w 2799276"/>
                  <a:gd name="connsiteY85" fmla="*/ 555247 h 2421863"/>
                  <a:gd name="connsiteX86" fmla="*/ 1498689 w 2799276"/>
                  <a:gd name="connsiteY86" fmla="*/ 372120 h 2421863"/>
                  <a:gd name="connsiteX87" fmla="*/ 1643833 w 2799276"/>
                  <a:gd name="connsiteY87" fmla="*/ 519136 h 2421863"/>
                  <a:gd name="connsiteX88" fmla="*/ 1875647 w 2799276"/>
                  <a:gd name="connsiteY88" fmla="*/ 676316 h 2421863"/>
                  <a:gd name="connsiteX89" fmla="*/ 1991761 w 2799276"/>
                  <a:gd name="connsiteY89" fmla="*/ 792431 h 2421863"/>
                  <a:gd name="connsiteX90" fmla="*/ 1997732 w 2799276"/>
                  <a:gd name="connsiteY90" fmla="*/ 624747 h 2421863"/>
                  <a:gd name="connsiteX91" fmla="*/ 1989190 w 2799276"/>
                  <a:gd name="connsiteY91" fmla="*/ 577191 h 2421863"/>
                  <a:gd name="connsiteX92" fmla="*/ 1991347 w 2799276"/>
                  <a:gd name="connsiteY92" fmla="*/ 519134 h 2421863"/>
                  <a:gd name="connsiteX93" fmla="*/ 1875647 w 2799276"/>
                  <a:gd name="connsiteY93" fmla="*/ 458602 h 2421863"/>
                  <a:gd name="connsiteX94" fmla="*/ 1672447 w 2799276"/>
                  <a:gd name="connsiteY94" fmla="*/ 371517 h 2421863"/>
                  <a:gd name="connsiteX95" fmla="*/ 1570847 w 2799276"/>
                  <a:gd name="connsiteY95" fmla="*/ 298945 h 2421863"/>
                  <a:gd name="connsiteX96" fmla="*/ 1527304 w 2799276"/>
                  <a:gd name="connsiteY96" fmla="*/ 269917 h 2421863"/>
                  <a:gd name="connsiteX97" fmla="*/ 1469247 w 2799276"/>
                  <a:gd name="connsiteY97" fmla="*/ 226374 h 2421863"/>
                  <a:gd name="connsiteX98" fmla="*/ 1454733 w 2799276"/>
                  <a:gd name="connsiteY98" fmla="*/ 226374 h 2421863"/>
                  <a:gd name="connsiteX99" fmla="*/ 1309590 w 2799276"/>
                  <a:gd name="connsiteY99" fmla="*/ 124774 h 2421863"/>
                  <a:gd name="connsiteX100" fmla="*/ 1266047 w 2799276"/>
                  <a:gd name="connsiteY100" fmla="*/ 81231 h 2421863"/>
                  <a:gd name="connsiteX101" fmla="*/ 1237018 w 2799276"/>
                  <a:gd name="connsiteY101" fmla="*/ 37688 h 2421863"/>
                  <a:gd name="connsiteX102" fmla="*/ 1193475 w 2799276"/>
                  <a:gd name="connsiteY102" fmla="*/ 23174 h 2421863"/>
                  <a:gd name="connsiteX103" fmla="*/ 1144375 w 2799276"/>
                  <a:gd name="connsiteY103" fmla="*/ 634 h 2421863"/>
                  <a:gd name="connsiteX0" fmla="*/ 1144375 w 2799276"/>
                  <a:gd name="connsiteY0" fmla="*/ 634 h 2421863"/>
                  <a:gd name="connsiteX1" fmla="*/ 1123890 w 2799276"/>
                  <a:gd name="connsiteY1" fmla="*/ 52202 h 2421863"/>
                  <a:gd name="connsiteX2" fmla="*/ 1091875 w 2799276"/>
                  <a:gd name="connsiteY2" fmla="*/ 66717 h 2421863"/>
                  <a:gd name="connsiteX3" fmla="*/ 1048333 w 2799276"/>
                  <a:gd name="connsiteY3" fmla="*/ 110260 h 2421863"/>
                  <a:gd name="connsiteX4" fmla="*/ 1136677 w 2799276"/>
                  <a:gd name="connsiteY4" fmla="*/ 166709 h 2421863"/>
                  <a:gd name="connsiteX5" fmla="*/ 1222504 w 2799276"/>
                  <a:gd name="connsiteY5" fmla="*/ 139289 h 2421863"/>
                  <a:gd name="connsiteX6" fmla="*/ 1280561 w 2799276"/>
                  <a:gd name="connsiteY6" fmla="*/ 182833 h 2421863"/>
                  <a:gd name="connsiteX7" fmla="*/ 1193477 w 2799276"/>
                  <a:gd name="connsiteY7" fmla="*/ 298946 h 2421863"/>
                  <a:gd name="connsiteX8" fmla="*/ 1090563 w 2799276"/>
                  <a:gd name="connsiteY8" fmla="*/ 271719 h 2421863"/>
                  <a:gd name="connsiteX9" fmla="*/ 1090563 w 2799276"/>
                  <a:gd name="connsiteY9" fmla="*/ 198212 h 2421863"/>
                  <a:gd name="connsiteX10" fmla="*/ 1033818 w 2799276"/>
                  <a:gd name="connsiteY10" fmla="*/ 139288 h 2421863"/>
                  <a:gd name="connsiteX11" fmla="*/ 865209 w 2799276"/>
                  <a:gd name="connsiteY11" fmla="*/ 317474 h 2421863"/>
                  <a:gd name="connsiteX12" fmla="*/ 787075 w 2799276"/>
                  <a:gd name="connsiteY12" fmla="*/ 386031 h 2421863"/>
                  <a:gd name="connsiteX13" fmla="*/ 714504 w 2799276"/>
                  <a:gd name="connsiteY13" fmla="*/ 473117 h 2421863"/>
                  <a:gd name="connsiteX14" fmla="*/ 627418 w 2799276"/>
                  <a:gd name="connsiteY14" fmla="*/ 560202 h 2421863"/>
                  <a:gd name="connsiteX15" fmla="*/ 612904 w 2799276"/>
                  <a:gd name="connsiteY15" fmla="*/ 589231 h 2421863"/>
                  <a:gd name="connsiteX16" fmla="*/ 496790 w 2799276"/>
                  <a:gd name="connsiteY16" fmla="*/ 719860 h 2421863"/>
                  <a:gd name="connsiteX17" fmla="*/ 453247 w 2799276"/>
                  <a:gd name="connsiteY17" fmla="*/ 748888 h 2421863"/>
                  <a:gd name="connsiteX18" fmla="*/ 395190 w 2799276"/>
                  <a:gd name="connsiteY18" fmla="*/ 806945 h 2421863"/>
                  <a:gd name="connsiteX19" fmla="*/ 366161 w 2799276"/>
                  <a:gd name="connsiteY19" fmla="*/ 850488 h 2421863"/>
                  <a:gd name="connsiteX20" fmla="*/ 322618 w 2799276"/>
                  <a:gd name="connsiteY20" fmla="*/ 894031 h 2421863"/>
                  <a:gd name="connsiteX21" fmla="*/ 279075 w 2799276"/>
                  <a:gd name="connsiteY21" fmla="*/ 952088 h 2421863"/>
                  <a:gd name="connsiteX22" fmla="*/ 206504 w 2799276"/>
                  <a:gd name="connsiteY22" fmla="*/ 1039174 h 2421863"/>
                  <a:gd name="connsiteX23" fmla="*/ 162961 w 2799276"/>
                  <a:gd name="connsiteY23" fmla="*/ 1097231 h 2421863"/>
                  <a:gd name="connsiteX24" fmla="*/ 104904 w 2799276"/>
                  <a:gd name="connsiteY24" fmla="*/ 1155288 h 2421863"/>
                  <a:gd name="connsiteX25" fmla="*/ 75875 w 2799276"/>
                  <a:gd name="connsiteY25" fmla="*/ 1213345 h 2421863"/>
                  <a:gd name="connsiteX26" fmla="*/ 17820 w 2799276"/>
                  <a:gd name="connsiteY26" fmla="*/ 1314946 h 2421863"/>
                  <a:gd name="connsiteX27" fmla="*/ 1472 w 2799276"/>
                  <a:gd name="connsiteY27" fmla="*/ 1489118 h 2421863"/>
                  <a:gd name="connsiteX28" fmla="*/ 4311 w 2799276"/>
                  <a:gd name="connsiteY28" fmla="*/ 1629495 h 2421863"/>
                  <a:gd name="connsiteX29" fmla="*/ 32702 w 2799276"/>
                  <a:gd name="connsiteY29" fmla="*/ 1757439 h 2421863"/>
                  <a:gd name="connsiteX30" fmla="*/ 88555 w 2799276"/>
                  <a:gd name="connsiteY30" fmla="*/ 1880041 h 2421863"/>
                  <a:gd name="connsiteX31" fmla="*/ 162961 w 2799276"/>
                  <a:gd name="connsiteY31" fmla="*/ 2011631 h 2421863"/>
                  <a:gd name="connsiteX32" fmla="*/ 206504 w 2799276"/>
                  <a:gd name="connsiteY32" fmla="*/ 2040660 h 2421863"/>
                  <a:gd name="connsiteX33" fmla="*/ 293590 w 2799276"/>
                  <a:gd name="connsiteY33" fmla="*/ 2113231 h 2421863"/>
                  <a:gd name="connsiteX34" fmla="*/ 380675 w 2799276"/>
                  <a:gd name="connsiteY34" fmla="*/ 2171288 h 2421863"/>
                  <a:gd name="connsiteX35" fmla="*/ 496790 w 2799276"/>
                  <a:gd name="connsiteY35" fmla="*/ 2200317 h 2421863"/>
                  <a:gd name="connsiteX36" fmla="*/ 685475 w 2799276"/>
                  <a:gd name="connsiteY36" fmla="*/ 2243860 h 2421863"/>
                  <a:gd name="connsiteX37" fmla="*/ 772561 w 2799276"/>
                  <a:gd name="connsiteY37" fmla="*/ 2272888 h 2421863"/>
                  <a:gd name="connsiteX38" fmla="*/ 816104 w 2799276"/>
                  <a:gd name="connsiteY38" fmla="*/ 2287402 h 2421863"/>
                  <a:gd name="connsiteX39" fmla="*/ 859647 w 2799276"/>
                  <a:gd name="connsiteY39" fmla="*/ 2301917 h 2421863"/>
                  <a:gd name="connsiteX40" fmla="*/ 903190 w 2799276"/>
                  <a:gd name="connsiteY40" fmla="*/ 2316431 h 2421863"/>
                  <a:gd name="connsiteX41" fmla="*/ 1019304 w 2799276"/>
                  <a:gd name="connsiteY41" fmla="*/ 2359974 h 2421863"/>
                  <a:gd name="connsiteX42" fmla="*/ 1091875 w 2799276"/>
                  <a:gd name="connsiteY42" fmla="*/ 2374488 h 2421863"/>
                  <a:gd name="connsiteX43" fmla="*/ 946733 w 2799276"/>
                  <a:gd name="connsiteY43" fmla="*/ 2316431 h 2421863"/>
                  <a:gd name="connsiteX44" fmla="*/ 1193476 w 2799276"/>
                  <a:gd name="connsiteY44" fmla="*/ 2403517 h 2421863"/>
                  <a:gd name="connsiteX45" fmla="*/ 1309589 w 2799276"/>
                  <a:gd name="connsiteY45" fmla="*/ 2403516 h 2421863"/>
                  <a:gd name="connsiteX46" fmla="*/ 1454731 w 2799276"/>
                  <a:gd name="connsiteY46" fmla="*/ 2418031 h 2421863"/>
                  <a:gd name="connsiteX47" fmla="*/ 1657933 w 2799276"/>
                  <a:gd name="connsiteY47" fmla="*/ 2418030 h 2421863"/>
                  <a:gd name="connsiteX48" fmla="*/ 2601360 w 2799276"/>
                  <a:gd name="connsiteY48" fmla="*/ 2374488 h 2421863"/>
                  <a:gd name="connsiteX49" fmla="*/ 2673934 w 2799276"/>
                  <a:gd name="connsiteY49" fmla="*/ 2359973 h 2421863"/>
                  <a:gd name="connsiteX50" fmla="*/ 2790048 w 2799276"/>
                  <a:gd name="connsiteY50" fmla="*/ 2330945 h 2421863"/>
                  <a:gd name="connsiteX51" fmla="*/ 2775533 w 2799276"/>
                  <a:gd name="connsiteY51" fmla="*/ 2127746 h 2421863"/>
                  <a:gd name="connsiteX52" fmla="*/ 2644904 w 2799276"/>
                  <a:gd name="connsiteY52" fmla="*/ 2171288 h 2421863"/>
                  <a:gd name="connsiteX53" fmla="*/ 2470732 w 2799276"/>
                  <a:gd name="connsiteY53" fmla="*/ 2171288 h 2421863"/>
                  <a:gd name="connsiteX54" fmla="*/ 2427190 w 2799276"/>
                  <a:gd name="connsiteY54" fmla="*/ 2185803 h 2421863"/>
                  <a:gd name="connsiteX55" fmla="*/ 2311076 w 2799276"/>
                  <a:gd name="connsiteY55" fmla="*/ 2142260 h 2421863"/>
                  <a:gd name="connsiteX56" fmla="*/ 2194961 w 2799276"/>
                  <a:gd name="connsiteY56" fmla="*/ 1953575 h 2421863"/>
                  <a:gd name="connsiteX57" fmla="*/ 2064333 w 2799276"/>
                  <a:gd name="connsiteY57" fmla="*/ 1968088 h 2421863"/>
                  <a:gd name="connsiteX58" fmla="*/ 1933704 w 2799276"/>
                  <a:gd name="connsiteY58" fmla="*/ 2026146 h 2421863"/>
                  <a:gd name="connsiteX59" fmla="*/ 1861132 w 2799276"/>
                  <a:gd name="connsiteY59" fmla="*/ 2011630 h 2421863"/>
                  <a:gd name="connsiteX60" fmla="*/ 1498275 w 2799276"/>
                  <a:gd name="connsiteY60" fmla="*/ 1953574 h 2421863"/>
                  <a:gd name="connsiteX61" fmla="*/ 1411190 w 2799276"/>
                  <a:gd name="connsiteY61" fmla="*/ 1924545 h 2421863"/>
                  <a:gd name="connsiteX62" fmla="*/ 1295075 w 2799276"/>
                  <a:gd name="connsiteY62" fmla="*/ 1866488 h 2421863"/>
                  <a:gd name="connsiteX63" fmla="*/ 1135418 w 2799276"/>
                  <a:gd name="connsiteY63" fmla="*/ 1735860 h 2421863"/>
                  <a:gd name="connsiteX64" fmla="*/ 1048333 w 2799276"/>
                  <a:gd name="connsiteY64" fmla="*/ 1605231 h 2421863"/>
                  <a:gd name="connsiteX65" fmla="*/ 1019304 w 2799276"/>
                  <a:gd name="connsiteY65" fmla="*/ 1561688 h 2421863"/>
                  <a:gd name="connsiteX66" fmla="*/ 975761 w 2799276"/>
                  <a:gd name="connsiteY66" fmla="*/ 1518145 h 2421863"/>
                  <a:gd name="connsiteX67" fmla="*/ 946733 w 2799276"/>
                  <a:gd name="connsiteY67" fmla="*/ 1445574 h 2421863"/>
                  <a:gd name="connsiteX68" fmla="*/ 859647 w 2799276"/>
                  <a:gd name="connsiteY68" fmla="*/ 1445574 h 2421863"/>
                  <a:gd name="connsiteX69" fmla="*/ 787076 w 2799276"/>
                  <a:gd name="connsiteY69" fmla="*/ 1416545 h 2421863"/>
                  <a:gd name="connsiteX70" fmla="*/ 758046 w 2799276"/>
                  <a:gd name="connsiteY70" fmla="*/ 1285917 h 2421863"/>
                  <a:gd name="connsiteX71" fmla="*/ 888676 w 2799276"/>
                  <a:gd name="connsiteY71" fmla="*/ 1227860 h 2421863"/>
                  <a:gd name="connsiteX72" fmla="*/ 932218 w 2799276"/>
                  <a:gd name="connsiteY72" fmla="*/ 865002 h 2421863"/>
                  <a:gd name="connsiteX73" fmla="*/ 1120904 w 2799276"/>
                  <a:gd name="connsiteY73" fmla="*/ 981117 h 2421863"/>
                  <a:gd name="connsiteX74" fmla="*/ 1178961 w 2799276"/>
                  <a:gd name="connsiteY74" fmla="*/ 995631 h 2421863"/>
                  <a:gd name="connsiteX75" fmla="*/ 1251533 w 2799276"/>
                  <a:gd name="connsiteY75" fmla="*/ 1024660 h 2421863"/>
                  <a:gd name="connsiteX76" fmla="*/ 1382161 w 2799276"/>
                  <a:gd name="connsiteY76" fmla="*/ 1039174 h 2421863"/>
                  <a:gd name="connsiteX77" fmla="*/ 1483761 w 2799276"/>
                  <a:gd name="connsiteY77" fmla="*/ 1053688 h 2421863"/>
                  <a:gd name="connsiteX78" fmla="*/ 1657933 w 2799276"/>
                  <a:gd name="connsiteY78" fmla="*/ 1039174 h 2421863"/>
                  <a:gd name="connsiteX79" fmla="*/ 1614390 w 2799276"/>
                  <a:gd name="connsiteY79" fmla="*/ 995631 h 2421863"/>
                  <a:gd name="connsiteX80" fmla="*/ 1570847 w 2799276"/>
                  <a:gd name="connsiteY80" fmla="*/ 879517 h 2421863"/>
                  <a:gd name="connsiteX81" fmla="*/ 1599875 w 2799276"/>
                  <a:gd name="connsiteY81" fmla="*/ 777917 h 2421863"/>
                  <a:gd name="connsiteX82" fmla="*/ 1576818 w 2799276"/>
                  <a:gd name="connsiteY82" fmla="*/ 676317 h 2421863"/>
                  <a:gd name="connsiteX83" fmla="*/ 1498274 w 2799276"/>
                  <a:gd name="connsiteY83" fmla="*/ 618260 h 2421863"/>
                  <a:gd name="connsiteX84" fmla="*/ 1390306 w 2799276"/>
                  <a:gd name="connsiteY84" fmla="*/ 618252 h 2421863"/>
                  <a:gd name="connsiteX85" fmla="*/ 1286548 w 2799276"/>
                  <a:gd name="connsiteY85" fmla="*/ 555247 h 2421863"/>
                  <a:gd name="connsiteX86" fmla="*/ 1498689 w 2799276"/>
                  <a:gd name="connsiteY86" fmla="*/ 372120 h 2421863"/>
                  <a:gd name="connsiteX87" fmla="*/ 1643833 w 2799276"/>
                  <a:gd name="connsiteY87" fmla="*/ 519136 h 2421863"/>
                  <a:gd name="connsiteX88" fmla="*/ 1875647 w 2799276"/>
                  <a:gd name="connsiteY88" fmla="*/ 676316 h 2421863"/>
                  <a:gd name="connsiteX89" fmla="*/ 1991761 w 2799276"/>
                  <a:gd name="connsiteY89" fmla="*/ 792431 h 2421863"/>
                  <a:gd name="connsiteX90" fmla="*/ 1997732 w 2799276"/>
                  <a:gd name="connsiteY90" fmla="*/ 624747 h 2421863"/>
                  <a:gd name="connsiteX91" fmla="*/ 1989190 w 2799276"/>
                  <a:gd name="connsiteY91" fmla="*/ 577191 h 2421863"/>
                  <a:gd name="connsiteX92" fmla="*/ 1991347 w 2799276"/>
                  <a:gd name="connsiteY92" fmla="*/ 519134 h 2421863"/>
                  <a:gd name="connsiteX93" fmla="*/ 1875647 w 2799276"/>
                  <a:gd name="connsiteY93" fmla="*/ 458602 h 2421863"/>
                  <a:gd name="connsiteX94" fmla="*/ 1672447 w 2799276"/>
                  <a:gd name="connsiteY94" fmla="*/ 371517 h 2421863"/>
                  <a:gd name="connsiteX95" fmla="*/ 1570847 w 2799276"/>
                  <a:gd name="connsiteY95" fmla="*/ 298945 h 2421863"/>
                  <a:gd name="connsiteX96" fmla="*/ 1527304 w 2799276"/>
                  <a:gd name="connsiteY96" fmla="*/ 269917 h 2421863"/>
                  <a:gd name="connsiteX97" fmla="*/ 1469247 w 2799276"/>
                  <a:gd name="connsiteY97" fmla="*/ 226374 h 2421863"/>
                  <a:gd name="connsiteX98" fmla="*/ 1454733 w 2799276"/>
                  <a:gd name="connsiteY98" fmla="*/ 226374 h 2421863"/>
                  <a:gd name="connsiteX99" fmla="*/ 1309590 w 2799276"/>
                  <a:gd name="connsiteY99" fmla="*/ 124774 h 2421863"/>
                  <a:gd name="connsiteX100" fmla="*/ 1266047 w 2799276"/>
                  <a:gd name="connsiteY100" fmla="*/ 81231 h 2421863"/>
                  <a:gd name="connsiteX101" fmla="*/ 1237018 w 2799276"/>
                  <a:gd name="connsiteY101" fmla="*/ 37688 h 2421863"/>
                  <a:gd name="connsiteX102" fmla="*/ 1193475 w 2799276"/>
                  <a:gd name="connsiteY102" fmla="*/ 23174 h 2421863"/>
                  <a:gd name="connsiteX103" fmla="*/ 1144375 w 2799276"/>
                  <a:gd name="connsiteY103" fmla="*/ 634 h 2421863"/>
                  <a:gd name="connsiteX0" fmla="*/ 1144375 w 2791727"/>
                  <a:gd name="connsiteY0" fmla="*/ 634 h 2421863"/>
                  <a:gd name="connsiteX1" fmla="*/ 1123890 w 2791727"/>
                  <a:gd name="connsiteY1" fmla="*/ 52202 h 2421863"/>
                  <a:gd name="connsiteX2" fmla="*/ 1091875 w 2791727"/>
                  <a:gd name="connsiteY2" fmla="*/ 66717 h 2421863"/>
                  <a:gd name="connsiteX3" fmla="*/ 1048333 w 2791727"/>
                  <a:gd name="connsiteY3" fmla="*/ 110260 h 2421863"/>
                  <a:gd name="connsiteX4" fmla="*/ 1136677 w 2791727"/>
                  <a:gd name="connsiteY4" fmla="*/ 166709 h 2421863"/>
                  <a:gd name="connsiteX5" fmla="*/ 1222504 w 2791727"/>
                  <a:gd name="connsiteY5" fmla="*/ 139289 h 2421863"/>
                  <a:gd name="connsiteX6" fmla="*/ 1280561 w 2791727"/>
                  <a:gd name="connsiteY6" fmla="*/ 182833 h 2421863"/>
                  <a:gd name="connsiteX7" fmla="*/ 1193477 w 2791727"/>
                  <a:gd name="connsiteY7" fmla="*/ 298946 h 2421863"/>
                  <a:gd name="connsiteX8" fmla="*/ 1090563 w 2791727"/>
                  <a:gd name="connsiteY8" fmla="*/ 271719 h 2421863"/>
                  <a:gd name="connsiteX9" fmla="*/ 1090563 w 2791727"/>
                  <a:gd name="connsiteY9" fmla="*/ 198212 h 2421863"/>
                  <a:gd name="connsiteX10" fmla="*/ 1033818 w 2791727"/>
                  <a:gd name="connsiteY10" fmla="*/ 139288 h 2421863"/>
                  <a:gd name="connsiteX11" fmla="*/ 865209 w 2791727"/>
                  <a:gd name="connsiteY11" fmla="*/ 317474 h 2421863"/>
                  <a:gd name="connsiteX12" fmla="*/ 787075 w 2791727"/>
                  <a:gd name="connsiteY12" fmla="*/ 386031 h 2421863"/>
                  <a:gd name="connsiteX13" fmla="*/ 714504 w 2791727"/>
                  <a:gd name="connsiteY13" fmla="*/ 473117 h 2421863"/>
                  <a:gd name="connsiteX14" fmla="*/ 627418 w 2791727"/>
                  <a:gd name="connsiteY14" fmla="*/ 560202 h 2421863"/>
                  <a:gd name="connsiteX15" fmla="*/ 612904 w 2791727"/>
                  <a:gd name="connsiteY15" fmla="*/ 589231 h 2421863"/>
                  <a:gd name="connsiteX16" fmla="*/ 496790 w 2791727"/>
                  <a:gd name="connsiteY16" fmla="*/ 719860 h 2421863"/>
                  <a:gd name="connsiteX17" fmla="*/ 453247 w 2791727"/>
                  <a:gd name="connsiteY17" fmla="*/ 748888 h 2421863"/>
                  <a:gd name="connsiteX18" fmla="*/ 395190 w 2791727"/>
                  <a:gd name="connsiteY18" fmla="*/ 806945 h 2421863"/>
                  <a:gd name="connsiteX19" fmla="*/ 366161 w 2791727"/>
                  <a:gd name="connsiteY19" fmla="*/ 850488 h 2421863"/>
                  <a:gd name="connsiteX20" fmla="*/ 322618 w 2791727"/>
                  <a:gd name="connsiteY20" fmla="*/ 894031 h 2421863"/>
                  <a:gd name="connsiteX21" fmla="*/ 279075 w 2791727"/>
                  <a:gd name="connsiteY21" fmla="*/ 952088 h 2421863"/>
                  <a:gd name="connsiteX22" fmla="*/ 206504 w 2791727"/>
                  <a:gd name="connsiteY22" fmla="*/ 1039174 h 2421863"/>
                  <a:gd name="connsiteX23" fmla="*/ 162961 w 2791727"/>
                  <a:gd name="connsiteY23" fmla="*/ 1097231 h 2421863"/>
                  <a:gd name="connsiteX24" fmla="*/ 104904 w 2791727"/>
                  <a:gd name="connsiteY24" fmla="*/ 1155288 h 2421863"/>
                  <a:gd name="connsiteX25" fmla="*/ 75875 w 2791727"/>
                  <a:gd name="connsiteY25" fmla="*/ 1213345 h 2421863"/>
                  <a:gd name="connsiteX26" fmla="*/ 17820 w 2791727"/>
                  <a:gd name="connsiteY26" fmla="*/ 1314946 h 2421863"/>
                  <a:gd name="connsiteX27" fmla="*/ 1472 w 2791727"/>
                  <a:gd name="connsiteY27" fmla="*/ 1489118 h 2421863"/>
                  <a:gd name="connsiteX28" fmla="*/ 4311 w 2791727"/>
                  <a:gd name="connsiteY28" fmla="*/ 1629495 h 2421863"/>
                  <a:gd name="connsiteX29" fmla="*/ 32702 w 2791727"/>
                  <a:gd name="connsiteY29" fmla="*/ 1757439 h 2421863"/>
                  <a:gd name="connsiteX30" fmla="*/ 88555 w 2791727"/>
                  <a:gd name="connsiteY30" fmla="*/ 1880041 h 2421863"/>
                  <a:gd name="connsiteX31" fmla="*/ 162961 w 2791727"/>
                  <a:gd name="connsiteY31" fmla="*/ 2011631 h 2421863"/>
                  <a:gd name="connsiteX32" fmla="*/ 206504 w 2791727"/>
                  <a:gd name="connsiteY32" fmla="*/ 2040660 h 2421863"/>
                  <a:gd name="connsiteX33" fmla="*/ 293590 w 2791727"/>
                  <a:gd name="connsiteY33" fmla="*/ 2113231 h 2421863"/>
                  <a:gd name="connsiteX34" fmla="*/ 380675 w 2791727"/>
                  <a:gd name="connsiteY34" fmla="*/ 2171288 h 2421863"/>
                  <a:gd name="connsiteX35" fmla="*/ 496790 w 2791727"/>
                  <a:gd name="connsiteY35" fmla="*/ 2200317 h 2421863"/>
                  <a:gd name="connsiteX36" fmla="*/ 685475 w 2791727"/>
                  <a:gd name="connsiteY36" fmla="*/ 2243860 h 2421863"/>
                  <a:gd name="connsiteX37" fmla="*/ 772561 w 2791727"/>
                  <a:gd name="connsiteY37" fmla="*/ 2272888 h 2421863"/>
                  <a:gd name="connsiteX38" fmla="*/ 816104 w 2791727"/>
                  <a:gd name="connsiteY38" fmla="*/ 2287402 h 2421863"/>
                  <a:gd name="connsiteX39" fmla="*/ 859647 w 2791727"/>
                  <a:gd name="connsiteY39" fmla="*/ 2301917 h 2421863"/>
                  <a:gd name="connsiteX40" fmla="*/ 903190 w 2791727"/>
                  <a:gd name="connsiteY40" fmla="*/ 2316431 h 2421863"/>
                  <a:gd name="connsiteX41" fmla="*/ 1019304 w 2791727"/>
                  <a:gd name="connsiteY41" fmla="*/ 2359974 h 2421863"/>
                  <a:gd name="connsiteX42" fmla="*/ 1091875 w 2791727"/>
                  <a:gd name="connsiteY42" fmla="*/ 2374488 h 2421863"/>
                  <a:gd name="connsiteX43" fmla="*/ 946733 w 2791727"/>
                  <a:gd name="connsiteY43" fmla="*/ 2316431 h 2421863"/>
                  <a:gd name="connsiteX44" fmla="*/ 1193476 w 2791727"/>
                  <a:gd name="connsiteY44" fmla="*/ 2403517 h 2421863"/>
                  <a:gd name="connsiteX45" fmla="*/ 1309589 w 2791727"/>
                  <a:gd name="connsiteY45" fmla="*/ 2403516 h 2421863"/>
                  <a:gd name="connsiteX46" fmla="*/ 1454731 w 2791727"/>
                  <a:gd name="connsiteY46" fmla="*/ 2418031 h 2421863"/>
                  <a:gd name="connsiteX47" fmla="*/ 1657933 w 2791727"/>
                  <a:gd name="connsiteY47" fmla="*/ 2418030 h 2421863"/>
                  <a:gd name="connsiteX48" fmla="*/ 2601360 w 2791727"/>
                  <a:gd name="connsiteY48" fmla="*/ 2374488 h 2421863"/>
                  <a:gd name="connsiteX49" fmla="*/ 2673934 w 2791727"/>
                  <a:gd name="connsiteY49" fmla="*/ 2359973 h 2421863"/>
                  <a:gd name="connsiteX50" fmla="*/ 2778519 w 2791727"/>
                  <a:gd name="connsiteY50" fmla="*/ 2320444 h 2421863"/>
                  <a:gd name="connsiteX51" fmla="*/ 2775533 w 2791727"/>
                  <a:gd name="connsiteY51" fmla="*/ 2127746 h 2421863"/>
                  <a:gd name="connsiteX52" fmla="*/ 2644904 w 2791727"/>
                  <a:gd name="connsiteY52" fmla="*/ 2171288 h 2421863"/>
                  <a:gd name="connsiteX53" fmla="*/ 2470732 w 2791727"/>
                  <a:gd name="connsiteY53" fmla="*/ 2171288 h 2421863"/>
                  <a:gd name="connsiteX54" fmla="*/ 2427190 w 2791727"/>
                  <a:gd name="connsiteY54" fmla="*/ 2185803 h 2421863"/>
                  <a:gd name="connsiteX55" fmla="*/ 2311076 w 2791727"/>
                  <a:gd name="connsiteY55" fmla="*/ 2142260 h 2421863"/>
                  <a:gd name="connsiteX56" fmla="*/ 2194961 w 2791727"/>
                  <a:gd name="connsiteY56" fmla="*/ 1953575 h 2421863"/>
                  <a:gd name="connsiteX57" fmla="*/ 2064333 w 2791727"/>
                  <a:gd name="connsiteY57" fmla="*/ 1968088 h 2421863"/>
                  <a:gd name="connsiteX58" fmla="*/ 1933704 w 2791727"/>
                  <a:gd name="connsiteY58" fmla="*/ 2026146 h 2421863"/>
                  <a:gd name="connsiteX59" fmla="*/ 1861132 w 2791727"/>
                  <a:gd name="connsiteY59" fmla="*/ 2011630 h 2421863"/>
                  <a:gd name="connsiteX60" fmla="*/ 1498275 w 2791727"/>
                  <a:gd name="connsiteY60" fmla="*/ 1953574 h 2421863"/>
                  <a:gd name="connsiteX61" fmla="*/ 1411190 w 2791727"/>
                  <a:gd name="connsiteY61" fmla="*/ 1924545 h 2421863"/>
                  <a:gd name="connsiteX62" fmla="*/ 1295075 w 2791727"/>
                  <a:gd name="connsiteY62" fmla="*/ 1866488 h 2421863"/>
                  <a:gd name="connsiteX63" fmla="*/ 1135418 w 2791727"/>
                  <a:gd name="connsiteY63" fmla="*/ 1735860 h 2421863"/>
                  <a:gd name="connsiteX64" fmla="*/ 1048333 w 2791727"/>
                  <a:gd name="connsiteY64" fmla="*/ 1605231 h 2421863"/>
                  <a:gd name="connsiteX65" fmla="*/ 1019304 w 2791727"/>
                  <a:gd name="connsiteY65" fmla="*/ 1561688 h 2421863"/>
                  <a:gd name="connsiteX66" fmla="*/ 975761 w 2791727"/>
                  <a:gd name="connsiteY66" fmla="*/ 1518145 h 2421863"/>
                  <a:gd name="connsiteX67" fmla="*/ 946733 w 2791727"/>
                  <a:gd name="connsiteY67" fmla="*/ 1445574 h 2421863"/>
                  <a:gd name="connsiteX68" fmla="*/ 859647 w 2791727"/>
                  <a:gd name="connsiteY68" fmla="*/ 1445574 h 2421863"/>
                  <a:gd name="connsiteX69" fmla="*/ 787076 w 2791727"/>
                  <a:gd name="connsiteY69" fmla="*/ 1416545 h 2421863"/>
                  <a:gd name="connsiteX70" fmla="*/ 758046 w 2791727"/>
                  <a:gd name="connsiteY70" fmla="*/ 1285917 h 2421863"/>
                  <a:gd name="connsiteX71" fmla="*/ 888676 w 2791727"/>
                  <a:gd name="connsiteY71" fmla="*/ 1227860 h 2421863"/>
                  <a:gd name="connsiteX72" fmla="*/ 932218 w 2791727"/>
                  <a:gd name="connsiteY72" fmla="*/ 865002 h 2421863"/>
                  <a:gd name="connsiteX73" fmla="*/ 1120904 w 2791727"/>
                  <a:gd name="connsiteY73" fmla="*/ 981117 h 2421863"/>
                  <a:gd name="connsiteX74" fmla="*/ 1178961 w 2791727"/>
                  <a:gd name="connsiteY74" fmla="*/ 995631 h 2421863"/>
                  <a:gd name="connsiteX75" fmla="*/ 1251533 w 2791727"/>
                  <a:gd name="connsiteY75" fmla="*/ 1024660 h 2421863"/>
                  <a:gd name="connsiteX76" fmla="*/ 1382161 w 2791727"/>
                  <a:gd name="connsiteY76" fmla="*/ 1039174 h 2421863"/>
                  <a:gd name="connsiteX77" fmla="*/ 1483761 w 2791727"/>
                  <a:gd name="connsiteY77" fmla="*/ 1053688 h 2421863"/>
                  <a:gd name="connsiteX78" fmla="*/ 1657933 w 2791727"/>
                  <a:gd name="connsiteY78" fmla="*/ 1039174 h 2421863"/>
                  <a:gd name="connsiteX79" fmla="*/ 1614390 w 2791727"/>
                  <a:gd name="connsiteY79" fmla="*/ 995631 h 2421863"/>
                  <a:gd name="connsiteX80" fmla="*/ 1570847 w 2791727"/>
                  <a:gd name="connsiteY80" fmla="*/ 879517 h 2421863"/>
                  <a:gd name="connsiteX81" fmla="*/ 1599875 w 2791727"/>
                  <a:gd name="connsiteY81" fmla="*/ 777917 h 2421863"/>
                  <a:gd name="connsiteX82" fmla="*/ 1576818 w 2791727"/>
                  <a:gd name="connsiteY82" fmla="*/ 676317 h 2421863"/>
                  <a:gd name="connsiteX83" fmla="*/ 1498274 w 2791727"/>
                  <a:gd name="connsiteY83" fmla="*/ 618260 h 2421863"/>
                  <a:gd name="connsiteX84" fmla="*/ 1390306 w 2791727"/>
                  <a:gd name="connsiteY84" fmla="*/ 618252 h 2421863"/>
                  <a:gd name="connsiteX85" fmla="*/ 1286548 w 2791727"/>
                  <a:gd name="connsiteY85" fmla="*/ 555247 h 2421863"/>
                  <a:gd name="connsiteX86" fmla="*/ 1498689 w 2791727"/>
                  <a:gd name="connsiteY86" fmla="*/ 372120 h 2421863"/>
                  <a:gd name="connsiteX87" fmla="*/ 1643833 w 2791727"/>
                  <a:gd name="connsiteY87" fmla="*/ 519136 h 2421863"/>
                  <a:gd name="connsiteX88" fmla="*/ 1875647 w 2791727"/>
                  <a:gd name="connsiteY88" fmla="*/ 676316 h 2421863"/>
                  <a:gd name="connsiteX89" fmla="*/ 1991761 w 2791727"/>
                  <a:gd name="connsiteY89" fmla="*/ 792431 h 2421863"/>
                  <a:gd name="connsiteX90" fmla="*/ 1997732 w 2791727"/>
                  <a:gd name="connsiteY90" fmla="*/ 624747 h 2421863"/>
                  <a:gd name="connsiteX91" fmla="*/ 1989190 w 2791727"/>
                  <a:gd name="connsiteY91" fmla="*/ 577191 h 2421863"/>
                  <a:gd name="connsiteX92" fmla="*/ 1991347 w 2791727"/>
                  <a:gd name="connsiteY92" fmla="*/ 519134 h 2421863"/>
                  <a:gd name="connsiteX93" fmla="*/ 1875647 w 2791727"/>
                  <a:gd name="connsiteY93" fmla="*/ 458602 h 2421863"/>
                  <a:gd name="connsiteX94" fmla="*/ 1672447 w 2791727"/>
                  <a:gd name="connsiteY94" fmla="*/ 371517 h 2421863"/>
                  <a:gd name="connsiteX95" fmla="*/ 1570847 w 2791727"/>
                  <a:gd name="connsiteY95" fmla="*/ 298945 h 2421863"/>
                  <a:gd name="connsiteX96" fmla="*/ 1527304 w 2791727"/>
                  <a:gd name="connsiteY96" fmla="*/ 269917 h 2421863"/>
                  <a:gd name="connsiteX97" fmla="*/ 1469247 w 2791727"/>
                  <a:gd name="connsiteY97" fmla="*/ 226374 h 2421863"/>
                  <a:gd name="connsiteX98" fmla="*/ 1454733 w 2791727"/>
                  <a:gd name="connsiteY98" fmla="*/ 226374 h 2421863"/>
                  <a:gd name="connsiteX99" fmla="*/ 1309590 w 2791727"/>
                  <a:gd name="connsiteY99" fmla="*/ 124774 h 2421863"/>
                  <a:gd name="connsiteX100" fmla="*/ 1266047 w 2791727"/>
                  <a:gd name="connsiteY100" fmla="*/ 81231 h 2421863"/>
                  <a:gd name="connsiteX101" fmla="*/ 1237018 w 2791727"/>
                  <a:gd name="connsiteY101" fmla="*/ 37688 h 2421863"/>
                  <a:gd name="connsiteX102" fmla="*/ 1193475 w 2791727"/>
                  <a:gd name="connsiteY102" fmla="*/ 23174 h 2421863"/>
                  <a:gd name="connsiteX103" fmla="*/ 1144375 w 2791727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00317 h 2421863"/>
                  <a:gd name="connsiteX36" fmla="*/ 685475 w 2821291"/>
                  <a:gd name="connsiteY36" fmla="*/ 2243860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00317 h 2421863"/>
                  <a:gd name="connsiteX36" fmla="*/ 685475 w 2821291"/>
                  <a:gd name="connsiteY36" fmla="*/ 2243860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685475 w 2821291"/>
                  <a:gd name="connsiteY36" fmla="*/ 2243860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535603 w 2821291"/>
                  <a:gd name="connsiteY36" fmla="*/ 2117848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501017 w 2821291"/>
                  <a:gd name="connsiteY36" fmla="*/ 2117848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501017 w 2821291"/>
                  <a:gd name="connsiteY36" fmla="*/ 2117848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385731 w 2821291"/>
                  <a:gd name="connsiteY36" fmla="*/ 1981335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385731 w 2821291"/>
                  <a:gd name="connsiteY36" fmla="*/ 1981335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281974 w 2821291"/>
                  <a:gd name="connsiteY36" fmla="*/ 2002337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496790 w 2821291"/>
                  <a:gd name="connsiteY35" fmla="*/ 2231820 h 2421863"/>
                  <a:gd name="connsiteX36" fmla="*/ 281974 w 2821291"/>
                  <a:gd name="connsiteY36" fmla="*/ 2002337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600548 w 2821291"/>
                  <a:gd name="connsiteY35" fmla="*/ 2252822 h 2421863"/>
                  <a:gd name="connsiteX36" fmla="*/ 281974 w 2821291"/>
                  <a:gd name="connsiteY36" fmla="*/ 2002337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311076 w 2821291"/>
                  <a:gd name="connsiteY55" fmla="*/ 2142260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600548 w 2821291"/>
                  <a:gd name="connsiteY35" fmla="*/ 2252822 h 2421863"/>
                  <a:gd name="connsiteX36" fmla="*/ 281974 w 2821291"/>
                  <a:gd name="connsiteY36" fmla="*/ 2002337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218847 w 2821291"/>
                  <a:gd name="connsiteY55" fmla="*/ 2236768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21291"/>
                  <a:gd name="connsiteY0" fmla="*/ 634 h 2421863"/>
                  <a:gd name="connsiteX1" fmla="*/ 1123890 w 2821291"/>
                  <a:gd name="connsiteY1" fmla="*/ 52202 h 2421863"/>
                  <a:gd name="connsiteX2" fmla="*/ 1091875 w 2821291"/>
                  <a:gd name="connsiteY2" fmla="*/ 66717 h 2421863"/>
                  <a:gd name="connsiteX3" fmla="*/ 1048333 w 2821291"/>
                  <a:gd name="connsiteY3" fmla="*/ 110260 h 2421863"/>
                  <a:gd name="connsiteX4" fmla="*/ 1136677 w 2821291"/>
                  <a:gd name="connsiteY4" fmla="*/ 166709 h 2421863"/>
                  <a:gd name="connsiteX5" fmla="*/ 1222504 w 2821291"/>
                  <a:gd name="connsiteY5" fmla="*/ 139289 h 2421863"/>
                  <a:gd name="connsiteX6" fmla="*/ 1280561 w 2821291"/>
                  <a:gd name="connsiteY6" fmla="*/ 182833 h 2421863"/>
                  <a:gd name="connsiteX7" fmla="*/ 1193477 w 2821291"/>
                  <a:gd name="connsiteY7" fmla="*/ 298946 h 2421863"/>
                  <a:gd name="connsiteX8" fmla="*/ 1090563 w 2821291"/>
                  <a:gd name="connsiteY8" fmla="*/ 271719 h 2421863"/>
                  <a:gd name="connsiteX9" fmla="*/ 1090563 w 2821291"/>
                  <a:gd name="connsiteY9" fmla="*/ 198212 h 2421863"/>
                  <a:gd name="connsiteX10" fmla="*/ 1033818 w 2821291"/>
                  <a:gd name="connsiteY10" fmla="*/ 139288 h 2421863"/>
                  <a:gd name="connsiteX11" fmla="*/ 865209 w 2821291"/>
                  <a:gd name="connsiteY11" fmla="*/ 317474 h 2421863"/>
                  <a:gd name="connsiteX12" fmla="*/ 787075 w 2821291"/>
                  <a:gd name="connsiteY12" fmla="*/ 386031 h 2421863"/>
                  <a:gd name="connsiteX13" fmla="*/ 714504 w 2821291"/>
                  <a:gd name="connsiteY13" fmla="*/ 473117 h 2421863"/>
                  <a:gd name="connsiteX14" fmla="*/ 627418 w 2821291"/>
                  <a:gd name="connsiteY14" fmla="*/ 560202 h 2421863"/>
                  <a:gd name="connsiteX15" fmla="*/ 612904 w 2821291"/>
                  <a:gd name="connsiteY15" fmla="*/ 589231 h 2421863"/>
                  <a:gd name="connsiteX16" fmla="*/ 496790 w 2821291"/>
                  <a:gd name="connsiteY16" fmla="*/ 719860 h 2421863"/>
                  <a:gd name="connsiteX17" fmla="*/ 453247 w 2821291"/>
                  <a:gd name="connsiteY17" fmla="*/ 748888 h 2421863"/>
                  <a:gd name="connsiteX18" fmla="*/ 395190 w 2821291"/>
                  <a:gd name="connsiteY18" fmla="*/ 806945 h 2421863"/>
                  <a:gd name="connsiteX19" fmla="*/ 366161 w 2821291"/>
                  <a:gd name="connsiteY19" fmla="*/ 850488 h 2421863"/>
                  <a:gd name="connsiteX20" fmla="*/ 322618 w 2821291"/>
                  <a:gd name="connsiteY20" fmla="*/ 894031 h 2421863"/>
                  <a:gd name="connsiteX21" fmla="*/ 279075 w 2821291"/>
                  <a:gd name="connsiteY21" fmla="*/ 952088 h 2421863"/>
                  <a:gd name="connsiteX22" fmla="*/ 206504 w 2821291"/>
                  <a:gd name="connsiteY22" fmla="*/ 1039174 h 2421863"/>
                  <a:gd name="connsiteX23" fmla="*/ 162961 w 2821291"/>
                  <a:gd name="connsiteY23" fmla="*/ 1097231 h 2421863"/>
                  <a:gd name="connsiteX24" fmla="*/ 104904 w 2821291"/>
                  <a:gd name="connsiteY24" fmla="*/ 1155288 h 2421863"/>
                  <a:gd name="connsiteX25" fmla="*/ 75875 w 2821291"/>
                  <a:gd name="connsiteY25" fmla="*/ 1213345 h 2421863"/>
                  <a:gd name="connsiteX26" fmla="*/ 17820 w 2821291"/>
                  <a:gd name="connsiteY26" fmla="*/ 1314946 h 2421863"/>
                  <a:gd name="connsiteX27" fmla="*/ 1472 w 2821291"/>
                  <a:gd name="connsiteY27" fmla="*/ 1489118 h 2421863"/>
                  <a:gd name="connsiteX28" fmla="*/ 4311 w 2821291"/>
                  <a:gd name="connsiteY28" fmla="*/ 1629495 h 2421863"/>
                  <a:gd name="connsiteX29" fmla="*/ 32702 w 2821291"/>
                  <a:gd name="connsiteY29" fmla="*/ 1757439 h 2421863"/>
                  <a:gd name="connsiteX30" fmla="*/ 88555 w 2821291"/>
                  <a:gd name="connsiteY30" fmla="*/ 1880041 h 2421863"/>
                  <a:gd name="connsiteX31" fmla="*/ 162961 w 2821291"/>
                  <a:gd name="connsiteY31" fmla="*/ 2011631 h 2421863"/>
                  <a:gd name="connsiteX32" fmla="*/ 206504 w 2821291"/>
                  <a:gd name="connsiteY32" fmla="*/ 2040660 h 2421863"/>
                  <a:gd name="connsiteX33" fmla="*/ 293590 w 2821291"/>
                  <a:gd name="connsiteY33" fmla="*/ 2113231 h 2421863"/>
                  <a:gd name="connsiteX34" fmla="*/ 380675 w 2821291"/>
                  <a:gd name="connsiteY34" fmla="*/ 2171288 h 2421863"/>
                  <a:gd name="connsiteX35" fmla="*/ 600548 w 2821291"/>
                  <a:gd name="connsiteY35" fmla="*/ 2252822 h 2421863"/>
                  <a:gd name="connsiteX36" fmla="*/ 281974 w 2821291"/>
                  <a:gd name="connsiteY36" fmla="*/ 2002337 h 2421863"/>
                  <a:gd name="connsiteX37" fmla="*/ 772561 w 2821291"/>
                  <a:gd name="connsiteY37" fmla="*/ 2272888 h 2421863"/>
                  <a:gd name="connsiteX38" fmla="*/ 816104 w 2821291"/>
                  <a:gd name="connsiteY38" fmla="*/ 2287402 h 2421863"/>
                  <a:gd name="connsiteX39" fmla="*/ 859647 w 2821291"/>
                  <a:gd name="connsiteY39" fmla="*/ 2301917 h 2421863"/>
                  <a:gd name="connsiteX40" fmla="*/ 903190 w 2821291"/>
                  <a:gd name="connsiteY40" fmla="*/ 2316431 h 2421863"/>
                  <a:gd name="connsiteX41" fmla="*/ 1019304 w 2821291"/>
                  <a:gd name="connsiteY41" fmla="*/ 2359974 h 2421863"/>
                  <a:gd name="connsiteX42" fmla="*/ 1091875 w 2821291"/>
                  <a:gd name="connsiteY42" fmla="*/ 2374488 h 2421863"/>
                  <a:gd name="connsiteX43" fmla="*/ 946733 w 2821291"/>
                  <a:gd name="connsiteY43" fmla="*/ 2316431 h 2421863"/>
                  <a:gd name="connsiteX44" fmla="*/ 1193476 w 2821291"/>
                  <a:gd name="connsiteY44" fmla="*/ 2403517 h 2421863"/>
                  <a:gd name="connsiteX45" fmla="*/ 1309589 w 2821291"/>
                  <a:gd name="connsiteY45" fmla="*/ 2403516 h 2421863"/>
                  <a:gd name="connsiteX46" fmla="*/ 1454731 w 2821291"/>
                  <a:gd name="connsiteY46" fmla="*/ 2418031 h 2421863"/>
                  <a:gd name="connsiteX47" fmla="*/ 1657933 w 2821291"/>
                  <a:gd name="connsiteY47" fmla="*/ 2418030 h 2421863"/>
                  <a:gd name="connsiteX48" fmla="*/ 2601360 w 2821291"/>
                  <a:gd name="connsiteY48" fmla="*/ 2374488 h 2421863"/>
                  <a:gd name="connsiteX49" fmla="*/ 2673934 w 2821291"/>
                  <a:gd name="connsiteY49" fmla="*/ 2359973 h 2421863"/>
                  <a:gd name="connsiteX50" fmla="*/ 2778519 w 2821291"/>
                  <a:gd name="connsiteY50" fmla="*/ 2320444 h 2421863"/>
                  <a:gd name="connsiteX51" fmla="*/ 2775533 w 2821291"/>
                  <a:gd name="connsiteY51" fmla="*/ 2127746 h 2421863"/>
                  <a:gd name="connsiteX52" fmla="*/ 2644904 w 2821291"/>
                  <a:gd name="connsiteY52" fmla="*/ 2171288 h 2421863"/>
                  <a:gd name="connsiteX53" fmla="*/ 2470732 w 2821291"/>
                  <a:gd name="connsiteY53" fmla="*/ 2171288 h 2421863"/>
                  <a:gd name="connsiteX54" fmla="*/ 2427190 w 2821291"/>
                  <a:gd name="connsiteY54" fmla="*/ 2185803 h 2421863"/>
                  <a:gd name="connsiteX55" fmla="*/ 2207319 w 2821291"/>
                  <a:gd name="connsiteY55" fmla="*/ 2184264 h 2421863"/>
                  <a:gd name="connsiteX56" fmla="*/ 2194961 w 2821291"/>
                  <a:gd name="connsiteY56" fmla="*/ 1953575 h 2421863"/>
                  <a:gd name="connsiteX57" fmla="*/ 2064333 w 2821291"/>
                  <a:gd name="connsiteY57" fmla="*/ 1968088 h 2421863"/>
                  <a:gd name="connsiteX58" fmla="*/ 1933704 w 2821291"/>
                  <a:gd name="connsiteY58" fmla="*/ 2026146 h 2421863"/>
                  <a:gd name="connsiteX59" fmla="*/ 1861132 w 2821291"/>
                  <a:gd name="connsiteY59" fmla="*/ 2011630 h 2421863"/>
                  <a:gd name="connsiteX60" fmla="*/ 1498275 w 2821291"/>
                  <a:gd name="connsiteY60" fmla="*/ 1953574 h 2421863"/>
                  <a:gd name="connsiteX61" fmla="*/ 1411190 w 2821291"/>
                  <a:gd name="connsiteY61" fmla="*/ 1924545 h 2421863"/>
                  <a:gd name="connsiteX62" fmla="*/ 1295075 w 2821291"/>
                  <a:gd name="connsiteY62" fmla="*/ 1866488 h 2421863"/>
                  <a:gd name="connsiteX63" fmla="*/ 1135418 w 2821291"/>
                  <a:gd name="connsiteY63" fmla="*/ 1735860 h 2421863"/>
                  <a:gd name="connsiteX64" fmla="*/ 1048333 w 2821291"/>
                  <a:gd name="connsiteY64" fmla="*/ 1605231 h 2421863"/>
                  <a:gd name="connsiteX65" fmla="*/ 1019304 w 2821291"/>
                  <a:gd name="connsiteY65" fmla="*/ 1561688 h 2421863"/>
                  <a:gd name="connsiteX66" fmla="*/ 975761 w 2821291"/>
                  <a:gd name="connsiteY66" fmla="*/ 1518145 h 2421863"/>
                  <a:gd name="connsiteX67" fmla="*/ 946733 w 2821291"/>
                  <a:gd name="connsiteY67" fmla="*/ 1445574 h 2421863"/>
                  <a:gd name="connsiteX68" fmla="*/ 859647 w 2821291"/>
                  <a:gd name="connsiteY68" fmla="*/ 1445574 h 2421863"/>
                  <a:gd name="connsiteX69" fmla="*/ 787076 w 2821291"/>
                  <a:gd name="connsiteY69" fmla="*/ 1416545 h 2421863"/>
                  <a:gd name="connsiteX70" fmla="*/ 758046 w 2821291"/>
                  <a:gd name="connsiteY70" fmla="*/ 1285917 h 2421863"/>
                  <a:gd name="connsiteX71" fmla="*/ 888676 w 2821291"/>
                  <a:gd name="connsiteY71" fmla="*/ 1227860 h 2421863"/>
                  <a:gd name="connsiteX72" fmla="*/ 932218 w 2821291"/>
                  <a:gd name="connsiteY72" fmla="*/ 865002 h 2421863"/>
                  <a:gd name="connsiteX73" fmla="*/ 1120904 w 2821291"/>
                  <a:gd name="connsiteY73" fmla="*/ 981117 h 2421863"/>
                  <a:gd name="connsiteX74" fmla="*/ 1178961 w 2821291"/>
                  <a:gd name="connsiteY74" fmla="*/ 995631 h 2421863"/>
                  <a:gd name="connsiteX75" fmla="*/ 1251533 w 2821291"/>
                  <a:gd name="connsiteY75" fmla="*/ 1024660 h 2421863"/>
                  <a:gd name="connsiteX76" fmla="*/ 1382161 w 2821291"/>
                  <a:gd name="connsiteY76" fmla="*/ 1039174 h 2421863"/>
                  <a:gd name="connsiteX77" fmla="*/ 1483761 w 2821291"/>
                  <a:gd name="connsiteY77" fmla="*/ 1053688 h 2421863"/>
                  <a:gd name="connsiteX78" fmla="*/ 1657933 w 2821291"/>
                  <a:gd name="connsiteY78" fmla="*/ 1039174 h 2421863"/>
                  <a:gd name="connsiteX79" fmla="*/ 1614390 w 2821291"/>
                  <a:gd name="connsiteY79" fmla="*/ 995631 h 2421863"/>
                  <a:gd name="connsiteX80" fmla="*/ 1570847 w 2821291"/>
                  <a:gd name="connsiteY80" fmla="*/ 879517 h 2421863"/>
                  <a:gd name="connsiteX81" fmla="*/ 1599875 w 2821291"/>
                  <a:gd name="connsiteY81" fmla="*/ 777917 h 2421863"/>
                  <a:gd name="connsiteX82" fmla="*/ 1576818 w 2821291"/>
                  <a:gd name="connsiteY82" fmla="*/ 676317 h 2421863"/>
                  <a:gd name="connsiteX83" fmla="*/ 1498274 w 2821291"/>
                  <a:gd name="connsiteY83" fmla="*/ 618260 h 2421863"/>
                  <a:gd name="connsiteX84" fmla="*/ 1390306 w 2821291"/>
                  <a:gd name="connsiteY84" fmla="*/ 618252 h 2421863"/>
                  <a:gd name="connsiteX85" fmla="*/ 1286548 w 2821291"/>
                  <a:gd name="connsiteY85" fmla="*/ 555247 h 2421863"/>
                  <a:gd name="connsiteX86" fmla="*/ 1498689 w 2821291"/>
                  <a:gd name="connsiteY86" fmla="*/ 372120 h 2421863"/>
                  <a:gd name="connsiteX87" fmla="*/ 1643833 w 2821291"/>
                  <a:gd name="connsiteY87" fmla="*/ 519136 h 2421863"/>
                  <a:gd name="connsiteX88" fmla="*/ 1875647 w 2821291"/>
                  <a:gd name="connsiteY88" fmla="*/ 676316 h 2421863"/>
                  <a:gd name="connsiteX89" fmla="*/ 1991761 w 2821291"/>
                  <a:gd name="connsiteY89" fmla="*/ 792431 h 2421863"/>
                  <a:gd name="connsiteX90" fmla="*/ 1997732 w 2821291"/>
                  <a:gd name="connsiteY90" fmla="*/ 624747 h 2421863"/>
                  <a:gd name="connsiteX91" fmla="*/ 1989190 w 2821291"/>
                  <a:gd name="connsiteY91" fmla="*/ 577191 h 2421863"/>
                  <a:gd name="connsiteX92" fmla="*/ 1991347 w 2821291"/>
                  <a:gd name="connsiteY92" fmla="*/ 519134 h 2421863"/>
                  <a:gd name="connsiteX93" fmla="*/ 1875647 w 2821291"/>
                  <a:gd name="connsiteY93" fmla="*/ 458602 h 2421863"/>
                  <a:gd name="connsiteX94" fmla="*/ 1672447 w 2821291"/>
                  <a:gd name="connsiteY94" fmla="*/ 371517 h 2421863"/>
                  <a:gd name="connsiteX95" fmla="*/ 1570847 w 2821291"/>
                  <a:gd name="connsiteY95" fmla="*/ 298945 h 2421863"/>
                  <a:gd name="connsiteX96" fmla="*/ 1527304 w 2821291"/>
                  <a:gd name="connsiteY96" fmla="*/ 269917 h 2421863"/>
                  <a:gd name="connsiteX97" fmla="*/ 1469247 w 2821291"/>
                  <a:gd name="connsiteY97" fmla="*/ 226374 h 2421863"/>
                  <a:gd name="connsiteX98" fmla="*/ 1454733 w 2821291"/>
                  <a:gd name="connsiteY98" fmla="*/ 226374 h 2421863"/>
                  <a:gd name="connsiteX99" fmla="*/ 1309590 w 2821291"/>
                  <a:gd name="connsiteY99" fmla="*/ 124774 h 2421863"/>
                  <a:gd name="connsiteX100" fmla="*/ 1266047 w 2821291"/>
                  <a:gd name="connsiteY100" fmla="*/ 81231 h 2421863"/>
                  <a:gd name="connsiteX101" fmla="*/ 1237018 w 2821291"/>
                  <a:gd name="connsiteY101" fmla="*/ 37688 h 2421863"/>
                  <a:gd name="connsiteX102" fmla="*/ 1193475 w 2821291"/>
                  <a:gd name="connsiteY102" fmla="*/ 23174 h 2421863"/>
                  <a:gd name="connsiteX103" fmla="*/ 1144375 w 2821291"/>
                  <a:gd name="connsiteY103" fmla="*/ 634 h 2421863"/>
                  <a:gd name="connsiteX0" fmla="*/ 1144375 w 2813056"/>
                  <a:gd name="connsiteY0" fmla="*/ 634 h 2421863"/>
                  <a:gd name="connsiteX1" fmla="*/ 1123890 w 2813056"/>
                  <a:gd name="connsiteY1" fmla="*/ 52202 h 2421863"/>
                  <a:gd name="connsiteX2" fmla="*/ 1091875 w 2813056"/>
                  <a:gd name="connsiteY2" fmla="*/ 66717 h 2421863"/>
                  <a:gd name="connsiteX3" fmla="*/ 1048333 w 2813056"/>
                  <a:gd name="connsiteY3" fmla="*/ 110260 h 2421863"/>
                  <a:gd name="connsiteX4" fmla="*/ 1136677 w 2813056"/>
                  <a:gd name="connsiteY4" fmla="*/ 166709 h 2421863"/>
                  <a:gd name="connsiteX5" fmla="*/ 1222504 w 2813056"/>
                  <a:gd name="connsiteY5" fmla="*/ 139289 h 2421863"/>
                  <a:gd name="connsiteX6" fmla="*/ 1280561 w 2813056"/>
                  <a:gd name="connsiteY6" fmla="*/ 182833 h 2421863"/>
                  <a:gd name="connsiteX7" fmla="*/ 1193477 w 2813056"/>
                  <a:gd name="connsiteY7" fmla="*/ 298946 h 2421863"/>
                  <a:gd name="connsiteX8" fmla="*/ 1090563 w 2813056"/>
                  <a:gd name="connsiteY8" fmla="*/ 271719 h 2421863"/>
                  <a:gd name="connsiteX9" fmla="*/ 1090563 w 2813056"/>
                  <a:gd name="connsiteY9" fmla="*/ 198212 h 2421863"/>
                  <a:gd name="connsiteX10" fmla="*/ 1033818 w 2813056"/>
                  <a:gd name="connsiteY10" fmla="*/ 139288 h 2421863"/>
                  <a:gd name="connsiteX11" fmla="*/ 865209 w 2813056"/>
                  <a:gd name="connsiteY11" fmla="*/ 317474 h 2421863"/>
                  <a:gd name="connsiteX12" fmla="*/ 787075 w 2813056"/>
                  <a:gd name="connsiteY12" fmla="*/ 386031 h 2421863"/>
                  <a:gd name="connsiteX13" fmla="*/ 714504 w 2813056"/>
                  <a:gd name="connsiteY13" fmla="*/ 473117 h 2421863"/>
                  <a:gd name="connsiteX14" fmla="*/ 627418 w 2813056"/>
                  <a:gd name="connsiteY14" fmla="*/ 560202 h 2421863"/>
                  <a:gd name="connsiteX15" fmla="*/ 612904 w 2813056"/>
                  <a:gd name="connsiteY15" fmla="*/ 589231 h 2421863"/>
                  <a:gd name="connsiteX16" fmla="*/ 496790 w 2813056"/>
                  <a:gd name="connsiteY16" fmla="*/ 719860 h 2421863"/>
                  <a:gd name="connsiteX17" fmla="*/ 453247 w 2813056"/>
                  <a:gd name="connsiteY17" fmla="*/ 748888 h 2421863"/>
                  <a:gd name="connsiteX18" fmla="*/ 395190 w 2813056"/>
                  <a:gd name="connsiteY18" fmla="*/ 806945 h 2421863"/>
                  <a:gd name="connsiteX19" fmla="*/ 366161 w 2813056"/>
                  <a:gd name="connsiteY19" fmla="*/ 850488 h 2421863"/>
                  <a:gd name="connsiteX20" fmla="*/ 322618 w 2813056"/>
                  <a:gd name="connsiteY20" fmla="*/ 894031 h 2421863"/>
                  <a:gd name="connsiteX21" fmla="*/ 279075 w 2813056"/>
                  <a:gd name="connsiteY21" fmla="*/ 952088 h 2421863"/>
                  <a:gd name="connsiteX22" fmla="*/ 206504 w 2813056"/>
                  <a:gd name="connsiteY22" fmla="*/ 1039174 h 2421863"/>
                  <a:gd name="connsiteX23" fmla="*/ 162961 w 2813056"/>
                  <a:gd name="connsiteY23" fmla="*/ 1097231 h 2421863"/>
                  <a:gd name="connsiteX24" fmla="*/ 104904 w 2813056"/>
                  <a:gd name="connsiteY24" fmla="*/ 1155288 h 2421863"/>
                  <a:gd name="connsiteX25" fmla="*/ 75875 w 2813056"/>
                  <a:gd name="connsiteY25" fmla="*/ 1213345 h 2421863"/>
                  <a:gd name="connsiteX26" fmla="*/ 17820 w 2813056"/>
                  <a:gd name="connsiteY26" fmla="*/ 1314946 h 2421863"/>
                  <a:gd name="connsiteX27" fmla="*/ 1472 w 2813056"/>
                  <a:gd name="connsiteY27" fmla="*/ 1489118 h 2421863"/>
                  <a:gd name="connsiteX28" fmla="*/ 4311 w 2813056"/>
                  <a:gd name="connsiteY28" fmla="*/ 1629495 h 2421863"/>
                  <a:gd name="connsiteX29" fmla="*/ 32702 w 2813056"/>
                  <a:gd name="connsiteY29" fmla="*/ 1757439 h 2421863"/>
                  <a:gd name="connsiteX30" fmla="*/ 88555 w 2813056"/>
                  <a:gd name="connsiteY30" fmla="*/ 1880041 h 2421863"/>
                  <a:gd name="connsiteX31" fmla="*/ 162961 w 2813056"/>
                  <a:gd name="connsiteY31" fmla="*/ 2011631 h 2421863"/>
                  <a:gd name="connsiteX32" fmla="*/ 206504 w 2813056"/>
                  <a:gd name="connsiteY32" fmla="*/ 2040660 h 2421863"/>
                  <a:gd name="connsiteX33" fmla="*/ 293590 w 2813056"/>
                  <a:gd name="connsiteY33" fmla="*/ 2113231 h 2421863"/>
                  <a:gd name="connsiteX34" fmla="*/ 380675 w 2813056"/>
                  <a:gd name="connsiteY34" fmla="*/ 2171288 h 2421863"/>
                  <a:gd name="connsiteX35" fmla="*/ 600548 w 2813056"/>
                  <a:gd name="connsiteY35" fmla="*/ 2252822 h 2421863"/>
                  <a:gd name="connsiteX36" fmla="*/ 281974 w 2813056"/>
                  <a:gd name="connsiteY36" fmla="*/ 2002337 h 2421863"/>
                  <a:gd name="connsiteX37" fmla="*/ 772561 w 2813056"/>
                  <a:gd name="connsiteY37" fmla="*/ 2272888 h 2421863"/>
                  <a:gd name="connsiteX38" fmla="*/ 816104 w 2813056"/>
                  <a:gd name="connsiteY38" fmla="*/ 2287402 h 2421863"/>
                  <a:gd name="connsiteX39" fmla="*/ 859647 w 2813056"/>
                  <a:gd name="connsiteY39" fmla="*/ 2301917 h 2421863"/>
                  <a:gd name="connsiteX40" fmla="*/ 903190 w 2813056"/>
                  <a:gd name="connsiteY40" fmla="*/ 2316431 h 2421863"/>
                  <a:gd name="connsiteX41" fmla="*/ 1019304 w 2813056"/>
                  <a:gd name="connsiteY41" fmla="*/ 2359974 h 2421863"/>
                  <a:gd name="connsiteX42" fmla="*/ 1091875 w 2813056"/>
                  <a:gd name="connsiteY42" fmla="*/ 2374488 h 2421863"/>
                  <a:gd name="connsiteX43" fmla="*/ 946733 w 2813056"/>
                  <a:gd name="connsiteY43" fmla="*/ 2316431 h 2421863"/>
                  <a:gd name="connsiteX44" fmla="*/ 1193476 w 2813056"/>
                  <a:gd name="connsiteY44" fmla="*/ 2403517 h 2421863"/>
                  <a:gd name="connsiteX45" fmla="*/ 1309589 w 2813056"/>
                  <a:gd name="connsiteY45" fmla="*/ 2403516 h 2421863"/>
                  <a:gd name="connsiteX46" fmla="*/ 1454731 w 2813056"/>
                  <a:gd name="connsiteY46" fmla="*/ 2418031 h 2421863"/>
                  <a:gd name="connsiteX47" fmla="*/ 1657933 w 2813056"/>
                  <a:gd name="connsiteY47" fmla="*/ 2418030 h 2421863"/>
                  <a:gd name="connsiteX48" fmla="*/ 2601360 w 2813056"/>
                  <a:gd name="connsiteY48" fmla="*/ 2374488 h 2421863"/>
                  <a:gd name="connsiteX49" fmla="*/ 2673934 w 2813056"/>
                  <a:gd name="connsiteY49" fmla="*/ 2359973 h 2421863"/>
                  <a:gd name="connsiteX50" fmla="*/ 2766991 w 2813056"/>
                  <a:gd name="connsiteY50" fmla="*/ 2320444 h 2421863"/>
                  <a:gd name="connsiteX51" fmla="*/ 2775533 w 2813056"/>
                  <a:gd name="connsiteY51" fmla="*/ 2127746 h 2421863"/>
                  <a:gd name="connsiteX52" fmla="*/ 2644904 w 2813056"/>
                  <a:gd name="connsiteY52" fmla="*/ 2171288 h 2421863"/>
                  <a:gd name="connsiteX53" fmla="*/ 2470732 w 2813056"/>
                  <a:gd name="connsiteY53" fmla="*/ 2171288 h 2421863"/>
                  <a:gd name="connsiteX54" fmla="*/ 2427190 w 2813056"/>
                  <a:gd name="connsiteY54" fmla="*/ 2185803 h 2421863"/>
                  <a:gd name="connsiteX55" fmla="*/ 2207319 w 2813056"/>
                  <a:gd name="connsiteY55" fmla="*/ 2184264 h 2421863"/>
                  <a:gd name="connsiteX56" fmla="*/ 2194961 w 2813056"/>
                  <a:gd name="connsiteY56" fmla="*/ 1953575 h 2421863"/>
                  <a:gd name="connsiteX57" fmla="*/ 2064333 w 2813056"/>
                  <a:gd name="connsiteY57" fmla="*/ 1968088 h 2421863"/>
                  <a:gd name="connsiteX58" fmla="*/ 1933704 w 2813056"/>
                  <a:gd name="connsiteY58" fmla="*/ 2026146 h 2421863"/>
                  <a:gd name="connsiteX59" fmla="*/ 1861132 w 2813056"/>
                  <a:gd name="connsiteY59" fmla="*/ 2011630 h 2421863"/>
                  <a:gd name="connsiteX60" fmla="*/ 1498275 w 2813056"/>
                  <a:gd name="connsiteY60" fmla="*/ 1953574 h 2421863"/>
                  <a:gd name="connsiteX61" fmla="*/ 1411190 w 2813056"/>
                  <a:gd name="connsiteY61" fmla="*/ 1924545 h 2421863"/>
                  <a:gd name="connsiteX62" fmla="*/ 1295075 w 2813056"/>
                  <a:gd name="connsiteY62" fmla="*/ 1866488 h 2421863"/>
                  <a:gd name="connsiteX63" fmla="*/ 1135418 w 2813056"/>
                  <a:gd name="connsiteY63" fmla="*/ 1735860 h 2421863"/>
                  <a:gd name="connsiteX64" fmla="*/ 1048333 w 2813056"/>
                  <a:gd name="connsiteY64" fmla="*/ 1605231 h 2421863"/>
                  <a:gd name="connsiteX65" fmla="*/ 1019304 w 2813056"/>
                  <a:gd name="connsiteY65" fmla="*/ 1561688 h 2421863"/>
                  <a:gd name="connsiteX66" fmla="*/ 975761 w 2813056"/>
                  <a:gd name="connsiteY66" fmla="*/ 1518145 h 2421863"/>
                  <a:gd name="connsiteX67" fmla="*/ 946733 w 2813056"/>
                  <a:gd name="connsiteY67" fmla="*/ 1445574 h 2421863"/>
                  <a:gd name="connsiteX68" fmla="*/ 859647 w 2813056"/>
                  <a:gd name="connsiteY68" fmla="*/ 1445574 h 2421863"/>
                  <a:gd name="connsiteX69" fmla="*/ 787076 w 2813056"/>
                  <a:gd name="connsiteY69" fmla="*/ 1416545 h 2421863"/>
                  <a:gd name="connsiteX70" fmla="*/ 758046 w 2813056"/>
                  <a:gd name="connsiteY70" fmla="*/ 1285917 h 2421863"/>
                  <a:gd name="connsiteX71" fmla="*/ 888676 w 2813056"/>
                  <a:gd name="connsiteY71" fmla="*/ 1227860 h 2421863"/>
                  <a:gd name="connsiteX72" fmla="*/ 932218 w 2813056"/>
                  <a:gd name="connsiteY72" fmla="*/ 865002 h 2421863"/>
                  <a:gd name="connsiteX73" fmla="*/ 1120904 w 2813056"/>
                  <a:gd name="connsiteY73" fmla="*/ 981117 h 2421863"/>
                  <a:gd name="connsiteX74" fmla="*/ 1178961 w 2813056"/>
                  <a:gd name="connsiteY74" fmla="*/ 995631 h 2421863"/>
                  <a:gd name="connsiteX75" fmla="*/ 1251533 w 2813056"/>
                  <a:gd name="connsiteY75" fmla="*/ 1024660 h 2421863"/>
                  <a:gd name="connsiteX76" fmla="*/ 1382161 w 2813056"/>
                  <a:gd name="connsiteY76" fmla="*/ 1039174 h 2421863"/>
                  <a:gd name="connsiteX77" fmla="*/ 1483761 w 2813056"/>
                  <a:gd name="connsiteY77" fmla="*/ 1053688 h 2421863"/>
                  <a:gd name="connsiteX78" fmla="*/ 1657933 w 2813056"/>
                  <a:gd name="connsiteY78" fmla="*/ 1039174 h 2421863"/>
                  <a:gd name="connsiteX79" fmla="*/ 1614390 w 2813056"/>
                  <a:gd name="connsiteY79" fmla="*/ 995631 h 2421863"/>
                  <a:gd name="connsiteX80" fmla="*/ 1570847 w 2813056"/>
                  <a:gd name="connsiteY80" fmla="*/ 879517 h 2421863"/>
                  <a:gd name="connsiteX81" fmla="*/ 1599875 w 2813056"/>
                  <a:gd name="connsiteY81" fmla="*/ 777917 h 2421863"/>
                  <a:gd name="connsiteX82" fmla="*/ 1576818 w 2813056"/>
                  <a:gd name="connsiteY82" fmla="*/ 676317 h 2421863"/>
                  <a:gd name="connsiteX83" fmla="*/ 1498274 w 2813056"/>
                  <a:gd name="connsiteY83" fmla="*/ 618260 h 2421863"/>
                  <a:gd name="connsiteX84" fmla="*/ 1390306 w 2813056"/>
                  <a:gd name="connsiteY84" fmla="*/ 618252 h 2421863"/>
                  <a:gd name="connsiteX85" fmla="*/ 1286548 w 2813056"/>
                  <a:gd name="connsiteY85" fmla="*/ 555247 h 2421863"/>
                  <a:gd name="connsiteX86" fmla="*/ 1498689 w 2813056"/>
                  <a:gd name="connsiteY86" fmla="*/ 372120 h 2421863"/>
                  <a:gd name="connsiteX87" fmla="*/ 1643833 w 2813056"/>
                  <a:gd name="connsiteY87" fmla="*/ 519136 h 2421863"/>
                  <a:gd name="connsiteX88" fmla="*/ 1875647 w 2813056"/>
                  <a:gd name="connsiteY88" fmla="*/ 676316 h 2421863"/>
                  <a:gd name="connsiteX89" fmla="*/ 1991761 w 2813056"/>
                  <a:gd name="connsiteY89" fmla="*/ 792431 h 2421863"/>
                  <a:gd name="connsiteX90" fmla="*/ 1997732 w 2813056"/>
                  <a:gd name="connsiteY90" fmla="*/ 624747 h 2421863"/>
                  <a:gd name="connsiteX91" fmla="*/ 1989190 w 2813056"/>
                  <a:gd name="connsiteY91" fmla="*/ 577191 h 2421863"/>
                  <a:gd name="connsiteX92" fmla="*/ 1991347 w 2813056"/>
                  <a:gd name="connsiteY92" fmla="*/ 519134 h 2421863"/>
                  <a:gd name="connsiteX93" fmla="*/ 1875647 w 2813056"/>
                  <a:gd name="connsiteY93" fmla="*/ 458602 h 2421863"/>
                  <a:gd name="connsiteX94" fmla="*/ 1672447 w 2813056"/>
                  <a:gd name="connsiteY94" fmla="*/ 371517 h 2421863"/>
                  <a:gd name="connsiteX95" fmla="*/ 1570847 w 2813056"/>
                  <a:gd name="connsiteY95" fmla="*/ 298945 h 2421863"/>
                  <a:gd name="connsiteX96" fmla="*/ 1527304 w 2813056"/>
                  <a:gd name="connsiteY96" fmla="*/ 269917 h 2421863"/>
                  <a:gd name="connsiteX97" fmla="*/ 1469247 w 2813056"/>
                  <a:gd name="connsiteY97" fmla="*/ 226374 h 2421863"/>
                  <a:gd name="connsiteX98" fmla="*/ 1454733 w 2813056"/>
                  <a:gd name="connsiteY98" fmla="*/ 226374 h 2421863"/>
                  <a:gd name="connsiteX99" fmla="*/ 1309590 w 2813056"/>
                  <a:gd name="connsiteY99" fmla="*/ 124774 h 2421863"/>
                  <a:gd name="connsiteX100" fmla="*/ 1266047 w 2813056"/>
                  <a:gd name="connsiteY100" fmla="*/ 81231 h 2421863"/>
                  <a:gd name="connsiteX101" fmla="*/ 1237018 w 2813056"/>
                  <a:gd name="connsiteY101" fmla="*/ 37688 h 2421863"/>
                  <a:gd name="connsiteX102" fmla="*/ 1193475 w 2813056"/>
                  <a:gd name="connsiteY102" fmla="*/ 23174 h 2421863"/>
                  <a:gd name="connsiteX103" fmla="*/ 1144375 w 2813056"/>
                  <a:gd name="connsiteY103" fmla="*/ 634 h 2421863"/>
                  <a:gd name="connsiteX0" fmla="*/ 1144375 w 2789721"/>
                  <a:gd name="connsiteY0" fmla="*/ 634 h 2421863"/>
                  <a:gd name="connsiteX1" fmla="*/ 1123890 w 2789721"/>
                  <a:gd name="connsiteY1" fmla="*/ 52202 h 2421863"/>
                  <a:gd name="connsiteX2" fmla="*/ 1091875 w 2789721"/>
                  <a:gd name="connsiteY2" fmla="*/ 66717 h 2421863"/>
                  <a:gd name="connsiteX3" fmla="*/ 1048333 w 2789721"/>
                  <a:gd name="connsiteY3" fmla="*/ 110260 h 2421863"/>
                  <a:gd name="connsiteX4" fmla="*/ 1136677 w 2789721"/>
                  <a:gd name="connsiteY4" fmla="*/ 166709 h 2421863"/>
                  <a:gd name="connsiteX5" fmla="*/ 1222504 w 2789721"/>
                  <a:gd name="connsiteY5" fmla="*/ 139289 h 2421863"/>
                  <a:gd name="connsiteX6" fmla="*/ 1280561 w 2789721"/>
                  <a:gd name="connsiteY6" fmla="*/ 182833 h 2421863"/>
                  <a:gd name="connsiteX7" fmla="*/ 1193477 w 2789721"/>
                  <a:gd name="connsiteY7" fmla="*/ 298946 h 2421863"/>
                  <a:gd name="connsiteX8" fmla="*/ 1090563 w 2789721"/>
                  <a:gd name="connsiteY8" fmla="*/ 271719 h 2421863"/>
                  <a:gd name="connsiteX9" fmla="*/ 1090563 w 2789721"/>
                  <a:gd name="connsiteY9" fmla="*/ 198212 h 2421863"/>
                  <a:gd name="connsiteX10" fmla="*/ 1033818 w 2789721"/>
                  <a:gd name="connsiteY10" fmla="*/ 139288 h 2421863"/>
                  <a:gd name="connsiteX11" fmla="*/ 865209 w 2789721"/>
                  <a:gd name="connsiteY11" fmla="*/ 317474 h 2421863"/>
                  <a:gd name="connsiteX12" fmla="*/ 787075 w 2789721"/>
                  <a:gd name="connsiteY12" fmla="*/ 386031 h 2421863"/>
                  <a:gd name="connsiteX13" fmla="*/ 714504 w 2789721"/>
                  <a:gd name="connsiteY13" fmla="*/ 473117 h 2421863"/>
                  <a:gd name="connsiteX14" fmla="*/ 627418 w 2789721"/>
                  <a:gd name="connsiteY14" fmla="*/ 560202 h 2421863"/>
                  <a:gd name="connsiteX15" fmla="*/ 612904 w 2789721"/>
                  <a:gd name="connsiteY15" fmla="*/ 589231 h 2421863"/>
                  <a:gd name="connsiteX16" fmla="*/ 496790 w 2789721"/>
                  <a:gd name="connsiteY16" fmla="*/ 719860 h 2421863"/>
                  <a:gd name="connsiteX17" fmla="*/ 453247 w 2789721"/>
                  <a:gd name="connsiteY17" fmla="*/ 748888 h 2421863"/>
                  <a:gd name="connsiteX18" fmla="*/ 395190 w 2789721"/>
                  <a:gd name="connsiteY18" fmla="*/ 806945 h 2421863"/>
                  <a:gd name="connsiteX19" fmla="*/ 366161 w 2789721"/>
                  <a:gd name="connsiteY19" fmla="*/ 850488 h 2421863"/>
                  <a:gd name="connsiteX20" fmla="*/ 322618 w 2789721"/>
                  <a:gd name="connsiteY20" fmla="*/ 894031 h 2421863"/>
                  <a:gd name="connsiteX21" fmla="*/ 279075 w 2789721"/>
                  <a:gd name="connsiteY21" fmla="*/ 952088 h 2421863"/>
                  <a:gd name="connsiteX22" fmla="*/ 206504 w 2789721"/>
                  <a:gd name="connsiteY22" fmla="*/ 1039174 h 2421863"/>
                  <a:gd name="connsiteX23" fmla="*/ 162961 w 2789721"/>
                  <a:gd name="connsiteY23" fmla="*/ 1097231 h 2421863"/>
                  <a:gd name="connsiteX24" fmla="*/ 104904 w 2789721"/>
                  <a:gd name="connsiteY24" fmla="*/ 1155288 h 2421863"/>
                  <a:gd name="connsiteX25" fmla="*/ 75875 w 2789721"/>
                  <a:gd name="connsiteY25" fmla="*/ 1213345 h 2421863"/>
                  <a:gd name="connsiteX26" fmla="*/ 17820 w 2789721"/>
                  <a:gd name="connsiteY26" fmla="*/ 1314946 h 2421863"/>
                  <a:gd name="connsiteX27" fmla="*/ 1472 w 2789721"/>
                  <a:gd name="connsiteY27" fmla="*/ 1489118 h 2421863"/>
                  <a:gd name="connsiteX28" fmla="*/ 4311 w 2789721"/>
                  <a:gd name="connsiteY28" fmla="*/ 1629495 h 2421863"/>
                  <a:gd name="connsiteX29" fmla="*/ 32702 w 2789721"/>
                  <a:gd name="connsiteY29" fmla="*/ 1757439 h 2421863"/>
                  <a:gd name="connsiteX30" fmla="*/ 88555 w 2789721"/>
                  <a:gd name="connsiteY30" fmla="*/ 1880041 h 2421863"/>
                  <a:gd name="connsiteX31" fmla="*/ 162961 w 2789721"/>
                  <a:gd name="connsiteY31" fmla="*/ 2011631 h 2421863"/>
                  <a:gd name="connsiteX32" fmla="*/ 206504 w 2789721"/>
                  <a:gd name="connsiteY32" fmla="*/ 2040660 h 2421863"/>
                  <a:gd name="connsiteX33" fmla="*/ 293590 w 2789721"/>
                  <a:gd name="connsiteY33" fmla="*/ 2113231 h 2421863"/>
                  <a:gd name="connsiteX34" fmla="*/ 380675 w 2789721"/>
                  <a:gd name="connsiteY34" fmla="*/ 2171288 h 2421863"/>
                  <a:gd name="connsiteX35" fmla="*/ 600548 w 2789721"/>
                  <a:gd name="connsiteY35" fmla="*/ 2252822 h 2421863"/>
                  <a:gd name="connsiteX36" fmla="*/ 281974 w 2789721"/>
                  <a:gd name="connsiteY36" fmla="*/ 2002337 h 2421863"/>
                  <a:gd name="connsiteX37" fmla="*/ 772561 w 2789721"/>
                  <a:gd name="connsiteY37" fmla="*/ 2272888 h 2421863"/>
                  <a:gd name="connsiteX38" fmla="*/ 816104 w 2789721"/>
                  <a:gd name="connsiteY38" fmla="*/ 2287402 h 2421863"/>
                  <a:gd name="connsiteX39" fmla="*/ 859647 w 2789721"/>
                  <a:gd name="connsiteY39" fmla="*/ 2301917 h 2421863"/>
                  <a:gd name="connsiteX40" fmla="*/ 903190 w 2789721"/>
                  <a:gd name="connsiteY40" fmla="*/ 2316431 h 2421863"/>
                  <a:gd name="connsiteX41" fmla="*/ 1019304 w 2789721"/>
                  <a:gd name="connsiteY41" fmla="*/ 2359974 h 2421863"/>
                  <a:gd name="connsiteX42" fmla="*/ 1091875 w 2789721"/>
                  <a:gd name="connsiteY42" fmla="*/ 2374488 h 2421863"/>
                  <a:gd name="connsiteX43" fmla="*/ 946733 w 2789721"/>
                  <a:gd name="connsiteY43" fmla="*/ 2316431 h 2421863"/>
                  <a:gd name="connsiteX44" fmla="*/ 1193476 w 2789721"/>
                  <a:gd name="connsiteY44" fmla="*/ 2403517 h 2421863"/>
                  <a:gd name="connsiteX45" fmla="*/ 1309589 w 2789721"/>
                  <a:gd name="connsiteY45" fmla="*/ 2403516 h 2421863"/>
                  <a:gd name="connsiteX46" fmla="*/ 1454731 w 2789721"/>
                  <a:gd name="connsiteY46" fmla="*/ 2418031 h 2421863"/>
                  <a:gd name="connsiteX47" fmla="*/ 1657933 w 2789721"/>
                  <a:gd name="connsiteY47" fmla="*/ 2418030 h 2421863"/>
                  <a:gd name="connsiteX48" fmla="*/ 2601360 w 2789721"/>
                  <a:gd name="connsiteY48" fmla="*/ 2374488 h 2421863"/>
                  <a:gd name="connsiteX49" fmla="*/ 2673934 w 2789721"/>
                  <a:gd name="connsiteY49" fmla="*/ 2359973 h 2421863"/>
                  <a:gd name="connsiteX50" fmla="*/ 2766991 w 2789721"/>
                  <a:gd name="connsiteY50" fmla="*/ 2320444 h 2421863"/>
                  <a:gd name="connsiteX51" fmla="*/ 2775533 w 2789721"/>
                  <a:gd name="connsiteY51" fmla="*/ 2127746 h 2421863"/>
                  <a:gd name="connsiteX52" fmla="*/ 2644904 w 2789721"/>
                  <a:gd name="connsiteY52" fmla="*/ 2171288 h 2421863"/>
                  <a:gd name="connsiteX53" fmla="*/ 2470732 w 2789721"/>
                  <a:gd name="connsiteY53" fmla="*/ 2171288 h 2421863"/>
                  <a:gd name="connsiteX54" fmla="*/ 2427190 w 2789721"/>
                  <a:gd name="connsiteY54" fmla="*/ 2185803 h 2421863"/>
                  <a:gd name="connsiteX55" fmla="*/ 2207319 w 2789721"/>
                  <a:gd name="connsiteY55" fmla="*/ 2184264 h 2421863"/>
                  <a:gd name="connsiteX56" fmla="*/ 2194961 w 2789721"/>
                  <a:gd name="connsiteY56" fmla="*/ 1953575 h 2421863"/>
                  <a:gd name="connsiteX57" fmla="*/ 2064333 w 2789721"/>
                  <a:gd name="connsiteY57" fmla="*/ 1968088 h 2421863"/>
                  <a:gd name="connsiteX58" fmla="*/ 1933704 w 2789721"/>
                  <a:gd name="connsiteY58" fmla="*/ 2026146 h 2421863"/>
                  <a:gd name="connsiteX59" fmla="*/ 1861132 w 2789721"/>
                  <a:gd name="connsiteY59" fmla="*/ 2011630 h 2421863"/>
                  <a:gd name="connsiteX60" fmla="*/ 1498275 w 2789721"/>
                  <a:gd name="connsiteY60" fmla="*/ 1953574 h 2421863"/>
                  <a:gd name="connsiteX61" fmla="*/ 1411190 w 2789721"/>
                  <a:gd name="connsiteY61" fmla="*/ 1924545 h 2421863"/>
                  <a:gd name="connsiteX62" fmla="*/ 1295075 w 2789721"/>
                  <a:gd name="connsiteY62" fmla="*/ 1866488 h 2421863"/>
                  <a:gd name="connsiteX63" fmla="*/ 1135418 w 2789721"/>
                  <a:gd name="connsiteY63" fmla="*/ 1735860 h 2421863"/>
                  <a:gd name="connsiteX64" fmla="*/ 1048333 w 2789721"/>
                  <a:gd name="connsiteY64" fmla="*/ 1605231 h 2421863"/>
                  <a:gd name="connsiteX65" fmla="*/ 1019304 w 2789721"/>
                  <a:gd name="connsiteY65" fmla="*/ 1561688 h 2421863"/>
                  <a:gd name="connsiteX66" fmla="*/ 975761 w 2789721"/>
                  <a:gd name="connsiteY66" fmla="*/ 1518145 h 2421863"/>
                  <a:gd name="connsiteX67" fmla="*/ 946733 w 2789721"/>
                  <a:gd name="connsiteY67" fmla="*/ 1445574 h 2421863"/>
                  <a:gd name="connsiteX68" fmla="*/ 859647 w 2789721"/>
                  <a:gd name="connsiteY68" fmla="*/ 1445574 h 2421863"/>
                  <a:gd name="connsiteX69" fmla="*/ 787076 w 2789721"/>
                  <a:gd name="connsiteY69" fmla="*/ 1416545 h 2421863"/>
                  <a:gd name="connsiteX70" fmla="*/ 758046 w 2789721"/>
                  <a:gd name="connsiteY70" fmla="*/ 1285917 h 2421863"/>
                  <a:gd name="connsiteX71" fmla="*/ 888676 w 2789721"/>
                  <a:gd name="connsiteY71" fmla="*/ 1227860 h 2421863"/>
                  <a:gd name="connsiteX72" fmla="*/ 932218 w 2789721"/>
                  <a:gd name="connsiteY72" fmla="*/ 865002 h 2421863"/>
                  <a:gd name="connsiteX73" fmla="*/ 1120904 w 2789721"/>
                  <a:gd name="connsiteY73" fmla="*/ 981117 h 2421863"/>
                  <a:gd name="connsiteX74" fmla="*/ 1178961 w 2789721"/>
                  <a:gd name="connsiteY74" fmla="*/ 995631 h 2421863"/>
                  <a:gd name="connsiteX75" fmla="*/ 1251533 w 2789721"/>
                  <a:gd name="connsiteY75" fmla="*/ 1024660 h 2421863"/>
                  <a:gd name="connsiteX76" fmla="*/ 1382161 w 2789721"/>
                  <a:gd name="connsiteY76" fmla="*/ 1039174 h 2421863"/>
                  <a:gd name="connsiteX77" fmla="*/ 1483761 w 2789721"/>
                  <a:gd name="connsiteY77" fmla="*/ 1053688 h 2421863"/>
                  <a:gd name="connsiteX78" fmla="*/ 1657933 w 2789721"/>
                  <a:gd name="connsiteY78" fmla="*/ 1039174 h 2421863"/>
                  <a:gd name="connsiteX79" fmla="*/ 1614390 w 2789721"/>
                  <a:gd name="connsiteY79" fmla="*/ 995631 h 2421863"/>
                  <a:gd name="connsiteX80" fmla="*/ 1570847 w 2789721"/>
                  <a:gd name="connsiteY80" fmla="*/ 879517 h 2421863"/>
                  <a:gd name="connsiteX81" fmla="*/ 1599875 w 2789721"/>
                  <a:gd name="connsiteY81" fmla="*/ 777917 h 2421863"/>
                  <a:gd name="connsiteX82" fmla="*/ 1576818 w 2789721"/>
                  <a:gd name="connsiteY82" fmla="*/ 676317 h 2421863"/>
                  <a:gd name="connsiteX83" fmla="*/ 1498274 w 2789721"/>
                  <a:gd name="connsiteY83" fmla="*/ 618260 h 2421863"/>
                  <a:gd name="connsiteX84" fmla="*/ 1390306 w 2789721"/>
                  <a:gd name="connsiteY84" fmla="*/ 618252 h 2421863"/>
                  <a:gd name="connsiteX85" fmla="*/ 1286548 w 2789721"/>
                  <a:gd name="connsiteY85" fmla="*/ 555247 h 2421863"/>
                  <a:gd name="connsiteX86" fmla="*/ 1498689 w 2789721"/>
                  <a:gd name="connsiteY86" fmla="*/ 372120 h 2421863"/>
                  <a:gd name="connsiteX87" fmla="*/ 1643833 w 2789721"/>
                  <a:gd name="connsiteY87" fmla="*/ 519136 h 2421863"/>
                  <a:gd name="connsiteX88" fmla="*/ 1875647 w 2789721"/>
                  <a:gd name="connsiteY88" fmla="*/ 676316 h 2421863"/>
                  <a:gd name="connsiteX89" fmla="*/ 1991761 w 2789721"/>
                  <a:gd name="connsiteY89" fmla="*/ 792431 h 2421863"/>
                  <a:gd name="connsiteX90" fmla="*/ 1997732 w 2789721"/>
                  <a:gd name="connsiteY90" fmla="*/ 624747 h 2421863"/>
                  <a:gd name="connsiteX91" fmla="*/ 1989190 w 2789721"/>
                  <a:gd name="connsiteY91" fmla="*/ 577191 h 2421863"/>
                  <a:gd name="connsiteX92" fmla="*/ 1991347 w 2789721"/>
                  <a:gd name="connsiteY92" fmla="*/ 519134 h 2421863"/>
                  <a:gd name="connsiteX93" fmla="*/ 1875647 w 2789721"/>
                  <a:gd name="connsiteY93" fmla="*/ 458602 h 2421863"/>
                  <a:gd name="connsiteX94" fmla="*/ 1672447 w 2789721"/>
                  <a:gd name="connsiteY94" fmla="*/ 371517 h 2421863"/>
                  <a:gd name="connsiteX95" fmla="*/ 1570847 w 2789721"/>
                  <a:gd name="connsiteY95" fmla="*/ 298945 h 2421863"/>
                  <a:gd name="connsiteX96" fmla="*/ 1527304 w 2789721"/>
                  <a:gd name="connsiteY96" fmla="*/ 269917 h 2421863"/>
                  <a:gd name="connsiteX97" fmla="*/ 1469247 w 2789721"/>
                  <a:gd name="connsiteY97" fmla="*/ 226374 h 2421863"/>
                  <a:gd name="connsiteX98" fmla="*/ 1454733 w 2789721"/>
                  <a:gd name="connsiteY98" fmla="*/ 226374 h 2421863"/>
                  <a:gd name="connsiteX99" fmla="*/ 1309590 w 2789721"/>
                  <a:gd name="connsiteY99" fmla="*/ 124774 h 2421863"/>
                  <a:gd name="connsiteX100" fmla="*/ 1266047 w 2789721"/>
                  <a:gd name="connsiteY100" fmla="*/ 81231 h 2421863"/>
                  <a:gd name="connsiteX101" fmla="*/ 1237018 w 2789721"/>
                  <a:gd name="connsiteY101" fmla="*/ 37688 h 2421863"/>
                  <a:gd name="connsiteX102" fmla="*/ 1193475 w 2789721"/>
                  <a:gd name="connsiteY102" fmla="*/ 23174 h 2421863"/>
                  <a:gd name="connsiteX103" fmla="*/ 1144375 w 2789721"/>
                  <a:gd name="connsiteY103" fmla="*/ 634 h 2421863"/>
                  <a:gd name="connsiteX0" fmla="*/ 1144375 w 2787300"/>
                  <a:gd name="connsiteY0" fmla="*/ 634 h 2421863"/>
                  <a:gd name="connsiteX1" fmla="*/ 1123890 w 2787300"/>
                  <a:gd name="connsiteY1" fmla="*/ 52202 h 2421863"/>
                  <a:gd name="connsiteX2" fmla="*/ 1091875 w 2787300"/>
                  <a:gd name="connsiteY2" fmla="*/ 66717 h 2421863"/>
                  <a:gd name="connsiteX3" fmla="*/ 1048333 w 2787300"/>
                  <a:gd name="connsiteY3" fmla="*/ 110260 h 2421863"/>
                  <a:gd name="connsiteX4" fmla="*/ 1136677 w 2787300"/>
                  <a:gd name="connsiteY4" fmla="*/ 166709 h 2421863"/>
                  <a:gd name="connsiteX5" fmla="*/ 1222504 w 2787300"/>
                  <a:gd name="connsiteY5" fmla="*/ 139289 h 2421863"/>
                  <a:gd name="connsiteX6" fmla="*/ 1280561 w 2787300"/>
                  <a:gd name="connsiteY6" fmla="*/ 182833 h 2421863"/>
                  <a:gd name="connsiteX7" fmla="*/ 1193477 w 2787300"/>
                  <a:gd name="connsiteY7" fmla="*/ 298946 h 2421863"/>
                  <a:gd name="connsiteX8" fmla="*/ 1090563 w 2787300"/>
                  <a:gd name="connsiteY8" fmla="*/ 271719 h 2421863"/>
                  <a:gd name="connsiteX9" fmla="*/ 1090563 w 2787300"/>
                  <a:gd name="connsiteY9" fmla="*/ 198212 h 2421863"/>
                  <a:gd name="connsiteX10" fmla="*/ 1033818 w 2787300"/>
                  <a:gd name="connsiteY10" fmla="*/ 139288 h 2421863"/>
                  <a:gd name="connsiteX11" fmla="*/ 865209 w 2787300"/>
                  <a:gd name="connsiteY11" fmla="*/ 317474 h 2421863"/>
                  <a:gd name="connsiteX12" fmla="*/ 787075 w 2787300"/>
                  <a:gd name="connsiteY12" fmla="*/ 386031 h 2421863"/>
                  <a:gd name="connsiteX13" fmla="*/ 714504 w 2787300"/>
                  <a:gd name="connsiteY13" fmla="*/ 473117 h 2421863"/>
                  <a:gd name="connsiteX14" fmla="*/ 627418 w 2787300"/>
                  <a:gd name="connsiteY14" fmla="*/ 560202 h 2421863"/>
                  <a:gd name="connsiteX15" fmla="*/ 612904 w 2787300"/>
                  <a:gd name="connsiteY15" fmla="*/ 589231 h 2421863"/>
                  <a:gd name="connsiteX16" fmla="*/ 496790 w 2787300"/>
                  <a:gd name="connsiteY16" fmla="*/ 719860 h 2421863"/>
                  <a:gd name="connsiteX17" fmla="*/ 453247 w 2787300"/>
                  <a:gd name="connsiteY17" fmla="*/ 748888 h 2421863"/>
                  <a:gd name="connsiteX18" fmla="*/ 395190 w 2787300"/>
                  <a:gd name="connsiteY18" fmla="*/ 806945 h 2421863"/>
                  <a:gd name="connsiteX19" fmla="*/ 366161 w 2787300"/>
                  <a:gd name="connsiteY19" fmla="*/ 850488 h 2421863"/>
                  <a:gd name="connsiteX20" fmla="*/ 322618 w 2787300"/>
                  <a:gd name="connsiteY20" fmla="*/ 894031 h 2421863"/>
                  <a:gd name="connsiteX21" fmla="*/ 279075 w 2787300"/>
                  <a:gd name="connsiteY21" fmla="*/ 952088 h 2421863"/>
                  <a:gd name="connsiteX22" fmla="*/ 206504 w 2787300"/>
                  <a:gd name="connsiteY22" fmla="*/ 1039174 h 2421863"/>
                  <a:gd name="connsiteX23" fmla="*/ 162961 w 2787300"/>
                  <a:gd name="connsiteY23" fmla="*/ 1097231 h 2421863"/>
                  <a:gd name="connsiteX24" fmla="*/ 104904 w 2787300"/>
                  <a:gd name="connsiteY24" fmla="*/ 1155288 h 2421863"/>
                  <a:gd name="connsiteX25" fmla="*/ 75875 w 2787300"/>
                  <a:gd name="connsiteY25" fmla="*/ 1213345 h 2421863"/>
                  <a:gd name="connsiteX26" fmla="*/ 17820 w 2787300"/>
                  <a:gd name="connsiteY26" fmla="*/ 1314946 h 2421863"/>
                  <a:gd name="connsiteX27" fmla="*/ 1472 w 2787300"/>
                  <a:gd name="connsiteY27" fmla="*/ 1489118 h 2421863"/>
                  <a:gd name="connsiteX28" fmla="*/ 4311 w 2787300"/>
                  <a:gd name="connsiteY28" fmla="*/ 1629495 h 2421863"/>
                  <a:gd name="connsiteX29" fmla="*/ 32702 w 2787300"/>
                  <a:gd name="connsiteY29" fmla="*/ 1757439 h 2421863"/>
                  <a:gd name="connsiteX30" fmla="*/ 88555 w 2787300"/>
                  <a:gd name="connsiteY30" fmla="*/ 1880041 h 2421863"/>
                  <a:gd name="connsiteX31" fmla="*/ 162961 w 2787300"/>
                  <a:gd name="connsiteY31" fmla="*/ 2011631 h 2421863"/>
                  <a:gd name="connsiteX32" fmla="*/ 206504 w 2787300"/>
                  <a:gd name="connsiteY32" fmla="*/ 2040660 h 2421863"/>
                  <a:gd name="connsiteX33" fmla="*/ 293590 w 2787300"/>
                  <a:gd name="connsiteY33" fmla="*/ 2113231 h 2421863"/>
                  <a:gd name="connsiteX34" fmla="*/ 380675 w 2787300"/>
                  <a:gd name="connsiteY34" fmla="*/ 2171288 h 2421863"/>
                  <a:gd name="connsiteX35" fmla="*/ 600548 w 2787300"/>
                  <a:gd name="connsiteY35" fmla="*/ 2252822 h 2421863"/>
                  <a:gd name="connsiteX36" fmla="*/ 281974 w 2787300"/>
                  <a:gd name="connsiteY36" fmla="*/ 2002337 h 2421863"/>
                  <a:gd name="connsiteX37" fmla="*/ 772561 w 2787300"/>
                  <a:gd name="connsiteY37" fmla="*/ 2272888 h 2421863"/>
                  <a:gd name="connsiteX38" fmla="*/ 816104 w 2787300"/>
                  <a:gd name="connsiteY38" fmla="*/ 2287402 h 2421863"/>
                  <a:gd name="connsiteX39" fmla="*/ 859647 w 2787300"/>
                  <a:gd name="connsiteY39" fmla="*/ 2301917 h 2421863"/>
                  <a:gd name="connsiteX40" fmla="*/ 903190 w 2787300"/>
                  <a:gd name="connsiteY40" fmla="*/ 2316431 h 2421863"/>
                  <a:gd name="connsiteX41" fmla="*/ 1019304 w 2787300"/>
                  <a:gd name="connsiteY41" fmla="*/ 2359974 h 2421863"/>
                  <a:gd name="connsiteX42" fmla="*/ 1091875 w 2787300"/>
                  <a:gd name="connsiteY42" fmla="*/ 2374488 h 2421863"/>
                  <a:gd name="connsiteX43" fmla="*/ 946733 w 2787300"/>
                  <a:gd name="connsiteY43" fmla="*/ 2316431 h 2421863"/>
                  <a:gd name="connsiteX44" fmla="*/ 1193476 w 2787300"/>
                  <a:gd name="connsiteY44" fmla="*/ 2403517 h 2421863"/>
                  <a:gd name="connsiteX45" fmla="*/ 1309589 w 2787300"/>
                  <a:gd name="connsiteY45" fmla="*/ 2403516 h 2421863"/>
                  <a:gd name="connsiteX46" fmla="*/ 1454731 w 2787300"/>
                  <a:gd name="connsiteY46" fmla="*/ 2418031 h 2421863"/>
                  <a:gd name="connsiteX47" fmla="*/ 1657933 w 2787300"/>
                  <a:gd name="connsiteY47" fmla="*/ 2418030 h 2421863"/>
                  <a:gd name="connsiteX48" fmla="*/ 2601360 w 2787300"/>
                  <a:gd name="connsiteY48" fmla="*/ 2374488 h 2421863"/>
                  <a:gd name="connsiteX49" fmla="*/ 2650877 w 2787300"/>
                  <a:gd name="connsiteY49" fmla="*/ 2328470 h 2421863"/>
                  <a:gd name="connsiteX50" fmla="*/ 2766991 w 2787300"/>
                  <a:gd name="connsiteY50" fmla="*/ 2320444 h 2421863"/>
                  <a:gd name="connsiteX51" fmla="*/ 2775533 w 2787300"/>
                  <a:gd name="connsiteY51" fmla="*/ 2127746 h 2421863"/>
                  <a:gd name="connsiteX52" fmla="*/ 2644904 w 2787300"/>
                  <a:gd name="connsiteY52" fmla="*/ 2171288 h 2421863"/>
                  <a:gd name="connsiteX53" fmla="*/ 2470732 w 2787300"/>
                  <a:gd name="connsiteY53" fmla="*/ 2171288 h 2421863"/>
                  <a:gd name="connsiteX54" fmla="*/ 2427190 w 2787300"/>
                  <a:gd name="connsiteY54" fmla="*/ 2185803 h 2421863"/>
                  <a:gd name="connsiteX55" fmla="*/ 2207319 w 2787300"/>
                  <a:gd name="connsiteY55" fmla="*/ 2184264 h 2421863"/>
                  <a:gd name="connsiteX56" fmla="*/ 2194961 w 2787300"/>
                  <a:gd name="connsiteY56" fmla="*/ 1953575 h 2421863"/>
                  <a:gd name="connsiteX57" fmla="*/ 2064333 w 2787300"/>
                  <a:gd name="connsiteY57" fmla="*/ 1968088 h 2421863"/>
                  <a:gd name="connsiteX58" fmla="*/ 1933704 w 2787300"/>
                  <a:gd name="connsiteY58" fmla="*/ 2026146 h 2421863"/>
                  <a:gd name="connsiteX59" fmla="*/ 1861132 w 2787300"/>
                  <a:gd name="connsiteY59" fmla="*/ 2011630 h 2421863"/>
                  <a:gd name="connsiteX60" fmla="*/ 1498275 w 2787300"/>
                  <a:gd name="connsiteY60" fmla="*/ 1953574 h 2421863"/>
                  <a:gd name="connsiteX61" fmla="*/ 1411190 w 2787300"/>
                  <a:gd name="connsiteY61" fmla="*/ 1924545 h 2421863"/>
                  <a:gd name="connsiteX62" fmla="*/ 1295075 w 2787300"/>
                  <a:gd name="connsiteY62" fmla="*/ 1866488 h 2421863"/>
                  <a:gd name="connsiteX63" fmla="*/ 1135418 w 2787300"/>
                  <a:gd name="connsiteY63" fmla="*/ 1735860 h 2421863"/>
                  <a:gd name="connsiteX64" fmla="*/ 1048333 w 2787300"/>
                  <a:gd name="connsiteY64" fmla="*/ 1605231 h 2421863"/>
                  <a:gd name="connsiteX65" fmla="*/ 1019304 w 2787300"/>
                  <a:gd name="connsiteY65" fmla="*/ 1561688 h 2421863"/>
                  <a:gd name="connsiteX66" fmla="*/ 975761 w 2787300"/>
                  <a:gd name="connsiteY66" fmla="*/ 1518145 h 2421863"/>
                  <a:gd name="connsiteX67" fmla="*/ 946733 w 2787300"/>
                  <a:gd name="connsiteY67" fmla="*/ 1445574 h 2421863"/>
                  <a:gd name="connsiteX68" fmla="*/ 859647 w 2787300"/>
                  <a:gd name="connsiteY68" fmla="*/ 1445574 h 2421863"/>
                  <a:gd name="connsiteX69" fmla="*/ 787076 w 2787300"/>
                  <a:gd name="connsiteY69" fmla="*/ 1416545 h 2421863"/>
                  <a:gd name="connsiteX70" fmla="*/ 758046 w 2787300"/>
                  <a:gd name="connsiteY70" fmla="*/ 1285917 h 2421863"/>
                  <a:gd name="connsiteX71" fmla="*/ 888676 w 2787300"/>
                  <a:gd name="connsiteY71" fmla="*/ 1227860 h 2421863"/>
                  <a:gd name="connsiteX72" fmla="*/ 932218 w 2787300"/>
                  <a:gd name="connsiteY72" fmla="*/ 865002 h 2421863"/>
                  <a:gd name="connsiteX73" fmla="*/ 1120904 w 2787300"/>
                  <a:gd name="connsiteY73" fmla="*/ 981117 h 2421863"/>
                  <a:gd name="connsiteX74" fmla="*/ 1178961 w 2787300"/>
                  <a:gd name="connsiteY74" fmla="*/ 995631 h 2421863"/>
                  <a:gd name="connsiteX75" fmla="*/ 1251533 w 2787300"/>
                  <a:gd name="connsiteY75" fmla="*/ 1024660 h 2421863"/>
                  <a:gd name="connsiteX76" fmla="*/ 1382161 w 2787300"/>
                  <a:gd name="connsiteY76" fmla="*/ 1039174 h 2421863"/>
                  <a:gd name="connsiteX77" fmla="*/ 1483761 w 2787300"/>
                  <a:gd name="connsiteY77" fmla="*/ 1053688 h 2421863"/>
                  <a:gd name="connsiteX78" fmla="*/ 1657933 w 2787300"/>
                  <a:gd name="connsiteY78" fmla="*/ 1039174 h 2421863"/>
                  <a:gd name="connsiteX79" fmla="*/ 1614390 w 2787300"/>
                  <a:gd name="connsiteY79" fmla="*/ 995631 h 2421863"/>
                  <a:gd name="connsiteX80" fmla="*/ 1570847 w 2787300"/>
                  <a:gd name="connsiteY80" fmla="*/ 879517 h 2421863"/>
                  <a:gd name="connsiteX81" fmla="*/ 1599875 w 2787300"/>
                  <a:gd name="connsiteY81" fmla="*/ 777917 h 2421863"/>
                  <a:gd name="connsiteX82" fmla="*/ 1576818 w 2787300"/>
                  <a:gd name="connsiteY82" fmla="*/ 676317 h 2421863"/>
                  <a:gd name="connsiteX83" fmla="*/ 1498274 w 2787300"/>
                  <a:gd name="connsiteY83" fmla="*/ 618260 h 2421863"/>
                  <a:gd name="connsiteX84" fmla="*/ 1390306 w 2787300"/>
                  <a:gd name="connsiteY84" fmla="*/ 618252 h 2421863"/>
                  <a:gd name="connsiteX85" fmla="*/ 1286548 w 2787300"/>
                  <a:gd name="connsiteY85" fmla="*/ 555247 h 2421863"/>
                  <a:gd name="connsiteX86" fmla="*/ 1498689 w 2787300"/>
                  <a:gd name="connsiteY86" fmla="*/ 372120 h 2421863"/>
                  <a:gd name="connsiteX87" fmla="*/ 1643833 w 2787300"/>
                  <a:gd name="connsiteY87" fmla="*/ 519136 h 2421863"/>
                  <a:gd name="connsiteX88" fmla="*/ 1875647 w 2787300"/>
                  <a:gd name="connsiteY88" fmla="*/ 676316 h 2421863"/>
                  <a:gd name="connsiteX89" fmla="*/ 1991761 w 2787300"/>
                  <a:gd name="connsiteY89" fmla="*/ 792431 h 2421863"/>
                  <a:gd name="connsiteX90" fmla="*/ 1997732 w 2787300"/>
                  <a:gd name="connsiteY90" fmla="*/ 624747 h 2421863"/>
                  <a:gd name="connsiteX91" fmla="*/ 1989190 w 2787300"/>
                  <a:gd name="connsiteY91" fmla="*/ 577191 h 2421863"/>
                  <a:gd name="connsiteX92" fmla="*/ 1991347 w 2787300"/>
                  <a:gd name="connsiteY92" fmla="*/ 519134 h 2421863"/>
                  <a:gd name="connsiteX93" fmla="*/ 1875647 w 2787300"/>
                  <a:gd name="connsiteY93" fmla="*/ 458602 h 2421863"/>
                  <a:gd name="connsiteX94" fmla="*/ 1672447 w 2787300"/>
                  <a:gd name="connsiteY94" fmla="*/ 371517 h 2421863"/>
                  <a:gd name="connsiteX95" fmla="*/ 1570847 w 2787300"/>
                  <a:gd name="connsiteY95" fmla="*/ 298945 h 2421863"/>
                  <a:gd name="connsiteX96" fmla="*/ 1527304 w 2787300"/>
                  <a:gd name="connsiteY96" fmla="*/ 269917 h 2421863"/>
                  <a:gd name="connsiteX97" fmla="*/ 1469247 w 2787300"/>
                  <a:gd name="connsiteY97" fmla="*/ 226374 h 2421863"/>
                  <a:gd name="connsiteX98" fmla="*/ 1454733 w 2787300"/>
                  <a:gd name="connsiteY98" fmla="*/ 226374 h 2421863"/>
                  <a:gd name="connsiteX99" fmla="*/ 1309590 w 2787300"/>
                  <a:gd name="connsiteY99" fmla="*/ 124774 h 2421863"/>
                  <a:gd name="connsiteX100" fmla="*/ 1266047 w 2787300"/>
                  <a:gd name="connsiteY100" fmla="*/ 81231 h 2421863"/>
                  <a:gd name="connsiteX101" fmla="*/ 1237018 w 2787300"/>
                  <a:gd name="connsiteY101" fmla="*/ 37688 h 2421863"/>
                  <a:gd name="connsiteX102" fmla="*/ 1193475 w 2787300"/>
                  <a:gd name="connsiteY102" fmla="*/ 23174 h 2421863"/>
                  <a:gd name="connsiteX103" fmla="*/ 1144375 w 2787300"/>
                  <a:gd name="connsiteY103" fmla="*/ 634 h 2421863"/>
                  <a:gd name="connsiteX0" fmla="*/ 1144375 w 2787300"/>
                  <a:gd name="connsiteY0" fmla="*/ 634 h 2421863"/>
                  <a:gd name="connsiteX1" fmla="*/ 1123890 w 2787300"/>
                  <a:gd name="connsiteY1" fmla="*/ 52202 h 2421863"/>
                  <a:gd name="connsiteX2" fmla="*/ 1091875 w 2787300"/>
                  <a:gd name="connsiteY2" fmla="*/ 66717 h 2421863"/>
                  <a:gd name="connsiteX3" fmla="*/ 1048333 w 2787300"/>
                  <a:gd name="connsiteY3" fmla="*/ 110260 h 2421863"/>
                  <a:gd name="connsiteX4" fmla="*/ 1136677 w 2787300"/>
                  <a:gd name="connsiteY4" fmla="*/ 166709 h 2421863"/>
                  <a:gd name="connsiteX5" fmla="*/ 1222504 w 2787300"/>
                  <a:gd name="connsiteY5" fmla="*/ 139289 h 2421863"/>
                  <a:gd name="connsiteX6" fmla="*/ 1280561 w 2787300"/>
                  <a:gd name="connsiteY6" fmla="*/ 182833 h 2421863"/>
                  <a:gd name="connsiteX7" fmla="*/ 1193477 w 2787300"/>
                  <a:gd name="connsiteY7" fmla="*/ 298946 h 2421863"/>
                  <a:gd name="connsiteX8" fmla="*/ 1090563 w 2787300"/>
                  <a:gd name="connsiteY8" fmla="*/ 271719 h 2421863"/>
                  <a:gd name="connsiteX9" fmla="*/ 1090563 w 2787300"/>
                  <a:gd name="connsiteY9" fmla="*/ 198212 h 2421863"/>
                  <a:gd name="connsiteX10" fmla="*/ 1033818 w 2787300"/>
                  <a:gd name="connsiteY10" fmla="*/ 139288 h 2421863"/>
                  <a:gd name="connsiteX11" fmla="*/ 865209 w 2787300"/>
                  <a:gd name="connsiteY11" fmla="*/ 317474 h 2421863"/>
                  <a:gd name="connsiteX12" fmla="*/ 787075 w 2787300"/>
                  <a:gd name="connsiteY12" fmla="*/ 386031 h 2421863"/>
                  <a:gd name="connsiteX13" fmla="*/ 714504 w 2787300"/>
                  <a:gd name="connsiteY13" fmla="*/ 473117 h 2421863"/>
                  <a:gd name="connsiteX14" fmla="*/ 627418 w 2787300"/>
                  <a:gd name="connsiteY14" fmla="*/ 560202 h 2421863"/>
                  <a:gd name="connsiteX15" fmla="*/ 612904 w 2787300"/>
                  <a:gd name="connsiteY15" fmla="*/ 589231 h 2421863"/>
                  <a:gd name="connsiteX16" fmla="*/ 496790 w 2787300"/>
                  <a:gd name="connsiteY16" fmla="*/ 719860 h 2421863"/>
                  <a:gd name="connsiteX17" fmla="*/ 453247 w 2787300"/>
                  <a:gd name="connsiteY17" fmla="*/ 748888 h 2421863"/>
                  <a:gd name="connsiteX18" fmla="*/ 395190 w 2787300"/>
                  <a:gd name="connsiteY18" fmla="*/ 806945 h 2421863"/>
                  <a:gd name="connsiteX19" fmla="*/ 366161 w 2787300"/>
                  <a:gd name="connsiteY19" fmla="*/ 850488 h 2421863"/>
                  <a:gd name="connsiteX20" fmla="*/ 322618 w 2787300"/>
                  <a:gd name="connsiteY20" fmla="*/ 894031 h 2421863"/>
                  <a:gd name="connsiteX21" fmla="*/ 279075 w 2787300"/>
                  <a:gd name="connsiteY21" fmla="*/ 952088 h 2421863"/>
                  <a:gd name="connsiteX22" fmla="*/ 206504 w 2787300"/>
                  <a:gd name="connsiteY22" fmla="*/ 1039174 h 2421863"/>
                  <a:gd name="connsiteX23" fmla="*/ 162961 w 2787300"/>
                  <a:gd name="connsiteY23" fmla="*/ 1097231 h 2421863"/>
                  <a:gd name="connsiteX24" fmla="*/ 104904 w 2787300"/>
                  <a:gd name="connsiteY24" fmla="*/ 1155288 h 2421863"/>
                  <a:gd name="connsiteX25" fmla="*/ 75875 w 2787300"/>
                  <a:gd name="connsiteY25" fmla="*/ 1213345 h 2421863"/>
                  <a:gd name="connsiteX26" fmla="*/ 17820 w 2787300"/>
                  <a:gd name="connsiteY26" fmla="*/ 1314946 h 2421863"/>
                  <a:gd name="connsiteX27" fmla="*/ 1472 w 2787300"/>
                  <a:gd name="connsiteY27" fmla="*/ 1489118 h 2421863"/>
                  <a:gd name="connsiteX28" fmla="*/ 4311 w 2787300"/>
                  <a:gd name="connsiteY28" fmla="*/ 1629495 h 2421863"/>
                  <a:gd name="connsiteX29" fmla="*/ 32702 w 2787300"/>
                  <a:gd name="connsiteY29" fmla="*/ 1757439 h 2421863"/>
                  <a:gd name="connsiteX30" fmla="*/ 88555 w 2787300"/>
                  <a:gd name="connsiteY30" fmla="*/ 1880041 h 2421863"/>
                  <a:gd name="connsiteX31" fmla="*/ 162961 w 2787300"/>
                  <a:gd name="connsiteY31" fmla="*/ 2011631 h 2421863"/>
                  <a:gd name="connsiteX32" fmla="*/ 206504 w 2787300"/>
                  <a:gd name="connsiteY32" fmla="*/ 2040660 h 2421863"/>
                  <a:gd name="connsiteX33" fmla="*/ 293590 w 2787300"/>
                  <a:gd name="connsiteY33" fmla="*/ 2113231 h 2421863"/>
                  <a:gd name="connsiteX34" fmla="*/ 380675 w 2787300"/>
                  <a:gd name="connsiteY34" fmla="*/ 2171288 h 2421863"/>
                  <a:gd name="connsiteX35" fmla="*/ 600548 w 2787300"/>
                  <a:gd name="connsiteY35" fmla="*/ 2252822 h 2421863"/>
                  <a:gd name="connsiteX36" fmla="*/ 281974 w 2787300"/>
                  <a:gd name="connsiteY36" fmla="*/ 2002337 h 2421863"/>
                  <a:gd name="connsiteX37" fmla="*/ 772561 w 2787300"/>
                  <a:gd name="connsiteY37" fmla="*/ 2272888 h 2421863"/>
                  <a:gd name="connsiteX38" fmla="*/ 816104 w 2787300"/>
                  <a:gd name="connsiteY38" fmla="*/ 2287402 h 2421863"/>
                  <a:gd name="connsiteX39" fmla="*/ 859647 w 2787300"/>
                  <a:gd name="connsiteY39" fmla="*/ 2301917 h 2421863"/>
                  <a:gd name="connsiteX40" fmla="*/ 903190 w 2787300"/>
                  <a:gd name="connsiteY40" fmla="*/ 2316431 h 2421863"/>
                  <a:gd name="connsiteX41" fmla="*/ 1019304 w 2787300"/>
                  <a:gd name="connsiteY41" fmla="*/ 2359974 h 2421863"/>
                  <a:gd name="connsiteX42" fmla="*/ 1091875 w 2787300"/>
                  <a:gd name="connsiteY42" fmla="*/ 2374488 h 2421863"/>
                  <a:gd name="connsiteX43" fmla="*/ 946733 w 2787300"/>
                  <a:gd name="connsiteY43" fmla="*/ 2316431 h 2421863"/>
                  <a:gd name="connsiteX44" fmla="*/ 1193476 w 2787300"/>
                  <a:gd name="connsiteY44" fmla="*/ 2403517 h 2421863"/>
                  <a:gd name="connsiteX45" fmla="*/ 1309589 w 2787300"/>
                  <a:gd name="connsiteY45" fmla="*/ 2403516 h 2421863"/>
                  <a:gd name="connsiteX46" fmla="*/ 1454731 w 2787300"/>
                  <a:gd name="connsiteY46" fmla="*/ 2418031 h 2421863"/>
                  <a:gd name="connsiteX47" fmla="*/ 1657933 w 2787300"/>
                  <a:gd name="connsiteY47" fmla="*/ 2418030 h 2421863"/>
                  <a:gd name="connsiteX48" fmla="*/ 2543718 w 2787300"/>
                  <a:gd name="connsiteY48" fmla="*/ 2342985 h 2421863"/>
                  <a:gd name="connsiteX49" fmla="*/ 2650877 w 2787300"/>
                  <a:gd name="connsiteY49" fmla="*/ 2328470 h 2421863"/>
                  <a:gd name="connsiteX50" fmla="*/ 2766991 w 2787300"/>
                  <a:gd name="connsiteY50" fmla="*/ 2320444 h 2421863"/>
                  <a:gd name="connsiteX51" fmla="*/ 2775533 w 2787300"/>
                  <a:gd name="connsiteY51" fmla="*/ 2127746 h 2421863"/>
                  <a:gd name="connsiteX52" fmla="*/ 2644904 w 2787300"/>
                  <a:gd name="connsiteY52" fmla="*/ 2171288 h 2421863"/>
                  <a:gd name="connsiteX53" fmla="*/ 2470732 w 2787300"/>
                  <a:gd name="connsiteY53" fmla="*/ 2171288 h 2421863"/>
                  <a:gd name="connsiteX54" fmla="*/ 2427190 w 2787300"/>
                  <a:gd name="connsiteY54" fmla="*/ 2185803 h 2421863"/>
                  <a:gd name="connsiteX55" fmla="*/ 2207319 w 2787300"/>
                  <a:gd name="connsiteY55" fmla="*/ 2184264 h 2421863"/>
                  <a:gd name="connsiteX56" fmla="*/ 2194961 w 2787300"/>
                  <a:gd name="connsiteY56" fmla="*/ 1953575 h 2421863"/>
                  <a:gd name="connsiteX57" fmla="*/ 2064333 w 2787300"/>
                  <a:gd name="connsiteY57" fmla="*/ 1968088 h 2421863"/>
                  <a:gd name="connsiteX58" fmla="*/ 1933704 w 2787300"/>
                  <a:gd name="connsiteY58" fmla="*/ 2026146 h 2421863"/>
                  <a:gd name="connsiteX59" fmla="*/ 1861132 w 2787300"/>
                  <a:gd name="connsiteY59" fmla="*/ 2011630 h 2421863"/>
                  <a:gd name="connsiteX60" fmla="*/ 1498275 w 2787300"/>
                  <a:gd name="connsiteY60" fmla="*/ 1953574 h 2421863"/>
                  <a:gd name="connsiteX61" fmla="*/ 1411190 w 2787300"/>
                  <a:gd name="connsiteY61" fmla="*/ 1924545 h 2421863"/>
                  <a:gd name="connsiteX62" fmla="*/ 1295075 w 2787300"/>
                  <a:gd name="connsiteY62" fmla="*/ 1866488 h 2421863"/>
                  <a:gd name="connsiteX63" fmla="*/ 1135418 w 2787300"/>
                  <a:gd name="connsiteY63" fmla="*/ 1735860 h 2421863"/>
                  <a:gd name="connsiteX64" fmla="*/ 1048333 w 2787300"/>
                  <a:gd name="connsiteY64" fmla="*/ 1605231 h 2421863"/>
                  <a:gd name="connsiteX65" fmla="*/ 1019304 w 2787300"/>
                  <a:gd name="connsiteY65" fmla="*/ 1561688 h 2421863"/>
                  <a:gd name="connsiteX66" fmla="*/ 975761 w 2787300"/>
                  <a:gd name="connsiteY66" fmla="*/ 1518145 h 2421863"/>
                  <a:gd name="connsiteX67" fmla="*/ 946733 w 2787300"/>
                  <a:gd name="connsiteY67" fmla="*/ 1445574 h 2421863"/>
                  <a:gd name="connsiteX68" fmla="*/ 859647 w 2787300"/>
                  <a:gd name="connsiteY68" fmla="*/ 1445574 h 2421863"/>
                  <a:gd name="connsiteX69" fmla="*/ 787076 w 2787300"/>
                  <a:gd name="connsiteY69" fmla="*/ 1416545 h 2421863"/>
                  <a:gd name="connsiteX70" fmla="*/ 758046 w 2787300"/>
                  <a:gd name="connsiteY70" fmla="*/ 1285917 h 2421863"/>
                  <a:gd name="connsiteX71" fmla="*/ 888676 w 2787300"/>
                  <a:gd name="connsiteY71" fmla="*/ 1227860 h 2421863"/>
                  <a:gd name="connsiteX72" fmla="*/ 932218 w 2787300"/>
                  <a:gd name="connsiteY72" fmla="*/ 865002 h 2421863"/>
                  <a:gd name="connsiteX73" fmla="*/ 1120904 w 2787300"/>
                  <a:gd name="connsiteY73" fmla="*/ 981117 h 2421863"/>
                  <a:gd name="connsiteX74" fmla="*/ 1178961 w 2787300"/>
                  <a:gd name="connsiteY74" fmla="*/ 995631 h 2421863"/>
                  <a:gd name="connsiteX75" fmla="*/ 1251533 w 2787300"/>
                  <a:gd name="connsiteY75" fmla="*/ 1024660 h 2421863"/>
                  <a:gd name="connsiteX76" fmla="*/ 1382161 w 2787300"/>
                  <a:gd name="connsiteY76" fmla="*/ 1039174 h 2421863"/>
                  <a:gd name="connsiteX77" fmla="*/ 1483761 w 2787300"/>
                  <a:gd name="connsiteY77" fmla="*/ 1053688 h 2421863"/>
                  <a:gd name="connsiteX78" fmla="*/ 1657933 w 2787300"/>
                  <a:gd name="connsiteY78" fmla="*/ 1039174 h 2421863"/>
                  <a:gd name="connsiteX79" fmla="*/ 1614390 w 2787300"/>
                  <a:gd name="connsiteY79" fmla="*/ 995631 h 2421863"/>
                  <a:gd name="connsiteX80" fmla="*/ 1570847 w 2787300"/>
                  <a:gd name="connsiteY80" fmla="*/ 879517 h 2421863"/>
                  <a:gd name="connsiteX81" fmla="*/ 1599875 w 2787300"/>
                  <a:gd name="connsiteY81" fmla="*/ 777917 h 2421863"/>
                  <a:gd name="connsiteX82" fmla="*/ 1576818 w 2787300"/>
                  <a:gd name="connsiteY82" fmla="*/ 676317 h 2421863"/>
                  <a:gd name="connsiteX83" fmla="*/ 1498274 w 2787300"/>
                  <a:gd name="connsiteY83" fmla="*/ 618260 h 2421863"/>
                  <a:gd name="connsiteX84" fmla="*/ 1390306 w 2787300"/>
                  <a:gd name="connsiteY84" fmla="*/ 618252 h 2421863"/>
                  <a:gd name="connsiteX85" fmla="*/ 1286548 w 2787300"/>
                  <a:gd name="connsiteY85" fmla="*/ 555247 h 2421863"/>
                  <a:gd name="connsiteX86" fmla="*/ 1498689 w 2787300"/>
                  <a:gd name="connsiteY86" fmla="*/ 372120 h 2421863"/>
                  <a:gd name="connsiteX87" fmla="*/ 1643833 w 2787300"/>
                  <a:gd name="connsiteY87" fmla="*/ 519136 h 2421863"/>
                  <a:gd name="connsiteX88" fmla="*/ 1875647 w 2787300"/>
                  <a:gd name="connsiteY88" fmla="*/ 676316 h 2421863"/>
                  <a:gd name="connsiteX89" fmla="*/ 1991761 w 2787300"/>
                  <a:gd name="connsiteY89" fmla="*/ 792431 h 2421863"/>
                  <a:gd name="connsiteX90" fmla="*/ 1997732 w 2787300"/>
                  <a:gd name="connsiteY90" fmla="*/ 624747 h 2421863"/>
                  <a:gd name="connsiteX91" fmla="*/ 1989190 w 2787300"/>
                  <a:gd name="connsiteY91" fmla="*/ 577191 h 2421863"/>
                  <a:gd name="connsiteX92" fmla="*/ 1991347 w 2787300"/>
                  <a:gd name="connsiteY92" fmla="*/ 519134 h 2421863"/>
                  <a:gd name="connsiteX93" fmla="*/ 1875647 w 2787300"/>
                  <a:gd name="connsiteY93" fmla="*/ 458602 h 2421863"/>
                  <a:gd name="connsiteX94" fmla="*/ 1672447 w 2787300"/>
                  <a:gd name="connsiteY94" fmla="*/ 371517 h 2421863"/>
                  <a:gd name="connsiteX95" fmla="*/ 1570847 w 2787300"/>
                  <a:gd name="connsiteY95" fmla="*/ 298945 h 2421863"/>
                  <a:gd name="connsiteX96" fmla="*/ 1527304 w 2787300"/>
                  <a:gd name="connsiteY96" fmla="*/ 269917 h 2421863"/>
                  <a:gd name="connsiteX97" fmla="*/ 1469247 w 2787300"/>
                  <a:gd name="connsiteY97" fmla="*/ 226374 h 2421863"/>
                  <a:gd name="connsiteX98" fmla="*/ 1454733 w 2787300"/>
                  <a:gd name="connsiteY98" fmla="*/ 226374 h 2421863"/>
                  <a:gd name="connsiteX99" fmla="*/ 1309590 w 2787300"/>
                  <a:gd name="connsiteY99" fmla="*/ 124774 h 2421863"/>
                  <a:gd name="connsiteX100" fmla="*/ 1266047 w 2787300"/>
                  <a:gd name="connsiteY100" fmla="*/ 81231 h 2421863"/>
                  <a:gd name="connsiteX101" fmla="*/ 1237018 w 2787300"/>
                  <a:gd name="connsiteY101" fmla="*/ 37688 h 2421863"/>
                  <a:gd name="connsiteX102" fmla="*/ 1193475 w 2787300"/>
                  <a:gd name="connsiteY102" fmla="*/ 23174 h 2421863"/>
                  <a:gd name="connsiteX103" fmla="*/ 1144375 w 2787300"/>
                  <a:gd name="connsiteY103" fmla="*/ 634 h 2421863"/>
                  <a:gd name="connsiteX0" fmla="*/ 1144375 w 2780600"/>
                  <a:gd name="connsiteY0" fmla="*/ 634 h 2421863"/>
                  <a:gd name="connsiteX1" fmla="*/ 1123890 w 2780600"/>
                  <a:gd name="connsiteY1" fmla="*/ 52202 h 2421863"/>
                  <a:gd name="connsiteX2" fmla="*/ 1091875 w 2780600"/>
                  <a:gd name="connsiteY2" fmla="*/ 66717 h 2421863"/>
                  <a:gd name="connsiteX3" fmla="*/ 1048333 w 2780600"/>
                  <a:gd name="connsiteY3" fmla="*/ 110260 h 2421863"/>
                  <a:gd name="connsiteX4" fmla="*/ 1136677 w 2780600"/>
                  <a:gd name="connsiteY4" fmla="*/ 166709 h 2421863"/>
                  <a:gd name="connsiteX5" fmla="*/ 1222504 w 2780600"/>
                  <a:gd name="connsiteY5" fmla="*/ 139289 h 2421863"/>
                  <a:gd name="connsiteX6" fmla="*/ 1280561 w 2780600"/>
                  <a:gd name="connsiteY6" fmla="*/ 182833 h 2421863"/>
                  <a:gd name="connsiteX7" fmla="*/ 1193477 w 2780600"/>
                  <a:gd name="connsiteY7" fmla="*/ 298946 h 2421863"/>
                  <a:gd name="connsiteX8" fmla="*/ 1090563 w 2780600"/>
                  <a:gd name="connsiteY8" fmla="*/ 271719 h 2421863"/>
                  <a:gd name="connsiteX9" fmla="*/ 1090563 w 2780600"/>
                  <a:gd name="connsiteY9" fmla="*/ 198212 h 2421863"/>
                  <a:gd name="connsiteX10" fmla="*/ 1033818 w 2780600"/>
                  <a:gd name="connsiteY10" fmla="*/ 139288 h 2421863"/>
                  <a:gd name="connsiteX11" fmla="*/ 865209 w 2780600"/>
                  <a:gd name="connsiteY11" fmla="*/ 317474 h 2421863"/>
                  <a:gd name="connsiteX12" fmla="*/ 787075 w 2780600"/>
                  <a:gd name="connsiteY12" fmla="*/ 386031 h 2421863"/>
                  <a:gd name="connsiteX13" fmla="*/ 714504 w 2780600"/>
                  <a:gd name="connsiteY13" fmla="*/ 473117 h 2421863"/>
                  <a:gd name="connsiteX14" fmla="*/ 627418 w 2780600"/>
                  <a:gd name="connsiteY14" fmla="*/ 560202 h 2421863"/>
                  <a:gd name="connsiteX15" fmla="*/ 612904 w 2780600"/>
                  <a:gd name="connsiteY15" fmla="*/ 589231 h 2421863"/>
                  <a:gd name="connsiteX16" fmla="*/ 496790 w 2780600"/>
                  <a:gd name="connsiteY16" fmla="*/ 719860 h 2421863"/>
                  <a:gd name="connsiteX17" fmla="*/ 453247 w 2780600"/>
                  <a:gd name="connsiteY17" fmla="*/ 748888 h 2421863"/>
                  <a:gd name="connsiteX18" fmla="*/ 395190 w 2780600"/>
                  <a:gd name="connsiteY18" fmla="*/ 806945 h 2421863"/>
                  <a:gd name="connsiteX19" fmla="*/ 366161 w 2780600"/>
                  <a:gd name="connsiteY19" fmla="*/ 850488 h 2421863"/>
                  <a:gd name="connsiteX20" fmla="*/ 322618 w 2780600"/>
                  <a:gd name="connsiteY20" fmla="*/ 894031 h 2421863"/>
                  <a:gd name="connsiteX21" fmla="*/ 279075 w 2780600"/>
                  <a:gd name="connsiteY21" fmla="*/ 952088 h 2421863"/>
                  <a:gd name="connsiteX22" fmla="*/ 206504 w 2780600"/>
                  <a:gd name="connsiteY22" fmla="*/ 1039174 h 2421863"/>
                  <a:gd name="connsiteX23" fmla="*/ 162961 w 2780600"/>
                  <a:gd name="connsiteY23" fmla="*/ 1097231 h 2421863"/>
                  <a:gd name="connsiteX24" fmla="*/ 104904 w 2780600"/>
                  <a:gd name="connsiteY24" fmla="*/ 1155288 h 2421863"/>
                  <a:gd name="connsiteX25" fmla="*/ 75875 w 2780600"/>
                  <a:gd name="connsiteY25" fmla="*/ 1213345 h 2421863"/>
                  <a:gd name="connsiteX26" fmla="*/ 17820 w 2780600"/>
                  <a:gd name="connsiteY26" fmla="*/ 1314946 h 2421863"/>
                  <a:gd name="connsiteX27" fmla="*/ 1472 w 2780600"/>
                  <a:gd name="connsiteY27" fmla="*/ 1489118 h 2421863"/>
                  <a:gd name="connsiteX28" fmla="*/ 4311 w 2780600"/>
                  <a:gd name="connsiteY28" fmla="*/ 1629495 h 2421863"/>
                  <a:gd name="connsiteX29" fmla="*/ 32702 w 2780600"/>
                  <a:gd name="connsiteY29" fmla="*/ 1757439 h 2421863"/>
                  <a:gd name="connsiteX30" fmla="*/ 88555 w 2780600"/>
                  <a:gd name="connsiteY30" fmla="*/ 1880041 h 2421863"/>
                  <a:gd name="connsiteX31" fmla="*/ 162961 w 2780600"/>
                  <a:gd name="connsiteY31" fmla="*/ 2011631 h 2421863"/>
                  <a:gd name="connsiteX32" fmla="*/ 206504 w 2780600"/>
                  <a:gd name="connsiteY32" fmla="*/ 2040660 h 2421863"/>
                  <a:gd name="connsiteX33" fmla="*/ 293590 w 2780600"/>
                  <a:gd name="connsiteY33" fmla="*/ 2113231 h 2421863"/>
                  <a:gd name="connsiteX34" fmla="*/ 380675 w 2780600"/>
                  <a:gd name="connsiteY34" fmla="*/ 2171288 h 2421863"/>
                  <a:gd name="connsiteX35" fmla="*/ 600548 w 2780600"/>
                  <a:gd name="connsiteY35" fmla="*/ 2252822 h 2421863"/>
                  <a:gd name="connsiteX36" fmla="*/ 281974 w 2780600"/>
                  <a:gd name="connsiteY36" fmla="*/ 2002337 h 2421863"/>
                  <a:gd name="connsiteX37" fmla="*/ 772561 w 2780600"/>
                  <a:gd name="connsiteY37" fmla="*/ 2272888 h 2421863"/>
                  <a:gd name="connsiteX38" fmla="*/ 816104 w 2780600"/>
                  <a:gd name="connsiteY38" fmla="*/ 2287402 h 2421863"/>
                  <a:gd name="connsiteX39" fmla="*/ 859647 w 2780600"/>
                  <a:gd name="connsiteY39" fmla="*/ 2301917 h 2421863"/>
                  <a:gd name="connsiteX40" fmla="*/ 903190 w 2780600"/>
                  <a:gd name="connsiteY40" fmla="*/ 2316431 h 2421863"/>
                  <a:gd name="connsiteX41" fmla="*/ 1019304 w 2780600"/>
                  <a:gd name="connsiteY41" fmla="*/ 2359974 h 2421863"/>
                  <a:gd name="connsiteX42" fmla="*/ 1091875 w 2780600"/>
                  <a:gd name="connsiteY42" fmla="*/ 2374488 h 2421863"/>
                  <a:gd name="connsiteX43" fmla="*/ 946733 w 2780600"/>
                  <a:gd name="connsiteY43" fmla="*/ 2316431 h 2421863"/>
                  <a:gd name="connsiteX44" fmla="*/ 1193476 w 2780600"/>
                  <a:gd name="connsiteY44" fmla="*/ 2403517 h 2421863"/>
                  <a:gd name="connsiteX45" fmla="*/ 1309589 w 2780600"/>
                  <a:gd name="connsiteY45" fmla="*/ 2403516 h 2421863"/>
                  <a:gd name="connsiteX46" fmla="*/ 1454731 w 2780600"/>
                  <a:gd name="connsiteY46" fmla="*/ 2418031 h 2421863"/>
                  <a:gd name="connsiteX47" fmla="*/ 1657933 w 2780600"/>
                  <a:gd name="connsiteY47" fmla="*/ 2418030 h 2421863"/>
                  <a:gd name="connsiteX48" fmla="*/ 2543718 w 2780600"/>
                  <a:gd name="connsiteY48" fmla="*/ 2342985 h 2421863"/>
                  <a:gd name="connsiteX49" fmla="*/ 2650877 w 2780600"/>
                  <a:gd name="connsiteY49" fmla="*/ 2328470 h 2421863"/>
                  <a:gd name="connsiteX50" fmla="*/ 2743934 w 2780600"/>
                  <a:gd name="connsiteY50" fmla="*/ 2278440 h 2421863"/>
                  <a:gd name="connsiteX51" fmla="*/ 2775533 w 2780600"/>
                  <a:gd name="connsiteY51" fmla="*/ 2127746 h 2421863"/>
                  <a:gd name="connsiteX52" fmla="*/ 2644904 w 2780600"/>
                  <a:gd name="connsiteY52" fmla="*/ 2171288 h 2421863"/>
                  <a:gd name="connsiteX53" fmla="*/ 2470732 w 2780600"/>
                  <a:gd name="connsiteY53" fmla="*/ 2171288 h 2421863"/>
                  <a:gd name="connsiteX54" fmla="*/ 2427190 w 2780600"/>
                  <a:gd name="connsiteY54" fmla="*/ 2185803 h 2421863"/>
                  <a:gd name="connsiteX55" fmla="*/ 2207319 w 2780600"/>
                  <a:gd name="connsiteY55" fmla="*/ 2184264 h 2421863"/>
                  <a:gd name="connsiteX56" fmla="*/ 2194961 w 2780600"/>
                  <a:gd name="connsiteY56" fmla="*/ 1953575 h 2421863"/>
                  <a:gd name="connsiteX57" fmla="*/ 2064333 w 2780600"/>
                  <a:gd name="connsiteY57" fmla="*/ 1968088 h 2421863"/>
                  <a:gd name="connsiteX58" fmla="*/ 1933704 w 2780600"/>
                  <a:gd name="connsiteY58" fmla="*/ 2026146 h 2421863"/>
                  <a:gd name="connsiteX59" fmla="*/ 1861132 w 2780600"/>
                  <a:gd name="connsiteY59" fmla="*/ 2011630 h 2421863"/>
                  <a:gd name="connsiteX60" fmla="*/ 1498275 w 2780600"/>
                  <a:gd name="connsiteY60" fmla="*/ 1953574 h 2421863"/>
                  <a:gd name="connsiteX61" fmla="*/ 1411190 w 2780600"/>
                  <a:gd name="connsiteY61" fmla="*/ 1924545 h 2421863"/>
                  <a:gd name="connsiteX62" fmla="*/ 1295075 w 2780600"/>
                  <a:gd name="connsiteY62" fmla="*/ 1866488 h 2421863"/>
                  <a:gd name="connsiteX63" fmla="*/ 1135418 w 2780600"/>
                  <a:gd name="connsiteY63" fmla="*/ 1735860 h 2421863"/>
                  <a:gd name="connsiteX64" fmla="*/ 1048333 w 2780600"/>
                  <a:gd name="connsiteY64" fmla="*/ 1605231 h 2421863"/>
                  <a:gd name="connsiteX65" fmla="*/ 1019304 w 2780600"/>
                  <a:gd name="connsiteY65" fmla="*/ 1561688 h 2421863"/>
                  <a:gd name="connsiteX66" fmla="*/ 975761 w 2780600"/>
                  <a:gd name="connsiteY66" fmla="*/ 1518145 h 2421863"/>
                  <a:gd name="connsiteX67" fmla="*/ 946733 w 2780600"/>
                  <a:gd name="connsiteY67" fmla="*/ 1445574 h 2421863"/>
                  <a:gd name="connsiteX68" fmla="*/ 859647 w 2780600"/>
                  <a:gd name="connsiteY68" fmla="*/ 1445574 h 2421863"/>
                  <a:gd name="connsiteX69" fmla="*/ 787076 w 2780600"/>
                  <a:gd name="connsiteY69" fmla="*/ 1416545 h 2421863"/>
                  <a:gd name="connsiteX70" fmla="*/ 758046 w 2780600"/>
                  <a:gd name="connsiteY70" fmla="*/ 1285917 h 2421863"/>
                  <a:gd name="connsiteX71" fmla="*/ 888676 w 2780600"/>
                  <a:gd name="connsiteY71" fmla="*/ 1227860 h 2421863"/>
                  <a:gd name="connsiteX72" fmla="*/ 932218 w 2780600"/>
                  <a:gd name="connsiteY72" fmla="*/ 865002 h 2421863"/>
                  <a:gd name="connsiteX73" fmla="*/ 1120904 w 2780600"/>
                  <a:gd name="connsiteY73" fmla="*/ 981117 h 2421863"/>
                  <a:gd name="connsiteX74" fmla="*/ 1178961 w 2780600"/>
                  <a:gd name="connsiteY74" fmla="*/ 995631 h 2421863"/>
                  <a:gd name="connsiteX75" fmla="*/ 1251533 w 2780600"/>
                  <a:gd name="connsiteY75" fmla="*/ 1024660 h 2421863"/>
                  <a:gd name="connsiteX76" fmla="*/ 1382161 w 2780600"/>
                  <a:gd name="connsiteY76" fmla="*/ 1039174 h 2421863"/>
                  <a:gd name="connsiteX77" fmla="*/ 1483761 w 2780600"/>
                  <a:gd name="connsiteY77" fmla="*/ 1053688 h 2421863"/>
                  <a:gd name="connsiteX78" fmla="*/ 1657933 w 2780600"/>
                  <a:gd name="connsiteY78" fmla="*/ 1039174 h 2421863"/>
                  <a:gd name="connsiteX79" fmla="*/ 1614390 w 2780600"/>
                  <a:gd name="connsiteY79" fmla="*/ 995631 h 2421863"/>
                  <a:gd name="connsiteX80" fmla="*/ 1570847 w 2780600"/>
                  <a:gd name="connsiteY80" fmla="*/ 879517 h 2421863"/>
                  <a:gd name="connsiteX81" fmla="*/ 1599875 w 2780600"/>
                  <a:gd name="connsiteY81" fmla="*/ 777917 h 2421863"/>
                  <a:gd name="connsiteX82" fmla="*/ 1576818 w 2780600"/>
                  <a:gd name="connsiteY82" fmla="*/ 676317 h 2421863"/>
                  <a:gd name="connsiteX83" fmla="*/ 1498274 w 2780600"/>
                  <a:gd name="connsiteY83" fmla="*/ 618260 h 2421863"/>
                  <a:gd name="connsiteX84" fmla="*/ 1390306 w 2780600"/>
                  <a:gd name="connsiteY84" fmla="*/ 618252 h 2421863"/>
                  <a:gd name="connsiteX85" fmla="*/ 1286548 w 2780600"/>
                  <a:gd name="connsiteY85" fmla="*/ 555247 h 2421863"/>
                  <a:gd name="connsiteX86" fmla="*/ 1498689 w 2780600"/>
                  <a:gd name="connsiteY86" fmla="*/ 372120 h 2421863"/>
                  <a:gd name="connsiteX87" fmla="*/ 1643833 w 2780600"/>
                  <a:gd name="connsiteY87" fmla="*/ 519136 h 2421863"/>
                  <a:gd name="connsiteX88" fmla="*/ 1875647 w 2780600"/>
                  <a:gd name="connsiteY88" fmla="*/ 676316 h 2421863"/>
                  <a:gd name="connsiteX89" fmla="*/ 1991761 w 2780600"/>
                  <a:gd name="connsiteY89" fmla="*/ 792431 h 2421863"/>
                  <a:gd name="connsiteX90" fmla="*/ 1997732 w 2780600"/>
                  <a:gd name="connsiteY90" fmla="*/ 624747 h 2421863"/>
                  <a:gd name="connsiteX91" fmla="*/ 1989190 w 2780600"/>
                  <a:gd name="connsiteY91" fmla="*/ 577191 h 2421863"/>
                  <a:gd name="connsiteX92" fmla="*/ 1991347 w 2780600"/>
                  <a:gd name="connsiteY92" fmla="*/ 519134 h 2421863"/>
                  <a:gd name="connsiteX93" fmla="*/ 1875647 w 2780600"/>
                  <a:gd name="connsiteY93" fmla="*/ 458602 h 2421863"/>
                  <a:gd name="connsiteX94" fmla="*/ 1672447 w 2780600"/>
                  <a:gd name="connsiteY94" fmla="*/ 371517 h 2421863"/>
                  <a:gd name="connsiteX95" fmla="*/ 1570847 w 2780600"/>
                  <a:gd name="connsiteY95" fmla="*/ 298945 h 2421863"/>
                  <a:gd name="connsiteX96" fmla="*/ 1527304 w 2780600"/>
                  <a:gd name="connsiteY96" fmla="*/ 269917 h 2421863"/>
                  <a:gd name="connsiteX97" fmla="*/ 1469247 w 2780600"/>
                  <a:gd name="connsiteY97" fmla="*/ 226374 h 2421863"/>
                  <a:gd name="connsiteX98" fmla="*/ 1454733 w 2780600"/>
                  <a:gd name="connsiteY98" fmla="*/ 226374 h 2421863"/>
                  <a:gd name="connsiteX99" fmla="*/ 1309590 w 2780600"/>
                  <a:gd name="connsiteY99" fmla="*/ 124774 h 2421863"/>
                  <a:gd name="connsiteX100" fmla="*/ 1266047 w 2780600"/>
                  <a:gd name="connsiteY100" fmla="*/ 81231 h 2421863"/>
                  <a:gd name="connsiteX101" fmla="*/ 1237018 w 2780600"/>
                  <a:gd name="connsiteY101" fmla="*/ 37688 h 2421863"/>
                  <a:gd name="connsiteX102" fmla="*/ 1193475 w 2780600"/>
                  <a:gd name="connsiteY102" fmla="*/ 23174 h 2421863"/>
                  <a:gd name="connsiteX103" fmla="*/ 1144375 w 2780600"/>
                  <a:gd name="connsiteY103" fmla="*/ 634 h 2421863"/>
                  <a:gd name="connsiteX0" fmla="*/ 1144375 w 2780600"/>
                  <a:gd name="connsiteY0" fmla="*/ 634 h 2421863"/>
                  <a:gd name="connsiteX1" fmla="*/ 1123890 w 2780600"/>
                  <a:gd name="connsiteY1" fmla="*/ 52202 h 2421863"/>
                  <a:gd name="connsiteX2" fmla="*/ 1091875 w 2780600"/>
                  <a:gd name="connsiteY2" fmla="*/ 66717 h 2421863"/>
                  <a:gd name="connsiteX3" fmla="*/ 1048333 w 2780600"/>
                  <a:gd name="connsiteY3" fmla="*/ 110260 h 2421863"/>
                  <a:gd name="connsiteX4" fmla="*/ 1136677 w 2780600"/>
                  <a:gd name="connsiteY4" fmla="*/ 166709 h 2421863"/>
                  <a:gd name="connsiteX5" fmla="*/ 1222504 w 2780600"/>
                  <a:gd name="connsiteY5" fmla="*/ 139289 h 2421863"/>
                  <a:gd name="connsiteX6" fmla="*/ 1280561 w 2780600"/>
                  <a:gd name="connsiteY6" fmla="*/ 182833 h 2421863"/>
                  <a:gd name="connsiteX7" fmla="*/ 1193477 w 2780600"/>
                  <a:gd name="connsiteY7" fmla="*/ 298946 h 2421863"/>
                  <a:gd name="connsiteX8" fmla="*/ 1090563 w 2780600"/>
                  <a:gd name="connsiteY8" fmla="*/ 271719 h 2421863"/>
                  <a:gd name="connsiteX9" fmla="*/ 1090563 w 2780600"/>
                  <a:gd name="connsiteY9" fmla="*/ 198212 h 2421863"/>
                  <a:gd name="connsiteX10" fmla="*/ 1033818 w 2780600"/>
                  <a:gd name="connsiteY10" fmla="*/ 139288 h 2421863"/>
                  <a:gd name="connsiteX11" fmla="*/ 865209 w 2780600"/>
                  <a:gd name="connsiteY11" fmla="*/ 317474 h 2421863"/>
                  <a:gd name="connsiteX12" fmla="*/ 787075 w 2780600"/>
                  <a:gd name="connsiteY12" fmla="*/ 386031 h 2421863"/>
                  <a:gd name="connsiteX13" fmla="*/ 714504 w 2780600"/>
                  <a:gd name="connsiteY13" fmla="*/ 473117 h 2421863"/>
                  <a:gd name="connsiteX14" fmla="*/ 627418 w 2780600"/>
                  <a:gd name="connsiteY14" fmla="*/ 560202 h 2421863"/>
                  <a:gd name="connsiteX15" fmla="*/ 612904 w 2780600"/>
                  <a:gd name="connsiteY15" fmla="*/ 589231 h 2421863"/>
                  <a:gd name="connsiteX16" fmla="*/ 496790 w 2780600"/>
                  <a:gd name="connsiteY16" fmla="*/ 719860 h 2421863"/>
                  <a:gd name="connsiteX17" fmla="*/ 453247 w 2780600"/>
                  <a:gd name="connsiteY17" fmla="*/ 748888 h 2421863"/>
                  <a:gd name="connsiteX18" fmla="*/ 395190 w 2780600"/>
                  <a:gd name="connsiteY18" fmla="*/ 806945 h 2421863"/>
                  <a:gd name="connsiteX19" fmla="*/ 366161 w 2780600"/>
                  <a:gd name="connsiteY19" fmla="*/ 850488 h 2421863"/>
                  <a:gd name="connsiteX20" fmla="*/ 322618 w 2780600"/>
                  <a:gd name="connsiteY20" fmla="*/ 894031 h 2421863"/>
                  <a:gd name="connsiteX21" fmla="*/ 279075 w 2780600"/>
                  <a:gd name="connsiteY21" fmla="*/ 952088 h 2421863"/>
                  <a:gd name="connsiteX22" fmla="*/ 206504 w 2780600"/>
                  <a:gd name="connsiteY22" fmla="*/ 1039174 h 2421863"/>
                  <a:gd name="connsiteX23" fmla="*/ 162961 w 2780600"/>
                  <a:gd name="connsiteY23" fmla="*/ 1097231 h 2421863"/>
                  <a:gd name="connsiteX24" fmla="*/ 104904 w 2780600"/>
                  <a:gd name="connsiteY24" fmla="*/ 1155288 h 2421863"/>
                  <a:gd name="connsiteX25" fmla="*/ 75875 w 2780600"/>
                  <a:gd name="connsiteY25" fmla="*/ 1213345 h 2421863"/>
                  <a:gd name="connsiteX26" fmla="*/ 17820 w 2780600"/>
                  <a:gd name="connsiteY26" fmla="*/ 1314946 h 2421863"/>
                  <a:gd name="connsiteX27" fmla="*/ 1472 w 2780600"/>
                  <a:gd name="connsiteY27" fmla="*/ 1489118 h 2421863"/>
                  <a:gd name="connsiteX28" fmla="*/ 4311 w 2780600"/>
                  <a:gd name="connsiteY28" fmla="*/ 1629495 h 2421863"/>
                  <a:gd name="connsiteX29" fmla="*/ 32702 w 2780600"/>
                  <a:gd name="connsiteY29" fmla="*/ 1757439 h 2421863"/>
                  <a:gd name="connsiteX30" fmla="*/ 88555 w 2780600"/>
                  <a:gd name="connsiteY30" fmla="*/ 1880041 h 2421863"/>
                  <a:gd name="connsiteX31" fmla="*/ 162961 w 2780600"/>
                  <a:gd name="connsiteY31" fmla="*/ 2011631 h 2421863"/>
                  <a:gd name="connsiteX32" fmla="*/ 206504 w 2780600"/>
                  <a:gd name="connsiteY32" fmla="*/ 2040660 h 2421863"/>
                  <a:gd name="connsiteX33" fmla="*/ 293590 w 2780600"/>
                  <a:gd name="connsiteY33" fmla="*/ 2113231 h 2421863"/>
                  <a:gd name="connsiteX34" fmla="*/ 380675 w 2780600"/>
                  <a:gd name="connsiteY34" fmla="*/ 2171288 h 2421863"/>
                  <a:gd name="connsiteX35" fmla="*/ 600548 w 2780600"/>
                  <a:gd name="connsiteY35" fmla="*/ 2252822 h 2421863"/>
                  <a:gd name="connsiteX36" fmla="*/ 281974 w 2780600"/>
                  <a:gd name="connsiteY36" fmla="*/ 2002337 h 2421863"/>
                  <a:gd name="connsiteX37" fmla="*/ 772561 w 2780600"/>
                  <a:gd name="connsiteY37" fmla="*/ 2272888 h 2421863"/>
                  <a:gd name="connsiteX38" fmla="*/ 816104 w 2780600"/>
                  <a:gd name="connsiteY38" fmla="*/ 2287402 h 2421863"/>
                  <a:gd name="connsiteX39" fmla="*/ 859647 w 2780600"/>
                  <a:gd name="connsiteY39" fmla="*/ 2301917 h 2421863"/>
                  <a:gd name="connsiteX40" fmla="*/ 903190 w 2780600"/>
                  <a:gd name="connsiteY40" fmla="*/ 2316431 h 2421863"/>
                  <a:gd name="connsiteX41" fmla="*/ 1019304 w 2780600"/>
                  <a:gd name="connsiteY41" fmla="*/ 2359974 h 2421863"/>
                  <a:gd name="connsiteX42" fmla="*/ 1091875 w 2780600"/>
                  <a:gd name="connsiteY42" fmla="*/ 2374488 h 2421863"/>
                  <a:gd name="connsiteX43" fmla="*/ 946733 w 2780600"/>
                  <a:gd name="connsiteY43" fmla="*/ 2316431 h 2421863"/>
                  <a:gd name="connsiteX44" fmla="*/ 1193476 w 2780600"/>
                  <a:gd name="connsiteY44" fmla="*/ 2403517 h 2421863"/>
                  <a:gd name="connsiteX45" fmla="*/ 1309589 w 2780600"/>
                  <a:gd name="connsiteY45" fmla="*/ 2403516 h 2421863"/>
                  <a:gd name="connsiteX46" fmla="*/ 1454731 w 2780600"/>
                  <a:gd name="connsiteY46" fmla="*/ 2418031 h 2421863"/>
                  <a:gd name="connsiteX47" fmla="*/ 1657933 w 2780600"/>
                  <a:gd name="connsiteY47" fmla="*/ 2418030 h 2421863"/>
                  <a:gd name="connsiteX48" fmla="*/ 2543718 w 2780600"/>
                  <a:gd name="connsiteY48" fmla="*/ 2342985 h 2421863"/>
                  <a:gd name="connsiteX49" fmla="*/ 2600813 w 2780600"/>
                  <a:gd name="connsiteY49" fmla="*/ 2329918 h 2421863"/>
                  <a:gd name="connsiteX50" fmla="*/ 2650877 w 2780600"/>
                  <a:gd name="connsiteY50" fmla="*/ 2328470 h 2421863"/>
                  <a:gd name="connsiteX51" fmla="*/ 2743934 w 2780600"/>
                  <a:gd name="connsiteY51" fmla="*/ 2278440 h 2421863"/>
                  <a:gd name="connsiteX52" fmla="*/ 2775533 w 2780600"/>
                  <a:gd name="connsiteY52" fmla="*/ 2127746 h 2421863"/>
                  <a:gd name="connsiteX53" fmla="*/ 2644904 w 2780600"/>
                  <a:gd name="connsiteY53" fmla="*/ 2171288 h 2421863"/>
                  <a:gd name="connsiteX54" fmla="*/ 2470732 w 2780600"/>
                  <a:gd name="connsiteY54" fmla="*/ 2171288 h 2421863"/>
                  <a:gd name="connsiteX55" fmla="*/ 2427190 w 2780600"/>
                  <a:gd name="connsiteY55" fmla="*/ 2185803 h 2421863"/>
                  <a:gd name="connsiteX56" fmla="*/ 2207319 w 2780600"/>
                  <a:gd name="connsiteY56" fmla="*/ 2184264 h 2421863"/>
                  <a:gd name="connsiteX57" fmla="*/ 2194961 w 2780600"/>
                  <a:gd name="connsiteY57" fmla="*/ 1953575 h 2421863"/>
                  <a:gd name="connsiteX58" fmla="*/ 2064333 w 2780600"/>
                  <a:gd name="connsiteY58" fmla="*/ 1968088 h 2421863"/>
                  <a:gd name="connsiteX59" fmla="*/ 1933704 w 2780600"/>
                  <a:gd name="connsiteY59" fmla="*/ 2026146 h 2421863"/>
                  <a:gd name="connsiteX60" fmla="*/ 1861132 w 2780600"/>
                  <a:gd name="connsiteY60" fmla="*/ 2011630 h 2421863"/>
                  <a:gd name="connsiteX61" fmla="*/ 1498275 w 2780600"/>
                  <a:gd name="connsiteY61" fmla="*/ 1953574 h 2421863"/>
                  <a:gd name="connsiteX62" fmla="*/ 1411190 w 2780600"/>
                  <a:gd name="connsiteY62" fmla="*/ 1924545 h 2421863"/>
                  <a:gd name="connsiteX63" fmla="*/ 1295075 w 2780600"/>
                  <a:gd name="connsiteY63" fmla="*/ 1866488 h 2421863"/>
                  <a:gd name="connsiteX64" fmla="*/ 1135418 w 2780600"/>
                  <a:gd name="connsiteY64" fmla="*/ 1735860 h 2421863"/>
                  <a:gd name="connsiteX65" fmla="*/ 1048333 w 2780600"/>
                  <a:gd name="connsiteY65" fmla="*/ 1605231 h 2421863"/>
                  <a:gd name="connsiteX66" fmla="*/ 1019304 w 2780600"/>
                  <a:gd name="connsiteY66" fmla="*/ 1561688 h 2421863"/>
                  <a:gd name="connsiteX67" fmla="*/ 975761 w 2780600"/>
                  <a:gd name="connsiteY67" fmla="*/ 1518145 h 2421863"/>
                  <a:gd name="connsiteX68" fmla="*/ 946733 w 2780600"/>
                  <a:gd name="connsiteY68" fmla="*/ 1445574 h 2421863"/>
                  <a:gd name="connsiteX69" fmla="*/ 859647 w 2780600"/>
                  <a:gd name="connsiteY69" fmla="*/ 1445574 h 2421863"/>
                  <a:gd name="connsiteX70" fmla="*/ 787076 w 2780600"/>
                  <a:gd name="connsiteY70" fmla="*/ 1416545 h 2421863"/>
                  <a:gd name="connsiteX71" fmla="*/ 758046 w 2780600"/>
                  <a:gd name="connsiteY71" fmla="*/ 1285917 h 2421863"/>
                  <a:gd name="connsiteX72" fmla="*/ 888676 w 2780600"/>
                  <a:gd name="connsiteY72" fmla="*/ 1227860 h 2421863"/>
                  <a:gd name="connsiteX73" fmla="*/ 932218 w 2780600"/>
                  <a:gd name="connsiteY73" fmla="*/ 865002 h 2421863"/>
                  <a:gd name="connsiteX74" fmla="*/ 1120904 w 2780600"/>
                  <a:gd name="connsiteY74" fmla="*/ 981117 h 2421863"/>
                  <a:gd name="connsiteX75" fmla="*/ 1178961 w 2780600"/>
                  <a:gd name="connsiteY75" fmla="*/ 995631 h 2421863"/>
                  <a:gd name="connsiteX76" fmla="*/ 1251533 w 2780600"/>
                  <a:gd name="connsiteY76" fmla="*/ 1024660 h 2421863"/>
                  <a:gd name="connsiteX77" fmla="*/ 1382161 w 2780600"/>
                  <a:gd name="connsiteY77" fmla="*/ 1039174 h 2421863"/>
                  <a:gd name="connsiteX78" fmla="*/ 1483761 w 2780600"/>
                  <a:gd name="connsiteY78" fmla="*/ 1053688 h 2421863"/>
                  <a:gd name="connsiteX79" fmla="*/ 1657933 w 2780600"/>
                  <a:gd name="connsiteY79" fmla="*/ 1039174 h 2421863"/>
                  <a:gd name="connsiteX80" fmla="*/ 1614390 w 2780600"/>
                  <a:gd name="connsiteY80" fmla="*/ 995631 h 2421863"/>
                  <a:gd name="connsiteX81" fmla="*/ 1570847 w 2780600"/>
                  <a:gd name="connsiteY81" fmla="*/ 879517 h 2421863"/>
                  <a:gd name="connsiteX82" fmla="*/ 1599875 w 2780600"/>
                  <a:gd name="connsiteY82" fmla="*/ 777917 h 2421863"/>
                  <a:gd name="connsiteX83" fmla="*/ 1576818 w 2780600"/>
                  <a:gd name="connsiteY83" fmla="*/ 676317 h 2421863"/>
                  <a:gd name="connsiteX84" fmla="*/ 1498274 w 2780600"/>
                  <a:gd name="connsiteY84" fmla="*/ 618260 h 2421863"/>
                  <a:gd name="connsiteX85" fmla="*/ 1390306 w 2780600"/>
                  <a:gd name="connsiteY85" fmla="*/ 618252 h 2421863"/>
                  <a:gd name="connsiteX86" fmla="*/ 1286548 w 2780600"/>
                  <a:gd name="connsiteY86" fmla="*/ 555247 h 2421863"/>
                  <a:gd name="connsiteX87" fmla="*/ 1498689 w 2780600"/>
                  <a:gd name="connsiteY87" fmla="*/ 372120 h 2421863"/>
                  <a:gd name="connsiteX88" fmla="*/ 1643833 w 2780600"/>
                  <a:gd name="connsiteY88" fmla="*/ 519136 h 2421863"/>
                  <a:gd name="connsiteX89" fmla="*/ 1875647 w 2780600"/>
                  <a:gd name="connsiteY89" fmla="*/ 676316 h 2421863"/>
                  <a:gd name="connsiteX90" fmla="*/ 1991761 w 2780600"/>
                  <a:gd name="connsiteY90" fmla="*/ 792431 h 2421863"/>
                  <a:gd name="connsiteX91" fmla="*/ 1997732 w 2780600"/>
                  <a:gd name="connsiteY91" fmla="*/ 624747 h 2421863"/>
                  <a:gd name="connsiteX92" fmla="*/ 1989190 w 2780600"/>
                  <a:gd name="connsiteY92" fmla="*/ 577191 h 2421863"/>
                  <a:gd name="connsiteX93" fmla="*/ 1991347 w 2780600"/>
                  <a:gd name="connsiteY93" fmla="*/ 519134 h 2421863"/>
                  <a:gd name="connsiteX94" fmla="*/ 1875647 w 2780600"/>
                  <a:gd name="connsiteY94" fmla="*/ 458602 h 2421863"/>
                  <a:gd name="connsiteX95" fmla="*/ 1672447 w 2780600"/>
                  <a:gd name="connsiteY95" fmla="*/ 371517 h 2421863"/>
                  <a:gd name="connsiteX96" fmla="*/ 1570847 w 2780600"/>
                  <a:gd name="connsiteY96" fmla="*/ 298945 h 2421863"/>
                  <a:gd name="connsiteX97" fmla="*/ 1527304 w 2780600"/>
                  <a:gd name="connsiteY97" fmla="*/ 269917 h 2421863"/>
                  <a:gd name="connsiteX98" fmla="*/ 1469247 w 2780600"/>
                  <a:gd name="connsiteY98" fmla="*/ 226374 h 2421863"/>
                  <a:gd name="connsiteX99" fmla="*/ 1454733 w 2780600"/>
                  <a:gd name="connsiteY99" fmla="*/ 226374 h 2421863"/>
                  <a:gd name="connsiteX100" fmla="*/ 1309590 w 2780600"/>
                  <a:gd name="connsiteY100" fmla="*/ 124774 h 2421863"/>
                  <a:gd name="connsiteX101" fmla="*/ 1266047 w 2780600"/>
                  <a:gd name="connsiteY101" fmla="*/ 81231 h 2421863"/>
                  <a:gd name="connsiteX102" fmla="*/ 1237018 w 2780600"/>
                  <a:gd name="connsiteY102" fmla="*/ 37688 h 2421863"/>
                  <a:gd name="connsiteX103" fmla="*/ 1193475 w 2780600"/>
                  <a:gd name="connsiteY103" fmla="*/ 23174 h 2421863"/>
                  <a:gd name="connsiteX104" fmla="*/ 1144375 w 278060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171288 h 2421863"/>
                  <a:gd name="connsiteX55" fmla="*/ 2427190 w 2781370"/>
                  <a:gd name="connsiteY55" fmla="*/ 2185803 h 2421863"/>
                  <a:gd name="connsiteX56" fmla="*/ 2207319 w 2781370"/>
                  <a:gd name="connsiteY56" fmla="*/ 2184264 h 2421863"/>
                  <a:gd name="connsiteX57" fmla="*/ 2194961 w 2781370"/>
                  <a:gd name="connsiteY57" fmla="*/ 1953575 h 2421863"/>
                  <a:gd name="connsiteX58" fmla="*/ 2064333 w 2781370"/>
                  <a:gd name="connsiteY58" fmla="*/ 1968088 h 2421863"/>
                  <a:gd name="connsiteX59" fmla="*/ 1933704 w 2781370"/>
                  <a:gd name="connsiteY59" fmla="*/ 2026146 h 2421863"/>
                  <a:gd name="connsiteX60" fmla="*/ 1861132 w 2781370"/>
                  <a:gd name="connsiteY60" fmla="*/ 2011630 h 2421863"/>
                  <a:gd name="connsiteX61" fmla="*/ 1498275 w 2781370"/>
                  <a:gd name="connsiteY61" fmla="*/ 1953574 h 2421863"/>
                  <a:gd name="connsiteX62" fmla="*/ 1411190 w 2781370"/>
                  <a:gd name="connsiteY62" fmla="*/ 1924545 h 2421863"/>
                  <a:gd name="connsiteX63" fmla="*/ 1295075 w 2781370"/>
                  <a:gd name="connsiteY63" fmla="*/ 1866488 h 2421863"/>
                  <a:gd name="connsiteX64" fmla="*/ 1135418 w 2781370"/>
                  <a:gd name="connsiteY64" fmla="*/ 1735860 h 2421863"/>
                  <a:gd name="connsiteX65" fmla="*/ 1048333 w 2781370"/>
                  <a:gd name="connsiteY65" fmla="*/ 1605231 h 2421863"/>
                  <a:gd name="connsiteX66" fmla="*/ 1019304 w 2781370"/>
                  <a:gd name="connsiteY66" fmla="*/ 1561688 h 2421863"/>
                  <a:gd name="connsiteX67" fmla="*/ 975761 w 2781370"/>
                  <a:gd name="connsiteY67" fmla="*/ 1518145 h 2421863"/>
                  <a:gd name="connsiteX68" fmla="*/ 946733 w 2781370"/>
                  <a:gd name="connsiteY68" fmla="*/ 1445574 h 2421863"/>
                  <a:gd name="connsiteX69" fmla="*/ 859647 w 2781370"/>
                  <a:gd name="connsiteY69" fmla="*/ 1445574 h 2421863"/>
                  <a:gd name="connsiteX70" fmla="*/ 787076 w 2781370"/>
                  <a:gd name="connsiteY70" fmla="*/ 1416545 h 2421863"/>
                  <a:gd name="connsiteX71" fmla="*/ 758046 w 2781370"/>
                  <a:gd name="connsiteY71" fmla="*/ 1285917 h 2421863"/>
                  <a:gd name="connsiteX72" fmla="*/ 888676 w 2781370"/>
                  <a:gd name="connsiteY72" fmla="*/ 1227860 h 2421863"/>
                  <a:gd name="connsiteX73" fmla="*/ 932218 w 2781370"/>
                  <a:gd name="connsiteY73" fmla="*/ 865002 h 2421863"/>
                  <a:gd name="connsiteX74" fmla="*/ 1120904 w 2781370"/>
                  <a:gd name="connsiteY74" fmla="*/ 981117 h 2421863"/>
                  <a:gd name="connsiteX75" fmla="*/ 1178961 w 2781370"/>
                  <a:gd name="connsiteY75" fmla="*/ 995631 h 2421863"/>
                  <a:gd name="connsiteX76" fmla="*/ 1251533 w 2781370"/>
                  <a:gd name="connsiteY76" fmla="*/ 1024660 h 2421863"/>
                  <a:gd name="connsiteX77" fmla="*/ 1382161 w 2781370"/>
                  <a:gd name="connsiteY77" fmla="*/ 1039174 h 2421863"/>
                  <a:gd name="connsiteX78" fmla="*/ 1483761 w 2781370"/>
                  <a:gd name="connsiteY78" fmla="*/ 1053688 h 2421863"/>
                  <a:gd name="connsiteX79" fmla="*/ 1657933 w 2781370"/>
                  <a:gd name="connsiteY79" fmla="*/ 1039174 h 2421863"/>
                  <a:gd name="connsiteX80" fmla="*/ 1614390 w 2781370"/>
                  <a:gd name="connsiteY80" fmla="*/ 995631 h 2421863"/>
                  <a:gd name="connsiteX81" fmla="*/ 1570847 w 2781370"/>
                  <a:gd name="connsiteY81" fmla="*/ 879517 h 2421863"/>
                  <a:gd name="connsiteX82" fmla="*/ 1599875 w 2781370"/>
                  <a:gd name="connsiteY82" fmla="*/ 777917 h 2421863"/>
                  <a:gd name="connsiteX83" fmla="*/ 1576818 w 2781370"/>
                  <a:gd name="connsiteY83" fmla="*/ 676317 h 2421863"/>
                  <a:gd name="connsiteX84" fmla="*/ 1498274 w 2781370"/>
                  <a:gd name="connsiteY84" fmla="*/ 618260 h 2421863"/>
                  <a:gd name="connsiteX85" fmla="*/ 1390306 w 2781370"/>
                  <a:gd name="connsiteY85" fmla="*/ 618252 h 2421863"/>
                  <a:gd name="connsiteX86" fmla="*/ 1286548 w 2781370"/>
                  <a:gd name="connsiteY86" fmla="*/ 555247 h 2421863"/>
                  <a:gd name="connsiteX87" fmla="*/ 1498689 w 2781370"/>
                  <a:gd name="connsiteY87" fmla="*/ 372120 h 2421863"/>
                  <a:gd name="connsiteX88" fmla="*/ 1643833 w 2781370"/>
                  <a:gd name="connsiteY88" fmla="*/ 519136 h 2421863"/>
                  <a:gd name="connsiteX89" fmla="*/ 1875647 w 2781370"/>
                  <a:gd name="connsiteY89" fmla="*/ 676316 h 2421863"/>
                  <a:gd name="connsiteX90" fmla="*/ 1991761 w 2781370"/>
                  <a:gd name="connsiteY90" fmla="*/ 792431 h 2421863"/>
                  <a:gd name="connsiteX91" fmla="*/ 1997732 w 2781370"/>
                  <a:gd name="connsiteY91" fmla="*/ 624747 h 2421863"/>
                  <a:gd name="connsiteX92" fmla="*/ 1989190 w 2781370"/>
                  <a:gd name="connsiteY92" fmla="*/ 577191 h 2421863"/>
                  <a:gd name="connsiteX93" fmla="*/ 1991347 w 2781370"/>
                  <a:gd name="connsiteY93" fmla="*/ 519134 h 2421863"/>
                  <a:gd name="connsiteX94" fmla="*/ 1875647 w 2781370"/>
                  <a:gd name="connsiteY94" fmla="*/ 458602 h 2421863"/>
                  <a:gd name="connsiteX95" fmla="*/ 1672447 w 2781370"/>
                  <a:gd name="connsiteY95" fmla="*/ 371517 h 2421863"/>
                  <a:gd name="connsiteX96" fmla="*/ 1570847 w 2781370"/>
                  <a:gd name="connsiteY96" fmla="*/ 298945 h 2421863"/>
                  <a:gd name="connsiteX97" fmla="*/ 1527304 w 2781370"/>
                  <a:gd name="connsiteY97" fmla="*/ 269917 h 2421863"/>
                  <a:gd name="connsiteX98" fmla="*/ 1469247 w 2781370"/>
                  <a:gd name="connsiteY98" fmla="*/ 226374 h 2421863"/>
                  <a:gd name="connsiteX99" fmla="*/ 1454733 w 2781370"/>
                  <a:gd name="connsiteY99" fmla="*/ 226374 h 2421863"/>
                  <a:gd name="connsiteX100" fmla="*/ 1309590 w 2781370"/>
                  <a:gd name="connsiteY100" fmla="*/ 124774 h 2421863"/>
                  <a:gd name="connsiteX101" fmla="*/ 1266047 w 2781370"/>
                  <a:gd name="connsiteY101" fmla="*/ 81231 h 2421863"/>
                  <a:gd name="connsiteX102" fmla="*/ 1237018 w 2781370"/>
                  <a:gd name="connsiteY102" fmla="*/ 37688 h 2421863"/>
                  <a:gd name="connsiteX103" fmla="*/ 1193475 w 2781370"/>
                  <a:gd name="connsiteY103" fmla="*/ 23174 h 2421863"/>
                  <a:gd name="connsiteX104" fmla="*/ 1144375 w 278137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82261 w 2781370"/>
                  <a:gd name="connsiteY54" fmla="*/ 2202791 h 2421863"/>
                  <a:gd name="connsiteX55" fmla="*/ 2427190 w 2781370"/>
                  <a:gd name="connsiteY55" fmla="*/ 2185803 h 2421863"/>
                  <a:gd name="connsiteX56" fmla="*/ 2207319 w 2781370"/>
                  <a:gd name="connsiteY56" fmla="*/ 2184264 h 2421863"/>
                  <a:gd name="connsiteX57" fmla="*/ 2194961 w 2781370"/>
                  <a:gd name="connsiteY57" fmla="*/ 1953575 h 2421863"/>
                  <a:gd name="connsiteX58" fmla="*/ 2064333 w 2781370"/>
                  <a:gd name="connsiteY58" fmla="*/ 1968088 h 2421863"/>
                  <a:gd name="connsiteX59" fmla="*/ 1933704 w 2781370"/>
                  <a:gd name="connsiteY59" fmla="*/ 2026146 h 2421863"/>
                  <a:gd name="connsiteX60" fmla="*/ 1861132 w 2781370"/>
                  <a:gd name="connsiteY60" fmla="*/ 2011630 h 2421863"/>
                  <a:gd name="connsiteX61" fmla="*/ 1498275 w 2781370"/>
                  <a:gd name="connsiteY61" fmla="*/ 1953574 h 2421863"/>
                  <a:gd name="connsiteX62" fmla="*/ 1411190 w 2781370"/>
                  <a:gd name="connsiteY62" fmla="*/ 1924545 h 2421863"/>
                  <a:gd name="connsiteX63" fmla="*/ 1295075 w 2781370"/>
                  <a:gd name="connsiteY63" fmla="*/ 1866488 h 2421863"/>
                  <a:gd name="connsiteX64" fmla="*/ 1135418 w 2781370"/>
                  <a:gd name="connsiteY64" fmla="*/ 1735860 h 2421863"/>
                  <a:gd name="connsiteX65" fmla="*/ 1048333 w 2781370"/>
                  <a:gd name="connsiteY65" fmla="*/ 1605231 h 2421863"/>
                  <a:gd name="connsiteX66" fmla="*/ 1019304 w 2781370"/>
                  <a:gd name="connsiteY66" fmla="*/ 1561688 h 2421863"/>
                  <a:gd name="connsiteX67" fmla="*/ 975761 w 2781370"/>
                  <a:gd name="connsiteY67" fmla="*/ 1518145 h 2421863"/>
                  <a:gd name="connsiteX68" fmla="*/ 946733 w 2781370"/>
                  <a:gd name="connsiteY68" fmla="*/ 1445574 h 2421863"/>
                  <a:gd name="connsiteX69" fmla="*/ 859647 w 2781370"/>
                  <a:gd name="connsiteY69" fmla="*/ 1445574 h 2421863"/>
                  <a:gd name="connsiteX70" fmla="*/ 787076 w 2781370"/>
                  <a:gd name="connsiteY70" fmla="*/ 1416545 h 2421863"/>
                  <a:gd name="connsiteX71" fmla="*/ 758046 w 2781370"/>
                  <a:gd name="connsiteY71" fmla="*/ 1285917 h 2421863"/>
                  <a:gd name="connsiteX72" fmla="*/ 888676 w 2781370"/>
                  <a:gd name="connsiteY72" fmla="*/ 1227860 h 2421863"/>
                  <a:gd name="connsiteX73" fmla="*/ 932218 w 2781370"/>
                  <a:gd name="connsiteY73" fmla="*/ 865002 h 2421863"/>
                  <a:gd name="connsiteX74" fmla="*/ 1120904 w 2781370"/>
                  <a:gd name="connsiteY74" fmla="*/ 981117 h 2421863"/>
                  <a:gd name="connsiteX75" fmla="*/ 1178961 w 2781370"/>
                  <a:gd name="connsiteY75" fmla="*/ 995631 h 2421863"/>
                  <a:gd name="connsiteX76" fmla="*/ 1251533 w 2781370"/>
                  <a:gd name="connsiteY76" fmla="*/ 1024660 h 2421863"/>
                  <a:gd name="connsiteX77" fmla="*/ 1382161 w 2781370"/>
                  <a:gd name="connsiteY77" fmla="*/ 1039174 h 2421863"/>
                  <a:gd name="connsiteX78" fmla="*/ 1483761 w 2781370"/>
                  <a:gd name="connsiteY78" fmla="*/ 1053688 h 2421863"/>
                  <a:gd name="connsiteX79" fmla="*/ 1657933 w 2781370"/>
                  <a:gd name="connsiteY79" fmla="*/ 1039174 h 2421863"/>
                  <a:gd name="connsiteX80" fmla="*/ 1614390 w 2781370"/>
                  <a:gd name="connsiteY80" fmla="*/ 995631 h 2421863"/>
                  <a:gd name="connsiteX81" fmla="*/ 1570847 w 2781370"/>
                  <a:gd name="connsiteY81" fmla="*/ 879517 h 2421863"/>
                  <a:gd name="connsiteX82" fmla="*/ 1599875 w 2781370"/>
                  <a:gd name="connsiteY82" fmla="*/ 777917 h 2421863"/>
                  <a:gd name="connsiteX83" fmla="*/ 1576818 w 2781370"/>
                  <a:gd name="connsiteY83" fmla="*/ 676317 h 2421863"/>
                  <a:gd name="connsiteX84" fmla="*/ 1498274 w 2781370"/>
                  <a:gd name="connsiteY84" fmla="*/ 618260 h 2421863"/>
                  <a:gd name="connsiteX85" fmla="*/ 1390306 w 2781370"/>
                  <a:gd name="connsiteY85" fmla="*/ 618252 h 2421863"/>
                  <a:gd name="connsiteX86" fmla="*/ 1286548 w 2781370"/>
                  <a:gd name="connsiteY86" fmla="*/ 555247 h 2421863"/>
                  <a:gd name="connsiteX87" fmla="*/ 1498689 w 2781370"/>
                  <a:gd name="connsiteY87" fmla="*/ 372120 h 2421863"/>
                  <a:gd name="connsiteX88" fmla="*/ 1643833 w 2781370"/>
                  <a:gd name="connsiteY88" fmla="*/ 519136 h 2421863"/>
                  <a:gd name="connsiteX89" fmla="*/ 1875647 w 2781370"/>
                  <a:gd name="connsiteY89" fmla="*/ 676316 h 2421863"/>
                  <a:gd name="connsiteX90" fmla="*/ 1991761 w 2781370"/>
                  <a:gd name="connsiteY90" fmla="*/ 792431 h 2421863"/>
                  <a:gd name="connsiteX91" fmla="*/ 1997732 w 2781370"/>
                  <a:gd name="connsiteY91" fmla="*/ 624747 h 2421863"/>
                  <a:gd name="connsiteX92" fmla="*/ 1989190 w 2781370"/>
                  <a:gd name="connsiteY92" fmla="*/ 577191 h 2421863"/>
                  <a:gd name="connsiteX93" fmla="*/ 1991347 w 2781370"/>
                  <a:gd name="connsiteY93" fmla="*/ 519134 h 2421863"/>
                  <a:gd name="connsiteX94" fmla="*/ 1875647 w 2781370"/>
                  <a:gd name="connsiteY94" fmla="*/ 458602 h 2421863"/>
                  <a:gd name="connsiteX95" fmla="*/ 1672447 w 2781370"/>
                  <a:gd name="connsiteY95" fmla="*/ 371517 h 2421863"/>
                  <a:gd name="connsiteX96" fmla="*/ 1570847 w 2781370"/>
                  <a:gd name="connsiteY96" fmla="*/ 298945 h 2421863"/>
                  <a:gd name="connsiteX97" fmla="*/ 1527304 w 2781370"/>
                  <a:gd name="connsiteY97" fmla="*/ 269917 h 2421863"/>
                  <a:gd name="connsiteX98" fmla="*/ 1469247 w 2781370"/>
                  <a:gd name="connsiteY98" fmla="*/ 226374 h 2421863"/>
                  <a:gd name="connsiteX99" fmla="*/ 1454733 w 2781370"/>
                  <a:gd name="connsiteY99" fmla="*/ 226374 h 2421863"/>
                  <a:gd name="connsiteX100" fmla="*/ 1309590 w 2781370"/>
                  <a:gd name="connsiteY100" fmla="*/ 124774 h 2421863"/>
                  <a:gd name="connsiteX101" fmla="*/ 1266047 w 2781370"/>
                  <a:gd name="connsiteY101" fmla="*/ 81231 h 2421863"/>
                  <a:gd name="connsiteX102" fmla="*/ 1237018 w 2781370"/>
                  <a:gd name="connsiteY102" fmla="*/ 37688 h 2421863"/>
                  <a:gd name="connsiteX103" fmla="*/ 1193475 w 2781370"/>
                  <a:gd name="connsiteY103" fmla="*/ 23174 h 2421863"/>
                  <a:gd name="connsiteX104" fmla="*/ 1144375 w 278137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82261 w 2781370"/>
                  <a:gd name="connsiteY54" fmla="*/ 2202791 h 2421863"/>
                  <a:gd name="connsiteX55" fmla="*/ 2415662 w 2781370"/>
                  <a:gd name="connsiteY55" fmla="*/ 2217306 h 2421863"/>
                  <a:gd name="connsiteX56" fmla="*/ 2207319 w 2781370"/>
                  <a:gd name="connsiteY56" fmla="*/ 2184264 h 2421863"/>
                  <a:gd name="connsiteX57" fmla="*/ 2194961 w 2781370"/>
                  <a:gd name="connsiteY57" fmla="*/ 1953575 h 2421863"/>
                  <a:gd name="connsiteX58" fmla="*/ 2064333 w 2781370"/>
                  <a:gd name="connsiteY58" fmla="*/ 1968088 h 2421863"/>
                  <a:gd name="connsiteX59" fmla="*/ 1933704 w 2781370"/>
                  <a:gd name="connsiteY59" fmla="*/ 2026146 h 2421863"/>
                  <a:gd name="connsiteX60" fmla="*/ 1861132 w 2781370"/>
                  <a:gd name="connsiteY60" fmla="*/ 2011630 h 2421863"/>
                  <a:gd name="connsiteX61" fmla="*/ 1498275 w 2781370"/>
                  <a:gd name="connsiteY61" fmla="*/ 1953574 h 2421863"/>
                  <a:gd name="connsiteX62" fmla="*/ 1411190 w 2781370"/>
                  <a:gd name="connsiteY62" fmla="*/ 1924545 h 2421863"/>
                  <a:gd name="connsiteX63" fmla="*/ 1295075 w 2781370"/>
                  <a:gd name="connsiteY63" fmla="*/ 1866488 h 2421863"/>
                  <a:gd name="connsiteX64" fmla="*/ 1135418 w 2781370"/>
                  <a:gd name="connsiteY64" fmla="*/ 1735860 h 2421863"/>
                  <a:gd name="connsiteX65" fmla="*/ 1048333 w 2781370"/>
                  <a:gd name="connsiteY65" fmla="*/ 1605231 h 2421863"/>
                  <a:gd name="connsiteX66" fmla="*/ 1019304 w 2781370"/>
                  <a:gd name="connsiteY66" fmla="*/ 1561688 h 2421863"/>
                  <a:gd name="connsiteX67" fmla="*/ 975761 w 2781370"/>
                  <a:gd name="connsiteY67" fmla="*/ 1518145 h 2421863"/>
                  <a:gd name="connsiteX68" fmla="*/ 946733 w 2781370"/>
                  <a:gd name="connsiteY68" fmla="*/ 1445574 h 2421863"/>
                  <a:gd name="connsiteX69" fmla="*/ 859647 w 2781370"/>
                  <a:gd name="connsiteY69" fmla="*/ 1445574 h 2421863"/>
                  <a:gd name="connsiteX70" fmla="*/ 787076 w 2781370"/>
                  <a:gd name="connsiteY70" fmla="*/ 1416545 h 2421863"/>
                  <a:gd name="connsiteX71" fmla="*/ 758046 w 2781370"/>
                  <a:gd name="connsiteY71" fmla="*/ 1285917 h 2421863"/>
                  <a:gd name="connsiteX72" fmla="*/ 888676 w 2781370"/>
                  <a:gd name="connsiteY72" fmla="*/ 1227860 h 2421863"/>
                  <a:gd name="connsiteX73" fmla="*/ 932218 w 2781370"/>
                  <a:gd name="connsiteY73" fmla="*/ 865002 h 2421863"/>
                  <a:gd name="connsiteX74" fmla="*/ 1120904 w 2781370"/>
                  <a:gd name="connsiteY74" fmla="*/ 981117 h 2421863"/>
                  <a:gd name="connsiteX75" fmla="*/ 1178961 w 2781370"/>
                  <a:gd name="connsiteY75" fmla="*/ 995631 h 2421863"/>
                  <a:gd name="connsiteX76" fmla="*/ 1251533 w 2781370"/>
                  <a:gd name="connsiteY76" fmla="*/ 1024660 h 2421863"/>
                  <a:gd name="connsiteX77" fmla="*/ 1382161 w 2781370"/>
                  <a:gd name="connsiteY77" fmla="*/ 1039174 h 2421863"/>
                  <a:gd name="connsiteX78" fmla="*/ 1483761 w 2781370"/>
                  <a:gd name="connsiteY78" fmla="*/ 1053688 h 2421863"/>
                  <a:gd name="connsiteX79" fmla="*/ 1657933 w 2781370"/>
                  <a:gd name="connsiteY79" fmla="*/ 1039174 h 2421863"/>
                  <a:gd name="connsiteX80" fmla="*/ 1614390 w 2781370"/>
                  <a:gd name="connsiteY80" fmla="*/ 995631 h 2421863"/>
                  <a:gd name="connsiteX81" fmla="*/ 1570847 w 2781370"/>
                  <a:gd name="connsiteY81" fmla="*/ 879517 h 2421863"/>
                  <a:gd name="connsiteX82" fmla="*/ 1599875 w 2781370"/>
                  <a:gd name="connsiteY82" fmla="*/ 777917 h 2421863"/>
                  <a:gd name="connsiteX83" fmla="*/ 1576818 w 2781370"/>
                  <a:gd name="connsiteY83" fmla="*/ 676317 h 2421863"/>
                  <a:gd name="connsiteX84" fmla="*/ 1498274 w 2781370"/>
                  <a:gd name="connsiteY84" fmla="*/ 618260 h 2421863"/>
                  <a:gd name="connsiteX85" fmla="*/ 1390306 w 2781370"/>
                  <a:gd name="connsiteY85" fmla="*/ 618252 h 2421863"/>
                  <a:gd name="connsiteX86" fmla="*/ 1286548 w 2781370"/>
                  <a:gd name="connsiteY86" fmla="*/ 555247 h 2421863"/>
                  <a:gd name="connsiteX87" fmla="*/ 1498689 w 2781370"/>
                  <a:gd name="connsiteY87" fmla="*/ 372120 h 2421863"/>
                  <a:gd name="connsiteX88" fmla="*/ 1643833 w 2781370"/>
                  <a:gd name="connsiteY88" fmla="*/ 519136 h 2421863"/>
                  <a:gd name="connsiteX89" fmla="*/ 1875647 w 2781370"/>
                  <a:gd name="connsiteY89" fmla="*/ 676316 h 2421863"/>
                  <a:gd name="connsiteX90" fmla="*/ 1991761 w 2781370"/>
                  <a:gd name="connsiteY90" fmla="*/ 792431 h 2421863"/>
                  <a:gd name="connsiteX91" fmla="*/ 1997732 w 2781370"/>
                  <a:gd name="connsiteY91" fmla="*/ 624747 h 2421863"/>
                  <a:gd name="connsiteX92" fmla="*/ 1989190 w 2781370"/>
                  <a:gd name="connsiteY92" fmla="*/ 577191 h 2421863"/>
                  <a:gd name="connsiteX93" fmla="*/ 1991347 w 2781370"/>
                  <a:gd name="connsiteY93" fmla="*/ 519134 h 2421863"/>
                  <a:gd name="connsiteX94" fmla="*/ 1875647 w 2781370"/>
                  <a:gd name="connsiteY94" fmla="*/ 458602 h 2421863"/>
                  <a:gd name="connsiteX95" fmla="*/ 1672447 w 2781370"/>
                  <a:gd name="connsiteY95" fmla="*/ 371517 h 2421863"/>
                  <a:gd name="connsiteX96" fmla="*/ 1570847 w 2781370"/>
                  <a:gd name="connsiteY96" fmla="*/ 298945 h 2421863"/>
                  <a:gd name="connsiteX97" fmla="*/ 1527304 w 2781370"/>
                  <a:gd name="connsiteY97" fmla="*/ 269917 h 2421863"/>
                  <a:gd name="connsiteX98" fmla="*/ 1469247 w 2781370"/>
                  <a:gd name="connsiteY98" fmla="*/ 226374 h 2421863"/>
                  <a:gd name="connsiteX99" fmla="*/ 1454733 w 2781370"/>
                  <a:gd name="connsiteY99" fmla="*/ 226374 h 2421863"/>
                  <a:gd name="connsiteX100" fmla="*/ 1309590 w 2781370"/>
                  <a:gd name="connsiteY100" fmla="*/ 124774 h 2421863"/>
                  <a:gd name="connsiteX101" fmla="*/ 1266047 w 2781370"/>
                  <a:gd name="connsiteY101" fmla="*/ 81231 h 2421863"/>
                  <a:gd name="connsiteX102" fmla="*/ 1237018 w 2781370"/>
                  <a:gd name="connsiteY102" fmla="*/ 37688 h 2421863"/>
                  <a:gd name="connsiteX103" fmla="*/ 1193475 w 2781370"/>
                  <a:gd name="connsiteY103" fmla="*/ 23174 h 2421863"/>
                  <a:gd name="connsiteX104" fmla="*/ 1144375 w 278137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82261 w 2781370"/>
                  <a:gd name="connsiteY54" fmla="*/ 2202791 h 2421863"/>
                  <a:gd name="connsiteX55" fmla="*/ 2415662 w 2781370"/>
                  <a:gd name="connsiteY55" fmla="*/ 2217306 h 2421863"/>
                  <a:gd name="connsiteX56" fmla="*/ 2241905 w 2781370"/>
                  <a:gd name="connsiteY56" fmla="*/ 2215768 h 2421863"/>
                  <a:gd name="connsiteX57" fmla="*/ 2194961 w 2781370"/>
                  <a:gd name="connsiteY57" fmla="*/ 1953575 h 2421863"/>
                  <a:gd name="connsiteX58" fmla="*/ 2064333 w 2781370"/>
                  <a:gd name="connsiteY58" fmla="*/ 1968088 h 2421863"/>
                  <a:gd name="connsiteX59" fmla="*/ 1933704 w 2781370"/>
                  <a:gd name="connsiteY59" fmla="*/ 2026146 h 2421863"/>
                  <a:gd name="connsiteX60" fmla="*/ 1861132 w 2781370"/>
                  <a:gd name="connsiteY60" fmla="*/ 2011630 h 2421863"/>
                  <a:gd name="connsiteX61" fmla="*/ 1498275 w 2781370"/>
                  <a:gd name="connsiteY61" fmla="*/ 1953574 h 2421863"/>
                  <a:gd name="connsiteX62" fmla="*/ 1411190 w 2781370"/>
                  <a:gd name="connsiteY62" fmla="*/ 1924545 h 2421863"/>
                  <a:gd name="connsiteX63" fmla="*/ 1295075 w 2781370"/>
                  <a:gd name="connsiteY63" fmla="*/ 1866488 h 2421863"/>
                  <a:gd name="connsiteX64" fmla="*/ 1135418 w 2781370"/>
                  <a:gd name="connsiteY64" fmla="*/ 1735860 h 2421863"/>
                  <a:gd name="connsiteX65" fmla="*/ 1048333 w 2781370"/>
                  <a:gd name="connsiteY65" fmla="*/ 1605231 h 2421863"/>
                  <a:gd name="connsiteX66" fmla="*/ 1019304 w 2781370"/>
                  <a:gd name="connsiteY66" fmla="*/ 1561688 h 2421863"/>
                  <a:gd name="connsiteX67" fmla="*/ 975761 w 2781370"/>
                  <a:gd name="connsiteY67" fmla="*/ 1518145 h 2421863"/>
                  <a:gd name="connsiteX68" fmla="*/ 946733 w 2781370"/>
                  <a:gd name="connsiteY68" fmla="*/ 1445574 h 2421863"/>
                  <a:gd name="connsiteX69" fmla="*/ 859647 w 2781370"/>
                  <a:gd name="connsiteY69" fmla="*/ 1445574 h 2421863"/>
                  <a:gd name="connsiteX70" fmla="*/ 787076 w 2781370"/>
                  <a:gd name="connsiteY70" fmla="*/ 1416545 h 2421863"/>
                  <a:gd name="connsiteX71" fmla="*/ 758046 w 2781370"/>
                  <a:gd name="connsiteY71" fmla="*/ 1285917 h 2421863"/>
                  <a:gd name="connsiteX72" fmla="*/ 888676 w 2781370"/>
                  <a:gd name="connsiteY72" fmla="*/ 1227860 h 2421863"/>
                  <a:gd name="connsiteX73" fmla="*/ 932218 w 2781370"/>
                  <a:gd name="connsiteY73" fmla="*/ 865002 h 2421863"/>
                  <a:gd name="connsiteX74" fmla="*/ 1120904 w 2781370"/>
                  <a:gd name="connsiteY74" fmla="*/ 981117 h 2421863"/>
                  <a:gd name="connsiteX75" fmla="*/ 1178961 w 2781370"/>
                  <a:gd name="connsiteY75" fmla="*/ 995631 h 2421863"/>
                  <a:gd name="connsiteX76" fmla="*/ 1251533 w 2781370"/>
                  <a:gd name="connsiteY76" fmla="*/ 1024660 h 2421863"/>
                  <a:gd name="connsiteX77" fmla="*/ 1382161 w 2781370"/>
                  <a:gd name="connsiteY77" fmla="*/ 1039174 h 2421863"/>
                  <a:gd name="connsiteX78" fmla="*/ 1483761 w 2781370"/>
                  <a:gd name="connsiteY78" fmla="*/ 1053688 h 2421863"/>
                  <a:gd name="connsiteX79" fmla="*/ 1657933 w 2781370"/>
                  <a:gd name="connsiteY79" fmla="*/ 1039174 h 2421863"/>
                  <a:gd name="connsiteX80" fmla="*/ 1614390 w 2781370"/>
                  <a:gd name="connsiteY80" fmla="*/ 995631 h 2421863"/>
                  <a:gd name="connsiteX81" fmla="*/ 1570847 w 2781370"/>
                  <a:gd name="connsiteY81" fmla="*/ 879517 h 2421863"/>
                  <a:gd name="connsiteX82" fmla="*/ 1599875 w 2781370"/>
                  <a:gd name="connsiteY82" fmla="*/ 777917 h 2421863"/>
                  <a:gd name="connsiteX83" fmla="*/ 1576818 w 2781370"/>
                  <a:gd name="connsiteY83" fmla="*/ 676317 h 2421863"/>
                  <a:gd name="connsiteX84" fmla="*/ 1498274 w 2781370"/>
                  <a:gd name="connsiteY84" fmla="*/ 618260 h 2421863"/>
                  <a:gd name="connsiteX85" fmla="*/ 1390306 w 2781370"/>
                  <a:gd name="connsiteY85" fmla="*/ 618252 h 2421863"/>
                  <a:gd name="connsiteX86" fmla="*/ 1286548 w 2781370"/>
                  <a:gd name="connsiteY86" fmla="*/ 555247 h 2421863"/>
                  <a:gd name="connsiteX87" fmla="*/ 1498689 w 2781370"/>
                  <a:gd name="connsiteY87" fmla="*/ 372120 h 2421863"/>
                  <a:gd name="connsiteX88" fmla="*/ 1643833 w 2781370"/>
                  <a:gd name="connsiteY88" fmla="*/ 519136 h 2421863"/>
                  <a:gd name="connsiteX89" fmla="*/ 1875647 w 2781370"/>
                  <a:gd name="connsiteY89" fmla="*/ 676316 h 2421863"/>
                  <a:gd name="connsiteX90" fmla="*/ 1991761 w 2781370"/>
                  <a:gd name="connsiteY90" fmla="*/ 792431 h 2421863"/>
                  <a:gd name="connsiteX91" fmla="*/ 1997732 w 2781370"/>
                  <a:gd name="connsiteY91" fmla="*/ 624747 h 2421863"/>
                  <a:gd name="connsiteX92" fmla="*/ 1989190 w 2781370"/>
                  <a:gd name="connsiteY92" fmla="*/ 577191 h 2421863"/>
                  <a:gd name="connsiteX93" fmla="*/ 1991347 w 2781370"/>
                  <a:gd name="connsiteY93" fmla="*/ 519134 h 2421863"/>
                  <a:gd name="connsiteX94" fmla="*/ 1875647 w 2781370"/>
                  <a:gd name="connsiteY94" fmla="*/ 458602 h 2421863"/>
                  <a:gd name="connsiteX95" fmla="*/ 1672447 w 2781370"/>
                  <a:gd name="connsiteY95" fmla="*/ 371517 h 2421863"/>
                  <a:gd name="connsiteX96" fmla="*/ 1570847 w 2781370"/>
                  <a:gd name="connsiteY96" fmla="*/ 298945 h 2421863"/>
                  <a:gd name="connsiteX97" fmla="*/ 1527304 w 2781370"/>
                  <a:gd name="connsiteY97" fmla="*/ 269917 h 2421863"/>
                  <a:gd name="connsiteX98" fmla="*/ 1469247 w 2781370"/>
                  <a:gd name="connsiteY98" fmla="*/ 226374 h 2421863"/>
                  <a:gd name="connsiteX99" fmla="*/ 1454733 w 2781370"/>
                  <a:gd name="connsiteY99" fmla="*/ 226374 h 2421863"/>
                  <a:gd name="connsiteX100" fmla="*/ 1309590 w 2781370"/>
                  <a:gd name="connsiteY100" fmla="*/ 124774 h 2421863"/>
                  <a:gd name="connsiteX101" fmla="*/ 1266047 w 2781370"/>
                  <a:gd name="connsiteY101" fmla="*/ 81231 h 2421863"/>
                  <a:gd name="connsiteX102" fmla="*/ 1237018 w 2781370"/>
                  <a:gd name="connsiteY102" fmla="*/ 37688 h 2421863"/>
                  <a:gd name="connsiteX103" fmla="*/ 1193475 w 2781370"/>
                  <a:gd name="connsiteY103" fmla="*/ 23174 h 2421863"/>
                  <a:gd name="connsiteX104" fmla="*/ 1144375 w 278137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41905 w 2781370"/>
                  <a:gd name="connsiteY56" fmla="*/ 2215768 h 2421863"/>
                  <a:gd name="connsiteX57" fmla="*/ 2194961 w 2781370"/>
                  <a:gd name="connsiteY57" fmla="*/ 1953575 h 2421863"/>
                  <a:gd name="connsiteX58" fmla="*/ 2064333 w 2781370"/>
                  <a:gd name="connsiteY58" fmla="*/ 1968088 h 2421863"/>
                  <a:gd name="connsiteX59" fmla="*/ 1933704 w 2781370"/>
                  <a:gd name="connsiteY59" fmla="*/ 2026146 h 2421863"/>
                  <a:gd name="connsiteX60" fmla="*/ 1861132 w 2781370"/>
                  <a:gd name="connsiteY60" fmla="*/ 2011630 h 2421863"/>
                  <a:gd name="connsiteX61" fmla="*/ 1498275 w 2781370"/>
                  <a:gd name="connsiteY61" fmla="*/ 1953574 h 2421863"/>
                  <a:gd name="connsiteX62" fmla="*/ 1411190 w 2781370"/>
                  <a:gd name="connsiteY62" fmla="*/ 1924545 h 2421863"/>
                  <a:gd name="connsiteX63" fmla="*/ 1295075 w 2781370"/>
                  <a:gd name="connsiteY63" fmla="*/ 1866488 h 2421863"/>
                  <a:gd name="connsiteX64" fmla="*/ 1135418 w 2781370"/>
                  <a:gd name="connsiteY64" fmla="*/ 1735860 h 2421863"/>
                  <a:gd name="connsiteX65" fmla="*/ 1048333 w 2781370"/>
                  <a:gd name="connsiteY65" fmla="*/ 1605231 h 2421863"/>
                  <a:gd name="connsiteX66" fmla="*/ 1019304 w 2781370"/>
                  <a:gd name="connsiteY66" fmla="*/ 1561688 h 2421863"/>
                  <a:gd name="connsiteX67" fmla="*/ 975761 w 2781370"/>
                  <a:gd name="connsiteY67" fmla="*/ 1518145 h 2421863"/>
                  <a:gd name="connsiteX68" fmla="*/ 946733 w 2781370"/>
                  <a:gd name="connsiteY68" fmla="*/ 1445574 h 2421863"/>
                  <a:gd name="connsiteX69" fmla="*/ 859647 w 2781370"/>
                  <a:gd name="connsiteY69" fmla="*/ 1445574 h 2421863"/>
                  <a:gd name="connsiteX70" fmla="*/ 787076 w 2781370"/>
                  <a:gd name="connsiteY70" fmla="*/ 1416545 h 2421863"/>
                  <a:gd name="connsiteX71" fmla="*/ 758046 w 2781370"/>
                  <a:gd name="connsiteY71" fmla="*/ 1285917 h 2421863"/>
                  <a:gd name="connsiteX72" fmla="*/ 888676 w 2781370"/>
                  <a:gd name="connsiteY72" fmla="*/ 1227860 h 2421863"/>
                  <a:gd name="connsiteX73" fmla="*/ 932218 w 2781370"/>
                  <a:gd name="connsiteY73" fmla="*/ 865002 h 2421863"/>
                  <a:gd name="connsiteX74" fmla="*/ 1120904 w 2781370"/>
                  <a:gd name="connsiteY74" fmla="*/ 981117 h 2421863"/>
                  <a:gd name="connsiteX75" fmla="*/ 1178961 w 2781370"/>
                  <a:gd name="connsiteY75" fmla="*/ 995631 h 2421863"/>
                  <a:gd name="connsiteX76" fmla="*/ 1251533 w 2781370"/>
                  <a:gd name="connsiteY76" fmla="*/ 1024660 h 2421863"/>
                  <a:gd name="connsiteX77" fmla="*/ 1382161 w 2781370"/>
                  <a:gd name="connsiteY77" fmla="*/ 1039174 h 2421863"/>
                  <a:gd name="connsiteX78" fmla="*/ 1483761 w 2781370"/>
                  <a:gd name="connsiteY78" fmla="*/ 1053688 h 2421863"/>
                  <a:gd name="connsiteX79" fmla="*/ 1657933 w 2781370"/>
                  <a:gd name="connsiteY79" fmla="*/ 1039174 h 2421863"/>
                  <a:gd name="connsiteX80" fmla="*/ 1614390 w 2781370"/>
                  <a:gd name="connsiteY80" fmla="*/ 995631 h 2421863"/>
                  <a:gd name="connsiteX81" fmla="*/ 1570847 w 2781370"/>
                  <a:gd name="connsiteY81" fmla="*/ 879517 h 2421863"/>
                  <a:gd name="connsiteX82" fmla="*/ 1599875 w 2781370"/>
                  <a:gd name="connsiteY82" fmla="*/ 777917 h 2421863"/>
                  <a:gd name="connsiteX83" fmla="*/ 1576818 w 2781370"/>
                  <a:gd name="connsiteY83" fmla="*/ 676317 h 2421863"/>
                  <a:gd name="connsiteX84" fmla="*/ 1498274 w 2781370"/>
                  <a:gd name="connsiteY84" fmla="*/ 618260 h 2421863"/>
                  <a:gd name="connsiteX85" fmla="*/ 1390306 w 2781370"/>
                  <a:gd name="connsiteY85" fmla="*/ 618252 h 2421863"/>
                  <a:gd name="connsiteX86" fmla="*/ 1286548 w 2781370"/>
                  <a:gd name="connsiteY86" fmla="*/ 555247 h 2421863"/>
                  <a:gd name="connsiteX87" fmla="*/ 1498689 w 2781370"/>
                  <a:gd name="connsiteY87" fmla="*/ 372120 h 2421863"/>
                  <a:gd name="connsiteX88" fmla="*/ 1643833 w 2781370"/>
                  <a:gd name="connsiteY88" fmla="*/ 519136 h 2421863"/>
                  <a:gd name="connsiteX89" fmla="*/ 1875647 w 2781370"/>
                  <a:gd name="connsiteY89" fmla="*/ 676316 h 2421863"/>
                  <a:gd name="connsiteX90" fmla="*/ 1991761 w 2781370"/>
                  <a:gd name="connsiteY90" fmla="*/ 792431 h 2421863"/>
                  <a:gd name="connsiteX91" fmla="*/ 1997732 w 2781370"/>
                  <a:gd name="connsiteY91" fmla="*/ 624747 h 2421863"/>
                  <a:gd name="connsiteX92" fmla="*/ 1989190 w 2781370"/>
                  <a:gd name="connsiteY92" fmla="*/ 577191 h 2421863"/>
                  <a:gd name="connsiteX93" fmla="*/ 1991347 w 2781370"/>
                  <a:gd name="connsiteY93" fmla="*/ 519134 h 2421863"/>
                  <a:gd name="connsiteX94" fmla="*/ 1875647 w 2781370"/>
                  <a:gd name="connsiteY94" fmla="*/ 458602 h 2421863"/>
                  <a:gd name="connsiteX95" fmla="*/ 1672447 w 2781370"/>
                  <a:gd name="connsiteY95" fmla="*/ 371517 h 2421863"/>
                  <a:gd name="connsiteX96" fmla="*/ 1570847 w 2781370"/>
                  <a:gd name="connsiteY96" fmla="*/ 298945 h 2421863"/>
                  <a:gd name="connsiteX97" fmla="*/ 1527304 w 2781370"/>
                  <a:gd name="connsiteY97" fmla="*/ 269917 h 2421863"/>
                  <a:gd name="connsiteX98" fmla="*/ 1469247 w 2781370"/>
                  <a:gd name="connsiteY98" fmla="*/ 226374 h 2421863"/>
                  <a:gd name="connsiteX99" fmla="*/ 1454733 w 2781370"/>
                  <a:gd name="connsiteY99" fmla="*/ 226374 h 2421863"/>
                  <a:gd name="connsiteX100" fmla="*/ 1309590 w 2781370"/>
                  <a:gd name="connsiteY100" fmla="*/ 124774 h 2421863"/>
                  <a:gd name="connsiteX101" fmla="*/ 1266047 w 2781370"/>
                  <a:gd name="connsiteY101" fmla="*/ 81231 h 2421863"/>
                  <a:gd name="connsiteX102" fmla="*/ 1237018 w 2781370"/>
                  <a:gd name="connsiteY102" fmla="*/ 37688 h 2421863"/>
                  <a:gd name="connsiteX103" fmla="*/ 1193475 w 2781370"/>
                  <a:gd name="connsiteY103" fmla="*/ 23174 h 2421863"/>
                  <a:gd name="connsiteX104" fmla="*/ 1144375 w 278137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94961 w 2781370"/>
                  <a:gd name="connsiteY57" fmla="*/ 1953575 h 2421863"/>
                  <a:gd name="connsiteX58" fmla="*/ 2064333 w 2781370"/>
                  <a:gd name="connsiteY58" fmla="*/ 1968088 h 2421863"/>
                  <a:gd name="connsiteX59" fmla="*/ 1933704 w 2781370"/>
                  <a:gd name="connsiteY59" fmla="*/ 2026146 h 2421863"/>
                  <a:gd name="connsiteX60" fmla="*/ 1861132 w 2781370"/>
                  <a:gd name="connsiteY60" fmla="*/ 2011630 h 2421863"/>
                  <a:gd name="connsiteX61" fmla="*/ 1498275 w 2781370"/>
                  <a:gd name="connsiteY61" fmla="*/ 1953574 h 2421863"/>
                  <a:gd name="connsiteX62" fmla="*/ 1411190 w 2781370"/>
                  <a:gd name="connsiteY62" fmla="*/ 1924545 h 2421863"/>
                  <a:gd name="connsiteX63" fmla="*/ 1295075 w 2781370"/>
                  <a:gd name="connsiteY63" fmla="*/ 1866488 h 2421863"/>
                  <a:gd name="connsiteX64" fmla="*/ 1135418 w 2781370"/>
                  <a:gd name="connsiteY64" fmla="*/ 1735860 h 2421863"/>
                  <a:gd name="connsiteX65" fmla="*/ 1048333 w 2781370"/>
                  <a:gd name="connsiteY65" fmla="*/ 1605231 h 2421863"/>
                  <a:gd name="connsiteX66" fmla="*/ 1019304 w 2781370"/>
                  <a:gd name="connsiteY66" fmla="*/ 1561688 h 2421863"/>
                  <a:gd name="connsiteX67" fmla="*/ 975761 w 2781370"/>
                  <a:gd name="connsiteY67" fmla="*/ 1518145 h 2421863"/>
                  <a:gd name="connsiteX68" fmla="*/ 946733 w 2781370"/>
                  <a:gd name="connsiteY68" fmla="*/ 1445574 h 2421863"/>
                  <a:gd name="connsiteX69" fmla="*/ 859647 w 2781370"/>
                  <a:gd name="connsiteY69" fmla="*/ 1445574 h 2421863"/>
                  <a:gd name="connsiteX70" fmla="*/ 787076 w 2781370"/>
                  <a:gd name="connsiteY70" fmla="*/ 1416545 h 2421863"/>
                  <a:gd name="connsiteX71" fmla="*/ 758046 w 2781370"/>
                  <a:gd name="connsiteY71" fmla="*/ 1285917 h 2421863"/>
                  <a:gd name="connsiteX72" fmla="*/ 888676 w 2781370"/>
                  <a:gd name="connsiteY72" fmla="*/ 1227860 h 2421863"/>
                  <a:gd name="connsiteX73" fmla="*/ 932218 w 2781370"/>
                  <a:gd name="connsiteY73" fmla="*/ 865002 h 2421863"/>
                  <a:gd name="connsiteX74" fmla="*/ 1120904 w 2781370"/>
                  <a:gd name="connsiteY74" fmla="*/ 981117 h 2421863"/>
                  <a:gd name="connsiteX75" fmla="*/ 1178961 w 2781370"/>
                  <a:gd name="connsiteY75" fmla="*/ 995631 h 2421863"/>
                  <a:gd name="connsiteX76" fmla="*/ 1251533 w 2781370"/>
                  <a:gd name="connsiteY76" fmla="*/ 1024660 h 2421863"/>
                  <a:gd name="connsiteX77" fmla="*/ 1382161 w 2781370"/>
                  <a:gd name="connsiteY77" fmla="*/ 1039174 h 2421863"/>
                  <a:gd name="connsiteX78" fmla="*/ 1483761 w 2781370"/>
                  <a:gd name="connsiteY78" fmla="*/ 1053688 h 2421863"/>
                  <a:gd name="connsiteX79" fmla="*/ 1657933 w 2781370"/>
                  <a:gd name="connsiteY79" fmla="*/ 1039174 h 2421863"/>
                  <a:gd name="connsiteX80" fmla="*/ 1614390 w 2781370"/>
                  <a:gd name="connsiteY80" fmla="*/ 995631 h 2421863"/>
                  <a:gd name="connsiteX81" fmla="*/ 1570847 w 2781370"/>
                  <a:gd name="connsiteY81" fmla="*/ 879517 h 2421863"/>
                  <a:gd name="connsiteX82" fmla="*/ 1599875 w 2781370"/>
                  <a:gd name="connsiteY82" fmla="*/ 777917 h 2421863"/>
                  <a:gd name="connsiteX83" fmla="*/ 1576818 w 2781370"/>
                  <a:gd name="connsiteY83" fmla="*/ 676317 h 2421863"/>
                  <a:gd name="connsiteX84" fmla="*/ 1498274 w 2781370"/>
                  <a:gd name="connsiteY84" fmla="*/ 618260 h 2421863"/>
                  <a:gd name="connsiteX85" fmla="*/ 1390306 w 2781370"/>
                  <a:gd name="connsiteY85" fmla="*/ 618252 h 2421863"/>
                  <a:gd name="connsiteX86" fmla="*/ 1286548 w 2781370"/>
                  <a:gd name="connsiteY86" fmla="*/ 555247 h 2421863"/>
                  <a:gd name="connsiteX87" fmla="*/ 1498689 w 2781370"/>
                  <a:gd name="connsiteY87" fmla="*/ 372120 h 2421863"/>
                  <a:gd name="connsiteX88" fmla="*/ 1643833 w 2781370"/>
                  <a:gd name="connsiteY88" fmla="*/ 519136 h 2421863"/>
                  <a:gd name="connsiteX89" fmla="*/ 1875647 w 2781370"/>
                  <a:gd name="connsiteY89" fmla="*/ 676316 h 2421863"/>
                  <a:gd name="connsiteX90" fmla="*/ 1991761 w 2781370"/>
                  <a:gd name="connsiteY90" fmla="*/ 792431 h 2421863"/>
                  <a:gd name="connsiteX91" fmla="*/ 1997732 w 2781370"/>
                  <a:gd name="connsiteY91" fmla="*/ 624747 h 2421863"/>
                  <a:gd name="connsiteX92" fmla="*/ 1989190 w 2781370"/>
                  <a:gd name="connsiteY92" fmla="*/ 577191 h 2421863"/>
                  <a:gd name="connsiteX93" fmla="*/ 1991347 w 2781370"/>
                  <a:gd name="connsiteY93" fmla="*/ 519134 h 2421863"/>
                  <a:gd name="connsiteX94" fmla="*/ 1875647 w 2781370"/>
                  <a:gd name="connsiteY94" fmla="*/ 458602 h 2421863"/>
                  <a:gd name="connsiteX95" fmla="*/ 1672447 w 2781370"/>
                  <a:gd name="connsiteY95" fmla="*/ 371517 h 2421863"/>
                  <a:gd name="connsiteX96" fmla="*/ 1570847 w 2781370"/>
                  <a:gd name="connsiteY96" fmla="*/ 298945 h 2421863"/>
                  <a:gd name="connsiteX97" fmla="*/ 1527304 w 2781370"/>
                  <a:gd name="connsiteY97" fmla="*/ 269917 h 2421863"/>
                  <a:gd name="connsiteX98" fmla="*/ 1469247 w 2781370"/>
                  <a:gd name="connsiteY98" fmla="*/ 226374 h 2421863"/>
                  <a:gd name="connsiteX99" fmla="*/ 1454733 w 2781370"/>
                  <a:gd name="connsiteY99" fmla="*/ 226374 h 2421863"/>
                  <a:gd name="connsiteX100" fmla="*/ 1309590 w 2781370"/>
                  <a:gd name="connsiteY100" fmla="*/ 124774 h 2421863"/>
                  <a:gd name="connsiteX101" fmla="*/ 1266047 w 2781370"/>
                  <a:gd name="connsiteY101" fmla="*/ 81231 h 2421863"/>
                  <a:gd name="connsiteX102" fmla="*/ 1237018 w 2781370"/>
                  <a:gd name="connsiteY102" fmla="*/ 37688 h 2421863"/>
                  <a:gd name="connsiteX103" fmla="*/ 1193475 w 2781370"/>
                  <a:gd name="connsiteY103" fmla="*/ 23174 h 2421863"/>
                  <a:gd name="connsiteX104" fmla="*/ 1144375 w 2781370"/>
                  <a:gd name="connsiteY104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85784 w 2781370"/>
                  <a:gd name="connsiteY57" fmla="*/ 2077893 h 2421863"/>
                  <a:gd name="connsiteX58" fmla="*/ 2194961 w 2781370"/>
                  <a:gd name="connsiteY58" fmla="*/ 1953575 h 2421863"/>
                  <a:gd name="connsiteX59" fmla="*/ 2064333 w 2781370"/>
                  <a:gd name="connsiteY59" fmla="*/ 1968088 h 2421863"/>
                  <a:gd name="connsiteX60" fmla="*/ 1933704 w 2781370"/>
                  <a:gd name="connsiteY60" fmla="*/ 2026146 h 2421863"/>
                  <a:gd name="connsiteX61" fmla="*/ 1861132 w 2781370"/>
                  <a:gd name="connsiteY61" fmla="*/ 2011630 h 2421863"/>
                  <a:gd name="connsiteX62" fmla="*/ 1498275 w 2781370"/>
                  <a:gd name="connsiteY62" fmla="*/ 1953574 h 2421863"/>
                  <a:gd name="connsiteX63" fmla="*/ 1411190 w 2781370"/>
                  <a:gd name="connsiteY63" fmla="*/ 1924545 h 2421863"/>
                  <a:gd name="connsiteX64" fmla="*/ 1295075 w 2781370"/>
                  <a:gd name="connsiteY64" fmla="*/ 1866488 h 2421863"/>
                  <a:gd name="connsiteX65" fmla="*/ 1135418 w 2781370"/>
                  <a:gd name="connsiteY65" fmla="*/ 1735860 h 2421863"/>
                  <a:gd name="connsiteX66" fmla="*/ 1048333 w 2781370"/>
                  <a:gd name="connsiteY66" fmla="*/ 1605231 h 2421863"/>
                  <a:gd name="connsiteX67" fmla="*/ 1019304 w 2781370"/>
                  <a:gd name="connsiteY67" fmla="*/ 1561688 h 2421863"/>
                  <a:gd name="connsiteX68" fmla="*/ 975761 w 2781370"/>
                  <a:gd name="connsiteY68" fmla="*/ 1518145 h 2421863"/>
                  <a:gd name="connsiteX69" fmla="*/ 946733 w 2781370"/>
                  <a:gd name="connsiteY69" fmla="*/ 1445574 h 2421863"/>
                  <a:gd name="connsiteX70" fmla="*/ 859647 w 2781370"/>
                  <a:gd name="connsiteY70" fmla="*/ 1445574 h 2421863"/>
                  <a:gd name="connsiteX71" fmla="*/ 787076 w 2781370"/>
                  <a:gd name="connsiteY71" fmla="*/ 1416545 h 2421863"/>
                  <a:gd name="connsiteX72" fmla="*/ 758046 w 2781370"/>
                  <a:gd name="connsiteY72" fmla="*/ 1285917 h 2421863"/>
                  <a:gd name="connsiteX73" fmla="*/ 888676 w 2781370"/>
                  <a:gd name="connsiteY73" fmla="*/ 1227860 h 2421863"/>
                  <a:gd name="connsiteX74" fmla="*/ 932218 w 2781370"/>
                  <a:gd name="connsiteY74" fmla="*/ 865002 h 2421863"/>
                  <a:gd name="connsiteX75" fmla="*/ 1120904 w 2781370"/>
                  <a:gd name="connsiteY75" fmla="*/ 981117 h 2421863"/>
                  <a:gd name="connsiteX76" fmla="*/ 1178961 w 2781370"/>
                  <a:gd name="connsiteY76" fmla="*/ 995631 h 2421863"/>
                  <a:gd name="connsiteX77" fmla="*/ 1251533 w 2781370"/>
                  <a:gd name="connsiteY77" fmla="*/ 1024660 h 2421863"/>
                  <a:gd name="connsiteX78" fmla="*/ 1382161 w 2781370"/>
                  <a:gd name="connsiteY78" fmla="*/ 1039174 h 2421863"/>
                  <a:gd name="connsiteX79" fmla="*/ 1483761 w 2781370"/>
                  <a:gd name="connsiteY79" fmla="*/ 1053688 h 2421863"/>
                  <a:gd name="connsiteX80" fmla="*/ 1657933 w 2781370"/>
                  <a:gd name="connsiteY80" fmla="*/ 1039174 h 2421863"/>
                  <a:gd name="connsiteX81" fmla="*/ 1614390 w 2781370"/>
                  <a:gd name="connsiteY81" fmla="*/ 995631 h 2421863"/>
                  <a:gd name="connsiteX82" fmla="*/ 1570847 w 2781370"/>
                  <a:gd name="connsiteY82" fmla="*/ 879517 h 2421863"/>
                  <a:gd name="connsiteX83" fmla="*/ 1599875 w 2781370"/>
                  <a:gd name="connsiteY83" fmla="*/ 777917 h 2421863"/>
                  <a:gd name="connsiteX84" fmla="*/ 1576818 w 2781370"/>
                  <a:gd name="connsiteY84" fmla="*/ 676317 h 2421863"/>
                  <a:gd name="connsiteX85" fmla="*/ 1498274 w 2781370"/>
                  <a:gd name="connsiteY85" fmla="*/ 618260 h 2421863"/>
                  <a:gd name="connsiteX86" fmla="*/ 1390306 w 2781370"/>
                  <a:gd name="connsiteY86" fmla="*/ 618252 h 2421863"/>
                  <a:gd name="connsiteX87" fmla="*/ 1286548 w 2781370"/>
                  <a:gd name="connsiteY87" fmla="*/ 555247 h 2421863"/>
                  <a:gd name="connsiteX88" fmla="*/ 1498689 w 2781370"/>
                  <a:gd name="connsiteY88" fmla="*/ 372120 h 2421863"/>
                  <a:gd name="connsiteX89" fmla="*/ 1643833 w 2781370"/>
                  <a:gd name="connsiteY89" fmla="*/ 519136 h 2421863"/>
                  <a:gd name="connsiteX90" fmla="*/ 1875647 w 2781370"/>
                  <a:gd name="connsiteY90" fmla="*/ 676316 h 2421863"/>
                  <a:gd name="connsiteX91" fmla="*/ 1991761 w 2781370"/>
                  <a:gd name="connsiteY91" fmla="*/ 792431 h 2421863"/>
                  <a:gd name="connsiteX92" fmla="*/ 1997732 w 2781370"/>
                  <a:gd name="connsiteY92" fmla="*/ 624747 h 2421863"/>
                  <a:gd name="connsiteX93" fmla="*/ 1989190 w 2781370"/>
                  <a:gd name="connsiteY93" fmla="*/ 577191 h 2421863"/>
                  <a:gd name="connsiteX94" fmla="*/ 1991347 w 2781370"/>
                  <a:gd name="connsiteY94" fmla="*/ 519134 h 2421863"/>
                  <a:gd name="connsiteX95" fmla="*/ 1875647 w 2781370"/>
                  <a:gd name="connsiteY95" fmla="*/ 458602 h 2421863"/>
                  <a:gd name="connsiteX96" fmla="*/ 1672447 w 2781370"/>
                  <a:gd name="connsiteY96" fmla="*/ 371517 h 2421863"/>
                  <a:gd name="connsiteX97" fmla="*/ 1570847 w 2781370"/>
                  <a:gd name="connsiteY97" fmla="*/ 298945 h 2421863"/>
                  <a:gd name="connsiteX98" fmla="*/ 1527304 w 2781370"/>
                  <a:gd name="connsiteY98" fmla="*/ 269917 h 2421863"/>
                  <a:gd name="connsiteX99" fmla="*/ 1469247 w 2781370"/>
                  <a:gd name="connsiteY99" fmla="*/ 226374 h 2421863"/>
                  <a:gd name="connsiteX100" fmla="*/ 1454733 w 2781370"/>
                  <a:gd name="connsiteY100" fmla="*/ 226374 h 2421863"/>
                  <a:gd name="connsiteX101" fmla="*/ 1309590 w 2781370"/>
                  <a:gd name="connsiteY101" fmla="*/ 124774 h 2421863"/>
                  <a:gd name="connsiteX102" fmla="*/ 1266047 w 2781370"/>
                  <a:gd name="connsiteY102" fmla="*/ 81231 h 2421863"/>
                  <a:gd name="connsiteX103" fmla="*/ 1237018 w 2781370"/>
                  <a:gd name="connsiteY103" fmla="*/ 37688 h 2421863"/>
                  <a:gd name="connsiteX104" fmla="*/ 1193475 w 2781370"/>
                  <a:gd name="connsiteY104" fmla="*/ 23174 h 2421863"/>
                  <a:gd name="connsiteX105" fmla="*/ 1144375 w 2781370"/>
                  <a:gd name="connsiteY105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85784 w 2781370"/>
                  <a:gd name="connsiteY57" fmla="*/ 2077893 h 2421863"/>
                  <a:gd name="connsiteX58" fmla="*/ 2194961 w 2781370"/>
                  <a:gd name="connsiteY58" fmla="*/ 1953575 h 2421863"/>
                  <a:gd name="connsiteX59" fmla="*/ 2064333 w 2781370"/>
                  <a:gd name="connsiteY59" fmla="*/ 1968088 h 2421863"/>
                  <a:gd name="connsiteX60" fmla="*/ 1933704 w 2781370"/>
                  <a:gd name="connsiteY60" fmla="*/ 2026146 h 2421863"/>
                  <a:gd name="connsiteX61" fmla="*/ 1861132 w 2781370"/>
                  <a:gd name="connsiteY61" fmla="*/ 2011630 h 2421863"/>
                  <a:gd name="connsiteX62" fmla="*/ 1498275 w 2781370"/>
                  <a:gd name="connsiteY62" fmla="*/ 1953574 h 2421863"/>
                  <a:gd name="connsiteX63" fmla="*/ 1411190 w 2781370"/>
                  <a:gd name="connsiteY63" fmla="*/ 1924545 h 2421863"/>
                  <a:gd name="connsiteX64" fmla="*/ 1295075 w 2781370"/>
                  <a:gd name="connsiteY64" fmla="*/ 1866488 h 2421863"/>
                  <a:gd name="connsiteX65" fmla="*/ 1135418 w 2781370"/>
                  <a:gd name="connsiteY65" fmla="*/ 1735860 h 2421863"/>
                  <a:gd name="connsiteX66" fmla="*/ 1048333 w 2781370"/>
                  <a:gd name="connsiteY66" fmla="*/ 1605231 h 2421863"/>
                  <a:gd name="connsiteX67" fmla="*/ 1019304 w 2781370"/>
                  <a:gd name="connsiteY67" fmla="*/ 1561688 h 2421863"/>
                  <a:gd name="connsiteX68" fmla="*/ 975761 w 2781370"/>
                  <a:gd name="connsiteY68" fmla="*/ 1518145 h 2421863"/>
                  <a:gd name="connsiteX69" fmla="*/ 946733 w 2781370"/>
                  <a:gd name="connsiteY69" fmla="*/ 1445574 h 2421863"/>
                  <a:gd name="connsiteX70" fmla="*/ 859647 w 2781370"/>
                  <a:gd name="connsiteY70" fmla="*/ 1445574 h 2421863"/>
                  <a:gd name="connsiteX71" fmla="*/ 787076 w 2781370"/>
                  <a:gd name="connsiteY71" fmla="*/ 1416545 h 2421863"/>
                  <a:gd name="connsiteX72" fmla="*/ 758046 w 2781370"/>
                  <a:gd name="connsiteY72" fmla="*/ 1285917 h 2421863"/>
                  <a:gd name="connsiteX73" fmla="*/ 888676 w 2781370"/>
                  <a:gd name="connsiteY73" fmla="*/ 1227860 h 2421863"/>
                  <a:gd name="connsiteX74" fmla="*/ 932218 w 2781370"/>
                  <a:gd name="connsiteY74" fmla="*/ 865002 h 2421863"/>
                  <a:gd name="connsiteX75" fmla="*/ 1120904 w 2781370"/>
                  <a:gd name="connsiteY75" fmla="*/ 981117 h 2421863"/>
                  <a:gd name="connsiteX76" fmla="*/ 1178961 w 2781370"/>
                  <a:gd name="connsiteY76" fmla="*/ 995631 h 2421863"/>
                  <a:gd name="connsiteX77" fmla="*/ 1251533 w 2781370"/>
                  <a:gd name="connsiteY77" fmla="*/ 1024660 h 2421863"/>
                  <a:gd name="connsiteX78" fmla="*/ 1382161 w 2781370"/>
                  <a:gd name="connsiteY78" fmla="*/ 1039174 h 2421863"/>
                  <a:gd name="connsiteX79" fmla="*/ 1483761 w 2781370"/>
                  <a:gd name="connsiteY79" fmla="*/ 1053688 h 2421863"/>
                  <a:gd name="connsiteX80" fmla="*/ 1657933 w 2781370"/>
                  <a:gd name="connsiteY80" fmla="*/ 1039174 h 2421863"/>
                  <a:gd name="connsiteX81" fmla="*/ 1614390 w 2781370"/>
                  <a:gd name="connsiteY81" fmla="*/ 995631 h 2421863"/>
                  <a:gd name="connsiteX82" fmla="*/ 1570847 w 2781370"/>
                  <a:gd name="connsiteY82" fmla="*/ 879517 h 2421863"/>
                  <a:gd name="connsiteX83" fmla="*/ 1599875 w 2781370"/>
                  <a:gd name="connsiteY83" fmla="*/ 777917 h 2421863"/>
                  <a:gd name="connsiteX84" fmla="*/ 1576818 w 2781370"/>
                  <a:gd name="connsiteY84" fmla="*/ 676317 h 2421863"/>
                  <a:gd name="connsiteX85" fmla="*/ 1498274 w 2781370"/>
                  <a:gd name="connsiteY85" fmla="*/ 618260 h 2421863"/>
                  <a:gd name="connsiteX86" fmla="*/ 1390306 w 2781370"/>
                  <a:gd name="connsiteY86" fmla="*/ 618252 h 2421863"/>
                  <a:gd name="connsiteX87" fmla="*/ 1286548 w 2781370"/>
                  <a:gd name="connsiteY87" fmla="*/ 555247 h 2421863"/>
                  <a:gd name="connsiteX88" fmla="*/ 1498689 w 2781370"/>
                  <a:gd name="connsiteY88" fmla="*/ 372120 h 2421863"/>
                  <a:gd name="connsiteX89" fmla="*/ 1643833 w 2781370"/>
                  <a:gd name="connsiteY89" fmla="*/ 519136 h 2421863"/>
                  <a:gd name="connsiteX90" fmla="*/ 1875647 w 2781370"/>
                  <a:gd name="connsiteY90" fmla="*/ 676316 h 2421863"/>
                  <a:gd name="connsiteX91" fmla="*/ 1991761 w 2781370"/>
                  <a:gd name="connsiteY91" fmla="*/ 792431 h 2421863"/>
                  <a:gd name="connsiteX92" fmla="*/ 1997732 w 2781370"/>
                  <a:gd name="connsiteY92" fmla="*/ 624747 h 2421863"/>
                  <a:gd name="connsiteX93" fmla="*/ 1989190 w 2781370"/>
                  <a:gd name="connsiteY93" fmla="*/ 577191 h 2421863"/>
                  <a:gd name="connsiteX94" fmla="*/ 1991347 w 2781370"/>
                  <a:gd name="connsiteY94" fmla="*/ 519134 h 2421863"/>
                  <a:gd name="connsiteX95" fmla="*/ 1875647 w 2781370"/>
                  <a:gd name="connsiteY95" fmla="*/ 458602 h 2421863"/>
                  <a:gd name="connsiteX96" fmla="*/ 1672447 w 2781370"/>
                  <a:gd name="connsiteY96" fmla="*/ 371517 h 2421863"/>
                  <a:gd name="connsiteX97" fmla="*/ 1570847 w 2781370"/>
                  <a:gd name="connsiteY97" fmla="*/ 298945 h 2421863"/>
                  <a:gd name="connsiteX98" fmla="*/ 1527304 w 2781370"/>
                  <a:gd name="connsiteY98" fmla="*/ 269917 h 2421863"/>
                  <a:gd name="connsiteX99" fmla="*/ 1469247 w 2781370"/>
                  <a:gd name="connsiteY99" fmla="*/ 226374 h 2421863"/>
                  <a:gd name="connsiteX100" fmla="*/ 1454733 w 2781370"/>
                  <a:gd name="connsiteY100" fmla="*/ 226374 h 2421863"/>
                  <a:gd name="connsiteX101" fmla="*/ 1309590 w 2781370"/>
                  <a:gd name="connsiteY101" fmla="*/ 124774 h 2421863"/>
                  <a:gd name="connsiteX102" fmla="*/ 1266047 w 2781370"/>
                  <a:gd name="connsiteY102" fmla="*/ 81231 h 2421863"/>
                  <a:gd name="connsiteX103" fmla="*/ 1237018 w 2781370"/>
                  <a:gd name="connsiteY103" fmla="*/ 37688 h 2421863"/>
                  <a:gd name="connsiteX104" fmla="*/ 1193475 w 2781370"/>
                  <a:gd name="connsiteY104" fmla="*/ 23174 h 2421863"/>
                  <a:gd name="connsiteX105" fmla="*/ 1144375 w 2781370"/>
                  <a:gd name="connsiteY105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51198 w 2781370"/>
                  <a:gd name="connsiteY57" fmla="*/ 2088395 h 2421863"/>
                  <a:gd name="connsiteX58" fmla="*/ 2194961 w 2781370"/>
                  <a:gd name="connsiteY58" fmla="*/ 1953575 h 2421863"/>
                  <a:gd name="connsiteX59" fmla="*/ 2064333 w 2781370"/>
                  <a:gd name="connsiteY59" fmla="*/ 1968088 h 2421863"/>
                  <a:gd name="connsiteX60" fmla="*/ 1933704 w 2781370"/>
                  <a:gd name="connsiteY60" fmla="*/ 2026146 h 2421863"/>
                  <a:gd name="connsiteX61" fmla="*/ 1861132 w 2781370"/>
                  <a:gd name="connsiteY61" fmla="*/ 2011630 h 2421863"/>
                  <a:gd name="connsiteX62" fmla="*/ 1498275 w 2781370"/>
                  <a:gd name="connsiteY62" fmla="*/ 1953574 h 2421863"/>
                  <a:gd name="connsiteX63" fmla="*/ 1411190 w 2781370"/>
                  <a:gd name="connsiteY63" fmla="*/ 1924545 h 2421863"/>
                  <a:gd name="connsiteX64" fmla="*/ 1295075 w 2781370"/>
                  <a:gd name="connsiteY64" fmla="*/ 1866488 h 2421863"/>
                  <a:gd name="connsiteX65" fmla="*/ 1135418 w 2781370"/>
                  <a:gd name="connsiteY65" fmla="*/ 1735860 h 2421863"/>
                  <a:gd name="connsiteX66" fmla="*/ 1048333 w 2781370"/>
                  <a:gd name="connsiteY66" fmla="*/ 1605231 h 2421863"/>
                  <a:gd name="connsiteX67" fmla="*/ 1019304 w 2781370"/>
                  <a:gd name="connsiteY67" fmla="*/ 1561688 h 2421863"/>
                  <a:gd name="connsiteX68" fmla="*/ 975761 w 2781370"/>
                  <a:gd name="connsiteY68" fmla="*/ 1518145 h 2421863"/>
                  <a:gd name="connsiteX69" fmla="*/ 946733 w 2781370"/>
                  <a:gd name="connsiteY69" fmla="*/ 1445574 h 2421863"/>
                  <a:gd name="connsiteX70" fmla="*/ 859647 w 2781370"/>
                  <a:gd name="connsiteY70" fmla="*/ 1445574 h 2421863"/>
                  <a:gd name="connsiteX71" fmla="*/ 787076 w 2781370"/>
                  <a:gd name="connsiteY71" fmla="*/ 1416545 h 2421863"/>
                  <a:gd name="connsiteX72" fmla="*/ 758046 w 2781370"/>
                  <a:gd name="connsiteY72" fmla="*/ 1285917 h 2421863"/>
                  <a:gd name="connsiteX73" fmla="*/ 888676 w 2781370"/>
                  <a:gd name="connsiteY73" fmla="*/ 1227860 h 2421863"/>
                  <a:gd name="connsiteX74" fmla="*/ 932218 w 2781370"/>
                  <a:gd name="connsiteY74" fmla="*/ 865002 h 2421863"/>
                  <a:gd name="connsiteX75" fmla="*/ 1120904 w 2781370"/>
                  <a:gd name="connsiteY75" fmla="*/ 981117 h 2421863"/>
                  <a:gd name="connsiteX76" fmla="*/ 1178961 w 2781370"/>
                  <a:gd name="connsiteY76" fmla="*/ 995631 h 2421863"/>
                  <a:gd name="connsiteX77" fmla="*/ 1251533 w 2781370"/>
                  <a:gd name="connsiteY77" fmla="*/ 1024660 h 2421863"/>
                  <a:gd name="connsiteX78" fmla="*/ 1382161 w 2781370"/>
                  <a:gd name="connsiteY78" fmla="*/ 1039174 h 2421863"/>
                  <a:gd name="connsiteX79" fmla="*/ 1483761 w 2781370"/>
                  <a:gd name="connsiteY79" fmla="*/ 1053688 h 2421863"/>
                  <a:gd name="connsiteX80" fmla="*/ 1657933 w 2781370"/>
                  <a:gd name="connsiteY80" fmla="*/ 1039174 h 2421863"/>
                  <a:gd name="connsiteX81" fmla="*/ 1614390 w 2781370"/>
                  <a:gd name="connsiteY81" fmla="*/ 995631 h 2421863"/>
                  <a:gd name="connsiteX82" fmla="*/ 1570847 w 2781370"/>
                  <a:gd name="connsiteY82" fmla="*/ 879517 h 2421863"/>
                  <a:gd name="connsiteX83" fmla="*/ 1599875 w 2781370"/>
                  <a:gd name="connsiteY83" fmla="*/ 777917 h 2421863"/>
                  <a:gd name="connsiteX84" fmla="*/ 1576818 w 2781370"/>
                  <a:gd name="connsiteY84" fmla="*/ 676317 h 2421863"/>
                  <a:gd name="connsiteX85" fmla="*/ 1498274 w 2781370"/>
                  <a:gd name="connsiteY85" fmla="*/ 618260 h 2421863"/>
                  <a:gd name="connsiteX86" fmla="*/ 1390306 w 2781370"/>
                  <a:gd name="connsiteY86" fmla="*/ 618252 h 2421863"/>
                  <a:gd name="connsiteX87" fmla="*/ 1286548 w 2781370"/>
                  <a:gd name="connsiteY87" fmla="*/ 555247 h 2421863"/>
                  <a:gd name="connsiteX88" fmla="*/ 1498689 w 2781370"/>
                  <a:gd name="connsiteY88" fmla="*/ 372120 h 2421863"/>
                  <a:gd name="connsiteX89" fmla="*/ 1643833 w 2781370"/>
                  <a:gd name="connsiteY89" fmla="*/ 519136 h 2421863"/>
                  <a:gd name="connsiteX90" fmla="*/ 1875647 w 2781370"/>
                  <a:gd name="connsiteY90" fmla="*/ 676316 h 2421863"/>
                  <a:gd name="connsiteX91" fmla="*/ 1991761 w 2781370"/>
                  <a:gd name="connsiteY91" fmla="*/ 792431 h 2421863"/>
                  <a:gd name="connsiteX92" fmla="*/ 1997732 w 2781370"/>
                  <a:gd name="connsiteY92" fmla="*/ 624747 h 2421863"/>
                  <a:gd name="connsiteX93" fmla="*/ 1989190 w 2781370"/>
                  <a:gd name="connsiteY93" fmla="*/ 577191 h 2421863"/>
                  <a:gd name="connsiteX94" fmla="*/ 1991347 w 2781370"/>
                  <a:gd name="connsiteY94" fmla="*/ 519134 h 2421863"/>
                  <a:gd name="connsiteX95" fmla="*/ 1875647 w 2781370"/>
                  <a:gd name="connsiteY95" fmla="*/ 458602 h 2421863"/>
                  <a:gd name="connsiteX96" fmla="*/ 1672447 w 2781370"/>
                  <a:gd name="connsiteY96" fmla="*/ 371517 h 2421863"/>
                  <a:gd name="connsiteX97" fmla="*/ 1570847 w 2781370"/>
                  <a:gd name="connsiteY97" fmla="*/ 298945 h 2421863"/>
                  <a:gd name="connsiteX98" fmla="*/ 1527304 w 2781370"/>
                  <a:gd name="connsiteY98" fmla="*/ 269917 h 2421863"/>
                  <a:gd name="connsiteX99" fmla="*/ 1469247 w 2781370"/>
                  <a:gd name="connsiteY99" fmla="*/ 226374 h 2421863"/>
                  <a:gd name="connsiteX100" fmla="*/ 1454733 w 2781370"/>
                  <a:gd name="connsiteY100" fmla="*/ 226374 h 2421863"/>
                  <a:gd name="connsiteX101" fmla="*/ 1309590 w 2781370"/>
                  <a:gd name="connsiteY101" fmla="*/ 124774 h 2421863"/>
                  <a:gd name="connsiteX102" fmla="*/ 1266047 w 2781370"/>
                  <a:gd name="connsiteY102" fmla="*/ 81231 h 2421863"/>
                  <a:gd name="connsiteX103" fmla="*/ 1237018 w 2781370"/>
                  <a:gd name="connsiteY103" fmla="*/ 37688 h 2421863"/>
                  <a:gd name="connsiteX104" fmla="*/ 1193475 w 2781370"/>
                  <a:gd name="connsiteY104" fmla="*/ 23174 h 2421863"/>
                  <a:gd name="connsiteX105" fmla="*/ 1144375 w 2781370"/>
                  <a:gd name="connsiteY105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85784 w 2781370"/>
                  <a:gd name="connsiteY57" fmla="*/ 2109397 h 2421863"/>
                  <a:gd name="connsiteX58" fmla="*/ 2194961 w 2781370"/>
                  <a:gd name="connsiteY58" fmla="*/ 1953575 h 2421863"/>
                  <a:gd name="connsiteX59" fmla="*/ 2064333 w 2781370"/>
                  <a:gd name="connsiteY59" fmla="*/ 1968088 h 2421863"/>
                  <a:gd name="connsiteX60" fmla="*/ 1933704 w 2781370"/>
                  <a:gd name="connsiteY60" fmla="*/ 2026146 h 2421863"/>
                  <a:gd name="connsiteX61" fmla="*/ 1861132 w 2781370"/>
                  <a:gd name="connsiteY61" fmla="*/ 2011630 h 2421863"/>
                  <a:gd name="connsiteX62" fmla="*/ 1498275 w 2781370"/>
                  <a:gd name="connsiteY62" fmla="*/ 1953574 h 2421863"/>
                  <a:gd name="connsiteX63" fmla="*/ 1411190 w 2781370"/>
                  <a:gd name="connsiteY63" fmla="*/ 1924545 h 2421863"/>
                  <a:gd name="connsiteX64" fmla="*/ 1295075 w 2781370"/>
                  <a:gd name="connsiteY64" fmla="*/ 1866488 h 2421863"/>
                  <a:gd name="connsiteX65" fmla="*/ 1135418 w 2781370"/>
                  <a:gd name="connsiteY65" fmla="*/ 1735860 h 2421863"/>
                  <a:gd name="connsiteX66" fmla="*/ 1048333 w 2781370"/>
                  <a:gd name="connsiteY66" fmla="*/ 1605231 h 2421863"/>
                  <a:gd name="connsiteX67" fmla="*/ 1019304 w 2781370"/>
                  <a:gd name="connsiteY67" fmla="*/ 1561688 h 2421863"/>
                  <a:gd name="connsiteX68" fmla="*/ 975761 w 2781370"/>
                  <a:gd name="connsiteY68" fmla="*/ 1518145 h 2421863"/>
                  <a:gd name="connsiteX69" fmla="*/ 946733 w 2781370"/>
                  <a:gd name="connsiteY69" fmla="*/ 1445574 h 2421863"/>
                  <a:gd name="connsiteX70" fmla="*/ 859647 w 2781370"/>
                  <a:gd name="connsiteY70" fmla="*/ 1445574 h 2421863"/>
                  <a:gd name="connsiteX71" fmla="*/ 787076 w 2781370"/>
                  <a:gd name="connsiteY71" fmla="*/ 1416545 h 2421863"/>
                  <a:gd name="connsiteX72" fmla="*/ 758046 w 2781370"/>
                  <a:gd name="connsiteY72" fmla="*/ 1285917 h 2421863"/>
                  <a:gd name="connsiteX73" fmla="*/ 888676 w 2781370"/>
                  <a:gd name="connsiteY73" fmla="*/ 1227860 h 2421863"/>
                  <a:gd name="connsiteX74" fmla="*/ 932218 w 2781370"/>
                  <a:gd name="connsiteY74" fmla="*/ 865002 h 2421863"/>
                  <a:gd name="connsiteX75" fmla="*/ 1120904 w 2781370"/>
                  <a:gd name="connsiteY75" fmla="*/ 981117 h 2421863"/>
                  <a:gd name="connsiteX76" fmla="*/ 1178961 w 2781370"/>
                  <a:gd name="connsiteY76" fmla="*/ 995631 h 2421863"/>
                  <a:gd name="connsiteX77" fmla="*/ 1251533 w 2781370"/>
                  <a:gd name="connsiteY77" fmla="*/ 1024660 h 2421863"/>
                  <a:gd name="connsiteX78" fmla="*/ 1382161 w 2781370"/>
                  <a:gd name="connsiteY78" fmla="*/ 1039174 h 2421863"/>
                  <a:gd name="connsiteX79" fmla="*/ 1483761 w 2781370"/>
                  <a:gd name="connsiteY79" fmla="*/ 1053688 h 2421863"/>
                  <a:gd name="connsiteX80" fmla="*/ 1657933 w 2781370"/>
                  <a:gd name="connsiteY80" fmla="*/ 1039174 h 2421863"/>
                  <a:gd name="connsiteX81" fmla="*/ 1614390 w 2781370"/>
                  <a:gd name="connsiteY81" fmla="*/ 995631 h 2421863"/>
                  <a:gd name="connsiteX82" fmla="*/ 1570847 w 2781370"/>
                  <a:gd name="connsiteY82" fmla="*/ 879517 h 2421863"/>
                  <a:gd name="connsiteX83" fmla="*/ 1599875 w 2781370"/>
                  <a:gd name="connsiteY83" fmla="*/ 777917 h 2421863"/>
                  <a:gd name="connsiteX84" fmla="*/ 1576818 w 2781370"/>
                  <a:gd name="connsiteY84" fmla="*/ 676317 h 2421863"/>
                  <a:gd name="connsiteX85" fmla="*/ 1498274 w 2781370"/>
                  <a:gd name="connsiteY85" fmla="*/ 618260 h 2421863"/>
                  <a:gd name="connsiteX86" fmla="*/ 1390306 w 2781370"/>
                  <a:gd name="connsiteY86" fmla="*/ 618252 h 2421863"/>
                  <a:gd name="connsiteX87" fmla="*/ 1286548 w 2781370"/>
                  <a:gd name="connsiteY87" fmla="*/ 555247 h 2421863"/>
                  <a:gd name="connsiteX88" fmla="*/ 1498689 w 2781370"/>
                  <a:gd name="connsiteY88" fmla="*/ 372120 h 2421863"/>
                  <a:gd name="connsiteX89" fmla="*/ 1643833 w 2781370"/>
                  <a:gd name="connsiteY89" fmla="*/ 519136 h 2421863"/>
                  <a:gd name="connsiteX90" fmla="*/ 1875647 w 2781370"/>
                  <a:gd name="connsiteY90" fmla="*/ 676316 h 2421863"/>
                  <a:gd name="connsiteX91" fmla="*/ 1991761 w 2781370"/>
                  <a:gd name="connsiteY91" fmla="*/ 792431 h 2421863"/>
                  <a:gd name="connsiteX92" fmla="*/ 1997732 w 2781370"/>
                  <a:gd name="connsiteY92" fmla="*/ 624747 h 2421863"/>
                  <a:gd name="connsiteX93" fmla="*/ 1989190 w 2781370"/>
                  <a:gd name="connsiteY93" fmla="*/ 577191 h 2421863"/>
                  <a:gd name="connsiteX94" fmla="*/ 1991347 w 2781370"/>
                  <a:gd name="connsiteY94" fmla="*/ 519134 h 2421863"/>
                  <a:gd name="connsiteX95" fmla="*/ 1875647 w 2781370"/>
                  <a:gd name="connsiteY95" fmla="*/ 458602 h 2421863"/>
                  <a:gd name="connsiteX96" fmla="*/ 1672447 w 2781370"/>
                  <a:gd name="connsiteY96" fmla="*/ 371517 h 2421863"/>
                  <a:gd name="connsiteX97" fmla="*/ 1570847 w 2781370"/>
                  <a:gd name="connsiteY97" fmla="*/ 298945 h 2421863"/>
                  <a:gd name="connsiteX98" fmla="*/ 1527304 w 2781370"/>
                  <a:gd name="connsiteY98" fmla="*/ 269917 h 2421863"/>
                  <a:gd name="connsiteX99" fmla="*/ 1469247 w 2781370"/>
                  <a:gd name="connsiteY99" fmla="*/ 226374 h 2421863"/>
                  <a:gd name="connsiteX100" fmla="*/ 1454733 w 2781370"/>
                  <a:gd name="connsiteY100" fmla="*/ 226374 h 2421863"/>
                  <a:gd name="connsiteX101" fmla="*/ 1309590 w 2781370"/>
                  <a:gd name="connsiteY101" fmla="*/ 124774 h 2421863"/>
                  <a:gd name="connsiteX102" fmla="*/ 1266047 w 2781370"/>
                  <a:gd name="connsiteY102" fmla="*/ 81231 h 2421863"/>
                  <a:gd name="connsiteX103" fmla="*/ 1237018 w 2781370"/>
                  <a:gd name="connsiteY103" fmla="*/ 37688 h 2421863"/>
                  <a:gd name="connsiteX104" fmla="*/ 1193475 w 2781370"/>
                  <a:gd name="connsiteY104" fmla="*/ 23174 h 2421863"/>
                  <a:gd name="connsiteX105" fmla="*/ 1144375 w 2781370"/>
                  <a:gd name="connsiteY105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15662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85784 w 2781370"/>
                  <a:gd name="connsiteY57" fmla="*/ 2109397 h 2421863"/>
                  <a:gd name="connsiteX58" fmla="*/ 2194961 w 2781370"/>
                  <a:gd name="connsiteY58" fmla="*/ 1953575 h 2421863"/>
                  <a:gd name="connsiteX59" fmla="*/ 2064333 w 2781370"/>
                  <a:gd name="connsiteY59" fmla="*/ 1968088 h 2421863"/>
                  <a:gd name="connsiteX60" fmla="*/ 1933704 w 2781370"/>
                  <a:gd name="connsiteY60" fmla="*/ 2026146 h 2421863"/>
                  <a:gd name="connsiteX61" fmla="*/ 1861132 w 2781370"/>
                  <a:gd name="connsiteY61" fmla="*/ 2011630 h 2421863"/>
                  <a:gd name="connsiteX62" fmla="*/ 1498275 w 2781370"/>
                  <a:gd name="connsiteY62" fmla="*/ 1953574 h 2421863"/>
                  <a:gd name="connsiteX63" fmla="*/ 1411190 w 2781370"/>
                  <a:gd name="connsiteY63" fmla="*/ 1924545 h 2421863"/>
                  <a:gd name="connsiteX64" fmla="*/ 1295075 w 2781370"/>
                  <a:gd name="connsiteY64" fmla="*/ 1866488 h 2421863"/>
                  <a:gd name="connsiteX65" fmla="*/ 1135418 w 2781370"/>
                  <a:gd name="connsiteY65" fmla="*/ 1735860 h 2421863"/>
                  <a:gd name="connsiteX66" fmla="*/ 1048333 w 2781370"/>
                  <a:gd name="connsiteY66" fmla="*/ 1605231 h 2421863"/>
                  <a:gd name="connsiteX67" fmla="*/ 1019304 w 2781370"/>
                  <a:gd name="connsiteY67" fmla="*/ 1561688 h 2421863"/>
                  <a:gd name="connsiteX68" fmla="*/ 975761 w 2781370"/>
                  <a:gd name="connsiteY68" fmla="*/ 1518145 h 2421863"/>
                  <a:gd name="connsiteX69" fmla="*/ 946733 w 2781370"/>
                  <a:gd name="connsiteY69" fmla="*/ 1445574 h 2421863"/>
                  <a:gd name="connsiteX70" fmla="*/ 859647 w 2781370"/>
                  <a:gd name="connsiteY70" fmla="*/ 1445574 h 2421863"/>
                  <a:gd name="connsiteX71" fmla="*/ 787076 w 2781370"/>
                  <a:gd name="connsiteY71" fmla="*/ 1416545 h 2421863"/>
                  <a:gd name="connsiteX72" fmla="*/ 758046 w 2781370"/>
                  <a:gd name="connsiteY72" fmla="*/ 1285917 h 2421863"/>
                  <a:gd name="connsiteX73" fmla="*/ 888676 w 2781370"/>
                  <a:gd name="connsiteY73" fmla="*/ 1227860 h 2421863"/>
                  <a:gd name="connsiteX74" fmla="*/ 932218 w 2781370"/>
                  <a:gd name="connsiteY74" fmla="*/ 865002 h 2421863"/>
                  <a:gd name="connsiteX75" fmla="*/ 1120904 w 2781370"/>
                  <a:gd name="connsiteY75" fmla="*/ 981117 h 2421863"/>
                  <a:gd name="connsiteX76" fmla="*/ 1178961 w 2781370"/>
                  <a:gd name="connsiteY76" fmla="*/ 995631 h 2421863"/>
                  <a:gd name="connsiteX77" fmla="*/ 1251533 w 2781370"/>
                  <a:gd name="connsiteY77" fmla="*/ 1024660 h 2421863"/>
                  <a:gd name="connsiteX78" fmla="*/ 1382161 w 2781370"/>
                  <a:gd name="connsiteY78" fmla="*/ 1039174 h 2421863"/>
                  <a:gd name="connsiteX79" fmla="*/ 1483761 w 2781370"/>
                  <a:gd name="connsiteY79" fmla="*/ 1053688 h 2421863"/>
                  <a:gd name="connsiteX80" fmla="*/ 1657933 w 2781370"/>
                  <a:gd name="connsiteY80" fmla="*/ 1039174 h 2421863"/>
                  <a:gd name="connsiteX81" fmla="*/ 1614390 w 2781370"/>
                  <a:gd name="connsiteY81" fmla="*/ 995631 h 2421863"/>
                  <a:gd name="connsiteX82" fmla="*/ 1570847 w 2781370"/>
                  <a:gd name="connsiteY82" fmla="*/ 879517 h 2421863"/>
                  <a:gd name="connsiteX83" fmla="*/ 1599875 w 2781370"/>
                  <a:gd name="connsiteY83" fmla="*/ 777917 h 2421863"/>
                  <a:gd name="connsiteX84" fmla="*/ 1576818 w 2781370"/>
                  <a:gd name="connsiteY84" fmla="*/ 676317 h 2421863"/>
                  <a:gd name="connsiteX85" fmla="*/ 1498274 w 2781370"/>
                  <a:gd name="connsiteY85" fmla="*/ 618260 h 2421863"/>
                  <a:gd name="connsiteX86" fmla="*/ 1390306 w 2781370"/>
                  <a:gd name="connsiteY86" fmla="*/ 618252 h 2421863"/>
                  <a:gd name="connsiteX87" fmla="*/ 1286548 w 2781370"/>
                  <a:gd name="connsiteY87" fmla="*/ 555247 h 2421863"/>
                  <a:gd name="connsiteX88" fmla="*/ 1498689 w 2781370"/>
                  <a:gd name="connsiteY88" fmla="*/ 372120 h 2421863"/>
                  <a:gd name="connsiteX89" fmla="*/ 1643833 w 2781370"/>
                  <a:gd name="connsiteY89" fmla="*/ 519136 h 2421863"/>
                  <a:gd name="connsiteX90" fmla="*/ 1875647 w 2781370"/>
                  <a:gd name="connsiteY90" fmla="*/ 676316 h 2421863"/>
                  <a:gd name="connsiteX91" fmla="*/ 1991761 w 2781370"/>
                  <a:gd name="connsiteY91" fmla="*/ 792431 h 2421863"/>
                  <a:gd name="connsiteX92" fmla="*/ 1997732 w 2781370"/>
                  <a:gd name="connsiteY92" fmla="*/ 624747 h 2421863"/>
                  <a:gd name="connsiteX93" fmla="*/ 1989190 w 2781370"/>
                  <a:gd name="connsiteY93" fmla="*/ 577191 h 2421863"/>
                  <a:gd name="connsiteX94" fmla="*/ 1991347 w 2781370"/>
                  <a:gd name="connsiteY94" fmla="*/ 519134 h 2421863"/>
                  <a:gd name="connsiteX95" fmla="*/ 1875647 w 2781370"/>
                  <a:gd name="connsiteY95" fmla="*/ 458602 h 2421863"/>
                  <a:gd name="connsiteX96" fmla="*/ 1672447 w 2781370"/>
                  <a:gd name="connsiteY96" fmla="*/ 371517 h 2421863"/>
                  <a:gd name="connsiteX97" fmla="*/ 1570847 w 2781370"/>
                  <a:gd name="connsiteY97" fmla="*/ 298945 h 2421863"/>
                  <a:gd name="connsiteX98" fmla="*/ 1527304 w 2781370"/>
                  <a:gd name="connsiteY98" fmla="*/ 269917 h 2421863"/>
                  <a:gd name="connsiteX99" fmla="*/ 1469247 w 2781370"/>
                  <a:gd name="connsiteY99" fmla="*/ 226374 h 2421863"/>
                  <a:gd name="connsiteX100" fmla="*/ 1454733 w 2781370"/>
                  <a:gd name="connsiteY100" fmla="*/ 226374 h 2421863"/>
                  <a:gd name="connsiteX101" fmla="*/ 1309590 w 2781370"/>
                  <a:gd name="connsiteY101" fmla="*/ 124774 h 2421863"/>
                  <a:gd name="connsiteX102" fmla="*/ 1266047 w 2781370"/>
                  <a:gd name="connsiteY102" fmla="*/ 81231 h 2421863"/>
                  <a:gd name="connsiteX103" fmla="*/ 1237018 w 2781370"/>
                  <a:gd name="connsiteY103" fmla="*/ 37688 h 2421863"/>
                  <a:gd name="connsiteX104" fmla="*/ 1193475 w 2781370"/>
                  <a:gd name="connsiteY104" fmla="*/ 23174 h 2421863"/>
                  <a:gd name="connsiteX105" fmla="*/ 1144375 w 2781370"/>
                  <a:gd name="connsiteY105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470732 w 2781370"/>
                  <a:gd name="connsiteY54" fmla="*/ 2234294 h 2421863"/>
                  <a:gd name="connsiteX55" fmla="*/ 2438720 w 2781370"/>
                  <a:gd name="connsiteY55" fmla="*/ 2217306 h 2421863"/>
                  <a:gd name="connsiteX56" fmla="*/ 2253434 w 2781370"/>
                  <a:gd name="connsiteY56" fmla="*/ 2215768 h 2421863"/>
                  <a:gd name="connsiteX57" fmla="*/ 2185784 w 2781370"/>
                  <a:gd name="connsiteY57" fmla="*/ 2109397 h 2421863"/>
                  <a:gd name="connsiteX58" fmla="*/ 2194961 w 2781370"/>
                  <a:gd name="connsiteY58" fmla="*/ 1953575 h 2421863"/>
                  <a:gd name="connsiteX59" fmla="*/ 2064333 w 2781370"/>
                  <a:gd name="connsiteY59" fmla="*/ 1968088 h 2421863"/>
                  <a:gd name="connsiteX60" fmla="*/ 1933704 w 2781370"/>
                  <a:gd name="connsiteY60" fmla="*/ 2026146 h 2421863"/>
                  <a:gd name="connsiteX61" fmla="*/ 1861132 w 2781370"/>
                  <a:gd name="connsiteY61" fmla="*/ 2011630 h 2421863"/>
                  <a:gd name="connsiteX62" fmla="*/ 1498275 w 2781370"/>
                  <a:gd name="connsiteY62" fmla="*/ 1953574 h 2421863"/>
                  <a:gd name="connsiteX63" fmla="*/ 1411190 w 2781370"/>
                  <a:gd name="connsiteY63" fmla="*/ 1924545 h 2421863"/>
                  <a:gd name="connsiteX64" fmla="*/ 1295075 w 2781370"/>
                  <a:gd name="connsiteY64" fmla="*/ 1866488 h 2421863"/>
                  <a:gd name="connsiteX65" fmla="*/ 1135418 w 2781370"/>
                  <a:gd name="connsiteY65" fmla="*/ 1735860 h 2421863"/>
                  <a:gd name="connsiteX66" fmla="*/ 1048333 w 2781370"/>
                  <a:gd name="connsiteY66" fmla="*/ 1605231 h 2421863"/>
                  <a:gd name="connsiteX67" fmla="*/ 1019304 w 2781370"/>
                  <a:gd name="connsiteY67" fmla="*/ 1561688 h 2421863"/>
                  <a:gd name="connsiteX68" fmla="*/ 975761 w 2781370"/>
                  <a:gd name="connsiteY68" fmla="*/ 1518145 h 2421863"/>
                  <a:gd name="connsiteX69" fmla="*/ 946733 w 2781370"/>
                  <a:gd name="connsiteY69" fmla="*/ 1445574 h 2421863"/>
                  <a:gd name="connsiteX70" fmla="*/ 859647 w 2781370"/>
                  <a:gd name="connsiteY70" fmla="*/ 1445574 h 2421863"/>
                  <a:gd name="connsiteX71" fmla="*/ 787076 w 2781370"/>
                  <a:gd name="connsiteY71" fmla="*/ 1416545 h 2421863"/>
                  <a:gd name="connsiteX72" fmla="*/ 758046 w 2781370"/>
                  <a:gd name="connsiteY72" fmla="*/ 1285917 h 2421863"/>
                  <a:gd name="connsiteX73" fmla="*/ 888676 w 2781370"/>
                  <a:gd name="connsiteY73" fmla="*/ 1227860 h 2421863"/>
                  <a:gd name="connsiteX74" fmla="*/ 932218 w 2781370"/>
                  <a:gd name="connsiteY74" fmla="*/ 865002 h 2421863"/>
                  <a:gd name="connsiteX75" fmla="*/ 1120904 w 2781370"/>
                  <a:gd name="connsiteY75" fmla="*/ 981117 h 2421863"/>
                  <a:gd name="connsiteX76" fmla="*/ 1178961 w 2781370"/>
                  <a:gd name="connsiteY76" fmla="*/ 995631 h 2421863"/>
                  <a:gd name="connsiteX77" fmla="*/ 1251533 w 2781370"/>
                  <a:gd name="connsiteY77" fmla="*/ 1024660 h 2421863"/>
                  <a:gd name="connsiteX78" fmla="*/ 1382161 w 2781370"/>
                  <a:gd name="connsiteY78" fmla="*/ 1039174 h 2421863"/>
                  <a:gd name="connsiteX79" fmla="*/ 1483761 w 2781370"/>
                  <a:gd name="connsiteY79" fmla="*/ 1053688 h 2421863"/>
                  <a:gd name="connsiteX80" fmla="*/ 1657933 w 2781370"/>
                  <a:gd name="connsiteY80" fmla="*/ 1039174 h 2421863"/>
                  <a:gd name="connsiteX81" fmla="*/ 1614390 w 2781370"/>
                  <a:gd name="connsiteY81" fmla="*/ 995631 h 2421863"/>
                  <a:gd name="connsiteX82" fmla="*/ 1570847 w 2781370"/>
                  <a:gd name="connsiteY82" fmla="*/ 879517 h 2421863"/>
                  <a:gd name="connsiteX83" fmla="*/ 1599875 w 2781370"/>
                  <a:gd name="connsiteY83" fmla="*/ 777917 h 2421863"/>
                  <a:gd name="connsiteX84" fmla="*/ 1576818 w 2781370"/>
                  <a:gd name="connsiteY84" fmla="*/ 676317 h 2421863"/>
                  <a:gd name="connsiteX85" fmla="*/ 1498274 w 2781370"/>
                  <a:gd name="connsiteY85" fmla="*/ 618260 h 2421863"/>
                  <a:gd name="connsiteX86" fmla="*/ 1390306 w 2781370"/>
                  <a:gd name="connsiteY86" fmla="*/ 618252 h 2421863"/>
                  <a:gd name="connsiteX87" fmla="*/ 1286548 w 2781370"/>
                  <a:gd name="connsiteY87" fmla="*/ 555247 h 2421863"/>
                  <a:gd name="connsiteX88" fmla="*/ 1498689 w 2781370"/>
                  <a:gd name="connsiteY88" fmla="*/ 372120 h 2421863"/>
                  <a:gd name="connsiteX89" fmla="*/ 1643833 w 2781370"/>
                  <a:gd name="connsiteY89" fmla="*/ 519136 h 2421863"/>
                  <a:gd name="connsiteX90" fmla="*/ 1875647 w 2781370"/>
                  <a:gd name="connsiteY90" fmla="*/ 676316 h 2421863"/>
                  <a:gd name="connsiteX91" fmla="*/ 1991761 w 2781370"/>
                  <a:gd name="connsiteY91" fmla="*/ 792431 h 2421863"/>
                  <a:gd name="connsiteX92" fmla="*/ 1997732 w 2781370"/>
                  <a:gd name="connsiteY92" fmla="*/ 624747 h 2421863"/>
                  <a:gd name="connsiteX93" fmla="*/ 1989190 w 2781370"/>
                  <a:gd name="connsiteY93" fmla="*/ 577191 h 2421863"/>
                  <a:gd name="connsiteX94" fmla="*/ 1991347 w 2781370"/>
                  <a:gd name="connsiteY94" fmla="*/ 519134 h 2421863"/>
                  <a:gd name="connsiteX95" fmla="*/ 1875647 w 2781370"/>
                  <a:gd name="connsiteY95" fmla="*/ 458602 h 2421863"/>
                  <a:gd name="connsiteX96" fmla="*/ 1672447 w 2781370"/>
                  <a:gd name="connsiteY96" fmla="*/ 371517 h 2421863"/>
                  <a:gd name="connsiteX97" fmla="*/ 1570847 w 2781370"/>
                  <a:gd name="connsiteY97" fmla="*/ 298945 h 2421863"/>
                  <a:gd name="connsiteX98" fmla="*/ 1527304 w 2781370"/>
                  <a:gd name="connsiteY98" fmla="*/ 269917 h 2421863"/>
                  <a:gd name="connsiteX99" fmla="*/ 1469247 w 2781370"/>
                  <a:gd name="connsiteY99" fmla="*/ 226374 h 2421863"/>
                  <a:gd name="connsiteX100" fmla="*/ 1454733 w 2781370"/>
                  <a:gd name="connsiteY100" fmla="*/ 226374 h 2421863"/>
                  <a:gd name="connsiteX101" fmla="*/ 1309590 w 2781370"/>
                  <a:gd name="connsiteY101" fmla="*/ 124774 h 2421863"/>
                  <a:gd name="connsiteX102" fmla="*/ 1266047 w 2781370"/>
                  <a:gd name="connsiteY102" fmla="*/ 81231 h 2421863"/>
                  <a:gd name="connsiteX103" fmla="*/ 1237018 w 2781370"/>
                  <a:gd name="connsiteY103" fmla="*/ 37688 h 2421863"/>
                  <a:gd name="connsiteX104" fmla="*/ 1193475 w 2781370"/>
                  <a:gd name="connsiteY104" fmla="*/ 23174 h 2421863"/>
                  <a:gd name="connsiteX105" fmla="*/ 1144375 w 2781370"/>
                  <a:gd name="connsiteY105" fmla="*/ 634 h 2421863"/>
                  <a:gd name="connsiteX0" fmla="*/ 1144375 w 2781370"/>
                  <a:gd name="connsiteY0" fmla="*/ 634 h 2421863"/>
                  <a:gd name="connsiteX1" fmla="*/ 1123890 w 2781370"/>
                  <a:gd name="connsiteY1" fmla="*/ 52202 h 2421863"/>
                  <a:gd name="connsiteX2" fmla="*/ 1091875 w 2781370"/>
                  <a:gd name="connsiteY2" fmla="*/ 66717 h 2421863"/>
                  <a:gd name="connsiteX3" fmla="*/ 1048333 w 2781370"/>
                  <a:gd name="connsiteY3" fmla="*/ 110260 h 2421863"/>
                  <a:gd name="connsiteX4" fmla="*/ 1136677 w 2781370"/>
                  <a:gd name="connsiteY4" fmla="*/ 166709 h 2421863"/>
                  <a:gd name="connsiteX5" fmla="*/ 1222504 w 2781370"/>
                  <a:gd name="connsiteY5" fmla="*/ 139289 h 2421863"/>
                  <a:gd name="connsiteX6" fmla="*/ 1280561 w 2781370"/>
                  <a:gd name="connsiteY6" fmla="*/ 182833 h 2421863"/>
                  <a:gd name="connsiteX7" fmla="*/ 1193477 w 2781370"/>
                  <a:gd name="connsiteY7" fmla="*/ 298946 h 2421863"/>
                  <a:gd name="connsiteX8" fmla="*/ 1090563 w 2781370"/>
                  <a:gd name="connsiteY8" fmla="*/ 271719 h 2421863"/>
                  <a:gd name="connsiteX9" fmla="*/ 1090563 w 2781370"/>
                  <a:gd name="connsiteY9" fmla="*/ 198212 h 2421863"/>
                  <a:gd name="connsiteX10" fmla="*/ 1033818 w 2781370"/>
                  <a:gd name="connsiteY10" fmla="*/ 139288 h 2421863"/>
                  <a:gd name="connsiteX11" fmla="*/ 865209 w 2781370"/>
                  <a:gd name="connsiteY11" fmla="*/ 317474 h 2421863"/>
                  <a:gd name="connsiteX12" fmla="*/ 787075 w 2781370"/>
                  <a:gd name="connsiteY12" fmla="*/ 386031 h 2421863"/>
                  <a:gd name="connsiteX13" fmla="*/ 714504 w 2781370"/>
                  <a:gd name="connsiteY13" fmla="*/ 473117 h 2421863"/>
                  <a:gd name="connsiteX14" fmla="*/ 627418 w 2781370"/>
                  <a:gd name="connsiteY14" fmla="*/ 560202 h 2421863"/>
                  <a:gd name="connsiteX15" fmla="*/ 612904 w 2781370"/>
                  <a:gd name="connsiteY15" fmla="*/ 589231 h 2421863"/>
                  <a:gd name="connsiteX16" fmla="*/ 496790 w 2781370"/>
                  <a:gd name="connsiteY16" fmla="*/ 719860 h 2421863"/>
                  <a:gd name="connsiteX17" fmla="*/ 453247 w 2781370"/>
                  <a:gd name="connsiteY17" fmla="*/ 748888 h 2421863"/>
                  <a:gd name="connsiteX18" fmla="*/ 395190 w 2781370"/>
                  <a:gd name="connsiteY18" fmla="*/ 806945 h 2421863"/>
                  <a:gd name="connsiteX19" fmla="*/ 366161 w 2781370"/>
                  <a:gd name="connsiteY19" fmla="*/ 850488 h 2421863"/>
                  <a:gd name="connsiteX20" fmla="*/ 322618 w 2781370"/>
                  <a:gd name="connsiteY20" fmla="*/ 894031 h 2421863"/>
                  <a:gd name="connsiteX21" fmla="*/ 279075 w 2781370"/>
                  <a:gd name="connsiteY21" fmla="*/ 952088 h 2421863"/>
                  <a:gd name="connsiteX22" fmla="*/ 206504 w 2781370"/>
                  <a:gd name="connsiteY22" fmla="*/ 1039174 h 2421863"/>
                  <a:gd name="connsiteX23" fmla="*/ 162961 w 2781370"/>
                  <a:gd name="connsiteY23" fmla="*/ 1097231 h 2421863"/>
                  <a:gd name="connsiteX24" fmla="*/ 104904 w 2781370"/>
                  <a:gd name="connsiteY24" fmla="*/ 1155288 h 2421863"/>
                  <a:gd name="connsiteX25" fmla="*/ 75875 w 2781370"/>
                  <a:gd name="connsiteY25" fmla="*/ 1213345 h 2421863"/>
                  <a:gd name="connsiteX26" fmla="*/ 17820 w 2781370"/>
                  <a:gd name="connsiteY26" fmla="*/ 1314946 h 2421863"/>
                  <a:gd name="connsiteX27" fmla="*/ 1472 w 2781370"/>
                  <a:gd name="connsiteY27" fmla="*/ 1489118 h 2421863"/>
                  <a:gd name="connsiteX28" fmla="*/ 4311 w 2781370"/>
                  <a:gd name="connsiteY28" fmla="*/ 1629495 h 2421863"/>
                  <a:gd name="connsiteX29" fmla="*/ 32702 w 2781370"/>
                  <a:gd name="connsiteY29" fmla="*/ 1757439 h 2421863"/>
                  <a:gd name="connsiteX30" fmla="*/ 88555 w 2781370"/>
                  <a:gd name="connsiteY30" fmla="*/ 1880041 h 2421863"/>
                  <a:gd name="connsiteX31" fmla="*/ 162961 w 2781370"/>
                  <a:gd name="connsiteY31" fmla="*/ 2011631 h 2421863"/>
                  <a:gd name="connsiteX32" fmla="*/ 206504 w 2781370"/>
                  <a:gd name="connsiteY32" fmla="*/ 2040660 h 2421863"/>
                  <a:gd name="connsiteX33" fmla="*/ 293590 w 2781370"/>
                  <a:gd name="connsiteY33" fmla="*/ 2113231 h 2421863"/>
                  <a:gd name="connsiteX34" fmla="*/ 380675 w 2781370"/>
                  <a:gd name="connsiteY34" fmla="*/ 2171288 h 2421863"/>
                  <a:gd name="connsiteX35" fmla="*/ 600548 w 2781370"/>
                  <a:gd name="connsiteY35" fmla="*/ 2252822 h 2421863"/>
                  <a:gd name="connsiteX36" fmla="*/ 281974 w 2781370"/>
                  <a:gd name="connsiteY36" fmla="*/ 2002337 h 2421863"/>
                  <a:gd name="connsiteX37" fmla="*/ 772561 w 2781370"/>
                  <a:gd name="connsiteY37" fmla="*/ 2272888 h 2421863"/>
                  <a:gd name="connsiteX38" fmla="*/ 816104 w 2781370"/>
                  <a:gd name="connsiteY38" fmla="*/ 2287402 h 2421863"/>
                  <a:gd name="connsiteX39" fmla="*/ 859647 w 2781370"/>
                  <a:gd name="connsiteY39" fmla="*/ 2301917 h 2421863"/>
                  <a:gd name="connsiteX40" fmla="*/ 903190 w 2781370"/>
                  <a:gd name="connsiteY40" fmla="*/ 2316431 h 2421863"/>
                  <a:gd name="connsiteX41" fmla="*/ 1019304 w 2781370"/>
                  <a:gd name="connsiteY41" fmla="*/ 2359974 h 2421863"/>
                  <a:gd name="connsiteX42" fmla="*/ 1091875 w 2781370"/>
                  <a:gd name="connsiteY42" fmla="*/ 2374488 h 2421863"/>
                  <a:gd name="connsiteX43" fmla="*/ 946733 w 2781370"/>
                  <a:gd name="connsiteY43" fmla="*/ 2316431 h 2421863"/>
                  <a:gd name="connsiteX44" fmla="*/ 1193476 w 2781370"/>
                  <a:gd name="connsiteY44" fmla="*/ 2403517 h 2421863"/>
                  <a:gd name="connsiteX45" fmla="*/ 1309589 w 2781370"/>
                  <a:gd name="connsiteY45" fmla="*/ 2403516 h 2421863"/>
                  <a:gd name="connsiteX46" fmla="*/ 1454731 w 2781370"/>
                  <a:gd name="connsiteY46" fmla="*/ 2418031 h 2421863"/>
                  <a:gd name="connsiteX47" fmla="*/ 1657933 w 2781370"/>
                  <a:gd name="connsiteY47" fmla="*/ 2418030 h 2421863"/>
                  <a:gd name="connsiteX48" fmla="*/ 2543718 w 2781370"/>
                  <a:gd name="connsiteY48" fmla="*/ 2342985 h 2421863"/>
                  <a:gd name="connsiteX49" fmla="*/ 2600813 w 2781370"/>
                  <a:gd name="connsiteY49" fmla="*/ 2329918 h 2421863"/>
                  <a:gd name="connsiteX50" fmla="*/ 2650877 w 2781370"/>
                  <a:gd name="connsiteY50" fmla="*/ 2328470 h 2421863"/>
                  <a:gd name="connsiteX51" fmla="*/ 2743934 w 2781370"/>
                  <a:gd name="connsiteY51" fmla="*/ 2278440 h 2421863"/>
                  <a:gd name="connsiteX52" fmla="*/ 2775533 w 2781370"/>
                  <a:gd name="connsiteY52" fmla="*/ 2127746 h 2421863"/>
                  <a:gd name="connsiteX53" fmla="*/ 2633376 w 2781370"/>
                  <a:gd name="connsiteY53" fmla="*/ 2139785 h 2421863"/>
                  <a:gd name="connsiteX54" fmla="*/ 2508585 w 2781370"/>
                  <a:gd name="connsiteY54" fmla="*/ 2161901 h 2421863"/>
                  <a:gd name="connsiteX55" fmla="*/ 2470732 w 2781370"/>
                  <a:gd name="connsiteY55" fmla="*/ 2234294 h 2421863"/>
                  <a:gd name="connsiteX56" fmla="*/ 2438720 w 2781370"/>
                  <a:gd name="connsiteY56" fmla="*/ 2217306 h 2421863"/>
                  <a:gd name="connsiteX57" fmla="*/ 2253434 w 2781370"/>
                  <a:gd name="connsiteY57" fmla="*/ 2215768 h 2421863"/>
                  <a:gd name="connsiteX58" fmla="*/ 2185784 w 2781370"/>
                  <a:gd name="connsiteY58" fmla="*/ 2109397 h 2421863"/>
                  <a:gd name="connsiteX59" fmla="*/ 2194961 w 2781370"/>
                  <a:gd name="connsiteY59" fmla="*/ 1953575 h 2421863"/>
                  <a:gd name="connsiteX60" fmla="*/ 2064333 w 2781370"/>
                  <a:gd name="connsiteY60" fmla="*/ 1968088 h 2421863"/>
                  <a:gd name="connsiteX61" fmla="*/ 1933704 w 2781370"/>
                  <a:gd name="connsiteY61" fmla="*/ 2026146 h 2421863"/>
                  <a:gd name="connsiteX62" fmla="*/ 1861132 w 2781370"/>
                  <a:gd name="connsiteY62" fmla="*/ 2011630 h 2421863"/>
                  <a:gd name="connsiteX63" fmla="*/ 1498275 w 2781370"/>
                  <a:gd name="connsiteY63" fmla="*/ 1953574 h 2421863"/>
                  <a:gd name="connsiteX64" fmla="*/ 1411190 w 2781370"/>
                  <a:gd name="connsiteY64" fmla="*/ 1924545 h 2421863"/>
                  <a:gd name="connsiteX65" fmla="*/ 1295075 w 2781370"/>
                  <a:gd name="connsiteY65" fmla="*/ 1866488 h 2421863"/>
                  <a:gd name="connsiteX66" fmla="*/ 1135418 w 2781370"/>
                  <a:gd name="connsiteY66" fmla="*/ 1735860 h 2421863"/>
                  <a:gd name="connsiteX67" fmla="*/ 1048333 w 2781370"/>
                  <a:gd name="connsiteY67" fmla="*/ 1605231 h 2421863"/>
                  <a:gd name="connsiteX68" fmla="*/ 1019304 w 2781370"/>
                  <a:gd name="connsiteY68" fmla="*/ 1561688 h 2421863"/>
                  <a:gd name="connsiteX69" fmla="*/ 975761 w 2781370"/>
                  <a:gd name="connsiteY69" fmla="*/ 1518145 h 2421863"/>
                  <a:gd name="connsiteX70" fmla="*/ 946733 w 2781370"/>
                  <a:gd name="connsiteY70" fmla="*/ 1445574 h 2421863"/>
                  <a:gd name="connsiteX71" fmla="*/ 859647 w 2781370"/>
                  <a:gd name="connsiteY71" fmla="*/ 1445574 h 2421863"/>
                  <a:gd name="connsiteX72" fmla="*/ 787076 w 2781370"/>
                  <a:gd name="connsiteY72" fmla="*/ 1416545 h 2421863"/>
                  <a:gd name="connsiteX73" fmla="*/ 758046 w 2781370"/>
                  <a:gd name="connsiteY73" fmla="*/ 1285917 h 2421863"/>
                  <a:gd name="connsiteX74" fmla="*/ 888676 w 2781370"/>
                  <a:gd name="connsiteY74" fmla="*/ 1227860 h 2421863"/>
                  <a:gd name="connsiteX75" fmla="*/ 932218 w 2781370"/>
                  <a:gd name="connsiteY75" fmla="*/ 865002 h 2421863"/>
                  <a:gd name="connsiteX76" fmla="*/ 1120904 w 2781370"/>
                  <a:gd name="connsiteY76" fmla="*/ 981117 h 2421863"/>
                  <a:gd name="connsiteX77" fmla="*/ 1178961 w 2781370"/>
                  <a:gd name="connsiteY77" fmla="*/ 995631 h 2421863"/>
                  <a:gd name="connsiteX78" fmla="*/ 1251533 w 2781370"/>
                  <a:gd name="connsiteY78" fmla="*/ 1024660 h 2421863"/>
                  <a:gd name="connsiteX79" fmla="*/ 1382161 w 2781370"/>
                  <a:gd name="connsiteY79" fmla="*/ 1039174 h 2421863"/>
                  <a:gd name="connsiteX80" fmla="*/ 1483761 w 2781370"/>
                  <a:gd name="connsiteY80" fmla="*/ 1053688 h 2421863"/>
                  <a:gd name="connsiteX81" fmla="*/ 1657933 w 2781370"/>
                  <a:gd name="connsiteY81" fmla="*/ 1039174 h 2421863"/>
                  <a:gd name="connsiteX82" fmla="*/ 1614390 w 2781370"/>
                  <a:gd name="connsiteY82" fmla="*/ 995631 h 2421863"/>
                  <a:gd name="connsiteX83" fmla="*/ 1570847 w 2781370"/>
                  <a:gd name="connsiteY83" fmla="*/ 879517 h 2421863"/>
                  <a:gd name="connsiteX84" fmla="*/ 1599875 w 2781370"/>
                  <a:gd name="connsiteY84" fmla="*/ 777917 h 2421863"/>
                  <a:gd name="connsiteX85" fmla="*/ 1576818 w 2781370"/>
                  <a:gd name="connsiteY85" fmla="*/ 676317 h 2421863"/>
                  <a:gd name="connsiteX86" fmla="*/ 1498274 w 2781370"/>
                  <a:gd name="connsiteY86" fmla="*/ 618260 h 2421863"/>
                  <a:gd name="connsiteX87" fmla="*/ 1390306 w 2781370"/>
                  <a:gd name="connsiteY87" fmla="*/ 618252 h 2421863"/>
                  <a:gd name="connsiteX88" fmla="*/ 1286548 w 2781370"/>
                  <a:gd name="connsiteY88" fmla="*/ 555247 h 2421863"/>
                  <a:gd name="connsiteX89" fmla="*/ 1498689 w 2781370"/>
                  <a:gd name="connsiteY89" fmla="*/ 372120 h 2421863"/>
                  <a:gd name="connsiteX90" fmla="*/ 1643833 w 2781370"/>
                  <a:gd name="connsiteY90" fmla="*/ 519136 h 2421863"/>
                  <a:gd name="connsiteX91" fmla="*/ 1875647 w 2781370"/>
                  <a:gd name="connsiteY91" fmla="*/ 676316 h 2421863"/>
                  <a:gd name="connsiteX92" fmla="*/ 1991761 w 2781370"/>
                  <a:gd name="connsiteY92" fmla="*/ 792431 h 2421863"/>
                  <a:gd name="connsiteX93" fmla="*/ 1997732 w 2781370"/>
                  <a:gd name="connsiteY93" fmla="*/ 624747 h 2421863"/>
                  <a:gd name="connsiteX94" fmla="*/ 1989190 w 2781370"/>
                  <a:gd name="connsiteY94" fmla="*/ 577191 h 2421863"/>
                  <a:gd name="connsiteX95" fmla="*/ 1991347 w 2781370"/>
                  <a:gd name="connsiteY95" fmla="*/ 519134 h 2421863"/>
                  <a:gd name="connsiteX96" fmla="*/ 1875647 w 2781370"/>
                  <a:gd name="connsiteY96" fmla="*/ 458602 h 2421863"/>
                  <a:gd name="connsiteX97" fmla="*/ 1672447 w 2781370"/>
                  <a:gd name="connsiteY97" fmla="*/ 371517 h 2421863"/>
                  <a:gd name="connsiteX98" fmla="*/ 1570847 w 2781370"/>
                  <a:gd name="connsiteY98" fmla="*/ 298945 h 2421863"/>
                  <a:gd name="connsiteX99" fmla="*/ 1527304 w 2781370"/>
                  <a:gd name="connsiteY99" fmla="*/ 269917 h 2421863"/>
                  <a:gd name="connsiteX100" fmla="*/ 1469247 w 2781370"/>
                  <a:gd name="connsiteY100" fmla="*/ 226374 h 2421863"/>
                  <a:gd name="connsiteX101" fmla="*/ 1454733 w 2781370"/>
                  <a:gd name="connsiteY101" fmla="*/ 226374 h 2421863"/>
                  <a:gd name="connsiteX102" fmla="*/ 1309590 w 2781370"/>
                  <a:gd name="connsiteY102" fmla="*/ 124774 h 2421863"/>
                  <a:gd name="connsiteX103" fmla="*/ 1266047 w 2781370"/>
                  <a:gd name="connsiteY103" fmla="*/ 81231 h 2421863"/>
                  <a:gd name="connsiteX104" fmla="*/ 1237018 w 2781370"/>
                  <a:gd name="connsiteY104" fmla="*/ 37688 h 2421863"/>
                  <a:gd name="connsiteX105" fmla="*/ 1193475 w 2781370"/>
                  <a:gd name="connsiteY105" fmla="*/ 23174 h 2421863"/>
                  <a:gd name="connsiteX106" fmla="*/ 1144375 w 2781370"/>
                  <a:gd name="connsiteY106" fmla="*/ 634 h 2421863"/>
                  <a:gd name="connsiteX0" fmla="*/ 1144375 w 2801471"/>
                  <a:gd name="connsiteY0" fmla="*/ 634 h 2421863"/>
                  <a:gd name="connsiteX1" fmla="*/ 1123890 w 2801471"/>
                  <a:gd name="connsiteY1" fmla="*/ 52202 h 2421863"/>
                  <a:gd name="connsiteX2" fmla="*/ 1091875 w 2801471"/>
                  <a:gd name="connsiteY2" fmla="*/ 66717 h 2421863"/>
                  <a:gd name="connsiteX3" fmla="*/ 1048333 w 2801471"/>
                  <a:gd name="connsiteY3" fmla="*/ 110260 h 2421863"/>
                  <a:gd name="connsiteX4" fmla="*/ 1136677 w 2801471"/>
                  <a:gd name="connsiteY4" fmla="*/ 166709 h 2421863"/>
                  <a:gd name="connsiteX5" fmla="*/ 1222504 w 2801471"/>
                  <a:gd name="connsiteY5" fmla="*/ 139289 h 2421863"/>
                  <a:gd name="connsiteX6" fmla="*/ 1280561 w 2801471"/>
                  <a:gd name="connsiteY6" fmla="*/ 182833 h 2421863"/>
                  <a:gd name="connsiteX7" fmla="*/ 1193477 w 2801471"/>
                  <a:gd name="connsiteY7" fmla="*/ 298946 h 2421863"/>
                  <a:gd name="connsiteX8" fmla="*/ 1090563 w 2801471"/>
                  <a:gd name="connsiteY8" fmla="*/ 271719 h 2421863"/>
                  <a:gd name="connsiteX9" fmla="*/ 1090563 w 2801471"/>
                  <a:gd name="connsiteY9" fmla="*/ 198212 h 2421863"/>
                  <a:gd name="connsiteX10" fmla="*/ 1033818 w 2801471"/>
                  <a:gd name="connsiteY10" fmla="*/ 139288 h 2421863"/>
                  <a:gd name="connsiteX11" fmla="*/ 865209 w 2801471"/>
                  <a:gd name="connsiteY11" fmla="*/ 317474 h 2421863"/>
                  <a:gd name="connsiteX12" fmla="*/ 787075 w 2801471"/>
                  <a:gd name="connsiteY12" fmla="*/ 386031 h 2421863"/>
                  <a:gd name="connsiteX13" fmla="*/ 714504 w 2801471"/>
                  <a:gd name="connsiteY13" fmla="*/ 473117 h 2421863"/>
                  <a:gd name="connsiteX14" fmla="*/ 627418 w 2801471"/>
                  <a:gd name="connsiteY14" fmla="*/ 560202 h 2421863"/>
                  <a:gd name="connsiteX15" fmla="*/ 612904 w 2801471"/>
                  <a:gd name="connsiteY15" fmla="*/ 589231 h 2421863"/>
                  <a:gd name="connsiteX16" fmla="*/ 496790 w 2801471"/>
                  <a:gd name="connsiteY16" fmla="*/ 719860 h 2421863"/>
                  <a:gd name="connsiteX17" fmla="*/ 453247 w 2801471"/>
                  <a:gd name="connsiteY17" fmla="*/ 748888 h 2421863"/>
                  <a:gd name="connsiteX18" fmla="*/ 395190 w 2801471"/>
                  <a:gd name="connsiteY18" fmla="*/ 806945 h 2421863"/>
                  <a:gd name="connsiteX19" fmla="*/ 366161 w 2801471"/>
                  <a:gd name="connsiteY19" fmla="*/ 850488 h 2421863"/>
                  <a:gd name="connsiteX20" fmla="*/ 322618 w 2801471"/>
                  <a:gd name="connsiteY20" fmla="*/ 894031 h 2421863"/>
                  <a:gd name="connsiteX21" fmla="*/ 279075 w 2801471"/>
                  <a:gd name="connsiteY21" fmla="*/ 952088 h 2421863"/>
                  <a:gd name="connsiteX22" fmla="*/ 206504 w 2801471"/>
                  <a:gd name="connsiteY22" fmla="*/ 1039174 h 2421863"/>
                  <a:gd name="connsiteX23" fmla="*/ 162961 w 2801471"/>
                  <a:gd name="connsiteY23" fmla="*/ 1097231 h 2421863"/>
                  <a:gd name="connsiteX24" fmla="*/ 104904 w 2801471"/>
                  <a:gd name="connsiteY24" fmla="*/ 1155288 h 2421863"/>
                  <a:gd name="connsiteX25" fmla="*/ 75875 w 2801471"/>
                  <a:gd name="connsiteY25" fmla="*/ 1213345 h 2421863"/>
                  <a:gd name="connsiteX26" fmla="*/ 17820 w 2801471"/>
                  <a:gd name="connsiteY26" fmla="*/ 1314946 h 2421863"/>
                  <a:gd name="connsiteX27" fmla="*/ 1472 w 2801471"/>
                  <a:gd name="connsiteY27" fmla="*/ 1489118 h 2421863"/>
                  <a:gd name="connsiteX28" fmla="*/ 4311 w 2801471"/>
                  <a:gd name="connsiteY28" fmla="*/ 1629495 h 2421863"/>
                  <a:gd name="connsiteX29" fmla="*/ 32702 w 2801471"/>
                  <a:gd name="connsiteY29" fmla="*/ 1757439 h 2421863"/>
                  <a:gd name="connsiteX30" fmla="*/ 88555 w 2801471"/>
                  <a:gd name="connsiteY30" fmla="*/ 1880041 h 2421863"/>
                  <a:gd name="connsiteX31" fmla="*/ 162961 w 2801471"/>
                  <a:gd name="connsiteY31" fmla="*/ 2011631 h 2421863"/>
                  <a:gd name="connsiteX32" fmla="*/ 206504 w 2801471"/>
                  <a:gd name="connsiteY32" fmla="*/ 2040660 h 2421863"/>
                  <a:gd name="connsiteX33" fmla="*/ 293590 w 2801471"/>
                  <a:gd name="connsiteY33" fmla="*/ 2113231 h 2421863"/>
                  <a:gd name="connsiteX34" fmla="*/ 380675 w 2801471"/>
                  <a:gd name="connsiteY34" fmla="*/ 2171288 h 2421863"/>
                  <a:gd name="connsiteX35" fmla="*/ 600548 w 2801471"/>
                  <a:gd name="connsiteY35" fmla="*/ 2252822 h 2421863"/>
                  <a:gd name="connsiteX36" fmla="*/ 281974 w 2801471"/>
                  <a:gd name="connsiteY36" fmla="*/ 2002337 h 2421863"/>
                  <a:gd name="connsiteX37" fmla="*/ 772561 w 2801471"/>
                  <a:gd name="connsiteY37" fmla="*/ 2272888 h 2421863"/>
                  <a:gd name="connsiteX38" fmla="*/ 816104 w 2801471"/>
                  <a:gd name="connsiteY38" fmla="*/ 2287402 h 2421863"/>
                  <a:gd name="connsiteX39" fmla="*/ 859647 w 2801471"/>
                  <a:gd name="connsiteY39" fmla="*/ 2301917 h 2421863"/>
                  <a:gd name="connsiteX40" fmla="*/ 903190 w 2801471"/>
                  <a:gd name="connsiteY40" fmla="*/ 2316431 h 2421863"/>
                  <a:gd name="connsiteX41" fmla="*/ 1019304 w 2801471"/>
                  <a:gd name="connsiteY41" fmla="*/ 2359974 h 2421863"/>
                  <a:gd name="connsiteX42" fmla="*/ 1091875 w 2801471"/>
                  <a:gd name="connsiteY42" fmla="*/ 2374488 h 2421863"/>
                  <a:gd name="connsiteX43" fmla="*/ 946733 w 2801471"/>
                  <a:gd name="connsiteY43" fmla="*/ 2316431 h 2421863"/>
                  <a:gd name="connsiteX44" fmla="*/ 1193476 w 2801471"/>
                  <a:gd name="connsiteY44" fmla="*/ 2403517 h 2421863"/>
                  <a:gd name="connsiteX45" fmla="*/ 1309589 w 2801471"/>
                  <a:gd name="connsiteY45" fmla="*/ 2403516 h 2421863"/>
                  <a:gd name="connsiteX46" fmla="*/ 1454731 w 2801471"/>
                  <a:gd name="connsiteY46" fmla="*/ 2418031 h 2421863"/>
                  <a:gd name="connsiteX47" fmla="*/ 1657933 w 2801471"/>
                  <a:gd name="connsiteY47" fmla="*/ 2418030 h 2421863"/>
                  <a:gd name="connsiteX48" fmla="*/ 2543718 w 2801471"/>
                  <a:gd name="connsiteY48" fmla="*/ 2342985 h 2421863"/>
                  <a:gd name="connsiteX49" fmla="*/ 2600813 w 2801471"/>
                  <a:gd name="connsiteY49" fmla="*/ 2329918 h 2421863"/>
                  <a:gd name="connsiteX50" fmla="*/ 2650877 w 2801471"/>
                  <a:gd name="connsiteY50" fmla="*/ 2328470 h 2421863"/>
                  <a:gd name="connsiteX51" fmla="*/ 2790048 w 2801471"/>
                  <a:gd name="connsiteY51" fmla="*/ 2320444 h 2421863"/>
                  <a:gd name="connsiteX52" fmla="*/ 2775533 w 2801471"/>
                  <a:gd name="connsiteY52" fmla="*/ 2127746 h 2421863"/>
                  <a:gd name="connsiteX53" fmla="*/ 2633376 w 2801471"/>
                  <a:gd name="connsiteY53" fmla="*/ 2139785 h 2421863"/>
                  <a:gd name="connsiteX54" fmla="*/ 2508585 w 2801471"/>
                  <a:gd name="connsiteY54" fmla="*/ 2161901 h 2421863"/>
                  <a:gd name="connsiteX55" fmla="*/ 2470732 w 2801471"/>
                  <a:gd name="connsiteY55" fmla="*/ 2234294 h 2421863"/>
                  <a:gd name="connsiteX56" fmla="*/ 2438720 w 2801471"/>
                  <a:gd name="connsiteY56" fmla="*/ 2217306 h 2421863"/>
                  <a:gd name="connsiteX57" fmla="*/ 2253434 w 2801471"/>
                  <a:gd name="connsiteY57" fmla="*/ 2215768 h 2421863"/>
                  <a:gd name="connsiteX58" fmla="*/ 2185784 w 2801471"/>
                  <a:gd name="connsiteY58" fmla="*/ 2109397 h 2421863"/>
                  <a:gd name="connsiteX59" fmla="*/ 2194961 w 2801471"/>
                  <a:gd name="connsiteY59" fmla="*/ 1953575 h 2421863"/>
                  <a:gd name="connsiteX60" fmla="*/ 2064333 w 2801471"/>
                  <a:gd name="connsiteY60" fmla="*/ 1968088 h 2421863"/>
                  <a:gd name="connsiteX61" fmla="*/ 1933704 w 2801471"/>
                  <a:gd name="connsiteY61" fmla="*/ 2026146 h 2421863"/>
                  <a:gd name="connsiteX62" fmla="*/ 1861132 w 2801471"/>
                  <a:gd name="connsiteY62" fmla="*/ 2011630 h 2421863"/>
                  <a:gd name="connsiteX63" fmla="*/ 1498275 w 2801471"/>
                  <a:gd name="connsiteY63" fmla="*/ 1953574 h 2421863"/>
                  <a:gd name="connsiteX64" fmla="*/ 1411190 w 2801471"/>
                  <a:gd name="connsiteY64" fmla="*/ 1924545 h 2421863"/>
                  <a:gd name="connsiteX65" fmla="*/ 1295075 w 2801471"/>
                  <a:gd name="connsiteY65" fmla="*/ 1866488 h 2421863"/>
                  <a:gd name="connsiteX66" fmla="*/ 1135418 w 2801471"/>
                  <a:gd name="connsiteY66" fmla="*/ 1735860 h 2421863"/>
                  <a:gd name="connsiteX67" fmla="*/ 1048333 w 2801471"/>
                  <a:gd name="connsiteY67" fmla="*/ 1605231 h 2421863"/>
                  <a:gd name="connsiteX68" fmla="*/ 1019304 w 2801471"/>
                  <a:gd name="connsiteY68" fmla="*/ 1561688 h 2421863"/>
                  <a:gd name="connsiteX69" fmla="*/ 975761 w 2801471"/>
                  <a:gd name="connsiteY69" fmla="*/ 1518145 h 2421863"/>
                  <a:gd name="connsiteX70" fmla="*/ 946733 w 2801471"/>
                  <a:gd name="connsiteY70" fmla="*/ 1445574 h 2421863"/>
                  <a:gd name="connsiteX71" fmla="*/ 859647 w 2801471"/>
                  <a:gd name="connsiteY71" fmla="*/ 1445574 h 2421863"/>
                  <a:gd name="connsiteX72" fmla="*/ 787076 w 2801471"/>
                  <a:gd name="connsiteY72" fmla="*/ 1416545 h 2421863"/>
                  <a:gd name="connsiteX73" fmla="*/ 758046 w 2801471"/>
                  <a:gd name="connsiteY73" fmla="*/ 1285917 h 2421863"/>
                  <a:gd name="connsiteX74" fmla="*/ 888676 w 2801471"/>
                  <a:gd name="connsiteY74" fmla="*/ 1227860 h 2421863"/>
                  <a:gd name="connsiteX75" fmla="*/ 932218 w 2801471"/>
                  <a:gd name="connsiteY75" fmla="*/ 865002 h 2421863"/>
                  <a:gd name="connsiteX76" fmla="*/ 1120904 w 2801471"/>
                  <a:gd name="connsiteY76" fmla="*/ 981117 h 2421863"/>
                  <a:gd name="connsiteX77" fmla="*/ 1178961 w 2801471"/>
                  <a:gd name="connsiteY77" fmla="*/ 995631 h 2421863"/>
                  <a:gd name="connsiteX78" fmla="*/ 1251533 w 2801471"/>
                  <a:gd name="connsiteY78" fmla="*/ 1024660 h 2421863"/>
                  <a:gd name="connsiteX79" fmla="*/ 1382161 w 2801471"/>
                  <a:gd name="connsiteY79" fmla="*/ 1039174 h 2421863"/>
                  <a:gd name="connsiteX80" fmla="*/ 1483761 w 2801471"/>
                  <a:gd name="connsiteY80" fmla="*/ 1053688 h 2421863"/>
                  <a:gd name="connsiteX81" fmla="*/ 1657933 w 2801471"/>
                  <a:gd name="connsiteY81" fmla="*/ 1039174 h 2421863"/>
                  <a:gd name="connsiteX82" fmla="*/ 1614390 w 2801471"/>
                  <a:gd name="connsiteY82" fmla="*/ 995631 h 2421863"/>
                  <a:gd name="connsiteX83" fmla="*/ 1570847 w 2801471"/>
                  <a:gd name="connsiteY83" fmla="*/ 879517 h 2421863"/>
                  <a:gd name="connsiteX84" fmla="*/ 1599875 w 2801471"/>
                  <a:gd name="connsiteY84" fmla="*/ 777917 h 2421863"/>
                  <a:gd name="connsiteX85" fmla="*/ 1576818 w 2801471"/>
                  <a:gd name="connsiteY85" fmla="*/ 676317 h 2421863"/>
                  <a:gd name="connsiteX86" fmla="*/ 1498274 w 2801471"/>
                  <a:gd name="connsiteY86" fmla="*/ 618260 h 2421863"/>
                  <a:gd name="connsiteX87" fmla="*/ 1390306 w 2801471"/>
                  <a:gd name="connsiteY87" fmla="*/ 618252 h 2421863"/>
                  <a:gd name="connsiteX88" fmla="*/ 1286548 w 2801471"/>
                  <a:gd name="connsiteY88" fmla="*/ 555247 h 2421863"/>
                  <a:gd name="connsiteX89" fmla="*/ 1498689 w 2801471"/>
                  <a:gd name="connsiteY89" fmla="*/ 372120 h 2421863"/>
                  <a:gd name="connsiteX90" fmla="*/ 1643833 w 2801471"/>
                  <a:gd name="connsiteY90" fmla="*/ 519136 h 2421863"/>
                  <a:gd name="connsiteX91" fmla="*/ 1875647 w 2801471"/>
                  <a:gd name="connsiteY91" fmla="*/ 676316 h 2421863"/>
                  <a:gd name="connsiteX92" fmla="*/ 1991761 w 2801471"/>
                  <a:gd name="connsiteY92" fmla="*/ 792431 h 2421863"/>
                  <a:gd name="connsiteX93" fmla="*/ 1997732 w 2801471"/>
                  <a:gd name="connsiteY93" fmla="*/ 624747 h 2421863"/>
                  <a:gd name="connsiteX94" fmla="*/ 1989190 w 2801471"/>
                  <a:gd name="connsiteY94" fmla="*/ 577191 h 2421863"/>
                  <a:gd name="connsiteX95" fmla="*/ 1991347 w 2801471"/>
                  <a:gd name="connsiteY95" fmla="*/ 519134 h 2421863"/>
                  <a:gd name="connsiteX96" fmla="*/ 1875647 w 2801471"/>
                  <a:gd name="connsiteY96" fmla="*/ 458602 h 2421863"/>
                  <a:gd name="connsiteX97" fmla="*/ 1672447 w 2801471"/>
                  <a:gd name="connsiteY97" fmla="*/ 371517 h 2421863"/>
                  <a:gd name="connsiteX98" fmla="*/ 1570847 w 2801471"/>
                  <a:gd name="connsiteY98" fmla="*/ 298945 h 2421863"/>
                  <a:gd name="connsiteX99" fmla="*/ 1527304 w 2801471"/>
                  <a:gd name="connsiteY99" fmla="*/ 269917 h 2421863"/>
                  <a:gd name="connsiteX100" fmla="*/ 1469247 w 2801471"/>
                  <a:gd name="connsiteY100" fmla="*/ 226374 h 2421863"/>
                  <a:gd name="connsiteX101" fmla="*/ 1454733 w 2801471"/>
                  <a:gd name="connsiteY101" fmla="*/ 226374 h 2421863"/>
                  <a:gd name="connsiteX102" fmla="*/ 1309590 w 2801471"/>
                  <a:gd name="connsiteY102" fmla="*/ 124774 h 2421863"/>
                  <a:gd name="connsiteX103" fmla="*/ 1266047 w 2801471"/>
                  <a:gd name="connsiteY103" fmla="*/ 81231 h 2421863"/>
                  <a:gd name="connsiteX104" fmla="*/ 1237018 w 2801471"/>
                  <a:gd name="connsiteY104" fmla="*/ 37688 h 2421863"/>
                  <a:gd name="connsiteX105" fmla="*/ 1193475 w 2801471"/>
                  <a:gd name="connsiteY105" fmla="*/ 23174 h 2421863"/>
                  <a:gd name="connsiteX106" fmla="*/ 1144375 w 2801471"/>
                  <a:gd name="connsiteY106" fmla="*/ 634 h 2421863"/>
                  <a:gd name="connsiteX0" fmla="*/ 1144375 w 2811648"/>
                  <a:gd name="connsiteY0" fmla="*/ 634 h 2421863"/>
                  <a:gd name="connsiteX1" fmla="*/ 1123890 w 2811648"/>
                  <a:gd name="connsiteY1" fmla="*/ 52202 h 2421863"/>
                  <a:gd name="connsiteX2" fmla="*/ 1091875 w 2811648"/>
                  <a:gd name="connsiteY2" fmla="*/ 66717 h 2421863"/>
                  <a:gd name="connsiteX3" fmla="*/ 1048333 w 2811648"/>
                  <a:gd name="connsiteY3" fmla="*/ 110260 h 2421863"/>
                  <a:gd name="connsiteX4" fmla="*/ 1136677 w 2811648"/>
                  <a:gd name="connsiteY4" fmla="*/ 166709 h 2421863"/>
                  <a:gd name="connsiteX5" fmla="*/ 1222504 w 2811648"/>
                  <a:gd name="connsiteY5" fmla="*/ 139289 h 2421863"/>
                  <a:gd name="connsiteX6" fmla="*/ 1280561 w 2811648"/>
                  <a:gd name="connsiteY6" fmla="*/ 182833 h 2421863"/>
                  <a:gd name="connsiteX7" fmla="*/ 1193477 w 2811648"/>
                  <a:gd name="connsiteY7" fmla="*/ 298946 h 2421863"/>
                  <a:gd name="connsiteX8" fmla="*/ 1090563 w 2811648"/>
                  <a:gd name="connsiteY8" fmla="*/ 271719 h 2421863"/>
                  <a:gd name="connsiteX9" fmla="*/ 1090563 w 2811648"/>
                  <a:gd name="connsiteY9" fmla="*/ 198212 h 2421863"/>
                  <a:gd name="connsiteX10" fmla="*/ 1033818 w 2811648"/>
                  <a:gd name="connsiteY10" fmla="*/ 139288 h 2421863"/>
                  <a:gd name="connsiteX11" fmla="*/ 865209 w 2811648"/>
                  <a:gd name="connsiteY11" fmla="*/ 317474 h 2421863"/>
                  <a:gd name="connsiteX12" fmla="*/ 787075 w 2811648"/>
                  <a:gd name="connsiteY12" fmla="*/ 386031 h 2421863"/>
                  <a:gd name="connsiteX13" fmla="*/ 714504 w 2811648"/>
                  <a:gd name="connsiteY13" fmla="*/ 473117 h 2421863"/>
                  <a:gd name="connsiteX14" fmla="*/ 627418 w 2811648"/>
                  <a:gd name="connsiteY14" fmla="*/ 560202 h 2421863"/>
                  <a:gd name="connsiteX15" fmla="*/ 612904 w 2811648"/>
                  <a:gd name="connsiteY15" fmla="*/ 589231 h 2421863"/>
                  <a:gd name="connsiteX16" fmla="*/ 496790 w 2811648"/>
                  <a:gd name="connsiteY16" fmla="*/ 719860 h 2421863"/>
                  <a:gd name="connsiteX17" fmla="*/ 453247 w 2811648"/>
                  <a:gd name="connsiteY17" fmla="*/ 748888 h 2421863"/>
                  <a:gd name="connsiteX18" fmla="*/ 395190 w 2811648"/>
                  <a:gd name="connsiteY18" fmla="*/ 806945 h 2421863"/>
                  <a:gd name="connsiteX19" fmla="*/ 366161 w 2811648"/>
                  <a:gd name="connsiteY19" fmla="*/ 850488 h 2421863"/>
                  <a:gd name="connsiteX20" fmla="*/ 322618 w 2811648"/>
                  <a:gd name="connsiteY20" fmla="*/ 894031 h 2421863"/>
                  <a:gd name="connsiteX21" fmla="*/ 279075 w 2811648"/>
                  <a:gd name="connsiteY21" fmla="*/ 952088 h 2421863"/>
                  <a:gd name="connsiteX22" fmla="*/ 206504 w 2811648"/>
                  <a:gd name="connsiteY22" fmla="*/ 1039174 h 2421863"/>
                  <a:gd name="connsiteX23" fmla="*/ 162961 w 2811648"/>
                  <a:gd name="connsiteY23" fmla="*/ 1097231 h 2421863"/>
                  <a:gd name="connsiteX24" fmla="*/ 104904 w 2811648"/>
                  <a:gd name="connsiteY24" fmla="*/ 1155288 h 2421863"/>
                  <a:gd name="connsiteX25" fmla="*/ 75875 w 2811648"/>
                  <a:gd name="connsiteY25" fmla="*/ 1213345 h 2421863"/>
                  <a:gd name="connsiteX26" fmla="*/ 17820 w 2811648"/>
                  <a:gd name="connsiteY26" fmla="*/ 1314946 h 2421863"/>
                  <a:gd name="connsiteX27" fmla="*/ 1472 w 2811648"/>
                  <a:gd name="connsiteY27" fmla="*/ 1489118 h 2421863"/>
                  <a:gd name="connsiteX28" fmla="*/ 4311 w 2811648"/>
                  <a:gd name="connsiteY28" fmla="*/ 1629495 h 2421863"/>
                  <a:gd name="connsiteX29" fmla="*/ 32702 w 2811648"/>
                  <a:gd name="connsiteY29" fmla="*/ 1757439 h 2421863"/>
                  <a:gd name="connsiteX30" fmla="*/ 88555 w 2811648"/>
                  <a:gd name="connsiteY30" fmla="*/ 1880041 h 2421863"/>
                  <a:gd name="connsiteX31" fmla="*/ 162961 w 2811648"/>
                  <a:gd name="connsiteY31" fmla="*/ 2011631 h 2421863"/>
                  <a:gd name="connsiteX32" fmla="*/ 206504 w 2811648"/>
                  <a:gd name="connsiteY32" fmla="*/ 2040660 h 2421863"/>
                  <a:gd name="connsiteX33" fmla="*/ 293590 w 2811648"/>
                  <a:gd name="connsiteY33" fmla="*/ 2113231 h 2421863"/>
                  <a:gd name="connsiteX34" fmla="*/ 380675 w 2811648"/>
                  <a:gd name="connsiteY34" fmla="*/ 2171288 h 2421863"/>
                  <a:gd name="connsiteX35" fmla="*/ 600548 w 2811648"/>
                  <a:gd name="connsiteY35" fmla="*/ 2252822 h 2421863"/>
                  <a:gd name="connsiteX36" fmla="*/ 281974 w 2811648"/>
                  <a:gd name="connsiteY36" fmla="*/ 2002337 h 2421863"/>
                  <a:gd name="connsiteX37" fmla="*/ 772561 w 2811648"/>
                  <a:gd name="connsiteY37" fmla="*/ 2272888 h 2421863"/>
                  <a:gd name="connsiteX38" fmla="*/ 816104 w 2811648"/>
                  <a:gd name="connsiteY38" fmla="*/ 2287402 h 2421863"/>
                  <a:gd name="connsiteX39" fmla="*/ 859647 w 2811648"/>
                  <a:gd name="connsiteY39" fmla="*/ 2301917 h 2421863"/>
                  <a:gd name="connsiteX40" fmla="*/ 903190 w 2811648"/>
                  <a:gd name="connsiteY40" fmla="*/ 2316431 h 2421863"/>
                  <a:gd name="connsiteX41" fmla="*/ 1019304 w 2811648"/>
                  <a:gd name="connsiteY41" fmla="*/ 2359974 h 2421863"/>
                  <a:gd name="connsiteX42" fmla="*/ 1091875 w 2811648"/>
                  <a:gd name="connsiteY42" fmla="*/ 2374488 h 2421863"/>
                  <a:gd name="connsiteX43" fmla="*/ 946733 w 2811648"/>
                  <a:gd name="connsiteY43" fmla="*/ 2316431 h 2421863"/>
                  <a:gd name="connsiteX44" fmla="*/ 1193476 w 2811648"/>
                  <a:gd name="connsiteY44" fmla="*/ 2403517 h 2421863"/>
                  <a:gd name="connsiteX45" fmla="*/ 1309589 w 2811648"/>
                  <a:gd name="connsiteY45" fmla="*/ 2403516 h 2421863"/>
                  <a:gd name="connsiteX46" fmla="*/ 1454731 w 2811648"/>
                  <a:gd name="connsiteY46" fmla="*/ 2418031 h 2421863"/>
                  <a:gd name="connsiteX47" fmla="*/ 1657933 w 2811648"/>
                  <a:gd name="connsiteY47" fmla="*/ 2418030 h 2421863"/>
                  <a:gd name="connsiteX48" fmla="*/ 2543718 w 2811648"/>
                  <a:gd name="connsiteY48" fmla="*/ 2342985 h 2421863"/>
                  <a:gd name="connsiteX49" fmla="*/ 2600813 w 2811648"/>
                  <a:gd name="connsiteY49" fmla="*/ 2329918 h 2421863"/>
                  <a:gd name="connsiteX50" fmla="*/ 2650877 w 2811648"/>
                  <a:gd name="connsiteY50" fmla="*/ 2328470 h 2421863"/>
                  <a:gd name="connsiteX51" fmla="*/ 2790048 w 2811648"/>
                  <a:gd name="connsiteY51" fmla="*/ 2320444 h 2421863"/>
                  <a:gd name="connsiteX52" fmla="*/ 2775533 w 2811648"/>
                  <a:gd name="connsiteY52" fmla="*/ 2127746 h 2421863"/>
                  <a:gd name="connsiteX53" fmla="*/ 2633376 w 2811648"/>
                  <a:gd name="connsiteY53" fmla="*/ 2139785 h 2421863"/>
                  <a:gd name="connsiteX54" fmla="*/ 2508585 w 2811648"/>
                  <a:gd name="connsiteY54" fmla="*/ 2161901 h 2421863"/>
                  <a:gd name="connsiteX55" fmla="*/ 2470732 w 2811648"/>
                  <a:gd name="connsiteY55" fmla="*/ 2234294 h 2421863"/>
                  <a:gd name="connsiteX56" fmla="*/ 2438720 w 2811648"/>
                  <a:gd name="connsiteY56" fmla="*/ 2217306 h 2421863"/>
                  <a:gd name="connsiteX57" fmla="*/ 2253434 w 2811648"/>
                  <a:gd name="connsiteY57" fmla="*/ 2215768 h 2421863"/>
                  <a:gd name="connsiteX58" fmla="*/ 2185784 w 2811648"/>
                  <a:gd name="connsiteY58" fmla="*/ 2109397 h 2421863"/>
                  <a:gd name="connsiteX59" fmla="*/ 2194961 w 2811648"/>
                  <a:gd name="connsiteY59" fmla="*/ 1953575 h 2421863"/>
                  <a:gd name="connsiteX60" fmla="*/ 2064333 w 2811648"/>
                  <a:gd name="connsiteY60" fmla="*/ 1968088 h 2421863"/>
                  <a:gd name="connsiteX61" fmla="*/ 1933704 w 2811648"/>
                  <a:gd name="connsiteY61" fmla="*/ 2026146 h 2421863"/>
                  <a:gd name="connsiteX62" fmla="*/ 1861132 w 2811648"/>
                  <a:gd name="connsiteY62" fmla="*/ 2011630 h 2421863"/>
                  <a:gd name="connsiteX63" fmla="*/ 1498275 w 2811648"/>
                  <a:gd name="connsiteY63" fmla="*/ 1953574 h 2421863"/>
                  <a:gd name="connsiteX64" fmla="*/ 1411190 w 2811648"/>
                  <a:gd name="connsiteY64" fmla="*/ 1924545 h 2421863"/>
                  <a:gd name="connsiteX65" fmla="*/ 1295075 w 2811648"/>
                  <a:gd name="connsiteY65" fmla="*/ 1866488 h 2421863"/>
                  <a:gd name="connsiteX66" fmla="*/ 1135418 w 2811648"/>
                  <a:gd name="connsiteY66" fmla="*/ 1735860 h 2421863"/>
                  <a:gd name="connsiteX67" fmla="*/ 1048333 w 2811648"/>
                  <a:gd name="connsiteY67" fmla="*/ 1605231 h 2421863"/>
                  <a:gd name="connsiteX68" fmla="*/ 1019304 w 2811648"/>
                  <a:gd name="connsiteY68" fmla="*/ 1561688 h 2421863"/>
                  <a:gd name="connsiteX69" fmla="*/ 975761 w 2811648"/>
                  <a:gd name="connsiteY69" fmla="*/ 1518145 h 2421863"/>
                  <a:gd name="connsiteX70" fmla="*/ 946733 w 2811648"/>
                  <a:gd name="connsiteY70" fmla="*/ 1445574 h 2421863"/>
                  <a:gd name="connsiteX71" fmla="*/ 859647 w 2811648"/>
                  <a:gd name="connsiteY71" fmla="*/ 1445574 h 2421863"/>
                  <a:gd name="connsiteX72" fmla="*/ 787076 w 2811648"/>
                  <a:gd name="connsiteY72" fmla="*/ 1416545 h 2421863"/>
                  <a:gd name="connsiteX73" fmla="*/ 758046 w 2811648"/>
                  <a:gd name="connsiteY73" fmla="*/ 1285917 h 2421863"/>
                  <a:gd name="connsiteX74" fmla="*/ 888676 w 2811648"/>
                  <a:gd name="connsiteY74" fmla="*/ 1227860 h 2421863"/>
                  <a:gd name="connsiteX75" fmla="*/ 932218 w 2811648"/>
                  <a:gd name="connsiteY75" fmla="*/ 865002 h 2421863"/>
                  <a:gd name="connsiteX76" fmla="*/ 1120904 w 2811648"/>
                  <a:gd name="connsiteY76" fmla="*/ 981117 h 2421863"/>
                  <a:gd name="connsiteX77" fmla="*/ 1178961 w 2811648"/>
                  <a:gd name="connsiteY77" fmla="*/ 995631 h 2421863"/>
                  <a:gd name="connsiteX78" fmla="*/ 1251533 w 2811648"/>
                  <a:gd name="connsiteY78" fmla="*/ 1024660 h 2421863"/>
                  <a:gd name="connsiteX79" fmla="*/ 1382161 w 2811648"/>
                  <a:gd name="connsiteY79" fmla="*/ 1039174 h 2421863"/>
                  <a:gd name="connsiteX80" fmla="*/ 1483761 w 2811648"/>
                  <a:gd name="connsiteY80" fmla="*/ 1053688 h 2421863"/>
                  <a:gd name="connsiteX81" fmla="*/ 1657933 w 2811648"/>
                  <a:gd name="connsiteY81" fmla="*/ 1039174 h 2421863"/>
                  <a:gd name="connsiteX82" fmla="*/ 1614390 w 2811648"/>
                  <a:gd name="connsiteY82" fmla="*/ 995631 h 2421863"/>
                  <a:gd name="connsiteX83" fmla="*/ 1570847 w 2811648"/>
                  <a:gd name="connsiteY83" fmla="*/ 879517 h 2421863"/>
                  <a:gd name="connsiteX84" fmla="*/ 1599875 w 2811648"/>
                  <a:gd name="connsiteY84" fmla="*/ 777917 h 2421863"/>
                  <a:gd name="connsiteX85" fmla="*/ 1576818 w 2811648"/>
                  <a:gd name="connsiteY85" fmla="*/ 676317 h 2421863"/>
                  <a:gd name="connsiteX86" fmla="*/ 1498274 w 2811648"/>
                  <a:gd name="connsiteY86" fmla="*/ 618260 h 2421863"/>
                  <a:gd name="connsiteX87" fmla="*/ 1390306 w 2811648"/>
                  <a:gd name="connsiteY87" fmla="*/ 618252 h 2421863"/>
                  <a:gd name="connsiteX88" fmla="*/ 1286548 w 2811648"/>
                  <a:gd name="connsiteY88" fmla="*/ 555247 h 2421863"/>
                  <a:gd name="connsiteX89" fmla="*/ 1498689 w 2811648"/>
                  <a:gd name="connsiteY89" fmla="*/ 372120 h 2421863"/>
                  <a:gd name="connsiteX90" fmla="*/ 1643833 w 2811648"/>
                  <a:gd name="connsiteY90" fmla="*/ 519136 h 2421863"/>
                  <a:gd name="connsiteX91" fmla="*/ 1875647 w 2811648"/>
                  <a:gd name="connsiteY91" fmla="*/ 676316 h 2421863"/>
                  <a:gd name="connsiteX92" fmla="*/ 1991761 w 2811648"/>
                  <a:gd name="connsiteY92" fmla="*/ 792431 h 2421863"/>
                  <a:gd name="connsiteX93" fmla="*/ 1997732 w 2811648"/>
                  <a:gd name="connsiteY93" fmla="*/ 624747 h 2421863"/>
                  <a:gd name="connsiteX94" fmla="*/ 1989190 w 2811648"/>
                  <a:gd name="connsiteY94" fmla="*/ 577191 h 2421863"/>
                  <a:gd name="connsiteX95" fmla="*/ 1991347 w 2811648"/>
                  <a:gd name="connsiteY95" fmla="*/ 519134 h 2421863"/>
                  <a:gd name="connsiteX96" fmla="*/ 1875647 w 2811648"/>
                  <a:gd name="connsiteY96" fmla="*/ 458602 h 2421863"/>
                  <a:gd name="connsiteX97" fmla="*/ 1672447 w 2811648"/>
                  <a:gd name="connsiteY97" fmla="*/ 371517 h 2421863"/>
                  <a:gd name="connsiteX98" fmla="*/ 1570847 w 2811648"/>
                  <a:gd name="connsiteY98" fmla="*/ 298945 h 2421863"/>
                  <a:gd name="connsiteX99" fmla="*/ 1527304 w 2811648"/>
                  <a:gd name="connsiteY99" fmla="*/ 269917 h 2421863"/>
                  <a:gd name="connsiteX100" fmla="*/ 1469247 w 2811648"/>
                  <a:gd name="connsiteY100" fmla="*/ 226374 h 2421863"/>
                  <a:gd name="connsiteX101" fmla="*/ 1454733 w 2811648"/>
                  <a:gd name="connsiteY101" fmla="*/ 226374 h 2421863"/>
                  <a:gd name="connsiteX102" fmla="*/ 1309590 w 2811648"/>
                  <a:gd name="connsiteY102" fmla="*/ 124774 h 2421863"/>
                  <a:gd name="connsiteX103" fmla="*/ 1266047 w 2811648"/>
                  <a:gd name="connsiteY103" fmla="*/ 81231 h 2421863"/>
                  <a:gd name="connsiteX104" fmla="*/ 1237018 w 2811648"/>
                  <a:gd name="connsiteY104" fmla="*/ 37688 h 2421863"/>
                  <a:gd name="connsiteX105" fmla="*/ 1193475 w 2811648"/>
                  <a:gd name="connsiteY105" fmla="*/ 23174 h 2421863"/>
                  <a:gd name="connsiteX106" fmla="*/ 1144375 w 2811648"/>
                  <a:gd name="connsiteY106" fmla="*/ 634 h 2421863"/>
                  <a:gd name="connsiteX0" fmla="*/ 1144375 w 2790797"/>
                  <a:gd name="connsiteY0" fmla="*/ 634 h 2421863"/>
                  <a:gd name="connsiteX1" fmla="*/ 1123890 w 2790797"/>
                  <a:gd name="connsiteY1" fmla="*/ 52202 h 2421863"/>
                  <a:gd name="connsiteX2" fmla="*/ 1091875 w 2790797"/>
                  <a:gd name="connsiteY2" fmla="*/ 66717 h 2421863"/>
                  <a:gd name="connsiteX3" fmla="*/ 1048333 w 2790797"/>
                  <a:gd name="connsiteY3" fmla="*/ 110260 h 2421863"/>
                  <a:gd name="connsiteX4" fmla="*/ 1136677 w 2790797"/>
                  <a:gd name="connsiteY4" fmla="*/ 166709 h 2421863"/>
                  <a:gd name="connsiteX5" fmla="*/ 1222504 w 2790797"/>
                  <a:gd name="connsiteY5" fmla="*/ 139289 h 2421863"/>
                  <a:gd name="connsiteX6" fmla="*/ 1280561 w 2790797"/>
                  <a:gd name="connsiteY6" fmla="*/ 182833 h 2421863"/>
                  <a:gd name="connsiteX7" fmla="*/ 1193477 w 2790797"/>
                  <a:gd name="connsiteY7" fmla="*/ 298946 h 2421863"/>
                  <a:gd name="connsiteX8" fmla="*/ 1090563 w 2790797"/>
                  <a:gd name="connsiteY8" fmla="*/ 271719 h 2421863"/>
                  <a:gd name="connsiteX9" fmla="*/ 1090563 w 2790797"/>
                  <a:gd name="connsiteY9" fmla="*/ 198212 h 2421863"/>
                  <a:gd name="connsiteX10" fmla="*/ 1033818 w 2790797"/>
                  <a:gd name="connsiteY10" fmla="*/ 139288 h 2421863"/>
                  <a:gd name="connsiteX11" fmla="*/ 865209 w 2790797"/>
                  <a:gd name="connsiteY11" fmla="*/ 317474 h 2421863"/>
                  <a:gd name="connsiteX12" fmla="*/ 787075 w 2790797"/>
                  <a:gd name="connsiteY12" fmla="*/ 386031 h 2421863"/>
                  <a:gd name="connsiteX13" fmla="*/ 714504 w 2790797"/>
                  <a:gd name="connsiteY13" fmla="*/ 473117 h 2421863"/>
                  <a:gd name="connsiteX14" fmla="*/ 627418 w 2790797"/>
                  <a:gd name="connsiteY14" fmla="*/ 560202 h 2421863"/>
                  <a:gd name="connsiteX15" fmla="*/ 612904 w 2790797"/>
                  <a:gd name="connsiteY15" fmla="*/ 589231 h 2421863"/>
                  <a:gd name="connsiteX16" fmla="*/ 496790 w 2790797"/>
                  <a:gd name="connsiteY16" fmla="*/ 719860 h 2421863"/>
                  <a:gd name="connsiteX17" fmla="*/ 453247 w 2790797"/>
                  <a:gd name="connsiteY17" fmla="*/ 748888 h 2421863"/>
                  <a:gd name="connsiteX18" fmla="*/ 395190 w 2790797"/>
                  <a:gd name="connsiteY18" fmla="*/ 806945 h 2421863"/>
                  <a:gd name="connsiteX19" fmla="*/ 366161 w 2790797"/>
                  <a:gd name="connsiteY19" fmla="*/ 850488 h 2421863"/>
                  <a:gd name="connsiteX20" fmla="*/ 322618 w 2790797"/>
                  <a:gd name="connsiteY20" fmla="*/ 894031 h 2421863"/>
                  <a:gd name="connsiteX21" fmla="*/ 279075 w 2790797"/>
                  <a:gd name="connsiteY21" fmla="*/ 952088 h 2421863"/>
                  <a:gd name="connsiteX22" fmla="*/ 206504 w 2790797"/>
                  <a:gd name="connsiteY22" fmla="*/ 1039174 h 2421863"/>
                  <a:gd name="connsiteX23" fmla="*/ 162961 w 2790797"/>
                  <a:gd name="connsiteY23" fmla="*/ 1097231 h 2421863"/>
                  <a:gd name="connsiteX24" fmla="*/ 104904 w 2790797"/>
                  <a:gd name="connsiteY24" fmla="*/ 1155288 h 2421863"/>
                  <a:gd name="connsiteX25" fmla="*/ 75875 w 2790797"/>
                  <a:gd name="connsiteY25" fmla="*/ 1213345 h 2421863"/>
                  <a:gd name="connsiteX26" fmla="*/ 17820 w 2790797"/>
                  <a:gd name="connsiteY26" fmla="*/ 1314946 h 2421863"/>
                  <a:gd name="connsiteX27" fmla="*/ 1472 w 2790797"/>
                  <a:gd name="connsiteY27" fmla="*/ 1489118 h 2421863"/>
                  <a:gd name="connsiteX28" fmla="*/ 4311 w 2790797"/>
                  <a:gd name="connsiteY28" fmla="*/ 1629495 h 2421863"/>
                  <a:gd name="connsiteX29" fmla="*/ 32702 w 2790797"/>
                  <a:gd name="connsiteY29" fmla="*/ 1757439 h 2421863"/>
                  <a:gd name="connsiteX30" fmla="*/ 88555 w 2790797"/>
                  <a:gd name="connsiteY30" fmla="*/ 1880041 h 2421863"/>
                  <a:gd name="connsiteX31" fmla="*/ 162961 w 2790797"/>
                  <a:gd name="connsiteY31" fmla="*/ 2011631 h 2421863"/>
                  <a:gd name="connsiteX32" fmla="*/ 206504 w 2790797"/>
                  <a:gd name="connsiteY32" fmla="*/ 2040660 h 2421863"/>
                  <a:gd name="connsiteX33" fmla="*/ 293590 w 2790797"/>
                  <a:gd name="connsiteY33" fmla="*/ 2113231 h 2421863"/>
                  <a:gd name="connsiteX34" fmla="*/ 380675 w 2790797"/>
                  <a:gd name="connsiteY34" fmla="*/ 2171288 h 2421863"/>
                  <a:gd name="connsiteX35" fmla="*/ 600548 w 2790797"/>
                  <a:gd name="connsiteY35" fmla="*/ 2252822 h 2421863"/>
                  <a:gd name="connsiteX36" fmla="*/ 281974 w 2790797"/>
                  <a:gd name="connsiteY36" fmla="*/ 2002337 h 2421863"/>
                  <a:gd name="connsiteX37" fmla="*/ 772561 w 2790797"/>
                  <a:gd name="connsiteY37" fmla="*/ 2272888 h 2421863"/>
                  <a:gd name="connsiteX38" fmla="*/ 816104 w 2790797"/>
                  <a:gd name="connsiteY38" fmla="*/ 2287402 h 2421863"/>
                  <a:gd name="connsiteX39" fmla="*/ 859647 w 2790797"/>
                  <a:gd name="connsiteY39" fmla="*/ 2301917 h 2421863"/>
                  <a:gd name="connsiteX40" fmla="*/ 903190 w 2790797"/>
                  <a:gd name="connsiteY40" fmla="*/ 2316431 h 2421863"/>
                  <a:gd name="connsiteX41" fmla="*/ 1019304 w 2790797"/>
                  <a:gd name="connsiteY41" fmla="*/ 2359974 h 2421863"/>
                  <a:gd name="connsiteX42" fmla="*/ 1091875 w 2790797"/>
                  <a:gd name="connsiteY42" fmla="*/ 2374488 h 2421863"/>
                  <a:gd name="connsiteX43" fmla="*/ 946733 w 2790797"/>
                  <a:gd name="connsiteY43" fmla="*/ 2316431 h 2421863"/>
                  <a:gd name="connsiteX44" fmla="*/ 1193476 w 2790797"/>
                  <a:gd name="connsiteY44" fmla="*/ 2403517 h 2421863"/>
                  <a:gd name="connsiteX45" fmla="*/ 1309589 w 2790797"/>
                  <a:gd name="connsiteY45" fmla="*/ 2403516 h 2421863"/>
                  <a:gd name="connsiteX46" fmla="*/ 1454731 w 2790797"/>
                  <a:gd name="connsiteY46" fmla="*/ 2418031 h 2421863"/>
                  <a:gd name="connsiteX47" fmla="*/ 1657933 w 2790797"/>
                  <a:gd name="connsiteY47" fmla="*/ 2418030 h 2421863"/>
                  <a:gd name="connsiteX48" fmla="*/ 2543718 w 2790797"/>
                  <a:gd name="connsiteY48" fmla="*/ 2342985 h 2421863"/>
                  <a:gd name="connsiteX49" fmla="*/ 2600813 w 2790797"/>
                  <a:gd name="connsiteY49" fmla="*/ 2329918 h 2421863"/>
                  <a:gd name="connsiteX50" fmla="*/ 2650877 w 2790797"/>
                  <a:gd name="connsiteY50" fmla="*/ 2328470 h 2421863"/>
                  <a:gd name="connsiteX51" fmla="*/ 2790048 w 2790797"/>
                  <a:gd name="connsiteY51" fmla="*/ 2320444 h 2421863"/>
                  <a:gd name="connsiteX52" fmla="*/ 2775533 w 2790797"/>
                  <a:gd name="connsiteY52" fmla="*/ 2127746 h 2421863"/>
                  <a:gd name="connsiteX53" fmla="*/ 2633376 w 2790797"/>
                  <a:gd name="connsiteY53" fmla="*/ 2139785 h 2421863"/>
                  <a:gd name="connsiteX54" fmla="*/ 2508585 w 2790797"/>
                  <a:gd name="connsiteY54" fmla="*/ 2161901 h 2421863"/>
                  <a:gd name="connsiteX55" fmla="*/ 2470732 w 2790797"/>
                  <a:gd name="connsiteY55" fmla="*/ 2234294 h 2421863"/>
                  <a:gd name="connsiteX56" fmla="*/ 2438720 w 2790797"/>
                  <a:gd name="connsiteY56" fmla="*/ 2217306 h 2421863"/>
                  <a:gd name="connsiteX57" fmla="*/ 2253434 w 2790797"/>
                  <a:gd name="connsiteY57" fmla="*/ 2215768 h 2421863"/>
                  <a:gd name="connsiteX58" fmla="*/ 2185784 w 2790797"/>
                  <a:gd name="connsiteY58" fmla="*/ 2109397 h 2421863"/>
                  <a:gd name="connsiteX59" fmla="*/ 2194961 w 2790797"/>
                  <a:gd name="connsiteY59" fmla="*/ 1953575 h 2421863"/>
                  <a:gd name="connsiteX60" fmla="*/ 2064333 w 2790797"/>
                  <a:gd name="connsiteY60" fmla="*/ 1968088 h 2421863"/>
                  <a:gd name="connsiteX61" fmla="*/ 1933704 w 2790797"/>
                  <a:gd name="connsiteY61" fmla="*/ 2026146 h 2421863"/>
                  <a:gd name="connsiteX62" fmla="*/ 1861132 w 2790797"/>
                  <a:gd name="connsiteY62" fmla="*/ 2011630 h 2421863"/>
                  <a:gd name="connsiteX63" fmla="*/ 1498275 w 2790797"/>
                  <a:gd name="connsiteY63" fmla="*/ 1953574 h 2421863"/>
                  <a:gd name="connsiteX64" fmla="*/ 1411190 w 2790797"/>
                  <a:gd name="connsiteY64" fmla="*/ 1924545 h 2421863"/>
                  <a:gd name="connsiteX65" fmla="*/ 1295075 w 2790797"/>
                  <a:gd name="connsiteY65" fmla="*/ 1866488 h 2421863"/>
                  <a:gd name="connsiteX66" fmla="*/ 1135418 w 2790797"/>
                  <a:gd name="connsiteY66" fmla="*/ 1735860 h 2421863"/>
                  <a:gd name="connsiteX67" fmla="*/ 1048333 w 2790797"/>
                  <a:gd name="connsiteY67" fmla="*/ 1605231 h 2421863"/>
                  <a:gd name="connsiteX68" fmla="*/ 1019304 w 2790797"/>
                  <a:gd name="connsiteY68" fmla="*/ 1561688 h 2421863"/>
                  <a:gd name="connsiteX69" fmla="*/ 975761 w 2790797"/>
                  <a:gd name="connsiteY69" fmla="*/ 1518145 h 2421863"/>
                  <a:gd name="connsiteX70" fmla="*/ 946733 w 2790797"/>
                  <a:gd name="connsiteY70" fmla="*/ 1445574 h 2421863"/>
                  <a:gd name="connsiteX71" fmla="*/ 859647 w 2790797"/>
                  <a:gd name="connsiteY71" fmla="*/ 1445574 h 2421863"/>
                  <a:gd name="connsiteX72" fmla="*/ 787076 w 2790797"/>
                  <a:gd name="connsiteY72" fmla="*/ 1416545 h 2421863"/>
                  <a:gd name="connsiteX73" fmla="*/ 758046 w 2790797"/>
                  <a:gd name="connsiteY73" fmla="*/ 1285917 h 2421863"/>
                  <a:gd name="connsiteX74" fmla="*/ 888676 w 2790797"/>
                  <a:gd name="connsiteY74" fmla="*/ 1227860 h 2421863"/>
                  <a:gd name="connsiteX75" fmla="*/ 932218 w 2790797"/>
                  <a:gd name="connsiteY75" fmla="*/ 865002 h 2421863"/>
                  <a:gd name="connsiteX76" fmla="*/ 1120904 w 2790797"/>
                  <a:gd name="connsiteY76" fmla="*/ 981117 h 2421863"/>
                  <a:gd name="connsiteX77" fmla="*/ 1178961 w 2790797"/>
                  <a:gd name="connsiteY77" fmla="*/ 995631 h 2421863"/>
                  <a:gd name="connsiteX78" fmla="*/ 1251533 w 2790797"/>
                  <a:gd name="connsiteY78" fmla="*/ 1024660 h 2421863"/>
                  <a:gd name="connsiteX79" fmla="*/ 1382161 w 2790797"/>
                  <a:gd name="connsiteY79" fmla="*/ 1039174 h 2421863"/>
                  <a:gd name="connsiteX80" fmla="*/ 1483761 w 2790797"/>
                  <a:gd name="connsiteY80" fmla="*/ 1053688 h 2421863"/>
                  <a:gd name="connsiteX81" fmla="*/ 1657933 w 2790797"/>
                  <a:gd name="connsiteY81" fmla="*/ 1039174 h 2421863"/>
                  <a:gd name="connsiteX82" fmla="*/ 1614390 w 2790797"/>
                  <a:gd name="connsiteY82" fmla="*/ 995631 h 2421863"/>
                  <a:gd name="connsiteX83" fmla="*/ 1570847 w 2790797"/>
                  <a:gd name="connsiteY83" fmla="*/ 879517 h 2421863"/>
                  <a:gd name="connsiteX84" fmla="*/ 1599875 w 2790797"/>
                  <a:gd name="connsiteY84" fmla="*/ 777917 h 2421863"/>
                  <a:gd name="connsiteX85" fmla="*/ 1576818 w 2790797"/>
                  <a:gd name="connsiteY85" fmla="*/ 676317 h 2421863"/>
                  <a:gd name="connsiteX86" fmla="*/ 1498274 w 2790797"/>
                  <a:gd name="connsiteY86" fmla="*/ 618260 h 2421863"/>
                  <a:gd name="connsiteX87" fmla="*/ 1390306 w 2790797"/>
                  <a:gd name="connsiteY87" fmla="*/ 618252 h 2421863"/>
                  <a:gd name="connsiteX88" fmla="*/ 1286548 w 2790797"/>
                  <a:gd name="connsiteY88" fmla="*/ 555247 h 2421863"/>
                  <a:gd name="connsiteX89" fmla="*/ 1498689 w 2790797"/>
                  <a:gd name="connsiteY89" fmla="*/ 372120 h 2421863"/>
                  <a:gd name="connsiteX90" fmla="*/ 1643833 w 2790797"/>
                  <a:gd name="connsiteY90" fmla="*/ 519136 h 2421863"/>
                  <a:gd name="connsiteX91" fmla="*/ 1875647 w 2790797"/>
                  <a:gd name="connsiteY91" fmla="*/ 676316 h 2421863"/>
                  <a:gd name="connsiteX92" fmla="*/ 1991761 w 2790797"/>
                  <a:gd name="connsiteY92" fmla="*/ 792431 h 2421863"/>
                  <a:gd name="connsiteX93" fmla="*/ 1997732 w 2790797"/>
                  <a:gd name="connsiteY93" fmla="*/ 624747 h 2421863"/>
                  <a:gd name="connsiteX94" fmla="*/ 1989190 w 2790797"/>
                  <a:gd name="connsiteY94" fmla="*/ 577191 h 2421863"/>
                  <a:gd name="connsiteX95" fmla="*/ 1991347 w 2790797"/>
                  <a:gd name="connsiteY95" fmla="*/ 519134 h 2421863"/>
                  <a:gd name="connsiteX96" fmla="*/ 1875647 w 2790797"/>
                  <a:gd name="connsiteY96" fmla="*/ 458602 h 2421863"/>
                  <a:gd name="connsiteX97" fmla="*/ 1672447 w 2790797"/>
                  <a:gd name="connsiteY97" fmla="*/ 371517 h 2421863"/>
                  <a:gd name="connsiteX98" fmla="*/ 1570847 w 2790797"/>
                  <a:gd name="connsiteY98" fmla="*/ 298945 h 2421863"/>
                  <a:gd name="connsiteX99" fmla="*/ 1527304 w 2790797"/>
                  <a:gd name="connsiteY99" fmla="*/ 269917 h 2421863"/>
                  <a:gd name="connsiteX100" fmla="*/ 1469247 w 2790797"/>
                  <a:gd name="connsiteY100" fmla="*/ 226374 h 2421863"/>
                  <a:gd name="connsiteX101" fmla="*/ 1454733 w 2790797"/>
                  <a:gd name="connsiteY101" fmla="*/ 226374 h 2421863"/>
                  <a:gd name="connsiteX102" fmla="*/ 1309590 w 2790797"/>
                  <a:gd name="connsiteY102" fmla="*/ 124774 h 2421863"/>
                  <a:gd name="connsiteX103" fmla="*/ 1266047 w 2790797"/>
                  <a:gd name="connsiteY103" fmla="*/ 81231 h 2421863"/>
                  <a:gd name="connsiteX104" fmla="*/ 1237018 w 2790797"/>
                  <a:gd name="connsiteY104" fmla="*/ 37688 h 2421863"/>
                  <a:gd name="connsiteX105" fmla="*/ 1193475 w 2790797"/>
                  <a:gd name="connsiteY105" fmla="*/ 23174 h 2421863"/>
                  <a:gd name="connsiteX106" fmla="*/ 1144375 w 2790797"/>
                  <a:gd name="connsiteY106" fmla="*/ 634 h 2421863"/>
                  <a:gd name="connsiteX0" fmla="*/ 1144375 w 2801471"/>
                  <a:gd name="connsiteY0" fmla="*/ 634 h 2421863"/>
                  <a:gd name="connsiteX1" fmla="*/ 1123890 w 2801471"/>
                  <a:gd name="connsiteY1" fmla="*/ 52202 h 2421863"/>
                  <a:gd name="connsiteX2" fmla="*/ 1091875 w 2801471"/>
                  <a:gd name="connsiteY2" fmla="*/ 66717 h 2421863"/>
                  <a:gd name="connsiteX3" fmla="*/ 1048333 w 2801471"/>
                  <a:gd name="connsiteY3" fmla="*/ 110260 h 2421863"/>
                  <a:gd name="connsiteX4" fmla="*/ 1136677 w 2801471"/>
                  <a:gd name="connsiteY4" fmla="*/ 166709 h 2421863"/>
                  <a:gd name="connsiteX5" fmla="*/ 1222504 w 2801471"/>
                  <a:gd name="connsiteY5" fmla="*/ 139289 h 2421863"/>
                  <a:gd name="connsiteX6" fmla="*/ 1280561 w 2801471"/>
                  <a:gd name="connsiteY6" fmla="*/ 182833 h 2421863"/>
                  <a:gd name="connsiteX7" fmla="*/ 1193477 w 2801471"/>
                  <a:gd name="connsiteY7" fmla="*/ 298946 h 2421863"/>
                  <a:gd name="connsiteX8" fmla="*/ 1090563 w 2801471"/>
                  <a:gd name="connsiteY8" fmla="*/ 271719 h 2421863"/>
                  <a:gd name="connsiteX9" fmla="*/ 1090563 w 2801471"/>
                  <a:gd name="connsiteY9" fmla="*/ 198212 h 2421863"/>
                  <a:gd name="connsiteX10" fmla="*/ 1033818 w 2801471"/>
                  <a:gd name="connsiteY10" fmla="*/ 139288 h 2421863"/>
                  <a:gd name="connsiteX11" fmla="*/ 865209 w 2801471"/>
                  <a:gd name="connsiteY11" fmla="*/ 317474 h 2421863"/>
                  <a:gd name="connsiteX12" fmla="*/ 787075 w 2801471"/>
                  <a:gd name="connsiteY12" fmla="*/ 386031 h 2421863"/>
                  <a:gd name="connsiteX13" fmla="*/ 714504 w 2801471"/>
                  <a:gd name="connsiteY13" fmla="*/ 473117 h 2421863"/>
                  <a:gd name="connsiteX14" fmla="*/ 627418 w 2801471"/>
                  <a:gd name="connsiteY14" fmla="*/ 560202 h 2421863"/>
                  <a:gd name="connsiteX15" fmla="*/ 612904 w 2801471"/>
                  <a:gd name="connsiteY15" fmla="*/ 589231 h 2421863"/>
                  <a:gd name="connsiteX16" fmla="*/ 496790 w 2801471"/>
                  <a:gd name="connsiteY16" fmla="*/ 719860 h 2421863"/>
                  <a:gd name="connsiteX17" fmla="*/ 453247 w 2801471"/>
                  <a:gd name="connsiteY17" fmla="*/ 748888 h 2421863"/>
                  <a:gd name="connsiteX18" fmla="*/ 395190 w 2801471"/>
                  <a:gd name="connsiteY18" fmla="*/ 806945 h 2421863"/>
                  <a:gd name="connsiteX19" fmla="*/ 366161 w 2801471"/>
                  <a:gd name="connsiteY19" fmla="*/ 850488 h 2421863"/>
                  <a:gd name="connsiteX20" fmla="*/ 322618 w 2801471"/>
                  <a:gd name="connsiteY20" fmla="*/ 894031 h 2421863"/>
                  <a:gd name="connsiteX21" fmla="*/ 279075 w 2801471"/>
                  <a:gd name="connsiteY21" fmla="*/ 952088 h 2421863"/>
                  <a:gd name="connsiteX22" fmla="*/ 206504 w 2801471"/>
                  <a:gd name="connsiteY22" fmla="*/ 1039174 h 2421863"/>
                  <a:gd name="connsiteX23" fmla="*/ 162961 w 2801471"/>
                  <a:gd name="connsiteY23" fmla="*/ 1097231 h 2421863"/>
                  <a:gd name="connsiteX24" fmla="*/ 104904 w 2801471"/>
                  <a:gd name="connsiteY24" fmla="*/ 1155288 h 2421863"/>
                  <a:gd name="connsiteX25" fmla="*/ 75875 w 2801471"/>
                  <a:gd name="connsiteY25" fmla="*/ 1213345 h 2421863"/>
                  <a:gd name="connsiteX26" fmla="*/ 17820 w 2801471"/>
                  <a:gd name="connsiteY26" fmla="*/ 1314946 h 2421863"/>
                  <a:gd name="connsiteX27" fmla="*/ 1472 w 2801471"/>
                  <a:gd name="connsiteY27" fmla="*/ 1489118 h 2421863"/>
                  <a:gd name="connsiteX28" fmla="*/ 4311 w 2801471"/>
                  <a:gd name="connsiteY28" fmla="*/ 1629495 h 2421863"/>
                  <a:gd name="connsiteX29" fmla="*/ 32702 w 2801471"/>
                  <a:gd name="connsiteY29" fmla="*/ 1757439 h 2421863"/>
                  <a:gd name="connsiteX30" fmla="*/ 88555 w 2801471"/>
                  <a:gd name="connsiteY30" fmla="*/ 1880041 h 2421863"/>
                  <a:gd name="connsiteX31" fmla="*/ 162961 w 2801471"/>
                  <a:gd name="connsiteY31" fmla="*/ 2011631 h 2421863"/>
                  <a:gd name="connsiteX32" fmla="*/ 206504 w 2801471"/>
                  <a:gd name="connsiteY32" fmla="*/ 2040660 h 2421863"/>
                  <a:gd name="connsiteX33" fmla="*/ 293590 w 2801471"/>
                  <a:gd name="connsiteY33" fmla="*/ 2113231 h 2421863"/>
                  <a:gd name="connsiteX34" fmla="*/ 380675 w 2801471"/>
                  <a:gd name="connsiteY34" fmla="*/ 2171288 h 2421863"/>
                  <a:gd name="connsiteX35" fmla="*/ 600548 w 2801471"/>
                  <a:gd name="connsiteY35" fmla="*/ 2252822 h 2421863"/>
                  <a:gd name="connsiteX36" fmla="*/ 281974 w 2801471"/>
                  <a:gd name="connsiteY36" fmla="*/ 2002337 h 2421863"/>
                  <a:gd name="connsiteX37" fmla="*/ 772561 w 2801471"/>
                  <a:gd name="connsiteY37" fmla="*/ 2272888 h 2421863"/>
                  <a:gd name="connsiteX38" fmla="*/ 816104 w 2801471"/>
                  <a:gd name="connsiteY38" fmla="*/ 2287402 h 2421863"/>
                  <a:gd name="connsiteX39" fmla="*/ 859647 w 2801471"/>
                  <a:gd name="connsiteY39" fmla="*/ 2301917 h 2421863"/>
                  <a:gd name="connsiteX40" fmla="*/ 903190 w 2801471"/>
                  <a:gd name="connsiteY40" fmla="*/ 2316431 h 2421863"/>
                  <a:gd name="connsiteX41" fmla="*/ 1019304 w 2801471"/>
                  <a:gd name="connsiteY41" fmla="*/ 2359974 h 2421863"/>
                  <a:gd name="connsiteX42" fmla="*/ 1091875 w 2801471"/>
                  <a:gd name="connsiteY42" fmla="*/ 2374488 h 2421863"/>
                  <a:gd name="connsiteX43" fmla="*/ 946733 w 2801471"/>
                  <a:gd name="connsiteY43" fmla="*/ 2316431 h 2421863"/>
                  <a:gd name="connsiteX44" fmla="*/ 1193476 w 2801471"/>
                  <a:gd name="connsiteY44" fmla="*/ 2403517 h 2421863"/>
                  <a:gd name="connsiteX45" fmla="*/ 1309589 w 2801471"/>
                  <a:gd name="connsiteY45" fmla="*/ 2403516 h 2421863"/>
                  <a:gd name="connsiteX46" fmla="*/ 1454731 w 2801471"/>
                  <a:gd name="connsiteY46" fmla="*/ 2418031 h 2421863"/>
                  <a:gd name="connsiteX47" fmla="*/ 1657933 w 2801471"/>
                  <a:gd name="connsiteY47" fmla="*/ 2418030 h 2421863"/>
                  <a:gd name="connsiteX48" fmla="*/ 2543718 w 2801471"/>
                  <a:gd name="connsiteY48" fmla="*/ 2342985 h 2421863"/>
                  <a:gd name="connsiteX49" fmla="*/ 2600813 w 2801471"/>
                  <a:gd name="connsiteY49" fmla="*/ 2329918 h 2421863"/>
                  <a:gd name="connsiteX50" fmla="*/ 2650877 w 2801471"/>
                  <a:gd name="connsiteY50" fmla="*/ 2328470 h 2421863"/>
                  <a:gd name="connsiteX51" fmla="*/ 2790048 w 2801471"/>
                  <a:gd name="connsiteY51" fmla="*/ 2320444 h 2421863"/>
                  <a:gd name="connsiteX52" fmla="*/ 2775533 w 2801471"/>
                  <a:gd name="connsiteY52" fmla="*/ 2180252 h 2421863"/>
                  <a:gd name="connsiteX53" fmla="*/ 2633376 w 2801471"/>
                  <a:gd name="connsiteY53" fmla="*/ 2139785 h 2421863"/>
                  <a:gd name="connsiteX54" fmla="*/ 2508585 w 2801471"/>
                  <a:gd name="connsiteY54" fmla="*/ 2161901 h 2421863"/>
                  <a:gd name="connsiteX55" fmla="*/ 2470732 w 2801471"/>
                  <a:gd name="connsiteY55" fmla="*/ 2234294 h 2421863"/>
                  <a:gd name="connsiteX56" fmla="*/ 2438720 w 2801471"/>
                  <a:gd name="connsiteY56" fmla="*/ 2217306 h 2421863"/>
                  <a:gd name="connsiteX57" fmla="*/ 2253434 w 2801471"/>
                  <a:gd name="connsiteY57" fmla="*/ 2215768 h 2421863"/>
                  <a:gd name="connsiteX58" fmla="*/ 2185784 w 2801471"/>
                  <a:gd name="connsiteY58" fmla="*/ 2109397 h 2421863"/>
                  <a:gd name="connsiteX59" fmla="*/ 2194961 w 2801471"/>
                  <a:gd name="connsiteY59" fmla="*/ 1953575 h 2421863"/>
                  <a:gd name="connsiteX60" fmla="*/ 2064333 w 2801471"/>
                  <a:gd name="connsiteY60" fmla="*/ 1968088 h 2421863"/>
                  <a:gd name="connsiteX61" fmla="*/ 1933704 w 2801471"/>
                  <a:gd name="connsiteY61" fmla="*/ 2026146 h 2421863"/>
                  <a:gd name="connsiteX62" fmla="*/ 1861132 w 2801471"/>
                  <a:gd name="connsiteY62" fmla="*/ 2011630 h 2421863"/>
                  <a:gd name="connsiteX63" fmla="*/ 1498275 w 2801471"/>
                  <a:gd name="connsiteY63" fmla="*/ 1953574 h 2421863"/>
                  <a:gd name="connsiteX64" fmla="*/ 1411190 w 2801471"/>
                  <a:gd name="connsiteY64" fmla="*/ 1924545 h 2421863"/>
                  <a:gd name="connsiteX65" fmla="*/ 1295075 w 2801471"/>
                  <a:gd name="connsiteY65" fmla="*/ 1866488 h 2421863"/>
                  <a:gd name="connsiteX66" fmla="*/ 1135418 w 2801471"/>
                  <a:gd name="connsiteY66" fmla="*/ 1735860 h 2421863"/>
                  <a:gd name="connsiteX67" fmla="*/ 1048333 w 2801471"/>
                  <a:gd name="connsiteY67" fmla="*/ 1605231 h 2421863"/>
                  <a:gd name="connsiteX68" fmla="*/ 1019304 w 2801471"/>
                  <a:gd name="connsiteY68" fmla="*/ 1561688 h 2421863"/>
                  <a:gd name="connsiteX69" fmla="*/ 975761 w 2801471"/>
                  <a:gd name="connsiteY69" fmla="*/ 1518145 h 2421863"/>
                  <a:gd name="connsiteX70" fmla="*/ 946733 w 2801471"/>
                  <a:gd name="connsiteY70" fmla="*/ 1445574 h 2421863"/>
                  <a:gd name="connsiteX71" fmla="*/ 859647 w 2801471"/>
                  <a:gd name="connsiteY71" fmla="*/ 1445574 h 2421863"/>
                  <a:gd name="connsiteX72" fmla="*/ 787076 w 2801471"/>
                  <a:gd name="connsiteY72" fmla="*/ 1416545 h 2421863"/>
                  <a:gd name="connsiteX73" fmla="*/ 758046 w 2801471"/>
                  <a:gd name="connsiteY73" fmla="*/ 1285917 h 2421863"/>
                  <a:gd name="connsiteX74" fmla="*/ 888676 w 2801471"/>
                  <a:gd name="connsiteY74" fmla="*/ 1227860 h 2421863"/>
                  <a:gd name="connsiteX75" fmla="*/ 932218 w 2801471"/>
                  <a:gd name="connsiteY75" fmla="*/ 865002 h 2421863"/>
                  <a:gd name="connsiteX76" fmla="*/ 1120904 w 2801471"/>
                  <a:gd name="connsiteY76" fmla="*/ 981117 h 2421863"/>
                  <a:gd name="connsiteX77" fmla="*/ 1178961 w 2801471"/>
                  <a:gd name="connsiteY77" fmla="*/ 995631 h 2421863"/>
                  <a:gd name="connsiteX78" fmla="*/ 1251533 w 2801471"/>
                  <a:gd name="connsiteY78" fmla="*/ 1024660 h 2421863"/>
                  <a:gd name="connsiteX79" fmla="*/ 1382161 w 2801471"/>
                  <a:gd name="connsiteY79" fmla="*/ 1039174 h 2421863"/>
                  <a:gd name="connsiteX80" fmla="*/ 1483761 w 2801471"/>
                  <a:gd name="connsiteY80" fmla="*/ 1053688 h 2421863"/>
                  <a:gd name="connsiteX81" fmla="*/ 1657933 w 2801471"/>
                  <a:gd name="connsiteY81" fmla="*/ 1039174 h 2421863"/>
                  <a:gd name="connsiteX82" fmla="*/ 1614390 w 2801471"/>
                  <a:gd name="connsiteY82" fmla="*/ 995631 h 2421863"/>
                  <a:gd name="connsiteX83" fmla="*/ 1570847 w 2801471"/>
                  <a:gd name="connsiteY83" fmla="*/ 879517 h 2421863"/>
                  <a:gd name="connsiteX84" fmla="*/ 1599875 w 2801471"/>
                  <a:gd name="connsiteY84" fmla="*/ 777917 h 2421863"/>
                  <a:gd name="connsiteX85" fmla="*/ 1576818 w 2801471"/>
                  <a:gd name="connsiteY85" fmla="*/ 676317 h 2421863"/>
                  <a:gd name="connsiteX86" fmla="*/ 1498274 w 2801471"/>
                  <a:gd name="connsiteY86" fmla="*/ 618260 h 2421863"/>
                  <a:gd name="connsiteX87" fmla="*/ 1390306 w 2801471"/>
                  <a:gd name="connsiteY87" fmla="*/ 618252 h 2421863"/>
                  <a:gd name="connsiteX88" fmla="*/ 1286548 w 2801471"/>
                  <a:gd name="connsiteY88" fmla="*/ 555247 h 2421863"/>
                  <a:gd name="connsiteX89" fmla="*/ 1498689 w 2801471"/>
                  <a:gd name="connsiteY89" fmla="*/ 372120 h 2421863"/>
                  <a:gd name="connsiteX90" fmla="*/ 1643833 w 2801471"/>
                  <a:gd name="connsiteY90" fmla="*/ 519136 h 2421863"/>
                  <a:gd name="connsiteX91" fmla="*/ 1875647 w 2801471"/>
                  <a:gd name="connsiteY91" fmla="*/ 676316 h 2421863"/>
                  <a:gd name="connsiteX92" fmla="*/ 1991761 w 2801471"/>
                  <a:gd name="connsiteY92" fmla="*/ 792431 h 2421863"/>
                  <a:gd name="connsiteX93" fmla="*/ 1997732 w 2801471"/>
                  <a:gd name="connsiteY93" fmla="*/ 624747 h 2421863"/>
                  <a:gd name="connsiteX94" fmla="*/ 1989190 w 2801471"/>
                  <a:gd name="connsiteY94" fmla="*/ 577191 h 2421863"/>
                  <a:gd name="connsiteX95" fmla="*/ 1991347 w 2801471"/>
                  <a:gd name="connsiteY95" fmla="*/ 519134 h 2421863"/>
                  <a:gd name="connsiteX96" fmla="*/ 1875647 w 2801471"/>
                  <a:gd name="connsiteY96" fmla="*/ 458602 h 2421863"/>
                  <a:gd name="connsiteX97" fmla="*/ 1672447 w 2801471"/>
                  <a:gd name="connsiteY97" fmla="*/ 371517 h 2421863"/>
                  <a:gd name="connsiteX98" fmla="*/ 1570847 w 2801471"/>
                  <a:gd name="connsiteY98" fmla="*/ 298945 h 2421863"/>
                  <a:gd name="connsiteX99" fmla="*/ 1527304 w 2801471"/>
                  <a:gd name="connsiteY99" fmla="*/ 269917 h 2421863"/>
                  <a:gd name="connsiteX100" fmla="*/ 1469247 w 2801471"/>
                  <a:gd name="connsiteY100" fmla="*/ 226374 h 2421863"/>
                  <a:gd name="connsiteX101" fmla="*/ 1454733 w 2801471"/>
                  <a:gd name="connsiteY101" fmla="*/ 226374 h 2421863"/>
                  <a:gd name="connsiteX102" fmla="*/ 1309590 w 2801471"/>
                  <a:gd name="connsiteY102" fmla="*/ 124774 h 2421863"/>
                  <a:gd name="connsiteX103" fmla="*/ 1266047 w 2801471"/>
                  <a:gd name="connsiteY103" fmla="*/ 81231 h 2421863"/>
                  <a:gd name="connsiteX104" fmla="*/ 1237018 w 2801471"/>
                  <a:gd name="connsiteY104" fmla="*/ 37688 h 2421863"/>
                  <a:gd name="connsiteX105" fmla="*/ 1193475 w 2801471"/>
                  <a:gd name="connsiteY105" fmla="*/ 23174 h 2421863"/>
                  <a:gd name="connsiteX106" fmla="*/ 1144375 w 2801471"/>
                  <a:gd name="connsiteY106" fmla="*/ 634 h 2421863"/>
                  <a:gd name="connsiteX0" fmla="*/ 1144375 w 2801471"/>
                  <a:gd name="connsiteY0" fmla="*/ 634 h 2421863"/>
                  <a:gd name="connsiteX1" fmla="*/ 1123890 w 2801471"/>
                  <a:gd name="connsiteY1" fmla="*/ 52202 h 2421863"/>
                  <a:gd name="connsiteX2" fmla="*/ 1091875 w 2801471"/>
                  <a:gd name="connsiteY2" fmla="*/ 66717 h 2421863"/>
                  <a:gd name="connsiteX3" fmla="*/ 1048333 w 2801471"/>
                  <a:gd name="connsiteY3" fmla="*/ 110260 h 2421863"/>
                  <a:gd name="connsiteX4" fmla="*/ 1136677 w 2801471"/>
                  <a:gd name="connsiteY4" fmla="*/ 166709 h 2421863"/>
                  <a:gd name="connsiteX5" fmla="*/ 1222504 w 2801471"/>
                  <a:gd name="connsiteY5" fmla="*/ 139289 h 2421863"/>
                  <a:gd name="connsiteX6" fmla="*/ 1280561 w 2801471"/>
                  <a:gd name="connsiteY6" fmla="*/ 182833 h 2421863"/>
                  <a:gd name="connsiteX7" fmla="*/ 1193477 w 2801471"/>
                  <a:gd name="connsiteY7" fmla="*/ 298946 h 2421863"/>
                  <a:gd name="connsiteX8" fmla="*/ 1090563 w 2801471"/>
                  <a:gd name="connsiteY8" fmla="*/ 271719 h 2421863"/>
                  <a:gd name="connsiteX9" fmla="*/ 1090563 w 2801471"/>
                  <a:gd name="connsiteY9" fmla="*/ 198212 h 2421863"/>
                  <a:gd name="connsiteX10" fmla="*/ 1033818 w 2801471"/>
                  <a:gd name="connsiteY10" fmla="*/ 139288 h 2421863"/>
                  <a:gd name="connsiteX11" fmla="*/ 865209 w 2801471"/>
                  <a:gd name="connsiteY11" fmla="*/ 317474 h 2421863"/>
                  <a:gd name="connsiteX12" fmla="*/ 787075 w 2801471"/>
                  <a:gd name="connsiteY12" fmla="*/ 386031 h 2421863"/>
                  <a:gd name="connsiteX13" fmla="*/ 714504 w 2801471"/>
                  <a:gd name="connsiteY13" fmla="*/ 473117 h 2421863"/>
                  <a:gd name="connsiteX14" fmla="*/ 627418 w 2801471"/>
                  <a:gd name="connsiteY14" fmla="*/ 560202 h 2421863"/>
                  <a:gd name="connsiteX15" fmla="*/ 612904 w 2801471"/>
                  <a:gd name="connsiteY15" fmla="*/ 589231 h 2421863"/>
                  <a:gd name="connsiteX16" fmla="*/ 496790 w 2801471"/>
                  <a:gd name="connsiteY16" fmla="*/ 719860 h 2421863"/>
                  <a:gd name="connsiteX17" fmla="*/ 453247 w 2801471"/>
                  <a:gd name="connsiteY17" fmla="*/ 748888 h 2421863"/>
                  <a:gd name="connsiteX18" fmla="*/ 395190 w 2801471"/>
                  <a:gd name="connsiteY18" fmla="*/ 806945 h 2421863"/>
                  <a:gd name="connsiteX19" fmla="*/ 366161 w 2801471"/>
                  <a:gd name="connsiteY19" fmla="*/ 850488 h 2421863"/>
                  <a:gd name="connsiteX20" fmla="*/ 322618 w 2801471"/>
                  <a:gd name="connsiteY20" fmla="*/ 894031 h 2421863"/>
                  <a:gd name="connsiteX21" fmla="*/ 279075 w 2801471"/>
                  <a:gd name="connsiteY21" fmla="*/ 952088 h 2421863"/>
                  <a:gd name="connsiteX22" fmla="*/ 206504 w 2801471"/>
                  <a:gd name="connsiteY22" fmla="*/ 1039174 h 2421863"/>
                  <a:gd name="connsiteX23" fmla="*/ 162961 w 2801471"/>
                  <a:gd name="connsiteY23" fmla="*/ 1097231 h 2421863"/>
                  <a:gd name="connsiteX24" fmla="*/ 104904 w 2801471"/>
                  <a:gd name="connsiteY24" fmla="*/ 1155288 h 2421863"/>
                  <a:gd name="connsiteX25" fmla="*/ 75875 w 2801471"/>
                  <a:gd name="connsiteY25" fmla="*/ 1213345 h 2421863"/>
                  <a:gd name="connsiteX26" fmla="*/ 17820 w 2801471"/>
                  <a:gd name="connsiteY26" fmla="*/ 1314946 h 2421863"/>
                  <a:gd name="connsiteX27" fmla="*/ 1472 w 2801471"/>
                  <a:gd name="connsiteY27" fmla="*/ 1489118 h 2421863"/>
                  <a:gd name="connsiteX28" fmla="*/ 4311 w 2801471"/>
                  <a:gd name="connsiteY28" fmla="*/ 1629495 h 2421863"/>
                  <a:gd name="connsiteX29" fmla="*/ 32702 w 2801471"/>
                  <a:gd name="connsiteY29" fmla="*/ 1757439 h 2421863"/>
                  <a:gd name="connsiteX30" fmla="*/ 88555 w 2801471"/>
                  <a:gd name="connsiteY30" fmla="*/ 1880041 h 2421863"/>
                  <a:gd name="connsiteX31" fmla="*/ 162961 w 2801471"/>
                  <a:gd name="connsiteY31" fmla="*/ 2011631 h 2421863"/>
                  <a:gd name="connsiteX32" fmla="*/ 206504 w 2801471"/>
                  <a:gd name="connsiteY32" fmla="*/ 2040660 h 2421863"/>
                  <a:gd name="connsiteX33" fmla="*/ 293590 w 2801471"/>
                  <a:gd name="connsiteY33" fmla="*/ 2113231 h 2421863"/>
                  <a:gd name="connsiteX34" fmla="*/ 380675 w 2801471"/>
                  <a:gd name="connsiteY34" fmla="*/ 2171288 h 2421863"/>
                  <a:gd name="connsiteX35" fmla="*/ 600548 w 2801471"/>
                  <a:gd name="connsiteY35" fmla="*/ 2252822 h 2421863"/>
                  <a:gd name="connsiteX36" fmla="*/ 281974 w 2801471"/>
                  <a:gd name="connsiteY36" fmla="*/ 2002337 h 2421863"/>
                  <a:gd name="connsiteX37" fmla="*/ 772561 w 2801471"/>
                  <a:gd name="connsiteY37" fmla="*/ 2272888 h 2421863"/>
                  <a:gd name="connsiteX38" fmla="*/ 816104 w 2801471"/>
                  <a:gd name="connsiteY38" fmla="*/ 2287402 h 2421863"/>
                  <a:gd name="connsiteX39" fmla="*/ 859647 w 2801471"/>
                  <a:gd name="connsiteY39" fmla="*/ 2301917 h 2421863"/>
                  <a:gd name="connsiteX40" fmla="*/ 903190 w 2801471"/>
                  <a:gd name="connsiteY40" fmla="*/ 2316431 h 2421863"/>
                  <a:gd name="connsiteX41" fmla="*/ 1019304 w 2801471"/>
                  <a:gd name="connsiteY41" fmla="*/ 2359974 h 2421863"/>
                  <a:gd name="connsiteX42" fmla="*/ 1091875 w 2801471"/>
                  <a:gd name="connsiteY42" fmla="*/ 2374488 h 2421863"/>
                  <a:gd name="connsiteX43" fmla="*/ 946733 w 2801471"/>
                  <a:gd name="connsiteY43" fmla="*/ 2316431 h 2421863"/>
                  <a:gd name="connsiteX44" fmla="*/ 1193476 w 2801471"/>
                  <a:gd name="connsiteY44" fmla="*/ 2403517 h 2421863"/>
                  <a:gd name="connsiteX45" fmla="*/ 1309589 w 2801471"/>
                  <a:gd name="connsiteY45" fmla="*/ 2403516 h 2421863"/>
                  <a:gd name="connsiteX46" fmla="*/ 1454731 w 2801471"/>
                  <a:gd name="connsiteY46" fmla="*/ 2418031 h 2421863"/>
                  <a:gd name="connsiteX47" fmla="*/ 1657933 w 2801471"/>
                  <a:gd name="connsiteY47" fmla="*/ 2418030 h 2421863"/>
                  <a:gd name="connsiteX48" fmla="*/ 2543718 w 2801471"/>
                  <a:gd name="connsiteY48" fmla="*/ 2342985 h 2421863"/>
                  <a:gd name="connsiteX49" fmla="*/ 2600813 w 2801471"/>
                  <a:gd name="connsiteY49" fmla="*/ 2329918 h 2421863"/>
                  <a:gd name="connsiteX50" fmla="*/ 2650877 w 2801471"/>
                  <a:gd name="connsiteY50" fmla="*/ 2328470 h 2421863"/>
                  <a:gd name="connsiteX51" fmla="*/ 2790048 w 2801471"/>
                  <a:gd name="connsiteY51" fmla="*/ 2320444 h 2421863"/>
                  <a:gd name="connsiteX52" fmla="*/ 2775533 w 2801471"/>
                  <a:gd name="connsiteY52" fmla="*/ 2180252 h 2421863"/>
                  <a:gd name="connsiteX53" fmla="*/ 2633376 w 2801471"/>
                  <a:gd name="connsiteY53" fmla="*/ 2139785 h 2421863"/>
                  <a:gd name="connsiteX54" fmla="*/ 2508585 w 2801471"/>
                  <a:gd name="connsiteY54" fmla="*/ 2161901 h 2421863"/>
                  <a:gd name="connsiteX55" fmla="*/ 2470732 w 2801471"/>
                  <a:gd name="connsiteY55" fmla="*/ 2234294 h 2421863"/>
                  <a:gd name="connsiteX56" fmla="*/ 2438720 w 2801471"/>
                  <a:gd name="connsiteY56" fmla="*/ 2217306 h 2421863"/>
                  <a:gd name="connsiteX57" fmla="*/ 2288020 w 2801471"/>
                  <a:gd name="connsiteY57" fmla="*/ 2215768 h 2421863"/>
                  <a:gd name="connsiteX58" fmla="*/ 2185784 w 2801471"/>
                  <a:gd name="connsiteY58" fmla="*/ 2109397 h 2421863"/>
                  <a:gd name="connsiteX59" fmla="*/ 2194961 w 2801471"/>
                  <a:gd name="connsiteY59" fmla="*/ 1953575 h 2421863"/>
                  <a:gd name="connsiteX60" fmla="*/ 2064333 w 2801471"/>
                  <a:gd name="connsiteY60" fmla="*/ 1968088 h 2421863"/>
                  <a:gd name="connsiteX61" fmla="*/ 1933704 w 2801471"/>
                  <a:gd name="connsiteY61" fmla="*/ 2026146 h 2421863"/>
                  <a:gd name="connsiteX62" fmla="*/ 1861132 w 2801471"/>
                  <a:gd name="connsiteY62" fmla="*/ 2011630 h 2421863"/>
                  <a:gd name="connsiteX63" fmla="*/ 1498275 w 2801471"/>
                  <a:gd name="connsiteY63" fmla="*/ 1953574 h 2421863"/>
                  <a:gd name="connsiteX64" fmla="*/ 1411190 w 2801471"/>
                  <a:gd name="connsiteY64" fmla="*/ 1924545 h 2421863"/>
                  <a:gd name="connsiteX65" fmla="*/ 1295075 w 2801471"/>
                  <a:gd name="connsiteY65" fmla="*/ 1866488 h 2421863"/>
                  <a:gd name="connsiteX66" fmla="*/ 1135418 w 2801471"/>
                  <a:gd name="connsiteY66" fmla="*/ 1735860 h 2421863"/>
                  <a:gd name="connsiteX67" fmla="*/ 1048333 w 2801471"/>
                  <a:gd name="connsiteY67" fmla="*/ 1605231 h 2421863"/>
                  <a:gd name="connsiteX68" fmla="*/ 1019304 w 2801471"/>
                  <a:gd name="connsiteY68" fmla="*/ 1561688 h 2421863"/>
                  <a:gd name="connsiteX69" fmla="*/ 975761 w 2801471"/>
                  <a:gd name="connsiteY69" fmla="*/ 1518145 h 2421863"/>
                  <a:gd name="connsiteX70" fmla="*/ 946733 w 2801471"/>
                  <a:gd name="connsiteY70" fmla="*/ 1445574 h 2421863"/>
                  <a:gd name="connsiteX71" fmla="*/ 859647 w 2801471"/>
                  <a:gd name="connsiteY71" fmla="*/ 1445574 h 2421863"/>
                  <a:gd name="connsiteX72" fmla="*/ 787076 w 2801471"/>
                  <a:gd name="connsiteY72" fmla="*/ 1416545 h 2421863"/>
                  <a:gd name="connsiteX73" fmla="*/ 758046 w 2801471"/>
                  <a:gd name="connsiteY73" fmla="*/ 1285917 h 2421863"/>
                  <a:gd name="connsiteX74" fmla="*/ 888676 w 2801471"/>
                  <a:gd name="connsiteY74" fmla="*/ 1227860 h 2421863"/>
                  <a:gd name="connsiteX75" fmla="*/ 932218 w 2801471"/>
                  <a:gd name="connsiteY75" fmla="*/ 865002 h 2421863"/>
                  <a:gd name="connsiteX76" fmla="*/ 1120904 w 2801471"/>
                  <a:gd name="connsiteY76" fmla="*/ 981117 h 2421863"/>
                  <a:gd name="connsiteX77" fmla="*/ 1178961 w 2801471"/>
                  <a:gd name="connsiteY77" fmla="*/ 995631 h 2421863"/>
                  <a:gd name="connsiteX78" fmla="*/ 1251533 w 2801471"/>
                  <a:gd name="connsiteY78" fmla="*/ 1024660 h 2421863"/>
                  <a:gd name="connsiteX79" fmla="*/ 1382161 w 2801471"/>
                  <a:gd name="connsiteY79" fmla="*/ 1039174 h 2421863"/>
                  <a:gd name="connsiteX80" fmla="*/ 1483761 w 2801471"/>
                  <a:gd name="connsiteY80" fmla="*/ 1053688 h 2421863"/>
                  <a:gd name="connsiteX81" fmla="*/ 1657933 w 2801471"/>
                  <a:gd name="connsiteY81" fmla="*/ 1039174 h 2421863"/>
                  <a:gd name="connsiteX82" fmla="*/ 1614390 w 2801471"/>
                  <a:gd name="connsiteY82" fmla="*/ 995631 h 2421863"/>
                  <a:gd name="connsiteX83" fmla="*/ 1570847 w 2801471"/>
                  <a:gd name="connsiteY83" fmla="*/ 879517 h 2421863"/>
                  <a:gd name="connsiteX84" fmla="*/ 1599875 w 2801471"/>
                  <a:gd name="connsiteY84" fmla="*/ 777917 h 2421863"/>
                  <a:gd name="connsiteX85" fmla="*/ 1576818 w 2801471"/>
                  <a:gd name="connsiteY85" fmla="*/ 676317 h 2421863"/>
                  <a:gd name="connsiteX86" fmla="*/ 1498274 w 2801471"/>
                  <a:gd name="connsiteY86" fmla="*/ 618260 h 2421863"/>
                  <a:gd name="connsiteX87" fmla="*/ 1390306 w 2801471"/>
                  <a:gd name="connsiteY87" fmla="*/ 618252 h 2421863"/>
                  <a:gd name="connsiteX88" fmla="*/ 1286548 w 2801471"/>
                  <a:gd name="connsiteY88" fmla="*/ 555247 h 2421863"/>
                  <a:gd name="connsiteX89" fmla="*/ 1498689 w 2801471"/>
                  <a:gd name="connsiteY89" fmla="*/ 372120 h 2421863"/>
                  <a:gd name="connsiteX90" fmla="*/ 1643833 w 2801471"/>
                  <a:gd name="connsiteY90" fmla="*/ 519136 h 2421863"/>
                  <a:gd name="connsiteX91" fmla="*/ 1875647 w 2801471"/>
                  <a:gd name="connsiteY91" fmla="*/ 676316 h 2421863"/>
                  <a:gd name="connsiteX92" fmla="*/ 1991761 w 2801471"/>
                  <a:gd name="connsiteY92" fmla="*/ 792431 h 2421863"/>
                  <a:gd name="connsiteX93" fmla="*/ 1997732 w 2801471"/>
                  <a:gd name="connsiteY93" fmla="*/ 624747 h 2421863"/>
                  <a:gd name="connsiteX94" fmla="*/ 1989190 w 2801471"/>
                  <a:gd name="connsiteY94" fmla="*/ 577191 h 2421863"/>
                  <a:gd name="connsiteX95" fmla="*/ 1991347 w 2801471"/>
                  <a:gd name="connsiteY95" fmla="*/ 519134 h 2421863"/>
                  <a:gd name="connsiteX96" fmla="*/ 1875647 w 2801471"/>
                  <a:gd name="connsiteY96" fmla="*/ 458602 h 2421863"/>
                  <a:gd name="connsiteX97" fmla="*/ 1672447 w 2801471"/>
                  <a:gd name="connsiteY97" fmla="*/ 371517 h 2421863"/>
                  <a:gd name="connsiteX98" fmla="*/ 1570847 w 2801471"/>
                  <a:gd name="connsiteY98" fmla="*/ 298945 h 2421863"/>
                  <a:gd name="connsiteX99" fmla="*/ 1527304 w 2801471"/>
                  <a:gd name="connsiteY99" fmla="*/ 269917 h 2421863"/>
                  <a:gd name="connsiteX100" fmla="*/ 1469247 w 2801471"/>
                  <a:gd name="connsiteY100" fmla="*/ 226374 h 2421863"/>
                  <a:gd name="connsiteX101" fmla="*/ 1454733 w 2801471"/>
                  <a:gd name="connsiteY101" fmla="*/ 226374 h 2421863"/>
                  <a:gd name="connsiteX102" fmla="*/ 1309590 w 2801471"/>
                  <a:gd name="connsiteY102" fmla="*/ 124774 h 2421863"/>
                  <a:gd name="connsiteX103" fmla="*/ 1266047 w 2801471"/>
                  <a:gd name="connsiteY103" fmla="*/ 81231 h 2421863"/>
                  <a:gd name="connsiteX104" fmla="*/ 1237018 w 2801471"/>
                  <a:gd name="connsiteY104" fmla="*/ 37688 h 2421863"/>
                  <a:gd name="connsiteX105" fmla="*/ 1193475 w 2801471"/>
                  <a:gd name="connsiteY105" fmla="*/ 23174 h 2421863"/>
                  <a:gd name="connsiteX106" fmla="*/ 1144375 w 2801471"/>
                  <a:gd name="connsiteY106" fmla="*/ 634 h 2421863"/>
                  <a:gd name="connsiteX0" fmla="*/ 1144375 w 2801471"/>
                  <a:gd name="connsiteY0" fmla="*/ 634 h 2421863"/>
                  <a:gd name="connsiteX1" fmla="*/ 1123890 w 2801471"/>
                  <a:gd name="connsiteY1" fmla="*/ 52202 h 2421863"/>
                  <a:gd name="connsiteX2" fmla="*/ 1091875 w 2801471"/>
                  <a:gd name="connsiteY2" fmla="*/ 66717 h 2421863"/>
                  <a:gd name="connsiteX3" fmla="*/ 1048333 w 2801471"/>
                  <a:gd name="connsiteY3" fmla="*/ 110260 h 2421863"/>
                  <a:gd name="connsiteX4" fmla="*/ 1136677 w 2801471"/>
                  <a:gd name="connsiteY4" fmla="*/ 166709 h 2421863"/>
                  <a:gd name="connsiteX5" fmla="*/ 1222504 w 2801471"/>
                  <a:gd name="connsiteY5" fmla="*/ 139289 h 2421863"/>
                  <a:gd name="connsiteX6" fmla="*/ 1280561 w 2801471"/>
                  <a:gd name="connsiteY6" fmla="*/ 182833 h 2421863"/>
                  <a:gd name="connsiteX7" fmla="*/ 1193477 w 2801471"/>
                  <a:gd name="connsiteY7" fmla="*/ 298946 h 2421863"/>
                  <a:gd name="connsiteX8" fmla="*/ 1090563 w 2801471"/>
                  <a:gd name="connsiteY8" fmla="*/ 271719 h 2421863"/>
                  <a:gd name="connsiteX9" fmla="*/ 1090563 w 2801471"/>
                  <a:gd name="connsiteY9" fmla="*/ 198212 h 2421863"/>
                  <a:gd name="connsiteX10" fmla="*/ 1033818 w 2801471"/>
                  <a:gd name="connsiteY10" fmla="*/ 139288 h 2421863"/>
                  <a:gd name="connsiteX11" fmla="*/ 865209 w 2801471"/>
                  <a:gd name="connsiteY11" fmla="*/ 317474 h 2421863"/>
                  <a:gd name="connsiteX12" fmla="*/ 787075 w 2801471"/>
                  <a:gd name="connsiteY12" fmla="*/ 386031 h 2421863"/>
                  <a:gd name="connsiteX13" fmla="*/ 714504 w 2801471"/>
                  <a:gd name="connsiteY13" fmla="*/ 473117 h 2421863"/>
                  <a:gd name="connsiteX14" fmla="*/ 627418 w 2801471"/>
                  <a:gd name="connsiteY14" fmla="*/ 560202 h 2421863"/>
                  <a:gd name="connsiteX15" fmla="*/ 612904 w 2801471"/>
                  <a:gd name="connsiteY15" fmla="*/ 589231 h 2421863"/>
                  <a:gd name="connsiteX16" fmla="*/ 496790 w 2801471"/>
                  <a:gd name="connsiteY16" fmla="*/ 719860 h 2421863"/>
                  <a:gd name="connsiteX17" fmla="*/ 453247 w 2801471"/>
                  <a:gd name="connsiteY17" fmla="*/ 748888 h 2421863"/>
                  <a:gd name="connsiteX18" fmla="*/ 395190 w 2801471"/>
                  <a:gd name="connsiteY18" fmla="*/ 806945 h 2421863"/>
                  <a:gd name="connsiteX19" fmla="*/ 366161 w 2801471"/>
                  <a:gd name="connsiteY19" fmla="*/ 850488 h 2421863"/>
                  <a:gd name="connsiteX20" fmla="*/ 322618 w 2801471"/>
                  <a:gd name="connsiteY20" fmla="*/ 894031 h 2421863"/>
                  <a:gd name="connsiteX21" fmla="*/ 279075 w 2801471"/>
                  <a:gd name="connsiteY21" fmla="*/ 952088 h 2421863"/>
                  <a:gd name="connsiteX22" fmla="*/ 206504 w 2801471"/>
                  <a:gd name="connsiteY22" fmla="*/ 1039174 h 2421863"/>
                  <a:gd name="connsiteX23" fmla="*/ 162961 w 2801471"/>
                  <a:gd name="connsiteY23" fmla="*/ 1097231 h 2421863"/>
                  <a:gd name="connsiteX24" fmla="*/ 104904 w 2801471"/>
                  <a:gd name="connsiteY24" fmla="*/ 1155288 h 2421863"/>
                  <a:gd name="connsiteX25" fmla="*/ 75875 w 2801471"/>
                  <a:gd name="connsiteY25" fmla="*/ 1213345 h 2421863"/>
                  <a:gd name="connsiteX26" fmla="*/ 17820 w 2801471"/>
                  <a:gd name="connsiteY26" fmla="*/ 1314946 h 2421863"/>
                  <a:gd name="connsiteX27" fmla="*/ 1472 w 2801471"/>
                  <a:gd name="connsiteY27" fmla="*/ 1489118 h 2421863"/>
                  <a:gd name="connsiteX28" fmla="*/ 4311 w 2801471"/>
                  <a:gd name="connsiteY28" fmla="*/ 1629495 h 2421863"/>
                  <a:gd name="connsiteX29" fmla="*/ 32702 w 2801471"/>
                  <a:gd name="connsiteY29" fmla="*/ 1757439 h 2421863"/>
                  <a:gd name="connsiteX30" fmla="*/ 88555 w 2801471"/>
                  <a:gd name="connsiteY30" fmla="*/ 1880041 h 2421863"/>
                  <a:gd name="connsiteX31" fmla="*/ 162961 w 2801471"/>
                  <a:gd name="connsiteY31" fmla="*/ 2011631 h 2421863"/>
                  <a:gd name="connsiteX32" fmla="*/ 206504 w 2801471"/>
                  <a:gd name="connsiteY32" fmla="*/ 2040660 h 2421863"/>
                  <a:gd name="connsiteX33" fmla="*/ 293590 w 2801471"/>
                  <a:gd name="connsiteY33" fmla="*/ 2113231 h 2421863"/>
                  <a:gd name="connsiteX34" fmla="*/ 380675 w 2801471"/>
                  <a:gd name="connsiteY34" fmla="*/ 2171288 h 2421863"/>
                  <a:gd name="connsiteX35" fmla="*/ 600548 w 2801471"/>
                  <a:gd name="connsiteY35" fmla="*/ 2252822 h 2421863"/>
                  <a:gd name="connsiteX36" fmla="*/ 281974 w 2801471"/>
                  <a:gd name="connsiteY36" fmla="*/ 2002337 h 2421863"/>
                  <a:gd name="connsiteX37" fmla="*/ 772561 w 2801471"/>
                  <a:gd name="connsiteY37" fmla="*/ 2272888 h 2421863"/>
                  <a:gd name="connsiteX38" fmla="*/ 816104 w 2801471"/>
                  <a:gd name="connsiteY38" fmla="*/ 2287402 h 2421863"/>
                  <a:gd name="connsiteX39" fmla="*/ 859647 w 2801471"/>
                  <a:gd name="connsiteY39" fmla="*/ 2301917 h 2421863"/>
                  <a:gd name="connsiteX40" fmla="*/ 903190 w 2801471"/>
                  <a:gd name="connsiteY40" fmla="*/ 2316431 h 2421863"/>
                  <a:gd name="connsiteX41" fmla="*/ 1019304 w 2801471"/>
                  <a:gd name="connsiteY41" fmla="*/ 2359974 h 2421863"/>
                  <a:gd name="connsiteX42" fmla="*/ 1091875 w 2801471"/>
                  <a:gd name="connsiteY42" fmla="*/ 2374488 h 2421863"/>
                  <a:gd name="connsiteX43" fmla="*/ 946733 w 2801471"/>
                  <a:gd name="connsiteY43" fmla="*/ 2316431 h 2421863"/>
                  <a:gd name="connsiteX44" fmla="*/ 1193476 w 2801471"/>
                  <a:gd name="connsiteY44" fmla="*/ 2403517 h 2421863"/>
                  <a:gd name="connsiteX45" fmla="*/ 1309589 w 2801471"/>
                  <a:gd name="connsiteY45" fmla="*/ 2403516 h 2421863"/>
                  <a:gd name="connsiteX46" fmla="*/ 1454731 w 2801471"/>
                  <a:gd name="connsiteY46" fmla="*/ 2418031 h 2421863"/>
                  <a:gd name="connsiteX47" fmla="*/ 1657933 w 2801471"/>
                  <a:gd name="connsiteY47" fmla="*/ 2418030 h 2421863"/>
                  <a:gd name="connsiteX48" fmla="*/ 2543718 w 2801471"/>
                  <a:gd name="connsiteY48" fmla="*/ 2342985 h 2421863"/>
                  <a:gd name="connsiteX49" fmla="*/ 2600813 w 2801471"/>
                  <a:gd name="connsiteY49" fmla="*/ 2329918 h 2421863"/>
                  <a:gd name="connsiteX50" fmla="*/ 2650877 w 2801471"/>
                  <a:gd name="connsiteY50" fmla="*/ 2328470 h 2421863"/>
                  <a:gd name="connsiteX51" fmla="*/ 2790048 w 2801471"/>
                  <a:gd name="connsiteY51" fmla="*/ 2320444 h 2421863"/>
                  <a:gd name="connsiteX52" fmla="*/ 2775533 w 2801471"/>
                  <a:gd name="connsiteY52" fmla="*/ 2180252 h 2421863"/>
                  <a:gd name="connsiteX53" fmla="*/ 2633376 w 2801471"/>
                  <a:gd name="connsiteY53" fmla="*/ 2139785 h 2421863"/>
                  <a:gd name="connsiteX54" fmla="*/ 2508585 w 2801471"/>
                  <a:gd name="connsiteY54" fmla="*/ 2161901 h 2421863"/>
                  <a:gd name="connsiteX55" fmla="*/ 2470732 w 2801471"/>
                  <a:gd name="connsiteY55" fmla="*/ 2234294 h 2421863"/>
                  <a:gd name="connsiteX56" fmla="*/ 2438720 w 2801471"/>
                  <a:gd name="connsiteY56" fmla="*/ 2217306 h 2421863"/>
                  <a:gd name="connsiteX57" fmla="*/ 2288020 w 2801471"/>
                  <a:gd name="connsiteY57" fmla="*/ 2215768 h 2421863"/>
                  <a:gd name="connsiteX58" fmla="*/ 2301070 w 2801471"/>
                  <a:gd name="connsiteY58" fmla="*/ 2119897 h 2421863"/>
                  <a:gd name="connsiteX59" fmla="*/ 2185784 w 2801471"/>
                  <a:gd name="connsiteY59" fmla="*/ 2109397 h 2421863"/>
                  <a:gd name="connsiteX60" fmla="*/ 2194961 w 2801471"/>
                  <a:gd name="connsiteY60" fmla="*/ 1953575 h 2421863"/>
                  <a:gd name="connsiteX61" fmla="*/ 2064333 w 2801471"/>
                  <a:gd name="connsiteY61" fmla="*/ 1968088 h 2421863"/>
                  <a:gd name="connsiteX62" fmla="*/ 1933704 w 2801471"/>
                  <a:gd name="connsiteY62" fmla="*/ 2026146 h 2421863"/>
                  <a:gd name="connsiteX63" fmla="*/ 1861132 w 2801471"/>
                  <a:gd name="connsiteY63" fmla="*/ 2011630 h 2421863"/>
                  <a:gd name="connsiteX64" fmla="*/ 1498275 w 2801471"/>
                  <a:gd name="connsiteY64" fmla="*/ 1953574 h 2421863"/>
                  <a:gd name="connsiteX65" fmla="*/ 1411190 w 2801471"/>
                  <a:gd name="connsiteY65" fmla="*/ 1924545 h 2421863"/>
                  <a:gd name="connsiteX66" fmla="*/ 1295075 w 2801471"/>
                  <a:gd name="connsiteY66" fmla="*/ 1866488 h 2421863"/>
                  <a:gd name="connsiteX67" fmla="*/ 1135418 w 2801471"/>
                  <a:gd name="connsiteY67" fmla="*/ 1735860 h 2421863"/>
                  <a:gd name="connsiteX68" fmla="*/ 1048333 w 2801471"/>
                  <a:gd name="connsiteY68" fmla="*/ 1605231 h 2421863"/>
                  <a:gd name="connsiteX69" fmla="*/ 1019304 w 2801471"/>
                  <a:gd name="connsiteY69" fmla="*/ 1561688 h 2421863"/>
                  <a:gd name="connsiteX70" fmla="*/ 975761 w 2801471"/>
                  <a:gd name="connsiteY70" fmla="*/ 1518145 h 2421863"/>
                  <a:gd name="connsiteX71" fmla="*/ 946733 w 2801471"/>
                  <a:gd name="connsiteY71" fmla="*/ 1445574 h 2421863"/>
                  <a:gd name="connsiteX72" fmla="*/ 859647 w 2801471"/>
                  <a:gd name="connsiteY72" fmla="*/ 1445574 h 2421863"/>
                  <a:gd name="connsiteX73" fmla="*/ 787076 w 2801471"/>
                  <a:gd name="connsiteY73" fmla="*/ 1416545 h 2421863"/>
                  <a:gd name="connsiteX74" fmla="*/ 758046 w 2801471"/>
                  <a:gd name="connsiteY74" fmla="*/ 1285917 h 2421863"/>
                  <a:gd name="connsiteX75" fmla="*/ 888676 w 2801471"/>
                  <a:gd name="connsiteY75" fmla="*/ 1227860 h 2421863"/>
                  <a:gd name="connsiteX76" fmla="*/ 932218 w 2801471"/>
                  <a:gd name="connsiteY76" fmla="*/ 865002 h 2421863"/>
                  <a:gd name="connsiteX77" fmla="*/ 1120904 w 2801471"/>
                  <a:gd name="connsiteY77" fmla="*/ 981117 h 2421863"/>
                  <a:gd name="connsiteX78" fmla="*/ 1178961 w 2801471"/>
                  <a:gd name="connsiteY78" fmla="*/ 995631 h 2421863"/>
                  <a:gd name="connsiteX79" fmla="*/ 1251533 w 2801471"/>
                  <a:gd name="connsiteY79" fmla="*/ 1024660 h 2421863"/>
                  <a:gd name="connsiteX80" fmla="*/ 1382161 w 2801471"/>
                  <a:gd name="connsiteY80" fmla="*/ 1039174 h 2421863"/>
                  <a:gd name="connsiteX81" fmla="*/ 1483761 w 2801471"/>
                  <a:gd name="connsiteY81" fmla="*/ 1053688 h 2421863"/>
                  <a:gd name="connsiteX82" fmla="*/ 1657933 w 2801471"/>
                  <a:gd name="connsiteY82" fmla="*/ 1039174 h 2421863"/>
                  <a:gd name="connsiteX83" fmla="*/ 1614390 w 2801471"/>
                  <a:gd name="connsiteY83" fmla="*/ 995631 h 2421863"/>
                  <a:gd name="connsiteX84" fmla="*/ 1570847 w 2801471"/>
                  <a:gd name="connsiteY84" fmla="*/ 879517 h 2421863"/>
                  <a:gd name="connsiteX85" fmla="*/ 1599875 w 2801471"/>
                  <a:gd name="connsiteY85" fmla="*/ 777917 h 2421863"/>
                  <a:gd name="connsiteX86" fmla="*/ 1576818 w 2801471"/>
                  <a:gd name="connsiteY86" fmla="*/ 676317 h 2421863"/>
                  <a:gd name="connsiteX87" fmla="*/ 1498274 w 2801471"/>
                  <a:gd name="connsiteY87" fmla="*/ 618260 h 2421863"/>
                  <a:gd name="connsiteX88" fmla="*/ 1390306 w 2801471"/>
                  <a:gd name="connsiteY88" fmla="*/ 618252 h 2421863"/>
                  <a:gd name="connsiteX89" fmla="*/ 1286548 w 2801471"/>
                  <a:gd name="connsiteY89" fmla="*/ 555247 h 2421863"/>
                  <a:gd name="connsiteX90" fmla="*/ 1498689 w 2801471"/>
                  <a:gd name="connsiteY90" fmla="*/ 372120 h 2421863"/>
                  <a:gd name="connsiteX91" fmla="*/ 1643833 w 2801471"/>
                  <a:gd name="connsiteY91" fmla="*/ 519136 h 2421863"/>
                  <a:gd name="connsiteX92" fmla="*/ 1875647 w 2801471"/>
                  <a:gd name="connsiteY92" fmla="*/ 676316 h 2421863"/>
                  <a:gd name="connsiteX93" fmla="*/ 1991761 w 2801471"/>
                  <a:gd name="connsiteY93" fmla="*/ 792431 h 2421863"/>
                  <a:gd name="connsiteX94" fmla="*/ 1997732 w 2801471"/>
                  <a:gd name="connsiteY94" fmla="*/ 624747 h 2421863"/>
                  <a:gd name="connsiteX95" fmla="*/ 1989190 w 2801471"/>
                  <a:gd name="connsiteY95" fmla="*/ 577191 h 2421863"/>
                  <a:gd name="connsiteX96" fmla="*/ 1991347 w 2801471"/>
                  <a:gd name="connsiteY96" fmla="*/ 519134 h 2421863"/>
                  <a:gd name="connsiteX97" fmla="*/ 1875647 w 2801471"/>
                  <a:gd name="connsiteY97" fmla="*/ 458602 h 2421863"/>
                  <a:gd name="connsiteX98" fmla="*/ 1672447 w 2801471"/>
                  <a:gd name="connsiteY98" fmla="*/ 371517 h 2421863"/>
                  <a:gd name="connsiteX99" fmla="*/ 1570847 w 2801471"/>
                  <a:gd name="connsiteY99" fmla="*/ 298945 h 2421863"/>
                  <a:gd name="connsiteX100" fmla="*/ 1527304 w 2801471"/>
                  <a:gd name="connsiteY100" fmla="*/ 269917 h 2421863"/>
                  <a:gd name="connsiteX101" fmla="*/ 1469247 w 2801471"/>
                  <a:gd name="connsiteY101" fmla="*/ 226374 h 2421863"/>
                  <a:gd name="connsiteX102" fmla="*/ 1454733 w 2801471"/>
                  <a:gd name="connsiteY102" fmla="*/ 226374 h 2421863"/>
                  <a:gd name="connsiteX103" fmla="*/ 1309590 w 2801471"/>
                  <a:gd name="connsiteY103" fmla="*/ 124774 h 2421863"/>
                  <a:gd name="connsiteX104" fmla="*/ 1266047 w 2801471"/>
                  <a:gd name="connsiteY104" fmla="*/ 81231 h 2421863"/>
                  <a:gd name="connsiteX105" fmla="*/ 1237018 w 2801471"/>
                  <a:gd name="connsiteY105" fmla="*/ 37688 h 2421863"/>
                  <a:gd name="connsiteX106" fmla="*/ 1193475 w 2801471"/>
                  <a:gd name="connsiteY106" fmla="*/ 23174 h 2421863"/>
                  <a:gd name="connsiteX107" fmla="*/ 1144375 w 2801471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70732 w 2800970"/>
                  <a:gd name="connsiteY55" fmla="*/ 2234294 h 2421863"/>
                  <a:gd name="connsiteX56" fmla="*/ 2438720 w 2800970"/>
                  <a:gd name="connsiteY56" fmla="*/ 2217306 h 2421863"/>
                  <a:gd name="connsiteX57" fmla="*/ 2288020 w 2800970"/>
                  <a:gd name="connsiteY57" fmla="*/ 2215768 h 2421863"/>
                  <a:gd name="connsiteX58" fmla="*/ 2301070 w 2800970"/>
                  <a:gd name="connsiteY58" fmla="*/ 2119897 h 2421863"/>
                  <a:gd name="connsiteX59" fmla="*/ 2185784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70732 w 2800970"/>
                  <a:gd name="connsiteY55" fmla="*/ 2234294 h 2421863"/>
                  <a:gd name="connsiteX56" fmla="*/ 2438720 w 2800970"/>
                  <a:gd name="connsiteY56" fmla="*/ 2217306 h 2421863"/>
                  <a:gd name="connsiteX57" fmla="*/ 2334135 w 2800970"/>
                  <a:gd name="connsiteY57" fmla="*/ 2215768 h 2421863"/>
                  <a:gd name="connsiteX58" fmla="*/ 2301070 w 2800970"/>
                  <a:gd name="connsiteY58" fmla="*/ 2119897 h 2421863"/>
                  <a:gd name="connsiteX59" fmla="*/ 2185784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70732 w 2800970"/>
                  <a:gd name="connsiteY55" fmla="*/ 2234294 h 2421863"/>
                  <a:gd name="connsiteX56" fmla="*/ 2438720 w 2800970"/>
                  <a:gd name="connsiteY56" fmla="*/ 2217306 h 2421863"/>
                  <a:gd name="connsiteX57" fmla="*/ 2334135 w 2800970"/>
                  <a:gd name="connsiteY57" fmla="*/ 2215768 h 2421863"/>
                  <a:gd name="connsiteX58" fmla="*/ 2358713 w 2800970"/>
                  <a:gd name="connsiteY58" fmla="*/ 2130399 h 2421863"/>
                  <a:gd name="connsiteX59" fmla="*/ 2185784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70732 w 2800970"/>
                  <a:gd name="connsiteY55" fmla="*/ 2234294 h 2421863"/>
                  <a:gd name="connsiteX56" fmla="*/ 2438720 w 2800970"/>
                  <a:gd name="connsiteY56" fmla="*/ 2217306 h 2421863"/>
                  <a:gd name="connsiteX57" fmla="*/ 2334135 w 2800970"/>
                  <a:gd name="connsiteY57" fmla="*/ 2215768 h 2421863"/>
                  <a:gd name="connsiteX58" fmla="*/ 2358713 w 2800970"/>
                  <a:gd name="connsiteY58" fmla="*/ 2130399 h 2421863"/>
                  <a:gd name="connsiteX59" fmla="*/ 2197313 w 2800970"/>
                  <a:gd name="connsiteY59" fmla="*/ 2140900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38720 w 2800970"/>
                  <a:gd name="connsiteY56" fmla="*/ 2217306 h 2421863"/>
                  <a:gd name="connsiteX57" fmla="*/ 2334135 w 2800970"/>
                  <a:gd name="connsiteY57" fmla="*/ 2215768 h 2421863"/>
                  <a:gd name="connsiteX58" fmla="*/ 2358713 w 2800970"/>
                  <a:gd name="connsiteY58" fmla="*/ 2130399 h 2421863"/>
                  <a:gd name="connsiteX59" fmla="*/ 2197313 w 2800970"/>
                  <a:gd name="connsiteY59" fmla="*/ 2140900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50249 w 2800970"/>
                  <a:gd name="connsiteY56" fmla="*/ 2196304 h 2421863"/>
                  <a:gd name="connsiteX57" fmla="*/ 2334135 w 2800970"/>
                  <a:gd name="connsiteY57" fmla="*/ 2215768 h 2421863"/>
                  <a:gd name="connsiteX58" fmla="*/ 2358713 w 2800970"/>
                  <a:gd name="connsiteY58" fmla="*/ 2130399 h 2421863"/>
                  <a:gd name="connsiteX59" fmla="*/ 2197313 w 2800970"/>
                  <a:gd name="connsiteY59" fmla="*/ 2140900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50249 w 2800970"/>
                  <a:gd name="connsiteY56" fmla="*/ 2196304 h 2421863"/>
                  <a:gd name="connsiteX57" fmla="*/ 2334135 w 2800970"/>
                  <a:gd name="connsiteY57" fmla="*/ 2215768 h 2421863"/>
                  <a:gd name="connsiteX58" fmla="*/ 2358713 w 2800970"/>
                  <a:gd name="connsiteY58" fmla="*/ 2130399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50249 w 2800970"/>
                  <a:gd name="connsiteY56" fmla="*/ 2196304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61777 w 2800970"/>
                  <a:gd name="connsiteY56" fmla="*/ 2248809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50248 w 2800970"/>
                  <a:gd name="connsiteY56" fmla="*/ 2259310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58046 w 2800970"/>
                  <a:gd name="connsiteY74" fmla="*/ 12859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932218 w 2800970"/>
                  <a:gd name="connsiteY76" fmla="*/ 865002 h 2421863"/>
                  <a:gd name="connsiteX77" fmla="*/ 1120904 w 2800970"/>
                  <a:gd name="connsiteY77" fmla="*/ 981117 h 2421863"/>
                  <a:gd name="connsiteX78" fmla="*/ 1178961 w 2800970"/>
                  <a:gd name="connsiteY78" fmla="*/ 995631 h 2421863"/>
                  <a:gd name="connsiteX79" fmla="*/ 1251533 w 2800970"/>
                  <a:gd name="connsiteY79" fmla="*/ 1024660 h 2421863"/>
                  <a:gd name="connsiteX80" fmla="*/ 1382161 w 2800970"/>
                  <a:gd name="connsiteY80" fmla="*/ 1039174 h 2421863"/>
                  <a:gd name="connsiteX81" fmla="*/ 1483761 w 2800970"/>
                  <a:gd name="connsiteY81" fmla="*/ 1053688 h 2421863"/>
                  <a:gd name="connsiteX82" fmla="*/ 1657933 w 2800970"/>
                  <a:gd name="connsiteY82" fmla="*/ 1039174 h 2421863"/>
                  <a:gd name="connsiteX83" fmla="*/ 1614390 w 2800970"/>
                  <a:gd name="connsiteY83" fmla="*/ 995631 h 2421863"/>
                  <a:gd name="connsiteX84" fmla="*/ 1570847 w 2800970"/>
                  <a:gd name="connsiteY84" fmla="*/ 879517 h 2421863"/>
                  <a:gd name="connsiteX85" fmla="*/ 1599875 w 2800970"/>
                  <a:gd name="connsiteY85" fmla="*/ 777917 h 2421863"/>
                  <a:gd name="connsiteX86" fmla="*/ 1576818 w 2800970"/>
                  <a:gd name="connsiteY86" fmla="*/ 676317 h 2421863"/>
                  <a:gd name="connsiteX87" fmla="*/ 1498274 w 2800970"/>
                  <a:gd name="connsiteY87" fmla="*/ 618260 h 2421863"/>
                  <a:gd name="connsiteX88" fmla="*/ 1390306 w 2800970"/>
                  <a:gd name="connsiteY88" fmla="*/ 618252 h 2421863"/>
                  <a:gd name="connsiteX89" fmla="*/ 1286548 w 2800970"/>
                  <a:gd name="connsiteY89" fmla="*/ 555247 h 2421863"/>
                  <a:gd name="connsiteX90" fmla="*/ 1498689 w 2800970"/>
                  <a:gd name="connsiteY90" fmla="*/ 372120 h 2421863"/>
                  <a:gd name="connsiteX91" fmla="*/ 1643833 w 2800970"/>
                  <a:gd name="connsiteY91" fmla="*/ 519136 h 2421863"/>
                  <a:gd name="connsiteX92" fmla="*/ 1875647 w 2800970"/>
                  <a:gd name="connsiteY92" fmla="*/ 676316 h 2421863"/>
                  <a:gd name="connsiteX93" fmla="*/ 1991761 w 2800970"/>
                  <a:gd name="connsiteY93" fmla="*/ 792431 h 2421863"/>
                  <a:gd name="connsiteX94" fmla="*/ 1997732 w 2800970"/>
                  <a:gd name="connsiteY94" fmla="*/ 624747 h 2421863"/>
                  <a:gd name="connsiteX95" fmla="*/ 1989190 w 2800970"/>
                  <a:gd name="connsiteY95" fmla="*/ 577191 h 2421863"/>
                  <a:gd name="connsiteX96" fmla="*/ 1991347 w 2800970"/>
                  <a:gd name="connsiteY96" fmla="*/ 519134 h 2421863"/>
                  <a:gd name="connsiteX97" fmla="*/ 1875647 w 2800970"/>
                  <a:gd name="connsiteY97" fmla="*/ 458602 h 2421863"/>
                  <a:gd name="connsiteX98" fmla="*/ 1672447 w 2800970"/>
                  <a:gd name="connsiteY98" fmla="*/ 371517 h 2421863"/>
                  <a:gd name="connsiteX99" fmla="*/ 1570847 w 2800970"/>
                  <a:gd name="connsiteY99" fmla="*/ 298945 h 2421863"/>
                  <a:gd name="connsiteX100" fmla="*/ 1527304 w 2800970"/>
                  <a:gd name="connsiteY100" fmla="*/ 269917 h 2421863"/>
                  <a:gd name="connsiteX101" fmla="*/ 1469247 w 2800970"/>
                  <a:gd name="connsiteY101" fmla="*/ 226374 h 2421863"/>
                  <a:gd name="connsiteX102" fmla="*/ 1454733 w 2800970"/>
                  <a:gd name="connsiteY102" fmla="*/ 226374 h 2421863"/>
                  <a:gd name="connsiteX103" fmla="*/ 1309590 w 2800970"/>
                  <a:gd name="connsiteY103" fmla="*/ 124774 h 2421863"/>
                  <a:gd name="connsiteX104" fmla="*/ 1266047 w 2800970"/>
                  <a:gd name="connsiteY104" fmla="*/ 81231 h 2421863"/>
                  <a:gd name="connsiteX105" fmla="*/ 1237018 w 2800970"/>
                  <a:gd name="connsiteY105" fmla="*/ 37688 h 2421863"/>
                  <a:gd name="connsiteX106" fmla="*/ 1193475 w 2800970"/>
                  <a:gd name="connsiteY106" fmla="*/ 23174 h 2421863"/>
                  <a:gd name="connsiteX107" fmla="*/ 1144375 w 2800970"/>
                  <a:gd name="connsiteY107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779290 w 2800970"/>
                  <a:gd name="connsiteY76" fmla="*/ 1017291 h 2421863"/>
                  <a:gd name="connsiteX77" fmla="*/ 932218 w 2800970"/>
                  <a:gd name="connsiteY77" fmla="*/ 865002 h 2421863"/>
                  <a:gd name="connsiteX78" fmla="*/ 1120904 w 2800970"/>
                  <a:gd name="connsiteY78" fmla="*/ 981117 h 2421863"/>
                  <a:gd name="connsiteX79" fmla="*/ 1178961 w 2800970"/>
                  <a:gd name="connsiteY79" fmla="*/ 995631 h 2421863"/>
                  <a:gd name="connsiteX80" fmla="*/ 1251533 w 2800970"/>
                  <a:gd name="connsiteY80" fmla="*/ 1024660 h 2421863"/>
                  <a:gd name="connsiteX81" fmla="*/ 1382161 w 2800970"/>
                  <a:gd name="connsiteY81" fmla="*/ 1039174 h 2421863"/>
                  <a:gd name="connsiteX82" fmla="*/ 1483761 w 2800970"/>
                  <a:gd name="connsiteY82" fmla="*/ 1053688 h 2421863"/>
                  <a:gd name="connsiteX83" fmla="*/ 1657933 w 2800970"/>
                  <a:gd name="connsiteY83" fmla="*/ 1039174 h 2421863"/>
                  <a:gd name="connsiteX84" fmla="*/ 1614390 w 2800970"/>
                  <a:gd name="connsiteY84" fmla="*/ 995631 h 2421863"/>
                  <a:gd name="connsiteX85" fmla="*/ 1570847 w 2800970"/>
                  <a:gd name="connsiteY85" fmla="*/ 879517 h 2421863"/>
                  <a:gd name="connsiteX86" fmla="*/ 1599875 w 2800970"/>
                  <a:gd name="connsiteY86" fmla="*/ 777917 h 2421863"/>
                  <a:gd name="connsiteX87" fmla="*/ 1576818 w 2800970"/>
                  <a:gd name="connsiteY87" fmla="*/ 676317 h 2421863"/>
                  <a:gd name="connsiteX88" fmla="*/ 1498274 w 2800970"/>
                  <a:gd name="connsiteY88" fmla="*/ 618260 h 2421863"/>
                  <a:gd name="connsiteX89" fmla="*/ 1390306 w 2800970"/>
                  <a:gd name="connsiteY89" fmla="*/ 618252 h 2421863"/>
                  <a:gd name="connsiteX90" fmla="*/ 1286548 w 2800970"/>
                  <a:gd name="connsiteY90" fmla="*/ 555247 h 2421863"/>
                  <a:gd name="connsiteX91" fmla="*/ 1498689 w 2800970"/>
                  <a:gd name="connsiteY91" fmla="*/ 372120 h 2421863"/>
                  <a:gd name="connsiteX92" fmla="*/ 1643833 w 2800970"/>
                  <a:gd name="connsiteY92" fmla="*/ 519136 h 2421863"/>
                  <a:gd name="connsiteX93" fmla="*/ 1875647 w 2800970"/>
                  <a:gd name="connsiteY93" fmla="*/ 676316 h 2421863"/>
                  <a:gd name="connsiteX94" fmla="*/ 1991761 w 2800970"/>
                  <a:gd name="connsiteY94" fmla="*/ 792431 h 2421863"/>
                  <a:gd name="connsiteX95" fmla="*/ 1997732 w 2800970"/>
                  <a:gd name="connsiteY95" fmla="*/ 624747 h 2421863"/>
                  <a:gd name="connsiteX96" fmla="*/ 1989190 w 2800970"/>
                  <a:gd name="connsiteY96" fmla="*/ 577191 h 2421863"/>
                  <a:gd name="connsiteX97" fmla="*/ 1991347 w 2800970"/>
                  <a:gd name="connsiteY97" fmla="*/ 519134 h 2421863"/>
                  <a:gd name="connsiteX98" fmla="*/ 1875647 w 2800970"/>
                  <a:gd name="connsiteY98" fmla="*/ 458602 h 2421863"/>
                  <a:gd name="connsiteX99" fmla="*/ 1672447 w 2800970"/>
                  <a:gd name="connsiteY99" fmla="*/ 371517 h 2421863"/>
                  <a:gd name="connsiteX100" fmla="*/ 1570847 w 2800970"/>
                  <a:gd name="connsiteY100" fmla="*/ 298945 h 2421863"/>
                  <a:gd name="connsiteX101" fmla="*/ 1527304 w 2800970"/>
                  <a:gd name="connsiteY101" fmla="*/ 269917 h 2421863"/>
                  <a:gd name="connsiteX102" fmla="*/ 1469247 w 2800970"/>
                  <a:gd name="connsiteY102" fmla="*/ 226374 h 2421863"/>
                  <a:gd name="connsiteX103" fmla="*/ 1454733 w 2800970"/>
                  <a:gd name="connsiteY103" fmla="*/ 226374 h 2421863"/>
                  <a:gd name="connsiteX104" fmla="*/ 1309590 w 2800970"/>
                  <a:gd name="connsiteY104" fmla="*/ 124774 h 2421863"/>
                  <a:gd name="connsiteX105" fmla="*/ 1266047 w 2800970"/>
                  <a:gd name="connsiteY105" fmla="*/ 81231 h 2421863"/>
                  <a:gd name="connsiteX106" fmla="*/ 1237018 w 2800970"/>
                  <a:gd name="connsiteY106" fmla="*/ 37688 h 2421863"/>
                  <a:gd name="connsiteX107" fmla="*/ 1193475 w 2800970"/>
                  <a:gd name="connsiteY107" fmla="*/ 23174 h 2421863"/>
                  <a:gd name="connsiteX108" fmla="*/ 1144375 w 2800970"/>
                  <a:gd name="connsiteY108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932218 w 2800970"/>
                  <a:gd name="connsiteY78" fmla="*/ 865002 h 2421863"/>
                  <a:gd name="connsiteX79" fmla="*/ 1120904 w 2800970"/>
                  <a:gd name="connsiteY79" fmla="*/ 981117 h 2421863"/>
                  <a:gd name="connsiteX80" fmla="*/ 1178961 w 2800970"/>
                  <a:gd name="connsiteY80" fmla="*/ 995631 h 2421863"/>
                  <a:gd name="connsiteX81" fmla="*/ 1251533 w 2800970"/>
                  <a:gd name="connsiteY81" fmla="*/ 1024660 h 2421863"/>
                  <a:gd name="connsiteX82" fmla="*/ 1382161 w 2800970"/>
                  <a:gd name="connsiteY82" fmla="*/ 1039174 h 2421863"/>
                  <a:gd name="connsiteX83" fmla="*/ 1483761 w 2800970"/>
                  <a:gd name="connsiteY83" fmla="*/ 1053688 h 2421863"/>
                  <a:gd name="connsiteX84" fmla="*/ 1657933 w 2800970"/>
                  <a:gd name="connsiteY84" fmla="*/ 1039174 h 2421863"/>
                  <a:gd name="connsiteX85" fmla="*/ 1614390 w 2800970"/>
                  <a:gd name="connsiteY85" fmla="*/ 995631 h 2421863"/>
                  <a:gd name="connsiteX86" fmla="*/ 1570847 w 2800970"/>
                  <a:gd name="connsiteY86" fmla="*/ 879517 h 2421863"/>
                  <a:gd name="connsiteX87" fmla="*/ 1599875 w 2800970"/>
                  <a:gd name="connsiteY87" fmla="*/ 777917 h 2421863"/>
                  <a:gd name="connsiteX88" fmla="*/ 1576818 w 2800970"/>
                  <a:gd name="connsiteY88" fmla="*/ 676317 h 2421863"/>
                  <a:gd name="connsiteX89" fmla="*/ 1498274 w 2800970"/>
                  <a:gd name="connsiteY89" fmla="*/ 618260 h 2421863"/>
                  <a:gd name="connsiteX90" fmla="*/ 1390306 w 2800970"/>
                  <a:gd name="connsiteY90" fmla="*/ 618252 h 2421863"/>
                  <a:gd name="connsiteX91" fmla="*/ 1286548 w 2800970"/>
                  <a:gd name="connsiteY91" fmla="*/ 555247 h 2421863"/>
                  <a:gd name="connsiteX92" fmla="*/ 1498689 w 2800970"/>
                  <a:gd name="connsiteY92" fmla="*/ 372120 h 2421863"/>
                  <a:gd name="connsiteX93" fmla="*/ 1643833 w 2800970"/>
                  <a:gd name="connsiteY93" fmla="*/ 519136 h 2421863"/>
                  <a:gd name="connsiteX94" fmla="*/ 1875647 w 2800970"/>
                  <a:gd name="connsiteY94" fmla="*/ 676316 h 2421863"/>
                  <a:gd name="connsiteX95" fmla="*/ 1991761 w 2800970"/>
                  <a:gd name="connsiteY95" fmla="*/ 792431 h 2421863"/>
                  <a:gd name="connsiteX96" fmla="*/ 1997732 w 2800970"/>
                  <a:gd name="connsiteY96" fmla="*/ 624747 h 2421863"/>
                  <a:gd name="connsiteX97" fmla="*/ 1989190 w 2800970"/>
                  <a:gd name="connsiteY97" fmla="*/ 577191 h 2421863"/>
                  <a:gd name="connsiteX98" fmla="*/ 1991347 w 2800970"/>
                  <a:gd name="connsiteY98" fmla="*/ 519134 h 2421863"/>
                  <a:gd name="connsiteX99" fmla="*/ 1875647 w 2800970"/>
                  <a:gd name="connsiteY99" fmla="*/ 458602 h 2421863"/>
                  <a:gd name="connsiteX100" fmla="*/ 1672447 w 2800970"/>
                  <a:gd name="connsiteY100" fmla="*/ 371517 h 2421863"/>
                  <a:gd name="connsiteX101" fmla="*/ 1570847 w 2800970"/>
                  <a:gd name="connsiteY101" fmla="*/ 298945 h 2421863"/>
                  <a:gd name="connsiteX102" fmla="*/ 1527304 w 2800970"/>
                  <a:gd name="connsiteY102" fmla="*/ 269917 h 2421863"/>
                  <a:gd name="connsiteX103" fmla="*/ 1469247 w 2800970"/>
                  <a:gd name="connsiteY103" fmla="*/ 226374 h 2421863"/>
                  <a:gd name="connsiteX104" fmla="*/ 1454733 w 2800970"/>
                  <a:gd name="connsiteY104" fmla="*/ 226374 h 2421863"/>
                  <a:gd name="connsiteX105" fmla="*/ 1309590 w 2800970"/>
                  <a:gd name="connsiteY105" fmla="*/ 124774 h 2421863"/>
                  <a:gd name="connsiteX106" fmla="*/ 1266047 w 2800970"/>
                  <a:gd name="connsiteY106" fmla="*/ 81231 h 2421863"/>
                  <a:gd name="connsiteX107" fmla="*/ 1237018 w 2800970"/>
                  <a:gd name="connsiteY107" fmla="*/ 37688 h 2421863"/>
                  <a:gd name="connsiteX108" fmla="*/ 1193475 w 2800970"/>
                  <a:gd name="connsiteY108" fmla="*/ 23174 h 2421863"/>
                  <a:gd name="connsiteX109" fmla="*/ 1144375 w 2800970"/>
                  <a:gd name="connsiteY109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1120904 w 2800970"/>
                  <a:gd name="connsiteY79" fmla="*/ 981117 h 2421863"/>
                  <a:gd name="connsiteX80" fmla="*/ 1178961 w 2800970"/>
                  <a:gd name="connsiteY80" fmla="*/ 995631 h 2421863"/>
                  <a:gd name="connsiteX81" fmla="*/ 1251533 w 2800970"/>
                  <a:gd name="connsiteY81" fmla="*/ 1024660 h 2421863"/>
                  <a:gd name="connsiteX82" fmla="*/ 1382161 w 2800970"/>
                  <a:gd name="connsiteY82" fmla="*/ 1039174 h 2421863"/>
                  <a:gd name="connsiteX83" fmla="*/ 1483761 w 2800970"/>
                  <a:gd name="connsiteY83" fmla="*/ 1053688 h 2421863"/>
                  <a:gd name="connsiteX84" fmla="*/ 1657933 w 2800970"/>
                  <a:gd name="connsiteY84" fmla="*/ 1039174 h 2421863"/>
                  <a:gd name="connsiteX85" fmla="*/ 1614390 w 2800970"/>
                  <a:gd name="connsiteY85" fmla="*/ 995631 h 2421863"/>
                  <a:gd name="connsiteX86" fmla="*/ 1570847 w 2800970"/>
                  <a:gd name="connsiteY86" fmla="*/ 879517 h 2421863"/>
                  <a:gd name="connsiteX87" fmla="*/ 1599875 w 2800970"/>
                  <a:gd name="connsiteY87" fmla="*/ 777917 h 2421863"/>
                  <a:gd name="connsiteX88" fmla="*/ 1576818 w 2800970"/>
                  <a:gd name="connsiteY88" fmla="*/ 676317 h 2421863"/>
                  <a:gd name="connsiteX89" fmla="*/ 1498274 w 2800970"/>
                  <a:gd name="connsiteY89" fmla="*/ 618260 h 2421863"/>
                  <a:gd name="connsiteX90" fmla="*/ 1390306 w 2800970"/>
                  <a:gd name="connsiteY90" fmla="*/ 618252 h 2421863"/>
                  <a:gd name="connsiteX91" fmla="*/ 1286548 w 2800970"/>
                  <a:gd name="connsiteY91" fmla="*/ 555247 h 2421863"/>
                  <a:gd name="connsiteX92" fmla="*/ 1498689 w 2800970"/>
                  <a:gd name="connsiteY92" fmla="*/ 372120 h 2421863"/>
                  <a:gd name="connsiteX93" fmla="*/ 1643833 w 2800970"/>
                  <a:gd name="connsiteY93" fmla="*/ 519136 h 2421863"/>
                  <a:gd name="connsiteX94" fmla="*/ 1875647 w 2800970"/>
                  <a:gd name="connsiteY94" fmla="*/ 676316 h 2421863"/>
                  <a:gd name="connsiteX95" fmla="*/ 1991761 w 2800970"/>
                  <a:gd name="connsiteY95" fmla="*/ 792431 h 2421863"/>
                  <a:gd name="connsiteX96" fmla="*/ 1997732 w 2800970"/>
                  <a:gd name="connsiteY96" fmla="*/ 624747 h 2421863"/>
                  <a:gd name="connsiteX97" fmla="*/ 1989190 w 2800970"/>
                  <a:gd name="connsiteY97" fmla="*/ 577191 h 2421863"/>
                  <a:gd name="connsiteX98" fmla="*/ 1991347 w 2800970"/>
                  <a:gd name="connsiteY98" fmla="*/ 519134 h 2421863"/>
                  <a:gd name="connsiteX99" fmla="*/ 1875647 w 2800970"/>
                  <a:gd name="connsiteY99" fmla="*/ 458602 h 2421863"/>
                  <a:gd name="connsiteX100" fmla="*/ 1672447 w 2800970"/>
                  <a:gd name="connsiteY100" fmla="*/ 371517 h 2421863"/>
                  <a:gd name="connsiteX101" fmla="*/ 1570847 w 2800970"/>
                  <a:gd name="connsiteY101" fmla="*/ 298945 h 2421863"/>
                  <a:gd name="connsiteX102" fmla="*/ 1527304 w 2800970"/>
                  <a:gd name="connsiteY102" fmla="*/ 269917 h 2421863"/>
                  <a:gd name="connsiteX103" fmla="*/ 1469247 w 2800970"/>
                  <a:gd name="connsiteY103" fmla="*/ 226374 h 2421863"/>
                  <a:gd name="connsiteX104" fmla="*/ 1454733 w 2800970"/>
                  <a:gd name="connsiteY104" fmla="*/ 226374 h 2421863"/>
                  <a:gd name="connsiteX105" fmla="*/ 1309590 w 2800970"/>
                  <a:gd name="connsiteY105" fmla="*/ 124774 h 2421863"/>
                  <a:gd name="connsiteX106" fmla="*/ 1266047 w 2800970"/>
                  <a:gd name="connsiteY106" fmla="*/ 81231 h 2421863"/>
                  <a:gd name="connsiteX107" fmla="*/ 1237018 w 2800970"/>
                  <a:gd name="connsiteY107" fmla="*/ 37688 h 2421863"/>
                  <a:gd name="connsiteX108" fmla="*/ 1193475 w 2800970"/>
                  <a:gd name="connsiteY108" fmla="*/ 23174 h 2421863"/>
                  <a:gd name="connsiteX109" fmla="*/ 1144375 w 2800970"/>
                  <a:gd name="connsiteY109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1120904 w 2800970"/>
                  <a:gd name="connsiteY79" fmla="*/ 981117 h 2421863"/>
                  <a:gd name="connsiteX80" fmla="*/ 1178961 w 2800970"/>
                  <a:gd name="connsiteY80" fmla="*/ 995631 h 2421863"/>
                  <a:gd name="connsiteX81" fmla="*/ 1251533 w 2800970"/>
                  <a:gd name="connsiteY81" fmla="*/ 1024660 h 2421863"/>
                  <a:gd name="connsiteX82" fmla="*/ 1382161 w 2800970"/>
                  <a:gd name="connsiteY82" fmla="*/ 1039174 h 2421863"/>
                  <a:gd name="connsiteX83" fmla="*/ 1483761 w 2800970"/>
                  <a:gd name="connsiteY83" fmla="*/ 1053688 h 2421863"/>
                  <a:gd name="connsiteX84" fmla="*/ 1657933 w 2800970"/>
                  <a:gd name="connsiteY84" fmla="*/ 1039174 h 2421863"/>
                  <a:gd name="connsiteX85" fmla="*/ 1614390 w 2800970"/>
                  <a:gd name="connsiteY85" fmla="*/ 995631 h 2421863"/>
                  <a:gd name="connsiteX86" fmla="*/ 1570847 w 2800970"/>
                  <a:gd name="connsiteY86" fmla="*/ 879517 h 2421863"/>
                  <a:gd name="connsiteX87" fmla="*/ 1599875 w 2800970"/>
                  <a:gd name="connsiteY87" fmla="*/ 777917 h 2421863"/>
                  <a:gd name="connsiteX88" fmla="*/ 1576818 w 2800970"/>
                  <a:gd name="connsiteY88" fmla="*/ 676317 h 2421863"/>
                  <a:gd name="connsiteX89" fmla="*/ 1498274 w 2800970"/>
                  <a:gd name="connsiteY89" fmla="*/ 618260 h 2421863"/>
                  <a:gd name="connsiteX90" fmla="*/ 1390306 w 2800970"/>
                  <a:gd name="connsiteY90" fmla="*/ 618252 h 2421863"/>
                  <a:gd name="connsiteX91" fmla="*/ 1286548 w 2800970"/>
                  <a:gd name="connsiteY91" fmla="*/ 555247 h 2421863"/>
                  <a:gd name="connsiteX92" fmla="*/ 1498689 w 2800970"/>
                  <a:gd name="connsiteY92" fmla="*/ 372120 h 2421863"/>
                  <a:gd name="connsiteX93" fmla="*/ 1643833 w 2800970"/>
                  <a:gd name="connsiteY93" fmla="*/ 519136 h 2421863"/>
                  <a:gd name="connsiteX94" fmla="*/ 1875647 w 2800970"/>
                  <a:gd name="connsiteY94" fmla="*/ 676316 h 2421863"/>
                  <a:gd name="connsiteX95" fmla="*/ 1991761 w 2800970"/>
                  <a:gd name="connsiteY95" fmla="*/ 792431 h 2421863"/>
                  <a:gd name="connsiteX96" fmla="*/ 1997732 w 2800970"/>
                  <a:gd name="connsiteY96" fmla="*/ 624747 h 2421863"/>
                  <a:gd name="connsiteX97" fmla="*/ 1989190 w 2800970"/>
                  <a:gd name="connsiteY97" fmla="*/ 577191 h 2421863"/>
                  <a:gd name="connsiteX98" fmla="*/ 1991347 w 2800970"/>
                  <a:gd name="connsiteY98" fmla="*/ 519134 h 2421863"/>
                  <a:gd name="connsiteX99" fmla="*/ 1875647 w 2800970"/>
                  <a:gd name="connsiteY99" fmla="*/ 458602 h 2421863"/>
                  <a:gd name="connsiteX100" fmla="*/ 1672447 w 2800970"/>
                  <a:gd name="connsiteY100" fmla="*/ 371517 h 2421863"/>
                  <a:gd name="connsiteX101" fmla="*/ 1570847 w 2800970"/>
                  <a:gd name="connsiteY101" fmla="*/ 298945 h 2421863"/>
                  <a:gd name="connsiteX102" fmla="*/ 1527304 w 2800970"/>
                  <a:gd name="connsiteY102" fmla="*/ 269917 h 2421863"/>
                  <a:gd name="connsiteX103" fmla="*/ 1469247 w 2800970"/>
                  <a:gd name="connsiteY103" fmla="*/ 226374 h 2421863"/>
                  <a:gd name="connsiteX104" fmla="*/ 1454733 w 2800970"/>
                  <a:gd name="connsiteY104" fmla="*/ 226374 h 2421863"/>
                  <a:gd name="connsiteX105" fmla="*/ 1309590 w 2800970"/>
                  <a:gd name="connsiteY105" fmla="*/ 124774 h 2421863"/>
                  <a:gd name="connsiteX106" fmla="*/ 1266047 w 2800970"/>
                  <a:gd name="connsiteY106" fmla="*/ 81231 h 2421863"/>
                  <a:gd name="connsiteX107" fmla="*/ 1237018 w 2800970"/>
                  <a:gd name="connsiteY107" fmla="*/ 37688 h 2421863"/>
                  <a:gd name="connsiteX108" fmla="*/ 1193475 w 2800970"/>
                  <a:gd name="connsiteY108" fmla="*/ 23174 h 2421863"/>
                  <a:gd name="connsiteX109" fmla="*/ 1144375 w 2800970"/>
                  <a:gd name="connsiteY109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20904 w 2800970"/>
                  <a:gd name="connsiteY80" fmla="*/ 981117 h 2421863"/>
                  <a:gd name="connsiteX81" fmla="*/ 1178961 w 2800970"/>
                  <a:gd name="connsiteY81" fmla="*/ 995631 h 2421863"/>
                  <a:gd name="connsiteX82" fmla="*/ 1251533 w 2800970"/>
                  <a:gd name="connsiteY82" fmla="*/ 1024660 h 2421863"/>
                  <a:gd name="connsiteX83" fmla="*/ 1382161 w 2800970"/>
                  <a:gd name="connsiteY83" fmla="*/ 1039174 h 2421863"/>
                  <a:gd name="connsiteX84" fmla="*/ 1483761 w 2800970"/>
                  <a:gd name="connsiteY84" fmla="*/ 1053688 h 2421863"/>
                  <a:gd name="connsiteX85" fmla="*/ 1657933 w 2800970"/>
                  <a:gd name="connsiteY85" fmla="*/ 1039174 h 2421863"/>
                  <a:gd name="connsiteX86" fmla="*/ 1614390 w 2800970"/>
                  <a:gd name="connsiteY86" fmla="*/ 995631 h 2421863"/>
                  <a:gd name="connsiteX87" fmla="*/ 1570847 w 2800970"/>
                  <a:gd name="connsiteY87" fmla="*/ 879517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995631 h 2421863"/>
                  <a:gd name="connsiteX82" fmla="*/ 1251533 w 2800970"/>
                  <a:gd name="connsiteY82" fmla="*/ 1024660 h 2421863"/>
                  <a:gd name="connsiteX83" fmla="*/ 1382161 w 2800970"/>
                  <a:gd name="connsiteY83" fmla="*/ 1039174 h 2421863"/>
                  <a:gd name="connsiteX84" fmla="*/ 1483761 w 2800970"/>
                  <a:gd name="connsiteY84" fmla="*/ 1053688 h 2421863"/>
                  <a:gd name="connsiteX85" fmla="*/ 1657933 w 2800970"/>
                  <a:gd name="connsiteY85" fmla="*/ 1039174 h 2421863"/>
                  <a:gd name="connsiteX86" fmla="*/ 1614390 w 2800970"/>
                  <a:gd name="connsiteY86" fmla="*/ 995631 h 2421863"/>
                  <a:gd name="connsiteX87" fmla="*/ 1570847 w 2800970"/>
                  <a:gd name="connsiteY87" fmla="*/ 879517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1048136 h 2421863"/>
                  <a:gd name="connsiteX82" fmla="*/ 1251533 w 2800970"/>
                  <a:gd name="connsiteY82" fmla="*/ 1024660 h 2421863"/>
                  <a:gd name="connsiteX83" fmla="*/ 1382161 w 2800970"/>
                  <a:gd name="connsiteY83" fmla="*/ 1039174 h 2421863"/>
                  <a:gd name="connsiteX84" fmla="*/ 1483761 w 2800970"/>
                  <a:gd name="connsiteY84" fmla="*/ 1053688 h 2421863"/>
                  <a:gd name="connsiteX85" fmla="*/ 1657933 w 2800970"/>
                  <a:gd name="connsiteY85" fmla="*/ 1039174 h 2421863"/>
                  <a:gd name="connsiteX86" fmla="*/ 1614390 w 2800970"/>
                  <a:gd name="connsiteY86" fmla="*/ 995631 h 2421863"/>
                  <a:gd name="connsiteX87" fmla="*/ 1570847 w 2800970"/>
                  <a:gd name="connsiteY87" fmla="*/ 879517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1048136 h 2421863"/>
                  <a:gd name="connsiteX82" fmla="*/ 1309177 w 2800970"/>
                  <a:gd name="connsiteY82" fmla="*/ 1066664 h 2421863"/>
                  <a:gd name="connsiteX83" fmla="*/ 1382161 w 2800970"/>
                  <a:gd name="connsiteY83" fmla="*/ 1039174 h 2421863"/>
                  <a:gd name="connsiteX84" fmla="*/ 1483761 w 2800970"/>
                  <a:gd name="connsiteY84" fmla="*/ 1053688 h 2421863"/>
                  <a:gd name="connsiteX85" fmla="*/ 1657933 w 2800970"/>
                  <a:gd name="connsiteY85" fmla="*/ 1039174 h 2421863"/>
                  <a:gd name="connsiteX86" fmla="*/ 1614390 w 2800970"/>
                  <a:gd name="connsiteY86" fmla="*/ 995631 h 2421863"/>
                  <a:gd name="connsiteX87" fmla="*/ 1570847 w 2800970"/>
                  <a:gd name="connsiteY87" fmla="*/ 879517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1048136 h 2421863"/>
                  <a:gd name="connsiteX82" fmla="*/ 1309177 w 2800970"/>
                  <a:gd name="connsiteY82" fmla="*/ 1066664 h 2421863"/>
                  <a:gd name="connsiteX83" fmla="*/ 1382161 w 2800970"/>
                  <a:gd name="connsiteY83" fmla="*/ 1070677 h 2421863"/>
                  <a:gd name="connsiteX84" fmla="*/ 1483761 w 2800970"/>
                  <a:gd name="connsiteY84" fmla="*/ 1053688 h 2421863"/>
                  <a:gd name="connsiteX85" fmla="*/ 1657933 w 2800970"/>
                  <a:gd name="connsiteY85" fmla="*/ 1039174 h 2421863"/>
                  <a:gd name="connsiteX86" fmla="*/ 1614390 w 2800970"/>
                  <a:gd name="connsiteY86" fmla="*/ 995631 h 2421863"/>
                  <a:gd name="connsiteX87" fmla="*/ 1570847 w 2800970"/>
                  <a:gd name="connsiteY87" fmla="*/ 879517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1048136 h 2421863"/>
                  <a:gd name="connsiteX82" fmla="*/ 1309177 w 2800970"/>
                  <a:gd name="connsiteY82" fmla="*/ 1066664 h 2421863"/>
                  <a:gd name="connsiteX83" fmla="*/ 1382161 w 2800970"/>
                  <a:gd name="connsiteY83" fmla="*/ 1070677 h 2421863"/>
                  <a:gd name="connsiteX84" fmla="*/ 1483761 w 2800970"/>
                  <a:gd name="connsiteY84" fmla="*/ 1053688 h 2421863"/>
                  <a:gd name="connsiteX85" fmla="*/ 1600289 w 2800970"/>
                  <a:gd name="connsiteY85" fmla="*/ 1028673 h 2421863"/>
                  <a:gd name="connsiteX86" fmla="*/ 1614390 w 2800970"/>
                  <a:gd name="connsiteY86" fmla="*/ 995631 h 2421863"/>
                  <a:gd name="connsiteX87" fmla="*/ 1570847 w 2800970"/>
                  <a:gd name="connsiteY87" fmla="*/ 879517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14946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1048136 h 2421863"/>
                  <a:gd name="connsiteX82" fmla="*/ 1309177 w 2800970"/>
                  <a:gd name="connsiteY82" fmla="*/ 1066664 h 2421863"/>
                  <a:gd name="connsiteX83" fmla="*/ 1382161 w 2800970"/>
                  <a:gd name="connsiteY83" fmla="*/ 1070677 h 2421863"/>
                  <a:gd name="connsiteX84" fmla="*/ 1483761 w 2800970"/>
                  <a:gd name="connsiteY84" fmla="*/ 1053688 h 2421863"/>
                  <a:gd name="connsiteX85" fmla="*/ 1600289 w 2800970"/>
                  <a:gd name="connsiteY85" fmla="*/ 1028673 h 2421863"/>
                  <a:gd name="connsiteX86" fmla="*/ 1614390 w 2800970"/>
                  <a:gd name="connsiteY86" fmla="*/ 995631 h 2421863"/>
                  <a:gd name="connsiteX87" fmla="*/ 1501676 w 2800970"/>
                  <a:gd name="connsiteY87" fmla="*/ 890018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21863"/>
                  <a:gd name="connsiteX1" fmla="*/ 1123890 w 2800970"/>
                  <a:gd name="connsiteY1" fmla="*/ 52202 h 2421863"/>
                  <a:gd name="connsiteX2" fmla="*/ 1091875 w 2800970"/>
                  <a:gd name="connsiteY2" fmla="*/ 66717 h 2421863"/>
                  <a:gd name="connsiteX3" fmla="*/ 1048333 w 2800970"/>
                  <a:gd name="connsiteY3" fmla="*/ 110260 h 2421863"/>
                  <a:gd name="connsiteX4" fmla="*/ 1136677 w 2800970"/>
                  <a:gd name="connsiteY4" fmla="*/ 166709 h 2421863"/>
                  <a:gd name="connsiteX5" fmla="*/ 1222504 w 2800970"/>
                  <a:gd name="connsiteY5" fmla="*/ 139289 h 2421863"/>
                  <a:gd name="connsiteX6" fmla="*/ 1280561 w 2800970"/>
                  <a:gd name="connsiteY6" fmla="*/ 182833 h 2421863"/>
                  <a:gd name="connsiteX7" fmla="*/ 1193477 w 2800970"/>
                  <a:gd name="connsiteY7" fmla="*/ 298946 h 2421863"/>
                  <a:gd name="connsiteX8" fmla="*/ 1090563 w 2800970"/>
                  <a:gd name="connsiteY8" fmla="*/ 271719 h 2421863"/>
                  <a:gd name="connsiteX9" fmla="*/ 1090563 w 2800970"/>
                  <a:gd name="connsiteY9" fmla="*/ 198212 h 2421863"/>
                  <a:gd name="connsiteX10" fmla="*/ 1033818 w 2800970"/>
                  <a:gd name="connsiteY10" fmla="*/ 139288 h 2421863"/>
                  <a:gd name="connsiteX11" fmla="*/ 865209 w 2800970"/>
                  <a:gd name="connsiteY11" fmla="*/ 317474 h 2421863"/>
                  <a:gd name="connsiteX12" fmla="*/ 787075 w 2800970"/>
                  <a:gd name="connsiteY12" fmla="*/ 386031 h 2421863"/>
                  <a:gd name="connsiteX13" fmla="*/ 714504 w 2800970"/>
                  <a:gd name="connsiteY13" fmla="*/ 473117 h 2421863"/>
                  <a:gd name="connsiteX14" fmla="*/ 627418 w 2800970"/>
                  <a:gd name="connsiteY14" fmla="*/ 560202 h 2421863"/>
                  <a:gd name="connsiteX15" fmla="*/ 612904 w 2800970"/>
                  <a:gd name="connsiteY15" fmla="*/ 589231 h 2421863"/>
                  <a:gd name="connsiteX16" fmla="*/ 496790 w 2800970"/>
                  <a:gd name="connsiteY16" fmla="*/ 719860 h 2421863"/>
                  <a:gd name="connsiteX17" fmla="*/ 453247 w 2800970"/>
                  <a:gd name="connsiteY17" fmla="*/ 748888 h 2421863"/>
                  <a:gd name="connsiteX18" fmla="*/ 395190 w 2800970"/>
                  <a:gd name="connsiteY18" fmla="*/ 806945 h 2421863"/>
                  <a:gd name="connsiteX19" fmla="*/ 366161 w 2800970"/>
                  <a:gd name="connsiteY19" fmla="*/ 850488 h 2421863"/>
                  <a:gd name="connsiteX20" fmla="*/ 322618 w 2800970"/>
                  <a:gd name="connsiteY20" fmla="*/ 894031 h 2421863"/>
                  <a:gd name="connsiteX21" fmla="*/ 279075 w 2800970"/>
                  <a:gd name="connsiteY21" fmla="*/ 952088 h 2421863"/>
                  <a:gd name="connsiteX22" fmla="*/ 206504 w 2800970"/>
                  <a:gd name="connsiteY22" fmla="*/ 1039174 h 2421863"/>
                  <a:gd name="connsiteX23" fmla="*/ 162961 w 2800970"/>
                  <a:gd name="connsiteY23" fmla="*/ 1097231 h 2421863"/>
                  <a:gd name="connsiteX24" fmla="*/ 104904 w 2800970"/>
                  <a:gd name="connsiteY24" fmla="*/ 1155288 h 2421863"/>
                  <a:gd name="connsiteX25" fmla="*/ 75875 w 2800970"/>
                  <a:gd name="connsiteY25" fmla="*/ 1213345 h 2421863"/>
                  <a:gd name="connsiteX26" fmla="*/ 17820 w 2800970"/>
                  <a:gd name="connsiteY26" fmla="*/ 1325447 h 2421863"/>
                  <a:gd name="connsiteX27" fmla="*/ 1472 w 2800970"/>
                  <a:gd name="connsiteY27" fmla="*/ 1489118 h 2421863"/>
                  <a:gd name="connsiteX28" fmla="*/ 4311 w 2800970"/>
                  <a:gd name="connsiteY28" fmla="*/ 1629495 h 2421863"/>
                  <a:gd name="connsiteX29" fmla="*/ 32702 w 2800970"/>
                  <a:gd name="connsiteY29" fmla="*/ 1757439 h 2421863"/>
                  <a:gd name="connsiteX30" fmla="*/ 88555 w 2800970"/>
                  <a:gd name="connsiteY30" fmla="*/ 1880041 h 2421863"/>
                  <a:gd name="connsiteX31" fmla="*/ 162961 w 2800970"/>
                  <a:gd name="connsiteY31" fmla="*/ 2011631 h 2421863"/>
                  <a:gd name="connsiteX32" fmla="*/ 206504 w 2800970"/>
                  <a:gd name="connsiteY32" fmla="*/ 2040660 h 2421863"/>
                  <a:gd name="connsiteX33" fmla="*/ 293590 w 2800970"/>
                  <a:gd name="connsiteY33" fmla="*/ 2113231 h 2421863"/>
                  <a:gd name="connsiteX34" fmla="*/ 380675 w 2800970"/>
                  <a:gd name="connsiteY34" fmla="*/ 2171288 h 2421863"/>
                  <a:gd name="connsiteX35" fmla="*/ 600548 w 2800970"/>
                  <a:gd name="connsiteY35" fmla="*/ 2252822 h 2421863"/>
                  <a:gd name="connsiteX36" fmla="*/ 281974 w 2800970"/>
                  <a:gd name="connsiteY36" fmla="*/ 2002337 h 2421863"/>
                  <a:gd name="connsiteX37" fmla="*/ 772561 w 2800970"/>
                  <a:gd name="connsiteY37" fmla="*/ 2272888 h 2421863"/>
                  <a:gd name="connsiteX38" fmla="*/ 816104 w 2800970"/>
                  <a:gd name="connsiteY38" fmla="*/ 2287402 h 2421863"/>
                  <a:gd name="connsiteX39" fmla="*/ 859647 w 2800970"/>
                  <a:gd name="connsiteY39" fmla="*/ 2301917 h 2421863"/>
                  <a:gd name="connsiteX40" fmla="*/ 903190 w 2800970"/>
                  <a:gd name="connsiteY40" fmla="*/ 2316431 h 2421863"/>
                  <a:gd name="connsiteX41" fmla="*/ 1019304 w 2800970"/>
                  <a:gd name="connsiteY41" fmla="*/ 2359974 h 2421863"/>
                  <a:gd name="connsiteX42" fmla="*/ 1091875 w 2800970"/>
                  <a:gd name="connsiteY42" fmla="*/ 2374488 h 2421863"/>
                  <a:gd name="connsiteX43" fmla="*/ 946733 w 2800970"/>
                  <a:gd name="connsiteY43" fmla="*/ 2316431 h 2421863"/>
                  <a:gd name="connsiteX44" fmla="*/ 1193476 w 2800970"/>
                  <a:gd name="connsiteY44" fmla="*/ 2403517 h 2421863"/>
                  <a:gd name="connsiteX45" fmla="*/ 1309589 w 2800970"/>
                  <a:gd name="connsiteY45" fmla="*/ 2403516 h 2421863"/>
                  <a:gd name="connsiteX46" fmla="*/ 1454731 w 2800970"/>
                  <a:gd name="connsiteY46" fmla="*/ 2418031 h 2421863"/>
                  <a:gd name="connsiteX47" fmla="*/ 1657933 w 2800970"/>
                  <a:gd name="connsiteY47" fmla="*/ 2418030 h 2421863"/>
                  <a:gd name="connsiteX48" fmla="*/ 2543718 w 2800970"/>
                  <a:gd name="connsiteY48" fmla="*/ 2342985 h 2421863"/>
                  <a:gd name="connsiteX49" fmla="*/ 2600813 w 2800970"/>
                  <a:gd name="connsiteY49" fmla="*/ 2329918 h 2421863"/>
                  <a:gd name="connsiteX50" fmla="*/ 2650877 w 2800970"/>
                  <a:gd name="connsiteY50" fmla="*/ 2328470 h 2421863"/>
                  <a:gd name="connsiteX51" fmla="*/ 2790048 w 2800970"/>
                  <a:gd name="connsiteY51" fmla="*/ 2320444 h 2421863"/>
                  <a:gd name="connsiteX52" fmla="*/ 2775533 w 2800970"/>
                  <a:gd name="connsiteY52" fmla="*/ 2180252 h 2421863"/>
                  <a:gd name="connsiteX53" fmla="*/ 2644905 w 2800970"/>
                  <a:gd name="connsiteY53" fmla="*/ 2160787 h 2421863"/>
                  <a:gd name="connsiteX54" fmla="*/ 2508585 w 2800970"/>
                  <a:gd name="connsiteY54" fmla="*/ 2161901 h 2421863"/>
                  <a:gd name="connsiteX55" fmla="*/ 2436146 w 2800970"/>
                  <a:gd name="connsiteY55" fmla="*/ 2181789 h 2421863"/>
                  <a:gd name="connsiteX56" fmla="*/ 2415662 w 2800970"/>
                  <a:gd name="connsiteY56" fmla="*/ 2238308 h 2421863"/>
                  <a:gd name="connsiteX57" fmla="*/ 2334135 w 2800970"/>
                  <a:gd name="connsiteY57" fmla="*/ 2215768 h 2421863"/>
                  <a:gd name="connsiteX58" fmla="*/ 2335657 w 2800970"/>
                  <a:gd name="connsiteY58" fmla="*/ 2109396 h 2421863"/>
                  <a:gd name="connsiteX59" fmla="*/ 2197313 w 2800970"/>
                  <a:gd name="connsiteY59" fmla="*/ 2109397 h 2421863"/>
                  <a:gd name="connsiteX60" fmla="*/ 2194961 w 2800970"/>
                  <a:gd name="connsiteY60" fmla="*/ 1953575 h 2421863"/>
                  <a:gd name="connsiteX61" fmla="*/ 2064333 w 2800970"/>
                  <a:gd name="connsiteY61" fmla="*/ 1968088 h 2421863"/>
                  <a:gd name="connsiteX62" fmla="*/ 1933704 w 2800970"/>
                  <a:gd name="connsiteY62" fmla="*/ 2026146 h 2421863"/>
                  <a:gd name="connsiteX63" fmla="*/ 1861132 w 2800970"/>
                  <a:gd name="connsiteY63" fmla="*/ 2011630 h 2421863"/>
                  <a:gd name="connsiteX64" fmla="*/ 1498275 w 2800970"/>
                  <a:gd name="connsiteY64" fmla="*/ 1953574 h 2421863"/>
                  <a:gd name="connsiteX65" fmla="*/ 1411190 w 2800970"/>
                  <a:gd name="connsiteY65" fmla="*/ 1924545 h 2421863"/>
                  <a:gd name="connsiteX66" fmla="*/ 1295075 w 2800970"/>
                  <a:gd name="connsiteY66" fmla="*/ 1866488 h 2421863"/>
                  <a:gd name="connsiteX67" fmla="*/ 1135418 w 2800970"/>
                  <a:gd name="connsiteY67" fmla="*/ 1735860 h 2421863"/>
                  <a:gd name="connsiteX68" fmla="*/ 1048333 w 2800970"/>
                  <a:gd name="connsiteY68" fmla="*/ 1605231 h 2421863"/>
                  <a:gd name="connsiteX69" fmla="*/ 1019304 w 2800970"/>
                  <a:gd name="connsiteY69" fmla="*/ 1561688 h 2421863"/>
                  <a:gd name="connsiteX70" fmla="*/ 975761 w 2800970"/>
                  <a:gd name="connsiteY70" fmla="*/ 1518145 h 2421863"/>
                  <a:gd name="connsiteX71" fmla="*/ 946733 w 2800970"/>
                  <a:gd name="connsiteY71" fmla="*/ 1445574 h 2421863"/>
                  <a:gd name="connsiteX72" fmla="*/ 859647 w 2800970"/>
                  <a:gd name="connsiteY72" fmla="*/ 1445574 h 2421863"/>
                  <a:gd name="connsiteX73" fmla="*/ 787076 w 2800970"/>
                  <a:gd name="connsiteY73" fmla="*/ 1416545 h 2421863"/>
                  <a:gd name="connsiteX74" fmla="*/ 769575 w 2800970"/>
                  <a:gd name="connsiteY74" fmla="*/ 1296417 h 2421863"/>
                  <a:gd name="connsiteX75" fmla="*/ 888676 w 2800970"/>
                  <a:gd name="connsiteY75" fmla="*/ 1227860 h 2421863"/>
                  <a:gd name="connsiteX76" fmla="*/ 894577 w 2800970"/>
                  <a:gd name="connsiteY76" fmla="*/ 1101300 h 2421863"/>
                  <a:gd name="connsiteX77" fmla="*/ 779290 w 2800970"/>
                  <a:gd name="connsiteY77" fmla="*/ 1017291 h 2421863"/>
                  <a:gd name="connsiteX78" fmla="*/ 805403 w 2800970"/>
                  <a:gd name="connsiteY78" fmla="*/ 917507 h 2421863"/>
                  <a:gd name="connsiteX79" fmla="*/ 917634 w 2800970"/>
                  <a:gd name="connsiteY79" fmla="*/ 1017291 h 2421863"/>
                  <a:gd name="connsiteX80" fmla="*/ 1109376 w 2800970"/>
                  <a:gd name="connsiteY80" fmla="*/ 1023121 h 2421863"/>
                  <a:gd name="connsiteX81" fmla="*/ 1178961 w 2800970"/>
                  <a:gd name="connsiteY81" fmla="*/ 1048136 h 2421863"/>
                  <a:gd name="connsiteX82" fmla="*/ 1309177 w 2800970"/>
                  <a:gd name="connsiteY82" fmla="*/ 1066664 h 2421863"/>
                  <a:gd name="connsiteX83" fmla="*/ 1382161 w 2800970"/>
                  <a:gd name="connsiteY83" fmla="*/ 1070677 h 2421863"/>
                  <a:gd name="connsiteX84" fmla="*/ 1483761 w 2800970"/>
                  <a:gd name="connsiteY84" fmla="*/ 1053688 h 2421863"/>
                  <a:gd name="connsiteX85" fmla="*/ 1600289 w 2800970"/>
                  <a:gd name="connsiteY85" fmla="*/ 1028673 h 2421863"/>
                  <a:gd name="connsiteX86" fmla="*/ 1614390 w 2800970"/>
                  <a:gd name="connsiteY86" fmla="*/ 995631 h 2421863"/>
                  <a:gd name="connsiteX87" fmla="*/ 1501676 w 2800970"/>
                  <a:gd name="connsiteY87" fmla="*/ 890018 h 2421863"/>
                  <a:gd name="connsiteX88" fmla="*/ 1599875 w 2800970"/>
                  <a:gd name="connsiteY88" fmla="*/ 777917 h 2421863"/>
                  <a:gd name="connsiteX89" fmla="*/ 1576818 w 2800970"/>
                  <a:gd name="connsiteY89" fmla="*/ 676317 h 2421863"/>
                  <a:gd name="connsiteX90" fmla="*/ 1498274 w 2800970"/>
                  <a:gd name="connsiteY90" fmla="*/ 618260 h 2421863"/>
                  <a:gd name="connsiteX91" fmla="*/ 1390306 w 2800970"/>
                  <a:gd name="connsiteY91" fmla="*/ 618252 h 2421863"/>
                  <a:gd name="connsiteX92" fmla="*/ 1286548 w 2800970"/>
                  <a:gd name="connsiteY92" fmla="*/ 555247 h 2421863"/>
                  <a:gd name="connsiteX93" fmla="*/ 1498689 w 2800970"/>
                  <a:gd name="connsiteY93" fmla="*/ 372120 h 2421863"/>
                  <a:gd name="connsiteX94" fmla="*/ 1643833 w 2800970"/>
                  <a:gd name="connsiteY94" fmla="*/ 519136 h 2421863"/>
                  <a:gd name="connsiteX95" fmla="*/ 1875647 w 2800970"/>
                  <a:gd name="connsiteY95" fmla="*/ 676316 h 2421863"/>
                  <a:gd name="connsiteX96" fmla="*/ 1991761 w 2800970"/>
                  <a:gd name="connsiteY96" fmla="*/ 792431 h 2421863"/>
                  <a:gd name="connsiteX97" fmla="*/ 1997732 w 2800970"/>
                  <a:gd name="connsiteY97" fmla="*/ 624747 h 2421863"/>
                  <a:gd name="connsiteX98" fmla="*/ 1989190 w 2800970"/>
                  <a:gd name="connsiteY98" fmla="*/ 577191 h 2421863"/>
                  <a:gd name="connsiteX99" fmla="*/ 1991347 w 2800970"/>
                  <a:gd name="connsiteY99" fmla="*/ 519134 h 2421863"/>
                  <a:gd name="connsiteX100" fmla="*/ 1875647 w 2800970"/>
                  <a:gd name="connsiteY100" fmla="*/ 458602 h 2421863"/>
                  <a:gd name="connsiteX101" fmla="*/ 1672447 w 2800970"/>
                  <a:gd name="connsiteY101" fmla="*/ 371517 h 2421863"/>
                  <a:gd name="connsiteX102" fmla="*/ 1570847 w 2800970"/>
                  <a:gd name="connsiteY102" fmla="*/ 298945 h 2421863"/>
                  <a:gd name="connsiteX103" fmla="*/ 1527304 w 2800970"/>
                  <a:gd name="connsiteY103" fmla="*/ 269917 h 2421863"/>
                  <a:gd name="connsiteX104" fmla="*/ 1469247 w 2800970"/>
                  <a:gd name="connsiteY104" fmla="*/ 226374 h 2421863"/>
                  <a:gd name="connsiteX105" fmla="*/ 1454733 w 2800970"/>
                  <a:gd name="connsiteY105" fmla="*/ 226374 h 2421863"/>
                  <a:gd name="connsiteX106" fmla="*/ 1309590 w 2800970"/>
                  <a:gd name="connsiteY106" fmla="*/ 124774 h 2421863"/>
                  <a:gd name="connsiteX107" fmla="*/ 1266047 w 2800970"/>
                  <a:gd name="connsiteY107" fmla="*/ 81231 h 2421863"/>
                  <a:gd name="connsiteX108" fmla="*/ 1237018 w 2800970"/>
                  <a:gd name="connsiteY108" fmla="*/ 37688 h 2421863"/>
                  <a:gd name="connsiteX109" fmla="*/ 1193475 w 2800970"/>
                  <a:gd name="connsiteY109" fmla="*/ 23174 h 2421863"/>
                  <a:gd name="connsiteX110" fmla="*/ 1144375 w 2800970"/>
                  <a:gd name="connsiteY110" fmla="*/ 634 h 2421863"/>
                  <a:gd name="connsiteX0" fmla="*/ 1144375 w 2800970"/>
                  <a:gd name="connsiteY0" fmla="*/ 634 h 2418093"/>
                  <a:gd name="connsiteX1" fmla="*/ 1123890 w 2800970"/>
                  <a:gd name="connsiteY1" fmla="*/ 52202 h 2418093"/>
                  <a:gd name="connsiteX2" fmla="*/ 1091875 w 2800970"/>
                  <a:gd name="connsiteY2" fmla="*/ 66717 h 2418093"/>
                  <a:gd name="connsiteX3" fmla="*/ 1048333 w 2800970"/>
                  <a:gd name="connsiteY3" fmla="*/ 110260 h 2418093"/>
                  <a:gd name="connsiteX4" fmla="*/ 1136677 w 2800970"/>
                  <a:gd name="connsiteY4" fmla="*/ 166709 h 2418093"/>
                  <a:gd name="connsiteX5" fmla="*/ 1222504 w 2800970"/>
                  <a:gd name="connsiteY5" fmla="*/ 139289 h 2418093"/>
                  <a:gd name="connsiteX6" fmla="*/ 1280561 w 2800970"/>
                  <a:gd name="connsiteY6" fmla="*/ 182833 h 2418093"/>
                  <a:gd name="connsiteX7" fmla="*/ 1193477 w 2800970"/>
                  <a:gd name="connsiteY7" fmla="*/ 298946 h 2418093"/>
                  <a:gd name="connsiteX8" fmla="*/ 1090563 w 2800970"/>
                  <a:gd name="connsiteY8" fmla="*/ 271719 h 2418093"/>
                  <a:gd name="connsiteX9" fmla="*/ 1090563 w 2800970"/>
                  <a:gd name="connsiteY9" fmla="*/ 198212 h 2418093"/>
                  <a:gd name="connsiteX10" fmla="*/ 1033818 w 2800970"/>
                  <a:gd name="connsiteY10" fmla="*/ 139288 h 2418093"/>
                  <a:gd name="connsiteX11" fmla="*/ 865209 w 2800970"/>
                  <a:gd name="connsiteY11" fmla="*/ 317474 h 2418093"/>
                  <a:gd name="connsiteX12" fmla="*/ 787075 w 2800970"/>
                  <a:gd name="connsiteY12" fmla="*/ 386031 h 2418093"/>
                  <a:gd name="connsiteX13" fmla="*/ 714504 w 2800970"/>
                  <a:gd name="connsiteY13" fmla="*/ 473117 h 2418093"/>
                  <a:gd name="connsiteX14" fmla="*/ 627418 w 2800970"/>
                  <a:gd name="connsiteY14" fmla="*/ 560202 h 2418093"/>
                  <a:gd name="connsiteX15" fmla="*/ 612904 w 2800970"/>
                  <a:gd name="connsiteY15" fmla="*/ 589231 h 2418093"/>
                  <a:gd name="connsiteX16" fmla="*/ 496790 w 2800970"/>
                  <a:gd name="connsiteY16" fmla="*/ 719860 h 2418093"/>
                  <a:gd name="connsiteX17" fmla="*/ 453247 w 2800970"/>
                  <a:gd name="connsiteY17" fmla="*/ 748888 h 2418093"/>
                  <a:gd name="connsiteX18" fmla="*/ 395190 w 2800970"/>
                  <a:gd name="connsiteY18" fmla="*/ 806945 h 2418093"/>
                  <a:gd name="connsiteX19" fmla="*/ 366161 w 2800970"/>
                  <a:gd name="connsiteY19" fmla="*/ 850488 h 2418093"/>
                  <a:gd name="connsiteX20" fmla="*/ 322618 w 2800970"/>
                  <a:gd name="connsiteY20" fmla="*/ 894031 h 2418093"/>
                  <a:gd name="connsiteX21" fmla="*/ 279075 w 2800970"/>
                  <a:gd name="connsiteY21" fmla="*/ 952088 h 2418093"/>
                  <a:gd name="connsiteX22" fmla="*/ 206504 w 2800970"/>
                  <a:gd name="connsiteY22" fmla="*/ 1039174 h 2418093"/>
                  <a:gd name="connsiteX23" fmla="*/ 162961 w 2800970"/>
                  <a:gd name="connsiteY23" fmla="*/ 1097231 h 2418093"/>
                  <a:gd name="connsiteX24" fmla="*/ 104904 w 2800970"/>
                  <a:gd name="connsiteY24" fmla="*/ 1155288 h 2418093"/>
                  <a:gd name="connsiteX25" fmla="*/ 75875 w 2800970"/>
                  <a:gd name="connsiteY25" fmla="*/ 1213345 h 2418093"/>
                  <a:gd name="connsiteX26" fmla="*/ 17820 w 2800970"/>
                  <a:gd name="connsiteY26" fmla="*/ 1325447 h 2418093"/>
                  <a:gd name="connsiteX27" fmla="*/ 1472 w 2800970"/>
                  <a:gd name="connsiteY27" fmla="*/ 1489118 h 2418093"/>
                  <a:gd name="connsiteX28" fmla="*/ 4311 w 2800970"/>
                  <a:gd name="connsiteY28" fmla="*/ 1629495 h 2418093"/>
                  <a:gd name="connsiteX29" fmla="*/ 32702 w 2800970"/>
                  <a:gd name="connsiteY29" fmla="*/ 1757439 h 2418093"/>
                  <a:gd name="connsiteX30" fmla="*/ 88555 w 2800970"/>
                  <a:gd name="connsiteY30" fmla="*/ 1880041 h 2418093"/>
                  <a:gd name="connsiteX31" fmla="*/ 162961 w 2800970"/>
                  <a:gd name="connsiteY31" fmla="*/ 2011631 h 2418093"/>
                  <a:gd name="connsiteX32" fmla="*/ 206504 w 2800970"/>
                  <a:gd name="connsiteY32" fmla="*/ 2040660 h 2418093"/>
                  <a:gd name="connsiteX33" fmla="*/ 293590 w 2800970"/>
                  <a:gd name="connsiteY33" fmla="*/ 2113231 h 2418093"/>
                  <a:gd name="connsiteX34" fmla="*/ 380675 w 2800970"/>
                  <a:gd name="connsiteY34" fmla="*/ 2171288 h 2418093"/>
                  <a:gd name="connsiteX35" fmla="*/ 600548 w 2800970"/>
                  <a:gd name="connsiteY35" fmla="*/ 2252822 h 2418093"/>
                  <a:gd name="connsiteX36" fmla="*/ 281974 w 2800970"/>
                  <a:gd name="connsiteY36" fmla="*/ 2002337 h 2418093"/>
                  <a:gd name="connsiteX37" fmla="*/ 772561 w 2800970"/>
                  <a:gd name="connsiteY37" fmla="*/ 2272888 h 2418093"/>
                  <a:gd name="connsiteX38" fmla="*/ 816104 w 2800970"/>
                  <a:gd name="connsiteY38" fmla="*/ 2287402 h 2418093"/>
                  <a:gd name="connsiteX39" fmla="*/ 859647 w 2800970"/>
                  <a:gd name="connsiteY39" fmla="*/ 2301917 h 2418093"/>
                  <a:gd name="connsiteX40" fmla="*/ 903190 w 2800970"/>
                  <a:gd name="connsiteY40" fmla="*/ 2316431 h 2418093"/>
                  <a:gd name="connsiteX41" fmla="*/ 1019304 w 2800970"/>
                  <a:gd name="connsiteY41" fmla="*/ 2359974 h 2418093"/>
                  <a:gd name="connsiteX42" fmla="*/ 1091875 w 2800970"/>
                  <a:gd name="connsiteY42" fmla="*/ 2374488 h 2418093"/>
                  <a:gd name="connsiteX43" fmla="*/ 946733 w 2800970"/>
                  <a:gd name="connsiteY43" fmla="*/ 2316431 h 2418093"/>
                  <a:gd name="connsiteX44" fmla="*/ 1193476 w 2800970"/>
                  <a:gd name="connsiteY44" fmla="*/ 2403517 h 2418093"/>
                  <a:gd name="connsiteX45" fmla="*/ 1309589 w 2800970"/>
                  <a:gd name="connsiteY45" fmla="*/ 2403516 h 2418093"/>
                  <a:gd name="connsiteX46" fmla="*/ 1454731 w 2800970"/>
                  <a:gd name="connsiteY46" fmla="*/ 2418031 h 2418093"/>
                  <a:gd name="connsiteX47" fmla="*/ 1657933 w 2800970"/>
                  <a:gd name="connsiteY47" fmla="*/ 2397028 h 2418093"/>
                  <a:gd name="connsiteX48" fmla="*/ 2543718 w 2800970"/>
                  <a:gd name="connsiteY48" fmla="*/ 2342985 h 2418093"/>
                  <a:gd name="connsiteX49" fmla="*/ 2600813 w 2800970"/>
                  <a:gd name="connsiteY49" fmla="*/ 2329918 h 2418093"/>
                  <a:gd name="connsiteX50" fmla="*/ 2650877 w 2800970"/>
                  <a:gd name="connsiteY50" fmla="*/ 2328470 h 2418093"/>
                  <a:gd name="connsiteX51" fmla="*/ 2790048 w 2800970"/>
                  <a:gd name="connsiteY51" fmla="*/ 2320444 h 2418093"/>
                  <a:gd name="connsiteX52" fmla="*/ 2775533 w 2800970"/>
                  <a:gd name="connsiteY52" fmla="*/ 2180252 h 2418093"/>
                  <a:gd name="connsiteX53" fmla="*/ 2644905 w 2800970"/>
                  <a:gd name="connsiteY53" fmla="*/ 2160787 h 2418093"/>
                  <a:gd name="connsiteX54" fmla="*/ 2508585 w 2800970"/>
                  <a:gd name="connsiteY54" fmla="*/ 2161901 h 2418093"/>
                  <a:gd name="connsiteX55" fmla="*/ 2436146 w 2800970"/>
                  <a:gd name="connsiteY55" fmla="*/ 2181789 h 2418093"/>
                  <a:gd name="connsiteX56" fmla="*/ 2415662 w 2800970"/>
                  <a:gd name="connsiteY56" fmla="*/ 2238308 h 2418093"/>
                  <a:gd name="connsiteX57" fmla="*/ 2334135 w 2800970"/>
                  <a:gd name="connsiteY57" fmla="*/ 2215768 h 2418093"/>
                  <a:gd name="connsiteX58" fmla="*/ 2335657 w 2800970"/>
                  <a:gd name="connsiteY58" fmla="*/ 2109396 h 2418093"/>
                  <a:gd name="connsiteX59" fmla="*/ 2197313 w 2800970"/>
                  <a:gd name="connsiteY59" fmla="*/ 2109397 h 2418093"/>
                  <a:gd name="connsiteX60" fmla="*/ 2194961 w 2800970"/>
                  <a:gd name="connsiteY60" fmla="*/ 1953575 h 2418093"/>
                  <a:gd name="connsiteX61" fmla="*/ 2064333 w 2800970"/>
                  <a:gd name="connsiteY61" fmla="*/ 1968088 h 2418093"/>
                  <a:gd name="connsiteX62" fmla="*/ 1933704 w 2800970"/>
                  <a:gd name="connsiteY62" fmla="*/ 2026146 h 2418093"/>
                  <a:gd name="connsiteX63" fmla="*/ 1861132 w 2800970"/>
                  <a:gd name="connsiteY63" fmla="*/ 2011630 h 2418093"/>
                  <a:gd name="connsiteX64" fmla="*/ 1498275 w 2800970"/>
                  <a:gd name="connsiteY64" fmla="*/ 1953574 h 2418093"/>
                  <a:gd name="connsiteX65" fmla="*/ 1411190 w 2800970"/>
                  <a:gd name="connsiteY65" fmla="*/ 1924545 h 2418093"/>
                  <a:gd name="connsiteX66" fmla="*/ 1295075 w 2800970"/>
                  <a:gd name="connsiteY66" fmla="*/ 1866488 h 2418093"/>
                  <a:gd name="connsiteX67" fmla="*/ 1135418 w 2800970"/>
                  <a:gd name="connsiteY67" fmla="*/ 1735860 h 2418093"/>
                  <a:gd name="connsiteX68" fmla="*/ 1048333 w 2800970"/>
                  <a:gd name="connsiteY68" fmla="*/ 1605231 h 2418093"/>
                  <a:gd name="connsiteX69" fmla="*/ 1019304 w 2800970"/>
                  <a:gd name="connsiteY69" fmla="*/ 1561688 h 2418093"/>
                  <a:gd name="connsiteX70" fmla="*/ 975761 w 2800970"/>
                  <a:gd name="connsiteY70" fmla="*/ 1518145 h 2418093"/>
                  <a:gd name="connsiteX71" fmla="*/ 946733 w 2800970"/>
                  <a:gd name="connsiteY71" fmla="*/ 1445574 h 2418093"/>
                  <a:gd name="connsiteX72" fmla="*/ 859647 w 2800970"/>
                  <a:gd name="connsiteY72" fmla="*/ 1445574 h 2418093"/>
                  <a:gd name="connsiteX73" fmla="*/ 787076 w 2800970"/>
                  <a:gd name="connsiteY73" fmla="*/ 1416545 h 2418093"/>
                  <a:gd name="connsiteX74" fmla="*/ 769575 w 2800970"/>
                  <a:gd name="connsiteY74" fmla="*/ 1296417 h 2418093"/>
                  <a:gd name="connsiteX75" fmla="*/ 888676 w 2800970"/>
                  <a:gd name="connsiteY75" fmla="*/ 1227860 h 2418093"/>
                  <a:gd name="connsiteX76" fmla="*/ 894577 w 2800970"/>
                  <a:gd name="connsiteY76" fmla="*/ 1101300 h 2418093"/>
                  <a:gd name="connsiteX77" fmla="*/ 779290 w 2800970"/>
                  <a:gd name="connsiteY77" fmla="*/ 1017291 h 2418093"/>
                  <a:gd name="connsiteX78" fmla="*/ 805403 w 2800970"/>
                  <a:gd name="connsiteY78" fmla="*/ 917507 h 2418093"/>
                  <a:gd name="connsiteX79" fmla="*/ 917634 w 2800970"/>
                  <a:gd name="connsiteY79" fmla="*/ 1017291 h 2418093"/>
                  <a:gd name="connsiteX80" fmla="*/ 1109376 w 2800970"/>
                  <a:gd name="connsiteY80" fmla="*/ 1023121 h 2418093"/>
                  <a:gd name="connsiteX81" fmla="*/ 1178961 w 2800970"/>
                  <a:gd name="connsiteY81" fmla="*/ 1048136 h 2418093"/>
                  <a:gd name="connsiteX82" fmla="*/ 1309177 w 2800970"/>
                  <a:gd name="connsiteY82" fmla="*/ 1066664 h 2418093"/>
                  <a:gd name="connsiteX83" fmla="*/ 1382161 w 2800970"/>
                  <a:gd name="connsiteY83" fmla="*/ 1070677 h 2418093"/>
                  <a:gd name="connsiteX84" fmla="*/ 1483761 w 2800970"/>
                  <a:gd name="connsiteY84" fmla="*/ 1053688 h 2418093"/>
                  <a:gd name="connsiteX85" fmla="*/ 1600289 w 2800970"/>
                  <a:gd name="connsiteY85" fmla="*/ 1028673 h 2418093"/>
                  <a:gd name="connsiteX86" fmla="*/ 1614390 w 2800970"/>
                  <a:gd name="connsiteY86" fmla="*/ 995631 h 2418093"/>
                  <a:gd name="connsiteX87" fmla="*/ 1501676 w 2800970"/>
                  <a:gd name="connsiteY87" fmla="*/ 890018 h 2418093"/>
                  <a:gd name="connsiteX88" fmla="*/ 1599875 w 2800970"/>
                  <a:gd name="connsiteY88" fmla="*/ 777917 h 2418093"/>
                  <a:gd name="connsiteX89" fmla="*/ 1576818 w 2800970"/>
                  <a:gd name="connsiteY89" fmla="*/ 676317 h 2418093"/>
                  <a:gd name="connsiteX90" fmla="*/ 1498274 w 2800970"/>
                  <a:gd name="connsiteY90" fmla="*/ 618260 h 2418093"/>
                  <a:gd name="connsiteX91" fmla="*/ 1390306 w 2800970"/>
                  <a:gd name="connsiteY91" fmla="*/ 618252 h 2418093"/>
                  <a:gd name="connsiteX92" fmla="*/ 1286548 w 2800970"/>
                  <a:gd name="connsiteY92" fmla="*/ 555247 h 2418093"/>
                  <a:gd name="connsiteX93" fmla="*/ 1498689 w 2800970"/>
                  <a:gd name="connsiteY93" fmla="*/ 372120 h 2418093"/>
                  <a:gd name="connsiteX94" fmla="*/ 1643833 w 2800970"/>
                  <a:gd name="connsiteY94" fmla="*/ 519136 h 2418093"/>
                  <a:gd name="connsiteX95" fmla="*/ 1875647 w 2800970"/>
                  <a:gd name="connsiteY95" fmla="*/ 676316 h 2418093"/>
                  <a:gd name="connsiteX96" fmla="*/ 1991761 w 2800970"/>
                  <a:gd name="connsiteY96" fmla="*/ 792431 h 2418093"/>
                  <a:gd name="connsiteX97" fmla="*/ 1997732 w 2800970"/>
                  <a:gd name="connsiteY97" fmla="*/ 624747 h 2418093"/>
                  <a:gd name="connsiteX98" fmla="*/ 1989190 w 2800970"/>
                  <a:gd name="connsiteY98" fmla="*/ 577191 h 2418093"/>
                  <a:gd name="connsiteX99" fmla="*/ 1991347 w 2800970"/>
                  <a:gd name="connsiteY99" fmla="*/ 519134 h 2418093"/>
                  <a:gd name="connsiteX100" fmla="*/ 1875647 w 2800970"/>
                  <a:gd name="connsiteY100" fmla="*/ 458602 h 2418093"/>
                  <a:gd name="connsiteX101" fmla="*/ 1672447 w 2800970"/>
                  <a:gd name="connsiteY101" fmla="*/ 371517 h 2418093"/>
                  <a:gd name="connsiteX102" fmla="*/ 1570847 w 2800970"/>
                  <a:gd name="connsiteY102" fmla="*/ 298945 h 2418093"/>
                  <a:gd name="connsiteX103" fmla="*/ 1527304 w 2800970"/>
                  <a:gd name="connsiteY103" fmla="*/ 269917 h 2418093"/>
                  <a:gd name="connsiteX104" fmla="*/ 1469247 w 2800970"/>
                  <a:gd name="connsiteY104" fmla="*/ 226374 h 2418093"/>
                  <a:gd name="connsiteX105" fmla="*/ 1454733 w 2800970"/>
                  <a:gd name="connsiteY105" fmla="*/ 226374 h 2418093"/>
                  <a:gd name="connsiteX106" fmla="*/ 1309590 w 2800970"/>
                  <a:gd name="connsiteY106" fmla="*/ 124774 h 2418093"/>
                  <a:gd name="connsiteX107" fmla="*/ 1266047 w 2800970"/>
                  <a:gd name="connsiteY107" fmla="*/ 81231 h 2418093"/>
                  <a:gd name="connsiteX108" fmla="*/ 1237018 w 2800970"/>
                  <a:gd name="connsiteY108" fmla="*/ 37688 h 2418093"/>
                  <a:gd name="connsiteX109" fmla="*/ 1193475 w 2800970"/>
                  <a:gd name="connsiteY109" fmla="*/ 23174 h 2418093"/>
                  <a:gd name="connsiteX110" fmla="*/ 1144375 w 2800970"/>
                  <a:gd name="connsiteY110" fmla="*/ 634 h 2418093"/>
                  <a:gd name="connsiteX0" fmla="*/ 1144375 w 2800970"/>
                  <a:gd name="connsiteY0" fmla="*/ 634 h 2412729"/>
                  <a:gd name="connsiteX1" fmla="*/ 1123890 w 2800970"/>
                  <a:gd name="connsiteY1" fmla="*/ 52202 h 2412729"/>
                  <a:gd name="connsiteX2" fmla="*/ 1091875 w 2800970"/>
                  <a:gd name="connsiteY2" fmla="*/ 66717 h 2412729"/>
                  <a:gd name="connsiteX3" fmla="*/ 1048333 w 2800970"/>
                  <a:gd name="connsiteY3" fmla="*/ 110260 h 2412729"/>
                  <a:gd name="connsiteX4" fmla="*/ 1136677 w 2800970"/>
                  <a:gd name="connsiteY4" fmla="*/ 166709 h 2412729"/>
                  <a:gd name="connsiteX5" fmla="*/ 1222504 w 2800970"/>
                  <a:gd name="connsiteY5" fmla="*/ 139289 h 2412729"/>
                  <a:gd name="connsiteX6" fmla="*/ 1280561 w 2800970"/>
                  <a:gd name="connsiteY6" fmla="*/ 182833 h 2412729"/>
                  <a:gd name="connsiteX7" fmla="*/ 1193477 w 2800970"/>
                  <a:gd name="connsiteY7" fmla="*/ 298946 h 2412729"/>
                  <a:gd name="connsiteX8" fmla="*/ 1090563 w 2800970"/>
                  <a:gd name="connsiteY8" fmla="*/ 271719 h 2412729"/>
                  <a:gd name="connsiteX9" fmla="*/ 1090563 w 2800970"/>
                  <a:gd name="connsiteY9" fmla="*/ 198212 h 2412729"/>
                  <a:gd name="connsiteX10" fmla="*/ 1033818 w 2800970"/>
                  <a:gd name="connsiteY10" fmla="*/ 139288 h 2412729"/>
                  <a:gd name="connsiteX11" fmla="*/ 865209 w 2800970"/>
                  <a:gd name="connsiteY11" fmla="*/ 317474 h 2412729"/>
                  <a:gd name="connsiteX12" fmla="*/ 787075 w 2800970"/>
                  <a:gd name="connsiteY12" fmla="*/ 386031 h 2412729"/>
                  <a:gd name="connsiteX13" fmla="*/ 714504 w 2800970"/>
                  <a:gd name="connsiteY13" fmla="*/ 473117 h 2412729"/>
                  <a:gd name="connsiteX14" fmla="*/ 627418 w 2800970"/>
                  <a:gd name="connsiteY14" fmla="*/ 560202 h 2412729"/>
                  <a:gd name="connsiteX15" fmla="*/ 612904 w 2800970"/>
                  <a:gd name="connsiteY15" fmla="*/ 589231 h 2412729"/>
                  <a:gd name="connsiteX16" fmla="*/ 496790 w 2800970"/>
                  <a:gd name="connsiteY16" fmla="*/ 719860 h 2412729"/>
                  <a:gd name="connsiteX17" fmla="*/ 453247 w 2800970"/>
                  <a:gd name="connsiteY17" fmla="*/ 748888 h 2412729"/>
                  <a:gd name="connsiteX18" fmla="*/ 395190 w 2800970"/>
                  <a:gd name="connsiteY18" fmla="*/ 806945 h 2412729"/>
                  <a:gd name="connsiteX19" fmla="*/ 366161 w 2800970"/>
                  <a:gd name="connsiteY19" fmla="*/ 850488 h 2412729"/>
                  <a:gd name="connsiteX20" fmla="*/ 322618 w 2800970"/>
                  <a:gd name="connsiteY20" fmla="*/ 894031 h 2412729"/>
                  <a:gd name="connsiteX21" fmla="*/ 279075 w 2800970"/>
                  <a:gd name="connsiteY21" fmla="*/ 952088 h 2412729"/>
                  <a:gd name="connsiteX22" fmla="*/ 206504 w 2800970"/>
                  <a:gd name="connsiteY22" fmla="*/ 1039174 h 2412729"/>
                  <a:gd name="connsiteX23" fmla="*/ 162961 w 2800970"/>
                  <a:gd name="connsiteY23" fmla="*/ 1097231 h 2412729"/>
                  <a:gd name="connsiteX24" fmla="*/ 104904 w 2800970"/>
                  <a:gd name="connsiteY24" fmla="*/ 1155288 h 2412729"/>
                  <a:gd name="connsiteX25" fmla="*/ 75875 w 2800970"/>
                  <a:gd name="connsiteY25" fmla="*/ 1213345 h 2412729"/>
                  <a:gd name="connsiteX26" fmla="*/ 17820 w 2800970"/>
                  <a:gd name="connsiteY26" fmla="*/ 1325447 h 2412729"/>
                  <a:gd name="connsiteX27" fmla="*/ 1472 w 2800970"/>
                  <a:gd name="connsiteY27" fmla="*/ 1489118 h 2412729"/>
                  <a:gd name="connsiteX28" fmla="*/ 4311 w 2800970"/>
                  <a:gd name="connsiteY28" fmla="*/ 1629495 h 2412729"/>
                  <a:gd name="connsiteX29" fmla="*/ 32702 w 2800970"/>
                  <a:gd name="connsiteY29" fmla="*/ 1757439 h 2412729"/>
                  <a:gd name="connsiteX30" fmla="*/ 88555 w 2800970"/>
                  <a:gd name="connsiteY30" fmla="*/ 1880041 h 2412729"/>
                  <a:gd name="connsiteX31" fmla="*/ 162961 w 2800970"/>
                  <a:gd name="connsiteY31" fmla="*/ 2011631 h 2412729"/>
                  <a:gd name="connsiteX32" fmla="*/ 206504 w 2800970"/>
                  <a:gd name="connsiteY32" fmla="*/ 2040660 h 2412729"/>
                  <a:gd name="connsiteX33" fmla="*/ 293590 w 2800970"/>
                  <a:gd name="connsiteY33" fmla="*/ 2113231 h 2412729"/>
                  <a:gd name="connsiteX34" fmla="*/ 380675 w 2800970"/>
                  <a:gd name="connsiteY34" fmla="*/ 2171288 h 2412729"/>
                  <a:gd name="connsiteX35" fmla="*/ 600548 w 2800970"/>
                  <a:gd name="connsiteY35" fmla="*/ 2252822 h 2412729"/>
                  <a:gd name="connsiteX36" fmla="*/ 281974 w 2800970"/>
                  <a:gd name="connsiteY36" fmla="*/ 2002337 h 2412729"/>
                  <a:gd name="connsiteX37" fmla="*/ 772561 w 2800970"/>
                  <a:gd name="connsiteY37" fmla="*/ 2272888 h 2412729"/>
                  <a:gd name="connsiteX38" fmla="*/ 816104 w 2800970"/>
                  <a:gd name="connsiteY38" fmla="*/ 2287402 h 2412729"/>
                  <a:gd name="connsiteX39" fmla="*/ 859647 w 2800970"/>
                  <a:gd name="connsiteY39" fmla="*/ 2301917 h 2412729"/>
                  <a:gd name="connsiteX40" fmla="*/ 903190 w 2800970"/>
                  <a:gd name="connsiteY40" fmla="*/ 2316431 h 2412729"/>
                  <a:gd name="connsiteX41" fmla="*/ 1019304 w 2800970"/>
                  <a:gd name="connsiteY41" fmla="*/ 2359974 h 2412729"/>
                  <a:gd name="connsiteX42" fmla="*/ 1091875 w 2800970"/>
                  <a:gd name="connsiteY42" fmla="*/ 2374488 h 2412729"/>
                  <a:gd name="connsiteX43" fmla="*/ 946733 w 2800970"/>
                  <a:gd name="connsiteY43" fmla="*/ 2316431 h 2412729"/>
                  <a:gd name="connsiteX44" fmla="*/ 1193476 w 2800970"/>
                  <a:gd name="connsiteY44" fmla="*/ 2403517 h 2412729"/>
                  <a:gd name="connsiteX45" fmla="*/ 1309589 w 2800970"/>
                  <a:gd name="connsiteY45" fmla="*/ 2403516 h 2412729"/>
                  <a:gd name="connsiteX46" fmla="*/ 1466260 w 2800970"/>
                  <a:gd name="connsiteY46" fmla="*/ 2344524 h 2412729"/>
                  <a:gd name="connsiteX47" fmla="*/ 1657933 w 2800970"/>
                  <a:gd name="connsiteY47" fmla="*/ 2397028 h 2412729"/>
                  <a:gd name="connsiteX48" fmla="*/ 2543718 w 2800970"/>
                  <a:gd name="connsiteY48" fmla="*/ 2342985 h 2412729"/>
                  <a:gd name="connsiteX49" fmla="*/ 2600813 w 2800970"/>
                  <a:gd name="connsiteY49" fmla="*/ 2329918 h 2412729"/>
                  <a:gd name="connsiteX50" fmla="*/ 2650877 w 2800970"/>
                  <a:gd name="connsiteY50" fmla="*/ 2328470 h 2412729"/>
                  <a:gd name="connsiteX51" fmla="*/ 2790048 w 2800970"/>
                  <a:gd name="connsiteY51" fmla="*/ 2320444 h 2412729"/>
                  <a:gd name="connsiteX52" fmla="*/ 2775533 w 2800970"/>
                  <a:gd name="connsiteY52" fmla="*/ 2180252 h 2412729"/>
                  <a:gd name="connsiteX53" fmla="*/ 2644905 w 2800970"/>
                  <a:gd name="connsiteY53" fmla="*/ 2160787 h 2412729"/>
                  <a:gd name="connsiteX54" fmla="*/ 2508585 w 2800970"/>
                  <a:gd name="connsiteY54" fmla="*/ 2161901 h 2412729"/>
                  <a:gd name="connsiteX55" fmla="*/ 2436146 w 2800970"/>
                  <a:gd name="connsiteY55" fmla="*/ 2181789 h 2412729"/>
                  <a:gd name="connsiteX56" fmla="*/ 2415662 w 2800970"/>
                  <a:gd name="connsiteY56" fmla="*/ 2238308 h 2412729"/>
                  <a:gd name="connsiteX57" fmla="*/ 2334135 w 2800970"/>
                  <a:gd name="connsiteY57" fmla="*/ 2215768 h 2412729"/>
                  <a:gd name="connsiteX58" fmla="*/ 2335657 w 2800970"/>
                  <a:gd name="connsiteY58" fmla="*/ 2109396 h 2412729"/>
                  <a:gd name="connsiteX59" fmla="*/ 2197313 w 2800970"/>
                  <a:gd name="connsiteY59" fmla="*/ 2109397 h 2412729"/>
                  <a:gd name="connsiteX60" fmla="*/ 2194961 w 2800970"/>
                  <a:gd name="connsiteY60" fmla="*/ 1953575 h 2412729"/>
                  <a:gd name="connsiteX61" fmla="*/ 2064333 w 2800970"/>
                  <a:gd name="connsiteY61" fmla="*/ 1968088 h 2412729"/>
                  <a:gd name="connsiteX62" fmla="*/ 1933704 w 2800970"/>
                  <a:gd name="connsiteY62" fmla="*/ 2026146 h 2412729"/>
                  <a:gd name="connsiteX63" fmla="*/ 1861132 w 2800970"/>
                  <a:gd name="connsiteY63" fmla="*/ 2011630 h 2412729"/>
                  <a:gd name="connsiteX64" fmla="*/ 1498275 w 2800970"/>
                  <a:gd name="connsiteY64" fmla="*/ 1953574 h 2412729"/>
                  <a:gd name="connsiteX65" fmla="*/ 1411190 w 2800970"/>
                  <a:gd name="connsiteY65" fmla="*/ 1924545 h 2412729"/>
                  <a:gd name="connsiteX66" fmla="*/ 1295075 w 2800970"/>
                  <a:gd name="connsiteY66" fmla="*/ 1866488 h 2412729"/>
                  <a:gd name="connsiteX67" fmla="*/ 1135418 w 2800970"/>
                  <a:gd name="connsiteY67" fmla="*/ 1735860 h 2412729"/>
                  <a:gd name="connsiteX68" fmla="*/ 1048333 w 2800970"/>
                  <a:gd name="connsiteY68" fmla="*/ 1605231 h 2412729"/>
                  <a:gd name="connsiteX69" fmla="*/ 1019304 w 2800970"/>
                  <a:gd name="connsiteY69" fmla="*/ 1561688 h 2412729"/>
                  <a:gd name="connsiteX70" fmla="*/ 975761 w 2800970"/>
                  <a:gd name="connsiteY70" fmla="*/ 1518145 h 2412729"/>
                  <a:gd name="connsiteX71" fmla="*/ 946733 w 2800970"/>
                  <a:gd name="connsiteY71" fmla="*/ 1445574 h 2412729"/>
                  <a:gd name="connsiteX72" fmla="*/ 859647 w 2800970"/>
                  <a:gd name="connsiteY72" fmla="*/ 1445574 h 2412729"/>
                  <a:gd name="connsiteX73" fmla="*/ 787076 w 2800970"/>
                  <a:gd name="connsiteY73" fmla="*/ 1416545 h 2412729"/>
                  <a:gd name="connsiteX74" fmla="*/ 769575 w 2800970"/>
                  <a:gd name="connsiteY74" fmla="*/ 1296417 h 2412729"/>
                  <a:gd name="connsiteX75" fmla="*/ 888676 w 2800970"/>
                  <a:gd name="connsiteY75" fmla="*/ 1227860 h 2412729"/>
                  <a:gd name="connsiteX76" fmla="*/ 894577 w 2800970"/>
                  <a:gd name="connsiteY76" fmla="*/ 1101300 h 2412729"/>
                  <a:gd name="connsiteX77" fmla="*/ 779290 w 2800970"/>
                  <a:gd name="connsiteY77" fmla="*/ 1017291 h 2412729"/>
                  <a:gd name="connsiteX78" fmla="*/ 805403 w 2800970"/>
                  <a:gd name="connsiteY78" fmla="*/ 917507 h 2412729"/>
                  <a:gd name="connsiteX79" fmla="*/ 917634 w 2800970"/>
                  <a:gd name="connsiteY79" fmla="*/ 1017291 h 2412729"/>
                  <a:gd name="connsiteX80" fmla="*/ 1109376 w 2800970"/>
                  <a:gd name="connsiteY80" fmla="*/ 1023121 h 2412729"/>
                  <a:gd name="connsiteX81" fmla="*/ 1178961 w 2800970"/>
                  <a:gd name="connsiteY81" fmla="*/ 1048136 h 2412729"/>
                  <a:gd name="connsiteX82" fmla="*/ 1309177 w 2800970"/>
                  <a:gd name="connsiteY82" fmla="*/ 1066664 h 2412729"/>
                  <a:gd name="connsiteX83" fmla="*/ 1382161 w 2800970"/>
                  <a:gd name="connsiteY83" fmla="*/ 1070677 h 2412729"/>
                  <a:gd name="connsiteX84" fmla="*/ 1483761 w 2800970"/>
                  <a:gd name="connsiteY84" fmla="*/ 1053688 h 2412729"/>
                  <a:gd name="connsiteX85" fmla="*/ 1600289 w 2800970"/>
                  <a:gd name="connsiteY85" fmla="*/ 1028673 h 2412729"/>
                  <a:gd name="connsiteX86" fmla="*/ 1614390 w 2800970"/>
                  <a:gd name="connsiteY86" fmla="*/ 995631 h 2412729"/>
                  <a:gd name="connsiteX87" fmla="*/ 1501676 w 2800970"/>
                  <a:gd name="connsiteY87" fmla="*/ 890018 h 2412729"/>
                  <a:gd name="connsiteX88" fmla="*/ 1599875 w 2800970"/>
                  <a:gd name="connsiteY88" fmla="*/ 777917 h 2412729"/>
                  <a:gd name="connsiteX89" fmla="*/ 1576818 w 2800970"/>
                  <a:gd name="connsiteY89" fmla="*/ 676317 h 2412729"/>
                  <a:gd name="connsiteX90" fmla="*/ 1498274 w 2800970"/>
                  <a:gd name="connsiteY90" fmla="*/ 618260 h 2412729"/>
                  <a:gd name="connsiteX91" fmla="*/ 1390306 w 2800970"/>
                  <a:gd name="connsiteY91" fmla="*/ 618252 h 2412729"/>
                  <a:gd name="connsiteX92" fmla="*/ 1286548 w 2800970"/>
                  <a:gd name="connsiteY92" fmla="*/ 555247 h 2412729"/>
                  <a:gd name="connsiteX93" fmla="*/ 1498689 w 2800970"/>
                  <a:gd name="connsiteY93" fmla="*/ 372120 h 2412729"/>
                  <a:gd name="connsiteX94" fmla="*/ 1643833 w 2800970"/>
                  <a:gd name="connsiteY94" fmla="*/ 519136 h 2412729"/>
                  <a:gd name="connsiteX95" fmla="*/ 1875647 w 2800970"/>
                  <a:gd name="connsiteY95" fmla="*/ 676316 h 2412729"/>
                  <a:gd name="connsiteX96" fmla="*/ 1991761 w 2800970"/>
                  <a:gd name="connsiteY96" fmla="*/ 792431 h 2412729"/>
                  <a:gd name="connsiteX97" fmla="*/ 1997732 w 2800970"/>
                  <a:gd name="connsiteY97" fmla="*/ 624747 h 2412729"/>
                  <a:gd name="connsiteX98" fmla="*/ 1989190 w 2800970"/>
                  <a:gd name="connsiteY98" fmla="*/ 577191 h 2412729"/>
                  <a:gd name="connsiteX99" fmla="*/ 1991347 w 2800970"/>
                  <a:gd name="connsiteY99" fmla="*/ 519134 h 2412729"/>
                  <a:gd name="connsiteX100" fmla="*/ 1875647 w 2800970"/>
                  <a:gd name="connsiteY100" fmla="*/ 458602 h 2412729"/>
                  <a:gd name="connsiteX101" fmla="*/ 1672447 w 2800970"/>
                  <a:gd name="connsiteY101" fmla="*/ 371517 h 2412729"/>
                  <a:gd name="connsiteX102" fmla="*/ 1570847 w 2800970"/>
                  <a:gd name="connsiteY102" fmla="*/ 298945 h 2412729"/>
                  <a:gd name="connsiteX103" fmla="*/ 1527304 w 2800970"/>
                  <a:gd name="connsiteY103" fmla="*/ 269917 h 2412729"/>
                  <a:gd name="connsiteX104" fmla="*/ 1469247 w 2800970"/>
                  <a:gd name="connsiteY104" fmla="*/ 226374 h 2412729"/>
                  <a:gd name="connsiteX105" fmla="*/ 1454733 w 2800970"/>
                  <a:gd name="connsiteY105" fmla="*/ 226374 h 2412729"/>
                  <a:gd name="connsiteX106" fmla="*/ 1309590 w 2800970"/>
                  <a:gd name="connsiteY106" fmla="*/ 124774 h 2412729"/>
                  <a:gd name="connsiteX107" fmla="*/ 1266047 w 2800970"/>
                  <a:gd name="connsiteY107" fmla="*/ 81231 h 2412729"/>
                  <a:gd name="connsiteX108" fmla="*/ 1237018 w 2800970"/>
                  <a:gd name="connsiteY108" fmla="*/ 37688 h 2412729"/>
                  <a:gd name="connsiteX109" fmla="*/ 1193475 w 2800970"/>
                  <a:gd name="connsiteY109" fmla="*/ 23174 h 2412729"/>
                  <a:gd name="connsiteX110" fmla="*/ 1144375 w 2800970"/>
                  <a:gd name="connsiteY110" fmla="*/ 634 h 2412729"/>
                  <a:gd name="connsiteX0" fmla="*/ 1144375 w 2800970"/>
                  <a:gd name="connsiteY0" fmla="*/ 634 h 2412729"/>
                  <a:gd name="connsiteX1" fmla="*/ 1123890 w 2800970"/>
                  <a:gd name="connsiteY1" fmla="*/ 52202 h 2412729"/>
                  <a:gd name="connsiteX2" fmla="*/ 1091875 w 2800970"/>
                  <a:gd name="connsiteY2" fmla="*/ 66717 h 2412729"/>
                  <a:gd name="connsiteX3" fmla="*/ 1048333 w 2800970"/>
                  <a:gd name="connsiteY3" fmla="*/ 110260 h 2412729"/>
                  <a:gd name="connsiteX4" fmla="*/ 1136677 w 2800970"/>
                  <a:gd name="connsiteY4" fmla="*/ 166709 h 2412729"/>
                  <a:gd name="connsiteX5" fmla="*/ 1222504 w 2800970"/>
                  <a:gd name="connsiteY5" fmla="*/ 139289 h 2412729"/>
                  <a:gd name="connsiteX6" fmla="*/ 1280561 w 2800970"/>
                  <a:gd name="connsiteY6" fmla="*/ 182833 h 2412729"/>
                  <a:gd name="connsiteX7" fmla="*/ 1193477 w 2800970"/>
                  <a:gd name="connsiteY7" fmla="*/ 298946 h 2412729"/>
                  <a:gd name="connsiteX8" fmla="*/ 1090563 w 2800970"/>
                  <a:gd name="connsiteY8" fmla="*/ 271719 h 2412729"/>
                  <a:gd name="connsiteX9" fmla="*/ 1090563 w 2800970"/>
                  <a:gd name="connsiteY9" fmla="*/ 198212 h 2412729"/>
                  <a:gd name="connsiteX10" fmla="*/ 1033818 w 2800970"/>
                  <a:gd name="connsiteY10" fmla="*/ 139288 h 2412729"/>
                  <a:gd name="connsiteX11" fmla="*/ 865209 w 2800970"/>
                  <a:gd name="connsiteY11" fmla="*/ 317474 h 2412729"/>
                  <a:gd name="connsiteX12" fmla="*/ 787075 w 2800970"/>
                  <a:gd name="connsiteY12" fmla="*/ 386031 h 2412729"/>
                  <a:gd name="connsiteX13" fmla="*/ 714504 w 2800970"/>
                  <a:gd name="connsiteY13" fmla="*/ 473117 h 2412729"/>
                  <a:gd name="connsiteX14" fmla="*/ 627418 w 2800970"/>
                  <a:gd name="connsiteY14" fmla="*/ 560202 h 2412729"/>
                  <a:gd name="connsiteX15" fmla="*/ 612904 w 2800970"/>
                  <a:gd name="connsiteY15" fmla="*/ 589231 h 2412729"/>
                  <a:gd name="connsiteX16" fmla="*/ 496790 w 2800970"/>
                  <a:gd name="connsiteY16" fmla="*/ 719860 h 2412729"/>
                  <a:gd name="connsiteX17" fmla="*/ 453247 w 2800970"/>
                  <a:gd name="connsiteY17" fmla="*/ 748888 h 2412729"/>
                  <a:gd name="connsiteX18" fmla="*/ 395190 w 2800970"/>
                  <a:gd name="connsiteY18" fmla="*/ 806945 h 2412729"/>
                  <a:gd name="connsiteX19" fmla="*/ 366161 w 2800970"/>
                  <a:gd name="connsiteY19" fmla="*/ 850488 h 2412729"/>
                  <a:gd name="connsiteX20" fmla="*/ 322618 w 2800970"/>
                  <a:gd name="connsiteY20" fmla="*/ 894031 h 2412729"/>
                  <a:gd name="connsiteX21" fmla="*/ 279075 w 2800970"/>
                  <a:gd name="connsiteY21" fmla="*/ 952088 h 2412729"/>
                  <a:gd name="connsiteX22" fmla="*/ 206504 w 2800970"/>
                  <a:gd name="connsiteY22" fmla="*/ 1039174 h 2412729"/>
                  <a:gd name="connsiteX23" fmla="*/ 162961 w 2800970"/>
                  <a:gd name="connsiteY23" fmla="*/ 1097231 h 2412729"/>
                  <a:gd name="connsiteX24" fmla="*/ 104904 w 2800970"/>
                  <a:gd name="connsiteY24" fmla="*/ 1155288 h 2412729"/>
                  <a:gd name="connsiteX25" fmla="*/ 75875 w 2800970"/>
                  <a:gd name="connsiteY25" fmla="*/ 1213345 h 2412729"/>
                  <a:gd name="connsiteX26" fmla="*/ 17820 w 2800970"/>
                  <a:gd name="connsiteY26" fmla="*/ 1325447 h 2412729"/>
                  <a:gd name="connsiteX27" fmla="*/ 1472 w 2800970"/>
                  <a:gd name="connsiteY27" fmla="*/ 1489118 h 2412729"/>
                  <a:gd name="connsiteX28" fmla="*/ 4311 w 2800970"/>
                  <a:gd name="connsiteY28" fmla="*/ 1629495 h 2412729"/>
                  <a:gd name="connsiteX29" fmla="*/ 32702 w 2800970"/>
                  <a:gd name="connsiteY29" fmla="*/ 1757439 h 2412729"/>
                  <a:gd name="connsiteX30" fmla="*/ 88555 w 2800970"/>
                  <a:gd name="connsiteY30" fmla="*/ 1880041 h 2412729"/>
                  <a:gd name="connsiteX31" fmla="*/ 162961 w 2800970"/>
                  <a:gd name="connsiteY31" fmla="*/ 2011631 h 2412729"/>
                  <a:gd name="connsiteX32" fmla="*/ 206504 w 2800970"/>
                  <a:gd name="connsiteY32" fmla="*/ 2040660 h 2412729"/>
                  <a:gd name="connsiteX33" fmla="*/ 293590 w 2800970"/>
                  <a:gd name="connsiteY33" fmla="*/ 2113231 h 2412729"/>
                  <a:gd name="connsiteX34" fmla="*/ 380675 w 2800970"/>
                  <a:gd name="connsiteY34" fmla="*/ 2171288 h 2412729"/>
                  <a:gd name="connsiteX35" fmla="*/ 600548 w 2800970"/>
                  <a:gd name="connsiteY35" fmla="*/ 2252822 h 2412729"/>
                  <a:gd name="connsiteX36" fmla="*/ 281974 w 2800970"/>
                  <a:gd name="connsiteY36" fmla="*/ 2002337 h 2412729"/>
                  <a:gd name="connsiteX37" fmla="*/ 772561 w 2800970"/>
                  <a:gd name="connsiteY37" fmla="*/ 2272888 h 2412729"/>
                  <a:gd name="connsiteX38" fmla="*/ 816104 w 2800970"/>
                  <a:gd name="connsiteY38" fmla="*/ 2287402 h 2412729"/>
                  <a:gd name="connsiteX39" fmla="*/ 859647 w 2800970"/>
                  <a:gd name="connsiteY39" fmla="*/ 2301917 h 2412729"/>
                  <a:gd name="connsiteX40" fmla="*/ 903190 w 2800970"/>
                  <a:gd name="connsiteY40" fmla="*/ 2316431 h 2412729"/>
                  <a:gd name="connsiteX41" fmla="*/ 1019304 w 2800970"/>
                  <a:gd name="connsiteY41" fmla="*/ 2359974 h 2412729"/>
                  <a:gd name="connsiteX42" fmla="*/ 1091875 w 2800970"/>
                  <a:gd name="connsiteY42" fmla="*/ 2374488 h 2412729"/>
                  <a:gd name="connsiteX43" fmla="*/ 946733 w 2800970"/>
                  <a:gd name="connsiteY43" fmla="*/ 2316431 h 2412729"/>
                  <a:gd name="connsiteX44" fmla="*/ 1193476 w 2800970"/>
                  <a:gd name="connsiteY44" fmla="*/ 2403517 h 2412729"/>
                  <a:gd name="connsiteX45" fmla="*/ 1309589 w 2800970"/>
                  <a:gd name="connsiteY45" fmla="*/ 2403516 h 2412729"/>
                  <a:gd name="connsiteX46" fmla="*/ 1466260 w 2800970"/>
                  <a:gd name="connsiteY46" fmla="*/ 2344524 h 2412729"/>
                  <a:gd name="connsiteX47" fmla="*/ 1657933 w 2800970"/>
                  <a:gd name="connsiteY47" fmla="*/ 2397028 h 2412729"/>
                  <a:gd name="connsiteX48" fmla="*/ 2047439 w 2800970"/>
                  <a:gd name="connsiteY48" fmla="*/ 2382423 h 2412729"/>
                  <a:gd name="connsiteX49" fmla="*/ 2543718 w 2800970"/>
                  <a:gd name="connsiteY49" fmla="*/ 2342985 h 2412729"/>
                  <a:gd name="connsiteX50" fmla="*/ 2600813 w 2800970"/>
                  <a:gd name="connsiteY50" fmla="*/ 2329918 h 2412729"/>
                  <a:gd name="connsiteX51" fmla="*/ 2650877 w 2800970"/>
                  <a:gd name="connsiteY51" fmla="*/ 2328470 h 2412729"/>
                  <a:gd name="connsiteX52" fmla="*/ 2790048 w 2800970"/>
                  <a:gd name="connsiteY52" fmla="*/ 2320444 h 2412729"/>
                  <a:gd name="connsiteX53" fmla="*/ 2775533 w 2800970"/>
                  <a:gd name="connsiteY53" fmla="*/ 2180252 h 2412729"/>
                  <a:gd name="connsiteX54" fmla="*/ 2644905 w 2800970"/>
                  <a:gd name="connsiteY54" fmla="*/ 2160787 h 2412729"/>
                  <a:gd name="connsiteX55" fmla="*/ 2508585 w 2800970"/>
                  <a:gd name="connsiteY55" fmla="*/ 2161901 h 2412729"/>
                  <a:gd name="connsiteX56" fmla="*/ 2436146 w 2800970"/>
                  <a:gd name="connsiteY56" fmla="*/ 2181789 h 2412729"/>
                  <a:gd name="connsiteX57" fmla="*/ 2415662 w 2800970"/>
                  <a:gd name="connsiteY57" fmla="*/ 2238308 h 2412729"/>
                  <a:gd name="connsiteX58" fmla="*/ 2334135 w 2800970"/>
                  <a:gd name="connsiteY58" fmla="*/ 2215768 h 2412729"/>
                  <a:gd name="connsiteX59" fmla="*/ 2335657 w 2800970"/>
                  <a:gd name="connsiteY59" fmla="*/ 2109396 h 2412729"/>
                  <a:gd name="connsiteX60" fmla="*/ 2197313 w 2800970"/>
                  <a:gd name="connsiteY60" fmla="*/ 2109397 h 2412729"/>
                  <a:gd name="connsiteX61" fmla="*/ 2194961 w 2800970"/>
                  <a:gd name="connsiteY61" fmla="*/ 1953575 h 2412729"/>
                  <a:gd name="connsiteX62" fmla="*/ 2064333 w 2800970"/>
                  <a:gd name="connsiteY62" fmla="*/ 1968088 h 2412729"/>
                  <a:gd name="connsiteX63" fmla="*/ 1933704 w 2800970"/>
                  <a:gd name="connsiteY63" fmla="*/ 2026146 h 2412729"/>
                  <a:gd name="connsiteX64" fmla="*/ 1861132 w 2800970"/>
                  <a:gd name="connsiteY64" fmla="*/ 2011630 h 2412729"/>
                  <a:gd name="connsiteX65" fmla="*/ 1498275 w 2800970"/>
                  <a:gd name="connsiteY65" fmla="*/ 1953574 h 2412729"/>
                  <a:gd name="connsiteX66" fmla="*/ 1411190 w 2800970"/>
                  <a:gd name="connsiteY66" fmla="*/ 1924545 h 2412729"/>
                  <a:gd name="connsiteX67" fmla="*/ 1295075 w 2800970"/>
                  <a:gd name="connsiteY67" fmla="*/ 1866488 h 2412729"/>
                  <a:gd name="connsiteX68" fmla="*/ 1135418 w 2800970"/>
                  <a:gd name="connsiteY68" fmla="*/ 1735860 h 2412729"/>
                  <a:gd name="connsiteX69" fmla="*/ 1048333 w 2800970"/>
                  <a:gd name="connsiteY69" fmla="*/ 1605231 h 2412729"/>
                  <a:gd name="connsiteX70" fmla="*/ 1019304 w 2800970"/>
                  <a:gd name="connsiteY70" fmla="*/ 1561688 h 2412729"/>
                  <a:gd name="connsiteX71" fmla="*/ 975761 w 2800970"/>
                  <a:gd name="connsiteY71" fmla="*/ 1518145 h 2412729"/>
                  <a:gd name="connsiteX72" fmla="*/ 946733 w 2800970"/>
                  <a:gd name="connsiteY72" fmla="*/ 1445574 h 2412729"/>
                  <a:gd name="connsiteX73" fmla="*/ 859647 w 2800970"/>
                  <a:gd name="connsiteY73" fmla="*/ 1445574 h 2412729"/>
                  <a:gd name="connsiteX74" fmla="*/ 787076 w 2800970"/>
                  <a:gd name="connsiteY74" fmla="*/ 1416545 h 2412729"/>
                  <a:gd name="connsiteX75" fmla="*/ 769575 w 2800970"/>
                  <a:gd name="connsiteY75" fmla="*/ 1296417 h 2412729"/>
                  <a:gd name="connsiteX76" fmla="*/ 888676 w 2800970"/>
                  <a:gd name="connsiteY76" fmla="*/ 1227860 h 2412729"/>
                  <a:gd name="connsiteX77" fmla="*/ 894577 w 2800970"/>
                  <a:gd name="connsiteY77" fmla="*/ 1101300 h 2412729"/>
                  <a:gd name="connsiteX78" fmla="*/ 779290 w 2800970"/>
                  <a:gd name="connsiteY78" fmla="*/ 1017291 h 2412729"/>
                  <a:gd name="connsiteX79" fmla="*/ 805403 w 2800970"/>
                  <a:gd name="connsiteY79" fmla="*/ 917507 h 2412729"/>
                  <a:gd name="connsiteX80" fmla="*/ 917634 w 2800970"/>
                  <a:gd name="connsiteY80" fmla="*/ 1017291 h 2412729"/>
                  <a:gd name="connsiteX81" fmla="*/ 1109376 w 2800970"/>
                  <a:gd name="connsiteY81" fmla="*/ 1023121 h 2412729"/>
                  <a:gd name="connsiteX82" fmla="*/ 1178961 w 2800970"/>
                  <a:gd name="connsiteY82" fmla="*/ 1048136 h 2412729"/>
                  <a:gd name="connsiteX83" fmla="*/ 1309177 w 2800970"/>
                  <a:gd name="connsiteY83" fmla="*/ 1066664 h 2412729"/>
                  <a:gd name="connsiteX84" fmla="*/ 1382161 w 2800970"/>
                  <a:gd name="connsiteY84" fmla="*/ 1070677 h 2412729"/>
                  <a:gd name="connsiteX85" fmla="*/ 1483761 w 2800970"/>
                  <a:gd name="connsiteY85" fmla="*/ 1053688 h 2412729"/>
                  <a:gd name="connsiteX86" fmla="*/ 1600289 w 2800970"/>
                  <a:gd name="connsiteY86" fmla="*/ 1028673 h 2412729"/>
                  <a:gd name="connsiteX87" fmla="*/ 1614390 w 2800970"/>
                  <a:gd name="connsiteY87" fmla="*/ 995631 h 2412729"/>
                  <a:gd name="connsiteX88" fmla="*/ 1501676 w 2800970"/>
                  <a:gd name="connsiteY88" fmla="*/ 890018 h 2412729"/>
                  <a:gd name="connsiteX89" fmla="*/ 1599875 w 2800970"/>
                  <a:gd name="connsiteY89" fmla="*/ 777917 h 2412729"/>
                  <a:gd name="connsiteX90" fmla="*/ 1576818 w 2800970"/>
                  <a:gd name="connsiteY90" fmla="*/ 676317 h 2412729"/>
                  <a:gd name="connsiteX91" fmla="*/ 1498274 w 2800970"/>
                  <a:gd name="connsiteY91" fmla="*/ 618260 h 2412729"/>
                  <a:gd name="connsiteX92" fmla="*/ 1390306 w 2800970"/>
                  <a:gd name="connsiteY92" fmla="*/ 618252 h 2412729"/>
                  <a:gd name="connsiteX93" fmla="*/ 1286548 w 2800970"/>
                  <a:gd name="connsiteY93" fmla="*/ 555247 h 2412729"/>
                  <a:gd name="connsiteX94" fmla="*/ 1498689 w 2800970"/>
                  <a:gd name="connsiteY94" fmla="*/ 372120 h 2412729"/>
                  <a:gd name="connsiteX95" fmla="*/ 1643833 w 2800970"/>
                  <a:gd name="connsiteY95" fmla="*/ 519136 h 2412729"/>
                  <a:gd name="connsiteX96" fmla="*/ 1875647 w 2800970"/>
                  <a:gd name="connsiteY96" fmla="*/ 676316 h 2412729"/>
                  <a:gd name="connsiteX97" fmla="*/ 1991761 w 2800970"/>
                  <a:gd name="connsiteY97" fmla="*/ 792431 h 2412729"/>
                  <a:gd name="connsiteX98" fmla="*/ 1997732 w 2800970"/>
                  <a:gd name="connsiteY98" fmla="*/ 624747 h 2412729"/>
                  <a:gd name="connsiteX99" fmla="*/ 1989190 w 2800970"/>
                  <a:gd name="connsiteY99" fmla="*/ 577191 h 2412729"/>
                  <a:gd name="connsiteX100" fmla="*/ 1991347 w 2800970"/>
                  <a:gd name="connsiteY100" fmla="*/ 519134 h 2412729"/>
                  <a:gd name="connsiteX101" fmla="*/ 1875647 w 2800970"/>
                  <a:gd name="connsiteY101" fmla="*/ 458602 h 2412729"/>
                  <a:gd name="connsiteX102" fmla="*/ 1672447 w 2800970"/>
                  <a:gd name="connsiteY102" fmla="*/ 371517 h 2412729"/>
                  <a:gd name="connsiteX103" fmla="*/ 1570847 w 2800970"/>
                  <a:gd name="connsiteY103" fmla="*/ 298945 h 2412729"/>
                  <a:gd name="connsiteX104" fmla="*/ 1527304 w 2800970"/>
                  <a:gd name="connsiteY104" fmla="*/ 269917 h 2412729"/>
                  <a:gd name="connsiteX105" fmla="*/ 1469247 w 2800970"/>
                  <a:gd name="connsiteY105" fmla="*/ 226374 h 2412729"/>
                  <a:gd name="connsiteX106" fmla="*/ 1454733 w 2800970"/>
                  <a:gd name="connsiteY106" fmla="*/ 226374 h 2412729"/>
                  <a:gd name="connsiteX107" fmla="*/ 1309590 w 2800970"/>
                  <a:gd name="connsiteY107" fmla="*/ 124774 h 2412729"/>
                  <a:gd name="connsiteX108" fmla="*/ 1266047 w 2800970"/>
                  <a:gd name="connsiteY108" fmla="*/ 81231 h 2412729"/>
                  <a:gd name="connsiteX109" fmla="*/ 1237018 w 2800970"/>
                  <a:gd name="connsiteY109" fmla="*/ 37688 h 2412729"/>
                  <a:gd name="connsiteX110" fmla="*/ 1193475 w 2800970"/>
                  <a:gd name="connsiteY110" fmla="*/ 23174 h 2412729"/>
                  <a:gd name="connsiteX111" fmla="*/ 1144375 w 2800970"/>
                  <a:gd name="connsiteY111" fmla="*/ 634 h 2412729"/>
                  <a:gd name="connsiteX0" fmla="*/ 1144375 w 2800970"/>
                  <a:gd name="connsiteY0" fmla="*/ 634 h 2403991"/>
                  <a:gd name="connsiteX1" fmla="*/ 1123890 w 2800970"/>
                  <a:gd name="connsiteY1" fmla="*/ 52202 h 2403991"/>
                  <a:gd name="connsiteX2" fmla="*/ 1091875 w 2800970"/>
                  <a:gd name="connsiteY2" fmla="*/ 66717 h 2403991"/>
                  <a:gd name="connsiteX3" fmla="*/ 1048333 w 2800970"/>
                  <a:gd name="connsiteY3" fmla="*/ 110260 h 2403991"/>
                  <a:gd name="connsiteX4" fmla="*/ 1136677 w 2800970"/>
                  <a:gd name="connsiteY4" fmla="*/ 166709 h 2403991"/>
                  <a:gd name="connsiteX5" fmla="*/ 1222504 w 2800970"/>
                  <a:gd name="connsiteY5" fmla="*/ 139289 h 2403991"/>
                  <a:gd name="connsiteX6" fmla="*/ 1280561 w 2800970"/>
                  <a:gd name="connsiteY6" fmla="*/ 182833 h 2403991"/>
                  <a:gd name="connsiteX7" fmla="*/ 1193477 w 2800970"/>
                  <a:gd name="connsiteY7" fmla="*/ 298946 h 2403991"/>
                  <a:gd name="connsiteX8" fmla="*/ 1090563 w 2800970"/>
                  <a:gd name="connsiteY8" fmla="*/ 271719 h 2403991"/>
                  <a:gd name="connsiteX9" fmla="*/ 1090563 w 2800970"/>
                  <a:gd name="connsiteY9" fmla="*/ 198212 h 2403991"/>
                  <a:gd name="connsiteX10" fmla="*/ 1033818 w 2800970"/>
                  <a:gd name="connsiteY10" fmla="*/ 139288 h 2403991"/>
                  <a:gd name="connsiteX11" fmla="*/ 865209 w 2800970"/>
                  <a:gd name="connsiteY11" fmla="*/ 317474 h 2403991"/>
                  <a:gd name="connsiteX12" fmla="*/ 787075 w 2800970"/>
                  <a:gd name="connsiteY12" fmla="*/ 386031 h 2403991"/>
                  <a:gd name="connsiteX13" fmla="*/ 714504 w 2800970"/>
                  <a:gd name="connsiteY13" fmla="*/ 473117 h 2403991"/>
                  <a:gd name="connsiteX14" fmla="*/ 627418 w 2800970"/>
                  <a:gd name="connsiteY14" fmla="*/ 560202 h 2403991"/>
                  <a:gd name="connsiteX15" fmla="*/ 612904 w 2800970"/>
                  <a:gd name="connsiteY15" fmla="*/ 589231 h 2403991"/>
                  <a:gd name="connsiteX16" fmla="*/ 496790 w 2800970"/>
                  <a:gd name="connsiteY16" fmla="*/ 719860 h 2403991"/>
                  <a:gd name="connsiteX17" fmla="*/ 453247 w 2800970"/>
                  <a:gd name="connsiteY17" fmla="*/ 748888 h 2403991"/>
                  <a:gd name="connsiteX18" fmla="*/ 395190 w 2800970"/>
                  <a:gd name="connsiteY18" fmla="*/ 806945 h 2403991"/>
                  <a:gd name="connsiteX19" fmla="*/ 366161 w 2800970"/>
                  <a:gd name="connsiteY19" fmla="*/ 850488 h 2403991"/>
                  <a:gd name="connsiteX20" fmla="*/ 322618 w 2800970"/>
                  <a:gd name="connsiteY20" fmla="*/ 894031 h 2403991"/>
                  <a:gd name="connsiteX21" fmla="*/ 279075 w 2800970"/>
                  <a:gd name="connsiteY21" fmla="*/ 952088 h 2403991"/>
                  <a:gd name="connsiteX22" fmla="*/ 206504 w 2800970"/>
                  <a:gd name="connsiteY22" fmla="*/ 1039174 h 2403991"/>
                  <a:gd name="connsiteX23" fmla="*/ 162961 w 2800970"/>
                  <a:gd name="connsiteY23" fmla="*/ 1097231 h 2403991"/>
                  <a:gd name="connsiteX24" fmla="*/ 104904 w 2800970"/>
                  <a:gd name="connsiteY24" fmla="*/ 1155288 h 2403991"/>
                  <a:gd name="connsiteX25" fmla="*/ 75875 w 2800970"/>
                  <a:gd name="connsiteY25" fmla="*/ 1213345 h 2403991"/>
                  <a:gd name="connsiteX26" fmla="*/ 17820 w 2800970"/>
                  <a:gd name="connsiteY26" fmla="*/ 1325447 h 2403991"/>
                  <a:gd name="connsiteX27" fmla="*/ 1472 w 2800970"/>
                  <a:gd name="connsiteY27" fmla="*/ 1489118 h 2403991"/>
                  <a:gd name="connsiteX28" fmla="*/ 4311 w 2800970"/>
                  <a:gd name="connsiteY28" fmla="*/ 1629495 h 2403991"/>
                  <a:gd name="connsiteX29" fmla="*/ 32702 w 2800970"/>
                  <a:gd name="connsiteY29" fmla="*/ 1757439 h 2403991"/>
                  <a:gd name="connsiteX30" fmla="*/ 88555 w 2800970"/>
                  <a:gd name="connsiteY30" fmla="*/ 1880041 h 2403991"/>
                  <a:gd name="connsiteX31" fmla="*/ 162961 w 2800970"/>
                  <a:gd name="connsiteY31" fmla="*/ 2011631 h 2403991"/>
                  <a:gd name="connsiteX32" fmla="*/ 206504 w 2800970"/>
                  <a:gd name="connsiteY32" fmla="*/ 2040660 h 2403991"/>
                  <a:gd name="connsiteX33" fmla="*/ 293590 w 2800970"/>
                  <a:gd name="connsiteY33" fmla="*/ 2113231 h 2403991"/>
                  <a:gd name="connsiteX34" fmla="*/ 380675 w 2800970"/>
                  <a:gd name="connsiteY34" fmla="*/ 2171288 h 2403991"/>
                  <a:gd name="connsiteX35" fmla="*/ 600548 w 2800970"/>
                  <a:gd name="connsiteY35" fmla="*/ 2252822 h 2403991"/>
                  <a:gd name="connsiteX36" fmla="*/ 281974 w 2800970"/>
                  <a:gd name="connsiteY36" fmla="*/ 2002337 h 2403991"/>
                  <a:gd name="connsiteX37" fmla="*/ 772561 w 2800970"/>
                  <a:gd name="connsiteY37" fmla="*/ 2272888 h 2403991"/>
                  <a:gd name="connsiteX38" fmla="*/ 816104 w 2800970"/>
                  <a:gd name="connsiteY38" fmla="*/ 2287402 h 2403991"/>
                  <a:gd name="connsiteX39" fmla="*/ 859647 w 2800970"/>
                  <a:gd name="connsiteY39" fmla="*/ 2301917 h 2403991"/>
                  <a:gd name="connsiteX40" fmla="*/ 903190 w 2800970"/>
                  <a:gd name="connsiteY40" fmla="*/ 2316431 h 2403991"/>
                  <a:gd name="connsiteX41" fmla="*/ 1019304 w 2800970"/>
                  <a:gd name="connsiteY41" fmla="*/ 2359974 h 2403991"/>
                  <a:gd name="connsiteX42" fmla="*/ 1091875 w 2800970"/>
                  <a:gd name="connsiteY42" fmla="*/ 2374488 h 2403991"/>
                  <a:gd name="connsiteX43" fmla="*/ 946733 w 2800970"/>
                  <a:gd name="connsiteY43" fmla="*/ 2316431 h 2403991"/>
                  <a:gd name="connsiteX44" fmla="*/ 1193476 w 2800970"/>
                  <a:gd name="connsiteY44" fmla="*/ 2403517 h 2403991"/>
                  <a:gd name="connsiteX45" fmla="*/ 1298061 w 2800970"/>
                  <a:gd name="connsiteY45" fmla="*/ 2351011 h 2403991"/>
                  <a:gd name="connsiteX46" fmla="*/ 1466260 w 2800970"/>
                  <a:gd name="connsiteY46" fmla="*/ 2344524 h 2403991"/>
                  <a:gd name="connsiteX47" fmla="*/ 1657933 w 2800970"/>
                  <a:gd name="connsiteY47" fmla="*/ 2397028 h 2403991"/>
                  <a:gd name="connsiteX48" fmla="*/ 2047439 w 2800970"/>
                  <a:gd name="connsiteY48" fmla="*/ 2382423 h 2403991"/>
                  <a:gd name="connsiteX49" fmla="*/ 2543718 w 2800970"/>
                  <a:gd name="connsiteY49" fmla="*/ 2342985 h 2403991"/>
                  <a:gd name="connsiteX50" fmla="*/ 2600813 w 2800970"/>
                  <a:gd name="connsiteY50" fmla="*/ 2329918 h 2403991"/>
                  <a:gd name="connsiteX51" fmla="*/ 2650877 w 2800970"/>
                  <a:gd name="connsiteY51" fmla="*/ 2328470 h 2403991"/>
                  <a:gd name="connsiteX52" fmla="*/ 2790048 w 2800970"/>
                  <a:gd name="connsiteY52" fmla="*/ 2320444 h 2403991"/>
                  <a:gd name="connsiteX53" fmla="*/ 2775533 w 2800970"/>
                  <a:gd name="connsiteY53" fmla="*/ 2180252 h 2403991"/>
                  <a:gd name="connsiteX54" fmla="*/ 2644905 w 2800970"/>
                  <a:gd name="connsiteY54" fmla="*/ 2160787 h 2403991"/>
                  <a:gd name="connsiteX55" fmla="*/ 2508585 w 2800970"/>
                  <a:gd name="connsiteY55" fmla="*/ 2161901 h 2403991"/>
                  <a:gd name="connsiteX56" fmla="*/ 2436146 w 2800970"/>
                  <a:gd name="connsiteY56" fmla="*/ 2181789 h 2403991"/>
                  <a:gd name="connsiteX57" fmla="*/ 2415662 w 2800970"/>
                  <a:gd name="connsiteY57" fmla="*/ 2238308 h 2403991"/>
                  <a:gd name="connsiteX58" fmla="*/ 2334135 w 2800970"/>
                  <a:gd name="connsiteY58" fmla="*/ 2215768 h 2403991"/>
                  <a:gd name="connsiteX59" fmla="*/ 2335657 w 2800970"/>
                  <a:gd name="connsiteY59" fmla="*/ 2109396 h 2403991"/>
                  <a:gd name="connsiteX60" fmla="*/ 2197313 w 2800970"/>
                  <a:gd name="connsiteY60" fmla="*/ 2109397 h 2403991"/>
                  <a:gd name="connsiteX61" fmla="*/ 2194961 w 2800970"/>
                  <a:gd name="connsiteY61" fmla="*/ 1953575 h 2403991"/>
                  <a:gd name="connsiteX62" fmla="*/ 2064333 w 2800970"/>
                  <a:gd name="connsiteY62" fmla="*/ 1968088 h 2403991"/>
                  <a:gd name="connsiteX63" fmla="*/ 1933704 w 2800970"/>
                  <a:gd name="connsiteY63" fmla="*/ 2026146 h 2403991"/>
                  <a:gd name="connsiteX64" fmla="*/ 1861132 w 2800970"/>
                  <a:gd name="connsiteY64" fmla="*/ 2011630 h 2403991"/>
                  <a:gd name="connsiteX65" fmla="*/ 1498275 w 2800970"/>
                  <a:gd name="connsiteY65" fmla="*/ 1953574 h 2403991"/>
                  <a:gd name="connsiteX66" fmla="*/ 1411190 w 2800970"/>
                  <a:gd name="connsiteY66" fmla="*/ 1924545 h 2403991"/>
                  <a:gd name="connsiteX67" fmla="*/ 1295075 w 2800970"/>
                  <a:gd name="connsiteY67" fmla="*/ 1866488 h 2403991"/>
                  <a:gd name="connsiteX68" fmla="*/ 1135418 w 2800970"/>
                  <a:gd name="connsiteY68" fmla="*/ 1735860 h 2403991"/>
                  <a:gd name="connsiteX69" fmla="*/ 1048333 w 2800970"/>
                  <a:gd name="connsiteY69" fmla="*/ 1605231 h 2403991"/>
                  <a:gd name="connsiteX70" fmla="*/ 1019304 w 2800970"/>
                  <a:gd name="connsiteY70" fmla="*/ 1561688 h 2403991"/>
                  <a:gd name="connsiteX71" fmla="*/ 975761 w 2800970"/>
                  <a:gd name="connsiteY71" fmla="*/ 1518145 h 2403991"/>
                  <a:gd name="connsiteX72" fmla="*/ 946733 w 2800970"/>
                  <a:gd name="connsiteY72" fmla="*/ 1445574 h 2403991"/>
                  <a:gd name="connsiteX73" fmla="*/ 859647 w 2800970"/>
                  <a:gd name="connsiteY73" fmla="*/ 1445574 h 2403991"/>
                  <a:gd name="connsiteX74" fmla="*/ 787076 w 2800970"/>
                  <a:gd name="connsiteY74" fmla="*/ 1416545 h 2403991"/>
                  <a:gd name="connsiteX75" fmla="*/ 769575 w 2800970"/>
                  <a:gd name="connsiteY75" fmla="*/ 1296417 h 2403991"/>
                  <a:gd name="connsiteX76" fmla="*/ 888676 w 2800970"/>
                  <a:gd name="connsiteY76" fmla="*/ 1227860 h 2403991"/>
                  <a:gd name="connsiteX77" fmla="*/ 894577 w 2800970"/>
                  <a:gd name="connsiteY77" fmla="*/ 1101300 h 2403991"/>
                  <a:gd name="connsiteX78" fmla="*/ 779290 w 2800970"/>
                  <a:gd name="connsiteY78" fmla="*/ 1017291 h 2403991"/>
                  <a:gd name="connsiteX79" fmla="*/ 805403 w 2800970"/>
                  <a:gd name="connsiteY79" fmla="*/ 917507 h 2403991"/>
                  <a:gd name="connsiteX80" fmla="*/ 917634 w 2800970"/>
                  <a:gd name="connsiteY80" fmla="*/ 1017291 h 2403991"/>
                  <a:gd name="connsiteX81" fmla="*/ 1109376 w 2800970"/>
                  <a:gd name="connsiteY81" fmla="*/ 1023121 h 2403991"/>
                  <a:gd name="connsiteX82" fmla="*/ 1178961 w 2800970"/>
                  <a:gd name="connsiteY82" fmla="*/ 1048136 h 2403991"/>
                  <a:gd name="connsiteX83" fmla="*/ 1309177 w 2800970"/>
                  <a:gd name="connsiteY83" fmla="*/ 1066664 h 2403991"/>
                  <a:gd name="connsiteX84" fmla="*/ 1382161 w 2800970"/>
                  <a:gd name="connsiteY84" fmla="*/ 1070677 h 2403991"/>
                  <a:gd name="connsiteX85" fmla="*/ 1483761 w 2800970"/>
                  <a:gd name="connsiteY85" fmla="*/ 1053688 h 2403991"/>
                  <a:gd name="connsiteX86" fmla="*/ 1600289 w 2800970"/>
                  <a:gd name="connsiteY86" fmla="*/ 1028673 h 2403991"/>
                  <a:gd name="connsiteX87" fmla="*/ 1614390 w 2800970"/>
                  <a:gd name="connsiteY87" fmla="*/ 995631 h 2403991"/>
                  <a:gd name="connsiteX88" fmla="*/ 1501676 w 2800970"/>
                  <a:gd name="connsiteY88" fmla="*/ 890018 h 2403991"/>
                  <a:gd name="connsiteX89" fmla="*/ 1599875 w 2800970"/>
                  <a:gd name="connsiteY89" fmla="*/ 777917 h 2403991"/>
                  <a:gd name="connsiteX90" fmla="*/ 1576818 w 2800970"/>
                  <a:gd name="connsiteY90" fmla="*/ 676317 h 2403991"/>
                  <a:gd name="connsiteX91" fmla="*/ 1498274 w 2800970"/>
                  <a:gd name="connsiteY91" fmla="*/ 618260 h 2403991"/>
                  <a:gd name="connsiteX92" fmla="*/ 1390306 w 2800970"/>
                  <a:gd name="connsiteY92" fmla="*/ 618252 h 2403991"/>
                  <a:gd name="connsiteX93" fmla="*/ 1286548 w 2800970"/>
                  <a:gd name="connsiteY93" fmla="*/ 555247 h 2403991"/>
                  <a:gd name="connsiteX94" fmla="*/ 1498689 w 2800970"/>
                  <a:gd name="connsiteY94" fmla="*/ 372120 h 2403991"/>
                  <a:gd name="connsiteX95" fmla="*/ 1643833 w 2800970"/>
                  <a:gd name="connsiteY95" fmla="*/ 519136 h 2403991"/>
                  <a:gd name="connsiteX96" fmla="*/ 1875647 w 2800970"/>
                  <a:gd name="connsiteY96" fmla="*/ 676316 h 2403991"/>
                  <a:gd name="connsiteX97" fmla="*/ 1991761 w 2800970"/>
                  <a:gd name="connsiteY97" fmla="*/ 792431 h 2403991"/>
                  <a:gd name="connsiteX98" fmla="*/ 1997732 w 2800970"/>
                  <a:gd name="connsiteY98" fmla="*/ 624747 h 2403991"/>
                  <a:gd name="connsiteX99" fmla="*/ 1989190 w 2800970"/>
                  <a:gd name="connsiteY99" fmla="*/ 577191 h 2403991"/>
                  <a:gd name="connsiteX100" fmla="*/ 1991347 w 2800970"/>
                  <a:gd name="connsiteY100" fmla="*/ 519134 h 2403991"/>
                  <a:gd name="connsiteX101" fmla="*/ 1875647 w 2800970"/>
                  <a:gd name="connsiteY101" fmla="*/ 458602 h 2403991"/>
                  <a:gd name="connsiteX102" fmla="*/ 1672447 w 2800970"/>
                  <a:gd name="connsiteY102" fmla="*/ 371517 h 2403991"/>
                  <a:gd name="connsiteX103" fmla="*/ 1570847 w 2800970"/>
                  <a:gd name="connsiteY103" fmla="*/ 298945 h 2403991"/>
                  <a:gd name="connsiteX104" fmla="*/ 1527304 w 2800970"/>
                  <a:gd name="connsiteY104" fmla="*/ 269917 h 2403991"/>
                  <a:gd name="connsiteX105" fmla="*/ 1469247 w 2800970"/>
                  <a:gd name="connsiteY105" fmla="*/ 226374 h 2403991"/>
                  <a:gd name="connsiteX106" fmla="*/ 1454733 w 2800970"/>
                  <a:gd name="connsiteY106" fmla="*/ 226374 h 2403991"/>
                  <a:gd name="connsiteX107" fmla="*/ 1309590 w 2800970"/>
                  <a:gd name="connsiteY107" fmla="*/ 124774 h 2403991"/>
                  <a:gd name="connsiteX108" fmla="*/ 1266047 w 2800970"/>
                  <a:gd name="connsiteY108" fmla="*/ 81231 h 2403991"/>
                  <a:gd name="connsiteX109" fmla="*/ 1237018 w 2800970"/>
                  <a:gd name="connsiteY109" fmla="*/ 37688 h 2403991"/>
                  <a:gd name="connsiteX110" fmla="*/ 1193475 w 2800970"/>
                  <a:gd name="connsiteY110" fmla="*/ 23174 h 2403991"/>
                  <a:gd name="connsiteX111" fmla="*/ 1144375 w 2800970"/>
                  <a:gd name="connsiteY111" fmla="*/ 634 h 2403991"/>
                  <a:gd name="connsiteX0" fmla="*/ 1144375 w 2800970"/>
                  <a:gd name="connsiteY0" fmla="*/ 634 h 2397580"/>
                  <a:gd name="connsiteX1" fmla="*/ 1123890 w 2800970"/>
                  <a:gd name="connsiteY1" fmla="*/ 52202 h 2397580"/>
                  <a:gd name="connsiteX2" fmla="*/ 1091875 w 2800970"/>
                  <a:gd name="connsiteY2" fmla="*/ 66717 h 2397580"/>
                  <a:gd name="connsiteX3" fmla="*/ 1048333 w 2800970"/>
                  <a:gd name="connsiteY3" fmla="*/ 110260 h 2397580"/>
                  <a:gd name="connsiteX4" fmla="*/ 1136677 w 2800970"/>
                  <a:gd name="connsiteY4" fmla="*/ 166709 h 2397580"/>
                  <a:gd name="connsiteX5" fmla="*/ 1222504 w 2800970"/>
                  <a:gd name="connsiteY5" fmla="*/ 139289 h 2397580"/>
                  <a:gd name="connsiteX6" fmla="*/ 1280561 w 2800970"/>
                  <a:gd name="connsiteY6" fmla="*/ 182833 h 2397580"/>
                  <a:gd name="connsiteX7" fmla="*/ 1193477 w 2800970"/>
                  <a:gd name="connsiteY7" fmla="*/ 298946 h 2397580"/>
                  <a:gd name="connsiteX8" fmla="*/ 1090563 w 2800970"/>
                  <a:gd name="connsiteY8" fmla="*/ 271719 h 2397580"/>
                  <a:gd name="connsiteX9" fmla="*/ 1090563 w 2800970"/>
                  <a:gd name="connsiteY9" fmla="*/ 198212 h 2397580"/>
                  <a:gd name="connsiteX10" fmla="*/ 1033818 w 2800970"/>
                  <a:gd name="connsiteY10" fmla="*/ 139288 h 2397580"/>
                  <a:gd name="connsiteX11" fmla="*/ 865209 w 2800970"/>
                  <a:gd name="connsiteY11" fmla="*/ 317474 h 2397580"/>
                  <a:gd name="connsiteX12" fmla="*/ 787075 w 2800970"/>
                  <a:gd name="connsiteY12" fmla="*/ 386031 h 2397580"/>
                  <a:gd name="connsiteX13" fmla="*/ 714504 w 2800970"/>
                  <a:gd name="connsiteY13" fmla="*/ 473117 h 2397580"/>
                  <a:gd name="connsiteX14" fmla="*/ 627418 w 2800970"/>
                  <a:gd name="connsiteY14" fmla="*/ 560202 h 2397580"/>
                  <a:gd name="connsiteX15" fmla="*/ 612904 w 2800970"/>
                  <a:gd name="connsiteY15" fmla="*/ 589231 h 2397580"/>
                  <a:gd name="connsiteX16" fmla="*/ 496790 w 2800970"/>
                  <a:gd name="connsiteY16" fmla="*/ 719860 h 2397580"/>
                  <a:gd name="connsiteX17" fmla="*/ 453247 w 2800970"/>
                  <a:gd name="connsiteY17" fmla="*/ 748888 h 2397580"/>
                  <a:gd name="connsiteX18" fmla="*/ 395190 w 2800970"/>
                  <a:gd name="connsiteY18" fmla="*/ 806945 h 2397580"/>
                  <a:gd name="connsiteX19" fmla="*/ 366161 w 2800970"/>
                  <a:gd name="connsiteY19" fmla="*/ 850488 h 2397580"/>
                  <a:gd name="connsiteX20" fmla="*/ 322618 w 2800970"/>
                  <a:gd name="connsiteY20" fmla="*/ 894031 h 2397580"/>
                  <a:gd name="connsiteX21" fmla="*/ 279075 w 2800970"/>
                  <a:gd name="connsiteY21" fmla="*/ 952088 h 2397580"/>
                  <a:gd name="connsiteX22" fmla="*/ 206504 w 2800970"/>
                  <a:gd name="connsiteY22" fmla="*/ 1039174 h 2397580"/>
                  <a:gd name="connsiteX23" fmla="*/ 162961 w 2800970"/>
                  <a:gd name="connsiteY23" fmla="*/ 1097231 h 2397580"/>
                  <a:gd name="connsiteX24" fmla="*/ 104904 w 2800970"/>
                  <a:gd name="connsiteY24" fmla="*/ 1155288 h 2397580"/>
                  <a:gd name="connsiteX25" fmla="*/ 75875 w 2800970"/>
                  <a:gd name="connsiteY25" fmla="*/ 1213345 h 2397580"/>
                  <a:gd name="connsiteX26" fmla="*/ 17820 w 2800970"/>
                  <a:gd name="connsiteY26" fmla="*/ 1325447 h 2397580"/>
                  <a:gd name="connsiteX27" fmla="*/ 1472 w 2800970"/>
                  <a:gd name="connsiteY27" fmla="*/ 1489118 h 2397580"/>
                  <a:gd name="connsiteX28" fmla="*/ 4311 w 2800970"/>
                  <a:gd name="connsiteY28" fmla="*/ 1629495 h 2397580"/>
                  <a:gd name="connsiteX29" fmla="*/ 32702 w 2800970"/>
                  <a:gd name="connsiteY29" fmla="*/ 1757439 h 2397580"/>
                  <a:gd name="connsiteX30" fmla="*/ 88555 w 2800970"/>
                  <a:gd name="connsiteY30" fmla="*/ 1880041 h 2397580"/>
                  <a:gd name="connsiteX31" fmla="*/ 162961 w 2800970"/>
                  <a:gd name="connsiteY31" fmla="*/ 2011631 h 2397580"/>
                  <a:gd name="connsiteX32" fmla="*/ 206504 w 2800970"/>
                  <a:gd name="connsiteY32" fmla="*/ 2040660 h 2397580"/>
                  <a:gd name="connsiteX33" fmla="*/ 293590 w 2800970"/>
                  <a:gd name="connsiteY33" fmla="*/ 2113231 h 2397580"/>
                  <a:gd name="connsiteX34" fmla="*/ 380675 w 2800970"/>
                  <a:gd name="connsiteY34" fmla="*/ 2171288 h 2397580"/>
                  <a:gd name="connsiteX35" fmla="*/ 600548 w 2800970"/>
                  <a:gd name="connsiteY35" fmla="*/ 2252822 h 2397580"/>
                  <a:gd name="connsiteX36" fmla="*/ 281974 w 2800970"/>
                  <a:gd name="connsiteY36" fmla="*/ 2002337 h 2397580"/>
                  <a:gd name="connsiteX37" fmla="*/ 772561 w 2800970"/>
                  <a:gd name="connsiteY37" fmla="*/ 2272888 h 2397580"/>
                  <a:gd name="connsiteX38" fmla="*/ 816104 w 2800970"/>
                  <a:gd name="connsiteY38" fmla="*/ 2287402 h 2397580"/>
                  <a:gd name="connsiteX39" fmla="*/ 859647 w 2800970"/>
                  <a:gd name="connsiteY39" fmla="*/ 2301917 h 2397580"/>
                  <a:gd name="connsiteX40" fmla="*/ 903190 w 2800970"/>
                  <a:gd name="connsiteY40" fmla="*/ 2316431 h 2397580"/>
                  <a:gd name="connsiteX41" fmla="*/ 1019304 w 2800970"/>
                  <a:gd name="connsiteY41" fmla="*/ 2359974 h 2397580"/>
                  <a:gd name="connsiteX42" fmla="*/ 1091875 w 2800970"/>
                  <a:gd name="connsiteY42" fmla="*/ 2374488 h 2397580"/>
                  <a:gd name="connsiteX43" fmla="*/ 946733 w 2800970"/>
                  <a:gd name="connsiteY43" fmla="*/ 2316431 h 2397580"/>
                  <a:gd name="connsiteX44" fmla="*/ 1193476 w 2800970"/>
                  <a:gd name="connsiteY44" fmla="*/ 2361513 h 2397580"/>
                  <a:gd name="connsiteX45" fmla="*/ 1298061 w 2800970"/>
                  <a:gd name="connsiteY45" fmla="*/ 2351011 h 2397580"/>
                  <a:gd name="connsiteX46" fmla="*/ 1466260 w 2800970"/>
                  <a:gd name="connsiteY46" fmla="*/ 2344524 h 2397580"/>
                  <a:gd name="connsiteX47" fmla="*/ 1657933 w 2800970"/>
                  <a:gd name="connsiteY47" fmla="*/ 2397028 h 2397580"/>
                  <a:gd name="connsiteX48" fmla="*/ 2047439 w 2800970"/>
                  <a:gd name="connsiteY48" fmla="*/ 2382423 h 2397580"/>
                  <a:gd name="connsiteX49" fmla="*/ 2543718 w 2800970"/>
                  <a:gd name="connsiteY49" fmla="*/ 2342985 h 2397580"/>
                  <a:gd name="connsiteX50" fmla="*/ 2600813 w 2800970"/>
                  <a:gd name="connsiteY50" fmla="*/ 2329918 h 2397580"/>
                  <a:gd name="connsiteX51" fmla="*/ 2650877 w 2800970"/>
                  <a:gd name="connsiteY51" fmla="*/ 2328470 h 2397580"/>
                  <a:gd name="connsiteX52" fmla="*/ 2790048 w 2800970"/>
                  <a:gd name="connsiteY52" fmla="*/ 2320444 h 2397580"/>
                  <a:gd name="connsiteX53" fmla="*/ 2775533 w 2800970"/>
                  <a:gd name="connsiteY53" fmla="*/ 2180252 h 2397580"/>
                  <a:gd name="connsiteX54" fmla="*/ 2644905 w 2800970"/>
                  <a:gd name="connsiteY54" fmla="*/ 2160787 h 2397580"/>
                  <a:gd name="connsiteX55" fmla="*/ 2508585 w 2800970"/>
                  <a:gd name="connsiteY55" fmla="*/ 2161901 h 2397580"/>
                  <a:gd name="connsiteX56" fmla="*/ 2436146 w 2800970"/>
                  <a:gd name="connsiteY56" fmla="*/ 2181789 h 2397580"/>
                  <a:gd name="connsiteX57" fmla="*/ 2415662 w 2800970"/>
                  <a:gd name="connsiteY57" fmla="*/ 2238308 h 2397580"/>
                  <a:gd name="connsiteX58" fmla="*/ 2334135 w 2800970"/>
                  <a:gd name="connsiteY58" fmla="*/ 2215768 h 2397580"/>
                  <a:gd name="connsiteX59" fmla="*/ 2335657 w 2800970"/>
                  <a:gd name="connsiteY59" fmla="*/ 2109396 h 2397580"/>
                  <a:gd name="connsiteX60" fmla="*/ 2197313 w 2800970"/>
                  <a:gd name="connsiteY60" fmla="*/ 2109397 h 2397580"/>
                  <a:gd name="connsiteX61" fmla="*/ 2194961 w 2800970"/>
                  <a:gd name="connsiteY61" fmla="*/ 1953575 h 2397580"/>
                  <a:gd name="connsiteX62" fmla="*/ 2064333 w 2800970"/>
                  <a:gd name="connsiteY62" fmla="*/ 1968088 h 2397580"/>
                  <a:gd name="connsiteX63" fmla="*/ 1933704 w 2800970"/>
                  <a:gd name="connsiteY63" fmla="*/ 2026146 h 2397580"/>
                  <a:gd name="connsiteX64" fmla="*/ 1861132 w 2800970"/>
                  <a:gd name="connsiteY64" fmla="*/ 2011630 h 2397580"/>
                  <a:gd name="connsiteX65" fmla="*/ 1498275 w 2800970"/>
                  <a:gd name="connsiteY65" fmla="*/ 1953574 h 2397580"/>
                  <a:gd name="connsiteX66" fmla="*/ 1411190 w 2800970"/>
                  <a:gd name="connsiteY66" fmla="*/ 1924545 h 2397580"/>
                  <a:gd name="connsiteX67" fmla="*/ 1295075 w 2800970"/>
                  <a:gd name="connsiteY67" fmla="*/ 1866488 h 2397580"/>
                  <a:gd name="connsiteX68" fmla="*/ 1135418 w 2800970"/>
                  <a:gd name="connsiteY68" fmla="*/ 1735860 h 2397580"/>
                  <a:gd name="connsiteX69" fmla="*/ 1048333 w 2800970"/>
                  <a:gd name="connsiteY69" fmla="*/ 1605231 h 2397580"/>
                  <a:gd name="connsiteX70" fmla="*/ 1019304 w 2800970"/>
                  <a:gd name="connsiteY70" fmla="*/ 1561688 h 2397580"/>
                  <a:gd name="connsiteX71" fmla="*/ 975761 w 2800970"/>
                  <a:gd name="connsiteY71" fmla="*/ 1518145 h 2397580"/>
                  <a:gd name="connsiteX72" fmla="*/ 946733 w 2800970"/>
                  <a:gd name="connsiteY72" fmla="*/ 1445574 h 2397580"/>
                  <a:gd name="connsiteX73" fmla="*/ 859647 w 2800970"/>
                  <a:gd name="connsiteY73" fmla="*/ 1445574 h 2397580"/>
                  <a:gd name="connsiteX74" fmla="*/ 787076 w 2800970"/>
                  <a:gd name="connsiteY74" fmla="*/ 1416545 h 2397580"/>
                  <a:gd name="connsiteX75" fmla="*/ 769575 w 2800970"/>
                  <a:gd name="connsiteY75" fmla="*/ 1296417 h 2397580"/>
                  <a:gd name="connsiteX76" fmla="*/ 888676 w 2800970"/>
                  <a:gd name="connsiteY76" fmla="*/ 1227860 h 2397580"/>
                  <a:gd name="connsiteX77" fmla="*/ 894577 w 2800970"/>
                  <a:gd name="connsiteY77" fmla="*/ 1101300 h 2397580"/>
                  <a:gd name="connsiteX78" fmla="*/ 779290 w 2800970"/>
                  <a:gd name="connsiteY78" fmla="*/ 1017291 h 2397580"/>
                  <a:gd name="connsiteX79" fmla="*/ 805403 w 2800970"/>
                  <a:gd name="connsiteY79" fmla="*/ 917507 h 2397580"/>
                  <a:gd name="connsiteX80" fmla="*/ 917634 w 2800970"/>
                  <a:gd name="connsiteY80" fmla="*/ 1017291 h 2397580"/>
                  <a:gd name="connsiteX81" fmla="*/ 1109376 w 2800970"/>
                  <a:gd name="connsiteY81" fmla="*/ 1023121 h 2397580"/>
                  <a:gd name="connsiteX82" fmla="*/ 1178961 w 2800970"/>
                  <a:gd name="connsiteY82" fmla="*/ 1048136 h 2397580"/>
                  <a:gd name="connsiteX83" fmla="*/ 1309177 w 2800970"/>
                  <a:gd name="connsiteY83" fmla="*/ 1066664 h 2397580"/>
                  <a:gd name="connsiteX84" fmla="*/ 1382161 w 2800970"/>
                  <a:gd name="connsiteY84" fmla="*/ 1070677 h 2397580"/>
                  <a:gd name="connsiteX85" fmla="*/ 1483761 w 2800970"/>
                  <a:gd name="connsiteY85" fmla="*/ 1053688 h 2397580"/>
                  <a:gd name="connsiteX86" fmla="*/ 1600289 w 2800970"/>
                  <a:gd name="connsiteY86" fmla="*/ 1028673 h 2397580"/>
                  <a:gd name="connsiteX87" fmla="*/ 1614390 w 2800970"/>
                  <a:gd name="connsiteY87" fmla="*/ 995631 h 2397580"/>
                  <a:gd name="connsiteX88" fmla="*/ 1501676 w 2800970"/>
                  <a:gd name="connsiteY88" fmla="*/ 890018 h 2397580"/>
                  <a:gd name="connsiteX89" fmla="*/ 1599875 w 2800970"/>
                  <a:gd name="connsiteY89" fmla="*/ 777917 h 2397580"/>
                  <a:gd name="connsiteX90" fmla="*/ 1576818 w 2800970"/>
                  <a:gd name="connsiteY90" fmla="*/ 676317 h 2397580"/>
                  <a:gd name="connsiteX91" fmla="*/ 1498274 w 2800970"/>
                  <a:gd name="connsiteY91" fmla="*/ 618260 h 2397580"/>
                  <a:gd name="connsiteX92" fmla="*/ 1390306 w 2800970"/>
                  <a:gd name="connsiteY92" fmla="*/ 618252 h 2397580"/>
                  <a:gd name="connsiteX93" fmla="*/ 1286548 w 2800970"/>
                  <a:gd name="connsiteY93" fmla="*/ 555247 h 2397580"/>
                  <a:gd name="connsiteX94" fmla="*/ 1498689 w 2800970"/>
                  <a:gd name="connsiteY94" fmla="*/ 372120 h 2397580"/>
                  <a:gd name="connsiteX95" fmla="*/ 1643833 w 2800970"/>
                  <a:gd name="connsiteY95" fmla="*/ 519136 h 2397580"/>
                  <a:gd name="connsiteX96" fmla="*/ 1875647 w 2800970"/>
                  <a:gd name="connsiteY96" fmla="*/ 676316 h 2397580"/>
                  <a:gd name="connsiteX97" fmla="*/ 1991761 w 2800970"/>
                  <a:gd name="connsiteY97" fmla="*/ 792431 h 2397580"/>
                  <a:gd name="connsiteX98" fmla="*/ 1997732 w 2800970"/>
                  <a:gd name="connsiteY98" fmla="*/ 624747 h 2397580"/>
                  <a:gd name="connsiteX99" fmla="*/ 1989190 w 2800970"/>
                  <a:gd name="connsiteY99" fmla="*/ 577191 h 2397580"/>
                  <a:gd name="connsiteX100" fmla="*/ 1991347 w 2800970"/>
                  <a:gd name="connsiteY100" fmla="*/ 519134 h 2397580"/>
                  <a:gd name="connsiteX101" fmla="*/ 1875647 w 2800970"/>
                  <a:gd name="connsiteY101" fmla="*/ 458602 h 2397580"/>
                  <a:gd name="connsiteX102" fmla="*/ 1672447 w 2800970"/>
                  <a:gd name="connsiteY102" fmla="*/ 371517 h 2397580"/>
                  <a:gd name="connsiteX103" fmla="*/ 1570847 w 2800970"/>
                  <a:gd name="connsiteY103" fmla="*/ 298945 h 2397580"/>
                  <a:gd name="connsiteX104" fmla="*/ 1527304 w 2800970"/>
                  <a:gd name="connsiteY104" fmla="*/ 269917 h 2397580"/>
                  <a:gd name="connsiteX105" fmla="*/ 1469247 w 2800970"/>
                  <a:gd name="connsiteY105" fmla="*/ 226374 h 2397580"/>
                  <a:gd name="connsiteX106" fmla="*/ 1454733 w 2800970"/>
                  <a:gd name="connsiteY106" fmla="*/ 226374 h 2397580"/>
                  <a:gd name="connsiteX107" fmla="*/ 1309590 w 2800970"/>
                  <a:gd name="connsiteY107" fmla="*/ 124774 h 2397580"/>
                  <a:gd name="connsiteX108" fmla="*/ 1266047 w 2800970"/>
                  <a:gd name="connsiteY108" fmla="*/ 81231 h 2397580"/>
                  <a:gd name="connsiteX109" fmla="*/ 1237018 w 2800970"/>
                  <a:gd name="connsiteY109" fmla="*/ 37688 h 2397580"/>
                  <a:gd name="connsiteX110" fmla="*/ 1193475 w 2800970"/>
                  <a:gd name="connsiteY110" fmla="*/ 23174 h 2397580"/>
                  <a:gd name="connsiteX111" fmla="*/ 1144375 w 2800970"/>
                  <a:gd name="connsiteY111" fmla="*/ 634 h 2397580"/>
                  <a:gd name="connsiteX0" fmla="*/ 1144375 w 2800970"/>
                  <a:gd name="connsiteY0" fmla="*/ 634 h 2397580"/>
                  <a:gd name="connsiteX1" fmla="*/ 1123890 w 2800970"/>
                  <a:gd name="connsiteY1" fmla="*/ 52202 h 2397580"/>
                  <a:gd name="connsiteX2" fmla="*/ 1091875 w 2800970"/>
                  <a:gd name="connsiteY2" fmla="*/ 66717 h 2397580"/>
                  <a:gd name="connsiteX3" fmla="*/ 1048333 w 2800970"/>
                  <a:gd name="connsiteY3" fmla="*/ 110260 h 2397580"/>
                  <a:gd name="connsiteX4" fmla="*/ 1136677 w 2800970"/>
                  <a:gd name="connsiteY4" fmla="*/ 166709 h 2397580"/>
                  <a:gd name="connsiteX5" fmla="*/ 1222504 w 2800970"/>
                  <a:gd name="connsiteY5" fmla="*/ 139289 h 2397580"/>
                  <a:gd name="connsiteX6" fmla="*/ 1280561 w 2800970"/>
                  <a:gd name="connsiteY6" fmla="*/ 182833 h 2397580"/>
                  <a:gd name="connsiteX7" fmla="*/ 1193477 w 2800970"/>
                  <a:gd name="connsiteY7" fmla="*/ 298946 h 2397580"/>
                  <a:gd name="connsiteX8" fmla="*/ 1090563 w 2800970"/>
                  <a:gd name="connsiteY8" fmla="*/ 271719 h 2397580"/>
                  <a:gd name="connsiteX9" fmla="*/ 1090563 w 2800970"/>
                  <a:gd name="connsiteY9" fmla="*/ 198212 h 2397580"/>
                  <a:gd name="connsiteX10" fmla="*/ 1033818 w 2800970"/>
                  <a:gd name="connsiteY10" fmla="*/ 139288 h 2397580"/>
                  <a:gd name="connsiteX11" fmla="*/ 865209 w 2800970"/>
                  <a:gd name="connsiteY11" fmla="*/ 317474 h 2397580"/>
                  <a:gd name="connsiteX12" fmla="*/ 787075 w 2800970"/>
                  <a:gd name="connsiteY12" fmla="*/ 386031 h 2397580"/>
                  <a:gd name="connsiteX13" fmla="*/ 714504 w 2800970"/>
                  <a:gd name="connsiteY13" fmla="*/ 473117 h 2397580"/>
                  <a:gd name="connsiteX14" fmla="*/ 627418 w 2800970"/>
                  <a:gd name="connsiteY14" fmla="*/ 560202 h 2397580"/>
                  <a:gd name="connsiteX15" fmla="*/ 612904 w 2800970"/>
                  <a:gd name="connsiteY15" fmla="*/ 589231 h 2397580"/>
                  <a:gd name="connsiteX16" fmla="*/ 496790 w 2800970"/>
                  <a:gd name="connsiteY16" fmla="*/ 719860 h 2397580"/>
                  <a:gd name="connsiteX17" fmla="*/ 453247 w 2800970"/>
                  <a:gd name="connsiteY17" fmla="*/ 748888 h 2397580"/>
                  <a:gd name="connsiteX18" fmla="*/ 395190 w 2800970"/>
                  <a:gd name="connsiteY18" fmla="*/ 806945 h 2397580"/>
                  <a:gd name="connsiteX19" fmla="*/ 366161 w 2800970"/>
                  <a:gd name="connsiteY19" fmla="*/ 850488 h 2397580"/>
                  <a:gd name="connsiteX20" fmla="*/ 322618 w 2800970"/>
                  <a:gd name="connsiteY20" fmla="*/ 894031 h 2397580"/>
                  <a:gd name="connsiteX21" fmla="*/ 279075 w 2800970"/>
                  <a:gd name="connsiteY21" fmla="*/ 952088 h 2397580"/>
                  <a:gd name="connsiteX22" fmla="*/ 206504 w 2800970"/>
                  <a:gd name="connsiteY22" fmla="*/ 1039174 h 2397580"/>
                  <a:gd name="connsiteX23" fmla="*/ 162961 w 2800970"/>
                  <a:gd name="connsiteY23" fmla="*/ 1097231 h 2397580"/>
                  <a:gd name="connsiteX24" fmla="*/ 104904 w 2800970"/>
                  <a:gd name="connsiteY24" fmla="*/ 1155288 h 2397580"/>
                  <a:gd name="connsiteX25" fmla="*/ 75875 w 2800970"/>
                  <a:gd name="connsiteY25" fmla="*/ 1213345 h 2397580"/>
                  <a:gd name="connsiteX26" fmla="*/ 17820 w 2800970"/>
                  <a:gd name="connsiteY26" fmla="*/ 1325447 h 2397580"/>
                  <a:gd name="connsiteX27" fmla="*/ 1472 w 2800970"/>
                  <a:gd name="connsiteY27" fmla="*/ 1489118 h 2397580"/>
                  <a:gd name="connsiteX28" fmla="*/ 4311 w 2800970"/>
                  <a:gd name="connsiteY28" fmla="*/ 1629495 h 2397580"/>
                  <a:gd name="connsiteX29" fmla="*/ 32702 w 2800970"/>
                  <a:gd name="connsiteY29" fmla="*/ 1757439 h 2397580"/>
                  <a:gd name="connsiteX30" fmla="*/ 88555 w 2800970"/>
                  <a:gd name="connsiteY30" fmla="*/ 1880041 h 2397580"/>
                  <a:gd name="connsiteX31" fmla="*/ 162961 w 2800970"/>
                  <a:gd name="connsiteY31" fmla="*/ 2011631 h 2397580"/>
                  <a:gd name="connsiteX32" fmla="*/ 206504 w 2800970"/>
                  <a:gd name="connsiteY32" fmla="*/ 2040660 h 2397580"/>
                  <a:gd name="connsiteX33" fmla="*/ 293590 w 2800970"/>
                  <a:gd name="connsiteY33" fmla="*/ 2113231 h 2397580"/>
                  <a:gd name="connsiteX34" fmla="*/ 380675 w 2800970"/>
                  <a:gd name="connsiteY34" fmla="*/ 2171288 h 2397580"/>
                  <a:gd name="connsiteX35" fmla="*/ 600548 w 2800970"/>
                  <a:gd name="connsiteY35" fmla="*/ 2252822 h 2397580"/>
                  <a:gd name="connsiteX36" fmla="*/ 281974 w 2800970"/>
                  <a:gd name="connsiteY36" fmla="*/ 2002337 h 2397580"/>
                  <a:gd name="connsiteX37" fmla="*/ 772561 w 2800970"/>
                  <a:gd name="connsiteY37" fmla="*/ 2272888 h 2397580"/>
                  <a:gd name="connsiteX38" fmla="*/ 816104 w 2800970"/>
                  <a:gd name="connsiteY38" fmla="*/ 2287402 h 2397580"/>
                  <a:gd name="connsiteX39" fmla="*/ 859647 w 2800970"/>
                  <a:gd name="connsiteY39" fmla="*/ 2301917 h 2397580"/>
                  <a:gd name="connsiteX40" fmla="*/ 903190 w 2800970"/>
                  <a:gd name="connsiteY40" fmla="*/ 2316431 h 2397580"/>
                  <a:gd name="connsiteX41" fmla="*/ 1019304 w 2800970"/>
                  <a:gd name="connsiteY41" fmla="*/ 2359974 h 2397580"/>
                  <a:gd name="connsiteX42" fmla="*/ 1080347 w 2800970"/>
                  <a:gd name="connsiteY42" fmla="*/ 2342985 h 2397580"/>
                  <a:gd name="connsiteX43" fmla="*/ 946733 w 2800970"/>
                  <a:gd name="connsiteY43" fmla="*/ 2316431 h 2397580"/>
                  <a:gd name="connsiteX44" fmla="*/ 1193476 w 2800970"/>
                  <a:gd name="connsiteY44" fmla="*/ 2361513 h 2397580"/>
                  <a:gd name="connsiteX45" fmla="*/ 1298061 w 2800970"/>
                  <a:gd name="connsiteY45" fmla="*/ 2351011 h 2397580"/>
                  <a:gd name="connsiteX46" fmla="*/ 1466260 w 2800970"/>
                  <a:gd name="connsiteY46" fmla="*/ 2344524 h 2397580"/>
                  <a:gd name="connsiteX47" fmla="*/ 1657933 w 2800970"/>
                  <a:gd name="connsiteY47" fmla="*/ 2397028 h 2397580"/>
                  <a:gd name="connsiteX48" fmla="*/ 2047439 w 2800970"/>
                  <a:gd name="connsiteY48" fmla="*/ 2382423 h 2397580"/>
                  <a:gd name="connsiteX49" fmla="*/ 2543718 w 2800970"/>
                  <a:gd name="connsiteY49" fmla="*/ 2342985 h 2397580"/>
                  <a:gd name="connsiteX50" fmla="*/ 2600813 w 2800970"/>
                  <a:gd name="connsiteY50" fmla="*/ 2329918 h 2397580"/>
                  <a:gd name="connsiteX51" fmla="*/ 2650877 w 2800970"/>
                  <a:gd name="connsiteY51" fmla="*/ 2328470 h 2397580"/>
                  <a:gd name="connsiteX52" fmla="*/ 2790048 w 2800970"/>
                  <a:gd name="connsiteY52" fmla="*/ 2320444 h 2397580"/>
                  <a:gd name="connsiteX53" fmla="*/ 2775533 w 2800970"/>
                  <a:gd name="connsiteY53" fmla="*/ 2180252 h 2397580"/>
                  <a:gd name="connsiteX54" fmla="*/ 2644905 w 2800970"/>
                  <a:gd name="connsiteY54" fmla="*/ 2160787 h 2397580"/>
                  <a:gd name="connsiteX55" fmla="*/ 2508585 w 2800970"/>
                  <a:gd name="connsiteY55" fmla="*/ 2161901 h 2397580"/>
                  <a:gd name="connsiteX56" fmla="*/ 2436146 w 2800970"/>
                  <a:gd name="connsiteY56" fmla="*/ 2181789 h 2397580"/>
                  <a:gd name="connsiteX57" fmla="*/ 2415662 w 2800970"/>
                  <a:gd name="connsiteY57" fmla="*/ 2238308 h 2397580"/>
                  <a:gd name="connsiteX58" fmla="*/ 2334135 w 2800970"/>
                  <a:gd name="connsiteY58" fmla="*/ 2215768 h 2397580"/>
                  <a:gd name="connsiteX59" fmla="*/ 2335657 w 2800970"/>
                  <a:gd name="connsiteY59" fmla="*/ 2109396 h 2397580"/>
                  <a:gd name="connsiteX60" fmla="*/ 2197313 w 2800970"/>
                  <a:gd name="connsiteY60" fmla="*/ 2109397 h 2397580"/>
                  <a:gd name="connsiteX61" fmla="*/ 2194961 w 2800970"/>
                  <a:gd name="connsiteY61" fmla="*/ 1953575 h 2397580"/>
                  <a:gd name="connsiteX62" fmla="*/ 2064333 w 2800970"/>
                  <a:gd name="connsiteY62" fmla="*/ 1968088 h 2397580"/>
                  <a:gd name="connsiteX63" fmla="*/ 1933704 w 2800970"/>
                  <a:gd name="connsiteY63" fmla="*/ 2026146 h 2397580"/>
                  <a:gd name="connsiteX64" fmla="*/ 1861132 w 2800970"/>
                  <a:gd name="connsiteY64" fmla="*/ 2011630 h 2397580"/>
                  <a:gd name="connsiteX65" fmla="*/ 1498275 w 2800970"/>
                  <a:gd name="connsiteY65" fmla="*/ 1953574 h 2397580"/>
                  <a:gd name="connsiteX66" fmla="*/ 1411190 w 2800970"/>
                  <a:gd name="connsiteY66" fmla="*/ 1924545 h 2397580"/>
                  <a:gd name="connsiteX67" fmla="*/ 1295075 w 2800970"/>
                  <a:gd name="connsiteY67" fmla="*/ 1866488 h 2397580"/>
                  <a:gd name="connsiteX68" fmla="*/ 1135418 w 2800970"/>
                  <a:gd name="connsiteY68" fmla="*/ 1735860 h 2397580"/>
                  <a:gd name="connsiteX69" fmla="*/ 1048333 w 2800970"/>
                  <a:gd name="connsiteY69" fmla="*/ 1605231 h 2397580"/>
                  <a:gd name="connsiteX70" fmla="*/ 1019304 w 2800970"/>
                  <a:gd name="connsiteY70" fmla="*/ 1561688 h 2397580"/>
                  <a:gd name="connsiteX71" fmla="*/ 975761 w 2800970"/>
                  <a:gd name="connsiteY71" fmla="*/ 1518145 h 2397580"/>
                  <a:gd name="connsiteX72" fmla="*/ 946733 w 2800970"/>
                  <a:gd name="connsiteY72" fmla="*/ 1445574 h 2397580"/>
                  <a:gd name="connsiteX73" fmla="*/ 859647 w 2800970"/>
                  <a:gd name="connsiteY73" fmla="*/ 1445574 h 2397580"/>
                  <a:gd name="connsiteX74" fmla="*/ 787076 w 2800970"/>
                  <a:gd name="connsiteY74" fmla="*/ 1416545 h 2397580"/>
                  <a:gd name="connsiteX75" fmla="*/ 769575 w 2800970"/>
                  <a:gd name="connsiteY75" fmla="*/ 1296417 h 2397580"/>
                  <a:gd name="connsiteX76" fmla="*/ 888676 w 2800970"/>
                  <a:gd name="connsiteY76" fmla="*/ 1227860 h 2397580"/>
                  <a:gd name="connsiteX77" fmla="*/ 894577 w 2800970"/>
                  <a:gd name="connsiteY77" fmla="*/ 1101300 h 2397580"/>
                  <a:gd name="connsiteX78" fmla="*/ 779290 w 2800970"/>
                  <a:gd name="connsiteY78" fmla="*/ 1017291 h 2397580"/>
                  <a:gd name="connsiteX79" fmla="*/ 805403 w 2800970"/>
                  <a:gd name="connsiteY79" fmla="*/ 917507 h 2397580"/>
                  <a:gd name="connsiteX80" fmla="*/ 917634 w 2800970"/>
                  <a:gd name="connsiteY80" fmla="*/ 1017291 h 2397580"/>
                  <a:gd name="connsiteX81" fmla="*/ 1109376 w 2800970"/>
                  <a:gd name="connsiteY81" fmla="*/ 1023121 h 2397580"/>
                  <a:gd name="connsiteX82" fmla="*/ 1178961 w 2800970"/>
                  <a:gd name="connsiteY82" fmla="*/ 1048136 h 2397580"/>
                  <a:gd name="connsiteX83" fmla="*/ 1309177 w 2800970"/>
                  <a:gd name="connsiteY83" fmla="*/ 1066664 h 2397580"/>
                  <a:gd name="connsiteX84" fmla="*/ 1382161 w 2800970"/>
                  <a:gd name="connsiteY84" fmla="*/ 1070677 h 2397580"/>
                  <a:gd name="connsiteX85" fmla="*/ 1483761 w 2800970"/>
                  <a:gd name="connsiteY85" fmla="*/ 1053688 h 2397580"/>
                  <a:gd name="connsiteX86" fmla="*/ 1600289 w 2800970"/>
                  <a:gd name="connsiteY86" fmla="*/ 1028673 h 2397580"/>
                  <a:gd name="connsiteX87" fmla="*/ 1614390 w 2800970"/>
                  <a:gd name="connsiteY87" fmla="*/ 995631 h 2397580"/>
                  <a:gd name="connsiteX88" fmla="*/ 1501676 w 2800970"/>
                  <a:gd name="connsiteY88" fmla="*/ 890018 h 2397580"/>
                  <a:gd name="connsiteX89" fmla="*/ 1599875 w 2800970"/>
                  <a:gd name="connsiteY89" fmla="*/ 777917 h 2397580"/>
                  <a:gd name="connsiteX90" fmla="*/ 1576818 w 2800970"/>
                  <a:gd name="connsiteY90" fmla="*/ 676317 h 2397580"/>
                  <a:gd name="connsiteX91" fmla="*/ 1498274 w 2800970"/>
                  <a:gd name="connsiteY91" fmla="*/ 618260 h 2397580"/>
                  <a:gd name="connsiteX92" fmla="*/ 1390306 w 2800970"/>
                  <a:gd name="connsiteY92" fmla="*/ 618252 h 2397580"/>
                  <a:gd name="connsiteX93" fmla="*/ 1286548 w 2800970"/>
                  <a:gd name="connsiteY93" fmla="*/ 555247 h 2397580"/>
                  <a:gd name="connsiteX94" fmla="*/ 1498689 w 2800970"/>
                  <a:gd name="connsiteY94" fmla="*/ 372120 h 2397580"/>
                  <a:gd name="connsiteX95" fmla="*/ 1643833 w 2800970"/>
                  <a:gd name="connsiteY95" fmla="*/ 519136 h 2397580"/>
                  <a:gd name="connsiteX96" fmla="*/ 1875647 w 2800970"/>
                  <a:gd name="connsiteY96" fmla="*/ 676316 h 2397580"/>
                  <a:gd name="connsiteX97" fmla="*/ 1991761 w 2800970"/>
                  <a:gd name="connsiteY97" fmla="*/ 792431 h 2397580"/>
                  <a:gd name="connsiteX98" fmla="*/ 1997732 w 2800970"/>
                  <a:gd name="connsiteY98" fmla="*/ 624747 h 2397580"/>
                  <a:gd name="connsiteX99" fmla="*/ 1989190 w 2800970"/>
                  <a:gd name="connsiteY99" fmla="*/ 577191 h 2397580"/>
                  <a:gd name="connsiteX100" fmla="*/ 1991347 w 2800970"/>
                  <a:gd name="connsiteY100" fmla="*/ 519134 h 2397580"/>
                  <a:gd name="connsiteX101" fmla="*/ 1875647 w 2800970"/>
                  <a:gd name="connsiteY101" fmla="*/ 458602 h 2397580"/>
                  <a:gd name="connsiteX102" fmla="*/ 1672447 w 2800970"/>
                  <a:gd name="connsiteY102" fmla="*/ 371517 h 2397580"/>
                  <a:gd name="connsiteX103" fmla="*/ 1570847 w 2800970"/>
                  <a:gd name="connsiteY103" fmla="*/ 298945 h 2397580"/>
                  <a:gd name="connsiteX104" fmla="*/ 1527304 w 2800970"/>
                  <a:gd name="connsiteY104" fmla="*/ 269917 h 2397580"/>
                  <a:gd name="connsiteX105" fmla="*/ 1469247 w 2800970"/>
                  <a:gd name="connsiteY105" fmla="*/ 226374 h 2397580"/>
                  <a:gd name="connsiteX106" fmla="*/ 1454733 w 2800970"/>
                  <a:gd name="connsiteY106" fmla="*/ 226374 h 2397580"/>
                  <a:gd name="connsiteX107" fmla="*/ 1309590 w 2800970"/>
                  <a:gd name="connsiteY107" fmla="*/ 124774 h 2397580"/>
                  <a:gd name="connsiteX108" fmla="*/ 1266047 w 2800970"/>
                  <a:gd name="connsiteY108" fmla="*/ 81231 h 2397580"/>
                  <a:gd name="connsiteX109" fmla="*/ 1237018 w 2800970"/>
                  <a:gd name="connsiteY109" fmla="*/ 37688 h 2397580"/>
                  <a:gd name="connsiteX110" fmla="*/ 1193475 w 2800970"/>
                  <a:gd name="connsiteY110" fmla="*/ 23174 h 2397580"/>
                  <a:gd name="connsiteX111" fmla="*/ 1144375 w 2800970"/>
                  <a:gd name="connsiteY111" fmla="*/ 634 h 2397580"/>
                  <a:gd name="connsiteX0" fmla="*/ 1144375 w 2800970"/>
                  <a:gd name="connsiteY0" fmla="*/ 634 h 2397580"/>
                  <a:gd name="connsiteX1" fmla="*/ 1123890 w 2800970"/>
                  <a:gd name="connsiteY1" fmla="*/ 52202 h 2397580"/>
                  <a:gd name="connsiteX2" fmla="*/ 1091875 w 2800970"/>
                  <a:gd name="connsiteY2" fmla="*/ 66717 h 2397580"/>
                  <a:gd name="connsiteX3" fmla="*/ 1048333 w 2800970"/>
                  <a:gd name="connsiteY3" fmla="*/ 110260 h 2397580"/>
                  <a:gd name="connsiteX4" fmla="*/ 1136677 w 2800970"/>
                  <a:gd name="connsiteY4" fmla="*/ 166709 h 2397580"/>
                  <a:gd name="connsiteX5" fmla="*/ 1222504 w 2800970"/>
                  <a:gd name="connsiteY5" fmla="*/ 139289 h 2397580"/>
                  <a:gd name="connsiteX6" fmla="*/ 1280561 w 2800970"/>
                  <a:gd name="connsiteY6" fmla="*/ 182833 h 2397580"/>
                  <a:gd name="connsiteX7" fmla="*/ 1193477 w 2800970"/>
                  <a:gd name="connsiteY7" fmla="*/ 298946 h 2397580"/>
                  <a:gd name="connsiteX8" fmla="*/ 1090563 w 2800970"/>
                  <a:gd name="connsiteY8" fmla="*/ 271719 h 2397580"/>
                  <a:gd name="connsiteX9" fmla="*/ 1090563 w 2800970"/>
                  <a:gd name="connsiteY9" fmla="*/ 198212 h 2397580"/>
                  <a:gd name="connsiteX10" fmla="*/ 1033818 w 2800970"/>
                  <a:gd name="connsiteY10" fmla="*/ 139288 h 2397580"/>
                  <a:gd name="connsiteX11" fmla="*/ 865209 w 2800970"/>
                  <a:gd name="connsiteY11" fmla="*/ 317474 h 2397580"/>
                  <a:gd name="connsiteX12" fmla="*/ 787075 w 2800970"/>
                  <a:gd name="connsiteY12" fmla="*/ 386031 h 2397580"/>
                  <a:gd name="connsiteX13" fmla="*/ 714504 w 2800970"/>
                  <a:gd name="connsiteY13" fmla="*/ 473117 h 2397580"/>
                  <a:gd name="connsiteX14" fmla="*/ 627418 w 2800970"/>
                  <a:gd name="connsiteY14" fmla="*/ 560202 h 2397580"/>
                  <a:gd name="connsiteX15" fmla="*/ 612904 w 2800970"/>
                  <a:gd name="connsiteY15" fmla="*/ 589231 h 2397580"/>
                  <a:gd name="connsiteX16" fmla="*/ 496790 w 2800970"/>
                  <a:gd name="connsiteY16" fmla="*/ 719860 h 2397580"/>
                  <a:gd name="connsiteX17" fmla="*/ 453247 w 2800970"/>
                  <a:gd name="connsiteY17" fmla="*/ 748888 h 2397580"/>
                  <a:gd name="connsiteX18" fmla="*/ 395190 w 2800970"/>
                  <a:gd name="connsiteY18" fmla="*/ 806945 h 2397580"/>
                  <a:gd name="connsiteX19" fmla="*/ 366161 w 2800970"/>
                  <a:gd name="connsiteY19" fmla="*/ 850488 h 2397580"/>
                  <a:gd name="connsiteX20" fmla="*/ 322618 w 2800970"/>
                  <a:gd name="connsiteY20" fmla="*/ 894031 h 2397580"/>
                  <a:gd name="connsiteX21" fmla="*/ 279075 w 2800970"/>
                  <a:gd name="connsiteY21" fmla="*/ 952088 h 2397580"/>
                  <a:gd name="connsiteX22" fmla="*/ 206504 w 2800970"/>
                  <a:gd name="connsiteY22" fmla="*/ 1039174 h 2397580"/>
                  <a:gd name="connsiteX23" fmla="*/ 162961 w 2800970"/>
                  <a:gd name="connsiteY23" fmla="*/ 1097231 h 2397580"/>
                  <a:gd name="connsiteX24" fmla="*/ 104904 w 2800970"/>
                  <a:gd name="connsiteY24" fmla="*/ 1155288 h 2397580"/>
                  <a:gd name="connsiteX25" fmla="*/ 75875 w 2800970"/>
                  <a:gd name="connsiteY25" fmla="*/ 1213345 h 2397580"/>
                  <a:gd name="connsiteX26" fmla="*/ 17820 w 2800970"/>
                  <a:gd name="connsiteY26" fmla="*/ 1325447 h 2397580"/>
                  <a:gd name="connsiteX27" fmla="*/ 1472 w 2800970"/>
                  <a:gd name="connsiteY27" fmla="*/ 1489118 h 2397580"/>
                  <a:gd name="connsiteX28" fmla="*/ 4311 w 2800970"/>
                  <a:gd name="connsiteY28" fmla="*/ 1629495 h 2397580"/>
                  <a:gd name="connsiteX29" fmla="*/ 32702 w 2800970"/>
                  <a:gd name="connsiteY29" fmla="*/ 1757439 h 2397580"/>
                  <a:gd name="connsiteX30" fmla="*/ 88555 w 2800970"/>
                  <a:gd name="connsiteY30" fmla="*/ 1880041 h 2397580"/>
                  <a:gd name="connsiteX31" fmla="*/ 162961 w 2800970"/>
                  <a:gd name="connsiteY31" fmla="*/ 2011631 h 2397580"/>
                  <a:gd name="connsiteX32" fmla="*/ 206504 w 2800970"/>
                  <a:gd name="connsiteY32" fmla="*/ 2040660 h 2397580"/>
                  <a:gd name="connsiteX33" fmla="*/ 293590 w 2800970"/>
                  <a:gd name="connsiteY33" fmla="*/ 2113231 h 2397580"/>
                  <a:gd name="connsiteX34" fmla="*/ 380675 w 2800970"/>
                  <a:gd name="connsiteY34" fmla="*/ 2171288 h 2397580"/>
                  <a:gd name="connsiteX35" fmla="*/ 600548 w 2800970"/>
                  <a:gd name="connsiteY35" fmla="*/ 2252822 h 2397580"/>
                  <a:gd name="connsiteX36" fmla="*/ 281974 w 2800970"/>
                  <a:gd name="connsiteY36" fmla="*/ 2002337 h 2397580"/>
                  <a:gd name="connsiteX37" fmla="*/ 772561 w 2800970"/>
                  <a:gd name="connsiteY37" fmla="*/ 2272888 h 2397580"/>
                  <a:gd name="connsiteX38" fmla="*/ 816104 w 2800970"/>
                  <a:gd name="connsiteY38" fmla="*/ 2287402 h 2397580"/>
                  <a:gd name="connsiteX39" fmla="*/ 859647 w 2800970"/>
                  <a:gd name="connsiteY39" fmla="*/ 2301917 h 2397580"/>
                  <a:gd name="connsiteX40" fmla="*/ 903190 w 2800970"/>
                  <a:gd name="connsiteY40" fmla="*/ 2316431 h 2397580"/>
                  <a:gd name="connsiteX41" fmla="*/ 996247 w 2800970"/>
                  <a:gd name="connsiteY41" fmla="*/ 2328471 h 2397580"/>
                  <a:gd name="connsiteX42" fmla="*/ 1080347 w 2800970"/>
                  <a:gd name="connsiteY42" fmla="*/ 2342985 h 2397580"/>
                  <a:gd name="connsiteX43" fmla="*/ 946733 w 2800970"/>
                  <a:gd name="connsiteY43" fmla="*/ 2316431 h 2397580"/>
                  <a:gd name="connsiteX44" fmla="*/ 1193476 w 2800970"/>
                  <a:gd name="connsiteY44" fmla="*/ 2361513 h 2397580"/>
                  <a:gd name="connsiteX45" fmla="*/ 1298061 w 2800970"/>
                  <a:gd name="connsiteY45" fmla="*/ 2351011 h 2397580"/>
                  <a:gd name="connsiteX46" fmla="*/ 1466260 w 2800970"/>
                  <a:gd name="connsiteY46" fmla="*/ 2344524 h 2397580"/>
                  <a:gd name="connsiteX47" fmla="*/ 1657933 w 2800970"/>
                  <a:gd name="connsiteY47" fmla="*/ 2397028 h 2397580"/>
                  <a:gd name="connsiteX48" fmla="*/ 2047439 w 2800970"/>
                  <a:gd name="connsiteY48" fmla="*/ 2382423 h 2397580"/>
                  <a:gd name="connsiteX49" fmla="*/ 2543718 w 2800970"/>
                  <a:gd name="connsiteY49" fmla="*/ 2342985 h 2397580"/>
                  <a:gd name="connsiteX50" fmla="*/ 2600813 w 2800970"/>
                  <a:gd name="connsiteY50" fmla="*/ 2329918 h 2397580"/>
                  <a:gd name="connsiteX51" fmla="*/ 2650877 w 2800970"/>
                  <a:gd name="connsiteY51" fmla="*/ 2328470 h 2397580"/>
                  <a:gd name="connsiteX52" fmla="*/ 2790048 w 2800970"/>
                  <a:gd name="connsiteY52" fmla="*/ 2320444 h 2397580"/>
                  <a:gd name="connsiteX53" fmla="*/ 2775533 w 2800970"/>
                  <a:gd name="connsiteY53" fmla="*/ 2180252 h 2397580"/>
                  <a:gd name="connsiteX54" fmla="*/ 2644905 w 2800970"/>
                  <a:gd name="connsiteY54" fmla="*/ 2160787 h 2397580"/>
                  <a:gd name="connsiteX55" fmla="*/ 2508585 w 2800970"/>
                  <a:gd name="connsiteY55" fmla="*/ 2161901 h 2397580"/>
                  <a:gd name="connsiteX56" fmla="*/ 2436146 w 2800970"/>
                  <a:gd name="connsiteY56" fmla="*/ 2181789 h 2397580"/>
                  <a:gd name="connsiteX57" fmla="*/ 2415662 w 2800970"/>
                  <a:gd name="connsiteY57" fmla="*/ 2238308 h 2397580"/>
                  <a:gd name="connsiteX58" fmla="*/ 2334135 w 2800970"/>
                  <a:gd name="connsiteY58" fmla="*/ 2215768 h 2397580"/>
                  <a:gd name="connsiteX59" fmla="*/ 2335657 w 2800970"/>
                  <a:gd name="connsiteY59" fmla="*/ 2109396 h 2397580"/>
                  <a:gd name="connsiteX60" fmla="*/ 2197313 w 2800970"/>
                  <a:gd name="connsiteY60" fmla="*/ 2109397 h 2397580"/>
                  <a:gd name="connsiteX61" fmla="*/ 2194961 w 2800970"/>
                  <a:gd name="connsiteY61" fmla="*/ 1953575 h 2397580"/>
                  <a:gd name="connsiteX62" fmla="*/ 2064333 w 2800970"/>
                  <a:gd name="connsiteY62" fmla="*/ 1968088 h 2397580"/>
                  <a:gd name="connsiteX63" fmla="*/ 1933704 w 2800970"/>
                  <a:gd name="connsiteY63" fmla="*/ 2026146 h 2397580"/>
                  <a:gd name="connsiteX64" fmla="*/ 1861132 w 2800970"/>
                  <a:gd name="connsiteY64" fmla="*/ 2011630 h 2397580"/>
                  <a:gd name="connsiteX65" fmla="*/ 1498275 w 2800970"/>
                  <a:gd name="connsiteY65" fmla="*/ 1953574 h 2397580"/>
                  <a:gd name="connsiteX66" fmla="*/ 1411190 w 2800970"/>
                  <a:gd name="connsiteY66" fmla="*/ 1924545 h 2397580"/>
                  <a:gd name="connsiteX67" fmla="*/ 1295075 w 2800970"/>
                  <a:gd name="connsiteY67" fmla="*/ 1866488 h 2397580"/>
                  <a:gd name="connsiteX68" fmla="*/ 1135418 w 2800970"/>
                  <a:gd name="connsiteY68" fmla="*/ 1735860 h 2397580"/>
                  <a:gd name="connsiteX69" fmla="*/ 1048333 w 2800970"/>
                  <a:gd name="connsiteY69" fmla="*/ 1605231 h 2397580"/>
                  <a:gd name="connsiteX70" fmla="*/ 1019304 w 2800970"/>
                  <a:gd name="connsiteY70" fmla="*/ 1561688 h 2397580"/>
                  <a:gd name="connsiteX71" fmla="*/ 975761 w 2800970"/>
                  <a:gd name="connsiteY71" fmla="*/ 1518145 h 2397580"/>
                  <a:gd name="connsiteX72" fmla="*/ 946733 w 2800970"/>
                  <a:gd name="connsiteY72" fmla="*/ 1445574 h 2397580"/>
                  <a:gd name="connsiteX73" fmla="*/ 859647 w 2800970"/>
                  <a:gd name="connsiteY73" fmla="*/ 1445574 h 2397580"/>
                  <a:gd name="connsiteX74" fmla="*/ 787076 w 2800970"/>
                  <a:gd name="connsiteY74" fmla="*/ 1416545 h 2397580"/>
                  <a:gd name="connsiteX75" fmla="*/ 769575 w 2800970"/>
                  <a:gd name="connsiteY75" fmla="*/ 1296417 h 2397580"/>
                  <a:gd name="connsiteX76" fmla="*/ 888676 w 2800970"/>
                  <a:gd name="connsiteY76" fmla="*/ 1227860 h 2397580"/>
                  <a:gd name="connsiteX77" fmla="*/ 894577 w 2800970"/>
                  <a:gd name="connsiteY77" fmla="*/ 1101300 h 2397580"/>
                  <a:gd name="connsiteX78" fmla="*/ 779290 w 2800970"/>
                  <a:gd name="connsiteY78" fmla="*/ 1017291 h 2397580"/>
                  <a:gd name="connsiteX79" fmla="*/ 805403 w 2800970"/>
                  <a:gd name="connsiteY79" fmla="*/ 917507 h 2397580"/>
                  <a:gd name="connsiteX80" fmla="*/ 917634 w 2800970"/>
                  <a:gd name="connsiteY80" fmla="*/ 1017291 h 2397580"/>
                  <a:gd name="connsiteX81" fmla="*/ 1109376 w 2800970"/>
                  <a:gd name="connsiteY81" fmla="*/ 1023121 h 2397580"/>
                  <a:gd name="connsiteX82" fmla="*/ 1178961 w 2800970"/>
                  <a:gd name="connsiteY82" fmla="*/ 1048136 h 2397580"/>
                  <a:gd name="connsiteX83" fmla="*/ 1309177 w 2800970"/>
                  <a:gd name="connsiteY83" fmla="*/ 1066664 h 2397580"/>
                  <a:gd name="connsiteX84" fmla="*/ 1382161 w 2800970"/>
                  <a:gd name="connsiteY84" fmla="*/ 1070677 h 2397580"/>
                  <a:gd name="connsiteX85" fmla="*/ 1483761 w 2800970"/>
                  <a:gd name="connsiteY85" fmla="*/ 1053688 h 2397580"/>
                  <a:gd name="connsiteX86" fmla="*/ 1600289 w 2800970"/>
                  <a:gd name="connsiteY86" fmla="*/ 1028673 h 2397580"/>
                  <a:gd name="connsiteX87" fmla="*/ 1614390 w 2800970"/>
                  <a:gd name="connsiteY87" fmla="*/ 995631 h 2397580"/>
                  <a:gd name="connsiteX88" fmla="*/ 1501676 w 2800970"/>
                  <a:gd name="connsiteY88" fmla="*/ 890018 h 2397580"/>
                  <a:gd name="connsiteX89" fmla="*/ 1599875 w 2800970"/>
                  <a:gd name="connsiteY89" fmla="*/ 777917 h 2397580"/>
                  <a:gd name="connsiteX90" fmla="*/ 1576818 w 2800970"/>
                  <a:gd name="connsiteY90" fmla="*/ 676317 h 2397580"/>
                  <a:gd name="connsiteX91" fmla="*/ 1498274 w 2800970"/>
                  <a:gd name="connsiteY91" fmla="*/ 618260 h 2397580"/>
                  <a:gd name="connsiteX92" fmla="*/ 1390306 w 2800970"/>
                  <a:gd name="connsiteY92" fmla="*/ 618252 h 2397580"/>
                  <a:gd name="connsiteX93" fmla="*/ 1286548 w 2800970"/>
                  <a:gd name="connsiteY93" fmla="*/ 555247 h 2397580"/>
                  <a:gd name="connsiteX94" fmla="*/ 1498689 w 2800970"/>
                  <a:gd name="connsiteY94" fmla="*/ 372120 h 2397580"/>
                  <a:gd name="connsiteX95" fmla="*/ 1643833 w 2800970"/>
                  <a:gd name="connsiteY95" fmla="*/ 519136 h 2397580"/>
                  <a:gd name="connsiteX96" fmla="*/ 1875647 w 2800970"/>
                  <a:gd name="connsiteY96" fmla="*/ 676316 h 2397580"/>
                  <a:gd name="connsiteX97" fmla="*/ 1991761 w 2800970"/>
                  <a:gd name="connsiteY97" fmla="*/ 792431 h 2397580"/>
                  <a:gd name="connsiteX98" fmla="*/ 1997732 w 2800970"/>
                  <a:gd name="connsiteY98" fmla="*/ 624747 h 2397580"/>
                  <a:gd name="connsiteX99" fmla="*/ 1989190 w 2800970"/>
                  <a:gd name="connsiteY99" fmla="*/ 577191 h 2397580"/>
                  <a:gd name="connsiteX100" fmla="*/ 1991347 w 2800970"/>
                  <a:gd name="connsiteY100" fmla="*/ 519134 h 2397580"/>
                  <a:gd name="connsiteX101" fmla="*/ 1875647 w 2800970"/>
                  <a:gd name="connsiteY101" fmla="*/ 458602 h 2397580"/>
                  <a:gd name="connsiteX102" fmla="*/ 1672447 w 2800970"/>
                  <a:gd name="connsiteY102" fmla="*/ 371517 h 2397580"/>
                  <a:gd name="connsiteX103" fmla="*/ 1570847 w 2800970"/>
                  <a:gd name="connsiteY103" fmla="*/ 298945 h 2397580"/>
                  <a:gd name="connsiteX104" fmla="*/ 1527304 w 2800970"/>
                  <a:gd name="connsiteY104" fmla="*/ 269917 h 2397580"/>
                  <a:gd name="connsiteX105" fmla="*/ 1469247 w 2800970"/>
                  <a:gd name="connsiteY105" fmla="*/ 226374 h 2397580"/>
                  <a:gd name="connsiteX106" fmla="*/ 1454733 w 2800970"/>
                  <a:gd name="connsiteY106" fmla="*/ 226374 h 2397580"/>
                  <a:gd name="connsiteX107" fmla="*/ 1309590 w 2800970"/>
                  <a:gd name="connsiteY107" fmla="*/ 124774 h 2397580"/>
                  <a:gd name="connsiteX108" fmla="*/ 1266047 w 2800970"/>
                  <a:gd name="connsiteY108" fmla="*/ 81231 h 2397580"/>
                  <a:gd name="connsiteX109" fmla="*/ 1237018 w 2800970"/>
                  <a:gd name="connsiteY109" fmla="*/ 37688 h 2397580"/>
                  <a:gd name="connsiteX110" fmla="*/ 1193475 w 2800970"/>
                  <a:gd name="connsiteY110" fmla="*/ 23174 h 2397580"/>
                  <a:gd name="connsiteX111" fmla="*/ 1144375 w 2800970"/>
                  <a:gd name="connsiteY111" fmla="*/ 634 h 2397580"/>
                  <a:gd name="connsiteX0" fmla="*/ 1144375 w 2800970"/>
                  <a:gd name="connsiteY0" fmla="*/ 634 h 2397580"/>
                  <a:gd name="connsiteX1" fmla="*/ 1123890 w 2800970"/>
                  <a:gd name="connsiteY1" fmla="*/ 52202 h 2397580"/>
                  <a:gd name="connsiteX2" fmla="*/ 1091875 w 2800970"/>
                  <a:gd name="connsiteY2" fmla="*/ 66717 h 2397580"/>
                  <a:gd name="connsiteX3" fmla="*/ 1048333 w 2800970"/>
                  <a:gd name="connsiteY3" fmla="*/ 110260 h 2397580"/>
                  <a:gd name="connsiteX4" fmla="*/ 1136677 w 2800970"/>
                  <a:gd name="connsiteY4" fmla="*/ 166709 h 2397580"/>
                  <a:gd name="connsiteX5" fmla="*/ 1222504 w 2800970"/>
                  <a:gd name="connsiteY5" fmla="*/ 139289 h 2397580"/>
                  <a:gd name="connsiteX6" fmla="*/ 1280561 w 2800970"/>
                  <a:gd name="connsiteY6" fmla="*/ 182833 h 2397580"/>
                  <a:gd name="connsiteX7" fmla="*/ 1193477 w 2800970"/>
                  <a:gd name="connsiteY7" fmla="*/ 298946 h 2397580"/>
                  <a:gd name="connsiteX8" fmla="*/ 1090563 w 2800970"/>
                  <a:gd name="connsiteY8" fmla="*/ 271719 h 2397580"/>
                  <a:gd name="connsiteX9" fmla="*/ 1090563 w 2800970"/>
                  <a:gd name="connsiteY9" fmla="*/ 198212 h 2397580"/>
                  <a:gd name="connsiteX10" fmla="*/ 1033818 w 2800970"/>
                  <a:gd name="connsiteY10" fmla="*/ 139288 h 2397580"/>
                  <a:gd name="connsiteX11" fmla="*/ 865209 w 2800970"/>
                  <a:gd name="connsiteY11" fmla="*/ 317474 h 2397580"/>
                  <a:gd name="connsiteX12" fmla="*/ 787075 w 2800970"/>
                  <a:gd name="connsiteY12" fmla="*/ 386031 h 2397580"/>
                  <a:gd name="connsiteX13" fmla="*/ 714504 w 2800970"/>
                  <a:gd name="connsiteY13" fmla="*/ 473117 h 2397580"/>
                  <a:gd name="connsiteX14" fmla="*/ 627418 w 2800970"/>
                  <a:gd name="connsiteY14" fmla="*/ 560202 h 2397580"/>
                  <a:gd name="connsiteX15" fmla="*/ 612904 w 2800970"/>
                  <a:gd name="connsiteY15" fmla="*/ 589231 h 2397580"/>
                  <a:gd name="connsiteX16" fmla="*/ 496790 w 2800970"/>
                  <a:gd name="connsiteY16" fmla="*/ 719860 h 2397580"/>
                  <a:gd name="connsiteX17" fmla="*/ 453247 w 2800970"/>
                  <a:gd name="connsiteY17" fmla="*/ 748888 h 2397580"/>
                  <a:gd name="connsiteX18" fmla="*/ 395190 w 2800970"/>
                  <a:gd name="connsiteY18" fmla="*/ 806945 h 2397580"/>
                  <a:gd name="connsiteX19" fmla="*/ 366161 w 2800970"/>
                  <a:gd name="connsiteY19" fmla="*/ 850488 h 2397580"/>
                  <a:gd name="connsiteX20" fmla="*/ 322618 w 2800970"/>
                  <a:gd name="connsiteY20" fmla="*/ 894031 h 2397580"/>
                  <a:gd name="connsiteX21" fmla="*/ 279075 w 2800970"/>
                  <a:gd name="connsiteY21" fmla="*/ 952088 h 2397580"/>
                  <a:gd name="connsiteX22" fmla="*/ 206504 w 2800970"/>
                  <a:gd name="connsiteY22" fmla="*/ 1039174 h 2397580"/>
                  <a:gd name="connsiteX23" fmla="*/ 162961 w 2800970"/>
                  <a:gd name="connsiteY23" fmla="*/ 1097231 h 2397580"/>
                  <a:gd name="connsiteX24" fmla="*/ 104904 w 2800970"/>
                  <a:gd name="connsiteY24" fmla="*/ 1155288 h 2397580"/>
                  <a:gd name="connsiteX25" fmla="*/ 75875 w 2800970"/>
                  <a:gd name="connsiteY25" fmla="*/ 1213345 h 2397580"/>
                  <a:gd name="connsiteX26" fmla="*/ 17820 w 2800970"/>
                  <a:gd name="connsiteY26" fmla="*/ 1325447 h 2397580"/>
                  <a:gd name="connsiteX27" fmla="*/ 1472 w 2800970"/>
                  <a:gd name="connsiteY27" fmla="*/ 1489118 h 2397580"/>
                  <a:gd name="connsiteX28" fmla="*/ 4311 w 2800970"/>
                  <a:gd name="connsiteY28" fmla="*/ 1629495 h 2397580"/>
                  <a:gd name="connsiteX29" fmla="*/ 32702 w 2800970"/>
                  <a:gd name="connsiteY29" fmla="*/ 1757439 h 2397580"/>
                  <a:gd name="connsiteX30" fmla="*/ 88555 w 2800970"/>
                  <a:gd name="connsiteY30" fmla="*/ 1880041 h 2397580"/>
                  <a:gd name="connsiteX31" fmla="*/ 162961 w 2800970"/>
                  <a:gd name="connsiteY31" fmla="*/ 2011631 h 2397580"/>
                  <a:gd name="connsiteX32" fmla="*/ 206504 w 2800970"/>
                  <a:gd name="connsiteY32" fmla="*/ 2040660 h 2397580"/>
                  <a:gd name="connsiteX33" fmla="*/ 293590 w 2800970"/>
                  <a:gd name="connsiteY33" fmla="*/ 2113231 h 2397580"/>
                  <a:gd name="connsiteX34" fmla="*/ 380675 w 2800970"/>
                  <a:gd name="connsiteY34" fmla="*/ 2171288 h 2397580"/>
                  <a:gd name="connsiteX35" fmla="*/ 600548 w 2800970"/>
                  <a:gd name="connsiteY35" fmla="*/ 2252822 h 2397580"/>
                  <a:gd name="connsiteX36" fmla="*/ 281974 w 2800970"/>
                  <a:gd name="connsiteY36" fmla="*/ 2002337 h 2397580"/>
                  <a:gd name="connsiteX37" fmla="*/ 772561 w 2800970"/>
                  <a:gd name="connsiteY37" fmla="*/ 2272888 h 2397580"/>
                  <a:gd name="connsiteX38" fmla="*/ 816104 w 2800970"/>
                  <a:gd name="connsiteY38" fmla="*/ 2287402 h 2397580"/>
                  <a:gd name="connsiteX39" fmla="*/ 859647 w 2800970"/>
                  <a:gd name="connsiteY39" fmla="*/ 2301917 h 2397580"/>
                  <a:gd name="connsiteX40" fmla="*/ 903190 w 2800970"/>
                  <a:gd name="connsiteY40" fmla="*/ 2316431 h 2397580"/>
                  <a:gd name="connsiteX41" fmla="*/ 996247 w 2800970"/>
                  <a:gd name="connsiteY41" fmla="*/ 2328471 h 2397580"/>
                  <a:gd name="connsiteX42" fmla="*/ 1080347 w 2800970"/>
                  <a:gd name="connsiteY42" fmla="*/ 2342985 h 2397580"/>
                  <a:gd name="connsiteX43" fmla="*/ 946733 w 2800970"/>
                  <a:gd name="connsiteY43" fmla="*/ 2316431 h 2397580"/>
                  <a:gd name="connsiteX44" fmla="*/ 1193476 w 2800970"/>
                  <a:gd name="connsiteY44" fmla="*/ 2361513 h 2397580"/>
                  <a:gd name="connsiteX45" fmla="*/ 1298061 w 2800970"/>
                  <a:gd name="connsiteY45" fmla="*/ 2351011 h 2397580"/>
                  <a:gd name="connsiteX46" fmla="*/ 1466260 w 2800970"/>
                  <a:gd name="connsiteY46" fmla="*/ 2386528 h 2397580"/>
                  <a:gd name="connsiteX47" fmla="*/ 1657933 w 2800970"/>
                  <a:gd name="connsiteY47" fmla="*/ 2397028 h 2397580"/>
                  <a:gd name="connsiteX48" fmla="*/ 2047439 w 2800970"/>
                  <a:gd name="connsiteY48" fmla="*/ 2382423 h 2397580"/>
                  <a:gd name="connsiteX49" fmla="*/ 2543718 w 2800970"/>
                  <a:gd name="connsiteY49" fmla="*/ 2342985 h 2397580"/>
                  <a:gd name="connsiteX50" fmla="*/ 2600813 w 2800970"/>
                  <a:gd name="connsiteY50" fmla="*/ 2329918 h 2397580"/>
                  <a:gd name="connsiteX51" fmla="*/ 2650877 w 2800970"/>
                  <a:gd name="connsiteY51" fmla="*/ 2328470 h 2397580"/>
                  <a:gd name="connsiteX52" fmla="*/ 2790048 w 2800970"/>
                  <a:gd name="connsiteY52" fmla="*/ 2320444 h 2397580"/>
                  <a:gd name="connsiteX53" fmla="*/ 2775533 w 2800970"/>
                  <a:gd name="connsiteY53" fmla="*/ 2180252 h 2397580"/>
                  <a:gd name="connsiteX54" fmla="*/ 2644905 w 2800970"/>
                  <a:gd name="connsiteY54" fmla="*/ 2160787 h 2397580"/>
                  <a:gd name="connsiteX55" fmla="*/ 2508585 w 2800970"/>
                  <a:gd name="connsiteY55" fmla="*/ 2161901 h 2397580"/>
                  <a:gd name="connsiteX56" fmla="*/ 2436146 w 2800970"/>
                  <a:gd name="connsiteY56" fmla="*/ 2181789 h 2397580"/>
                  <a:gd name="connsiteX57" fmla="*/ 2415662 w 2800970"/>
                  <a:gd name="connsiteY57" fmla="*/ 2238308 h 2397580"/>
                  <a:gd name="connsiteX58" fmla="*/ 2334135 w 2800970"/>
                  <a:gd name="connsiteY58" fmla="*/ 2215768 h 2397580"/>
                  <a:gd name="connsiteX59" fmla="*/ 2335657 w 2800970"/>
                  <a:gd name="connsiteY59" fmla="*/ 2109396 h 2397580"/>
                  <a:gd name="connsiteX60" fmla="*/ 2197313 w 2800970"/>
                  <a:gd name="connsiteY60" fmla="*/ 2109397 h 2397580"/>
                  <a:gd name="connsiteX61" fmla="*/ 2194961 w 2800970"/>
                  <a:gd name="connsiteY61" fmla="*/ 1953575 h 2397580"/>
                  <a:gd name="connsiteX62" fmla="*/ 2064333 w 2800970"/>
                  <a:gd name="connsiteY62" fmla="*/ 1968088 h 2397580"/>
                  <a:gd name="connsiteX63" fmla="*/ 1933704 w 2800970"/>
                  <a:gd name="connsiteY63" fmla="*/ 2026146 h 2397580"/>
                  <a:gd name="connsiteX64" fmla="*/ 1861132 w 2800970"/>
                  <a:gd name="connsiteY64" fmla="*/ 2011630 h 2397580"/>
                  <a:gd name="connsiteX65" fmla="*/ 1498275 w 2800970"/>
                  <a:gd name="connsiteY65" fmla="*/ 1953574 h 2397580"/>
                  <a:gd name="connsiteX66" fmla="*/ 1411190 w 2800970"/>
                  <a:gd name="connsiteY66" fmla="*/ 1924545 h 2397580"/>
                  <a:gd name="connsiteX67" fmla="*/ 1295075 w 2800970"/>
                  <a:gd name="connsiteY67" fmla="*/ 1866488 h 2397580"/>
                  <a:gd name="connsiteX68" fmla="*/ 1135418 w 2800970"/>
                  <a:gd name="connsiteY68" fmla="*/ 1735860 h 2397580"/>
                  <a:gd name="connsiteX69" fmla="*/ 1048333 w 2800970"/>
                  <a:gd name="connsiteY69" fmla="*/ 1605231 h 2397580"/>
                  <a:gd name="connsiteX70" fmla="*/ 1019304 w 2800970"/>
                  <a:gd name="connsiteY70" fmla="*/ 1561688 h 2397580"/>
                  <a:gd name="connsiteX71" fmla="*/ 975761 w 2800970"/>
                  <a:gd name="connsiteY71" fmla="*/ 1518145 h 2397580"/>
                  <a:gd name="connsiteX72" fmla="*/ 946733 w 2800970"/>
                  <a:gd name="connsiteY72" fmla="*/ 1445574 h 2397580"/>
                  <a:gd name="connsiteX73" fmla="*/ 859647 w 2800970"/>
                  <a:gd name="connsiteY73" fmla="*/ 1445574 h 2397580"/>
                  <a:gd name="connsiteX74" fmla="*/ 787076 w 2800970"/>
                  <a:gd name="connsiteY74" fmla="*/ 1416545 h 2397580"/>
                  <a:gd name="connsiteX75" fmla="*/ 769575 w 2800970"/>
                  <a:gd name="connsiteY75" fmla="*/ 1296417 h 2397580"/>
                  <a:gd name="connsiteX76" fmla="*/ 888676 w 2800970"/>
                  <a:gd name="connsiteY76" fmla="*/ 1227860 h 2397580"/>
                  <a:gd name="connsiteX77" fmla="*/ 894577 w 2800970"/>
                  <a:gd name="connsiteY77" fmla="*/ 1101300 h 2397580"/>
                  <a:gd name="connsiteX78" fmla="*/ 779290 w 2800970"/>
                  <a:gd name="connsiteY78" fmla="*/ 1017291 h 2397580"/>
                  <a:gd name="connsiteX79" fmla="*/ 805403 w 2800970"/>
                  <a:gd name="connsiteY79" fmla="*/ 917507 h 2397580"/>
                  <a:gd name="connsiteX80" fmla="*/ 917634 w 2800970"/>
                  <a:gd name="connsiteY80" fmla="*/ 1017291 h 2397580"/>
                  <a:gd name="connsiteX81" fmla="*/ 1109376 w 2800970"/>
                  <a:gd name="connsiteY81" fmla="*/ 1023121 h 2397580"/>
                  <a:gd name="connsiteX82" fmla="*/ 1178961 w 2800970"/>
                  <a:gd name="connsiteY82" fmla="*/ 1048136 h 2397580"/>
                  <a:gd name="connsiteX83" fmla="*/ 1309177 w 2800970"/>
                  <a:gd name="connsiteY83" fmla="*/ 1066664 h 2397580"/>
                  <a:gd name="connsiteX84" fmla="*/ 1382161 w 2800970"/>
                  <a:gd name="connsiteY84" fmla="*/ 1070677 h 2397580"/>
                  <a:gd name="connsiteX85" fmla="*/ 1483761 w 2800970"/>
                  <a:gd name="connsiteY85" fmla="*/ 1053688 h 2397580"/>
                  <a:gd name="connsiteX86" fmla="*/ 1600289 w 2800970"/>
                  <a:gd name="connsiteY86" fmla="*/ 1028673 h 2397580"/>
                  <a:gd name="connsiteX87" fmla="*/ 1614390 w 2800970"/>
                  <a:gd name="connsiteY87" fmla="*/ 995631 h 2397580"/>
                  <a:gd name="connsiteX88" fmla="*/ 1501676 w 2800970"/>
                  <a:gd name="connsiteY88" fmla="*/ 890018 h 2397580"/>
                  <a:gd name="connsiteX89" fmla="*/ 1599875 w 2800970"/>
                  <a:gd name="connsiteY89" fmla="*/ 777917 h 2397580"/>
                  <a:gd name="connsiteX90" fmla="*/ 1576818 w 2800970"/>
                  <a:gd name="connsiteY90" fmla="*/ 676317 h 2397580"/>
                  <a:gd name="connsiteX91" fmla="*/ 1498274 w 2800970"/>
                  <a:gd name="connsiteY91" fmla="*/ 618260 h 2397580"/>
                  <a:gd name="connsiteX92" fmla="*/ 1390306 w 2800970"/>
                  <a:gd name="connsiteY92" fmla="*/ 618252 h 2397580"/>
                  <a:gd name="connsiteX93" fmla="*/ 1286548 w 2800970"/>
                  <a:gd name="connsiteY93" fmla="*/ 555247 h 2397580"/>
                  <a:gd name="connsiteX94" fmla="*/ 1498689 w 2800970"/>
                  <a:gd name="connsiteY94" fmla="*/ 372120 h 2397580"/>
                  <a:gd name="connsiteX95" fmla="*/ 1643833 w 2800970"/>
                  <a:gd name="connsiteY95" fmla="*/ 519136 h 2397580"/>
                  <a:gd name="connsiteX96" fmla="*/ 1875647 w 2800970"/>
                  <a:gd name="connsiteY96" fmla="*/ 676316 h 2397580"/>
                  <a:gd name="connsiteX97" fmla="*/ 1991761 w 2800970"/>
                  <a:gd name="connsiteY97" fmla="*/ 792431 h 2397580"/>
                  <a:gd name="connsiteX98" fmla="*/ 1997732 w 2800970"/>
                  <a:gd name="connsiteY98" fmla="*/ 624747 h 2397580"/>
                  <a:gd name="connsiteX99" fmla="*/ 1989190 w 2800970"/>
                  <a:gd name="connsiteY99" fmla="*/ 577191 h 2397580"/>
                  <a:gd name="connsiteX100" fmla="*/ 1991347 w 2800970"/>
                  <a:gd name="connsiteY100" fmla="*/ 519134 h 2397580"/>
                  <a:gd name="connsiteX101" fmla="*/ 1875647 w 2800970"/>
                  <a:gd name="connsiteY101" fmla="*/ 458602 h 2397580"/>
                  <a:gd name="connsiteX102" fmla="*/ 1672447 w 2800970"/>
                  <a:gd name="connsiteY102" fmla="*/ 371517 h 2397580"/>
                  <a:gd name="connsiteX103" fmla="*/ 1570847 w 2800970"/>
                  <a:gd name="connsiteY103" fmla="*/ 298945 h 2397580"/>
                  <a:gd name="connsiteX104" fmla="*/ 1527304 w 2800970"/>
                  <a:gd name="connsiteY104" fmla="*/ 269917 h 2397580"/>
                  <a:gd name="connsiteX105" fmla="*/ 1469247 w 2800970"/>
                  <a:gd name="connsiteY105" fmla="*/ 226374 h 2397580"/>
                  <a:gd name="connsiteX106" fmla="*/ 1454733 w 2800970"/>
                  <a:gd name="connsiteY106" fmla="*/ 226374 h 2397580"/>
                  <a:gd name="connsiteX107" fmla="*/ 1309590 w 2800970"/>
                  <a:gd name="connsiteY107" fmla="*/ 124774 h 2397580"/>
                  <a:gd name="connsiteX108" fmla="*/ 1266047 w 2800970"/>
                  <a:gd name="connsiteY108" fmla="*/ 81231 h 2397580"/>
                  <a:gd name="connsiteX109" fmla="*/ 1237018 w 2800970"/>
                  <a:gd name="connsiteY109" fmla="*/ 37688 h 2397580"/>
                  <a:gd name="connsiteX110" fmla="*/ 1193475 w 2800970"/>
                  <a:gd name="connsiteY110" fmla="*/ 23174 h 2397580"/>
                  <a:gd name="connsiteX111" fmla="*/ 1144375 w 2800970"/>
                  <a:gd name="connsiteY111" fmla="*/ 634 h 2397580"/>
                  <a:gd name="connsiteX0" fmla="*/ 1144375 w 2800970"/>
                  <a:gd name="connsiteY0" fmla="*/ 634 h 2404084"/>
                  <a:gd name="connsiteX1" fmla="*/ 1123890 w 2800970"/>
                  <a:gd name="connsiteY1" fmla="*/ 52202 h 2404084"/>
                  <a:gd name="connsiteX2" fmla="*/ 1091875 w 2800970"/>
                  <a:gd name="connsiteY2" fmla="*/ 66717 h 2404084"/>
                  <a:gd name="connsiteX3" fmla="*/ 1048333 w 2800970"/>
                  <a:gd name="connsiteY3" fmla="*/ 110260 h 2404084"/>
                  <a:gd name="connsiteX4" fmla="*/ 1136677 w 2800970"/>
                  <a:gd name="connsiteY4" fmla="*/ 166709 h 2404084"/>
                  <a:gd name="connsiteX5" fmla="*/ 1222504 w 2800970"/>
                  <a:gd name="connsiteY5" fmla="*/ 139289 h 2404084"/>
                  <a:gd name="connsiteX6" fmla="*/ 1280561 w 2800970"/>
                  <a:gd name="connsiteY6" fmla="*/ 182833 h 2404084"/>
                  <a:gd name="connsiteX7" fmla="*/ 1193477 w 2800970"/>
                  <a:gd name="connsiteY7" fmla="*/ 298946 h 2404084"/>
                  <a:gd name="connsiteX8" fmla="*/ 1090563 w 2800970"/>
                  <a:gd name="connsiteY8" fmla="*/ 271719 h 2404084"/>
                  <a:gd name="connsiteX9" fmla="*/ 1090563 w 2800970"/>
                  <a:gd name="connsiteY9" fmla="*/ 198212 h 2404084"/>
                  <a:gd name="connsiteX10" fmla="*/ 1033818 w 2800970"/>
                  <a:gd name="connsiteY10" fmla="*/ 139288 h 2404084"/>
                  <a:gd name="connsiteX11" fmla="*/ 865209 w 2800970"/>
                  <a:gd name="connsiteY11" fmla="*/ 317474 h 2404084"/>
                  <a:gd name="connsiteX12" fmla="*/ 787075 w 2800970"/>
                  <a:gd name="connsiteY12" fmla="*/ 386031 h 2404084"/>
                  <a:gd name="connsiteX13" fmla="*/ 714504 w 2800970"/>
                  <a:gd name="connsiteY13" fmla="*/ 473117 h 2404084"/>
                  <a:gd name="connsiteX14" fmla="*/ 627418 w 2800970"/>
                  <a:gd name="connsiteY14" fmla="*/ 560202 h 2404084"/>
                  <a:gd name="connsiteX15" fmla="*/ 612904 w 2800970"/>
                  <a:gd name="connsiteY15" fmla="*/ 589231 h 2404084"/>
                  <a:gd name="connsiteX16" fmla="*/ 496790 w 2800970"/>
                  <a:gd name="connsiteY16" fmla="*/ 719860 h 2404084"/>
                  <a:gd name="connsiteX17" fmla="*/ 453247 w 2800970"/>
                  <a:gd name="connsiteY17" fmla="*/ 748888 h 2404084"/>
                  <a:gd name="connsiteX18" fmla="*/ 395190 w 2800970"/>
                  <a:gd name="connsiteY18" fmla="*/ 806945 h 2404084"/>
                  <a:gd name="connsiteX19" fmla="*/ 366161 w 2800970"/>
                  <a:gd name="connsiteY19" fmla="*/ 850488 h 2404084"/>
                  <a:gd name="connsiteX20" fmla="*/ 322618 w 2800970"/>
                  <a:gd name="connsiteY20" fmla="*/ 894031 h 2404084"/>
                  <a:gd name="connsiteX21" fmla="*/ 279075 w 2800970"/>
                  <a:gd name="connsiteY21" fmla="*/ 952088 h 2404084"/>
                  <a:gd name="connsiteX22" fmla="*/ 206504 w 2800970"/>
                  <a:gd name="connsiteY22" fmla="*/ 1039174 h 2404084"/>
                  <a:gd name="connsiteX23" fmla="*/ 162961 w 2800970"/>
                  <a:gd name="connsiteY23" fmla="*/ 1097231 h 2404084"/>
                  <a:gd name="connsiteX24" fmla="*/ 104904 w 2800970"/>
                  <a:gd name="connsiteY24" fmla="*/ 1155288 h 2404084"/>
                  <a:gd name="connsiteX25" fmla="*/ 75875 w 2800970"/>
                  <a:gd name="connsiteY25" fmla="*/ 1213345 h 2404084"/>
                  <a:gd name="connsiteX26" fmla="*/ 17820 w 2800970"/>
                  <a:gd name="connsiteY26" fmla="*/ 1325447 h 2404084"/>
                  <a:gd name="connsiteX27" fmla="*/ 1472 w 2800970"/>
                  <a:gd name="connsiteY27" fmla="*/ 1489118 h 2404084"/>
                  <a:gd name="connsiteX28" fmla="*/ 4311 w 2800970"/>
                  <a:gd name="connsiteY28" fmla="*/ 1629495 h 2404084"/>
                  <a:gd name="connsiteX29" fmla="*/ 32702 w 2800970"/>
                  <a:gd name="connsiteY29" fmla="*/ 1757439 h 2404084"/>
                  <a:gd name="connsiteX30" fmla="*/ 88555 w 2800970"/>
                  <a:gd name="connsiteY30" fmla="*/ 1880041 h 2404084"/>
                  <a:gd name="connsiteX31" fmla="*/ 162961 w 2800970"/>
                  <a:gd name="connsiteY31" fmla="*/ 2011631 h 2404084"/>
                  <a:gd name="connsiteX32" fmla="*/ 206504 w 2800970"/>
                  <a:gd name="connsiteY32" fmla="*/ 2040660 h 2404084"/>
                  <a:gd name="connsiteX33" fmla="*/ 293590 w 2800970"/>
                  <a:gd name="connsiteY33" fmla="*/ 2113231 h 2404084"/>
                  <a:gd name="connsiteX34" fmla="*/ 380675 w 2800970"/>
                  <a:gd name="connsiteY34" fmla="*/ 2171288 h 2404084"/>
                  <a:gd name="connsiteX35" fmla="*/ 600548 w 2800970"/>
                  <a:gd name="connsiteY35" fmla="*/ 2252822 h 2404084"/>
                  <a:gd name="connsiteX36" fmla="*/ 281974 w 2800970"/>
                  <a:gd name="connsiteY36" fmla="*/ 2002337 h 2404084"/>
                  <a:gd name="connsiteX37" fmla="*/ 772561 w 2800970"/>
                  <a:gd name="connsiteY37" fmla="*/ 2272888 h 2404084"/>
                  <a:gd name="connsiteX38" fmla="*/ 816104 w 2800970"/>
                  <a:gd name="connsiteY38" fmla="*/ 2287402 h 2404084"/>
                  <a:gd name="connsiteX39" fmla="*/ 859647 w 2800970"/>
                  <a:gd name="connsiteY39" fmla="*/ 2301917 h 2404084"/>
                  <a:gd name="connsiteX40" fmla="*/ 903190 w 2800970"/>
                  <a:gd name="connsiteY40" fmla="*/ 2316431 h 2404084"/>
                  <a:gd name="connsiteX41" fmla="*/ 996247 w 2800970"/>
                  <a:gd name="connsiteY41" fmla="*/ 2328471 h 2404084"/>
                  <a:gd name="connsiteX42" fmla="*/ 1080347 w 2800970"/>
                  <a:gd name="connsiteY42" fmla="*/ 2342985 h 2404084"/>
                  <a:gd name="connsiteX43" fmla="*/ 946733 w 2800970"/>
                  <a:gd name="connsiteY43" fmla="*/ 2316431 h 2404084"/>
                  <a:gd name="connsiteX44" fmla="*/ 1193476 w 2800970"/>
                  <a:gd name="connsiteY44" fmla="*/ 2361513 h 2404084"/>
                  <a:gd name="connsiteX45" fmla="*/ 1298061 w 2800970"/>
                  <a:gd name="connsiteY45" fmla="*/ 2403516 h 2404084"/>
                  <a:gd name="connsiteX46" fmla="*/ 1466260 w 2800970"/>
                  <a:gd name="connsiteY46" fmla="*/ 2386528 h 2404084"/>
                  <a:gd name="connsiteX47" fmla="*/ 1657933 w 2800970"/>
                  <a:gd name="connsiteY47" fmla="*/ 2397028 h 2404084"/>
                  <a:gd name="connsiteX48" fmla="*/ 2047439 w 2800970"/>
                  <a:gd name="connsiteY48" fmla="*/ 2382423 h 2404084"/>
                  <a:gd name="connsiteX49" fmla="*/ 2543718 w 2800970"/>
                  <a:gd name="connsiteY49" fmla="*/ 2342985 h 2404084"/>
                  <a:gd name="connsiteX50" fmla="*/ 2600813 w 2800970"/>
                  <a:gd name="connsiteY50" fmla="*/ 2329918 h 2404084"/>
                  <a:gd name="connsiteX51" fmla="*/ 2650877 w 2800970"/>
                  <a:gd name="connsiteY51" fmla="*/ 2328470 h 2404084"/>
                  <a:gd name="connsiteX52" fmla="*/ 2790048 w 2800970"/>
                  <a:gd name="connsiteY52" fmla="*/ 2320444 h 2404084"/>
                  <a:gd name="connsiteX53" fmla="*/ 2775533 w 2800970"/>
                  <a:gd name="connsiteY53" fmla="*/ 2180252 h 2404084"/>
                  <a:gd name="connsiteX54" fmla="*/ 2644905 w 2800970"/>
                  <a:gd name="connsiteY54" fmla="*/ 2160787 h 2404084"/>
                  <a:gd name="connsiteX55" fmla="*/ 2508585 w 2800970"/>
                  <a:gd name="connsiteY55" fmla="*/ 2161901 h 2404084"/>
                  <a:gd name="connsiteX56" fmla="*/ 2436146 w 2800970"/>
                  <a:gd name="connsiteY56" fmla="*/ 2181789 h 2404084"/>
                  <a:gd name="connsiteX57" fmla="*/ 2415662 w 2800970"/>
                  <a:gd name="connsiteY57" fmla="*/ 2238308 h 2404084"/>
                  <a:gd name="connsiteX58" fmla="*/ 2334135 w 2800970"/>
                  <a:gd name="connsiteY58" fmla="*/ 2215768 h 2404084"/>
                  <a:gd name="connsiteX59" fmla="*/ 2335657 w 2800970"/>
                  <a:gd name="connsiteY59" fmla="*/ 2109396 h 2404084"/>
                  <a:gd name="connsiteX60" fmla="*/ 2197313 w 2800970"/>
                  <a:gd name="connsiteY60" fmla="*/ 2109397 h 2404084"/>
                  <a:gd name="connsiteX61" fmla="*/ 2194961 w 2800970"/>
                  <a:gd name="connsiteY61" fmla="*/ 1953575 h 2404084"/>
                  <a:gd name="connsiteX62" fmla="*/ 2064333 w 2800970"/>
                  <a:gd name="connsiteY62" fmla="*/ 1968088 h 2404084"/>
                  <a:gd name="connsiteX63" fmla="*/ 1933704 w 2800970"/>
                  <a:gd name="connsiteY63" fmla="*/ 2026146 h 2404084"/>
                  <a:gd name="connsiteX64" fmla="*/ 1861132 w 2800970"/>
                  <a:gd name="connsiteY64" fmla="*/ 2011630 h 2404084"/>
                  <a:gd name="connsiteX65" fmla="*/ 1498275 w 2800970"/>
                  <a:gd name="connsiteY65" fmla="*/ 1953574 h 2404084"/>
                  <a:gd name="connsiteX66" fmla="*/ 1411190 w 2800970"/>
                  <a:gd name="connsiteY66" fmla="*/ 1924545 h 2404084"/>
                  <a:gd name="connsiteX67" fmla="*/ 1295075 w 2800970"/>
                  <a:gd name="connsiteY67" fmla="*/ 1866488 h 2404084"/>
                  <a:gd name="connsiteX68" fmla="*/ 1135418 w 2800970"/>
                  <a:gd name="connsiteY68" fmla="*/ 1735860 h 2404084"/>
                  <a:gd name="connsiteX69" fmla="*/ 1048333 w 2800970"/>
                  <a:gd name="connsiteY69" fmla="*/ 1605231 h 2404084"/>
                  <a:gd name="connsiteX70" fmla="*/ 1019304 w 2800970"/>
                  <a:gd name="connsiteY70" fmla="*/ 1561688 h 2404084"/>
                  <a:gd name="connsiteX71" fmla="*/ 975761 w 2800970"/>
                  <a:gd name="connsiteY71" fmla="*/ 1518145 h 2404084"/>
                  <a:gd name="connsiteX72" fmla="*/ 946733 w 2800970"/>
                  <a:gd name="connsiteY72" fmla="*/ 1445574 h 2404084"/>
                  <a:gd name="connsiteX73" fmla="*/ 859647 w 2800970"/>
                  <a:gd name="connsiteY73" fmla="*/ 1445574 h 2404084"/>
                  <a:gd name="connsiteX74" fmla="*/ 787076 w 2800970"/>
                  <a:gd name="connsiteY74" fmla="*/ 1416545 h 2404084"/>
                  <a:gd name="connsiteX75" fmla="*/ 769575 w 2800970"/>
                  <a:gd name="connsiteY75" fmla="*/ 1296417 h 2404084"/>
                  <a:gd name="connsiteX76" fmla="*/ 888676 w 2800970"/>
                  <a:gd name="connsiteY76" fmla="*/ 1227860 h 2404084"/>
                  <a:gd name="connsiteX77" fmla="*/ 894577 w 2800970"/>
                  <a:gd name="connsiteY77" fmla="*/ 1101300 h 2404084"/>
                  <a:gd name="connsiteX78" fmla="*/ 779290 w 2800970"/>
                  <a:gd name="connsiteY78" fmla="*/ 1017291 h 2404084"/>
                  <a:gd name="connsiteX79" fmla="*/ 805403 w 2800970"/>
                  <a:gd name="connsiteY79" fmla="*/ 917507 h 2404084"/>
                  <a:gd name="connsiteX80" fmla="*/ 917634 w 2800970"/>
                  <a:gd name="connsiteY80" fmla="*/ 1017291 h 2404084"/>
                  <a:gd name="connsiteX81" fmla="*/ 1109376 w 2800970"/>
                  <a:gd name="connsiteY81" fmla="*/ 1023121 h 2404084"/>
                  <a:gd name="connsiteX82" fmla="*/ 1178961 w 2800970"/>
                  <a:gd name="connsiteY82" fmla="*/ 1048136 h 2404084"/>
                  <a:gd name="connsiteX83" fmla="*/ 1309177 w 2800970"/>
                  <a:gd name="connsiteY83" fmla="*/ 1066664 h 2404084"/>
                  <a:gd name="connsiteX84" fmla="*/ 1382161 w 2800970"/>
                  <a:gd name="connsiteY84" fmla="*/ 1070677 h 2404084"/>
                  <a:gd name="connsiteX85" fmla="*/ 1483761 w 2800970"/>
                  <a:gd name="connsiteY85" fmla="*/ 1053688 h 2404084"/>
                  <a:gd name="connsiteX86" fmla="*/ 1600289 w 2800970"/>
                  <a:gd name="connsiteY86" fmla="*/ 1028673 h 2404084"/>
                  <a:gd name="connsiteX87" fmla="*/ 1614390 w 2800970"/>
                  <a:gd name="connsiteY87" fmla="*/ 995631 h 2404084"/>
                  <a:gd name="connsiteX88" fmla="*/ 1501676 w 2800970"/>
                  <a:gd name="connsiteY88" fmla="*/ 890018 h 2404084"/>
                  <a:gd name="connsiteX89" fmla="*/ 1599875 w 2800970"/>
                  <a:gd name="connsiteY89" fmla="*/ 777917 h 2404084"/>
                  <a:gd name="connsiteX90" fmla="*/ 1576818 w 2800970"/>
                  <a:gd name="connsiteY90" fmla="*/ 676317 h 2404084"/>
                  <a:gd name="connsiteX91" fmla="*/ 1498274 w 2800970"/>
                  <a:gd name="connsiteY91" fmla="*/ 618260 h 2404084"/>
                  <a:gd name="connsiteX92" fmla="*/ 1390306 w 2800970"/>
                  <a:gd name="connsiteY92" fmla="*/ 618252 h 2404084"/>
                  <a:gd name="connsiteX93" fmla="*/ 1286548 w 2800970"/>
                  <a:gd name="connsiteY93" fmla="*/ 555247 h 2404084"/>
                  <a:gd name="connsiteX94" fmla="*/ 1498689 w 2800970"/>
                  <a:gd name="connsiteY94" fmla="*/ 372120 h 2404084"/>
                  <a:gd name="connsiteX95" fmla="*/ 1643833 w 2800970"/>
                  <a:gd name="connsiteY95" fmla="*/ 519136 h 2404084"/>
                  <a:gd name="connsiteX96" fmla="*/ 1875647 w 2800970"/>
                  <a:gd name="connsiteY96" fmla="*/ 676316 h 2404084"/>
                  <a:gd name="connsiteX97" fmla="*/ 1991761 w 2800970"/>
                  <a:gd name="connsiteY97" fmla="*/ 792431 h 2404084"/>
                  <a:gd name="connsiteX98" fmla="*/ 1997732 w 2800970"/>
                  <a:gd name="connsiteY98" fmla="*/ 624747 h 2404084"/>
                  <a:gd name="connsiteX99" fmla="*/ 1989190 w 2800970"/>
                  <a:gd name="connsiteY99" fmla="*/ 577191 h 2404084"/>
                  <a:gd name="connsiteX100" fmla="*/ 1991347 w 2800970"/>
                  <a:gd name="connsiteY100" fmla="*/ 519134 h 2404084"/>
                  <a:gd name="connsiteX101" fmla="*/ 1875647 w 2800970"/>
                  <a:gd name="connsiteY101" fmla="*/ 458602 h 2404084"/>
                  <a:gd name="connsiteX102" fmla="*/ 1672447 w 2800970"/>
                  <a:gd name="connsiteY102" fmla="*/ 371517 h 2404084"/>
                  <a:gd name="connsiteX103" fmla="*/ 1570847 w 2800970"/>
                  <a:gd name="connsiteY103" fmla="*/ 298945 h 2404084"/>
                  <a:gd name="connsiteX104" fmla="*/ 1527304 w 2800970"/>
                  <a:gd name="connsiteY104" fmla="*/ 269917 h 2404084"/>
                  <a:gd name="connsiteX105" fmla="*/ 1469247 w 2800970"/>
                  <a:gd name="connsiteY105" fmla="*/ 226374 h 2404084"/>
                  <a:gd name="connsiteX106" fmla="*/ 1454733 w 2800970"/>
                  <a:gd name="connsiteY106" fmla="*/ 226374 h 2404084"/>
                  <a:gd name="connsiteX107" fmla="*/ 1309590 w 2800970"/>
                  <a:gd name="connsiteY107" fmla="*/ 124774 h 2404084"/>
                  <a:gd name="connsiteX108" fmla="*/ 1266047 w 2800970"/>
                  <a:gd name="connsiteY108" fmla="*/ 81231 h 2404084"/>
                  <a:gd name="connsiteX109" fmla="*/ 1237018 w 2800970"/>
                  <a:gd name="connsiteY109" fmla="*/ 37688 h 2404084"/>
                  <a:gd name="connsiteX110" fmla="*/ 1193475 w 2800970"/>
                  <a:gd name="connsiteY110" fmla="*/ 23174 h 2404084"/>
                  <a:gd name="connsiteX111" fmla="*/ 1144375 w 2800970"/>
                  <a:gd name="connsiteY111" fmla="*/ 634 h 2404084"/>
                  <a:gd name="connsiteX0" fmla="*/ 1144375 w 2800970"/>
                  <a:gd name="connsiteY0" fmla="*/ 634 h 2397580"/>
                  <a:gd name="connsiteX1" fmla="*/ 1123890 w 2800970"/>
                  <a:gd name="connsiteY1" fmla="*/ 52202 h 2397580"/>
                  <a:gd name="connsiteX2" fmla="*/ 1091875 w 2800970"/>
                  <a:gd name="connsiteY2" fmla="*/ 66717 h 2397580"/>
                  <a:gd name="connsiteX3" fmla="*/ 1048333 w 2800970"/>
                  <a:gd name="connsiteY3" fmla="*/ 110260 h 2397580"/>
                  <a:gd name="connsiteX4" fmla="*/ 1136677 w 2800970"/>
                  <a:gd name="connsiteY4" fmla="*/ 166709 h 2397580"/>
                  <a:gd name="connsiteX5" fmla="*/ 1222504 w 2800970"/>
                  <a:gd name="connsiteY5" fmla="*/ 139289 h 2397580"/>
                  <a:gd name="connsiteX6" fmla="*/ 1280561 w 2800970"/>
                  <a:gd name="connsiteY6" fmla="*/ 182833 h 2397580"/>
                  <a:gd name="connsiteX7" fmla="*/ 1193477 w 2800970"/>
                  <a:gd name="connsiteY7" fmla="*/ 298946 h 2397580"/>
                  <a:gd name="connsiteX8" fmla="*/ 1090563 w 2800970"/>
                  <a:gd name="connsiteY8" fmla="*/ 271719 h 2397580"/>
                  <a:gd name="connsiteX9" fmla="*/ 1090563 w 2800970"/>
                  <a:gd name="connsiteY9" fmla="*/ 198212 h 2397580"/>
                  <a:gd name="connsiteX10" fmla="*/ 1033818 w 2800970"/>
                  <a:gd name="connsiteY10" fmla="*/ 139288 h 2397580"/>
                  <a:gd name="connsiteX11" fmla="*/ 865209 w 2800970"/>
                  <a:gd name="connsiteY11" fmla="*/ 317474 h 2397580"/>
                  <a:gd name="connsiteX12" fmla="*/ 787075 w 2800970"/>
                  <a:gd name="connsiteY12" fmla="*/ 386031 h 2397580"/>
                  <a:gd name="connsiteX13" fmla="*/ 714504 w 2800970"/>
                  <a:gd name="connsiteY13" fmla="*/ 473117 h 2397580"/>
                  <a:gd name="connsiteX14" fmla="*/ 627418 w 2800970"/>
                  <a:gd name="connsiteY14" fmla="*/ 560202 h 2397580"/>
                  <a:gd name="connsiteX15" fmla="*/ 612904 w 2800970"/>
                  <a:gd name="connsiteY15" fmla="*/ 589231 h 2397580"/>
                  <a:gd name="connsiteX16" fmla="*/ 496790 w 2800970"/>
                  <a:gd name="connsiteY16" fmla="*/ 719860 h 2397580"/>
                  <a:gd name="connsiteX17" fmla="*/ 453247 w 2800970"/>
                  <a:gd name="connsiteY17" fmla="*/ 748888 h 2397580"/>
                  <a:gd name="connsiteX18" fmla="*/ 395190 w 2800970"/>
                  <a:gd name="connsiteY18" fmla="*/ 806945 h 2397580"/>
                  <a:gd name="connsiteX19" fmla="*/ 366161 w 2800970"/>
                  <a:gd name="connsiteY19" fmla="*/ 850488 h 2397580"/>
                  <a:gd name="connsiteX20" fmla="*/ 322618 w 2800970"/>
                  <a:gd name="connsiteY20" fmla="*/ 894031 h 2397580"/>
                  <a:gd name="connsiteX21" fmla="*/ 279075 w 2800970"/>
                  <a:gd name="connsiteY21" fmla="*/ 952088 h 2397580"/>
                  <a:gd name="connsiteX22" fmla="*/ 206504 w 2800970"/>
                  <a:gd name="connsiteY22" fmla="*/ 1039174 h 2397580"/>
                  <a:gd name="connsiteX23" fmla="*/ 162961 w 2800970"/>
                  <a:gd name="connsiteY23" fmla="*/ 1097231 h 2397580"/>
                  <a:gd name="connsiteX24" fmla="*/ 104904 w 2800970"/>
                  <a:gd name="connsiteY24" fmla="*/ 1155288 h 2397580"/>
                  <a:gd name="connsiteX25" fmla="*/ 75875 w 2800970"/>
                  <a:gd name="connsiteY25" fmla="*/ 1213345 h 2397580"/>
                  <a:gd name="connsiteX26" fmla="*/ 17820 w 2800970"/>
                  <a:gd name="connsiteY26" fmla="*/ 1325447 h 2397580"/>
                  <a:gd name="connsiteX27" fmla="*/ 1472 w 2800970"/>
                  <a:gd name="connsiteY27" fmla="*/ 1489118 h 2397580"/>
                  <a:gd name="connsiteX28" fmla="*/ 4311 w 2800970"/>
                  <a:gd name="connsiteY28" fmla="*/ 1629495 h 2397580"/>
                  <a:gd name="connsiteX29" fmla="*/ 32702 w 2800970"/>
                  <a:gd name="connsiteY29" fmla="*/ 1757439 h 2397580"/>
                  <a:gd name="connsiteX30" fmla="*/ 88555 w 2800970"/>
                  <a:gd name="connsiteY30" fmla="*/ 1880041 h 2397580"/>
                  <a:gd name="connsiteX31" fmla="*/ 162961 w 2800970"/>
                  <a:gd name="connsiteY31" fmla="*/ 2011631 h 2397580"/>
                  <a:gd name="connsiteX32" fmla="*/ 206504 w 2800970"/>
                  <a:gd name="connsiteY32" fmla="*/ 2040660 h 2397580"/>
                  <a:gd name="connsiteX33" fmla="*/ 293590 w 2800970"/>
                  <a:gd name="connsiteY33" fmla="*/ 2113231 h 2397580"/>
                  <a:gd name="connsiteX34" fmla="*/ 380675 w 2800970"/>
                  <a:gd name="connsiteY34" fmla="*/ 2171288 h 2397580"/>
                  <a:gd name="connsiteX35" fmla="*/ 600548 w 2800970"/>
                  <a:gd name="connsiteY35" fmla="*/ 2252822 h 2397580"/>
                  <a:gd name="connsiteX36" fmla="*/ 281974 w 2800970"/>
                  <a:gd name="connsiteY36" fmla="*/ 2002337 h 2397580"/>
                  <a:gd name="connsiteX37" fmla="*/ 772561 w 2800970"/>
                  <a:gd name="connsiteY37" fmla="*/ 2272888 h 2397580"/>
                  <a:gd name="connsiteX38" fmla="*/ 816104 w 2800970"/>
                  <a:gd name="connsiteY38" fmla="*/ 2287402 h 2397580"/>
                  <a:gd name="connsiteX39" fmla="*/ 859647 w 2800970"/>
                  <a:gd name="connsiteY39" fmla="*/ 2301917 h 2397580"/>
                  <a:gd name="connsiteX40" fmla="*/ 903190 w 2800970"/>
                  <a:gd name="connsiteY40" fmla="*/ 2316431 h 2397580"/>
                  <a:gd name="connsiteX41" fmla="*/ 996247 w 2800970"/>
                  <a:gd name="connsiteY41" fmla="*/ 2328471 h 2397580"/>
                  <a:gd name="connsiteX42" fmla="*/ 1080347 w 2800970"/>
                  <a:gd name="connsiteY42" fmla="*/ 2342985 h 2397580"/>
                  <a:gd name="connsiteX43" fmla="*/ 946733 w 2800970"/>
                  <a:gd name="connsiteY43" fmla="*/ 2316431 h 2397580"/>
                  <a:gd name="connsiteX44" fmla="*/ 1193476 w 2800970"/>
                  <a:gd name="connsiteY44" fmla="*/ 2361513 h 2397580"/>
                  <a:gd name="connsiteX45" fmla="*/ 1309591 w 2800970"/>
                  <a:gd name="connsiteY45" fmla="*/ 2361512 h 2397580"/>
                  <a:gd name="connsiteX46" fmla="*/ 1466260 w 2800970"/>
                  <a:gd name="connsiteY46" fmla="*/ 2386528 h 2397580"/>
                  <a:gd name="connsiteX47" fmla="*/ 1657933 w 2800970"/>
                  <a:gd name="connsiteY47" fmla="*/ 2397028 h 2397580"/>
                  <a:gd name="connsiteX48" fmla="*/ 2047439 w 2800970"/>
                  <a:gd name="connsiteY48" fmla="*/ 2382423 h 2397580"/>
                  <a:gd name="connsiteX49" fmla="*/ 2543718 w 2800970"/>
                  <a:gd name="connsiteY49" fmla="*/ 2342985 h 2397580"/>
                  <a:gd name="connsiteX50" fmla="*/ 2600813 w 2800970"/>
                  <a:gd name="connsiteY50" fmla="*/ 2329918 h 2397580"/>
                  <a:gd name="connsiteX51" fmla="*/ 2650877 w 2800970"/>
                  <a:gd name="connsiteY51" fmla="*/ 2328470 h 2397580"/>
                  <a:gd name="connsiteX52" fmla="*/ 2790048 w 2800970"/>
                  <a:gd name="connsiteY52" fmla="*/ 2320444 h 2397580"/>
                  <a:gd name="connsiteX53" fmla="*/ 2775533 w 2800970"/>
                  <a:gd name="connsiteY53" fmla="*/ 2180252 h 2397580"/>
                  <a:gd name="connsiteX54" fmla="*/ 2644905 w 2800970"/>
                  <a:gd name="connsiteY54" fmla="*/ 2160787 h 2397580"/>
                  <a:gd name="connsiteX55" fmla="*/ 2508585 w 2800970"/>
                  <a:gd name="connsiteY55" fmla="*/ 2161901 h 2397580"/>
                  <a:gd name="connsiteX56" fmla="*/ 2436146 w 2800970"/>
                  <a:gd name="connsiteY56" fmla="*/ 2181789 h 2397580"/>
                  <a:gd name="connsiteX57" fmla="*/ 2415662 w 2800970"/>
                  <a:gd name="connsiteY57" fmla="*/ 2238308 h 2397580"/>
                  <a:gd name="connsiteX58" fmla="*/ 2334135 w 2800970"/>
                  <a:gd name="connsiteY58" fmla="*/ 2215768 h 2397580"/>
                  <a:gd name="connsiteX59" fmla="*/ 2335657 w 2800970"/>
                  <a:gd name="connsiteY59" fmla="*/ 2109396 h 2397580"/>
                  <a:gd name="connsiteX60" fmla="*/ 2197313 w 2800970"/>
                  <a:gd name="connsiteY60" fmla="*/ 2109397 h 2397580"/>
                  <a:gd name="connsiteX61" fmla="*/ 2194961 w 2800970"/>
                  <a:gd name="connsiteY61" fmla="*/ 1953575 h 2397580"/>
                  <a:gd name="connsiteX62" fmla="*/ 2064333 w 2800970"/>
                  <a:gd name="connsiteY62" fmla="*/ 1968088 h 2397580"/>
                  <a:gd name="connsiteX63" fmla="*/ 1933704 w 2800970"/>
                  <a:gd name="connsiteY63" fmla="*/ 2026146 h 2397580"/>
                  <a:gd name="connsiteX64" fmla="*/ 1861132 w 2800970"/>
                  <a:gd name="connsiteY64" fmla="*/ 2011630 h 2397580"/>
                  <a:gd name="connsiteX65" fmla="*/ 1498275 w 2800970"/>
                  <a:gd name="connsiteY65" fmla="*/ 1953574 h 2397580"/>
                  <a:gd name="connsiteX66" fmla="*/ 1411190 w 2800970"/>
                  <a:gd name="connsiteY66" fmla="*/ 1924545 h 2397580"/>
                  <a:gd name="connsiteX67" fmla="*/ 1295075 w 2800970"/>
                  <a:gd name="connsiteY67" fmla="*/ 1866488 h 2397580"/>
                  <a:gd name="connsiteX68" fmla="*/ 1135418 w 2800970"/>
                  <a:gd name="connsiteY68" fmla="*/ 1735860 h 2397580"/>
                  <a:gd name="connsiteX69" fmla="*/ 1048333 w 2800970"/>
                  <a:gd name="connsiteY69" fmla="*/ 1605231 h 2397580"/>
                  <a:gd name="connsiteX70" fmla="*/ 1019304 w 2800970"/>
                  <a:gd name="connsiteY70" fmla="*/ 1561688 h 2397580"/>
                  <a:gd name="connsiteX71" fmla="*/ 975761 w 2800970"/>
                  <a:gd name="connsiteY71" fmla="*/ 1518145 h 2397580"/>
                  <a:gd name="connsiteX72" fmla="*/ 946733 w 2800970"/>
                  <a:gd name="connsiteY72" fmla="*/ 1445574 h 2397580"/>
                  <a:gd name="connsiteX73" fmla="*/ 859647 w 2800970"/>
                  <a:gd name="connsiteY73" fmla="*/ 1445574 h 2397580"/>
                  <a:gd name="connsiteX74" fmla="*/ 787076 w 2800970"/>
                  <a:gd name="connsiteY74" fmla="*/ 1416545 h 2397580"/>
                  <a:gd name="connsiteX75" fmla="*/ 769575 w 2800970"/>
                  <a:gd name="connsiteY75" fmla="*/ 1296417 h 2397580"/>
                  <a:gd name="connsiteX76" fmla="*/ 888676 w 2800970"/>
                  <a:gd name="connsiteY76" fmla="*/ 1227860 h 2397580"/>
                  <a:gd name="connsiteX77" fmla="*/ 894577 w 2800970"/>
                  <a:gd name="connsiteY77" fmla="*/ 1101300 h 2397580"/>
                  <a:gd name="connsiteX78" fmla="*/ 779290 w 2800970"/>
                  <a:gd name="connsiteY78" fmla="*/ 1017291 h 2397580"/>
                  <a:gd name="connsiteX79" fmla="*/ 805403 w 2800970"/>
                  <a:gd name="connsiteY79" fmla="*/ 917507 h 2397580"/>
                  <a:gd name="connsiteX80" fmla="*/ 917634 w 2800970"/>
                  <a:gd name="connsiteY80" fmla="*/ 1017291 h 2397580"/>
                  <a:gd name="connsiteX81" fmla="*/ 1109376 w 2800970"/>
                  <a:gd name="connsiteY81" fmla="*/ 1023121 h 2397580"/>
                  <a:gd name="connsiteX82" fmla="*/ 1178961 w 2800970"/>
                  <a:gd name="connsiteY82" fmla="*/ 1048136 h 2397580"/>
                  <a:gd name="connsiteX83" fmla="*/ 1309177 w 2800970"/>
                  <a:gd name="connsiteY83" fmla="*/ 1066664 h 2397580"/>
                  <a:gd name="connsiteX84" fmla="*/ 1382161 w 2800970"/>
                  <a:gd name="connsiteY84" fmla="*/ 1070677 h 2397580"/>
                  <a:gd name="connsiteX85" fmla="*/ 1483761 w 2800970"/>
                  <a:gd name="connsiteY85" fmla="*/ 1053688 h 2397580"/>
                  <a:gd name="connsiteX86" fmla="*/ 1600289 w 2800970"/>
                  <a:gd name="connsiteY86" fmla="*/ 1028673 h 2397580"/>
                  <a:gd name="connsiteX87" fmla="*/ 1614390 w 2800970"/>
                  <a:gd name="connsiteY87" fmla="*/ 995631 h 2397580"/>
                  <a:gd name="connsiteX88" fmla="*/ 1501676 w 2800970"/>
                  <a:gd name="connsiteY88" fmla="*/ 890018 h 2397580"/>
                  <a:gd name="connsiteX89" fmla="*/ 1599875 w 2800970"/>
                  <a:gd name="connsiteY89" fmla="*/ 777917 h 2397580"/>
                  <a:gd name="connsiteX90" fmla="*/ 1576818 w 2800970"/>
                  <a:gd name="connsiteY90" fmla="*/ 676317 h 2397580"/>
                  <a:gd name="connsiteX91" fmla="*/ 1498274 w 2800970"/>
                  <a:gd name="connsiteY91" fmla="*/ 618260 h 2397580"/>
                  <a:gd name="connsiteX92" fmla="*/ 1390306 w 2800970"/>
                  <a:gd name="connsiteY92" fmla="*/ 618252 h 2397580"/>
                  <a:gd name="connsiteX93" fmla="*/ 1286548 w 2800970"/>
                  <a:gd name="connsiteY93" fmla="*/ 555247 h 2397580"/>
                  <a:gd name="connsiteX94" fmla="*/ 1498689 w 2800970"/>
                  <a:gd name="connsiteY94" fmla="*/ 372120 h 2397580"/>
                  <a:gd name="connsiteX95" fmla="*/ 1643833 w 2800970"/>
                  <a:gd name="connsiteY95" fmla="*/ 519136 h 2397580"/>
                  <a:gd name="connsiteX96" fmla="*/ 1875647 w 2800970"/>
                  <a:gd name="connsiteY96" fmla="*/ 676316 h 2397580"/>
                  <a:gd name="connsiteX97" fmla="*/ 1991761 w 2800970"/>
                  <a:gd name="connsiteY97" fmla="*/ 792431 h 2397580"/>
                  <a:gd name="connsiteX98" fmla="*/ 1997732 w 2800970"/>
                  <a:gd name="connsiteY98" fmla="*/ 624747 h 2397580"/>
                  <a:gd name="connsiteX99" fmla="*/ 1989190 w 2800970"/>
                  <a:gd name="connsiteY99" fmla="*/ 577191 h 2397580"/>
                  <a:gd name="connsiteX100" fmla="*/ 1991347 w 2800970"/>
                  <a:gd name="connsiteY100" fmla="*/ 519134 h 2397580"/>
                  <a:gd name="connsiteX101" fmla="*/ 1875647 w 2800970"/>
                  <a:gd name="connsiteY101" fmla="*/ 458602 h 2397580"/>
                  <a:gd name="connsiteX102" fmla="*/ 1672447 w 2800970"/>
                  <a:gd name="connsiteY102" fmla="*/ 371517 h 2397580"/>
                  <a:gd name="connsiteX103" fmla="*/ 1570847 w 2800970"/>
                  <a:gd name="connsiteY103" fmla="*/ 298945 h 2397580"/>
                  <a:gd name="connsiteX104" fmla="*/ 1527304 w 2800970"/>
                  <a:gd name="connsiteY104" fmla="*/ 269917 h 2397580"/>
                  <a:gd name="connsiteX105" fmla="*/ 1469247 w 2800970"/>
                  <a:gd name="connsiteY105" fmla="*/ 226374 h 2397580"/>
                  <a:gd name="connsiteX106" fmla="*/ 1454733 w 2800970"/>
                  <a:gd name="connsiteY106" fmla="*/ 226374 h 2397580"/>
                  <a:gd name="connsiteX107" fmla="*/ 1309590 w 2800970"/>
                  <a:gd name="connsiteY107" fmla="*/ 124774 h 2397580"/>
                  <a:gd name="connsiteX108" fmla="*/ 1266047 w 2800970"/>
                  <a:gd name="connsiteY108" fmla="*/ 81231 h 2397580"/>
                  <a:gd name="connsiteX109" fmla="*/ 1237018 w 2800970"/>
                  <a:gd name="connsiteY109" fmla="*/ 37688 h 2397580"/>
                  <a:gd name="connsiteX110" fmla="*/ 1193475 w 2800970"/>
                  <a:gd name="connsiteY110" fmla="*/ 23174 h 2397580"/>
                  <a:gd name="connsiteX111" fmla="*/ 1144375 w 2800970"/>
                  <a:gd name="connsiteY111" fmla="*/ 634 h 2397580"/>
                  <a:gd name="connsiteX0" fmla="*/ 1144375 w 2800970"/>
                  <a:gd name="connsiteY0" fmla="*/ 634 h 2386541"/>
                  <a:gd name="connsiteX1" fmla="*/ 1123890 w 2800970"/>
                  <a:gd name="connsiteY1" fmla="*/ 52202 h 2386541"/>
                  <a:gd name="connsiteX2" fmla="*/ 1091875 w 2800970"/>
                  <a:gd name="connsiteY2" fmla="*/ 66717 h 2386541"/>
                  <a:gd name="connsiteX3" fmla="*/ 1048333 w 2800970"/>
                  <a:gd name="connsiteY3" fmla="*/ 110260 h 2386541"/>
                  <a:gd name="connsiteX4" fmla="*/ 1136677 w 2800970"/>
                  <a:gd name="connsiteY4" fmla="*/ 166709 h 2386541"/>
                  <a:gd name="connsiteX5" fmla="*/ 1222504 w 2800970"/>
                  <a:gd name="connsiteY5" fmla="*/ 139289 h 2386541"/>
                  <a:gd name="connsiteX6" fmla="*/ 1280561 w 2800970"/>
                  <a:gd name="connsiteY6" fmla="*/ 182833 h 2386541"/>
                  <a:gd name="connsiteX7" fmla="*/ 1193477 w 2800970"/>
                  <a:gd name="connsiteY7" fmla="*/ 298946 h 2386541"/>
                  <a:gd name="connsiteX8" fmla="*/ 1090563 w 2800970"/>
                  <a:gd name="connsiteY8" fmla="*/ 271719 h 2386541"/>
                  <a:gd name="connsiteX9" fmla="*/ 1090563 w 2800970"/>
                  <a:gd name="connsiteY9" fmla="*/ 198212 h 2386541"/>
                  <a:gd name="connsiteX10" fmla="*/ 1033818 w 2800970"/>
                  <a:gd name="connsiteY10" fmla="*/ 139288 h 2386541"/>
                  <a:gd name="connsiteX11" fmla="*/ 865209 w 2800970"/>
                  <a:gd name="connsiteY11" fmla="*/ 317474 h 2386541"/>
                  <a:gd name="connsiteX12" fmla="*/ 787075 w 2800970"/>
                  <a:gd name="connsiteY12" fmla="*/ 386031 h 2386541"/>
                  <a:gd name="connsiteX13" fmla="*/ 714504 w 2800970"/>
                  <a:gd name="connsiteY13" fmla="*/ 473117 h 2386541"/>
                  <a:gd name="connsiteX14" fmla="*/ 627418 w 2800970"/>
                  <a:gd name="connsiteY14" fmla="*/ 560202 h 2386541"/>
                  <a:gd name="connsiteX15" fmla="*/ 612904 w 2800970"/>
                  <a:gd name="connsiteY15" fmla="*/ 589231 h 2386541"/>
                  <a:gd name="connsiteX16" fmla="*/ 496790 w 2800970"/>
                  <a:gd name="connsiteY16" fmla="*/ 719860 h 2386541"/>
                  <a:gd name="connsiteX17" fmla="*/ 453247 w 2800970"/>
                  <a:gd name="connsiteY17" fmla="*/ 748888 h 2386541"/>
                  <a:gd name="connsiteX18" fmla="*/ 395190 w 2800970"/>
                  <a:gd name="connsiteY18" fmla="*/ 806945 h 2386541"/>
                  <a:gd name="connsiteX19" fmla="*/ 366161 w 2800970"/>
                  <a:gd name="connsiteY19" fmla="*/ 850488 h 2386541"/>
                  <a:gd name="connsiteX20" fmla="*/ 322618 w 2800970"/>
                  <a:gd name="connsiteY20" fmla="*/ 894031 h 2386541"/>
                  <a:gd name="connsiteX21" fmla="*/ 279075 w 2800970"/>
                  <a:gd name="connsiteY21" fmla="*/ 952088 h 2386541"/>
                  <a:gd name="connsiteX22" fmla="*/ 206504 w 2800970"/>
                  <a:gd name="connsiteY22" fmla="*/ 1039174 h 2386541"/>
                  <a:gd name="connsiteX23" fmla="*/ 162961 w 2800970"/>
                  <a:gd name="connsiteY23" fmla="*/ 1097231 h 2386541"/>
                  <a:gd name="connsiteX24" fmla="*/ 104904 w 2800970"/>
                  <a:gd name="connsiteY24" fmla="*/ 1155288 h 2386541"/>
                  <a:gd name="connsiteX25" fmla="*/ 75875 w 2800970"/>
                  <a:gd name="connsiteY25" fmla="*/ 1213345 h 2386541"/>
                  <a:gd name="connsiteX26" fmla="*/ 17820 w 2800970"/>
                  <a:gd name="connsiteY26" fmla="*/ 1325447 h 2386541"/>
                  <a:gd name="connsiteX27" fmla="*/ 1472 w 2800970"/>
                  <a:gd name="connsiteY27" fmla="*/ 1489118 h 2386541"/>
                  <a:gd name="connsiteX28" fmla="*/ 4311 w 2800970"/>
                  <a:gd name="connsiteY28" fmla="*/ 1629495 h 2386541"/>
                  <a:gd name="connsiteX29" fmla="*/ 32702 w 2800970"/>
                  <a:gd name="connsiteY29" fmla="*/ 1757439 h 2386541"/>
                  <a:gd name="connsiteX30" fmla="*/ 88555 w 2800970"/>
                  <a:gd name="connsiteY30" fmla="*/ 1880041 h 2386541"/>
                  <a:gd name="connsiteX31" fmla="*/ 162961 w 2800970"/>
                  <a:gd name="connsiteY31" fmla="*/ 2011631 h 2386541"/>
                  <a:gd name="connsiteX32" fmla="*/ 206504 w 2800970"/>
                  <a:gd name="connsiteY32" fmla="*/ 2040660 h 2386541"/>
                  <a:gd name="connsiteX33" fmla="*/ 293590 w 2800970"/>
                  <a:gd name="connsiteY33" fmla="*/ 2113231 h 2386541"/>
                  <a:gd name="connsiteX34" fmla="*/ 380675 w 2800970"/>
                  <a:gd name="connsiteY34" fmla="*/ 2171288 h 2386541"/>
                  <a:gd name="connsiteX35" fmla="*/ 600548 w 2800970"/>
                  <a:gd name="connsiteY35" fmla="*/ 2252822 h 2386541"/>
                  <a:gd name="connsiteX36" fmla="*/ 281974 w 2800970"/>
                  <a:gd name="connsiteY36" fmla="*/ 2002337 h 2386541"/>
                  <a:gd name="connsiteX37" fmla="*/ 772561 w 2800970"/>
                  <a:gd name="connsiteY37" fmla="*/ 2272888 h 2386541"/>
                  <a:gd name="connsiteX38" fmla="*/ 816104 w 2800970"/>
                  <a:gd name="connsiteY38" fmla="*/ 2287402 h 2386541"/>
                  <a:gd name="connsiteX39" fmla="*/ 859647 w 2800970"/>
                  <a:gd name="connsiteY39" fmla="*/ 2301917 h 2386541"/>
                  <a:gd name="connsiteX40" fmla="*/ 903190 w 2800970"/>
                  <a:gd name="connsiteY40" fmla="*/ 2316431 h 2386541"/>
                  <a:gd name="connsiteX41" fmla="*/ 996247 w 2800970"/>
                  <a:gd name="connsiteY41" fmla="*/ 2328471 h 2386541"/>
                  <a:gd name="connsiteX42" fmla="*/ 1080347 w 2800970"/>
                  <a:gd name="connsiteY42" fmla="*/ 2342985 h 2386541"/>
                  <a:gd name="connsiteX43" fmla="*/ 946733 w 2800970"/>
                  <a:gd name="connsiteY43" fmla="*/ 2316431 h 2386541"/>
                  <a:gd name="connsiteX44" fmla="*/ 1193476 w 2800970"/>
                  <a:gd name="connsiteY44" fmla="*/ 2361513 h 2386541"/>
                  <a:gd name="connsiteX45" fmla="*/ 1309591 w 2800970"/>
                  <a:gd name="connsiteY45" fmla="*/ 2361512 h 2386541"/>
                  <a:gd name="connsiteX46" fmla="*/ 1466260 w 2800970"/>
                  <a:gd name="connsiteY46" fmla="*/ 2386528 h 2386541"/>
                  <a:gd name="connsiteX47" fmla="*/ 1657933 w 2800970"/>
                  <a:gd name="connsiteY47" fmla="*/ 2365525 h 2386541"/>
                  <a:gd name="connsiteX48" fmla="*/ 2047439 w 2800970"/>
                  <a:gd name="connsiteY48" fmla="*/ 2382423 h 2386541"/>
                  <a:gd name="connsiteX49" fmla="*/ 2543718 w 2800970"/>
                  <a:gd name="connsiteY49" fmla="*/ 2342985 h 2386541"/>
                  <a:gd name="connsiteX50" fmla="*/ 2600813 w 2800970"/>
                  <a:gd name="connsiteY50" fmla="*/ 2329918 h 2386541"/>
                  <a:gd name="connsiteX51" fmla="*/ 2650877 w 2800970"/>
                  <a:gd name="connsiteY51" fmla="*/ 2328470 h 2386541"/>
                  <a:gd name="connsiteX52" fmla="*/ 2790048 w 2800970"/>
                  <a:gd name="connsiteY52" fmla="*/ 2320444 h 2386541"/>
                  <a:gd name="connsiteX53" fmla="*/ 2775533 w 2800970"/>
                  <a:gd name="connsiteY53" fmla="*/ 2180252 h 2386541"/>
                  <a:gd name="connsiteX54" fmla="*/ 2644905 w 2800970"/>
                  <a:gd name="connsiteY54" fmla="*/ 2160787 h 2386541"/>
                  <a:gd name="connsiteX55" fmla="*/ 2508585 w 2800970"/>
                  <a:gd name="connsiteY55" fmla="*/ 2161901 h 2386541"/>
                  <a:gd name="connsiteX56" fmla="*/ 2436146 w 2800970"/>
                  <a:gd name="connsiteY56" fmla="*/ 2181789 h 2386541"/>
                  <a:gd name="connsiteX57" fmla="*/ 2415662 w 2800970"/>
                  <a:gd name="connsiteY57" fmla="*/ 2238308 h 2386541"/>
                  <a:gd name="connsiteX58" fmla="*/ 2334135 w 2800970"/>
                  <a:gd name="connsiteY58" fmla="*/ 2215768 h 2386541"/>
                  <a:gd name="connsiteX59" fmla="*/ 2335657 w 2800970"/>
                  <a:gd name="connsiteY59" fmla="*/ 2109396 h 2386541"/>
                  <a:gd name="connsiteX60" fmla="*/ 2197313 w 2800970"/>
                  <a:gd name="connsiteY60" fmla="*/ 2109397 h 2386541"/>
                  <a:gd name="connsiteX61" fmla="*/ 2194961 w 2800970"/>
                  <a:gd name="connsiteY61" fmla="*/ 1953575 h 2386541"/>
                  <a:gd name="connsiteX62" fmla="*/ 2064333 w 2800970"/>
                  <a:gd name="connsiteY62" fmla="*/ 1968088 h 2386541"/>
                  <a:gd name="connsiteX63" fmla="*/ 1933704 w 2800970"/>
                  <a:gd name="connsiteY63" fmla="*/ 2026146 h 2386541"/>
                  <a:gd name="connsiteX64" fmla="*/ 1861132 w 2800970"/>
                  <a:gd name="connsiteY64" fmla="*/ 2011630 h 2386541"/>
                  <a:gd name="connsiteX65" fmla="*/ 1498275 w 2800970"/>
                  <a:gd name="connsiteY65" fmla="*/ 1953574 h 2386541"/>
                  <a:gd name="connsiteX66" fmla="*/ 1411190 w 2800970"/>
                  <a:gd name="connsiteY66" fmla="*/ 1924545 h 2386541"/>
                  <a:gd name="connsiteX67" fmla="*/ 1295075 w 2800970"/>
                  <a:gd name="connsiteY67" fmla="*/ 1866488 h 2386541"/>
                  <a:gd name="connsiteX68" fmla="*/ 1135418 w 2800970"/>
                  <a:gd name="connsiteY68" fmla="*/ 1735860 h 2386541"/>
                  <a:gd name="connsiteX69" fmla="*/ 1048333 w 2800970"/>
                  <a:gd name="connsiteY69" fmla="*/ 1605231 h 2386541"/>
                  <a:gd name="connsiteX70" fmla="*/ 1019304 w 2800970"/>
                  <a:gd name="connsiteY70" fmla="*/ 1561688 h 2386541"/>
                  <a:gd name="connsiteX71" fmla="*/ 975761 w 2800970"/>
                  <a:gd name="connsiteY71" fmla="*/ 1518145 h 2386541"/>
                  <a:gd name="connsiteX72" fmla="*/ 946733 w 2800970"/>
                  <a:gd name="connsiteY72" fmla="*/ 1445574 h 2386541"/>
                  <a:gd name="connsiteX73" fmla="*/ 859647 w 2800970"/>
                  <a:gd name="connsiteY73" fmla="*/ 1445574 h 2386541"/>
                  <a:gd name="connsiteX74" fmla="*/ 787076 w 2800970"/>
                  <a:gd name="connsiteY74" fmla="*/ 1416545 h 2386541"/>
                  <a:gd name="connsiteX75" fmla="*/ 769575 w 2800970"/>
                  <a:gd name="connsiteY75" fmla="*/ 1296417 h 2386541"/>
                  <a:gd name="connsiteX76" fmla="*/ 888676 w 2800970"/>
                  <a:gd name="connsiteY76" fmla="*/ 1227860 h 2386541"/>
                  <a:gd name="connsiteX77" fmla="*/ 894577 w 2800970"/>
                  <a:gd name="connsiteY77" fmla="*/ 1101300 h 2386541"/>
                  <a:gd name="connsiteX78" fmla="*/ 779290 w 2800970"/>
                  <a:gd name="connsiteY78" fmla="*/ 1017291 h 2386541"/>
                  <a:gd name="connsiteX79" fmla="*/ 805403 w 2800970"/>
                  <a:gd name="connsiteY79" fmla="*/ 917507 h 2386541"/>
                  <a:gd name="connsiteX80" fmla="*/ 917634 w 2800970"/>
                  <a:gd name="connsiteY80" fmla="*/ 1017291 h 2386541"/>
                  <a:gd name="connsiteX81" fmla="*/ 1109376 w 2800970"/>
                  <a:gd name="connsiteY81" fmla="*/ 1023121 h 2386541"/>
                  <a:gd name="connsiteX82" fmla="*/ 1178961 w 2800970"/>
                  <a:gd name="connsiteY82" fmla="*/ 1048136 h 2386541"/>
                  <a:gd name="connsiteX83" fmla="*/ 1309177 w 2800970"/>
                  <a:gd name="connsiteY83" fmla="*/ 1066664 h 2386541"/>
                  <a:gd name="connsiteX84" fmla="*/ 1382161 w 2800970"/>
                  <a:gd name="connsiteY84" fmla="*/ 1070677 h 2386541"/>
                  <a:gd name="connsiteX85" fmla="*/ 1483761 w 2800970"/>
                  <a:gd name="connsiteY85" fmla="*/ 1053688 h 2386541"/>
                  <a:gd name="connsiteX86" fmla="*/ 1600289 w 2800970"/>
                  <a:gd name="connsiteY86" fmla="*/ 1028673 h 2386541"/>
                  <a:gd name="connsiteX87" fmla="*/ 1614390 w 2800970"/>
                  <a:gd name="connsiteY87" fmla="*/ 995631 h 2386541"/>
                  <a:gd name="connsiteX88" fmla="*/ 1501676 w 2800970"/>
                  <a:gd name="connsiteY88" fmla="*/ 890018 h 2386541"/>
                  <a:gd name="connsiteX89" fmla="*/ 1599875 w 2800970"/>
                  <a:gd name="connsiteY89" fmla="*/ 777917 h 2386541"/>
                  <a:gd name="connsiteX90" fmla="*/ 1576818 w 2800970"/>
                  <a:gd name="connsiteY90" fmla="*/ 676317 h 2386541"/>
                  <a:gd name="connsiteX91" fmla="*/ 1498274 w 2800970"/>
                  <a:gd name="connsiteY91" fmla="*/ 618260 h 2386541"/>
                  <a:gd name="connsiteX92" fmla="*/ 1390306 w 2800970"/>
                  <a:gd name="connsiteY92" fmla="*/ 618252 h 2386541"/>
                  <a:gd name="connsiteX93" fmla="*/ 1286548 w 2800970"/>
                  <a:gd name="connsiteY93" fmla="*/ 555247 h 2386541"/>
                  <a:gd name="connsiteX94" fmla="*/ 1498689 w 2800970"/>
                  <a:gd name="connsiteY94" fmla="*/ 372120 h 2386541"/>
                  <a:gd name="connsiteX95" fmla="*/ 1643833 w 2800970"/>
                  <a:gd name="connsiteY95" fmla="*/ 519136 h 2386541"/>
                  <a:gd name="connsiteX96" fmla="*/ 1875647 w 2800970"/>
                  <a:gd name="connsiteY96" fmla="*/ 676316 h 2386541"/>
                  <a:gd name="connsiteX97" fmla="*/ 1991761 w 2800970"/>
                  <a:gd name="connsiteY97" fmla="*/ 792431 h 2386541"/>
                  <a:gd name="connsiteX98" fmla="*/ 1997732 w 2800970"/>
                  <a:gd name="connsiteY98" fmla="*/ 624747 h 2386541"/>
                  <a:gd name="connsiteX99" fmla="*/ 1989190 w 2800970"/>
                  <a:gd name="connsiteY99" fmla="*/ 577191 h 2386541"/>
                  <a:gd name="connsiteX100" fmla="*/ 1991347 w 2800970"/>
                  <a:gd name="connsiteY100" fmla="*/ 519134 h 2386541"/>
                  <a:gd name="connsiteX101" fmla="*/ 1875647 w 2800970"/>
                  <a:gd name="connsiteY101" fmla="*/ 458602 h 2386541"/>
                  <a:gd name="connsiteX102" fmla="*/ 1672447 w 2800970"/>
                  <a:gd name="connsiteY102" fmla="*/ 371517 h 2386541"/>
                  <a:gd name="connsiteX103" fmla="*/ 1570847 w 2800970"/>
                  <a:gd name="connsiteY103" fmla="*/ 298945 h 2386541"/>
                  <a:gd name="connsiteX104" fmla="*/ 1527304 w 2800970"/>
                  <a:gd name="connsiteY104" fmla="*/ 269917 h 2386541"/>
                  <a:gd name="connsiteX105" fmla="*/ 1469247 w 2800970"/>
                  <a:gd name="connsiteY105" fmla="*/ 226374 h 2386541"/>
                  <a:gd name="connsiteX106" fmla="*/ 1454733 w 2800970"/>
                  <a:gd name="connsiteY106" fmla="*/ 226374 h 2386541"/>
                  <a:gd name="connsiteX107" fmla="*/ 1309590 w 2800970"/>
                  <a:gd name="connsiteY107" fmla="*/ 124774 h 2386541"/>
                  <a:gd name="connsiteX108" fmla="*/ 1266047 w 2800970"/>
                  <a:gd name="connsiteY108" fmla="*/ 81231 h 2386541"/>
                  <a:gd name="connsiteX109" fmla="*/ 1237018 w 2800970"/>
                  <a:gd name="connsiteY109" fmla="*/ 37688 h 2386541"/>
                  <a:gd name="connsiteX110" fmla="*/ 1193475 w 2800970"/>
                  <a:gd name="connsiteY110" fmla="*/ 23174 h 2386541"/>
                  <a:gd name="connsiteX111" fmla="*/ 1144375 w 2800970"/>
                  <a:gd name="connsiteY111" fmla="*/ 634 h 2386541"/>
                  <a:gd name="connsiteX0" fmla="*/ 1144375 w 2800970"/>
                  <a:gd name="connsiteY0" fmla="*/ 634 h 2384496"/>
                  <a:gd name="connsiteX1" fmla="*/ 1123890 w 2800970"/>
                  <a:gd name="connsiteY1" fmla="*/ 52202 h 2384496"/>
                  <a:gd name="connsiteX2" fmla="*/ 1091875 w 2800970"/>
                  <a:gd name="connsiteY2" fmla="*/ 66717 h 2384496"/>
                  <a:gd name="connsiteX3" fmla="*/ 1048333 w 2800970"/>
                  <a:gd name="connsiteY3" fmla="*/ 110260 h 2384496"/>
                  <a:gd name="connsiteX4" fmla="*/ 1136677 w 2800970"/>
                  <a:gd name="connsiteY4" fmla="*/ 166709 h 2384496"/>
                  <a:gd name="connsiteX5" fmla="*/ 1222504 w 2800970"/>
                  <a:gd name="connsiteY5" fmla="*/ 139289 h 2384496"/>
                  <a:gd name="connsiteX6" fmla="*/ 1280561 w 2800970"/>
                  <a:gd name="connsiteY6" fmla="*/ 182833 h 2384496"/>
                  <a:gd name="connsiteX7" fmla="*/ 1193477 w 2800970"/>
                  <a:gd name="connsiteY7" fmla="*/ 298946 h 2384496"/>
                  <a:gd name="connsiteX8" fmla="*/ 1090563 w 2800970"/>
                  <a:gd name="connsiteY8" fmla="*/ 271719 h 2384496"/>
                  <a:gd name="connsiteX9" fmla="*/ 1090563 w 2800970"/>
                  <a:gd name="connsiteY9" fmla="*/ 198212 h 2384496"/>
                  <a:gd name="connsiteX10" fmla="*/ 1033818 w 2800970"/>
                  <a:gd name="connsiteY10" fmla="*/ 139288 h 2384496"/>
                  <a:gd name="connsiteX11" fmla="*/ 865209 w 2800970"/>
                  <a:gd name="connsiteY11" fmla="*/ 317474 h 2384496"/>
                  <a:gd name="connsiteX12" fmla="*/ 787075 w 2800970"/>
                  <a:gd name="connsiteY12" fmla="*/ 386031 h 2384496"/>
                  <a:gd name="connsiteX13" fmla="*/ 714504 w 2800970"/>
                  <a:gd name="connsiteY13" fmla="*/ 473117 h 2384496"/>
                  <a:gd name="connsiteX14" fmla="*/ 627418 w 2800970"/>
                  <a:gd name="connsiteY14" fmla="*/ 560202 h 2384496"/>
                  <a:gd name="connsiteX15" fmla="*/ 612904 w 2800970"/>
                  <a:gd name="connsiteY15" fmla="*/ 589231 h 2384496"/>
                  <a:gd name="connsiteX16" fmla="*/ 496790 w 2800970"/>
                  <a:gd name="connsiteY16" fmla="*/ 719860 h 2384496"/>
                  <a:gd name="connsiteX17" fmla="*/ 453247 w 2800970"/>
                  <a:gd name="connsiteY17" fmla="*/ 748888 h 2384496"/>
                  <a:gd name="connsiteX18" fmla="*/ 395190 w 2800970"/>
                  <a:gd name="connsiteY18" fmla="*/ 806945 h 2384496"/>
                  <a:gd name="connsiteX19" fmla="*/ 366161 w 2800970"/>
                  <a:gd name="connsiteY19" fmla="*/ 850488 h 2384496"/>
                  <a:gd name="connsiteX20" fmla="*/ 322618 w 2800970"/>
                  <a:gd name="connsiteY20" fmla="*/ 894031 h 2384496"/>
                  <a:gd name="connsiteX21" fmla="*/ 279075 w 2800970"/>
                  <a:gd name="connsiteY21" fmla="*/ 952088 h 2384496"/>
                  <a:gd name="connsiteX22" fmla="*/ 206504 w 2800970"/>
                  <a:gd name="connsiteY22" fmla="*/ 1039174 h 2384496"/>
                  <a:gd name="connsiteX23" fmla="*/ 162961 w 2800970"/>
                  <a:gd name="connsiteY23" fmla="*/ 1097231 h 2384496"/>
                  <a:gd name="connsiteX24" fmla="*/ 104904 w 2800970"/>
                  <a:gd name="connsiteY24" fmla="*/ 1155288 h 2384496"/>
                  <a:gd name="connsiteX25" fmla="*/ 75875 w 2800970"/>
                  <a:gd name="connsiteY25" fmla="*/ 1213345 h 2384496"/>
                  <a:gd name="connsiteX26" fmla="*/ 17820 w 2800970"/>
                  <a:gd name="connsiteY26" fmla="*/ 1325447 h 2384496"/>
                  <a:gd name="connsiteX27" fmla="*/ 1472 w 2800970"/>
                  <a:gd name="connsiteY27" fmla="*/ 1489118 h 2384496"/>
                  <a:gd name="connsiteX28" fmla="*/ 4311 w 2800970"/>
                  <a:gd name="connsiteY28" fmla="*/ 1629495 h 2384496"/>
                  <a:gd name="connsiteX29" fmla="*/ 32702 w 2800970"/>
                  <a:gd name="connsiteY29" fmla="*/ 1757439 h 2384496"/>
                  <a:gd name="connsiteX30" fmla="*/ 88555 w 2800970"/>
                  <a:gd name="connsiteY30" fmla="*/ 1880041 h 2384496"/>
                  <a:gd name="connsiteX31" fmla="*/ 162961 w 2800970"/>
                  <a:gd name="connsiteY31" fmla="*/ 2011631 h 2384496"/>
                  <a:gd name="connsiteX32" fmla="*/ 206504 w 2800970"/>
                  <a:gd name="connsiteY32" fmla="*/ 2040660 h 2384496"/>
                  <a:gd name="connsiteX33" fmla="*/ 293590 w 2800970"/>
                  <a:gd name="connsiteY33" fmla="*/ 2113231 h 2384496"/>
                  <a:gd name="connsiteX34" fmla="*/ 380675 w 2800970"/>
                  <a:gd name="connsiteY34" fmla="*/ 2171288 h 2384496"/>
                  <a:gd name="connsiteX35" fmla="*/ 600548 w 2800970"/>
                  <a:gd name="connsiteY35" fmla="*/ 2252822 h 2384496"/>
                  <a:gd name="connsiteX36" fmla="*/ 281974 w 2800970"/>
                  <a:gd name="connsiteY36" fmla="*/ 2002337 h 2384496"/>
                  <a:gd name="connsiteX37" fmla="*/ 772561 w 2800970"/>
                  <a:gd name="connsiteY37" fmla="*/ 2272888 h 2384496"/>
                  <a:gd name="connsiteX38" fmla="*/ 816104 w 2800970"/>
                  <a:gd name="connsiteY38" fmla="*/ 2287402 h 2384496"/>
                  <a:gd name="connsiteX39" fmla="*/ 859647 w 2800970"/>
                  <a:gd name="connsiteY39" fmla="*/ 2301917 h 2384496"/>
                  <a:gd name="connsiteX40" fmla="*/ 903190 w 2800970"/>
                  <a:gd name="connsiteY40" fmla="*/ 2316431 h 2384496"/>
                  <a:gd name="connsiteX41" fmla="*/ 996247 w 2800970"/>
                  <a:gd name="connsiteY41" fmla="*/ 2328471 h 2384496"/>
                  <a:gd name="connsiteX42" fmla="*/ 1080347 w 2800970"/>
                  <a:gd name="connsiteY42" fmla="*/ 2342985 h 2384496"/>
                  <a:gd name="connsiteX43" fmla="*/ 946733 w 2800970"/>
                  <a:gd name="connsiteY43" fmla="*/ 2316431 h 2384496"/>
                  <a:gd name="connsiteX44" fmla="*/ 1193476 w 2800970"/>
                  <a:gd name="connsiteY44" fmla="*/ 2361513 h 2384496"/>
                  <a:gd name="connsiteX45" fmla="*/ 1309591 w 2800970"/>
                  <a:gd name="connsiteY45" fmla="*/ 2361512 h 2384496"/>
                  <a:gd name="connsiteX46" fmla="*/ 1466260 w 2800970"/>
                  <a:gd name="connsiteY46" fmla="*/ 2344524 h 2384496"/>
                  <a:gd name="connsiteX47" fmla="*/ 1657933 w 2800970"/>
                  <a:gd name="connsiteY47" fmla="*/ 2365525 h 2384496"/>
                  <a:gd name="connsiteX48" fmla="*/ 2047439 w 2800970"/>
                  <a:gd name="connsiteY48" fmla="*/ 2382423 h 2384496"/>
                  <a:gd name="connsiteX49" fmla="*/ 2543718 w 2800970"/>
                  <a:gd name="connsiteY49" fmla="*/ 2342985 h 2384496"/>
                  <a:gd name="connsiteX50" fmla="*/ 2600813 w 2800970"/>
                  <a:gd name="connsiteY50" fmla="*/ 2329918 h 2384496"/>
                  <a:gd name="connsiteX51" fmla="*/ 2650877 w 2800970"/>
                  <a:gd name="connsiteY51" fmla="*/ 2328470 h 2384496"/>
                  <a:gd name="connsiteX52" fmla="*/ 2790048 w 2800970"/>
                  <a:gd name="connsiteY52" fmla="*/ 2320444 h 2384496"/>
                  <a:gd name="connsiteX53" fmla="*/ 2775533 w 2800970"/>
                  <a:gd name="connsiteY53" fmla="*/ 2180252 h 2384496"/>
                  <a:gd name="connsiteX54" fmla="*/ 2644905 w 2800970"/>
                  <a:gd name="connsiteY54" fmla="*/ 2160787 h 2384496"/>
                  <a:gd name="connsiteX55" fmla="*/ 2508585 w 2800970"/>
                  <a:gd name="connsiteY55" fmla="*/ 2161901 h 2384496"/>
                  <a:gd name="connsiteX56" fmla="*/ 2436146 w 2800970"/>
                  <a:gd name="connsiteY56" fmla="*/ 2181789 h 2384496"/>
                  <a:gd name="connsiteX57" fmla="*/ 2415662 w 2800970"/>
                  <a:gd name="connsiteY57" fmla="*/ 2238308 h 2384496"/>
                  <a:gd name="connsiteX58" fmla="*/ 2334135 w 2800970"/>
                  <a:gd name="connsiteY58" fmla="*/ 2215768 h 2384496"/>
                  <a:gd name="connsiteX59" fmla="*/ 2335657 w 2800970"/>
                  <a:gd name="connsiteY59" fmla="*/ 2109396 h 2384496"/>
                  <a:gd name="connsiteX60" fmla="*/ 2197313 w 2800970"/>
                  <a:gd name="connsiteY60" fmla="*/ 2109397 h 2384496"/>
                  <a:gd name="connsiteX61" fmla="*/ 2194961 w 2800970"/>
                  <a:gd name="connsiteY61" fmla="*/ 1953575 h 2384496"/>
                  <a:gd name="connsiteX62" fmla="*/ 2064333 w 2800970"/>
                  <a:gd name="connsiteY62" fmla="*/ 1968088 h 2384496"/>
                  <a:gd name="connsiteX63" fmla="*/ 1933704 w 2800970"/>
                  <a:gd name="connsiteY63" fmla="*/ 2026146 h 2384496"/>
                  <a:gd name="connsiteX64" fmla="*/ 1861132 w 2800970"/>
                  <a:gd name="connsiteY64" fmla="*/ 2011630 h 2384496"/>
                  <a:gd name="connsiteX65" fmla="*/ 1498275 w 2800970"/>
                  <a:gd name="connsiteY65" fmla="*/ 1953574 h 2384496"/>
                  <a:gd name="connsiteX66" fmla="*/ 1411190 w 2800970"/>
                  <a:gd name="connsiteY66" fmla="*/ 1924545 h 2384496"/>
                  <a:gd name="connsiteX67" fmla="*/ 1295075 w 2800970"/>
                  <a:gd name="connsiteY67" fmla="*/ 1866488 h 2384496"/>
                  <a:gd name="connsiteX68" fmla="*/ 1135418 w 2800970"/>
                  <a:gd name="connsiteY68" fmla="*/ 1735860 h 2384496"/>
                  <a:gd name="connsiteX69" fmla="*/ 1048333 w 2800970"/>
                  <a:gd name="connsiteY69" fmla="*/ 1605231 h 2384496"/>
                  <a:gd name="connsiteX70" fmla="*/ 1019304 w 2800970"/>
                  <a:gd name="connsiteY70" fmla="*/ 1561688 h 2384496"/>
                  <a:gd name="connsiteX71" fmla="*/ 975761 w 2800970"/>
                  <a:gd name="connsiteY71" fmla="*/ 1518145 h 2384496"/>
                  <a:gd name="connsiteX72" fmla="*/ 946733 w 2800970"/>
                  <a:gd name="connsiteY72" fmla="*/ 1445574 h 2384496"/>
                  <a:gd name="connsiteX73" fmla="*/ 859647 w 2800970"/>
                  <a:gd name="connsiteY73" fmla="*/ 1445574 h 2384496"/>
                  <a:gd name="connsiteX74" fmla="*/ 787076 w 2800970"/>
                  <a:gd name="connsiteY74" fmla="*/ 1416545 h 2384496"/>
                  <a:gd name="connsiteX75" fmla="*/ 769575 w 2800970"/>
                  <a:gd name="connsiteY75" fmla="*/ 1296417 h 2384496"/>
                  <a:gd name="connsiteX76" fmla="*/ 888676 w 2800970"/>
                  <a:gd name="connsiteY76" fmla="*/ 1227860 h 2384496"/>
                  <a:gd name="connsiteX77" fmla="*/ 894577 w 2800970"/>
                  <a:gd name="connsiteY77" fmla="*/ 1101300 h 2384496"/>
                  <a:gd name="connsiteX78" fmla="*/ 779290 w 2800970"/>
                  <a:gd name="connsiteY78" fmla="*/ 1017291 h 2384496"/>
                  <a:gd name="connsiteX79" fmla="*/ 805403 w 2800970"/>
                  <a:gd name="connsiteY79" fmla="*/ 917507 h 2384496"/>
                  <a:gd name="connsiteX80" fmla="*/ 917634 w 2800970"/>
                  <a:gd name="connsiteY80" fmla="*/ 1017291 h 2384496"/>
                  <a:gd name="connsiteX81" fmla="*/ 1109376 w 2800970"/>
                  <a:gd name="connsiteY81" fmla="*/ 1023121 h 2384496"/>
                  <a:gd name="connsiteX82" fmla="*/ 1178961 w 2800970"/>
                  <a:gd name="connsiteY82" fmla="*/ 1048136 h 2384496"/>
                  <a:gd name="connsiteX83" fmla="*/ 1309177 w 2800970"/>
                  <a:gd name="connsiteY83" fmla="*/ 1066664 h 2384496"/>
                  <a:gd name="connsiteX84" fmla="*/ 1382161 w 2800970"/>
                  <a:gd name="connsiteY84" fmla="*/ 1070677 h 2384496"/>
                  <a:gd name="connsiteX85" fmla="*/ 1483761 w 2800970"/>
                  <a:gd name="connsiteY85" fmla="*/ 1053688 h 2384496"/>
                  <a:gd name="connsiteX86" fmla="*/ 1600289 w 2800970"/>
                  <a:gd name="connsiteY86" fmla="*/ 1028673 h 2384496"/>
                  <a:gd name="connsiteX87" fmla="*/ 1614390 w 2800970"/>
                  <a:gd name="connsiteY87" fmla="*/ 995631 h 2384496"/>
                  <a:gd name="connsiteX88" fmla="*/ 1501676 w 2800970"/>
                  <a:gd name="connsiteY88" fmla="*/ 890018 h 2384496"/>
                  <a:gd name="connsiteX89" fmla="*/ 1599875 w 2800970"/>
                  <a:gd name="connsiteY89" fmla="*/ 777917 h 2384496"/>
                  <a:gd name="connsiteX90" fmla="*/ 1576818 w 2800970"/>
                  <a:gd name="connsiteY90" fmla="*/ 676317 h 2384496"/>
                  <a:gd name="connsiteX91" fmla="*/ 1498274 w 2800970"/>
                  <a:gd name="connsiteY91" fmla="*/ 618260 h 2384496"/>
                  <a:gd name="connsiteX92" fmla="*/ 1390306 w 2800970"/>
                  <a:gd name="connsiteY92" fmla="*/ 618252 h 2384496"/>
                  <a:gd name="connsiteX93" fmla="*/ 1286548 w 2800970"/>
                  <a:gd name="connsiteY93" fmla="*/ 555247 h 2384496"/>
                  <a:gd name="connsiteX94" fmla="*/ 1498689 w 2800970"/>
                  <a:gd name="connsiteY94" fmla="*/ 372120 h 2384496"/>
                  <a:gd name="connsiteX95" fmla="*/ 1643833 w 2800970"/>
                  <a:gd name="connsiteY95" fmla="*/ 519136 h 2384496"/>
                  <a:gd name="connsiteX96" fmla="*/ 1875647 w 2800970"/>
                  <a:gd name="connsiteY96" fmla="*/ 676316 h 2384496"/>
                  <a:gd name="connsiteX97" fmla="*/ 1991761 w 2800970"/>
                  <a:gd name="connsiteY97" fmla="*/ 792431 h 2384496"/>
                  <a:gd name="connsiteX98" fmla="*/ 1997732 w 2800970"/>
                  <a:gd name="connsiteY98" fmla="*/ 624747 h 2384496"/>
                  <a:gd name="connsiteX99" fmla="*/ 1989190 w 2800970"/>
                  <a:gd name="connsiteY99" fmla="*/ 577191 h 2384496"/>
                  <a:gd name="connsiteX100" fmla="*/ 1991347 w 2800970"/>
                  <a:gd name="connsiteY100" fmla="*/ 519134 h 2384496"/>
                  <a:gd name="connsiteX101" fmla="*/ 1875647 w 2800970"/>
                  <a:gd name="connsiteY101" fmla="*/ 458602 h 2384496"/>
                  <a:gd name="connsiteX102" fmla="*/ 1672447 w 2800970"/>
                  <a:gd name="connsiteY102" fmla="*/ 371517 h 2384496"/>
                  <a:gd name="connsiteX103" fmla="*/ 1570847 w 2800970"/>
                  <a:gd name="connsiteY103" fmla="*/ 298945 h 2384496"/>
                  <a:gd name="connsiteX104" fmla="*/ 1527304 w 2800970"/>
                  <a:gd name="connsiteY104" fmla="*/ 269917 h 2384496"/>
                  <a:gd name="connsiteX105" fmla="*/ 1469247 w 2800970"/>
                  <a:gd name="connsiteY105" fmla="*/ 226374 h 2384496"/>
                  <a:gd name="connsiteX106" fmla="*/ 1454733 w 2800970"/>
                  <a:gd name="connsiteY106" fmla="*/ 226374 h 2384496"/>
                  <a:gd name="connsiteX107" fmla="*/ 1309590 w 2800970"/>
                  <a:gd name="connsiteY107" fmla="*/ 124774 h 2384496"/>
                  <a:gd name="connsiteX108" fmla="*/ 1266047 w 2800970"/>
                  <a:gd name="connsiteY108" fmla="*/ 81231 h 2384496"/>
                  <a:gd name="connsiteX109" fmla="*/ 1237018 w 2800970"/>
                  <a:gd name="connsiteY109" fmla="*/ 37688 h 2384496"/>
                  <a:gd name="connsiteX110" fmla="*/ 1193475 w 2800970"/>
                  <a:gd name="connsiteY110" fmla="*/ 23174 h 2384496"/>
                  <a:gd name="connsiteX111" fmla="*/ 1144375 w 2800970"/>
                  <a:gd name="connsiteY111" fmla="*/ 634 h 2384496"/>
                  <a:gd name="connsiteX0" fmla="*/ 1144375 w 2800970"/>
                  <a:gd name="connsiteY0" fmla="*/ 634 h 2384496"/>
                  <a:gd name="connsiteX1" fmla="*/ 1123890 w 2800970"/>
                  <a:gd name="connsiteY1" fmla="*/ 52202 h 2384496"/>
                  <a:gd name="connsiteX2" fmla="*/ 1091875 w 2800970"/>
                  <a:gd name="connsiteY2" fmla="*/ 66717 h 2384496"/>
                  <a:gd name="connsiteX3" fmla="*/ 1048333 w 2800970"/>
                  <a:gd name="connsiteY3" fmla="*/ 110260 h 2384496"/>
                  <a:gd name="connsiteX4" fmla="*/ 1136677 w 2800970"/>
                  <a:gd name="connsiteY4" fmla="*/ 166709 h 2384496"/>
                  <a:gd name="connsiteX5" fmla="*/ 1222504 w 2800970"/>
                  <a:gd name="connsiteY5" fmla="*/ 139289 h 2384496"/>
                  <a:gd name="connsiteX6" fmla="*/ 1280561 w 2800970"/>
                  <a:gd name="connsiteY6" fmla="*/ 182833 h 2384496"/>
                  <a:gd name="connsiteX7" fmla="*/ 1193477 w 2800970"/>
                  <a:gd name="connsiteY7" fmla="*/ 298946 h 2384496"/>
                  <a:gd name="connsiteX8" fmla="*/ 1090563 w 2800970"/>
                  <a:gd name="connsiteY8" fmla="*/ 271719 h 2384496"/>
                  <a:gd name="connsiteX9" fmla="*/ 1090563 w 2800970"/>
                  <a:gd name="connsiteY9" fmla="*/ 198212 h 2384496"/>
                  <a:gd name="connsiteX10" fmla="*/ 1033818 w 2800970"/>
                  <a:gd name="connsiteY10" fmla="*/ 139288 h 2384496"/>
                  <a:gd name="connsiteX11" fmla="*/ 865209 w 2800970"/>
                  <a:gd name="connsiteY11" fmla="*/ 317474 h 2384496"/>
                  <a:gd name="connsiteX12" fmla="*/ 787075 w 2800970"/>
                  <a:gd name="connsiteY12" fmla="*/ 386031 h 2384496"/>
                  <a:gd name="connsiteX13" fmla="*/ 714504 w 2800970"/>
                  <a:gd name="connsiteY13" fmla="*/ 473117 h 2384496"/>
                  <a:gd name="connsiteX14" fmla="*/ 627418 w 2800970"/>
                  <a:gd name="connsiteY14" fmla="*/ 560202 h 2384496"/>
                  <a:gd name="connsiteX15" fmla="*/ 612904 w 2800970"/>
                  <a:gd name="connsiteY15" fmla="*/ 589231 h 2384496"/>
                  <a:gd name="connsiteX16" fmla="*/ 496790 w 2800970"/>
                  <a:gd name="connsiteY16" fmla="*/ 719860 h 2384496"/>
                  <a:gd name="connsiteX17" fmla="*/ 453247 w 2800970"/>
                  <a:gd name="connsiteY17" fmla="*/ 748888 h 2384496"/>
                  <a:gd name="connsiteX18" fmla="*/ 395190 w 2800970"/>
                  <a:gd name="connsiteY18" fmla="*/ 806945 h 2384496"/>
                  <a:gd name="connsiteX19" fmla="*/ 366161 w 2800970"/>
                  <a:gd name="connsiteY19" fmla="*/ 850488 h 2384496"/>
                  <a:gd name="connsiteX20" fmla="*/ 322618 w 2800970"/>
                  <a:gd name="connsiteY20" fmla="*/ 894031 h 2384496"/>
                  <a:gd name="connsiteX21" fmla="*/ 279075 w 2800970"/>
                  <a:gd name="connsiteY21" fmla="*/ 952088 h 2384496"/>
                  <a:gd name="connsiteX22" fmla="*/ 206504 w 2800970"/>
                  <a:gd name="connsiteY22" fmla="*/ 1039174 h 2384496"/>
                  <a:gd name="connsiteX23" fmla="*/ 162961 w 2800970"/>
                  <a:gd name="connsiteY23" fmla="*/ 1097231 h 2384496"/>
                  <a:gd name="connsiteX24" fmla="*/ 104904 w 2800970"/>
                  <a:gd name="connsiteY24" fmla="*/ 1155288 h 2384496"/>
                  <a:gd name="connsiteX25" fmla="*/ 75875 w 2800970"/>
                  <a:gd name="connsiteY25" fmla="*/ 1213345 h 2384496"/>
                  <a:gd name="connsiteX26" fmla="*/ 17820 w 2800970"/>
                  <a:gd name="connsiteY26" fmla="*/ 1325447 h 2384496"/>
                  <a:gd name="connsiteX27" fmla="*/ 1472 w 2800970"/>
                  <a:gd name="connsiteY27" fmla="*/ 1489118 h 2384496"/>
                  <a:gd name="connsiteX28" fmla="*/ 4311 w 2800970"/>
                  <a:gd name="connsiteY28" fmla="*/ 1629495 h 2384496"/>
                  <a:gd name="connsiteX29" fmla="*/ 32702 w 2800970"/>
                  <a:gd name="connsiteY29" fmla="*/ 1757439 h 2384496"/>
                  <a:gd name="connsiteX30" fmla="*/ 88555 w 2800970"/>
                  <a:gd name="connsiteY30" fmla="*/ 1880041 h 2384496"/>
                  <a:gd name="connsiteX31" fmla="*/ 162961 w 2800970"/>
                  <a:gd name="connsiteY31" fmla="*/ 2011631 h 2384496"/>
                  <a:gd name="connsiteX32" fmla="*/ 206504 w 2800970"/>
                  <a:gd name="connsiteY32" fmla="*/ 2040660 h 2384496"/>
                  <a:gd name="connsiteX33" fmla="*/ 293590 w 2800970"/>
                  <a:gd name="connsiteY33" fmla="*/ 2113231 h 2384496"/>
                  <a:gd name="connsiteX34" fmla="*/ 380675 w 2800970"/>
                  <a:gd name="connsiteY34" fmla="*/ 2171288 h 2384496"/>
                  <a:gd name="connsiteX35" fmla="*/ 600548 w 2800970"/>
                  <a:gd name="connsiteY35" fmla="*/ 2252822 h 2384496"/>
                  <a:gd name="connsiteX36" fmla="*/ 281974 w 2800970"/>
                  <a:gd name="connsiteY36" fmla="*/ 2002337 h 2384496"/>
                  <a:gd name="connsiteX37" fmla="*/ 772561 w 2800970"/>
                  <a:gd name="connsiteY37" fmla="*/ 2272888 h 2384496"/>
                  <a:gd name="connsiteX38" fmla="*/ 816104 w 2800970"/>
                  <a:gd name="connsiteY38" fmla="*/ 2287402 h 2384496"/>
                  <a:gd name="connsiteX39" fmla="*/ 859647 w 2800970"/>
                  <a:gd name="connsiteY39" fmla="*/ 2301917 h 2384496"/>
                  <a:gd name="connsiteX40" fmla="*/ 903190 w 2800970"/>
                  <a:gd name="connsiteY40" fmla="*/ 2316431 h 2384496"/>
                  <a:gd name="connsiteX41" fmla="*/ 996247 w 2800970"/>
                  <a:gd name="connsiteY41" fmla="*/ 2328471 h 2384496"/>
                  <a:gd name="connsiteX42" fmla="*/ 1080347 w 2800970"/>
                  <a:gd name="connsiteY42" fmla="*/ 2342985 h 2384496"/>
                  <a:gd name="connsiteX43" fmla="*/ 946733 w 2800970"/>
                  <a:gd name="connsiteY43" fmla="*/ 2316431 h 2384496"/>
                  <a:gd name="connsiteX44" fmla="*/ 1193476 w 2800970"/>
                  <a:gd name="connsiteY44" fmla="*/ 2361513 h 2384496"/>
                  <a:gd name="connsiteX45" fmla="*/ 1309591 w 2800970"/>
                  <a:gd name="connsiteY45" fmla="*/ 2361512 h 2384496"/>
                  <a:gd name="connsiteX46" fmla="*/ 1466260 w 2800970"/>
                  <a:gd name="connsiteY46" fmla="*/ 2365527 h 2384496"/>
                  <a:gd name="connsiteX47" fmla="*/ 1657933 w 2800970"/>
                  <a:gd name="connsiteY47" fmla="*/ 2365525 h 2384496"/>
                  <a:gd name="connsiteX48" fmla="*/ 2047439 w 2800970"/>
                  <a:gd name="connsiteY48" fmla="*/ 2382423 h 2384496"/>
                  <a:gd name="connsiteX49" fmla="*/ 2543718 w 2800970"/>
                  <a:gd name="connsiteY49" fmla="*/ 2342985 h 2384496"/>
                  <a:gd name="connsiteX50" fmla="*/ 2600813 w 2800970"/>
                  <a:gd name="connsiteY50" fmla="*/ 2329918 h 2384496"/>
                  <a:gd name="connsiteX51" fmla="*/ 2650877 w 2800970"/>
                  <a:gd name="connsiteY51" fmla="*/ 2328470 h 2384496"/>
                  <a:gd name="connsiteX52" fmla="*/ 2790048 w 2800970"/>
                  <a:gd name="connsiteY52" fmla="*/ 2320444 h 2384496"/>
                  <a:gd name="connsiteX53" fmla="*/ 2775533 w 2800970"/>
                  <a:gd name="connsiteY53" fmla="*/ 2180252 h 2384496"/>
                  <a:gd name="connsiteX54" fmla="*/ 2644905 w 2800970"/>
                  <a:gd name="connsiteY54" fmla="*/ 2160787 h 2384496"/>
                  <a:gd name="connsiteX55" fmla="*/ 2508585 w 2800970"/>
                  <a:gd name="connsiteY55" fmla="*/ 2161901 h 2384496"/>
                  <a:gd name="connsiteX56" fmla="*/ 2436146 w 2800970"/>
                  <a:gd name="connsiteY56" fmla="*/ 2181789 h 2384496"/>
                  <a:gd name="connsiteX57" fmla="*/ 2415662 w 2800970"/>
                  <a:gd name="connsiteY57" fmla="*/ 2238308 h 2384496"/>
                  <a:gd name="connsiteX58" fmla="*/ 2334135 w 2800970"/>
                  <a:gd name="connsiteY58" fmla="*/ 2215768 h 2384496"/>
                  <a:gd name="connsiteX59" fmla="*/ 2335657 w 2800970"/>
                  <a:gd name="connsiteY59" fmla="*/ 2109396 h 2384496"/>
                  <a:gd name="connsiteX60" fmla="*/ 2197313 w 2800970"/>
                  <a:gd name="connsiteY60" fmla="*/ 2109397 h 2384496"/>
                  <a:gd name="connsiteX61" fmla="*/ 2194961 w 2800970"/>
                  <a:gd name="connsiteY61" fmla="*/ 1953575 h 2384496"/>
                  <a:gd name="connsiteX62" fmla="*/ 2064333 w 2800970"/>
                  <a:gd name="connsiteY62" fmla="*/ 1968088 h 2384496"/>
                  <a:gd name="connsiteX63" fmla="*/ 1933704 w 2800970"/>
                  <a:gd name="connsiteY63" fmla="*/ 2026146 h 2384496"/>
                  <a:gd name="connsiteX64" fmla="*/ 1861132 w 2800970"/>
                  <a:gd name="connsiteY64" fmla="*/ 2011630 h 2384496"/>
                  <a:gd name="connsiteX65" fmla="*/ 1498275 w 2800970"/>
                  <a:gd name="connsiteY65" fmla="*/ 1953574 h 2384496"/>
                  <a:gd name="connsiteX66" fmla="*/ 1411190 w 2800970"/>
                  <a:gd name="connsiteY66" fmla="*/ 1924545 h 2384496"/>
                  <a:gd name="connsiteX67" fmla="*/ 1295075 w 2800970"/>
                  <a:gd name="connsiteY67" fmla="*/ 1866488 h 2384496"/>
                  <a:gd name="connsiteX68" fmla="*/ 1135418 w 2800970"/>
                  <a:gd name="connsiteY68" fmla="*/ 1735860 h 2384496"/>
                  <a:gd name="connsiteX69" fmla="*/ 1048333 w 2800970"/>
                  <a:gd name="connsiteY69" fmla="*/ 1605231 h 2384496"/>
                  <a:gd name="connsiteX70" fmla="*/ 1019304 w 2800970"/>
                  <a:gd name="connsiteY70" fmla="*/ 1561688 h 2384496"/>
                  <a:gd name="connsiteX71" fmla="*/ 975761 w 2800970"/>
                  <a:gd name="connsiteY71" fmla="*/ 1518145 h 2384496"/>
                  <a:gd name="connsiteX72" fmla="*/ 946733 w 2800970"/>
                  <a:gd name="connsiteY72" fmla="*/ 1445574 h 2384496"/>
                  <a:gd name="connsiteX73" fmla="*/ 859647 w 2800970"/>
                  <a:gd name="connsiteY73" fmla="*/ 1445574 h 2384496"/>
                  <a:gd name="connsiteX74" fmla="*/ 787076 w 2800970"/>
                  <a:gd name="connsiteY74" fmla="*/ 1416545 h 2384496"/>
                  <a:gd name="connsiteX75" fmla="*/ 769575 w 2800970"/>
                  <a:gd name="connsiteY75" fmla="*/ 1296417 h 2384496"/>
                  <a:gd name="connsiteX76" fmla="*/ 888676 w 2800970"/>
                  <a:gd name="connsiteY76" fmla="*/ 1227860 h 2384496"/>
                  <a:gd name="connsiteX77" fmla="*/ 894577 w 2800970"/>
                  <a:gd name="connsiteY77" fmla="*/ 1101300 h 2384496"/>
                  <a:gd name="connsiteX78" fmla="*/ 779290 w 2800970"/>
                  <a:gd name="connsiteY78" fmla="*/ 1017291 h 2384496"/>
                  <a:gd name="connsiteX79" fmla="*/ 805403 w 2800970"/>
                  <a:gd name="connsiteY79" fmla="*/ 917507 h 2384496"/>
                  <a:gd name="connsiteX80" fmla="*/ 917634 w 2800970"/>
                  <a:gd name="connsiteY80" fmla="*/ 1017291 h 2384496"/>
                  <a:gd name="connsiteX81" fmla="*/ 1109376 w 2800970"/>
                  <a:gd name="connsiteY81" fmla="*/ 1023121 h 2384496"/>
                  <a:gd name="connsiteX82" fmla="*/ 1178961 w 2800970"/>
                  <a:gd name="connsiteY82" fmla="*/ 1048136 h 2384496"/>
                  <a:gd name="connsiteX83" fmla="*/ 1309177 w 2800970"/>
                  <a:gd name="connsiteY83" fmla="*/ 1066664 h 2384496"/>
                  <a:gd name="connsiteX84" fmla="*/ 1382161 w 2800970"/>
                  <a:gd name="connsiteY84" fmla="*/ 1070677 h 2384496"/>
                  <a:gd name="connsiteX85" fmla="*/ 1483761 w 2800970"/>
                  <a:gd name="connsiteY85" fmla="*/ 1053688 h 2384496"/>
                  <a:gd name="connsiteX86" fmla="*/ 1600289 w 2800970"/>
                  <a:gd name="connsiteY86" fmla="*/ 1028673 h 2384496"/>
                  <a:gd name="connsiteX87" fmla="*/ 1614390 w 2800970"/>
                  <a:gd name="connsiteY87" fmla="*/ 995631 h 2384496"/>
                  <a:gd name="connsiteX88" fmla="*/ 1501676 w 2800970"/>
                  <a:gd name="connsiteY88" fmla="*/ 890018 h 2384496"/>
                  <a:gd name="connsiteX89" fmla="*/ 1599875 w 2800970"/>
                  <a:gd name="connsiteY89" fmla="*/ 777917 h 2384496"/>
                  <a:gd name="connsiteX90" fmla="*/ 1576818 w 2800970"/>
                  <a:gd name="connsiteY90" fmla="*/ 676317 h 2384496"/>
                  <a:gd name="connsiteX91" fmla="*/ 1498274 w 2800970"/>
                  <a:gd name="connsiteY91" fmla="*/ 618260 h 2384496"/>
                  <a:gd name="connsiteX92" fmla="*/ 1390306 w 2800970"/>
                  <a:gd name="connsiteY92" fmla="*/ 618252 h 2384496"/>
                  <a:gd name="connsiteX93" fmla="*/ 1286548 w 2800970"/>
                  <a:gd name="connsiteY93" fmla="*/ 555247 h 2384496"/>
                  <a:gd name="connsiteX94" fmla="*/ 1498689 w 2800970"/>
                  <a:gd name="connsiteY94" fmla="*/ 372120 h 2384496"/>
                  <a:gd name="connsiteX95" fmla="*/ 1643833 w 2800970"/>
                  <a:gd name="connsiteY95" fmla="*/ 519136 h 2384496"/>
                  <a:gd name="connsiteX96" fmla="*/ 1875647 w 2800970"/>
                  <a:gd name="connsiteY96" fmla="*/ 676316 h 2384496"/>
                  <a:gd name="connsiteX97" fmla="*/ 1991761 w 2800970"/>
                  <a:gd name="connsiteY97" fmla="*/ 792431 h 2384496"/>
                  <a:gd name="connsiteX98" fmla="*/ 1997732 w 2800970"/>
                  <a:gd name="connsiteY98" fmla="*/ 624747 h 2384496"/>
                  <a:gd name="connsiteX99" fmla="*/ 1989190 w 2800970"/>
                  <a:gd name="connsiteY99" fmla="*/ 577191 h 2384496"/>
                  <a:gd name="connsiteX100" fmla="*/ 1991347 w 2800970"/>
                  <a:gd name="connsiteY100" fmla="*/ 519134 h 2384496"/>
                  <a:gd name="connsiteX101" fmla="*/ 1875647 w 2800970"/>
                  <a:gd name="connsiteY101" fmla="*/ 458602 h 2384496"/>
                  <a:gd name="connsiteX102" fmla="*/ 1672447 w 2800970"/>
                  <a:gd name="connsiteY102" fmla="*/ 371517 h 2384496"/>
                  <a:gd name="connsiteX103" fmla="*/ 1570847 w 2800970"/>
                  <a:gd name="connsiteY103" fmla="*/ 298945 h 2384496"/>
                  <a:gd name="connsiteX104" fmla="*/ 1527304 w 2800970"/>
                  <a:gd name="connsiteY104" fmla="*/ 269917 h 2384496"/>
                  <a:gd name="connsiteX105" fmla="*/ 1469247 w 2800970"/>
                  <a:gd name="connsiteY105" fmla="*/ 226374 h 2384496"/>
                  <a:gd name="connsiteX106" fmla="*/ 1454733 w 2800970"/>
                  <a:gd name="connsiteY106" fmla="*/ 226374 h 2384496"/>
                  <a:gd name="connsiteX107" fmla="*/ 1309590 w 2800970"/>
                  <a:gd name="connsiteY107" fmla="*/ 124774 h 2384496"/>
                  <a:gd name="connsiteX108" fmla="*/ 1266047 w 2800970"/>
                  <a:gd name="connsiteY108" fmla="*/ 81231 h 2384496"/>
                  <a:gd name="connsiteX109" fmla="*/ 1237018 w 2800970"/>
                  <a:gd name="connsiteY109" fmla="*/ 37688 h 2384496"/>
                  <a:gd name="connsiteX110" fmla="*/ 1193475 w 2800970"/>
                  <a:gd name="connsiteY110" fmla="*/ 23174 h 2384496"/>
                  <a:gd name="connsiteX111" fmla="*/ 1144375 w 2800970"/>
                  <a:gd name="connsiteY111" fmla="*/ 634 h 2384496"/>
                  <a:gd name="connsiteX0" fmla="*/ 1144375 w 2800970"/>
                  <a:gd name="connsiteY0" fmla="*/ 634 h 2375119"/>
                  <a:gd name="connsiteX1" fmla="*/ 1123890 w 2800970"/>
                  <a:gd name="connsiteY1" fmla="*/ 52202 h 2375119"/>
                  <a:gd name="connsiteX2" fmla="*/ 1091875 w 2800970"/>
                  <a:gd name="connsiteY2" fmla="*/ 66717 h 2375119"/>
                  <a:gd name="connsiteX3" fmla="*/ 1048333 w 2800970"/>
                  <a:gd name="connsiteY3" fmla="*/ 110260 h 2375119"/>
                  <a:gd name="connsiteX4" fmla="*/ 1136677 w 2800970"/>
                  <a:gd name="connsiteY4" fmla="*/ 166709 h 2375119"/>
                  <a:gd name="connsiteX5" fmla="*/ 1222504 w 2800970"/>
                  <a:gd name="connsiteY5" fmla="*/ 139289 h 2375119"/>
                  <a:gd name="connsiteX6" fmla="*/ 1280561 w 2800970"/>
                  <a:gd name="connsiteY6" fmla="*/ 182833 h 2375119"/>
                  <a:gd name="connsiteX7" fmla="*/ 1193477 w 2800970"/>
                  <a:gd name="connsiteY7" fmla="*/ 298946 h 2375119"/>
                  <a:gd name="connsiteX8" fmla="*/ 1090563 w 2800970"/>
                  <a:gd name="connsiteY8" fmla="*/ 271719 h 2375119"/>
                  <a:gd name="connsiteX9" fmla="*/ 1090563 w 2800970"/>
                  <a:gd name="connsiteY9" fmla="*/ 198212 h 2375119"/>
                  <a:gd name="connsiteX10" fmla="*/ 1033818 w 2800970"/>
                  <a:gd name="connsiteY10" fmla="*/ 139288 h 2375119"/>
                  <a:gd name="connsiteX11" fmla="*/ 865209 w 2800970"/>
                  <a:gd name="connsiteY11" fmla="*/ 317474 h 2375119"/>
                  <a:gd name="connsiteX12" fmla="*/ 787075 w 2800970"/>
                  <a:gd name="connsiteY12" fmla="*/ 386031 h 2375119"/>
                  <a:gd name="connsiteX13" fmla="*/ 714504 w 2800970"/>
                  <a:gd name="connsiteY13" fmla="*/ 473117 h 2375119"/>
                  <a:gd name="connsiteX14" fmla="*/ 627418 w 2800970"/>
                  <a:gd name="connsiteY14" fmla="*/ 560202 h 2375119"/>
                  <a:gd name="connsiteX15" fmla="*/ 612904 w 2800970"/>
                  <a:gd name="connsiteY15" fmla="*/ 589231 h 2375119"/>
                  <a:gd name="connsiteX16" fmla="*/ 496790 w 2800970"/>
                  <a:gd name="connsiteY16" fmla="*/ 719860 h 2375119"/>
                  <a:gd name="connsiteX17" fmla="*/ 453247 w 2800970"/>
                  <a:gd name="connsiteY17" fmla="*/ 748888 h 2375119"/>
                  <a:gd name="connsiteX18" fmla="*/ 395190 w 2800970"/>
                  <a:gd name="connsiteY18" fmla="*/ 806945 h 2375119"/>
                  <a:gd name="connsiteX19" fmla="*/ 366161 w 2800970"/>
                  <a:gd name="connsiteY19" fmla="*/ 850488 h 2375119"/>
                  <a:gd name="connsiteX20" fmla="*/ 322618 w 2800970"/>
                  <a:gd name="connsiteY20" fmla="*/ 894031 h 2375119"/>
                  <a:gd name="connsiteX21" fmla="*/ 279075 w 2800970"/>
                  <a:gd name="connsiteY21" fmla="*/ 952088 h 2375119"/>
                  <a:gd name="connsiteX22" fmla="*/ 206504 w 2800970"/>
                  <a:gd name="connsiteY22" fmla="*/ 1039174 h 2375119"/>
                  <a:gd name="connsiteX23" fmla="*/ 162961 w 2800970"/>
                  <a:gd name="connsiteY23" fmla="*/ 1097231 h 2375119"/>
                  <a:gd name="connsiteX24" fmla="*/ 104904 w 2800970"/>
                  <a:gd name="connsiteY24" fmla="*/ 1155288 h 2375119"/>
                  <a:gd name="connsiteX25" fmla="*/ 75875 w 2800970"/>
                  <a:gd name="connsiteY25" fmla="*/ 1213345 h 2375119"/>
                  <a:gd name="connsiteX26" fmla="*/ 17820 w 2800970"/>
                  <a:gd name="connsiteY26" fmla="*/ 1325447 h 2375119"/>
                  <a:gd name="connsiteX27" fmla="*/ 1472 w 2800970"/>
                  <a:gd name="connsiteY27" fmla="*/ 1489118 h 2375119"/>
                  <a:gd name="connsiteX28" fmla="*/ 4311 w 2800970"/>
                  <a:gd name="connsiteY28" fmla="*/ 1629495 h 2375119"/>
                  <a:gd name="connsiteX29" fmla="*/ 32702 w 2800970"/>
                  <a:gd name="connsiteY29" fmla="*/ 1757439 h 2375119"/>
                  <a:gd name="connsiteX30" fmla="*/ 88555 w 2800970"/>
                  <a:gd name="connsiteY30" fmla="*/ 1880041 h 2375119"/>
                  <a:gd name="connsiteX31" fmla="*/ 162961 w 2800970"/>
                  <a:gd name="connsiteY31" fmla="*/ 2011631 h 2375119"/>
                  <a:gd name="connsiteX32" fmla="*/ 206504 w 2800970"/>
                  <a:gd name="connsiteY32" fmla="*/ 2040660 h 2375119"/>
                  <a:gd name="connsiteX33" fmla="*/ 293590 w 2800970"/>
                  <a:gd name="connsiteY33" fmla="*/ 2113231 h 2375119"/>
                  <a:gd name="connsiteX34" fmla="*/ 380675 w 2800970"/>
                  <a:gd name="connsiteY34" fmla="*/ 2171288 h 2375119"/>
                  <a:gd name="connsiteX35" fmla="*/ 600548 w 2800970"/>
                  <a:gd name="connsiteY35" fmla="*/ 2252822 h 2375119"/>
                  <a:gd name="connsiteX36" fmla="*/ 281974 w 2800970"/>
                  <a:gd name="connsiteY36" fmla="*/ 2002337 h 2375119"/>
                  <a:gd name="connsiteX37" fmla="*/ 772561 w 2800970"/>
                  <a:gd name="connsiteY37" fmla="*/ 2272888 h 2375119"/>
                  <a:gd name="connsiteX38" fmla="*/ 816104 w 2800970"/>
                  <a:gd name="connsiteY38" fmla="*/ 2287402 h 2375119"/>
                  <a:gd name="connsiteX39" fmla="*/ 859647 w 2800970"/>
                  <a:gd name="connsiteY39" fmla="*/ 2301917 h 2375119"/>
                  <a:gd name="connsiteX40" fmla="*/ 903190 w 2800970"/>
                  <a:gd name="connsiteY40" fmla="*/ 2316431 h 2375119"/>
                  <a:gd name="connsiteX41" fmla="*/ 996247 w 2800970"/>
                  <a:gd name="connsiteY41" fmla="*/ 2328471 h 2375119"/>
                  <a:gd name="connsiteX42" fmla="*/ 1080347 w 2800970"/>
                  <a:gd name="connsiteY42" fmla="*/ 2342985 h 2375119"/>
                  <a:gd name="connsiteX43" fmla="*/ 946733 w 2800970"/>
                  <a:gd name="connsiteY43" fmla="*/ 2316431 h 2375119"/>
                  <a:gd name="connsiteX44" fmla="*/ 1193476 w 2800970"/>
                  <a:gd name="connsiteY44" fmla="*/ 2361513 h 2375119"/>
                  <a:gd name="connsiteX45" fmla="*/ 1309591 w 2800970"/>
                  <a:gd name="connsiteY45" fmla="*/ 2361512 h 2375119"/>
                  <a:gd name="connsiteX46" fmla="*/ 1466260 w 2800970"/>
                  <a:gd name="connsiteY46" fmla="*/ 2365527 h 2375119"/>
                  <a:gd name="connsiteX47" fmla="*/ 1657933 w 2800970"/>
                  <a:gd name="connsiteY47" fmla="*/ 2365525 h 2375119"/>
                  <a:gd name="connsiteX48" fmla="*/ 2047439 w 2800970"/>
                  <a:gd name="connsiteY48" fmla="*/ 2371922 h 2375119"/>
                  <a:gd name="connsiteX49" fmla="*/ 2543718 w 2800970"/>
                  <a:gd name="connsiteY49" fmla="*/ 2342985 h 2375119"/>
                  <a:gd name="connsiteX50" fmla="*/ 2600813 w 2800970"/>
                  <a:gd name="connsiteY50" fmla="*/ 2329918 h 2375119"/>
                  <a:gd name="connsiteX51" fmla="*/ 2650877 w 2800970"/>
                  <a:gd name="connsiteY51" fmla="*/ 2328470 h 2375119"/>
                  <a:gd name="connsiteX52" fmla="*/ 2790048 w 2800970"/>
                  <a:gd name="connsiteY52" fmla="*/ 2320444 h 2375119"/>
                  <a:gd name="connsiteX53" fmla="*/ 2775533 w 2800970"/>
                  <a:gd name="connsiteY53" fmla="*/ 2180252 h 2375119"/>
                  <a:gd name="connsiteX54" fmla="*/ 2644905 w 2800970"/>
                  <a:gd name="connsiteY54" fmla="*/ 2160787 h 2375119"/>
                  <a:gd name="connsiteX55" fmla="*/ 2508585 w 2800970"/>
                  <a:gd name="connsiteY55" fmla="*/ 2161901 h 2375119"/>
                  <a:gd name="connsiteX56" fmla="*/ 2436146 w 2800970"/>
                  <a:gd name="connsiteY56" fmla="*/ 2181789 h 2375119"/>
                  <a:gd name="connsiteX57" fmla="*/ 2415662 w 2800970"/>
                  <a:gd name="connsiteY57" fmla="*/ 2238308 h 2375119"/>
                  <a:gd name="connsiteX58" fmla="*/ 2334135 w 2800970"/>
                  <a:gd name="connsiteY58" fmla="*/ 2215768 h 2375119"/>
                  <a:gd name="connsiteX59" fmla="*/ 2335657 w 2800970"/>
                  <a:gd name="connsiteY59" fmla="*/ 2109396 h 2375119"/>
                  <a:gd name="connsiteX60" fmla="*/ 2197313 w 2800970"/>
                  <a:gd name="connsiteY60" fmla="*/ 2109397 h 2375119"/>
                  <a:gd name="connsiteX61" fmla="*/ 2194961 w 2800970"/>
                  <a:gd name="connsiteY61" fmla="*/ 1953575 h 2375119"/>
                  <a:gd name="connsiteX62" fmla="*/ 2064333 w 2800970"/>
                  <a:gd name="connsiteY62" fmla="*/ 1968088 h 2375119"/>
                  <a:gd name="connsiteX63" fmla="*/ 1933704 w 2800970"/>
                  <a:gd name="connsiteY63" fmla="*/ 2026146 h 2375119"/>
                  <a:gd name="connsiteX64" fmla="*/ 1861132 w 2800970"/>
                  <a:gd name="connsiteY64" fmla="*/ 2011630 h 2375119"/>
                  <a:gd name="connsiteX65" fmla="*/ 1498275 w 2800970"/>
                  <a:gd name="connsiteY65" fmla="*/ 1953574 h 2375119"/>
                  <a:gd name="connsiteX66" fmla="*/ 1411190 w 2800970"/>
                  <a:gd name="connsiteY66" fmla="*/ 1924545 h 2375119"/>
                  <a:gd name="connsiteX67" fmla="*/ 1295075 w 2800970"/>
                  <a:gd name="connsiteY67" fmla="*/ 1866488 h 2375119"/>
                  <a:gd name="connsiteX68" fmla="*/ 1135418 w 2800970"/>
                  <a:gd name="connsiteY68" fmla="*/ 1735860 h 2375119"/>
                  <a:gd name="connsiteX69" fmla="*/ 1048333 w 2800970"/>
                  <a:gd name="connsiteY69" fmla="*/ 1605231 h 2375119"/>
                  <a:gd name="connsiteX70" fmla="*/ 1019304 w 2800970"/>
                  <a:gd name="connsiteY70" fmla="*/ 1561688 h 2375119"/>
                  <a:gd name="connsiteX71" fmla="*/ 975761 w 2800970"/>
                  <a:gd name="connsiteY71" fmla="*/ 1518145 h 2375119"/>
                  <a:gd name="connsiteX72" fmla="*/ 946733 w 2800970"/>
                  <a:gd name="connsiteY72" fmla="*/ 1445574 h 2375119"/>
                  <a:gd name="connsiteX73" fmla="*/ 859647 w 2800970"/>
                  <a:gd name="connsiteY73" fmla="*/ 1445574 h 2375119"/>
                  <a:gd name="connsiteX74" fmla="*/ 787076 w 2800970"/>
                  <a:gd name="connsiteY74" fmla="*/ 1416545 h 2375119"/>
                  <a:gd name="connsiteX75" fmla="*/ 769575 w 2800970"/>
                  <a:gd name="connsiteY75" fmla="*/ 1296417 h 2375119"/>
                  <a:gd name="connsiteX76" fmla="*/ 888676 w 2800970"/>
                  <a:gd name="connsiteY76" fmla="*/ 1227860 h 2375119"/>
                  <a:gd name="connsiteX77" fmla="*/ 894577 w 2800970"/>
                  <a:gd name="connsiteY77" fmla="*/ 1101300 h 2375119"/>
                  <a:gd name="connsiteX78" fmla="*/ 779290 w 2800970"/>
                  <a:gd name="connsiteY78" fmla="*/ 1017291 h 2375119"/>
                  <a:gd name="connsiteX79" fmla="*/ 805403 w 2800970"/>
                  <a:gd name="connsiteY79" fmla="*/ 917507 h 2375119"/>
                  <a:gd name="connsiteX80" fmla="*/ 917634 w 2800970"/>
                  <a:gd name="connsiteY80" fmla="*/ 1017291 h 2375119"/>
                  <a:gd name="connsiteX81" fmla="*/ 1109376 w 2800970"/>
                  <a:gd name="connsiteY81" fmla="*/ 1023121 h 2375119"/>
                  <a:gd name="connsiteX82" fmla="*/ 1178961 w 2800970"/>
                  <a:gd name="connsiteY82" fmla="*/ 1048136 h 2375119"/>
                  <a:gd name="connsiteX83" fmla="*/ 1309177 w 2800970"/>
                  <a:gd name="connsiteY83" fmla="*/ 1066664 h 2375119"/>
                  <a:gd name="connsiteX84" fmla="*/ 1382161 w 2800970"/>
                  <a:gd name="connsiteY84" fmla="*/ 1070677 h 2375119"/>
                  <a:gd name="connsiteX85" fmla="*/ 1483761 w 2800970"/>
                  <a:gd name="connsiteY85" fmla="*/ 1053688 h 2375119"/>
                  <a:gd name="connsiteX86" fmla="*/ 1600289 w 2800970"/>
                  <a:gd name="connsiteY86" fmla="*/ 1028673 h 2375119"/>
                  <a:gd name="connsiteX87" fmla="*/ 1614390 w 2800970"/>
                  <a:gd name="connsiteY87" fmla="*/ 995631 h 2375119"/>
                  <a:gd name="connsiteX88" fmla="*/ 1501676 w 2800970"/>
                  <a:gd name="connsiteY88" fmla="*/ 890018 h 2375119"/>
                  <a:gd name="connsiteX89" fmla="*/ 1599875 w 2800970"/>
                  <a:gd name="connsiteY89" fmla="*/ 777917 h 2375119"/>
                  <a:gd name="connsiteX90" fmla="*/ 1576818 w 2800970"/>
                  <a:gd name="connsiteY90" fmla="*/ 676317 h 2375119"/>
                  <a:gd name="connsiteX91" fmla="*/ 1498274 w 2800970"/>
                  <a:gd name="connsiteY91" fmla="*/ 618260 h 2375119"/>
                  <a:gd name="connsiteX92" fmla="*/ 1390306 w 2800970"/>
                  <a:gd name="connsiteY92" fmla="*/ 618252 h 2375119"/>
                  <a:gd name="connsiteX93" fmla="*/ 1286548 w 2800970"/>
                  <a:gd name="connsiteY93" fmla="*/ 555247 h 2375119"/>
                  <a:gd name="connsiteX94" fmla="*/ 1498689 w 2800970"/>
                  <a:gd name="connsiteY94" fmla="*/ 372120 h 2375119"/>
                  <a:gd name="connsiteX95" fmla="*/ 1643833 w 2800970"/>
                  <a:gd name="connsiteY95" fmla="*/ 519136 h 2375119"/>
                  <a:gd name="connsiteX96" fmla="*/ 1875647 w 2800970"/>
                  <a:gd name="connsiteY96" fmla="*/ 676316 h 2375119"/>
                  <a:gd name="connsiteX97" fmla="*/ 1991761 w 2800970"/>
                  <a:gd name="connsiteY97" fmla="*/ 792431 h 2375119"/>
                  <a:gd name="connsiteX98" fmla="*/ 1997732 w 2800970"/>
                  <a:gd name="connsiteY98" fmla="*/ 624747 h 2375119"/>
                  <a:gd name="connsiteX99" fmla="*/ 1989190 w 2800970"/>
                  <a:gd name="connsiteY99" fmla="*/ 577191 h 2375119"/>
                  <a:gd name="connsiteX100" fmla="*/ 1991347 w 2800970"/>
                  <a:gd name="connsiteY100" fmla="*/ 519134 h 2375119"/>
                  <a:gd name="connsiteX101" fmla="*/ 1875647 w 2800970"/>
                  <a:gd name="connsiteY101" fmla="*/ 458602 h 2375119"/>
                  <a:gd name="connsiteX102" fmla="*/ 1672447 w 2800970"/>
                  <a:gd name="connsiteY102" fmla="*/ 371517 h 2375119"/>
                  <a:gd name="connsiteX103" fmla="*/ 1570847 w 2800970"/>
                  <a:gd name="connsiteY103" fmla="*/ 298945 h 2375119"/>
                  <a:gd name="connsiteX104" fmla="*/ 1527304 w 2800970"/>
                  <a:gd name="connsiteY104" fmla="*/ 269917 h 2375119"/>
                  <a:gd name="connsiteX105" fmla="*/ 1469247 w 2800970"/>
                  <a:gd name="connsiteY105" fmla="*/ 226374 h 2375119"/>
                  <a:gd name="connsiteX106" fmla="*/ 1454733 w 2800970"/>
                  <a:gd name="connsiteY106" fmla="*/ 226374 h 2375119"/>
                  <a:gd name="connsiteX107" fmla="*/ 1309590 w 2800970"/>
                  <a:gd name="connsiteY107" fmla="*/ 124774 h 2375119"/>
                  <a:gd name="connsiteX108" fmla="*/ 1266047 w 2800970"/>
                  <a:gd name="connsiteY108" fmla="*/ 81231 h 2375119"/>
                  <a:gd name="connsiteX109" fmla="*/ 1237018 w 2800970"/>
                  <a:gd name="connsiteY109" fmla="*/ 37688 h 2375119"/>
                  <a:gd name="connsiteX110" fmla="*/ 1193475 w 2800970"/>
                  <a:gd name="connsiteY110" fmla="*/ 23174 h 2375119"/>
                  <a:gd name="connsiteX111" fmla="*/ 1144375 w 2800970"/>
                  <a:gd name="connsiteY111" fmla="*/ 634 h 2375119"/>
                  <a:gd name="connsiteX0" fmla="*/ 1144375 w 2800970"/>
                  <a:gd name="connsiteY0" fmla="*/ 634 h 2371922"/>
                  <a:gd name="connsiteX1" fmla="*/ 1123890 w 2800970"/>
                  <a:gd name="connsiteY1" fmla="*/ 52202 h 2371922"/>
                  <a:gd name="connsiteX2" fmla="*/ 1091875 w 2800970"/>
                  <a:gd name="connsiteY2" fmla="*/ 66717 h 2371922"/>
                  <a:gd name="connsiteX3" fmla="*/ 1048333 w 2800970"/>
                  <a:gd name="connsiteY3" fmla="*/ 110260 h 2371922"/>
                  <a:gd name="connsiteX4" fmla="*/ 1136677 w 2800970"/>
                  <a:gd name="connsiteY4" fmla="*/ 166709 h 2371922"/>
                  <a:gd name="connsiteX5" fmla="*/ 1222504 w 2800970"/>
                  <a:gd name="connsiteY5" fmla="*/ 139289 h 2371922"/>
                  <a:gd name="connsiteX6" fmla="*/ 1280561 w 2800970"/>
                  <a:gd name="connsiteY6" fmla="*/ 182833 h 2371922"/>
                  <a:gd name="connsiteX7" fmla="*/ 1193477 w 2800970"/>
                  <a:gd name="connsiteY7" fmla="*/ 298946 h 2371922"/>
                  <a:gd name="connsiteX8" fmla="*/ 1090563 w 2800970"/>
                  <a:gd name="connsiteY8" fmla="*/ 271719 h 2371922"/>
                  <a:gd name="connsiteX9" fmla="*/ 1090563 w 2800970"/>
                  <a:gd name="connsiteY9" fmla="*/ 198212 h 2371922"/>
                  <a:gd name="connsiteX10" fmla="*/ 1033818 w 2800970"/>
                  <a:gd name="connsiteY10" fmla="*/ 139288 h 2371922"/>
                  <a:gd name="connsiteX11" fmla="*/ 865209 w 2800970"/>
                  <a:gd name="connsiteY11" fmla="*/ 317474 h 2371922"/>
                  <a:gd name="connsiteX12" fmla="*/ 787075 w 2800970"/>
                  <a:gd name="connsiteY12" fmla="*/ 386031 h 2371922"/>
                  <a:gd name="connsiteX13" fmla="*/ 714504 w 2800970"/>
                  <a:gd name="connsiteY13" fmla="*/ 473117 h 2371922"/>
                  <a:gd name="connsiteX14" fmla="*/ 627418 w 2800970"/>
                  <a:gd name="connsiteY14" fmla="*/ 560202 h 2371922"/>
                  <a:gd name="connsiteX15" fmla="*/ 612904 w 2800970"/>
                  <a:gd name="connsiteY15" fmla="*/ 589231 h 2371922"/>
                  <a:gd name="connsiteX16" fmla="*/ 496790 w 2800970"/>
                  <a:gd name="connsiteY16" fmla="*/ 719860 h 2371922"/>
                  <a:gd name="connsiteX17" fmla="*/ 453247 w 2800970"/>
                  <a:gd name="connsiteY17" fmla="*/ 748888 h 2371922"/>
                  <a:gd name="connsiteX18" fmla="*/ 395190 w 2800970"/>
                  <a:gd name="connsiteY18" fmla="*/ 806945 h 2371922"/>
                  <a:gd name="connsiteX19" fmla="*/ 366161 w 2800970"/>
                  <a:gd name="connsiteY19" fmla="*/ 850488 h 2371922"/>
                  <a:gd name="connsiteX20" fmla="*/ 322618 w 2800970"/>
                  <a:gd name="connsiteY20" fmla="*/ 894031 h 2371922"/>
                  <a:gd name="connsiteX21" fmla="*/ 279075 w 2800970"/>
                  <a:gd name="connsiteY21" fmla="*/ 952088 h 2371922"/>
                  <a:gd name="connsiteX22" fmla="*/ 206504 w 2800970"/>
                  <a:gd name="connsiteY22" fmla="*/ 1039174 h 2371922"/>
                  <a:gd name="connsiteX23" fmla="*/ 162961 w 2800970"/>
                  <a:gd name="connsiteY23" fmla="*/ 1097231 h 2371922"/>
                  <a:gd name="connsiteX24" fmla="*/ 104904 w 2800970"/>
                  <a:gd name="connsiteY24" fmla="*/ 1155288 h 2371922"/>
                  <a:gd name="connsiteX25" fmla="*/ 75875 w 2800970"/>
                  <a:gd name="connsiteY25" fmla="*/ 1213345 h 2371922"/>
                  <a:gd name="connsiteX26" fmla="*/ 17820 w 2800970"/>
                  <a:gd name="connsiteY26" fmla="*/ 1325447 h 2371922"/>
                  <a:gd name="connsiteX27" fmla="*/ 1472 w 2800970"/>
                  <a:gd name="connsiteY27" fmla="*/ 1489118 h 2371922"/>
                  <a:gd name="connsiteX28" fmla="*/ 4311 w 2800970"/>
                  <a:gd name="connsiteY28" fmla="*/ 1629495 h 2371922"/>
                  <a:gd name="connsiteX29" fmla="*/ 32702 w 2800970"/>
                  <a:gd name="connsiteY29" fmla="*/ 1757439 h 2371922"/>
                  <a:gd name="connsiteX30" fmla="*/ 88555 w 2800970"/>
                  <a:gd name="connsiteY30" fmla="*/ 1880041 h 2371922"/>
                  <a:gd name="connsiteX31" fmla="*/ 162961 w 2800970"/>
                  <a:gd name="connsiteY31" fmla="*/ 2011631 h 2371922"/>
                  <a:gd name="connsiteX32" fmla="*/ 206504 w 2800970"/>
                  <a:gd name="connsiteY32" fmla="*/ 2040660 h 2371922"/>
                  <a:gd name="connsiteX33" fmla="*/ 293590 w 2800970"/>
                  <a:gd name="connsiteY33" fmla="*/ 2113231 h 2371922"/>
                  <a:gd name="connsiteX34" fmla="*/ 380675 w 2800970"/>
                  <a:gd name="connsiteY34" fmla="*/ 2171288 h 2371922"/>
                  <a:gd name="connsiteX35" fmla="*/ 600548 w 2800970"/>
                  <a:gd name="connsiteY35" fmla="*/ 2252822 h 2371922"/>
                  <a:gd name="connsiteX36" fmla="*/ 281974 w 2800970"/>
                  <a:gd name="connsiteY36" fmla="*/ 2002337 h 2371922"/>
                  <a:gd name="connsiteX37" fmla="*/ 772561 w 2800970"/>
                  <a:gd name="connsiteY37" fmla="*/ 2272888 h 2371922"/>
                  <a:gd name="connsiteX38" fmla="*/ 816104 w 2800970"/>
                  <a:gd name="connsiteY38" fmla="*/ 2287402 h 2371922"/>
                  <a:gd name="connsiteX39" fmla="*/ 859647 w 2800970"/>
                  <a:gd name="connsiteY39" fmla="*/ 2301917 h 2371922"/>
                  <a:gd name="connsiteX40" fmla="*/ 903190 w 2800970"/>
                  <a:gd name="connsiteY40" fmla="*/ 2316431 h 2371922"/>
                  <a:gd name="connsiteX41" fmla="*/ 996247 w 2800970"/>
                  <a:gd name="connsiteY41" fmla="*/ 2328471 h 2371922"/>
                  <a:gd name="connsiteX42" fmla="*/ 1080347 w 2800970"/>
                  <a:gd name="connsiteY42" fmla="*/ 2342985 h 2371922"/>
                  <a:gd name="connsiteX43" fmla="*/ 946733 w 2800970"/>
                  <a:gd name="connsiteY43" fmla="*/ 2316431 h 2371922"/>
                  <a:gd name="connsiteX44" fmla="*/ 1193476 w 2800970"/>
                  <a:gd name="connsiteY44" fmla="*/ 2361513 h 2371922"/>
                  <a:gd name="connsiteX45" fmla="*/ 1309591 w 2800970"/>
                  <a:gd name="connsiteY45" fmla="*/ 2361512 h 2371922"/>
                  <a:gd name="connsiteX46" fmla="*/ 1466260 w 2800970"/>
                  <a:gd name="connsiteY46" fmla="*/ 2365527 h 2371922"/>
                  <a:gd name="connsiteX47" fmla="*/ 1657933 w 2800970"/>
                  <a:gd name="connsiteY47" fmla="*/ 2365525 h 2371922"/>
                  <a:gd name="connsiteX48" fmla="*/ 2047439 w 2800970"/>
                  <a:gd name="connsiteY48" fmla="*/ 2371922 h 2371922"/>
                  <a:gd name="connsiteX49" fmla="*/ 2543718 w 2800970"/>
                  <a:gd name="connsiteY49" fmla="*/ 2342985 h 2371922"/>
                  <a:gd name="connsiteX50" fmla="*/ 2600813 w 2800970"/>
                  <a:gd name="connsiteY50" fmla="*/ 2329918 h 2371922"/>
                  <a:gd name="connsiteX51" fmla="*/ 2650877 w 2800970"/>
                  <a:gd name="connsiteY51" fmla="*/ 2328470 h 2371922"/>
                  <a:gd name="connsiteX52" fmla="*/ 2790048 w 2800970"/>
                  <a:gd name="connsiteY52" fmla="*/ 2320444 h 2371922"/>
                  <a:gd name="connsiteX53" fmla="*/ 2775533 w 2800970"/>
                  <a:gd name="connsiteY53" fmla="*/ 2180252 h 2371922"/>
                  <a:gd name="connsiteX54" fmla="*/ 2644905 w 2800970"/>
                  <a:gd name="connsiteY54" fmla="*/ 2160787 h 2371922"/>
                  <a:gd name="connsiteX55" fmla="*/ 2508585 w 2800970"/>
                  <a:gd name="connsiteY55" fmla="*/ 2161901 h 2371922"/>
                  <a:gd name="connsiteX56" fmla="*/ 2436146 w 2800970"/>
                  <a:gd name="connsiteY56" fmla="*/ 2181789 h 2371922"/>
                  <a:gd name="connsiteX57" fmla="*/ 2415662 w 2800970"/>
                  <a:gd name="connsiteY57" fmla="*/ 2238308 h 2371922"/>
                  <a:gd name="connsiteX58" fmla="*/ 2334135 w 2800970"/>
                  <a:gd name="connsiteY58" fmla="*/ 2215768 h 2371922"/>
                  <a:gd name="connsiteX59" fmla="*/ 2335657 w 2800970"/>
                  <a:gd name="connsiteY59" fmla="*/ 2109396 h 2371922"/>
                  <a:gd name="connsiteX60" fmla="*/ 2197313 w 2800970"/>
                  <a:gd name="connsiteY60" fmla="*/ 2109397 h 2371922"/>
                  <a:gd name="connsiteX61" fmla="*/ 2194961 w 2800970"/>
                  <a:gd name="connsiteY61" fmla="*/ 1953575 h 2371922"/>
                  <a:gd name="connsiteX62" fmla="*/ 2064333 w 2800970"/>
                  <a:gd name="connsiteY62" fmla="*/ 1968088 h 2371922"/>
                  <a:gd name="connsiteX63" fmla="*/ 1933704 w 2800970"/>
                  <a:gd name="connsiteY63" fmla="*/ 2026146 h 2371922"/>
                  <a:gd name="connsiteX64" fmla="*/ 1861132 w 2800970"/>
                  <a:gd name="connsiteY64" fmla="*/ 2011630 h 2371922"/>
                  <a:gd name="connsiteX65" fmla="*/ 1498275 w 2800970"/>
                  <a:gd name="connsiteY65" fmla="*/ 1953574 h 2371922"/>
                  <a:gd name="connsiteX66" fmla="*/ 1411190 w 2800970"/>
                  <a:gd name="connsiteY66" fmla="*/ 1924545 h 2371922"/>
                  <a:gd name="connsiteX67" fmla="*/ 1295075 w 2800970"/>
                  <a:gd name="connsiteY67" fmla="*/ 1866488 h 2371922"/>
                  <a:gd name="connsiteX68" fmla="*/ 1135418 w 2800970"/>
                  <a:gd name="connsiteY68" fmla="*/ 1735860 h 2371922"/>
                  <a:gd name="connsiteX69" fmla="*/ 1048333 w 2800970"/>
                  <a:gd name="connsiteY69" fmla="*/ 1605231 h 2371922"/>
                  <a:gd name="connsiteX70" fmla="*/ 1019304 w 2800970"/>
                  <a:gd name="connsiteY70" fmla="*/ 1561688 h 2371922"/>
                  <a:gd name="connsiteX71" fmla="*/ 975761 w 2800970"/>
                  <a:gd name="connsiteY71" fmla="*/ 1518145 h 2371922"/>
                  <a:gd name="connsiteX72" fmla="*/ 946733 w 2800970"/>
                  <a:gd name="connsiteY72" fmla="*/ 1445574 h 2371922"/>
                  <a:gd name="connsiteX73" fmla="*/ 859647 w 2800970"/>
                  <a:gd name="connsiteY73" fmla="*/ 1445574 h 2371922"/>
                  <a:gd name="connsiteX74" fmla="*/ 787076 w 2800970"/>
                  <a:gd name="connsiteY74" fmla="*/ 1416545 h 2371922"/>
                  <a:gd name="connsiteX75" fmla="*/ 769575 w 2800970"/>
                  <a:gd name="connsiteY75" fmla="*/ 1296417 h 2371922"/>
                  <a:gd name="connsiteX76" fmla="*/ 888676 w 2800970"/>
                  <a:gd name="connsiteY76" fmla="*/ 1227860 h 2371922"/>
                  <a:gd name="connsiteX77" fmla="*/ 894577 w 2800970"/>
                  <a:gd name="connsiteY77" fmla="*/ 1101300 h 2371922"/>
                  <a:gd name="connsiteX78" fmla="*/ 779290 w 2800970"/>
                  <a:gd name="connsiteY78" fmla="*/ 1017291 h 2371922"/>
                  <a:gd name="connsiteX79" fmla="*/ 805403 w 2800970"/>
                  <a:gd name="connsiteY79" fmla="*/ 917507 h 2371922"/>
                  <a:gd name="connsiteX80" fmla="*/ 917634 w 2800970"/>
                  <a:gd name="connsiteY80" fmla="*/ 1017291 h 2371922"/>
                  <a:gd name="connsiteX81" fmla="*/ 1109376 w 2800970"/>
                  <a:gd name="connsiteY81" fmla="*/ 1023121 h 2371922"/>
                  <a:gd name="connsiteX82" fmla="*/ 1178961 w 2800970"/>
                  <a:gd name="connsiteY82" fmla="*/ 1048136 h 2371922"/>
                  <a:gd name="connsiteX83" fmla="*/ 1309177 w 2800970"/>
                  <a:gd name="connsiteY83" fmla="*/ 1066664 h 2371922"/>
                  <a:gd name="connsiteX84" fmla="*/ 1382161 w 2800970"/>
                  <a:gd name="connsiteY84" fmla="*/ 1070677 h 2371922"/>
                  <a:gd name="connsiteX85" fmla="*/ 1483761 w 2800970"/>
                  <a:gd name="connsiteY85" fmla="*/ 1053688 h 2371922"/>
                  <a:gd name="connsiteX86" fmla="*/ 1600289 w 2800970"/>
                  <a:gd name="connsiteY86" fmla="*/ 1028673 h 2371922"/>
                  <a:gd name="connsiteX87" fmla="*/ 1614390 w 2800970"/>
                  <a:gd name="connsiteY87" fmla="*/ 995631 h 2371922"/>
                  <a:gd name="connsiteX88" fmla="*/ 1501676 w 2800970"/>
                  <a:gd name="connsiteY88" fmla="*/ 890018 h 2371922"/>
                  <a:gd name="connsiteX89" fmla="*/ 1599875 w 2800970"/>
                  <a:gd name="connsiteY89" fmla="*/ 777917 h 2371922"/>
                  <a:gd name="connsiteX90" fmla="*/ 1576818 w 2800970"/>
                  <a:gd name="connsiteY90" fmla="*/ 676317 h 2371922"/>
                  <a:gd name="connsiteX91" fmla="*/ 1498274 w 2800970"/>
                  <a:gd name="connsiteY91" fmla="*/ 618260 h 2371922"/>
                  <a:gd name="connsiteX92" fmla="*/ 1390306 w 2800970"/>
                  <a:gd name="connsiteY92" fmla="*/ 618252 h 2371922"/>
                  <a:gd name="connsiteX93" fmla="*/ 1286548 w 2800970"/>
                  <a:gd name="connsiteY93" fmla="*/ 555247 h 2371922"/>
                  <a:gd name="connsiteX94" fmla="*/ 1498689 w 2800970"/>
                  <a:gd name="connsiteY94" fmla="*/ 372120 h 2371922"/>
                  <a:gd name="connsiteX95" fmla="*/ 1643833 w 2800970"/>
                  <a:gd name="connsiteY95" fmla="*/ 519136 h 2371922"/>
                  <a:gd name="connsiteX96" fmla="*/ 1875647 w 2800970"/>
                  <a:gd name="connsiteY96" fmla="*/ 676316 h 2371922"/>
                  <a:gd name="connsiteX97" fmla="*/ 1991761 w 2800970"/>
                  <a:gd name="connsiteY97" fmla="*/ 792431 h 2371922"/>
                  <a:gd name="connsiteX98" fmla="*/ 1997732 w 2800970"/>
                  <a:gd name="connsiteY98" fmla="*/ 624747 h 2371922"/>
                  <a:gd name="connsiteX99" fmla="*/ 1989190 w 2800970"/>
                  <a:gd name="connsiteY99" fmla="*/ 577191 h 2371922"/>
                  <a:gd name="connsiteX100" fmla="*/ 1991347 w 2800970"/>
                  <a:gd name="connsiteY100" fmla="*/ 519134 h 2371922"/>
                  <a:gd name="connsiteX101" fmla="*/ 1875647 w 2800970"/>
                  <a:gd name="connsiteY101" fmla="*/ 458602 h 2371922"/>
                  <a:gd name="connsiteX102" fmla="*/ 1672447 w 2800970"/>
                  <a:gd name="connsiteY102" fmla="*/ 371517 h 2371922"/>
                  <a:gd name="connsiteX103" fmla="*/ 1570847 w 2800970"/>
                  <a:gd name="connsiteY103" fmla="*/ 298945 h 2371922"/>
                  <a:gd name="connsiteX104" fmla="*/ 1527304 w 2800970"/>
                  <a:gd name="connsiteY104" fmla="*/ 269917 h 2371922"/>
                  <a:gd name="connsiteX105" fmla="*/ 1469247 w 2800970"/>
                  <a:gd name="connsiteY105" fmla="*/ 226374 h 2371922"/>
                  <a:gd name="connsiteX106" fmla="*/ 1454733 w 2800970"/>
                  <a:gd name="connsiteY106" fmla="*/ 226374 h 2371922"/>
                  <a:gd name="connsiteX107" fmla="*/ 1309590 w 2800970"/>
                  <a:gd name="connsiteY107" fmla="*/ 124774 h 2371922"/>
                  <a:gd name="connsiteX108" fmla="*/ 1266047 w 2800970"/>
                  <a:gd name="connsiteY108" fmla="*/ 81231 h 2371922"/>
                  <a:gd name="connsiteX109" fmla="*/ 1237018 w 2800970"/>
                  <a:gd name="connsiteY109" fmla="*/ 37688 h 2371922"/>
                  <a:gd name="connsiteX110" fmla="*/ 1193475 w 2800970"/>
                  <a:gd name="connsiteY110" fmla="*/ 23174 h 2371922"/>
                  <a:gd name="connsiteX111" fmla="*/ 1144375 w 2800970"/>
                  <a:gd name="connsiteY111" fmla="*/ 634 h 2371922"/>
                  <a:gd name="connsiteX0" fmla="*/ 1144375 w 2800970"/>
                  <a:gd name="connsiteY0" fmla="*/ 634 h 2375120"/>
                  <a:gd name="connsiteX1" fmla="*/ 1123890 w 2800970"/>
                  <a:gd name="connsiteY1" fmla="*/ 52202 h 2375120"/>
                  <a:gd name="connsiteX2" fmla="*/ 1091875 w 2800970"/>
                  <a:gd name="connsiteY2" fmla="*/ 66717 h 2375120"/>
                  <a:gd name="connsiteX3" fmla="*/ 1048333 w 2800970"/>
                  <a:gd name="connsiteY3" fmla="*/ 110260 h 2375120"/>
                  <a:gd name="connsiteX4" fmla="*/ 1136677 w 2800970"/>
                  <a:gd name="connsiteY4" fmla="*/ 166709 h 2375120"/>
                  <a:gd name="connsiteX5" fmla="*/ 1222504 w 2800970"/>
                  <a:gd name="connsiteY5" fmla="*/ 139289 h 2375120"/>
                  <a:gd name="connsiteX6" fmla="*/ 1280561 w 2800970"/>
                  <a:gd name="connsiteY6" fmla="*/ 182833 h 2375120"/>
                  <a:gd name="connsiteX7" fmla="*/ 1193477 w 2800970"/>
                  <a:gd name="connsiteY7" fmla="*/ 298946 h 2375120"/>
                  <a:gd name="connsiteX8" fmla="*/ 1090563 w 2800970"/>
                  <a:gd name="connsiteY8" fmla="*/ 271719 h 2375120"/>
                  <a:gd name="connsiteX9" fmla="*/ 1090563 w 2800970"/>
                  <a:gd name="connsiteY9" fmla="*/ 198212 h 2375120"/>
                  <a:gd name="connsiteX10" fmla="*/ 1033818 w 2800970"/>
                  <a:gd name="connsiteY10" fmla="*/ 139288 h 2375120"/>
                  <a:gd name="connsiteX11" fmla="*/ 865209 w 2800970"/>
                  <a:gd name="connsiteY11" fmla="*/ 317474 h 2375120"/>
                  <a:gd name="connsiteX12" fmla="*/ 787075 w 2800970"/>
                  <a:gd name="connsiteY12" fmla="*/ 386031 h 2375120"/>
                  <a:gd name="connsiteX13" fmla="*/ 714504 w 2800970"/>
                  <a:gd name="connsiteY13" fmla="*/ 473117 h 2375120"/>
                  <a:gd name="connsiteX14" fmla="*/ 627418 w 2800970"/>
                  <a:gd name="connsiteY14" fmla="*/ 560202 h 2375120"/>
                  <a:gd name="connsiteX15" fmla="*/ 612904 w 2800970"/>
                  <a:gd name="connsiteY15" fmla="*/ 589231 h 2375120"/>
                  <a:gd name="connsiteX16" fmla="*/ 496790 w 2800970"/>
                  <a:gd name="connsiteY16" fmla="*/ 719860 h 2375120"/>
                  <a:gd name="connsiteX17" fmla="*/ 453247 w 2800970"/>
                  <a:gd name="connsiteY17" fmla="*/ 748888 h 2375120"/>
                  <a:gd name="connsiteX18" fmla="*/ 395190 w 2800970"/>
                  <a:gd name="connsiteY18" fmla="*/ 806945 h 2375120"/>
                  <a:gd name="connsiteX19" fmla="*/ 366161 w 2800970"/>
                  <a:gd name="connsiteY19" fmla="*/ 850488 h 2375120"/>
                  <a:gd name="connsiteX20" fmla="*/ 322618 w 2800970"/>
                  <a:gd name="connsiteY20" fmla="*/ 894031 h 2375120"/>
                  <a:gd name="connsiteX21" fmla="*/ 279075 w 2800970"/>
                  <a:gd name="connsiteY21" fmla="*/ 952088 h 2375120"/>
                  <a:gd name="connsiteX22" fmla="*/ 206504 w 2800970"/>
                  <a:gd name="connsiteY22" fmla="*/ 1039174 h 2375120"/>
                  <a:gd name="connsiteX23" fmla="*/ 162961 w 2800970"/>
                  <a:gd name="connsiteY23" fmla="*/ 1097231 h 2375120"/>
                  <a:gd name="connsiteX24" fmla="*/ 104904 w 2800970"/>
                  <a:gd name="connsiteY24" fmla="*/ 1155288 h 2375120"/>
                  <a:gd name="connsiteX25" fmla="*/ 75875 w 2800970"/>
                  <a:gd name="connsiteY25" fmla="*/ 1213345 h 2375120"/>
                  <a:gd name="connsiteX26" fmla="*/ 17820 w 2800970"/>
                  <a:gd name="connsiteY26" fmla="*/ 1325447 h 2375120"/>
                  <a:gd name="connsiteX27" fmla="*/ 1472 w 2800970"/>
                  <a:gd name="connsiteY27" fmla="*/ 1489118 h 2375120"/>
                  <a:gd name="connsiteX28" fmla="*/ 4311 w 2800970"/>
                  <a:gd name="connsiteY28" fmla="*/ 1629495 h 2375120"/>
                  <a:gd name="connsiteX29" fmla="*/ 32702 w 2800970"/>
                  <a:gd name="connsiteY29" fmla="*/ 1757439 h 2375120"/>
                  <a:gd name="connsiteX30" fmla="*/ 88555 w 2800970"/>
                  <a:gd name="connsiteY30" fmla="*/ 1880041 h 2375120"/>
                  <a:gd name="connsiteX31" fmla="*/ 162961 w 2800970"/>
                  <a:gd name="connsiteY31" fmla="*/ 2011631 h 2375120"/>
                  <a:gd name="connsiteX32" fmla="*/ 206504 w 2800970"/>
                  <a:gd name="connsiteY32" fmla="*/ 2040660 h 2375120"/>
                  <a:gd name="connsiteX33" fmla="*/ 293590 w 2800970"/>
                  <a:gd name="connsiteY33" fmla="*/ 2113231 h 2375120"/>
                  <a:gd name="connsiteX34" fmla="*/ 380675 w 2800970"/>
                  <a:gd name="connsiteY34" fmla="*/ 2171288 h 2375120"/>
                  <a:gd name="connsiteX35" fmla="*/ 600548 w 2800970"/>
                  <a:gd name="connsiteY35" fmla="*/ 2252822 h 2375120"/>
                  <a:gd name="connsiteX36" fmla="*/ 281974 w 2800970"/>
                  <a:gd name="connsiteY36" fmla="*/ 2002337 h 2375120"/>
                  <a:gd name="connsiteX37" fmla="*/ 772561 w 2800970"/>
                  <a:gd name="connsiteY37" fmla="*/ 2272888 h 2375120"/>
                  <a:gd name="connsiteX38" fmla="*/ 816104 w 2800970"/>
                  <a:gd name="connsiteY38" fmla="*/ 2287402 h 2375120"/>
                  <a:gd name="connsiteX39" fmla="*/ 859647 w 2800970"/>
                  <a:gd name="connsiteY39" fmla="*/ 2301917 h 2375120"/>
                  <a:gd name="connsiteX40" fmla="*/ 903190 w 2800970"/>
                  <a:gd name="connsiteY40" fmla="*/ 2316431 h 2375120"/>
                  <a:gd name="connsiteX41" fmla="*/ 996247 w 2800970"/>
                  <a:gd name="connsiteY41" fmla="*/ 2328471 h 2375120"/>
                  <a:gd name="connsiteX42" fmla="*/ 1080347 w 2800970"/>
                  <a:gd name="connsiteY42" fmla="*/ 2342985 h 2375120"/>
                  <a:gd name="connsiteX43" fmla="*/ 946733 w 2800970"/>
                  <a:gd name="connsiteY43" fmla="*/ 2316431 h 2375120"/>
                  <a:gd name="connsiteX44" fmla="*/ 1193476 w 2800970"/>
                  <a:gd name="connsiteY44" fmla="*/ 2361513 h 2375120"/>
                  <a:gd name="connsiteX45" fmla="*/ 1309591 w 2800970"/>
                  <a:gd name="connsiteY45" fmla="*/ 2361512 h 2375120"/>
                  <a:gd name="connsiteX46" fmla="*/ 1466260 w 2800970"/>
                  <a:gd name="connsiteY46" fmla="*/ 2365527 h 2375120"/>
                  <a:gd name="connsiteX47" fmla="*/ 1657933 w 2800970"/>
                  <a:gd name="connsiteY47" fmla="*/ 2365525 h 2375120"/>
                  <a:gd name="connsiteX48" fmla="*/ 2047439 w 2800970"/>
                  <a:gd name="connsiteY48" fmla="*/ 2371922 h 2375120"/>
                  <a:gd name="connsiteX49" fmla="*/ 2543718 w 2800970"/>
                  <a:gd name="connsiteY49" fmla="*/ 2342985 h 2375120"/>
                  <a:gd name="connsiteX50" fmla="*/ 2600813 w 2800970"/>
                  <a:gd name="connsiteY50" fmla="*/ 2329918 h 2375120"/>
                  <a:gd name="connsiteX51" fmla="*/ 2650877 w 2800970"/>
                  <a:gd name="connsiteY51" fmla="*/ 2328470 h 2375120"/>
                  <a:gd name="connsiteX52" fmla="*/ 2790048 w 2800970"/>
                  <a:gd name="connsiteY52" fmla="*/ 2320444 h 2375120"/>
                  <a:gd name="connsiteX53" fmla="*/ 2775533 w 2800970"/>
                  <a:gd name="connsiteY53" fmla="*/ 2180252 h 2375120"/>
                  <a:gd name="connsiteX54" fmla="*/ 2644905 w 2800970"/>
                  <a:gd name="connsiteY54" fmla="*/ 2160787 h 2375120"/>
                  <a:gd name="connsiteX55" fmla="*/ 2508585 w 2800970"/>
                  <a:gd name="connsiteY55" fmla="*/ 2161901 h 2375120"/>
                  <a:gd name="connsiteX56" fmla="*/ 2436146 w 2800970"/>
                  <a:gd name="connsiteY56" fmla="*/ 2181789 h 2375120"/>
                  <a:gd name="connsiteX57" fmla="*/ 2415662 w 2800970"/>
                  <a:gd name="connsiteY57" fmla="*/ 2238308 h 2375120"/>
                  <a:gd name="connsiteX58" fmla="*/ 2334135 w 2800970"/>
                  <a:gd name="connsiteY58" fmla="*/ 2215768 h 2375120"/>
                  <a:gd name="connsiteX59" fmla="*/ 2335657 w 2800970"/>
                  <a:gd name="connsiteY59" fmla="*/ 2109396 h 2375120"/>
                  <a:gd name="connsiteX60" fmla="*/ 2197313 w 2800970"/>
                  <a:gd name="connsiteY60" fmla="*/ 2109397 h 2375120"/>
                  <a:gd name="connsiteX61" fmla="*/ 2194961 w 2800970"/>
                  <a:gd name="connsiteY61" fmla="*/ 1953575 h 2375120"/>
                  <a:gd name="connsiteX62" fmla="*/ 2064333 w 2800970"/>
                  <a:gd name="connsiteY62" fmla="*/ 1968088 h 2375120"/>
                  <a:gd name="connsiteX63" fmla="*/ 1933704 w 2800970"/>
                  <a:gd name="connsiteY63" fmla="*/ 2026146 h 2375120"/>
                  <a:gd name="connsiteX64" fmla="*/ 1861132 w 2800970"/>
                  <a:gd name="connsiteY64" fmla="*/ 2011630 h 2375120"/>
                  <a:gd name="connsiteX65" fmla="*/ 1498275 w 2800970"/>
                  <a:gd name="connsiteY65" fmla="*/ 1953574 h 2375120"/>
                  <a:gd name="connsiteX66" fmla="*/ 1411190 w 2800970"/>
                  <a:gd name="connsiteY66" fmla="*/ 1924545 h 2375120"/>
                  <a:gd name="connsiteX67" fmla="*/ 1295075 w 2800970"/>
                  <a:gd name="connsiteY67" fmla="*/ 1866488 h 2375120"/>
                  <a:gd name="connsiteX68" fmla="*/ 1135418 w 2800970"/>
                  <a:gd name="connsiteY68" fmla="*/ 1735860 h 2375120"/>
                  <a:gd name="connsiteX69" fmla="*/ 1048333 w 2800970"/>
                  <a:gd name="connsiteY69" fmla="*/ 1605231 h 2375120"/>
                  <a:gd name="connsiteX70" fmla="*/ 1019304 w 2800970"/>
                  <a:gd name="connsiteY70" fmla="*/ 1561688 h 2375120"/>
                  <a:gd name="connsiteX71" fmla="*/ 975761 w 2800970"/>
                  <a:gd name="connsiteY71" fmla="*/ 1518145 h 2375120"/>
                  <a:gd name="connsiteX72" fmla="*/ 946733 w 2800970"/>
                  <a:gd name="connsiteY72" fmla="*/ 1445574 h 2375120"/>
                  <a:gd name="connsiteX73" fmla="*/ 859647 w 2800970"/>
                  <a:gd name="connsiteY73" fmla="*/ 1445574 h 2375120"/>
                  <a:gd name="connsiteX74" fmla="*/ 787076 w 2800970"/>
                  <a:gd name="connsiteY74" fmla="*/ 1416545 h 2375120"/>
                  <a:gd name="connsiteX75" fmla="*/ 769575 w 2800970"/>
                  <a:gd name="connsiteY75" fmla="*/ 1296417 h 2375120"/>
                  <a:gd name="connsiteX76" fmla="*/ 888676 w 2800970"/>
                  <a:gd name="connsiteY76" fmla="*/ 1227860 h 2375120"/>
                  <a:gd name="connsiteX77" fmla="*/ 894577 w 2800970"/>
                  <a:gd name="connsiteY77" fmla="*/ 1101300 h 2375120"/>
                  <a:gd name="connsiteX78" fmla="*/ 779290 w 2800970"/>
                  <a:gd name="connsiteY78" fmla="*/ 1017291 h 2375120"/>
                  <a:gd name="connsiteX79" fmla="*/ 805403 w 2800970"/>
                  <a:gd name="connsiteY79" fmla="*/ 917507 h 2375120"/>
                  <a:gd name="connsiteX80" fmla="*/ 917634 w 2800970"/>
                  <a:gd name="connsiteY80" fmla="*/ 1017291 h 2375120"/>
                  <a:gd name="connsiteX81" fmla="*/ 1109376 w 2800970"/>
                  <a:gd name="connsiteY81" fmla="*/ 1023121 h 2375120"/>
                  <a:gd name="connsiteX82" fmla="*/ 1178961 w 2800970"/>
                  <a:gd name="connsiteY82" fmla="*/ 1048136 h 2375120"/>
                  <a:gd name="connsiteX83" fmla="*/ 1309177 w 2800970"/>
                  <a:gd name="connsiteY83" fmla="*/ 1066664 h 2375120"/>
                  <a:gd name="connsiteX84" fmla="*/ 1382161 w 2800970"/>
                  <a:gd name="connsiteY84" fmla="*/ 1070677 h 2375120"/>
                  <a:gd name="connsiteX85" fmla="*/ 1483761 w 2800970"/>
                  <a:gd name="connsiteY85" fmla="*/ 1053688 h 2375120"/>
                  <a:gd name="connsiteX86" fmla="*/ 1600289 w 2800970"/>
                  <a:gd name="connsiteY86" fmla="*/ 1028673 h 2375120"/>
                  <a:gd name="connsiteX87" fmla="*/ 1614390 w 2800970"/>
                  <a:gd name="connsiteY87" fmla="*/ 995631 h 2375120"/>
                  <a:gd name="connsiteX88" fmla="*/ 1501676 w 2800970"/>
                  <a:gd name="connsiteY88" fmla="*/ 890018 h 2375120"/>
                  <a:gd name="connsiteX89" fmla="*/ 1599875 w 2800970"/>
                  <a:gd name="connsiteY89" fmla="*/ 777917 h 2375120"/>
                  <a:gd name="connsiteX90" fmla="*/ 1576818 w 2800970"/>
                  <a:gd name="connsiteY90" fmla="*/ 676317 h 2375120"/>
                  <a:gd name="connsiteX91" fmla="*/ 1498274 w 2800970"/>
                  <a:gd name="connsiteY91" fmla="*/ 618260 h 2375120"/>
                  <a:gd name="connsiteX92" fmla="*/ 1390306 w 2800970"/>
                  <a:gd name="connsiteY92" fmla="*/ 618252 h 2375120"/>
                  <a:gd name="connsiteX93" fmla="*/ 1286548 w 2800970"/>
                  <a:gd name="connsiteY93" fmla="*/ 555247 h 2375120"/>
                  <a:gd name="connsiteX94" fmla="*/ 1498689 w 2800970"/>
                  <a:gd name="connsiteY94" fmla="*/ 372120 h 2375120"/>
                  <a:gd name="connsiteX95" fmla="*/ 1643833 w 2800970"/>
                  <a:gd name="connsiteY95" fmla="*/ 519136 h 2375120"/>
                  <a:gd name="connsiteX96" fmla="*/ 1875647 w 2800970"/>
                  <a:gd name="connsiteY96" fmla="*/ 676316 h 2375120"/>
                  <a:gd name="connsiteX97" fmla="*/ 1991761 w 2800970"/>
                  <a:gd name="connsiteY97" fmla="*/ 792431 h 2375120"/>
                  <a:gd name="connsiteX98" fmla="*/ 1997732 w 2800970"/>
                  <a:gd name="connsiteY98" fmla="*/ 624747 h 2375120"/>
                  <a:gd name="connsiteX99" fmla="*/ 1989190 w 2800970"/>
                  <a:gd name="connsiteY99" fmla="*/ 577191 h 2375120"/>
                  <a:gd name="connsiteX100" fmla="*/ 1991347 w 2800970"/>
                  <a:gd name="connsiteY100" fmla="*/ 519134 h 2375120"/>
                  <a:gd name="connsiteX101" fmla="*/ 1875647 w 2800970"/>
                  <a:gd name="connsiteY101" fmla="*/ 458602 h 2375120"/>
                  <a:gd name="connsiteX102" fmla="*/ 1672447 w 2800970"/>
                  <a:gd name="connsiteY102" fmla="*/ 371517 h 2375120"/>
                  <a:gd name="connsiteX103" fmla="*/ 1570847 w 2800970"/>
                  <a:gd name="connsiteY103" fmla="*/ 298945 h 2375120"/>
                  <a:gd name="connsiteX104" fmla="*/ 1527304 w 2800970"/>
                  <a:gd name="connsiteY104" fmla="*/ 269917 h 2375120"/>
                  <a:gd name="connsiteX105" fmla="*/ 1469247 w 2800970"/>
                  <a:gd name="connsiteY105" fmla="*/ 226374 h 2375120"/>
                  <a:gd name="connsiteX106" fmla="*/ 1454733 w 2800970"/>
                  <a:gd name="connsiteY106" fmla="*/ 226374 h 2375120"/>
                  <a:gd name="connsiteX107" fmla="*/ 1309590 w 2800970"/>
                  <a:gd name="connsiteY107" fmla="*/ 124774 h 2375120"/>
                  <a:gd name="connsiteX108" fmla="*/ 1266047 w 2800970"/>
                  <a:gd name="connsiteY108" fmla="*/ 81231 h 2375120"/>
                  <a:gd name="connsiteX109" fmla="*/ 1237018 w 2800970"/>
                  <a:gd name="connsiteY109" fmla="*/ 37688 h 2375120"/>
                  <a:gd name="connsiteX110" fmla="*/ 1193475 w 2800970"/>
                  <a:gd name="connsiteY110" fmla="*/ 23174 h 2375120"/>
                  <a:gd name="connsiteX111" fmla="*/ 1144375 w 2800970"/>
                  <a:gd name="connsiteY111" fmla="*/ 634 h 2375120"/>
                  <a:gd name="connsiteX0" fmla="*/ 1144375 w 2793212"/>
                  <a:gd name="connsiteY0" fmla="*/ 634 h 2375120"/>
                  <a:gd name="connsiteX1" fmla="*/ 1123890 w 2793212"/>
                  <a:gd name="connsiteY1" fmla="*/ 52202 h 2375120"/>
                  <a:gd name="connsiteX2" fmla="*/ 1091875 w 2793212"/>
                  <a:gd name="connsiteY2" fmla="*/ 66717 h 2375120"/>
                  <a:gd name="connsiteX3" fmla="*/ 1048333 w 2793212"/>
                  <a:gd name="connsiteY3" fmla="*/ 110260 h 2375120"/>
                  <a:gd name="connsiteX4" fmla="*/ 1136677 w 2793212"/>
                  <a:gd name="connsiteY4" fmla="*/ 166709 h 2375120"/>
                  <a:gd name="connsiteX5" fmla="*/ 1222504 w 2793212"/>
                  <a:gd name="connsiteY5" fmla="*/ 139289 h 2375120"/>
                  <a:gd name="connsiteX6" fmla="*/ 1280561 w 2793212"/>
                  <a:gd name="connsiteY6" fmla="*/ 182833 h 2375120"/>
                  <a:gd name="connsiteX7" fmla="*/ 1193477 w 2793212"/>
                  <a:gd name="connsiteY7" fmla="*/ 298946 h 2375120"/>
                  <a:gd name="connsiteX8" fmla="*/ 1090563 w 2793212"/>
                  <a:gd name="connsiteY8" fmla="*/ 271719 h 2375120"/>
                  <a:gd name="connsiteX9" fmla="*/ 1090563 w 2793212"/>
                  <a:gd name="connsiteY9" fmla="*/ 198212 h 2375120"/>
                  <a:gd name="connsiteX10" fmla="*/ 1033818 w 2793212"/>
                  <a:gd name="connsiteY10" fmla="*/ 139288 h 2375120"/>
                  <a:gd name="connsiteX11" fmla="*/ 865209 w 2793212"/>
                  <a:gd name="connsiteY11" fmla="*/ 317474 h 2375120"/>
                  <a:gd name="connsiteX12" fmla="*/ 787075 w 2793212"/>
                  <a:gd name="connsiteY12" fmla="*/ 386031 h 2375120"/>
                  <a:gd name="connsiteX13" fmla="*/ 714504 w 2793212"/>
                  <a:gd name="connsiteY13" fmla="*/ 473117 h 2375120"/>
                  <a:gd name="connsiteX14" fmla="*/ 627418 w 2793212"/>
                  <a:gd name="connsiteY14" fmla="*/ 560202 h 2375120"/>
                  <a:gd name="connsiteX15" fmla="*/ 612904 w 2793212"/>
                  <a:gd name="connsiteY15" fmla="*/ 589231 h 2375120"/>
                  <a:gd name="connsiteX16" fmla="*/ 496790 w 2793212"/>
                  <a:gd name="connsiteY16" fmla="*/ 719860 h 2375120"/>
                  <a:gd name="connsiteX17" fmla="*/ 453247 w 2793212"/>
                  <a:gd name="connsiteY17" fmla="*/ 748888 h 2375120"/>
                  <a:gd name="connsiteX18" fmla="*/ 395190 w 2793212"/>
                  <a:gd name="connsiteY18" fmla="*/ 806945 h 2375120"/>
                  <a:gd name="connsiteX19" fmla="*/ 366161 w 2793212"/>
                  <a:gd name="connsiteY19" fmla="*/ 850488 h 2375120"/>
                  <a:gd name="connsiteX20" fmla="*/ 322618 w 2793212"/>
                  <a:gd name="connsiteY20" fmla="*/ 894031 h 2375120"/>
                  <a:gd name="connsiteX21" fmla="*/ 279075 w 2793212"/>
                  <a:gd name="connsiteY21" fmla="*/ 952088 h 2375120"/>
                  <a:gd name="connsiteX22" fmla="*/ 206504 w 2793212"/>
                  <a:gd name="connsiteY22" fmla="*/ 1039174 h 2375120"/>
                  <a:gd name="connsiteX23" fmla="*/ 162961 w 2793212"/>
                  <a:gd name="connsiteY23" fmla="*/ 1097231 h 2375120"/>
                  <a:gd name="connsiteX24" fmla="*/ 104904 w 2793212"/>
                  <a:gd name="connsiteY24" fmla="*/ 1155288 h 2375120"/>
                  <a:gd name="connsiteX25" fmla="*/ 75875 w 2793212"/>
                  <a:gd name="connsiteY25" fmla="*/ 1213345 h 2375120"/>
                  <a:gd name="connsiteX26" fmla="*/ 17820 w 2793212"/>
                  <a:gd name="connsiteY26" fmla="*/ 1325447 h 2375120"/>
                  <a:gd name="connsiteX27" fmla="*/ 1472 w 2793212"/>
                  <a:gd name="connsiteY27" fmla="*/ 1489118 h 2375120"/>
                  <a:gd name="connsiteX28" fmla="*/ 4311 w 2793212"/>
                  <a:gd name="connsiteY28" fmla="*/ 1629495 h 2375120"/>
                  <a:gd name="connsiteX29" fmla="*/ 32702 w 2793212"/>
                  <a:gd name="connsiteY29" fmla="*/ 1757439 h 2375120"/>
                  <a:gd name="connsiteX30" fmla="*/ 88555 w 2793212"/>
                  <a:gd name="connsiteY30" fmla="*/ 1880041 h 2375120"/>
                  <a:gd name="connsiteX31" fmla="*/ 162961 w 2793212"/>
                  <a:gd name="connsiteY31" fmla="*/ 2011631 h 2375120"/>
                  <a:gd name="connsiteX32" fmla="*/ 206504 w 2793212"/>
                  <a:gd name="connsiteY32" fmla="*/ 2040660 h 2375120"/>
                  <a:gd name="connsiteX33" fmla="*/ 293590 w 2793212"/>
                  <a:gd name="connsiteY33" fmla="*/ 2113231 h 2375120"/>
                  <a:gd name="connsiteX34" fmla="*/ 380675 w 2793212"/>
                  <a:gd name="connsiteY34" fmla="*/ 2171288 h 2375120"/>
                  <a:gd name="connsiteX35" fmla="*/ 600548 w 2793212"/>
                  <a:gd name="connsiteY35" fmla="*/ 2252822 h 2375120"/>
                  <a:gd name="connsiteX36" fmla="*/ 281974 w 2793212"/>
                  <a:gd name="connsiteY36" fmla="*/ 2002337 h 2375120"/>
                  <a:gd name="connsiteX37" fmla="*/ 772561 w 2793212"/>
                  <a:gd name="connsiteY37" fmla="*/ 2272888 h 2375120"/>
                  <a:gd name="connsiteX38" fmla="*/ 816104 w 2793212"/>
                  <a:gd name="connsiteY38" fmla="*/ 2287402 h 2375120"/>
                  <a:gd name="connsiteX39" fmla="*/ 859647 w 2793212"/>
                  <a:gd name="connsiteY39" fmla="*/ 2301917 h 2375120"/>
                  <a:gd name="connsiteX40" fmla="*/ 903190 w 2793212"/>
                  <a:gd name="connsiteY40" fmla="*/ 2316431 h 2375120"/>
                  <a:gd name="connsiteX41" fmla="*/ 996247 w 2793212"/>
                  <a:gd name="connsiteY41" fmla="*/ 2328471 h 2375120"/>
                  <a:gd name="connsiteX42" fmla="*/ 1080347 w 2793212"/>
                  <a:gd name="connsiteY42" fmla="*/ 2342985 h 2375120"/>
                  <a:gd name="connsiteX43" fmla="*/ 946733 w 2793212"/>
                  <a:gd name="connsiteY43" fmla="*/ 2316431 h 2375120"/>
                  <a:gd name="connsiteX44" fmla="*/ 1193476 w 2793212"/>
                  <a:gd name="connsiteY44" fmla="*/ 2361513 h 2375120"/>
                  <a:gd name="connsiteX45" fmla="*/ 1309591 w 2793212"/>
                  <a:gd name="connsiteY45" fmla="*/ 2361512 h 2375120"/>
                  <a:gd name="connsiteX46" fmla="*/ 1466260 w 2793212"/>
                  <a:gd name="connsiteY46" fmla="*/ 2365527 h 2375120"/>
                  <a:gd name="connsiteX47" fmla="*/ 1657933 w 2793212"/>
                  <a:gd name="connsiteY47" fmla="*/ 2365525 h 2375120"/>
                  <a:gd name="connsiteX48" fmla="*/ 2047439 w 2793212"/>
                  <a:gd name="connsiteY48" fmla="*/ 2371922 h 2375120"/>
                  <a:gd name="connsiteX49" fmla="*/ 2543718 w 2793212"/>
                  <a:gd name="connsiteY49" fmla="*/ 2342985 h 2375120"/>
                  <a:gd name="connsiteX50" fmla="*/ 2600813 w 2793212"/>
                  <a:gd name="connsiteY50" fmla="*/ 2329918 h 2375120"/>
                  <a:gd name="connsiteX51" fmla="*/ 2650877 w 2793212"/>
                  <a:gd name="connsiteY51" fmla="*/ 2328470 h 2375120"/>
                  <a:gd name="connsiteX52" fmla="*/ 2778520 w 2793212"/>
                  <a:gd name="connsiteY52" fmla="*/ 2320444 h 2375120"/>
                  <a:gd name="connsiteX53" fmla="*/ 2775533 w 2793212"/>
                  <a:gd name="connsiteY53" fmla="*/ 2180252 h 2375120"/>
                  <a:gd name="connsiteX54" fmla="*/ 2644905 w 2793212"/>
                  <a:gd name="connsiteY54" fmla="*/ 2160787 h 2375120"/>
                  <a:gd name="connsiteX55" fmla="*/ 2508585 w 2793212"/>
                  <a:gd name="connsiteY55" fmla="*/ 2161901 h 2375120"/>
                  <a:gd name="connsiteX56" fmla="*/ 2436146 w 2793212"/>
                  <a:gd name="connsiteY56" fmla="*/ 2181789 h 2375120"/>
                  <a:gd name="connsiteX57" fmla="*/ 2415662 w 2793212"/>
                  <a:gd name="connsiteY57" fmla="*/ 2238308 h 2375120"/>
                  <a:gd name="connsiteX58" fmla="*/ 2334135 w 2793212"/>
                  <a:gd name="connsiteY58" fmla="*/ 2215768 h 2375120"/>
                  <a:gd name="connsiteX59" fmla="*/ 2335657 w 2793212"/>
                  <a:gd name="connsiteY59" fmla="*/ 2109396 h 2375120"/>
                  <a:gd name="connsiteX60" fmla="*/ 2197313 w 2793212"/>
                  <a:gd name="connsiteY60" fmla="*/ 2109397 h 2375120"/>
                  <a:gd name="connsiteX61" fmla="*/ 2194961 w 2793212"/>
                  <a:gd name="connsiteY61" fmla="*/ 1953575 h 2375120"/>
                  <a:gd name="connsiteX62" fmla="*/ 2064333 w 2793212"/>
                  <a:gd name="connsiteY62" fmla="*/ 1968088 h 2375120"/>
                  <a:gd name="connsiteX63" fmla="*/ 1933704 w 2793212"/>
                  <a:gd name="connsiteY63" fmla="*/ 2026146 h 2375120"/>
                  <a:gd name="connsiteX64" fmla="*/ 1861132 w 2793212"/>
                  <a:gd name="connsiteY64" fmla="*/ 2011630 h 2375120"/>
                  <a:gd name="connsiteX65" fmla="*/ 1498275 w 2793212"/>
                  <a:gd name="connsiteY65" fmla="*/ 1953574 h 2375120"/>
                  <a:gd name="connsiteX66" fmla="*/ 1411190 w 2793212"/>
                  <a:gd name="connsiteY66" fmla="*/ 1924545 h 2375120"/>
                  <a:gd name="connsiteX67" fmla="*/ 1295075 w 2793212"/>
                  <a:gd name="connsiteY67" fmla="*/ 1866488 h 2375120"/>
                  <a:gd name="connsiteX68" fmla="*/ 1135418 w 2793212"/>
                  <a:gd name="connsiteY68" fmla="*/ 1735860 h 2375120"/>
                  <a:gd name="connsiteX69" fmla="*/ 1048333 w 2793212"/>
                  <a:gd name="connsiteY69" fmla="*/ 1605231 h 2375120"/>
                  <a:gd name="connsiteX70" fmla="*/ 1019304 w 2793212"/>
                  <a:gd name="connsiteY70" fmla="*/ 1561688 h 2375120"/>
                  <a:gd name="connsiteX71" fmla="*/ 975761 w 2793212"/>
                  <a:gd name="connsiteY71" fmla="*/ 1518145 h 2375120"/>
                  <a:gd name="connsiteX72" fmla="*/ 946733 w 2793212"/>
                  <a:gd name="connsiteY72" fmla="*/ 1445574 h 2375120"/>
                  <a:gd name="connsiteX73" fmla="*/ 859647 w 2793212"/>
                  <a:gd name="connsiteY73" fmla="*/ 1445574 h 2375120"/>
                  <a:gd name="connsiteX74" fmla="*/ 787076 w 2793212"/>
                  <a:gd name="connsiteY74" fmla="*/ 1416545 h 2375120"/>
                  <a:gd name="connsiteX75" fmla="*/ 769575 w 2793212"/>
                  <a:gd name="connsiteY75" fmla="*/ 1296417 h 2375120"/>
                  <a:gd name="connsiteX76" fmla="*/ 888676 w 2793212"/>
                  <a:gd name="connsiteY76" fmla="*/ 1227860 h 2375120"/>
                  <a:gd name="connsiteX77" fmla="*/ 894577 w 2793212"/>
                  <a:gd name="connsiteY77" fmla="*/ 1101300 h 2375120"/>
                  <a:gd name="connsiteX78" fmla="*/ 779290 w 2793212"/>
                  <a:gd name="connsiteY78" fmla="*/ 1017291 h 2375120"/>
                  <a:gd name="connsiteX79" fmla="*/ 805403 w 2793212"/>
                  <a:gd name="connsiteY79" fmla="*/ 917507 h 2375120"/>
                  <a:gd name="connsiteX80" fmla="*/ 917634 w 2793212"/>
                  <a:gd name="connsiteY80" fmla="*/ 1017291 h 2375120"/>
                  <a:gd name="connsiteX81" fmla="*/ 1109376 w 2793212"/>
                  <a:gd name="connsiteY81" fmla="*/ 1023121 h 2375120"/>
                  <a:gd name="connsiteX82" fmla="*/ 1178961 w 2793212"/>
                  <a:gd name="connsiteY82" fmla="*/ 1048136 h 2375120"/>
                  <a:gd name="connsiteX83" fmla="*/ 1309177 w 2793212"/>
                  <a:gd name="connsiteY83" fmla="*/ 1066664 h 2375120"/>
                  <a:gd name="connsiteX84" fmla="*/ 1382161 w 2793212"/>
                  <a:gd name="connsiteY84" fmla="*/ 1070677 h 2375120"/>
                  <a:gd name="connsiteX85" fmla="*/ 1483761 w 2793212"/>
                  <a:gd name="connsiteY85" fmla="*/ 1053688 h 2375120"/>
                  <a:gd name="connsiteX86" fmla="*/ 1600289 w 2793212"/>
                  <a:gd name="connsiteY86" fmla="*/ 1028673 h 2375120"/>
                  <a:gd name="connsiteX87" fmla="*/ 1614390 w 2793212"/>
                  <a:gd name="connsiteY87" fmla="*/ 995631 h 2375120"/>
                  <a:gd name="connsiteX88" fmla="*/ 1501676 w 2793212"/>
                  <a:gd name="connsiteY88" fmla="*/ 890018 h 2375120"/>
                  <a:gd name="connsiteX89" fmla="*/ 1599875 w 2793212"/>
                  <a:gd name="connsiteY89" fmla="*/ 777917 h 2375120"/>
                  <a:gd name="connsiteX90" fmla="*/ 1576818 w 2793212"/>
                  <a:gd name="connsiteY90" fmla="*/ 676317 h 2375120"/>
                  <a:gd name="connsiteX91" fmla="*/ 1498274 w 2793212"/>
                  <a:gd name="connsiteY91" fmla="*/ 618260 h 2375120"/>
                  <a:gd name="connsiteX92" fmla="*/ 1390306 w 2793212"/>
                  <a:gd name="connsiteY92" fmla="*/ 618252 h 2375120"/>
                  <a:gd name="connsiteX93" fmla="*/ 1286548 w 2793212"/>
                  <a:gd name="connsiteY93" fmla="*/ 555247 h 2375120"/>
                  <a:gd name="connsiteX94" fmla="*/ 1498689 w 2793212"/>
                  <a:gd name="connsiteY94" fmla="*/ 372120 h 2375120"/>
                  <a:gd name="connsiteX95" fmla="*/ 1643833 w 2793212"/>
                  <a:gd name="connsiteY95" fmla="*/ 519136 h 2375120"/>
                  <a:gd name="connsiteX96" fmla="*/ 1875647 w 2793212"/>
                  <a:gd name="connsiteY96" fmla="*/ 676316 h 2375120"/>
                  <a:gd name="connsiteX97" fmla="*/ 1991761 w 2793212"/>
                  <a:gd name="connsiteY97" fmla="*/ 792431 h 2375120"/>
                  <a:gd name="connsiteX98" fmla="*/ 1997732 w 2793212"/>
                  <a:gd name="connsiteY98" fmla="*/ 624747 h 2375120"/>
                  <a:gd name="connsiteX99" fmla="*/ 1989190 w 2793212"/>
                  <a:gd name="connsiteY99" fmla="*/ 577191 h 2375120"/>
                  <a:gd name="connsiteX100" fmla="*/ 1991347 w 2793212"/>
                  <a:gd name="connsiteY100" fmla="*/ 519134 h 2375120"/>
                  <a:gd name="connsiteX101" fmla="*/ 1875647 w 2793212"/>
                  <a:gd name="connsiteY101" fmla="*/ 458602 h 2375120"/>
                  <a:gd name="connsiteX102" fmla="*/ 1672447 w 2793212"/>
                  <a:gd name="connsiteY102" fmla="*/ 371517 h 2375120"/>
                  <a:gd name="connsiteX103" fmla="*/ 1570847 w 2793212"/>
                  <a:gd name="connsiteY103" fmla="*/ 298945 h 2375120"/>
                  <a:gd name="connsiteX104" fmla="*/ 1527304 w 2793212"/>
                  <a:gd name="connsiteY104" fmla="*/ 269917 h 2375120"/>
                  <a:gd name="connsiteX105" fmla="*/ 1469247 w 2793212"/>
                  <a:gd name="connsiteY105" fmla="*/ 226374 h 2375120"/>
                  <a:gd name="connsiteX106" fmla="*/ 1454733 w 2793212"/>
                  <a:gd name="connsiteY106" fmla="*/ 226374 h 2375120"/>
                  <a:gd name="connsiteX107" fmla="*/ 1309590 w 2793212"/>
                  <a:gd name="connsiteY107" fmla="*/ 124774 h 2375120"/>
                  <a:gd name="connsiteX108" fmla="*/ 1266047 w 2793212"/>
                  <a:gd name="connsiteY108" fmla="*/ 81231 h 2375120"/>
                  <a:gd name="connsiteX109" fmla="*/ 1237018 w 2793212"/>
                  <a:gd name="connsiteY109" fmla="*/ 37688 h 2375120"/>
                  <a:gd name="connsiteX110" fmla="*/ 1193475 w 2793212"/>
                  <a:gd name="connsiteY110" fmla="*/ 23174 h 2375120"/>
                  <a:gd name="connsiteX111" fmla="*/ 1144375 w 2793212"/>
                  <a:gd name="connsiteY111" fmla="*/ 634 h 2375120"/>
                  <a:gd name="connsiteX0" fmla="*/ 1144375 w 2807812"/>
                  <a:gd name="connsiteY0" fmla="*/ 634 h 2375120"/>
                  <a:gd name="connsiteX1" fmla="*/ 1123890 w 2807812"/>
                  <a:gd name="connsiteY1" fmla="*/ 52202 h 2375120"/>
                  <a:gd name="connsiteX2" fmla="*/ 1091875 w 2807812"/>
                  <a:gd name="connsiteY2" fmla="*/ 66717 h 2375120"/>
                  <a:gd name="connsiteX3" fmla="*/ 1048333 w 2807812"/>
                  <a:gd name="connsiteY3" fmla="*/ 110260 h 2375120"/>
                  <a:gd name="connsiteX4" fmla="*/ 1136677 w 2807812"/>
                  <a:gd name="connsiteY4" fmla="*/ 166709 h 2375120"/>
                  <a:gd name="connsiteX5" fmla="*/ 1222504 w 2807812"/>
                  <a:gd name="connsiteY5" fmla="*/ 139289 h 2375120"/>
                  <a:gd name="connsiteX6" fmla="*/ 1280561 w 2807812"/>
                  <a:gd name="connsiteY6" fmla="*/ 182833 h 2375120"/>
                  <a:gd name="connsiteX7" fmla="*/ 1193477 w 2807812"/>
                  <a:gd name="connsiteY7" fmla="*/ 298946 h 2375120"/>
                  <a:gd name="connsiteX8" fmla="*/ 1090563 w 2807812"/>
                  <a:gd name="connsiteY8" fmla="*/ 271719 h 2375120"/>
                  <a:gd name="connsiteX9" fmla="*/ 1090563 w 2807812"/>
                  <a:gd name="connsiteY9" fmla="*/ 198212 h 2375120"/>
                  <a:gd name="connsiteX10" fmla="*/ 1033818 w 2807812"/>
                  <a:gd name="connsiteY10" fmla="*/ 139288 h 2375120"/>
                  <a:gd name="connsiteX11" fmla="*/ 865209 w 2807812"/>
                  <a:gd name="connsiteY11" fmla="*/ 317474 h 2375120"/>
                  <a:gd name="connsiteX12" fmla="*/ 787075 w 2807812"/>
                  <a:gd name="connsiteY12" fmla="*/ 386031 h 2375120"/>
                  <a:gd name="connsiteX13" fmla="*/ 714504 w 2807812"/>
                  <a:gd name="connsiteY13" fmla="*/ 473117 h 2375120"/>
                  <a:gd name="connsiteX14" fmla="*/ 627418 w 2807812"/>
                  <a:gd name="connsiteY14" fmla="*/ 560202 h 2375120"/>
                  <a:gd name="connsiteX15" fmla="*/ 612904 w 2807812"/>
                  <a:gd name="connsiteY15" fmla="*/ 589231 h 2375120"/>
                  <a:gd name="connsiteX16" fmla="*/ 496790 w 2807812"/>
                  <a:gd name="connsiteY16" fmla="*/ 719860 h 2375120"/>
                  <a:gd name="connsiteX17" fmla="*/ 453247 w 2807812"/>
                  <a:gd name="connsiteY17" fmla="*/ 748888 h 2375120"/>
                  <a:gd name="connsiteX18" fmla="*/ 395190 w 2807812"/>
                  <a:gd name="connsiteY18" fmla="*/ 806945 h 2375120"/>
                  <a:gd name="connsiteX19" fmla="*/ 366161 w 2807812"/>
                  <a:gd name="connsiteY19" fmla="*/ 850488 h 2375120"/>
                  <a:gd name="connsiteX20" fmla="*/ 322618 w 2807812"/>
                  <a:gd name="connsiteY20" fmla="*/ 894031 h 2375120"/>
                  <a:gd name="connsiteX21" fmla="*/ 279075 w 2807812"/>
                  <a:gd name="connsiteY21" fmla="*/ 952088 h 2375120"/>
                  <a:gd name="connsiteX22" fmla="*/ 206504 w 2807812"/>
                  <a:gd name="connsiteY22" fmla="*/ 1039174 h 2375120"/>
                  <a:gd name="connsiteX23" fmla="*/ 162961 w 2807812"/>
                  <a:gd name="connsiteY23" fmla="*/ 1097231 h 2375120"/>
                  <a:gd name="connsiteX24" fmla="*/ 104904 w 2807812"/>
                  <a:gd name="connsiteY24" fmla="*/ 1155288 h 2375120"/>
                  <a:gd name="connsiteX25" fmla="*/ 75875 w 2807812"/>
                  <a:gd name="connsiteY25" fmla="*/ 1213345 h 2375120"/>
                  <a:gd name="connsiteX26" fmla="*/ 17820 w 2807812"/>
                  <a:gd name="connsiteY26" fmla="*/ 1325447 h 2375120"/>
                  <a:gd name="connsiteX27" fmla="*/ 1472 w 2807812"/>
                  <a:gd name="connsiteY27" fmla="*/ 1489118 h 2375120"/>
                  <a:gd name="connsiteX28" fmla="*/ 4311 w 2807812"/>
                  <a:gd name="connsiteY28" fmla="*/ 1629495 h 2375120"/>
                  <a:gd name="connsiteX29" fmla="*/ 32702 w 2807812"/>
                  <a:gd name="connsiteY29" fmla="*/ 1757439 h 2375120"/>
                  <a:gd name="connsiteX30" fmla="*/ 88555 w 2807812"/>
                  <a:gd name="connsiteY30" fmla="*/ 1880041 h 2375120"/>
                  <a:gd name="connsiteX31" fmla="*/ 162961 w 2807812"/>
                  <a:gd name="connsiteY31" fmla="*/ 2011631 h 2375120"/>
                  <a:gd name="connsiteX32" fmla="*/ 206504 w 2807812"/>
                  <a:gd name="connsiteY32" fmla="*/ 2040660 h 2375120"/>
                  <a:gd name="connsiteX33" fmla="*/ 293590 w 2807812"/>
                  <a:gd name="connsiteY33" fmla="*/ 2113231 h 2375120"/>
                  <a:gd name="connsiteX34" fmla="*/ 380675 w 2807812"/>
                  <a:gd name="connsiteY34" fmla="*/ 2171288 h 2375120"/>
                  <a:gd name="connsiteX35" fmla="*/ 600548 w 2807812"/>
                  <a:gd name="connsiteY35" fmla="*/ 2252822 h 2375120"/>
                  <a:gd name="connsiteX36" fmla="*/ 281974 w 2807812"/>
                  <a:gd name="connsiteY36" fmla="*/ 2002337 h 2375120"/>
                  <a:gd name="connsiteX37" fmla="*/ 772561 w 2807812"/>
                  <a:gd name="connsiteY37" fmla="*/ 2272888 h 2375120"/>
                  <a:gd name="connsiteX38" fmla="*/ 816104 w 2807812"/>
                  <a:gd name="connsiteY38" fmla="*/ 2287402 h 2375120"/>
                  <a:gd name="connsiteX39" fmla="*/ 859647 w 2807812"/>
                  <a:gd name="connsiteY39" fmla="*/ 2301917 h 2375120"/>
                  <a:gd name="connsiteX40" fmla="*/ 903190 w 2807812"/>
                  <a:gd name="connsiteY40" fmla="*/ 2316431 h 2375120"/>
                  <a:gd name="connsiteX41" fmla="*/ 996247 w 2807812"/>
                  <a:gd name="connsiteY41" fmla="*/ 2328471 h 2375120"/>
                  <a:gd name="connsiteX42" fmla="*/ 1080347 w 2807812"/>
                  <a:gd name="connsiteY42" fmla="*/ 2342985 h 2375120"/>
                  <a:gd name="connsiteX43" fmla="*/ 946733 w 2807812"/>
                  <a:gd name="connsiteY43" fmla="*/ 2316431 h 2375120"/>
                  <a:gd name="connsiteX44" fmla="*/ 1193476 w 2807812"/>
                  <a:gd name="connsiteY44" fmla="*/ 2361513 h 2375120"/>
                  <a:gd name="connsiteX45" fmla="*/ 1309591 w 2807812"/>
                  <a:gd name="connsiteY45" fmla="*/ 2361512 h 2375120"/>
                  <a:gd name="connsiteX46" fmla="*/ 1466260 w 2807812"/>
                  <a:gd name="connsiteY46" fmla="*/ 2365527 h 2375120"/>
                  <a:gd name="connsiteX47" fmla="*/ 1657933 w 2807812"/>
                  <a:gd name="connsiteY47" fmla="*/ 2365525 h 2375120"/>
                  <a:gd name="connsiteX48" fmla="*/ 2047439 w 2807812"/>
                  <a:gd name="connsiteY48" fmla="*/ 2371922 h 2375120"/>
                  <a:gd name="connsiteX49" fmla="*/ 2543718 w 2807812"/>
                  <a:gd name="connsiteY49" fmla="*/ 2342985 h 2375120"/>
                  <a:gd name="connsiteX50" fmla="*/ 2600813 w 2807812"/>
                  <a:gd name="connsiteY50" fmla="*/ 2329918 h 2375120"/>
                  <a:gd name="connsiteX51" fmla="*/ 2650877 w 2807812"/>
                  <a:gd name="connsiteY51" fmla="*/ 2328470 h 2375120"/>
                  <a:gd name="connsiteX52" fmla="*/ 2778520 w 2807812"/>
                  <a:gd name="connsiteY52" fmla="*/ 2320444 h 2375120"/>
                  <a:gd name="connsiteX53" fmla="*/ 2775533 w 2807812"/>
                  <a:gd name="connsiteY53" fmla="*/ 2180252 h 2375120"/>
                  <a:gd name="connsiteX54" fmla="*/ 2644905 w 2807812"/>
                  <a:gd name="connsiteY54" fmla="*/ 2160787 h 2375120"/>
                  <a:gd name="connsiteX55" fmla="*/ 2508585 w 2807812"/>
                  <a:gd name="connsiteY55" fmla="*/ 2161901 h 2375120"/>
                  <a:gd name="connsiteX56" fmla="*/ 2436146 w 2807812"/>
                  <a:gd name="connsiteY56" fmla="*/ 2181789 h 2375120"/>
                  <a:gd name="connsiteX57" fmla="*/ 2415662 w 2807812"/>
                  <a:gd name="connsiteY57" fmla="*/ 2238308 h 2375120"/>
                  <a:gd name="connsiteX58" fmla="*/ 2334135 w 2807812"/>
                  <a:gd name="connsiteY58" fmla="*/ 2215768 h 2375120"/>
                  <a:gd name="connsiteX59" fmla="*/ 2335657 w 2807812"/>
                  <a:gd name="connsiteY59" fmla="*/ 2109396 h 2375120"/>
                  <a:gd name="connsiteX60" fmla="*/ 2197313 w 2807812"/>
                  <a:gd name="connsiteY60" fmla="*/ 2109397 h 2375120"/>
                  <a:gd name="connsiteX61" fmla="*/ 2194961 w 2807812"/>
                  <a:gd name="connsiteY61" fmla="*/ 1953575 h 2375120"/>
                  <a:gd name="connsiteX62" fmla="*/ 2064333 w 2807812"/>
                  <a:gd name="connsiteY62" fmla="*/ 1968088 h 2375120"/>
                  <a:gd name="connsiteX63" fmla="*/ 1933704 w 2807812"/>
                  <a:gd name="connsiteY63" fmla="*/ 2026146 h 2375120"/>
                  <a:gd name="connsiteX64" fmla="*/ 1861132 w 2807812"/>
                  <a:gd name="connsiteY64" fmla="*/ 2011630 h 2375120"/>
                  <a:gd name="connsiteX65" fmla="*/ 1498275 w 2807812"/>
                  <a:gd name="connsiteY65" fmla="*/ 1953574 h 2375120"/>
                  <a:gd name="connsiteX66" fmla="*/ 1411190 w 2807812"/>
                  <a:gd name="connsiteY66" fmla="*/ 1924545 h 2375120"/>
                  <a:gd name="connsiteX67" fmla="*/ 1295075 w 2807812"/>
                  <a:gd name="connsiteY67" fmla="*/ 1866488 h 2375120"/>
                  <a:gd name="connsiteX68" fmla="*/ 1135418 w 2807812"/>
                  <a:gd name="connsiteY68" fmla="*/ 1735860 h 2375120"/>
                  <a:gd name="connsiteX69" fmla="*/ 1048333 w 2807812"/>
                  <a:gd name="connsiteY69" fmla="*/ 1605231 h 2375120"/>
                  <a:gd name="connsiteX70" fmla="*/ 1019304 w 2807812"/>
                  <a:gd name="connsiteY70" fmla="*/ 1561688 h 2375120"/>
                  <a:gd name="connsiteX71" fmla="*/ 975761 w 2807812"/>
                  <a:gd name="connsiteY71" fmla="*/ 1518145 h 2375120"/>
                  <a:gd name="connsiteX72" fmla="*/ 946733 w 2807812"/>
                  <a:gd name="connsiteY72" fmla="*/ 1445574 h 2375120"/>
                  <a:gd name="connsiteX73" fmla="*/ 859647 w 2807812"/>
                  <a:gd name="connsiteY73" fmla="*/ 1445574 h 2375120"/>
                  <a:gd name="connsiteX74" fmla="*/ 787076 w 2807812"/>
                  <a:gd name="connsiteY74" fmla="*/ 1416545 h 2375120"/>
                  <a:gd name="connsiteX75" fmla="*/ 769575 w 2807812"/>
                  <a:gd name="connsiteY75" fmla="*/ 1296417 h 2375120"/>
                  <a:gd name="connsiteX76" fmla="*/ 888676 w 2807812"/>
                  <a:gd name="connsiteY76" fmla="*/ 1227860 h 2375120"/>
                  <a:gd name="connsiteX77" fmla="*/ 894577 w 2807812"/>
                  <a:gd name="connsiteY77" fmla="*/ 1101300 h 2375120"/>
                  <a:gd name="connsiteX78" fmla="*/ 779290 w 2807812"/>
                  <a:gd name="connsiteY78" fmla="*/ 1017291 h 2375120"/>
                  <a:gd name="connsiteX79" fmla="*/ 805403 w 2807812"/>
                  <a:gd name="connsiteY79" fmla="*/ 917507 h 2375120"/>
                  <a:gd name="connsiteX80" fmla="*/ 917634 w 2807812"/>
                  <a:gd name="connsiteY80" fmla="*/ 1017291 h 2375120"/>
                  <a:gd name="connsiteX81" fmla="*/ 1109376 w 2807812"/>
                  <a:gd name="connsiteY81" fmla="*/ 1023121 h 2375120"/>
                  <a:gd name="connsiteX82" fmla="*/ 1178961 w 2807812"/>
                  <a:gd name="connsiteY82" fmla="*/ 1048136 h 2375120"/>
                  <a:gd name="connsiteX83" fmla="*/ 1309177 w 2807812"/>
                  <a:gd name="connsiteY83" fmla="*/ 1066664 h 2375120"/>
                  <a:gd name="connsiteX84" fmla="*/ 1382161 w 2807812"/>
                  <a:gd name="connsiteY84" fmla="*/ 1070677 h 2375120"/>
                  <a:gd name="connsiteX85" fmla="*/ 1483761 w 2807812"/>
                  <a:gd name="connsiteY85" fmla="*/ 1053688 h 2375120"/>
                  <a:gd name="connsiteX86" fmla="*/ 1600289 w 2807812"/>
                  <a:gd name="connsiteY86" fmla="*/ 1028673 h 2375120"/>
                  <a:gd name="connsiteX87" fmla="*/ 1614390 w 2807812"/>
                  <a:gd name="connsiteY87" fmla="*/ 995631 h 2375120"/>
                  <a:gd name="connsiteX88" fmla="*/ 1501676 w 2807812"/>
                  <a:gd name="connsiteY88" fmla="*/ 890018 h 2375120"/>
                  <a:gd name="connsiteX89" fmla="*/ 1599875 w 2807812"/>
                  <a:gd name="connsiteY89" fmla="*/ 777917 h 2375120"/>
                  <a:gd name="connsiteX90" fmla="*/ 1576818 w 2807812"/>
                  <a:gd name="connsiteY90" fmla="*/ 676317 h 2375120"/>
                  <a:gd name="connsiteX91" fmla="*/ 1498274 w 2807812"/>
                  <a:gd name="connsiteY91" fmla="*/ 618260 h 2375120"/>
                  <a:gd name="connsiteX92" fmla="*/ 1390306 w 2807812"/>
                  <a:gd name="connsiteY92" fmla="*/ 618252 h 2375120"/>
                  <a:gd name="connsiteX93" fmla="*/ 1286548 w 2807812"/>
                  <a:gd name="connsiteY93" fmla="*/ 555247 h 2375120"/>
                  <a:gd name="connsiteX94" fmla="*/ 1498689 w 2807812"/>
                  <a:gd name="connsiteY94" fmla="*/ 372120 h 2375120"/>
                  <a:gd name="connsiteX95" fmla="*/ 1643833 w 2807812"/>
                  <a:gd name="connsiteY95" fmla="*/ 519136 h 2375120"/>
                  <a:gd name="connsiteX96" fmla="*/ 1875647 w 2807812"/>
                  <a:gd name="connsiteY96" fmla="*/ 676316 h 2375120"/>
                  <a:gd name="connsiteX97" fmla="*/ 1991761 w 2807812"/>
                  <a:gd name="connsiteY97" fmla="*/ 792431 h 2375120"/>
                  <a:gd name="connsiteX98" fmla="*/ 1997732 w 2807812"/>
                  <a:gd name="connsiteY98" fmla="*/ 624747 h 2375120"/>
                  <a:gd name="connsiteX99" fmla="*/ 1989190 w 2807812"/>
                  <a:gd name="connsiteY99" fmla="*/ 577191 h 2375120"/>
                  <a:gd name="connsiteX100" fmla="*/ 1991347 w 2807812"/>
                  <a:gd name="connsiteY100" fmla="*/ 519134 h 2375120"/>
                  <a:gd name="connsiteX101" fmla="*/ 1875647 w 2807812"/>
                  <a:gd name="connsiteY101" fmla="*/ 458602 h 2375120"/>
                  <a:gd name="connsiteX102" fmla="*/ 1672447 w 2807812"/>
                  <a:gd name="connsiteY102" fmla="*/ 371517 h 2375120"/>
                  <a:gd name="connsiteX103" fmla="*/ 1570847 w 2807812"/>
                  <a:gd name="connsiteY103" fmla="*/ 298945 h 2375120"/>
                  <a:gd name="connsiteX104" fmla="*/ 1527304 w 2807812"/>
                  <a:gd name="connsiteY104" fmla="*/ 269917 h 2375120"/>
                  <a:gd name="connsiteX105" fmla="*/ 1469247 w 2807812"/>
                  <a:gd name="connsiteY105" fmla="*/ 226374 h 2375120"/>
                  <a:gd name="connsiteX106" fmla="*/ 1454733 w 2807812"/>
                  <a:gd name="connsiteY106" fmla="*/ 226374 h 2375120"/>
                  <a:gd name="connsiteX107" fmla="*/ 1309590 w 2807812"/>
                  <a:gd name="connsiteY107" fmla="*/ 124774 h 2375120"/>
                  <a:gd name="connsiteX108" fmla="*/ 1266047 w 2807812"/>
                  <a:gd name="connsiteY108" fmla="*/ 81231 h 2375120"/>
                  <a:gd name="connsiteX109" fmla="*/ 1237018 w 2807812"/>
                  <a:gd name="connsiteY109" fmla="*/ 37688 h 2375120"/>
                  <a:gd name="connsiteX110" fmla="*/ 1193475 w 2807812"/>
                  <a:gd name="connsiteY110" fmla="*/ 23174 h 2375120"/>
                  <a:gd name="connsiteX111" fmla="*/ 1144375 w 2807812"/>
                  <a:gd name="connsiteY111" fmla="*/ 634 h 2375120"/>
                  <a:gd name="connsiteX0" fmla="*/ 1144375 w 2807812"/>
                  <a:gd name="connsiteY0" fmla="*/ 634 h 2375120"/>
                  <a:gd name="connsiteX1" fmla="*/ 1123890 w 2807812"/>
                  <a:gd name="connsiteY1" fmla="*/ 52202 h 2375120"/>
                  <a:gd name="connsiteX2" fmla="*/ 1091875 w 2807812"/>
                  <a:gd name="connsiteY2" fmla="*/ 66717 h 2375120"/>
                  <a:gd name="connsiteX3" fmla="*/ 1048333 w 2807812"/>
                  <a:gd name="connsiteY3" fmla="*/ 110260 h 2375120"/>
                  <a:gd name="connsiteX4" fmla="*/ 1136677 w 2807812"/>
                  <a:gd name="connsiteY4" fmla="*/ 166709 h 2375120"/>
                  <a:gd name="connsiteX5" fmla="*/ 1222504 w 2807812"/>
                  <a:gd name="connsiteY5" fmla="*/ 139289 h 2375120"/>
                  <a:gd name="connsiteX6" fmla="*/ 1280561 w 2807812"/>
                  <a:gd name="connsiteY6" fmla="*/ 182833 h 2375120"/>
                  <a:gd name="connsiteX7" fmla="*/ 1193477 w 2807812"/>
                  <a:gd name="connsiteY7" fmla="*/ 298946 h 2375120"/>
                  <a:gd name="connsiteX8" fmla="*/ 1090563 w 2807812"/>
                  <a:gd name="connsiteY8" fmla="*/ 271719 h 2375120"/>
                  <a:gd name="connsiteX9" fmla="*/ 1090563 w 2807812"/>
                  <a:gd name="connsiteY9" fmla="*/ 198212 h 2375120"/>
                  <a:gd name="connsiteX10" fmla="*/ 1033818 w 2807812"/>
                  <a:gd name="connsiteY10" fmla="*/ 139288 h 2375120"/>
                  <a:gd name="connsiteX11" fmla="*/ 865209 w 2807812"/>
                  <a:gd name="connsiteY11" fmla="*/ 317474 h 2375120"/>
                  <a:gd name="connsiteX12" fmla="*/ 787075 w 2807812"/>
                  <a:gd name="connsiteY12" fmla="*/ 386031 h 2375120"/>
                  <a:gd name="connsiteX13" fmla="*/ 714504 w 2807812"/>
                  <a:gd name="connsiteY13" fmla="*/ 473117 h 2375120"/>
                  <a:gd name="connsiteX14" fmla="*/ 627418 w 2807812"/>
                  <a:gd name="connsiteY14" fmla="*/ 560202 h 2375120"/>
                  <a:gd name="connsiteX15" fmla="*/ 612904 w 2807812"/>
                  <a:gd name="connsiteY15" fmla="*/ 589231 h 2375120"/>
                  <a:gd name="connsiteX16" fmla="*/ 496790 w 2807812"/>
                  <a:gd name="connsiteY16" fmla="*/ 719860 h 2375120"/>
                  <a:gd name="connsiteX17" fmla="*/ 453247 w 2807812"/>
                  <a:gd name="connsiteY17" fmla="*/ 748888 h 2375120"/>
                  <a:gd name="connsiteX18" fmla="*/ 395190 w 2807812"/>
                  <a:gd name="connsiteY18" fmla="*/ 806945 h 2375120"/>
                  <a:gd name="connsiteX19" fmla="*/ 366161 w 2807812"/>
                  <a:gd name="connsiteY19" fmla="*/ 850488 h 2375120"/>
                  <a:gd name="connsiteX20" fmla="*/ 322618 w 2807812"/>
                  <a:gd name="connsiteY20" fmla="*/ 894031 h 2375120"/>
                  <a:gd name="connsiteX21" fmla="*/ 279075 w 2807812"/>
                  <a:gd name="connsiteY21" fmla="*/ 952088 h 2375120"/>
                  <a:gd name="connsiteX22" fmla="*/ 206504 w 2807812"/>
                  <a:gd name="connsiteY22" fmla="*/ 1039174 h 2375120"/>
                  <a:gd name="connsiteX23" fmla="*/ 162961 w 2807812"/>
                  <a:gd name="connsiteY23" fmla="*/ 1097231 h 2375120"/>
                  <a:gd name="connsiteX24" fmla="*/ 104904 w 2807812"/>
                  <a:gd name="connsiteY24" fmla="*/ 1155288 h 2375120"/>
                  <a:gd name="connsiteX25" fmla="*/ 75875 w 2807812"/>
                  <a:gd name="connsiteY25" fmla="*/ 1213345 h 2375120"/>
                  <a:gd name="connsiteX26" fmla="*/ 17820 w 2807812"/>
                  <a:gd name="connsiteY26" fmla="*/ 1325447 h 2375120"/>
                  <a:gd name="connsiteX27" fmla="*/ 1472 w 2807812"/>
                  <a:gd name="connsiteY27" fmla="*/ 1489118 h 2375120"/>
                  <a:gd name="connsiteX28" fmla="*/ 4311 w 2807812"/>
                  <a:gd name="connsiteY28" fmla="*/ 1629495 h 2375120"/>
                  <a:gd name="connsiteX29" fmla="*/ 32702 w 2807812"/>
                  <a:gd name="connsiteY29" fmla="*/ 1757439 h 2375120"/>
                  <a:gd name="connsiteX30" fmla="*/ 88555 w 2807812"/>
                  <a:gd name="connsiteY30" fmla="*/ 1880041 h 2375120"/>
                  <a:gd name="connsiteX31" fmla="*/ 162961 w 2807812"/>
                  <a:gd name="connsiteY31" fmla="*/ 2011631 h 2375120"/>
                  <a:gd name="connsiteX32" fmla="*/ 206504 w 2807812"/>
                  <a:gd name="connsiteY32" fmla="*/ 2040660 h 2375120"/>
                  <a:gd name="connsiteX33" fmla="*/ 293590 w 2807812"/>
                  <a:gd name="connsiteY33" fmla="*/ 2113231 h 2375120"/>
                  <a:gd name="connsiteX34" fmla="*/ 380675 w 2807812"/>
                  <a:gd name="connsiteY34" fmla="*/ 2171288 h 2375120"/>
                  <a:gd name="connsiteX35" fmla="*/ 600548 w 2807812"/>
                  <a:gd name="connsiteY35" fmla="*/ 2252822 h 2375120"/>
                  <a:gd name="connsiteX36" fmla="*/ 281974 w 2807812"/>
                  <a:gd name="connsiteY36" fmla="*/ 2002337 h 2375120"/>
                  <a:gd name="connsiteX37" fmla="*/ 772561 w 2807812"/>
                  <a:gd name="connsiteY37" fmla="*/ 2272888 h 2375120"/>
                  <a:gd name="connsiteX38" fmla="*/ 816104 w 2807812"/>
                  <a:gd name="connsiteY38" fmla="*/ 2287402 h 2375120"/>
                  <a:gd name="connsiteX39" fmla="*/ 859647 w 2807812"/>
                  <a:gd name="connsiteY39" fmla="*/ 2301917 h 2375120"/>
                  <a:gd name="connsiteX40" fmla="*/ 903190 w 2807812"/>
                  <a:gd name="connsiteY40" fmla="*/ 2316431 h 2375120"/>
                  <a:gd name="connsiteX41" fmla="*/ 996247 w 2807812"/>
                  <a:gd name="connsiteY41" fmla="*/ 2328471 h 2375120"/>
                  <a:gd name="connsiteX42" fmla="*/ 1080347 w 2807812"/>
                  <a:gd name="connsiteY42" fmla="*/ 2342985 h 2375120"/>
                  <a:gd name="connsiteX43" fmla="*/ 946733 w 2807812"/>
                  <a:gd name="connsiteY43" fmla="*/ 2316431 h 2375120"/>
                  <a:gd name="connsiteX44" fmla="*/ 1193476 w 2807812"/>
                  <a:gd name="connsiteY44" fmla="*/ 2361513 h 2375120"/>
                  <a:gd name="connsiteX45" fmla="*/ 1309591 w 2807812"/>
                  <a:gd name="connsiteY45" fmla="*/ 2361512 h 2375120"/>
                  <a:gd name="connsiteX46" fmla="*/ 1466260 w 2807812"/>
                  <a:gd name="connsiteY46" fmla="*/ 2365527 h 2375120"/>
                  <a:gd name="connsiteX47" fmla="*/ 1657933 w 2807812"/>
                  <a:gd name="connsiteY47" fmla="*/ 2365525 h 2375120"/>
                  <a:gd name="connsiteX48" fmla="*/ 2047439 w 2807812"/>
                  <a:gd name="connsiteY48" fmla="*/ 2371922 h 2375120"/>
                  <a:gd name="connsiteX49" fmla="*/ 2509132 w 2807812"/>
                  <a:gd name="connsiteY49" fmla="*/ 2332484 h 2375120"/>
                  <a:gd name="connsiteX50" fmla="*/ 2600813 w 2807812"/>
                  <a:gd name="connsiteY50" fmla="*/ 2329918 h 2375120"/>
                  <a:gd name="connsiteX51" fmla="*/ 2650877 w 2807812"/>
                  <a:gd name="connsiteY51" fmla="*/ 2328470 h 2375120"/>
                  <a:gd name="connsiteX52" fmla="*/ 2778520 w 2807812"/>
                  <a:gd name="connsiteY52" fmla="*/ 2320444 h 2375120"/>
                  <a:gd name="connsiteX53" fmla="*/ 2775533 w 2807812"/>
                  <a:gd name="connsiteY53" fmla="*/ 2180252 h 2375120"/>
                  <a:gd name="connsiteX54" fmla="*/ 2644905 w 2807812"/>
                  <a:gd name="connsiteY54" fmla="*/ 2160787 h 2375120"/>
                  <a:gd name="connsiteX55" fmla="*/ 2508585 w 2807812"/>
                  <a:gd name="connsiteY55" fmla="*/ 2161901 h 2375120"/>
                  <a:gd name="connsiteX56" fmla="*/ 2436146 w 2807812"/>
                  <a:gd name="connsiteY56" fmla="*/ 2181789 h 2375120"/>
                  <a:gd name="connsiteX57" fmla="*/ 2415662 w 2807812"/>
                  <a:gd name="connsiteY57" fmla="*/ 2238308 h 2375120"/>
                  <a:gd name="connsiteX58" fmla="*/ 2334135 w 2807812"/>
                  <a:gd name="connsiteY58" fmla="*/ 2215768 h 2375120"/>
                  <a:gd name="connsiteX59" fmla="*/ 2335657 w 2807812"/>
                  <a:gd name="connsiteY59" fmla="*/ 2109396 h 2375120"/>
                  <a:gd name="connsiteX60" fmla="*/ 2197313 w 2807812"/>
                  <a:gd name="connsiteY60" fmla="*/ 2109397 h 2375120"/>
                  <a:gd name="connsiteX61" fmla="*/ 2194961 w 2807812"/>
                  <a:gd name="connsiteY61" fmla="*/ 1953575 h 2375120"/>
                  <a:gd name="connsiteX62" fmla="*/ 2064333 w 2807812"/>
                  <a:gd name="connsiteY62" fmla="*/ 1968088 h 2375120"/>
                  <a:gd name="connsiteX63" fmla="*/ 1933704 w 2807812"/>
                  <a:gd name="connsiteY63" fmla="*/ 2026146 h 2375120"/>
                  <a:gd name="connsiteX64" fmla="*/ 1861132 w 2807812"/>
                  <a:gd name="connsiteY64" fmla="*/ 2011630 h 2375120"/>
                  <a:gd name="connsiteX65" fmla="*/ 1498275 w 2807812"/>
                  <a:gd name="connsiteY65" fmla="*/ 1953574 h 2375120"/>
                  <a:gd name="connsiteX66" fmla="*/ 1411190 w 2807812"/>
                  <a:gd name="connsiteY66" fmla="*/ 1924545 h 2375120"/>
                  <a:gd name="connsiteX67" fmla="*/ 1295075 w 2807812"/>
                  <a:gd name="connsiteY67" fmla="*/ 1866488 h 2375120"/>
                  <a:gd name="connsiteX68" fmla="*/ 1135418 w 2807812"/>
                  <a:gd name="connsiteY68" fmla="*/ 1735860 h 2375120"/>
                  <a:gd name="connsiteX69" fmla="*/ 1048333 w 2807812"/>
                  <a:gd name="connsiteY69" fmla="*/ 1605231 h 2375120"/>
                  <a:gd name="connsiteX70" fmla="*/ 1019304 w 2807812"/>
                  <a:gd name="connsiteY70" fmla="*/ 1561688 h 2375120"/>
                  <a:gd name="connsiteX71" fmla="*/ 975761 w 2807812"/>
                  <a:gd name="connsiteY71" fmla="*/ 1518145 h 2375120"/>
                  <a:gd name="connsiteX72" fmla="*/ 946733 w 2807812"/>
                  <a:gd name="connsiteY72" fmla="*/ 1445574 h 2375120"/>
                  <a:gd name="connsiteX73" fmla="*/ 859647 w 2807812"/>
                  <a:gd name="connsiteY73" fmla="*/ 1445574 h 2375120"/>
                  <a:gd name="connsiteX74" fmla="*/ 787076 w 2807812"/>
                  <a:gd name="connsiteY74" fmla="*/ 1416545 h 2375120"/>
                  <a:gd name="connsiteX75" fmla="*/ 769575 w 2807812"/>
                  <a:gd name="connsiteY75" fmla="*/ 1296417 h 2375120"/>
                  <a:gd name="connsiteX76" fmla="*/ 888676 w 2807812"/>
                  <a:gd name="connsiteY76" fmla="*/ 1227860 h 2375120"/>
                  <a:gd name="connsiteX77" fmla="*/ 894577 w 2807812"/>
                  <a:gd name="connsiteY77" fmla="*/ 1101300 h 2375120"/>
                  <a:gd name="connsiteX78" fmla="*/ 779290 w 2807812"/>
                  <a:gd name="connsiteY78" fmla="*/ 1017291 h 2375120"/>
                  <a:gd name="connsiteX79" fmla="*/ 805403 w 2807812"/>
                  <a:gd name="connsiteY79" fmla="*/ 917507 h 2375120"/>
                  <a:gd name="connsiteX80" fmla="*/ 917634 w 2807812"/>
                  <a:gd name="connsiteY80" fmla="*/ 1017291 h 2375120"/>
                  <a:gd name="connsiteX81" fmla="*/ 1109376 w 2807812"/>
                  <a:gd name="connsiteY81" fmla="*/ 1023121 h 2375120"/>
                  <a:gd name="connsiteX82" fmla="*/ 1178961 w 2807812"/>
                  <a:gd name="connsiteY82" fmla="*/ 1048136 h 2375120"/>
                  <a:gd name="connsiteX83" fmla="*/ 1309177 w 2807812"/>
                  <a:gd name="connsiteY83" fmla="*/ 1066664 h 2375120"/>
                  <a:gd name="connsiteX84" fmla="*/ 1382161 w 2807812"/>
                  <a:gd name="connsiteY84" fmla="*/ 1070677 h 2375120"/>
                  <a:gd name="connsiteX85" fmla="*/ 1483761 w 2807812"/>
                  <a:gd name="connsiteY85" fmla="*/ 1053688 h 2375120"/>
                  <a:gd name="connsiteX86" fmla="*/ 1600289 w 2807812"/>
                  <a:gd name="connsiteY86" fmla="*/ 1028673 h 2375120"/>
                  <a:gd name="connsiteX87" fmla="*/ 1614390 w 2807812"/>
                  <a:gd name="connsiteY87" fmla="*/ 995631 h 2375120"/>
                  <a:gd name="connsiteX88" fmla="*/ 1501676 w 2807812"/>
                  <a:gd name="connsiteY88" fmla="*/ 890018 h 2375120"/>
                  <a:gd name="connsiteX89" fmla="*/ 1599875 w 2807812"/>
                  <a:gd name="connsiteY89" fmla="*/ 777917 h 2375120"/>
                  <a:gd name="connsiteX90" fmla="*/ 1576818 w 2807812"/>
                  <a:gd name="connsiteY90" fmla="*/ 676317 h 2375120"/>
                  <a:gd name="connsiteX91" fmla="*/ 1498274 w 2807812"/>
                  <a:gd name="connsiteY91" fmla="*/ 618260 h 2375120"/>
                  <a:gd name="connsiteX92" fmla="*/ 1390306 w 2807812"/>
                  <a:gd name="connsiteY92" fmla="*/ 618252 h 2375120"/>
                  <a:gd name="connsiteX93" fmla="*/ 1286548 w 2807812"/>
                  <a:gd name="connsiteY93" fmla="*/ 555247 h 2375120"/>
                  <a:gd name="connsiteX94" fmla="*/ 1498689 w 2807812"/>
                  <a:gd name="connsiteY94" fmla="*/ 372120 h 2375120"/>
                  <a:gd name="connsiteX95" fmla="*/ 1643833 w 2807812"/>
                  <a:gd name="connsiteY95" fmla="*/ 519136 h 2375120"/>
                  <a:gd name="connsiteX96" fmla="*/ 1875647 w 2807812"/>
                  <a:gd name="connsiteY96" fmla="*/ 676316 h 2375120"/>
                  <a:gd name="connsiteX97" fmla="*/ 1991761 w 2807812"/>
                  <a:gd name="connsiteY97" fmla="*/ 792431 h 2375120"/>
                  <a:gd name="connsiteX98" fmla="*/ 1997732 w 2807812"/>
                  <a:gd name="connsiteY98" fmla="*/ 624747 h 2375120"/>
                  <a:gd name="connsiteX99" fmla="*/ 1989190 w 2807812"/>
                  <a:gd name="connsiteY99" fmla="*/ 577191 h 2375120"/>
                  <a:gd name="connsiteX100" fmla="*/ 1991347 w 2807812"/>
                  <a:gd name="connsiteY100" fmla="*/ 519134 h 2375120"/>
                  <a:gd name="connsiteX101" fmla="*/ 1875647 w 2807812"/>
                  <a:gd name="connsiteY101" fmla="*/ 458602 h 2375120"/>
                  <a:gd name="connsiteX102" fmla="*/ 1672447 w 2807812"/>
                  <a:gd name="connsiteY102" fmla="*/ 371517 h 2375120"/>
                  <a:gd name="connsiteX103" fmla="*/ 1570847 w 2807812"/>
                  <a:gd name="connsiteY103" fmla="*/ 298945 h 2375120"/>
                  <a:gd name="connsiteX104" fmla="*/ 1527304 w 2807812"/>
                  <a:gd name="connsiteY104" fmla="*/ 269917 h 2375120"/>
                  <a:gd name="connsiteX105" fmla="*/ 1469247 w 2807812"/>
                  <a:gd name="connsiteY105" fmla="*/ 226374 h 2375120"/>
                  <a:gd name="connsiteX106" fmla="*/ 1454733 w 2807812"/>
                  <a:gd name="connsiteY106" fmla="*/ 226374 h 2375120"/>
                  <a:gd name="connsiteX107" fmla="*/ 1309590 w 2807812"/>
                  <a:gd name="connsiteY107" fmla="*/ 124774 h 2375120"/>
                  <a:gd name="connsiteX108" fmla="*/ 1266047 w 2807812"/>
                  <a:gd name="connsiteY108" fmla="*/ 81231 h 2375120"/>
                  <a:gd name="connsiteX109" fmla="*/ 1237018 w 2807812"/>
                  <a:gd name="connsiteY109" fmla="*/ 37688 h 2375120"/>
                  <a:gd name="connsiteX110" fmla="*/ 1193475 w 2807812"/>
                  <a:gd name="connsiteY110" fmla="*/ 23174 h 2375120"/>
                  <a:gd name="connsiteX111" fmla="*/ 1144375 w 2807812"/>
                  <a:gd name="connsiteY111" fmla="*/ 634 h 2375120"/>
                  <a:gd name="connsiteX0" fmla="*/ 1144375 w 2807812"/>
                  <a:gd name="connsiteY0" fmla="*/ 634 h 2375120"/>
                  <a:gd name="connsiteX1" fmla="*/ 1123890 w 2807812"/>
                  <a:gd name="connsiteY1" fmla="*/ 52202 h 2375120"/>
                  <a:gd name="connsiteX2" fmla="*/ 1091875 w 2807812"/>
                  <a:gd name="connsiteY2" fmla="*/ 66717 h 2375120"/>
                  <a:gd name="connsiteX3" fmla="*/ 1048333 w 2807812"/>
                  <a:gd name="connsiteY3" fmla="*/ 110260 h 2375120"/>
                  <a:gd name="connsiteX4" fmla="*/ 1136677 w 2807812"/>
                  <a:gd name="connsiteY4" fmla="*/ 166709 h 2375120"/>
                  <a:gd name="connsiteX5" fmla="*/ 1222504 w 2807812"/>
                  <a:gd name="connsiteY5" fmla="*/ 139289 h 2375120"/>
                  <a:gd name="connsiteX6" fmla="*/ 1280561 w 2807812"/>
                  <a:gd name="connsiteY6" fmla="*/ 182833 h 2375120"/>
                  <a:gd name="connsiteX7" fmla="*/ 1193477 w 2807812"/>
                  <a:gd name="connsiteY7" fmla="*/ 298946 h 2375120"/>
                  <a:gd name="connsiteX8" fmla="*/ 1090563 w 2807812"/>
                  <a:gd name="connsiteY8" fmla="*/ 271719 h 2375120"/>
                  <a:gd name="connsiteX9" fmla="*/ 1090563 w 2807812"/>
                  <a:gd name="connsiteY9" fmla="*/ 198212 h 2375120"/>
                  <a:gd name="connsiteX10" fmla="*/ 1033818 w 2807812"/>
                  <a:gd name="connsiteY10" fmla="*/ 139288 h 2375120"/>
                  <a:gd name="connsiteX11" fmla="*/ 865209 w 2807812"/>
                  <a:gd name="connsiteY11" fmla="*/ 317474 h 2375120"/>
                  <a:gd name="connsiteX12" fmla="*/ 787075 w 2807812"/>
                  <a:gd name="connsiteY12" fmla="*/ 386031 h 2375120"/>
                  <a:gd name="connsiteX13" fmla="*/ 714504 w 2807812"/>
                  <a:gd name="connsiteY13" fmla="*/ 473117 h 2375120"/>
                  <a:gd name="connsiteX14" fmla="*/ 627418 w 2807812"/>
                  <a:gd name="connsiteY14" fmla="*/ 560202 h 2375120"/>
                  <a:gd name="connsiteX15" fmla="*/ 612904 w 2807812"/>
                  <a:gd name="connsiteY15" fmla="*/ 589231 h 2375120"/>
                  <a:gd name="connsiteX16" fmla="*/ 496790 w 2807812"/>
                  <a:gd name="connsiteY16" fmla="*/ 719860 h 2375120"/>
                  <a:gd name="connsiteX17" fmla="*/ 453247 w 2807812"/>
                  <a:gd name="connsiteY17" fmla="*/ 748888 h 2375120"/>
                  <a:gd name="connsiteX18" fmla="*/ 395190 w 2807812"/>
                  <a:gd name="connsiteY18" fmla="*/ 806945 h 2375120"/>
                  <a:gd name="connsiteX19" fmla="*/ 366161 w 2807812"/>
                  <a:gd name="connsiteY19" fmla="*/ 850488 h 2375120"/>
                  <a:gd name="connsiteX20" fmla="*/ 322618 w 2807812"/>
                  <a:gd name="connsiteY20" fmla="*/ 894031 h 2375120"/>
                  <a:gd name="connsiteX21" fmla="*/ 279075 w 2807812"/>
                  <a:gd name="connsiteY21" fmla="*/ 952088 h 2375120"/>
                  <a:gd name="connsiteX22" fmla="*/ 206504 w 2807812"/>
                  <a:gd name="connsiteY22" fmla="*/ 1039174 h 2375120"/>
                  <a:gd name="connsiteX23" fmla="*/ 162961 w 2807812"/>
                  <a:gd name="connsiteY23" fmla="*/ 1097231 h 2375120"/>
                  <a:gd name="connsiteX24" fmla="*/ 104904 w 2807812"/>
                  <a:gd name="connsiteY24" fmla="*/ 1155288 h 2375120"/>
                  <a:gd name="connsiteX25" fmla="*/ 75875 w 2807812"/>
                  <a:gd name="connsiteY25" fmla="*/ 1213345 h 2375120"/>
                  <a:gd name="connsiteX26" fmla="*/ 17820 w 2807812"/>
                  <a:gd name="connsiteY26" fmla="*/ 1325447 h 2375120"/>
                  <a:gd name="connsiteX27" fmla="*/ 1472 w 2807812"/>
                  <a:gd name="connsiteY27" fmla="*/ 1489118 h 2375120"/>
                  <a:gd name="connsiteX28" fmla="*/ 4311 w 2807812"/>
                  <a:gd name="connsiteY28" fmla="*/ 1629495 h 2375120"/>
                  <a:gd name="connsiteX29" fmla="*/ 32702 w 2807812"/>
                  <a:gd name="connsiteY29" fmla="*/ 1757439 h 2375120"/>
                  <a:gd name="connsiteX30" fmla="*/ 88555 w 2807812"/>
                  <a:gd name="connsiteY30" fmla="*/ 1880041 h 2375120"/>
                  <a:gd name="connsiteX31" fmla="*/ 162961 w 2807812"/>
                  <a:gd name="connsiteY31" fmla="*/ 2011631 h 2375120"/>
                  <a:gd name="connsiteX32" fmla="*/ 206504 w 2807812"/>
                  <a:gd name="connsiteY32" fmla="*/ 2040660 h 2375120"/>
                  <a:gd name="connsiteX33" fmla="*/ 293590 w 2807812"/>
                  <a:gd name="connsiteY33" fmla="*/ 2113231 h 2375120"/>
                  <a:gd name="connsiteX34" fmla="*/ 380675 w 2807812"/>
                  <a:gd name="connsiteY34" fmla="*/ 2171288 h 2375120"/>
                  <a:gd name="connsiteX35" fmla="*/ 600548 w 2807812"/>
                  <a:gd name="connsiteY35" fmla="*/ 2252822 h 2375120"/>
                  <a:gd name="connsiteX36" fmla="*/ 281974 w 2807812"/>
                  <a:gd name="connsiteY36" fmla="*/ 2002337 h 2375120"/>
                  <a:gd name="connsiteX37" fmla="*/ 772561 w 2807812"/>
                  <a:gd name="connsiteY37" fmla="*/ 2272888 h 2375120"/>
                  <a:gd name="connsiteX38" fmla="*/ 816104 w 2807812"/>
                  <a:gd name="connsiteY38" fmla="*/ 2287402 h 2375120"/>
                  <a:gd name="connsiteX39" fmla="*/ 859647 w 2807812"/>
                  <a:gd name="connsiteY39" fmla="*/ 2301917 h 2375120"/>
                  <a:gd name="connsiteX40" fmla="*/ 903190 w 2807812"/>
                  <a:gd name="connsiteY40" fmla="*/ 2316431 h 2375120"/>
                  <a:gd name="connsiteX41" fmla="*/ 996247 w 2807812"/>
                  <a:gd name="connsiteY41" fmla="*/ 2328471 h 2375120"/>
                  <a:gd name="connsiteX42" fmla="*/ 1080347 w 2807812"/>
                  <a:gd name="connsiteY42" fmla="*/ 2342985 h 2375120"/>
                  <a:gd name="connsiteX43" fmla="*/ 946733 w 2807812"/>
                  <a:gd name="connsiteY43" fmla="*/ 2316431 h 2375120"/>
                  <a:gd name="connsiteX44" fmla="*/ 1193476 w 2807812"/>
                  <a:gd name="connsiteY44" fmla="*/ 2361513 h 2375120"/>
                  <a:gd name="connsiteX45" fmla="*/ 1309591 w 2807812"/>
                  <a:gd name="connsiteY45" fmla="*/ 2361512 h 2375120"/>
                  <a:gd name="connsiteX46" fmla="*/ 1466260 w 2807812"/>
                  <a:gd name="connsiteY46" fmla="*/ 2365527 h 2375120"/>
                  <a:gd name="connsiteX47" fmla="*/ 1657933 w 2807812"/>
                  <a:gd name="connsiteY47" fmla="*/ 2365525 h 2375120"/>
                  <a:gd name="connsiteX48" fmla="*/ 2047439 w 2807812"/>
                  <a:gd name="connsiteY48" fmla="*/ 2371922 h 2375120"/>
                  <a:gd name="connsiteX49" fmla="*/ 2509132 w 2807812"/>
                  <a:gd name="connsiteY49" fmla="*/ 2332484 h 2375120"/>
                  <a:gd name="connsiteX50" fmla="*/ 2600813 w 2807812"/>
                  <a:gd name="connsiteY50" fmla="*/ 2329918 h 2375120"/>
                  <a:gd name="connsiteX51" fmla="*/ 2650877 w 2807812"/>
                  <a:gd name="connsiteY51" fmla="*/ 2328470 h 2375120"/>
                  <a:gd name="connsiteX52" fmla="*/ 2778520 w 2807812"/>
                  <a:gd name="connsiteY52" fmla="*/ 2320444 h 2375120"/>
                  <a:gd name="connsiteX53" fmla="*/ 2775533 w 2807812"/>
                  <a:gd name="connsiteY53" fmla="*/ 2180252 h 2375120"/>
                  <a:gd name="connsiteX54" fmla="*/ 2644905 w 2807812"/>
                  <a:gd name="connsiteY54" fmla="*/ 2160787 h 2375120"/>
                  <a:gd name="connsiteX55" fmla="*/ 2508585 w 2807812"/>
                  <a:gd name="connsiteY55" fmla="*/ 2161901 h 2375120"/>
                  <a:gd name="connsiteX56" fmla="*/ 2436146 w 2807812"/>
                  <a:gd name="connsiteY56" fmla="*/ 2181789 h 2375120"/>
                  <a:gd name="connsiteX57" fmla="*/ 2415662 w 2807812"/>
                  <a:gd name="connsiteY57" fmla="*/ 2238308 h 2375120"/>
                  <a:gd name="connsiteX58" fmla="*/ 2334135 w 2807812"/>
                  <a:gd name="connsiteY58" fmla="*/ 2215768 h 2375120"/>
                  <a:gd name="connsiteX59" fmla="*/ 2335657 w 2807812"/>
                  <a:gd name="connsiteY59" fmla="*/ 2109396 h 2375120"/>
                  <a:gd name="connsiteX60" fmla="*/ 2197313 w 2807812"/>
                  <a:gd name="connsiteY60" fmla="*/ 2109397 h 2375120"/>
                  <a:gd name="connsiteX61" fmla="*/ 2194961 w 2807812"/>
                  <a:gd name="connsiteY61" fmla="*/ 1953575 h 2375120"/>
                  <a:gd name="connsiteX62" fmla="*/ 2064333 w 2807812"/>
                  <a:gd name="connsiteY62" fmla="*/ 1968088 h 2375120"/>
                  <a:gd name="connsiteX63" fmla="*/ 1933704 w 2807812"/>
                  <a:gd name="connsiteY63" fmla="*/ 2026146 h 2375120"/>
                  <a:gd name="connsiteX64" fmla="*/ 1861132 w 2807812"/>
                  <a:gd name="connsiteY64" fmla="*/ 2011630 h 2375120"/>
                  <a:gd name="connsiteX65" fmla="*/ 1498275 w 2807812"/>
                  <a:gd name="connsiteY65" fmla="*/ 1953574 h 2375120"/>
                  <a:gd name="connsiteX66" fmla="*/ 1411190 w 2807812"/>
                  <a:gd name="connsiteY66" fmla="*/ 1924545 h 2375120"/>
                  <a:gd name="connsiteX67" fmla="*/ 1295075 w 2807812"/>
                  <a:gd name="connsiteY67" fmla="*/ 1866488 h 2375120"/>
                  <a:gd name="connsiteX68" fmla="*/ 1135418 w 2807812"/>
                  <a:gd name="connsiteY68" fmla="*/ 1735860 h 2375120"/>
                  <a:gd name="connsiteX69" fmla="*/ 1048333 w 2807812"/>
                  <a:gd name="connsiteY69" fmla="*/ 1605231 h 2375120"/>
                  <a:gd name="connsiteX70" fmla="*/ 1019304 w 2807812"/>
                  <a:gd name="connsiteY70" fmla="*/ 1561688 h 2375120"/>
                  <a:gd name="connsiteX71" fmla="*/ 975761 w 2807812"/>
                  <a:gd name="connsiteY71" fmla="*/ 1518145 h 2375120"/>
                  <a:gd name="connsiteX72" fmla="*/ 946733 w 2807812"/>
                  <a:gd name="connsiteY72" fmla="*/ 1445574 h 2375120"/>
                  <a:gd name="connsiteX73" fmla="*/ 859647 w 2807812"/>
                  <a:gd name="connsiteY73" fmla="*/ 1445574 h 2375120"/>
                  <a:gd name="connsiteX74" fmla="*/ 787076 w 2807812"/>
                  <a:gd name="connsiteY74" fmla="*/ 1416545 h 2375120"/>
                  <a:gd name="connsiteX75" fmla="*/ 769575 w 2807812"/>
                  <a:gd name="connsiteY75" fmla="*/ 1296417 h 2375120"/>
                  <a:gd name="connsiteX76" fmla="*/ 888676 w 2807812"/>
                  <a:gd name="connsiteY76" fmla="*/ 1227860 h 2375120"/>
                  <a:gd name="connsiteX77" fmla="*/ 894577 w 2807812"/>
                  <a:gd name="connsiteY77" fmla="*/ 1101300 h 2375120"/>
                  <a:gd name="connsiteX78" fmla="*/ 779290 w 2807812"/>
                  <a:gd name="connsiteY78" fmla="*/ 1017291 h 2375120"/>
                  <a:gd name="connsiteX79" fmla="*/ 805403 w 2807812"/>
                  <a:gd name="connsiteY79" fmla="*/ 917507 h 2375120"/>
                  <a:gd name="connsiteX80" fmla="*/ 917634 w 2807812"/>
                  <a:gd name="connsiteY80" fmla="*/ 1017291 h 2375120"/>
                  <a:gd name="connsiteX81" fmla="*/ 1109376 w 2807812"/>
                  <a:gd name="connsiteY81" fmla="*/ 1023121 h 2375120"/>
                  <a:gd name="connsiteX82" fmla="*/ 1178961 w 2807812"/>
                  <a:gd name="connsiteY82" fmla="*/ 1048136 h 2375120"/>
                  <a:gd name="connsiteX83" fmla="*/ 1309177 w 2807812"/>
                  <a:gd name="connsiteY83" fmla="*/ 1066664 h 2375120"/>
                  <a:gd name="connsiteX84" fmla="*/ 1382161 w 2807812"/>
                  <a:gd name="connsiteY84" fmla="*/ 1070677 h 2375120"/>
                  <a:gd name="connsiteX85" fmla="*/ 1483761 w 2807812"/>
                  <a:gd name="connsiteY85" fmla="*/ 1053688 h 2375120"/>
                  <a:gd name="connsiteX86" fmla="*/ 1600289 w 2807812"/>
                  <a:gd name="connsiteY86" fmla="*/ 1028673 h 2375120"/>
                  <a:gd name="connsiteX87" fmla="*/ 1614390 w 2807812"/>
                  <a:gd name="connsiteY87" fmla="*/ 995631 h 2375120"/>
                  <a:gd name="connsiteX88" fmla="*/ 1501676 w 2807812"/>
                  <a:gd name="connsiteY88" fmla="*/ 890018 h 2375120"/>
                  <a:gd name="connsiteX89" fmla="*/ 1599875 w 2807812"/>
                  <a:gd name="connsiteY89" fmla="*/ 777917 h 2375120"/>
                  <a:gd name="connsiteX90" fmla="*/ 1576818 w 2807812"/>
                  <a:gd name="connsiteY90" fmla="*/ 676317 h 2375120"/>
                  <a:gd name="connsiteX91" fmla="*/ 1498274 w 2807812"/>
                  <a:gd name="connsiteY91" fmla="*/ 618260 h 2375120"/>
                  <a:gd name="connsiteX92" fmla="*/ 1390306 w 2807812"/>
                  <a:gd name="connsiteY92" fmla="*/ 618252 h 2375120"/>
                  <a:gd name="connsiteX93" fmla="*/ 1286548 w 2807812"/>
                  <a:gd name="connsiteY93" fmla="*/ 555247 h 2375120"/>
                  <a:gd name="connsiteX94" fmla="*/ 1498689 w 2807812"/>
                  <a:gd name="connsiteY94" fmla="*/ 372120 h 2375120"/>
                  <a:gd name="connsiteX95" fmla="*/ 1643833 w 2807812"/>
                  <a:gd name="connsiteY95" fmla="*/ 519136 h 2375120"/>
                  <a:gd name="connsiteX96" fmla="*/ 1875647 w 2807812"/>
                  <a:gd name="connsiteY96" fmla="*/ 676316 h 2375120"/>
                  <a:gd name="connsiteX97" fmla="*/ 1991761 w 2807812"/>
                  <a:gd name="connsiteY97" fmla="*/ 792431 h 2375120"/>
                  <a:gd name="connsiteX98" fmla="*/ 1997732 w 2807812"/>
                  <a:gd name="connsiteY98" fmla="*/ 624747 h 2375120"/>
                  <a:gd name="connsiteX99" fmla="*/ 1989190 w 2807812"/>
                  <a:gd name="connsiteY99" fmla="*/ 577191 h 2375120"/>
                  <a:gd name="connsiteX100" fmla="*/ 1991347 w 2807812"/>
                  <a:gd name="connsiteY100" fmla="*/ 519134 h 2375120"/>
                  <a:gd name="connsiteX101" fmla="*/ 1875647 w 2807812"/>
                  <a:gd name="connsiteY101" fmla="*/ 458602 h 2375120"/>
                  <a:gd name="connsiteX102" fmla="*/ 1672447 w 2807812"/>
                  <a:gd name="connsiteY102" fmla="*/ 371517 h 2375120"/>
                  <a:gd name="connsiteX103" fmla="*/ 1570847 w 2807812"/>
                  <a:gd name="connsiteY103" fmla="*/ 298945 h 2375120"/>
                  <a:gd name="connsiteX104" fmla="*/ 1527304 w 2807812"/>
                  <a:gd name="connsiteY104" fmla="*/ 269917 h 2375120"/>
                  <a:gd name="connsiteX105" fmla="*/ 1469247 w 2807812"/>
                  <a:gd name="connsiteY105" fmla="*/ 226374 h 2375120"/>
                  <a:gd name="connsiteX106" fmla="*/ 1454733 w 2807812"/>
                  <a:gd name="connsiteY106" fmla="*/ 226374 h 2375120"/>
                  <a:gd name="connsiteX107" fmla="*/ 1309590 w 2807812"/>
                  <a:gd name="connsiteY107" fmla="*/ 124774 h 2375120"/>
                  <a:gd name="connsiteX108" fmla="*/ 1266047 w 2807812"/>
                  <a:gd name="connsiteY108" fmla="*/ 81231 h 2375120"/>
                  <a:gd name="connsiteX109" fmla="*/ 1237018 w 2807812"/>
                  <a:gd name="connsiteY109" fmla="*/ 37688 h 2375120"/>
                  <a:gd name="connsiteX110" fmla="*/ 1193475 w 2807812"/>
                  <a:gd name="connsiteY110" fmla="*/ 23174 h 2375120"/>
                  <a:gd name="connsiteX111" fmla="*/ 1144375 w 2807812"/>
                  <a:gd name="connsiteY111" fmla="*/ 634 h 2375120"/>
                  <a:gd name="connsiteX0" fmla="*/ 1144375 w 2791011"/>
                  <a:gd name="connsiteY0" fmla="*/ 634 h 2375120"/>
                  <a:gd name="connsiteX1" fmla="*/ 1123890 w 2791011"/>
                  <a:gd name="connsiteY1" fmla="*/ 52202 h 2375120"/>
                  <a:gd name="connsiteX2" fmla="*/ 1091875 w 2791011"/>
                  <a:gd name="connsiteY2" fmla="*/ 66717 h 2375120"/>
                  <a:gd name="connsiteX3" fmla="*/ 1048333 w 2791011"/>
                  <a:gd name="connsiteY3" fmla="*/ 110260 h 2375120"/>
                  <a:gd name="connsiteX4" fmla="*/ 1136677 w 2791011"/>
                  <a:gd name="connsiteY4" fmla="*/ 166709 h 2375120"/>
                  <a:gd name="connsiteX5" fmla="*/ 1222504 w 2791011"/>
                  <a:gd name="connsiteY5" fmla="*/ 139289 h 2375120"/>
                  <a:gd name="connsiteX6" fmla="*/ 1280561 w 2791011"/>
                  <a:gd name="connsiteY6" fmla="*/ 182833 h 2375120"/>
                  <a:gd name="connsiteX7" fmla="*/ 1193477 w 2791011"/>
                  <a:gd name="connsiteY7" fmla="*/ 298946 h 2375120"/>
                  <a:gd name="connsiteX8" fmla="*/ 1090563 w 2791011"/>
                  <a:gd name="connsiteY8" fmla="*/ 271719 h 2375120"/>
                  <a:gd name="connsiteX9" fmla="*/ 1090563 w 2791011"/>
                  <a:gd name="connsiteY9" fmla="*/ 198212 h 2375120"/>
                  <a:gd name="connsiteX10" fmla="*/ 1033818 w 2791011"/>
                  <a:gd name="connsiteY10" fmla="*/ 139288 h 2375120"/>
                  <a:gd name="connsiteX11" fmla="*/ 865209 w 2791011"/>
                  <a:gd name="connsiteY11" fmla="*/ 317474 h 2375120"/>
                  <a:gd name="connsiteX12" fmla="*/ 787075 w 2791011"/>
                  <a:gd name="connsiteY12" fmla="*/ 386031 h 2375120"/>
                  <a:gd name="connsiteX13" fmla="*/ 714504 w 2791011"/>
                  <a:gd name="connsiteY13" fmla="*/ 473117 h 2375120"/>
                  <a:gd name="connsiteX14" fmla="*/ 627418 w 2791011"/>
                  <a:gd name="connsiteY14" fmla="*/ 560202 h 2375120"/>
                  <a:gd name="connsiteX15" fmla="*/ 612904 w 2791011"/>
                  <a:gd name="connsiteY15" fmla="*/ 589231 h 2375120"/>
                  <a:gd name="connsiteX16" fmla="*/ 496790 w 2791011"/>
                  <a:gd name="connsiteY16" fmla="*/ 719860 h 2375120"/>
                  <a:gd name="connsiteX17" fmla="*/ 453247 w 2791011"/>
                  <a:gd name="connsiteY17" fmla="*/ 748888 h 2375120"/>
                  <a:gd name="connsiteX18" fmla="*/ 395190 w 2791011"/>
                  <a:gd name="connsiteY18" fmla="*/ 806945 h 2375120"/>
                  <a:gd name="connsiteX19" fmla="*/ 366161 w 2791011"/>
                  <a:gd name="connsiteY19" fmla="*/ 850488 h 2375120"/>
                  <a:gd name="connsiteX20" fmla="*/ 322618 w 2791011"/>
                  <a:gd name="connsiteY20" fmla="*/ 894031 h 2375120"/>
                  <a:gd name="connsiteX21" fmla="*/ 279075 w 2791011"/>
                  <a:gd name="connsiteY21" fmla="*/ 952088 h 2375120"/>
                  <a:gd name="connsiteX22" fmla="*/ 206504 w 2791011"/>
                  <a:gd name="connsiteY22" fmla="*/ 1039174 h 2375120"/>
                  <a:gd name="connsiteX23" fmla="*/ 162961 w 2791011"/>
                  <a:gd name="connsiteY23" fmla="*/ 1097231 h 2375120"/>
                  <a:gd name="connsiteX24" fmla="*/ 104904 w 2791011"/>
                  <a:gd name="connsiteY24" fmla="*/ 1155288 h 2375120"/>
                  <a:gd name="connsiteX25" fmla="*/ 75875 w 2791011"/>
                  <a:gd name="connsiteY25" fmla="*/ 1213345 h 2375120"/>
                  <a:gd name="connsiteX26" fmla="*/ 17820 w 2791011"/>
                  <a:gd name="connsiteY26" fmla="*/ 1325447 h 2375120"/>
                  <a:gd name="connsiteX27" fmla="*/ 1472 w 2791011"/>
                  <a:gd name="connsiteY27" fmla="*/ 1489118 h 2375120"/>
                  <a:gd name="connsiteX28" fmla="*/ 4311 w 2791011"/>
                  <a:gd name="connsiteY28" fmla="*/ 1629495 h 2375120"/>
                  <a:gd name="connsiteX29" fmla="*/ 32702 w 2791011"/>
                  <a:gd name="connsiteY29" fmla="*/ 1757439 h 2375120"/>
                  <a:gd name="connsiteX30" fmla="*/ 88555 w 2791011"/>
                  <a:gd name="connsiteY30" fmla="*/ 1880041 h 2375120"/>
                  <a:gd name="connsiteX31" fmla="*/ 162961 w 2791011"/>
                  <a:gd name="connsiteY31" fmla="*/ 2011631 h 2375120"/>
                  <a:gd name="connsiteX32" fmla="*/ 206504 w 2791011"/>
                  <a:gd name="connsiteY32" fmla="*/ 2040660 h 2375120"/>
                  <a:gd name="connsiteX33" fmla="*/ 293590 w 2791011"/>
                  <a:gd name="connsiteY33" fmla="*/ 2113231 h 2375120"/>
                  <a:gd name="connsiteX34" fmla="*/ 380675 w 2791011"/>
                  <a:gd name="connsiteY34" fmla="*/ 2171288 h 2375120"/>
                  <a:gd name="connsiteX35" fmla="*/ 600548 w 2791011"/>
                  <a:gd name="connsiteY35" fmla="*/ 2252822 h 2375120"/>
                  <a:gd name="connsiteX36" fmla="*/ 281974 w 2791011"/>
                  <a:gd name="connsiteY36" fmla="*/ 2002337 h 2375120"/>
                  <a:gd name="connsiteX37" fmla="*/ 772561 w 2791011"/>
                  <a:gd name="connsiteY37" fmla="*/ 2272888 h 2375120"/>
                  <a:gd name="connsiteX38" fmla="*/ 816104 w 2791011"/>
                  <a:gd name="connsiteY38" fmla="*/ 2287402 h 2375120"/>
                  <a:gd name="connsiteX39" fmla="*/ 859647 w 2791011"/>
                  <a:gd name="connsiteY39" fmla="*/ 2301917 h 2375120"/>
                  <a:gd name="connsiteX40" fmla="*/ 903190 w 2791011"/>
                  <a:gd name="connsiteY40" fmla="*/ 2316431 h 2375120"/>
                  <a:gd name="connsiteX41" fmla="*/ 996247 w 2791011"/>
                  <a:gd name="connsiteY41" fmla="*/ 2328471 h 2375120"/>
                  <a:gd name="connsiteX42" fmla="*/ 1080347 w 2791011"/>
                  <a:gd name="connsiteY42" fmla="*/ 2342985 h 2375120"/>
                  <a:gd name="connsiteX43" fmla="*/ 946733 w 2791011"/>
                  <a:gd name="connsiteY43" fmla="*/ 2316431 h 2375120"/>
                  <a:gd name="connsiteX44" fmla="*/ 1193476 w 2791011"/>
                  <a:gd name="connsiteY44" fmla="*/ 2361513 h 2375120"/>
                  <a:gd name="connsiteX45" fmla="*/ 1309591 w 2791011"/>
                  <a:gd name="connsiteY45" fmla="*/ 2361512 h 2375120"/>
                  <a:gd name="connsiteX46" fmla="*/ 1466260 w 2791011"/>
                  <a:gd name="connsiteY46" fmla="*/ 2365527 h 2375120"/>
                  <a:gd name="connsiteX47" fmla="*/ 1657933 w 2791011"/>
                  <a:gd name="connsiteY47" fmla="*/ 2365525 h 2375120"/>
                  <a:gd name="connsiteX48" fmla="*/ 2047439 w 2791011"/>
                  <a:gd name="connsiteY48" fmla="*/ 2371922 h 2375120"/>
                  <a:gd name="connsiteX49" fmla="*/ 2509132 w 2791011"/>
                  <a:gd name="connsiteY49" fmla="*/ 2332484 h 2375120"/>
                  <a:gd name="connsiteX50" fmla="*/ 2600813 w 2791011"/>
                  <a:gd name="connsiteY50" fmla="*/ 2329918 h 2375120"/>
                  <a:gd name="connsiteX51" fmla="*/ 2685463 w 2791011"/>
                  <a:gd name="connsiteY51" fmla="*/ 2328470 h 2375120"/>
                  <a:gd name="connsiteX52" fmla="*/ 2778520 w 2791011"/>
                  <a:gd name="connsiteY52" fmla="*/ 2320444 h 2375120"/>
                  <a:gd name="connsiteX53" fmla="*/ 2775533 w 2791011"/>
                  <a:gd name="connsiteY53" fmla="*/ 2180252 h 2375120"/>
                  <a:gd name="connsiteX54" fmla="*/ 2644905 w 2791011"/>
                  <a:gd name="connsiteY54" fmla="*/ 2160787 h 2375120"/>
                  <a:gd name="connsiteX55" fmla="*/ 2508585 w 2791011"/>
                  <a:gd name="connsiteY55" fmla="*/ 2161901 h 2375120"/>
                  <a:gd name="connsiteX56" fmla="*/ 2436146 w 2791011"/>
                  <a:gd name="connsiteY56" fmla="*/ 2181789 h 2375120"/>
                  <a:gd name="connsiteX57" fmla="*/ 2415662 w 2791011"/>
                  <a:gd name="connsiteY57" fmla="*/ 2238308 h 2375120"/>
                  <a:gd name="connsiteX58" fmla="*/ 2334135 w 2791011"/>
                  <a:gd name="connsiteY58" fmla="*/ 2215768 h 2375120"/>
                  <a:gd name="connsiteX59" fmla="*/ 2335657 w 2791011"/>
                  <a:gd name="connsiteY59" fmla="*/ 2109396 h 2375120"/>
                  <a:gd name="connsiteX60" fmla="*/ 2197313 w 2791011"/>
                  <a:gd name="connsiteY60" fmla="*/ 2109397 h 2375120"/>
                  <a:gd name="connsiteX61" fmla="*/ 2194961 w 2791011"/>
                  <a:gd name="connsiteY61" fmla="*/ 1953575 h 2375120"/>
                  <a:gd name="connsiteX62" fmla="*/ 2064333 w 2791011"/>
                  <a:gd name="connsiteY62" fmla="*/ 1968088 h 2375120"/>
                  <a:gd name="connsiteX63" fmla="*/ 1933704 w 2791011"/>
                  <a:gd name="connsiteY63" fmla="*/ 2026146 h 2375120"/>
                  <a:gd name="connsiteX64" fmla="*/ 1861132 w 2791011"/>
                  <a:gd name="connsiteY64" fmla="*/ 2011630 h 2375120"/>
                  <a:gd name="connsiteX65" fmla="*/ 1498275 w 2791011"/>
                  <a:gd name="connsiteY65" fmla="*/ 1953574 h 2375120"/>
                  <a:gd name="connsiteX66" fmla="*/ 1411190 w 2791011"/>
                  <a:gd name="connsiteY66" fmla="*/ 1924545 h 2375120"/>
                  <a:gd name="connsiteX67" fmla="*/ 1295075 w 2791011"/>
                  <a:gd name="connsiteY67" fmla="*/ 1866488 h 2375120"/>
                  <a:gd name="connsiteX68" fmla="*/ 1135418 w 2791011"/>
                  <a:gd name="connsiteY68" fmla="*/ 1735860 h 2375120"/>
                  <a:gd name="connsiteX69" fmla="*/ 1048333 w 2791011"/>
                  <a:gd name="connsiteY69" fmla="*/ 1605231 h 2375120"/>
                  <a:gd name="connsiteX70" fmla="*/ 1019304 w 2791011"/>
                  <a:gd name="connsiteY70" fmla="*/ 1561688 h 2375120"/>
                  <a:gd name="connsiteX71" fmla="*/ 975761 w 2791011"/>
                  <a:gd name="connsiteY71" fmla="*/ 1518145 h 2375120"/>
                  <a:gd name="connsiteX72" fmla="*/ 946733 w 2791011"/>
                  <a:gd name="connsiteY72" fmla="*/ 1445574 h 2375120"/>
                  <a:gd name="connsiteX73" fmla="*/ 859647 w 2791011"/>
                  <a:gd name="connsiteY73" fmla="*/ 1445574 h 2375120"/>
                  <a:gd name="connsiteX74" fmla="*/ 787076 w 2791011"/>
                  <a:gd name="connsiteY74" fmla="*/ 1416545 h 2375120"/>
                  <a:gd name="connsiteX75" fmla="*/ 769575 w 2791011"/>
                  <a:gd name="connsiteY75" fmla="*/ 1296417 h 2375120"/>
                  <a:gd name="connsiteX76" fmla="*/ 888676 w 2791011"/>
                  <a:gd name="connsiteY76" fmla="*/ 1227860 h 2375120"/>
                  <a:gd name="connsiteX77" fmla="*/ 894577 w 2791011"/>
                  <a:gd name="connsiteY77" fmla="*/ 1101300 h 2375120"/>
                  <a:gd name="connsiteX78" fmla="*/ 779290 w 2791011"/>
                  <a:gd name="connsiteY78" fmla="*/ 1017291 h 2375120"/>
                  <a:gd name="connsiteX79" fmla="*/ 805403 w 2791011"/>
                  <a:gd name="connsiteY79" fmla="*/ 917507 h 2375120"/>
                  <a:gd name="connsiteX80" fmla="*/ 917634 w 2791011"/>
                  <a:gd name="connsiteY80" fmla="*/ 1017291 h 2375120"/>
                  <a:gd name="connsiteX81" fmla="*/ 1109376 w 2791011"/>
                  <a:gd name="connsiteY81" fmla="*/ 1023121 h 2375120"/>
                  <a:gd name="connsiteX82" fmla="*/ 1178961 w 2791011"/>
                  <a:gd name="connsiteY82" fmla="*/ 1048136 h 2375120"/>
                  <a:gd name="connsiteX83" fmla="*/ 1309177 w 2791011"/>
                  <a:gd name="connsiteY83" fmla="*/ 1066664 h 2375120"/>
                  <a:gd name="connsiteX84" fmla="*/ 1382161 w 2791011"/>
                  <a:gd name="connsiteY84" fmla="*/ 1070677 h 2375120"/>
                  <a:gd name="connsiteX85" fmla="*/ 1483761 w 2791011"/>
                  <a:gd name="connsiteY85" fmla="*/ 1053688 h 2375120"/>
                  <a:gd name="connsiteX86" fmla="*/ 1600289 w 2791011"/>
                  <a:gd name="connsiteY86" fmla="*/ 1028673 h 2375120"/>
                  <a:gd name="connsiteX87" fmla="*/ 1614390 w 2791011"/>
                  <a:gd name="connsiteY87" fmla="*/ 995631 h 2375120"/>
                  <a:gd name="connsiteX88" fmla="*/ 1501676 w 2791011"/>
                  <a:gd name="connsiteY88" fmla="*/ 890018 h 2375120"/>
                  <a:gd name="connsiteX89" fmla="*/ 1599875 w 2791011"/>
                  <a:gd name="connsiteY89" fmla="*/ 777917 h 2375120"/>
                  <a:gd name="connsiteX90" fmla="*/ 1576818 w 2791011"/>
                  <a:gd name="connsiteY90" fmla="*/ 676317 h 2375120"/>
                  <a:gd name="connsiteX91" fmla="*/ 1498274 w 2791011"/>
                  <a:gd name="connsiteY91" fmla="*/ 618260 h 2375120"/>
                  <a:gd name="connsiteX92" fmla="*/ 1390306 w 2791011"/>
                  <a:gd name="connsiteY92" fmla="*/ 618252 h 2375120"/>
                  <a:gd name="connsiteX93" fmla="*/ 1286548 w 2791011"/>
                  <a:gd name="connsiteY93" fmla="*/ 555247 h 2375120"/>
                  <a:gd name="connsiteX94" fmla="*/ 1498689 w 2791011"/>
                  <a:gd name="connsiteY94" fmla="*/ 372120 h 2375120"/>
                  <a:gd name="connsiteX95" fmla="*/ 1643833 w 2791011"/>
                  <a:gd name="connsiteY95" fmla="*/ 519136 h 2375120"/>
                  <a:gd name="connsiteX96" fmla="*/ 1875647 w 2791011"/>
                  <a:gd name="connsiteY96" fmla="*/ 676316 h 2375120"/>
                  <a:gd name="connsiteX97" fmla="*/ 1991761 w 2791011"/>
                  <a:gd name="connsiteY97" fmla="*/ 792431 h 2375120"/>
                  <a:gd name="connsiteX98" fmla="*/ 1997732 w 2791011"/>
                  <a:gd name="connsiteY98" fmla="*/ 624747 h 2375120"/>
                  <a:gd name="connsiteX99" fmla="*/ 1989190 w 2791011"/>
                  <a:gd name="connsiteY99" fmla="*/ 577191 h 2375120"/>
                  <a:gd name="connsiteX100" fmla="*/ 1991347 w 2791011"/>
                  <a:gd name="connsiteY100" fmla="*/ 519134 h 2375120"/>
                  <a:gd name="connsiteX101" fmla="*/ 1875647 w 2791011"/>
                  <a:gd name="connsiteY101" fmla="*/ 458602 h 2375120"/>
                  <a:gd name="connsiteX102" fmla="*/ 1672447 w 2791011"/>
                  <a:gd name="connsiteY102" fmla="*/ 371517 h 2375120"/>
                  <a:gd name="connsiteX103" fmla="*/ 1570847 w 2791011"/>
                  <a:gd name="connsiteY103" fmla="*/ 298945 h 2375120"/>
                  <a:gd name="connsiteX104" fmla="*/ 1527304 w 2791011"/>
                  <a:gd name="connsiteY104" fmla="*/ 269917 h 2375120"/>
                  <a:gd name="connsiteX105" fmla="*/ 1469247 w 2791011"/>
                  <a:gd name="connsiteY105" fmla="*/ 226374 h 2375120"/>
                  <a:gd name="connsiteX106" fmla="*/ 1454733 w 2791011"/>
                  <a:gd name="connsiteY106" fmla="*/ 226374 h 2375120"/>
                  <a:gd name="connsiteX107" fmla="*/ 1309590 w 2791011"/>
                  <a:gd name="connsiteY107" fmla="*/ 124774 h 2375120"/>
                  <a:gd name="connsiteX108" fmla="*/ 1266047 w 2791011"/>
                  <a:gd name="connsiteY108" fmla="*/ 81231 h 2375120"/>
                  <a:gd name="connsiteX109" fmla="*/ 1237018 w 2791011"/>
                  <a:gd name="connsiteY109" fmla="*/ 37688 h 2375120"/>
                  <a:gd name="connsiteX110" fmla="*/ 1193475 w 2791011"/>
                  <a:gd name="connsiteY110" fmla="*/ 23174 h 2375120"/>
                  <a:gd name="connsiteX111" fmla="*/ 1144375 w 279101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20444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48333 w 2782291"/>
                  <a:gd name="connsiteY69" fmla="*/ 1605231 h 2375120"/>
                  <a:gd name="connsiteX70" fmla="*/ 1019304 w 2782291"/>
                  <a:gd name="connsiteY70" fmla="*/ 1561688 h 2375120"/>
                  <a:gd name="connsiteX71" fmla="*/ 975761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79290 w 2782291"/>
                  <a:gd name="connsiteY78" fmla="*/ 1017291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48333 w 2782291"/>
                  <a:gd name="connsiteY69" fmla="*/ 1605231 h 2375120"/>
                  <a:gd name="connsiteX70" fmla="*/ 1019304 w 2782291"/>
                  <a:gd name="connsiteY70" fmla="*/ 1561688 h 2375120"/>
                  <a:gd name="connsiteX71" fmla="*/ 975761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79290 w 2782291"/>
                  <a:gd name="connsiteY78" fmla="*/ 1017291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48333 w 2782291"/>
                  <a:gd name="connsiteY69" fmla="*/ 1605231 h 2375120"/>
                  <a:gd name="connsiteX70" fmla="*/ 1019304 w 2782291"/>
                  <a:gd name="connsiteY70" fmla="*/ 1561688 h 2375120"/>
                  <a:gd name="connsiteX71" fmla="*/ 975761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79290 w 2782291"/>
                  <a:gd name="connsiteY78" fmla="*/ 1017291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1019304 w 2782291"/>
                  <a:gd name="connsiteY70" fmla="*/ 1561688 h 2375120"/>
                  <a:gd name="connsiteX71" fmla="*/ 975761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79290 w 2782291"/>
                  <a:gd name="connsiteY78" fmla="*/ 1017291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973190 w 2782291"/>
                  <a:gd name="connsiteY70" fmla="*/ 1572190 h 2375120"/>
                  <a:gd name="connsiteX71" fmla="*/ 975761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79290 w 2782291"/>
                  <a:gd name="connsiteY78" fmla="*/ 1017291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973190 w 2782291"/>
                  <a:gd name="connsiteY70" fmla="*/ 1572190 h 2375120"/>
                  <a:gd name="connsiteX71" fmla="*/ 941175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79290 w 2782291"/>
                  <a:gd name="connsiteY78" fmla="*/ 1017291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973190 w 2782291"/>
                  <a:gd name="connsiteY70" fmla="*/ 1572190 h 2375120"/>
                  <a:gd name="connsiteX71" fmla="*/ 941175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44704 w 2782291"/>
                  <a:gd name="connsiteY78" fmla="*/ 1090798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973190 w 2782291"/>
                  <a:gd name="connsiteY70" fmla="*/ 1572190 h 2375120"/>
                  <a:gd name="connsiteX71" fmla="*/ 941175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44704 w 2782291"/>
                  <a:gd name="connsiteY78" fmla="*/ 1048794 h 2375120"/>
                  <a:gd name="connsiteX79" fmla="*/ 805403 w 2782291"/>
                  <a:gd name="connsiteY79" fmla="*/ 917507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973190 w 2782291"/>
                  <a:gd name="connsiteY70" fmla="*/ 1572190 h 2375120"/>
                  <a:gd name="connsiteX71" fmla="*/ 941175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44704 w 2782291"/>
                  <a:gd name="connsiteY78" fmla="*/ 1048794 h 2375120"/>
                  <a:gd name="connsiteX79" fmla="*/ 747760 w 2782291"/>
                  <a:gd name="connsiteY79" fmla="*/ 928009 h 2375120"/>
                  <a:gd name="connsiteX80" fmla="*/ 917634 w 2782291"/>
                  <a:gd name="connsiteY80" fmla="*/ 1017291 h 2375120"/>
                  <a:gd name="connsiteX81" fmla="*/ 1109376 w 2782291"/>
                  <a:gd name="connsiteY81" fmla="*/ 1023121 h 2375120"/>
                  <a:gd name="connsiteX82" fmla="*/ 1178961 w 2782291"/>
                  <a:gd name="connsiteY82" fmla="*/ 1048136 h 2375120"/>
                  <a:gd name="connsiteX83" fmla="*/ 1309177 w 2782291"/>
                  <a:gd name="connsiteY83" fmla="*/ 1066664 h 2375120"/>
                  <a:gd name="connsiteX84" fmla="*/ 1382161 w 2782291"/>
                  <a:gd name="connsiteY84" fmla="*/ 1070677 h 2375120"/>
                  <a:gd name="connsiteX85" fmla="*/ 1483761 w 2782291"/>
                  <a:gd name="connsiteY85" fmla="*/ 1053688 h 2375120"/>
                  <a:gd name="connsiteX86" fmla="*/ 1600289 w 2782291"/>
                  <a:gd name="connsiteY86" fmla="*/ 1028673 h 2375120"/>
                  <a:gd name="connsiteX87" fmla="*/ 1614390 w 2782291"/>
                  <a:gd name="connsiteY87" fmla="*/ 995631 h 2375120"/>
                  <a:gd name="connsiteX88" fmla="*/ 1501676 w 2782291"/>
                  <a:gd name="connsiteY88" fmla="*/ 890018 h 2375120"/>
                  <a:gd name="connsiteX89" fmla="*/ 1599875 w 2782291"/>
                  <a:gd name="connsiteY89" fmla="*/ 777917 h 2375120"/>
                  <a:gd name="connsiteX90" fmla="*/ 1576818 w 2782291"/>
                  <a:gd name="connsiteY90" fmla="*/ 676317 h 2375120"/>
                  <a:gd name="connsiteX91" fmla="*/ 1498274 w 2782291"/>
                  <a:gd name="connsiteY91" fmla="*/ 618260 h 2375120"/>
                  <a:gd name="connsiteX92" fmla="*/ 1390306 w 2782291"/>
                  <a:gd name="connsiteY92" fmla="*/ 618252 h 2375120"/>
                  <a:gd name="connsiteX93" fmla="*/ 1286548 w 2782291"/>
                  <a:gd name="connsiteY93" fmla="*/ 555247 h 2375120"/>
                  <a:gd name="connsiteX94" fmla="*/ 1498689 w 2782291"/>
                  <a:gd name="connsiteY94" fmla="*/ 372120 h 2375120"/>
                  <a:gd name="connsiteX95" fmla="*/ 1643833 w 2782291"/>
                  <a:gd name="connsiteY95" fmla="*/ 519136 h 2375120"/>
                  <a:gd name="connsiteX96" fmla="*/ 1875647 w 2782291"/>
                  <a:gd name="connsiteY96" fmla="*/ 676316 h 2375120"/>
                  <a:gd name="connsiteX97" fmla="*/ 1991761 w 2782291"/>
                  <a:gd name="connsiteY97" fmla="*/ 792431 h 2375120"/>
                  <a:gd name="connsiteX98" fmla="*/ 1997732 w 2782291"/>
                  <a:gd name="connsiteY98" fmla="*/ 624747 h 2375120"/>
                  <a:gd name="connsiteX99" fmla="*/ 1989190 w 2782291"/>
                  <a:gd name="connsiteY99" fmla="*/ 577191 h 2375120"/>
                  <a:gd name="connsiteX100" fmla="*/ 1991347 w 2782291"/>
                  <a:gd name="connsiteY100" fmla="*/ 519134 h 2375120"/>
                  <a:gd name="connsiteX101" fmla="*/ 1875647 w 2782291"/>
                  <a:gd name="connsiteY101" fmla="*/ 458602 h 2375120"/>
                  <a:gd name="connsiteX102" fmla="*/ 1672447 w 2782291"/>
                  <a:gd name="connsiteY102" fmla="*/ 371517 h 2375120"/>
                  <a:gd name="connsiteX103" fmla="*/ 1570847 w 2782291"/>
                  <a:gd name="connsiteY103" fmla="*/ 298945 h 2375120"/>
                  <a:gd name="connsiteX104" fmla="*/ 1527304 w 2782291"/>
                  <a:gd name="connsiteY104" fmla="*/ 269917 h 2375120"/>
                  <a:gd name="connsiteX105" fmla="*/ 1469247 w 2782291"/>
                  <a:gd name="connsiteY105" fmla="*/ 226374 h 2375120"/>
                  <a:gd name="connsiteX106" fmla="*/ 1454733 w 2782291"/>
                  <a:gd name="connsiteY106" fmla="*/ 226374 h 2375120"/>
                  <a:gd name="connsiteX107" fmla="*/ 1309590 w 2782291"/>
                  <a:gd name="connsiteY107" fmla="*/ 124774 h 2375120"/>
                  <a:gd name="connsiteX108" fmla="*/ 1266047 w 2782291"/>
                  <a:gd name="connsiteY108" fmla="*/ 81231 h 2375120"/>
                  <a:gd name="connsiteX109" fmla="*/ 1237018 w 2782291"/>
                  <a:gd name="connsiteY109" fmla="*/ 37688 h 2375120"/>
                  <a:gd name="connsiteX110" fmla="*/ 1193475 w 2782291"/>
                  <a:gd name="connsiteY110" fmla="*/ 23174 h 2375120"/>
                  <a:gd name="connsiteX111" fmla="*/ 1144375 w 2782291"/>
                  <a:gd name="connsiteY111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772561 w 2782291"/>
                  <a:gd name="connsiteY37" fmla="*/ 2272888 h 2375120"/>
                  <a:gd name="connsiteX38" fmla="*/ 816104 w 2782291"/>
                  <a:gd name="connsiteY38" fmla="*/ 2287402 h 2375120"/>
                  <a:gd name="connsiteX39" fmla="*/ 859647 w 2782291"/>
                  <a:gd name="connsiteY39" fmla="*/ 2301917 h 2375120"/>
                  <a:gd name="connsiteX40" fmla="*/ 903190 w 2782291"/>
                  <a:gd name="connsiteY40" fmla="*/ 2316431 h 2375120"/>
                  <a:gd name="connsiteX41" fmla="*/ 996247 w 2782291"/>
                  <a:gd name="connsiteY41" fmla="*/ 2328471 h 2375120"/>
                  <a:gd name="connsiteX42" fmla="*/ 1080347 w 2782291"/>
                  <a:gd name="connsiteY42" fmla="*/ 2342985 h 2375120"/>
                  <a:gd name="connsiteX43" fmla="*/ 946733 w 2782291"/>
                  <a:gd name="connsiteY43" fmla="*/ 2316431 h 2375120"/>
                  <a:gd name="connsiteX44" fmla="*/ 1193476 w 2782291"/>
                  <a:gd name="connsiteY44" fmla="*/ 2361513 h 2375120"/>
                  <a:gd name="connsiteX45" fmla="*/ 1309591 w 2782291"/>
                  <a:gd name="connsiteY45" fmla="*/ 2361512 h 2375120"/>
                  <a:gd name="connsiteX46" fmla="*/ 1466260 w 2782291"/>
                  <a:gd name="connsiteY46" fmla="*/ 2365527 h 2375120"/>
                  <a:gd name="connsiteX47" fmla="*/ 1657933 w 2782291"/>
                  <a:gd name="connsiteY47" fmla="*/ 2365525 h 2375120"/>
                  <a:gd name="connsiteX48" fmla="*/ 2047439 w 2782291"/>
                  <a:gd name="connsiteY48" fmla="*/ 2371922 h 2375120"/>
                  <a:gd name="connsiteX49" fmla="*/ 2509132 w 2782291"/>
                  <a:gd name="connsiteY49" fmla="*/ 2332484 h 2375120"/>
                  <a:gd name="connsiteX50" fmla="*/ 2600813 w 2782291"/>
                  <a:gd name="connsiteY50" fmla="*/ 2329918 h 2375120"/>
                  <a:gd name="connsiteX51" fmla="*/ 2685463 w 2782291"/>
                  <a:gd name="connsiteY51" fmla="*/ 2328470 h 2375120"/>
                  <a:gd name="connsiteX52" fmla="*/ 2755462 w 2782291"/>
                  <a:gd name="connsiteY52" fmla="*/ 2309942 h 2375120"/>
                  <a:gd name="connsiteX53" fmla="*/ 2775533 w 2782291"/>
                  <a:gd name="connsiteY53" fmla="*/ 2180252 h 2375120"/>
                  <a:gd name="connsiteX54" fmla="*/ 2644905 w 2782291"/>
                  <a:gd name="connsiteY54" fmla="*/ 2160787 h 2375120"/>
                  <a:gd name="connsiteX55" fmla="*/ 2508585 w 2782291"/>
                  <a:gd name="connsiteY55" fmla="*/ 2161901 h 2375120"/>
                  <a:gd name="connsiteX56" fmla="*/ 2436146 w 2782291"/>
                  <a:gd name="connsiteY56" fmla="*/ 2181789 h 2375120"/>
                  <a:gd name="connsiteX57" fmla="*/ 2415662 w 2782291"/>
                  <a:gd name="connsiteY57" fmla="*/ 2238308 h 2375120"/>
                  <a:gd name="connsiteX58" fmla="*/ 2334135 w 2782291"/>
                  <a:gd name="connsiteY58" fmla="*/ 2215768 h 2375120"/>
                  <a:gd name="connsiteX59" fmla="*/ 2335657 w 2782291"/>
                  <a:gd name="connsiteY59" fmla="*/ 2109396 h 2375120"/>
                  <a:gd name="connsiteX60" fmla="*/ 2197313 w 2782291"/>
                  <a:gd name="connsiteY60" fmla="*/ 2109397 h 2375120"/>
                  <a:gd name="connsiteX61" fmla="*/ 2194961 w 2782291"/>
                  <a:gd name="connsiteY61" fmla="*/ 1953575 h 2375120"/>
                  <a:gd name="connsiteX62" fmla="*/ 2064333 w 2782291"/>
                  <a:gd name="connsiteY62" fmla="*/ 1968088 h 2375120"/>
                  <a:gd name="connsiteX63" fmla="*/ 1933704 w 2782291"/>
                  <a:gd name="connsiteY63" fmla="*/ 2026146 h 2375120"/>
                  <a:gd name="connsiteX64" fmla="*/ 1861132 w 2782291"/>
                  <a:gd name="connsiteY64" fmla="*/ 2011630 h 2375120"/>
                  <a:gd name="connsiteX65" fmla="*/ 1498275 w 2782291"/>
                  <a:gd name="connsiteY65" fmla="*/ 1953574 h 2375120"/>
                  <a:gd name="connsiteX66" fmla="*/ 1411190 w 2782291"/>
                  <a:gd name="connsiteY66" fmla="*/ 1924545 h 2375120"/>
                  <a:gd name="connsiteX67" fmla="*/ 1295075 w 2782291"/>
                  <a:gd name="connsiteY67" fmla="*/ 1866488 h 2375120"/>
                  <a:gd name="connsiteX68" fmla="*/ 1135418 w 2782291"/>
                  <a:gd name="connsiteY68" fmla="*/ 1735860 h 2375120"/>
                  <a:gd name="connsiteX69" fmla="*/ 1025276 w 2782291"/>
                  <a:gd name="connsiteY69" fmla="*/ 1636734 h 2375120"/>
                  <a:gd name="connsiteX70" fmla="*/ 973190 w 2782291"/>
                  <a:gd name="connsiteY70" fmla="*/ 1572190 h 2375120"/>
                  <a:gd name="connsiteX71" fmla="*/ 941175 w 2782291"/>
                  <a:gd name="connsiteY71" fmla="*/ 1518145 h 2375120"/>
                  <a:gd name="connsiteX72" fmla="*/ 946733 w 2782291"/>
                  <a:gd name="connsiteY72" fmla="*/ 1445574 h 2375120"/>
                  <a:gd name="connsiteX73" fmla="*/ 859647 w 2782291"/>
                  <a:gd name="connsiteY73" fmla="*/ 1445574 h 2375120"/>
                  <a:gd name="connsiteX74" fmla="*/ 787076 w 2782291"/>
                  <a:gd name="connsiteY74" fmla="*/ 1416545 h 2375120"/>
                  <a:gd name="connsiteX75" fmla="*/ 769575 w 2782291"/>
                  <a:gd name="connsiteY75" fmla="*/ 1296417 h 2375120"/>
                  <a:gd name="connsiteX76" fmla="*/ 888676 w 2782291"/>
                  <a:gd name="connsiteY76" fmla="*/ 1227860 h 2375120"/>
                  <a:gd name="connsiteX77" fmla="*/ 894577 w 2782291"/>
                  <a:gd name="connsiteY77" fmla="*/ 1101300 h 2375120"/>
                  <a:gd name="connsiteX78" fmla="*/ 744704 w 2782291"/>
                  <a:gd name="connsiteY78" fmla="*/ 1048794 h 2375120"/>
                  <a:gd name="connsiteX79" fmla="*/ 747760 w 2782291"/>
                  <a:gd name="connsiteY79" fmla="*/ 928009 h 2375120"/>
                  <a:gd name="connsiteX80" fmla="*/ 894576 w 2782291"/>
                  <a:gd name="connsiteY80" fmla="*/ 933284 h 2375120"/>
                  <a:gd name="connsiteX81" fmla="*/ 917634 w 2782291"/>
                  <a:gd name="connsiteY81" fmla="*/ 1017291 h 2375120"/>
                  <a:gd name="connsiteX82" fmla="*/ 1109376 w 2782291"/>
                  <a:gd name="connsiteY82" fmla="*/ 1023121 h 2375120"/>
                  <a:gd name="connsiteX83" fmla="*/ 1178961 w 2782291"/>
                  <a:gd name="connsiteY83" fmla="*/ 1048136 h 2375120"/>
                  <a:gd name="connsiteX84" fmla="*/ 1309177 w 2782291"/>
                  <a:gd name="connsiteY84" fmla="*/ 1066664 h 2375120"/>
                  <a:gd name="connsiteX85" fmla="*/ 1382161 w 2782291"/>
                  <a:gd name="connsiteY85" fmla="*/ 1070677 h 2375120"/>
                  <a:gd name="connsiteX86" fmla="*/ 1483761 w 2782291"/>
                  <a:gd name="connsiteY86" fmla="*/ 1053688 h 2375120"/>
                  <a:gd name="connsiteX87" fmla="*/ 1600289 w 2782291"/>
                  <a:gd name="connsiteY87" fmla="*/ 1028673 h 2375120"/>
                  <a:gd name="connsiteX88" fmla="*/ 1614390 w 2782291"/>
                  <a:gd name="connsiteY88" fmla="*/ 995631 h 2375120"/>
                  <a:gd name="connsiteX89" fmla="*/ 1501676 w 2782291"/>
                  <a:gd name="connsiteY89" fmla="*/ 890018 h 2375120"/>
                  <a:gd name="connsiteX90" fmla="*/ 1599875 w 2782291"/>
                  <a:gd name="connsiteY90" fmla="*/ 777917 h 2375120"/>
                  <a:gd name="connsiteX91" fmla="*/ 1576818 w 2782291"/>
                  <a:gd name="connsiteY91" fmla="*/ 676317 h 2375120"/>
                  <a:gd name="connsiteX92" fmla="*/ 1498274 w 2782291"/>
                  <a:gd name="connsiteY92" fmla="*/ 618260 h 2375120"/>
                  <a:gd name="connsiteX93" fmla="*/ 1390306 w 2782291"/>
                  <a:gd name="connsiteY93" fmla="*/ 618252 h 2375120"/>
                  <a:gd name="connsiteX94" fmla="*/ 1286548 w 2782291"/>
                  <a:gd name="connsiteY94" fmla="*/ 555247 h 2375120"/>
                  <a:gd name="connsiteX95" fmla="*/ 1498689 w 2782291"/>
                  <a:gd name="connsiteY95" fmla="*/ 372120 h 2375120"/>
                  <a:gd name="connsiteX96" fmla="*/ 1643833 w 2782291"/>
                  <a:gd name="connsiteY96" fmla="*/ 519136 h 2375120"/>
                  <a:gd name="connsiteX97" fmla="*/ 1875647 w 2782291"/>
                  <a:gd name="connsiteY97" fmla="*/ 676316 h 2375120"/>
                  <a:gd name="connsiteX98" fmla="*/ 1991761 w 2782291"/>
                  <a:gd name="connsiteY98" fmla="*/ 792431 h 2375120"/>
                  <a:gd name="connsiteX99" fmla="*/ 1997732 w 2782291"/>
                  <a:gd name="connsiteY99" fmla="*/ 624747 h 2375120"/>
                  <a:gd name="connsiteX100" fmla="*/ 1989190 w 2782291"/>
                  <a:gd name="connsiteY100" fmla="*/ 577191 h 2375120"/>
                  <a:gd name="connsiteX101" fmla="*/ 1991347 w 2782291"/>
                  <a:gd name="connsiteY101" fmla="*/ 519134 h 2375120"/>
                  <a:gd name="connsiteX102" fmla="*/ 1875647 w 2782291"/>
                  <a:gd name="connsiteY102" fmla="*/ 458602 h 2375120"/>
                  <a:gd name="connsiteX103" fmla="*/ 1672447 w 2782291"/>
                  <a:gd name="connsiteY103" fmla="*/ 371517 h 2375120"/>
                  <a:gd name="connsiteX104" fmla="*/ 1570847 w 2782291"/>
                  <a:gd name="connsiteY104" fmla="*/ 298945 h 2375120"/>
                  <a:gd name="connsiteX105" fmla="*/ 1527304 w 2782291"/>
                  <a:gd name="connsiteY105" fmla="*/ 269917 h 2375120"/>
                  <a:gd name="connsiteX106" fmla="*/ 1469247 w 2782291"/>
                  <a:gd name="connsiteY106" fmla="*/ 226374 h 2375120"/>
                  <a:gd name="connsiteX107" fmla="*/ 1454733 w 2782291"/>
                  <a:gd name="connsiteY107" fmla="*/ 226374 h 2375120"/>
                  <a:gd name="connsiteX108" fmla="*/ 1309590 w 2782291"/>
                  <a:gd name="connsiteY108" fmla="*/ 124774 h 2375120"/>
                  <a:gd name="connsiteX109" fmla="*/ 1266047 w 2782291"/>
                  <a:gd name="connsiteY109" fmla="*/ 81231 h 2375120"/>
                  <a:gd name="connsiteX110" fmla="*/ 1237018 w 2782291"/>
                  <a:gd name="connsiteY110" fmla="*/ 37688 h 2375120"/>
                  <a:gd name="connsiteX111" fmla="*/ 1193475 w 2782291"/>
                  <a:gd name="connsiteY111" fmla="*/ 23174 h 2375120"/>
                  <a:gd name="connsiteX112" fmla="*/ 1144375 w 2782291"/>
                  <a:gd name="connsiteY112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629417 w 2782291"/>
                  <a:gd name="connsiteY37" fmla="*/ 2025390 h 2375120"/>
                  <a:gd name="connsiteX38" fmla="*/ 772561 w 2782291"/>
                  <a:gd name="connsiteY38" fmla="*/ 2272888 h 2375120"/>
                  <a:gd name="connsiteX39" fmla="*/ 816104 w 2782291"/>
                  <a:gd name="connsiteY39" fmla="*/ 2287402 h 2375120"/>
                  <a:gd name="connsiteX40" fmla="*/ 859647 w 2782291"/>
                  <a:gd name="connsiteY40" fmla="*/ 2301917 h 2375120"/>
                  <a:gd name="connsiteX41" fmla="*/ 903190 w 2782291"/>
                  <a:gd name="connsiteY41" fmla="*/ 2316431 h 2375120"/>
                  <a:gd name="connsiteX42" fmla="*/ 996247 w 2782291"/>
                  <a:gd name="connsiteY42" fmla="*/ 2328471 h 2375120"/>
                  <a:gd name="connsiteX43" fmla="*/ 1080347 w 2782291"/>
                  <a:gd name="connsiteY43" fmla="*/ 2342985 h 2375120"/>
                  <a:gd name="connsiteX44" fmla="*/ 946733 w 2782291"/>
                  <a:gd name="connsiteY44" fmla="*/ 2316431 h 2375120"/>
                  <a:gd name="connsiteX45" fmla="*/ 1193476 w 2782291"/>
                  <a:gd name="connsiteY45" fmla="*/ 2361513 h 2375120"/>
                  <a:gd name="connsiteX46" fmla="*/ 1309591 w 2782291"/>
                  <a:gd name="connsiteY46" fmla="*/ 2361512 h 2375120"/>
                  <a:gd name="connsiteX47" fmla="*/ 1466260 w 2782291"/>
                  <a:gd name="connsiteY47" fmla="*/ 2365527 h 2375120"/>
                  <a:gd name="connsiteX48" fmla="*/ 1657933 w 2782291"/>
                  <a:gd name="connsiteY48" fmla="*/ 2365525 h 2375120"/>
                  <a:gd name="connsiteX49" fmla="*/ 2047439 w 2782291"/>
                  <a:gd name="connsiteY49" fmla="*/ 2371922 h 2375120"/>
                  <a:gd name="connsiteX50" fmla="*/ 2509132 w 2782291"/>
                  <a:gd name="connsiteY50" fmla="*/ 2332484 h 2375120"/>
                  <a:gd name="connsiteX51" fmla="*/ 2600813 w 2782291"/>
                  <a:gd name="connsiteY51" fmla="*/ 2329918 h 2375120"/>
                  <a:gd name="connsiteX52" fmla="*/ 2685463 w 2782291"/>
                  <a:gd name="connsiteY52" fmla="*/ 2328470 h 2375120"/>
                  <a:gd name="connsiteX53" fmla="*/ 2755462 w 2782291"/>
                  <a:gd name="connsiteY53" fmla="*/ 2309942 h 2375120"/>
                  <a:gd name="connsiteX54" fmla="*/ 2775533 w 2782291"/>
                  <a:gd name="connsiteY54" fmla="*/ 2180252 h 2375120"/>
                  <a:gd name="connsiteX55" fmla="*/ 2644905 w 2782291"/>
                  <a:gd name="connsiteY55" fmla="*/ 2160787 h 2375120"/>
                  <a:gd name="connsiteX56" fmla="*/ 2508585 w 2782291"/>
                  <a:gd name="connsiteY56" fmla="*/ 2161901 h 2375120"/>
                  <a:gd name="connsiteX57" fmla="*/ 2436146 w 2782291"/>
                  <a:gd name="connsiteY57" fmla="*/ 2181789 h 2375120"/>
                  <a:gd name="connsiteX58" fmla="*/ 2415662 w 2782291"/>
                  <a:gd name="connsiteY58" fmla="*/ 2238308 h 2375120"/>
                  <a:gd name="connsiteX59" fmla="*/ 2334135 w 2782291"/>
                  <a:gd name="connsiteY59" fmla="*/ 2215768 h 2375120"/>
                  <a:gd name="connsiteX60" fmla="*/ 2335657 w 2782291"/>
                  <a:gd name="connsiteY60" fmla="*/ 2109396 h 2375120"/>
                  <a:gd name="connsiteX61" fmla="*/ 2197313 w 2782291"/>
                  <a:gd name="connsiteY61" fmla="*/ 2109397 h 2375120"/>
                  <a:gd name="connsiteX62" fmla="*/ 2194961 w 2782291"/>
                  <a:gd name="connsiteY62" fmla="*/ 1953575 h 2375120"/>
                  <a:gd name="connsiteX63" fmla="*/ 2064333 w 2782291"/>
                  <a:gd name="connsiteY63" fmla="*/ 1968088 h 2375120"/>
                  <a:gd name="connsiteX64" fmla="*/ 1933704 w 2782291"/>
                  <a:gd name="connsiteY64" fmla="*/ 2026146 h 2375120"/>
                  <a:gd name="connsiteX65" fmla="*/ 1861132 w 2782291"/>
                  <a:gd name="connsiteY65" fmla="*/ 2011630 h 2375120"/>
                  <a:gd name="connsiteX66" fmla="*/ 1498275 w 2782291"/>
                  <a:gd name="connsiteY66" fmla="*/ 1953574 h 2375120"/>
                  <a:gd name="connsiteX67" fmla="*/ 1411190 w 2782291"/>
                  <a:gd name="connsiteY67" fmla="*/ 1924545 h 2375120"/>
                  <a:gd name="connsiteX68" fmla="*/ 1295075 w 2782291"/>
                  <a:gd name="connsiteY68" fmla="*/ 1866488 h 2375120"/>
                  <a:gd name="connsiteX69" fmla="*/ 1135418 w 2782291"/>
                  <a:gd name="connsiteY69" fmla="*/ 1735860 h 2375120"/>
                  <a:gd name="connsiteX70" fmla="*/ 1025276 w 2782291"/>
                  <a:gd name="connsiteY70" fmla="*/ 1636734 h 2375120"/>
                  <a:gd name="connsiteX71" fmla="*/ 973190 w 2782291"/>
                  <a:gd name="connsiteY71" fmla="*/ 1572190 h 2375120"/>
                  <a:gd name="connsiteX72" fmla="*/ 941175 w 2782291"/>
                  <a:gd name="connsiteY72" fmla="*/ 1518145 h 2375120"/>
                  <a:gd name="connsiteX73" fmla="*/ 946733 w 2782291"/>
                  <a:gd name="connsiteY73" fmla="*/ 1445574 h 2375120"/>
                  <a:gd name="connsiteX74" fmla="*/ 859647 w 2782291"/>
                  <a:gd name="connsiteY74" fmla="*/ 1445574 h 2375120"/>
                  <a:gd name="connsiteX75" fmla="*/ 787076 w 2782291"/>
                  <a:gd name="connsiteY75" fmla="*/ 1416545 h 2375120"/>
                  <a:gd name="connsiteX76" fmla="*/ 769575 w 2782291"/>
                  <a:gd name="connsiteY76" fmla="*/ 1296417 h 2375120"/>
                  <a:gd name="connsiteX77" fmla="*/ 888676 w 2782291"/>
                  <a:gd name="connsiteY77" fmla="*/ 1227860 h 2375120"/>
                  <a:gd name="connsiteX78" fmla="*/ 894577 w 2782291"/>
                  <a:gd name="connsiteY78" fmla="*/ 1101300 h 2375120"/>
                  <a:gd name="connsiteX79" fmla="*/ 744704 w 2782291"/>
                  <a:gd name="connsiteY79" fmla="*/ 1048794 h 2375120"/>
                  <a:gd name="connsiteX80" fmla="*/ 747760 w 2782291"/>
                  <a:gd name="connsiteY80" fmla="*/ 928009 h 2375120"/>
                  <a:gd name="connsiteX81" fmla="*/ 894576 w 2782291"/>
                  <a:gd name="connsiteY81" fmla="*/ 933284 h 2375120"/>
                  <a:gd name="connsiteX82" fmla="*/ 917634 w 2782291"/>
                  <a:gd name="connsiteY82" fmla="*/ 1017291 h 2375120"/>
                  <a:gd name="connsiteX83" fmla="*/ 1109376 w 2782291"/>
                  <a:gd name="connsiteY83" fmla="*/ 1023121 h 2375120"/>
                  <a:gd name="connsiteX84" fmla="*/ 1178961 w 2782291"/>
                  <a:gd name="connsiteY84" fmla="*/ 1048136 h 2375120"/>
                  <a:gd name="connsiteX85" fmla="*/ 1309177 w 2782291"/>
                  <a:gd name="connsiteY85" fmla="*/ 1066664 h 2375120"/>
                  <a:gd name="connsiteX86" fmla="*/ 1382161 w 2782291"/>
                  <a:gd name="connsiteY86" fmla="*/ 1070677 h 2375120"/>
                  <a:gd name="connsiteX87" fmla="*/ 1483761 w 2782291"/>
                  <a:gd name="connsiteY87" fmla="*/ 1053688 h 2375120"/>
                  <a:gd name="connsiteX88" fmla="*/ 1600289 w 2782291"/>
                  <a:gd name="connsiteY88" fmla="*/ 1028673 h 2375120"/>
                  <a:gd name="connsiteX89" fmla="*/ 1614390 w 2782291"/>
                  <a:gd name="connsiteY89" fmla="*/ 995631 h 2375120"/>
                  <a:gd name="connsiteX90" fmla="*/ 1501676 w 2782291"/>
                  <a:gd name="connsiteY90" fmla="*/ 890018 h 2375120"/>
                  <a:gd name="connsiteX91" fmla="*/ 1599875 w 2782291"/>
                  <a:gd name="connsiteY91" fmla="*/ 777917 h 2375120"/>
                  <a:gd name="connsiteX92" fmla="*/ 1576818 w 2782291"/>
                  <a:gd name="connsiteY92" fmla="*/ 676317 h 2375120"/>
                  <a:gd name="connsiteX93" fmla="*/ 1498274 w 2782291"/>
                  <a:gd name="connsiteY93" fmla="*/ 618260 h 2375120"/>
                  <a:gd name="connsiteX94" fmla="*/ 1390306 w 2782291"/>
                  <a:gd name="connsiteY94" fmla="*/ 618252 h 2375120"/>
                  <a:gd name="connsiteX95" fmla="*/ 1286548 w 2782291"/>
                  <a:gd name="connsiteY95" fmla="*/ 555247 h 2375120"/>
                  <a:gd name="connsiteX96" fmla="*/ 1498689 w 2782291"/>
                  <a:gd name="connsiteY96" fmla="*/ 372120 h 2375120"/>
                  <a:gd name="connsiteX97" fmla="*/ 1643833 w 2782291"/>
                  <a:gd name="connsiteY97" fmla="*/ 519136 h 2375120"/>
                  <a:gd name="connsiteX98" fmla="*/ 1875647 w 2782291"/>
                  <a:gd name="connsiteY98" fmla="*/ 676316 h 2375120"/>
                  <a:gd name="connsiteX99" fmla="*/ 1991761 w 2782291"/>
                  <a:gd name="connsiteY99" fmla="*/ 792431 h 2375120"/>
                  <a:gd name="connsiteX100" fmla="*/ 1997732 w 2782291"/>
                  <a:gd name="connsiteY100" fmla="*/ 624747 h 2375120"/>
                  <a:gd name="connsiteX101" fmla="*/ 1989190 w 2782291"/>
                  <a:gd name="connsiteY101" fmla="*/ 577191 h 2375120"/>
                  <a:gd name="connsiteX102" fmla="*/ 1991347 w 2782291"/>
                  <a:gd name="connsiteY102" fmla="*/ 519134 h 2375120"/>
                  <a:gd name="connsiteX103" fmla="*/ 1875647 w 2782291"/>
                  <a:gd name="connsiteY103" fmla="*/ 458602 h 2375120"/>
                  <a:gd name="connsiteX104" fmla="*/ 1672447 w 2782291"/>
                  <a:gd name="connsiteY104" fmla="*/ 371517 h 2375120"/>
                  <a:gd name="connsiteX105" fmla="*/ 1570847 w 2782291"/>
                  <a:gd name="connsiteY105" fmla="*/ 298945 h 2375120"/>
                  <a:gd name="connsiteX106" fmla="*/ 1527304 w 2782291"/>
                  <a:gd name="connsiteY106" fmla="*/ 269917 h 2375120"/>
                  <a:gd name="connsiteX107" fmla="*/ 1469247 w 2782291"/>
                  <a:gd name="connsiteY107" fmla="*/ 226374 h 2375120"/>
                  <a:gd name="connsiteX108" fmla="*/ 1454733 w 2782291"/>
                  <a:gd name="connsiteY108" fmla="*/ 226374 h 2375120"/>
                  <a:gd name="connsiteX109" fmla="*/ 1309590 w 2782291"/>
                  <a:gd name="connsiteY109" fmla="*/ 124774 h 2375120"/>
                  <a:gd name="connsiteX110" fmla="*/ 1266047 w 2782291"/>
                  <a:gd name="connsiteY110" fmla="*/ 81231 h 2375120"/>
                  <a:gd name="connsiteX111" fmla="*/ 1237018 w 2782291"/>
                  <a:gd name="connsiteY111" fmla="*/ 37688 h 2375120"/>
                  <a:gd name="connsiteX112" fmla="*/ 1193475 w 2782291"/>
                  <a:gd name="connsiteY112" fmla="*/ 23174 h 2375120"/>
                  <a:gd name="connsiteX113" fmla="*/ 1144375 w 2782291"/>
                  <a:gd name="connsiteY113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81974 w 2782291"/>
                  <a:gd name="connsiteY36" fmla="*/ 2002337 h 2375120"/>
                  <a:gd name="connsiteX37" fmla="*/ 629417 w 2782291"/>
                  <a:gd name="connsiteY37" fmla="*/ 2025390 h 2375120"/>
                  <a:gd name="connsiteX38" fmla="*/ 772561 w 2782291"/>
                  <a:gd name="connsiteY38" fmla="*/ 2272888 h 2375120"/>
                  <a:gd name="connsiteX39" fmla="*/ 816104 w 2782291"/>
                  <a:gd name="connsiteY39" fmla="*/ 2287402 h 2375120"/>
                  <a:gd name="connsiteX40" fmla="*/ 859647 w 2782291"/>
                  <a:gd name="connsiteY40" fmla="*/ 2301917 h 2375120"/>
                  <a:gd name="connsiteX41" fmla="*/ 903190 w 2782291"/>
                  <a:gd name="connsiteY41" fmla="*/ 2316431 h 2375120"/>
                  <a:gd name="connsiteX42" fmla="*/ 996247 w 2782291"/>
                  <a:gd name="connsiteY42" fmla="*/ 2328471 h 2375120"/>
                  <a:gd name="connsiteX43" fmla="*/ 1080347 w 2782291"/>
                  <a:gd name="connsiteY43" fmla="*/ 2342985 h 2375120"/>
                  <a:gd name="connsiteX44" fmla="*/ 946733 w 2782291"/>
                  <a:gd name="connsiteY44" fmla="*/ 2316431 h 2375120"/>
                  <a:gd name="connsiteX45" fmla="*/ 1193476 w 2782291"/>
                  <a:gd name="connsiteY45" fmla="*/ 2361513 h 2375120"/>
                  <a:gd name="connsiteX46" fmla="*/ 1309591 w 2782291"/>
                  <a:gd name="connsiteY46" fmla="*/ 2361512 h 2375120"/>
                  <a:gd name="connsiteX47" fmla="*/ 1466260 w 2782291"/>
                  <a:gd name="connsiteY47" fmla="*/ 2365527 h 2375120"/>
                  <a:gd name="connsiteX48" fmla="*/ 1657933 w 2782291"/>
                  <a:gd name="connsiteY48" fmla="*/ 2365525 h 2375120"/>
                  <a:gd name="connsiteX49" fmla="*/ 2047439 w 2782291"/>
                  <a:gd name="connsiteY49" fmla="*/ 2371922 h 2375120"/>
                  <a:gd name="connsiteX50" fmla="*/ 2509132 w 2782291"/>
                  <a:gd name="connsiteY50" fmla="*/ 2332484 h 2375120"/>
                  <a:gd name="connsiteX51" fmla="*/ 2600813 w 2782291"/>
                  <a:gd name="connsiteY51" fmla="*/ 2329918 h 2375120"/>
                  <a:gd name="connsiteX52" fmla="*/ 2685463 w 2782291"/>
                  <a:gd name="connsiteY52" fmla="*/ 2328470 h 2375120"/>
                  <a:gd name="connsiteX53" fmla="*/ 2755462 w 2782291"/>
                  <a:gd name="connsiteY53" fmla="*/ 2309942 h 2375120"/>
                  <a:gd name="connsiteX54" fmla="*/ 2775533 w 2782291"/>
                  <a:gd name="connsiteY54" fmla="*/ 2180252 h 2375120"/>
                  <a:gd name="connsiteX55" fmla="*/ 2644905 w 2782291"/>
                  <a:gd name="connsiteY55" fmla="*/ 2160787 h 2375120"/>
                  <a:gd name="connsiteX56" fmla="*/ 2508585 w 2782291"/>
                  <a:gd name="connsiteY56" fmla="*/ 2161901 h 2375120"/>
                  <a:gd name="connsiteX57" fmla="*/ 2436146 w 2782291"/>
                  <a:gd name="connsiteY57" fmla="*/ 2181789 h 2375120"/>
                  <a:gd name="connsiteX58" fmla="*/ 2415662 w 2782291"/>
                  <a:gd name="connsiteY58" fmla="*/ 2238308 h 2375120"/>
                  <a:gd name="connsiteX59" fmla="*/ 2334135 w 2782291"/>
                  <a:gd name="connsiteY59" fmla="*/ 2215768 h 2375120"/>
                  <a:gd name="connsiteX60" fmla="*/ 2335657 w 2782291"/>
                  <a:gd name="connsiteY60" fmla="*/ 2109396 h 2375120"/>
                  <a:gd name="connsiteX61" fmla="*/ 2197313 w 2782291"/>
                  <a:gd name="connsiteY61" fmla="*/ 2109397 h 2375120"/>
                  <a:gd name="connsiteX62" fmla="*/ 2194961 w 2782291"/>
                  <a:gd name="connsiteY62" fmla="*/ 1953575 h 2375120"/>
                  <a:gd name="connsiteX63" fmla="*/ 2064333 w 2782291"/>
                  <a:gd name="connsiteY63" fmla="*/ 1968088 h 2375120"/>
                  <a:gd name="connsiteX64" fmla="*/ 1933704 w 2782291"/>
                  <a:gd name="connsiteY64" fmla="*/ 2026146 h 2375120"/>
                  <a:gd name="connsiteX65" fmla="*/ 1861132 w 2782291"/>
                  <a:gd name="connsiteY65" fmla="*/ 2011630 h 2375120"/>
                  <a:gd name="connsiteX66" fmla="*/ 1498275 w 2782291"/>
                  <a:gd name="connsiteY66" fmla="*/ 1953574 h 2375120"/>
                  <a:gd name="connsiteX67" fmla="*/ 1411190 w 2782291"/>
                  <a:gd name="connsiteY67" fmla="*/ 1924545 h 2375120"/>
                  <a:gd name="connsiteX68" fmla="*/ 1295075 w 2782291"/>
                  <a:gd name="connsiteY68" fmla="*/ 1866488 h 2375120"/>
                  <a:gd name="connsiteX69" fmla="*/ 1135418 w 2782291"/>
                  <a:gd name="connsiteY69" fmla="*/ 1735860 h 2375120"/>
                  <a:gd name="connsiteX70" fmla="*/ 1025276 w 2782291"/>
                  <a:gd name="connsiteY70" fmla="*/ 1636734 h 2375120"/>
                  <a:gd name="connsiteX71" fmla="*/ 973190 w 2782291"/>
                  <a:gd name="connsiteY71" fmla="*/ 1572190 h 2375120"/>
                  <a:gd name="connsiteX72" fmla="*/ 941175 w 2782291"/>
                  <a:gd name="connsiteY72" fmla="*/ 1518145 h 2375120"/>
                  <a:gd name="connsiteX73" fmla="*/ 946733 w 2782291"/>
                  <a:gd name="connsiteY73" fmla="*/ 1445574 h 2375120"/>
                  <a:gd name="connsiteX74" fmla="*/ 859647 w 2782291"/>
                  <a:gd name="connsiteY74" fmla="*/ 1445574 h 2375120"/>
                  <a:gd name="connsiteX75" fmla="*/ 787076 w 2782291"/>
                  <a:gd name="connsiteY75" fmla="*/ 1416545 h 2375120"/>
                  <a:gd name="connsiteX76" fmla="*/ 769575 w 2782291"/>
                  <a:gd name="connsiteY76" fmla="*/ 1296417 h 2375120"/>
                  <a:gd name="connsiteX77" fmla="*/ 888676 w 2782291"/>
                  <a:gd name="connsiteY77" fmla="*/ 1227860 h 2375120"/>
                  <a:gd name="connsiteX78" fmla="*/ 894577 w 2782291"/>
                  <a:gd name="connsiteY78" fmla="*/ 1101300 h 2375120"/>
                  <a:gd name="connsiteX79" fmla="*/ 744704 w 2782291"/>
                  <a:gd name="connsiteY79" fmla="*/ 1048794 h 2375120"/>
                  <a:gd name="connsiteX80" fmla="*/ 747760 w 2782291"/>
                  <a:gd name="connsiteY80" fmla="*/ 928009 h 2375120"/>
                  <a:gd name="connsiteX81" fmla="*/ 894576 w 2782291"/>
                  <a:gd name="connsiteY81" fmla="*/ 933284 h 2375120"/>
                  <a:gd name="connsiteX82" fmla="*/ 917634 w 2782291"/>
                  <a:gd name="connsiteY82" fmla="*/ 1017291 h 2375120"/>
                  <a:gd name="connsiteX83" fmla="*/ 1109376 w 2782291"/>
                  <a:gd name="connsiteY83" fmla="*/ 1023121 h 2375120"/>
                  <a:gd name="connsiteX84" fmla="*/ 1178961 w 2782291"/>
                  <a:gd name="connsiteY84" fmla="*/ 1048136 h 2375120"/>
                  <a:gd name="connsiteX85" fmla="*/ 1309177 w 2782291"/>
                  <a:gd name="connsiteY85" fmla="*/ 1066664 h 2375120"/>
                  <a:gd name="connsiteX86" fmla="*/ 1382161 w 2782291"/>
                  <a:gd name="connsiteY86" fmla="*/ 1070677 h 2375120"/>
                  <a:gd name="connsiteX87" fmla="*/ 1483761 w 2782291"/>
                  <a:gd name="connsiteY87" fmla="*/ 1053688 h 2375120"/>
                  <a:gd name="connsiteX88" fmla="*/ 1600289 w 2782291"/>
                  <a:gd name="connsiteY88" fmla="*/ 1028673 h 2375120"/>
                  <a:gd name="connsiteX89" fmla="*/ 1614390 w 2782291"/>
                  <a:gd name="connsiteY89" fmla="*/ 995631 h 2375120"/>
                  <a:gd name="connsiteX90" fmla="*/ 1501676 w 2782291"/>
                  <a:gd name="connsiteY90" fmla="*/ 890018 h 2375120"/>
                  <a:gd name="connsiteX91" fmla="*/ 1599875 w 2782291"/>
                  <a:gd name="connsiteY91" fmla="*/ 777917 h 2375120"/>
                  <a:gd name="connsiteX92" fmla="*/ 1576818 w 2782291"/>
                  <a:gd name="connsiteY92" fmla="*/ 676317 h 2375120"/>
                  <a:gd name="connsiteX93" fmla="*/ 1498274 w 2782291"/>
                  <a:gd name="connsiteY93" fmla="*/ 618260 h 2375120"/>
                  <a:gd name="connsiteX94" fmla="*/ 1390306 w 2782291"/>
                  <a:gd name="connsiteY94" fmla="*/ 618252 h 2375120"/>
                  <a:gd name="connsiteX95" fmla="*/ 1286548 w 2782291"/>
                  <a:gd name="connsiteY95" fmla="*/ 555247 h 2375120"/>
                  <a:gd name="connsiteX96" fmla="*/ 1498689 w 2782291"/>
                  <a:gd name="connsiteY96" fmla="*/ 372120 h 2375120"/>
                  <a:gd name="connsiteX97" fmla="*/ 1643833 w 2782291"/>
                  <a:gd name="connsiteY97" fmla="*/ 519136 h 2375120"/>
                  <a:gd name="connsiteX98" fmla="*/ 1875647 w 2782291"/>
                  <a:gd name="connsiteY98" fmla="*/ 676316 h 2375120"/>
                  <a:gd name="connsiteX99" fmla="*/ 1991761 w 2782291"/>
                  <a:gd name="connsiteY99" fmla="*/ 792431 h 2375120"/>
                  <a:gd name="connsiteX100" fmla="*/ 1997732 w 2782291"/>
                  <a:gd name="connsiteY100" fmla="*/ 624747 h 2375120"/>
                  <a:gd name="connsiteX101" fmla="*/ 1989190 w 2782291"/>
                  <a:gd name="connsiteY101" fmla="*/ 577191 h 2375120"/>
                  <a:gd name="connsiteX102" fmla="*/ 1991347 w 2782291"/>
                  <a:gd name="connsiteY102" fmla="*/ 519134 h 2375120"/>
                  <a:gd name="connsiteX103" fmla="*/ 1875647 w 2782291"/>
                  <a:gd name="connsiteY103" fmla="*/ 458602 h 2375120"/>
                  <a:gd name="connsiteX104" fmla="*/ 1672447 w 2782291"/>
                  <a:gd name="connsiteY104" fmla="*/ 371517 h 2375120"/>
                  <a:gd name="connsiteX105" fmla="*/ 1570847 w 2782291"/>
                  <a:gd name="connsiteY105" fmla="*/ 298945 h 2375120"/>
                  <a:gd name="connsiteX106" fmla="*/ 1527304 w 2782291"/>
                  <a:gd name="connsiteY106" fmla="*/ 269917 h 2375120"/>
                  <a:gd name="connsiteX107" fmla="*/ 1469247 w 2782291"/>
                  <a:gd name="connsiteY107" fmla="*/ 226374 h 2375120"/>
                  <a:gd name="connsiteX108" fmla="*/ 1454733 w 2782291"/>
                  <a:gd name="connsiteY108" fmla="*/ 226374 h 2375120"/>
                  <a:gd name="connsiteX109" fmla="*/ 1309590 w 2782291"/>
                  <a:gd name="connsiteY109" fmla="*/ 124774 h 2375120"/>
                  <a:gd name="connsiteX110" fmla="*/ 1266047 w 2782291"/>
                  <a:gd name="connsiteY110" fmla="*/ 81231 h 2375120"/>
                  <a:gd name="connsiteX111" fmla="*/ 1237018 w 2782291"/>
                  <a:gd name="connsiteY111" fmla="*/ 37688 h 2375120"/>
                  <a:gd name="connsiteX112" fmla="*/ 1193475 w 2782291"/>
                  <a:gd name="connsiteY112" fmla="*/ 23174 h 2375120"/>
                  <a:gd name="connsiteX113" fmla="*/ 1144375 w 2782291"/>
                  <a:gd name="connsiteY113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629417 w 2782291"/>
                  <a:gd name="connsiteY37" fmla="*/ 2025390 h 2375120"/>
                  <a:gd name="connsiteX38" fmla="*/ 772561 w 2782291"/>
                  <a:gd name="connsiteY38" fmla="*/ 2272888 h 2375120"/>
                  <a:gd name="connsiteX39" fmla="*/ 816104 w 2782291"/>
                  <a:gd name="connsiteY39" fmla="*/ 2287402 h 2375120"/>
                  <a:gd name="connsiteX40" fmla="*/ 859647 w 2782291"/>
                  <a:gd name="connsiteY40" fmla="*/ 2301917 h 2375120"/>
                  <a:gd name="connsiteX41" fmla="*/ 903190 w 2782291"/>
                  <a:gd name="connsiteY41" fmla="*/ 2316431 h 2375120"/>
                  <a:gd name="connsiteX42" fmla="*/ 996247 w 2782291"/>
                  <a:gd name="connsiteY42" fmla="*/ 2328471 h 2375120"/>
                  <a:gd name="connsiteX43" fmla="*/ 1080347 w 2782291"/>
                  <a:gd name="connsiteY43" fmla="*/ 2342985 h 2375120"/>
                  <a:gd name="connsiteX44" fmla="*/ 946733 w 2782291"/>
                  <a:gd name="connsiteY44" fmla="*/ 2316431 h 2375120"/>
                  <a:gd name="connsiteX45" fmla="*/ 1193476 w 2782291"/>
                  <a:gd name="connsiteY45" fmla="*/ 2361513 h 2375120"/>
                  <a:gd name="connsiteX46" fmla="*/ 1309591 w 2782291"/>
                  <a:gd name="connsiteY46" fmla="*/ 2361512 h 2375120"/>
                  <a:gd name="connsiteX47" fmla="*/ 1466260 w 2782291"/>
                  <a:gd name="connsiteY47" fmla="*/ 2365527 h 2375120"/>
                  <a:gd name="connsiteX48" fmla="*/ 1657933 w 2782291"/>
                  <a:gd name="connsiteY48" fmla="*/ 2365525 h 2375120"/>
                  <a:gd name="connsiteX49" fmla="*/ 2047439 w 2782291"/>
                  <a:gd name="connsiteY49" fmla="*/ 2371922 h 2375120"/>
                  <a:gd name="connsiteX50" fmla="*/ 2509132 w 2782291"/>
                  <a:gd name="connsiteY50" fmla="*/ 2332484 h 2375120"/>
                  <a:gd name="connsiteX51" fmla="*/ 2600813 w 2782291"/>
                  <a:gd name="connsiteY51" fmla="*/ 2329918 h 2375120"/>
                  <a:gd name="connsiteX52" fmla="*/ 2685463 w 2782291"/>
                  <a:gd name="connsiteY52" fmla="*/ 2328470 h 2375120"/>
                  <a:gd name="connsiteX53" fmla="*/ 2755462 w 2782291"/>
                  <a:gd name="connsiteY53" fmla="*/ 2309942 h 2375120"/>
                  <a:gd name="connsiteX54" fmla="*/ 2775533 w 2782291"/>
                  <a:gd name="connsiteY54" fmla="*/ 2180252 h 2375120"/>
                  <a:gd name="connsiteX55" fmla="*/ 2644905 w 2782291"/>
                  <a:gd name="connsiteY55" fmla="*/ 2160787 h 2375120"/>
                  <a:gd name="connsiteX56" fmla="*/ 2508585 w 2782291"/>
                  <a:gd name="connsiteY56" fmla="*/ 2161901 h 2375120"/>
                  <a:gd name="connsiteX57" fmla="*/ 2436146 w 2782291"/>
                  <a:gd name="connsiteY57" fmla="*/ 2181789 h 2375120"/>
                  <a:gd name="connsiteX58" fmla="*/ 2415662 w 2782291"/>
                  <a:gd name="connsiteY58" fmla="*/ 2238308 h 2375120"/>
                  <a:gd name="connsiteX59" fmla="*/ 2334135 w 2782291"/>
                  <a:gd name="connsiteY59" fmla="*/ 2215768 h 2375120"/>
                  <a:gd name="connsiteX60" fmla="*/ 2335657 w 2782291"/>
                  <a:gd name="connsiteY60" fmla="*/ 2109396 h 2375120"/>
                  <a:gd name="connsiteX61" fmla="*/ 2197313 w 2782291"/>
                  <a:gd name="connsiteY61" fmla="*/ 2109397 h 2375120"/>
                  <a:gd name="connsiteX62" fmla="*/ 2194961 w 2782291"/>
                  <a:gd name="connsiteY62" fmla="*/ 1953575 h 2375120"/>
                  <a:gd name="connsiteX63" fmla="*/ 2064333 w 2782291"/>
                  <a:gd name="connsiteY63" fmla="*/ 1968088 h 2375120"/>
                  <a:gd name="connsiteX64" fmla="*/ 1933704 w 2782291"/>
                  <a:gd name="connsiteY64" fmla="*/ 2026146 h 2375120"/>
                  <a:gd name="connsiteX65" fmla="*/ 1861132 w 2782291"/>
                  <a:gd name="connsiteY65" fmla="*/ 2011630 h 2375120"/>
                  <a:gd name="connsiteX66" fmla="*/ 1498275 w 2782291"/>
                  <a:gd name="connsiteY66" fmla="*/ 1953574 h 2375120"/>
                  <a:gd name="connsiteX67" fmla="*/ 1411190 w 2782291"/>
                  <a:gd name="connsiteY67" fmla="*/ 1924545 h 2375120"/>
                  <a:gd name="connsiteX68" fmla="*/ 1295075 w 2782291"/>
                  <a:gd name="connsiteY68" fmla="*/ 1866488 h 2375120"/>
                  <a:gd name="connsiteX69" fmla="*/ 1135418 w 2782291"/>
                  <a:gd name="connsiteY69" fmla="*/ 1735860 h 2375120"/>
                  <a:gd name="connsiteX70" fmla="*/ 1025276 w 2782291"/>
                  <a:gd name="connsiteY70" fmla="*/ 1636734 h 2375120"/>
                  <a:gd name="connsiteX71" fmla="*/ 973190 w 2782291"/>
                  <a:gd name="connsiteY71" fmla="*/ 1572190 h 2375120"/>
                  <a:gd name="connsiteX72" fmla="*/ 941175 w 2782291"/>
                  <a:gd name="connsiteY72" fmla="*/ 1518145 h 2375120"/>
                  <a:gd name="connsiteX73" fmla="*/ 946733 w 2782291"/>
                  <a:gd name="connsiteY73" fmla="*/ 1445574 h 2375120"/>
                  <a:gd name="connsiteX74" fmla="*/ 859647 w 2782291"/>
                  <a:gd name="connsiteY74" fmla="*/ 1445574 h 2375120"/>
                  <a:gd name="connsiteX75" fmla="*/ 787076 w 2782291"/>
                  <a:gd name="connsiteY75" fmla="*/ 1416545 h 2375120"/>
                  <a:gd name="connsiteX76" fmla="*/ 769575 w 2782291"/>
                  <a:gd name="connsiteY76" fmla="*/ 1296417 h 2375120"/>
                  <a:gd name="connsiteX77" fmla="*/ 888676 w 2782291"/>
                  <a:gd name="connsiteY77" fmla="*/ 1227860 h 2375120"/>
                  <a:gd name="connsiteX78" fmla="*/ 894577 w 2782291"/>
                  <a:gd name="connsiteY78" fmla="*/ 1101300 h 2375120"/>
                  <a:gd name="connsiteX79" fmla="*/ 744704 w 2782291"/>
                  <a:gd name="connsiteY79" fmla="*/ 1048794 h 2375120"/>
                  <a:gd name="connsiteX80" fmla="*/ 747760 w 2782291"/>
                  <a:gd name="connsiteY80" fmla="*/ 928009 h 2375120"/>
                  <a:gd name="connsiteX81" fmla="*/ 894576 w 2782291"/>
                  <a:gd name="connsiteY81" fmla="*/ 933284 h 2375120"/>
                  <a:gd name="connsiteX82" fmla="*/ 917634 w 2782291"/>
                  <a:gd name="connsiteY82" fmla="*/ 1017291 h 2375120"/>
                  <a:gd name="connsiteX83" fmla="*/ 1109376 w 2782291"/>
                  <a:gd name="connsiteY83" fmla="*/ 1023121 h 2375120"/>
                  <a:gd name="connsiteX84" fmla="*/ 1178961 w 2782291"/>
                  <a:gd name="connsiteY84" fmla="*/ 1048136 h 2375120"/>
                  <a:gd name="connsiteX85" fmla="*/ 1309177 w 2782291"/>
                  <a:gd name="connsiteY85" fmla="*/ 1066664 h 2375120"/>
                  <a:gd name="connsiteX86" fmla="*/ 1382161 w 2782291"/>
                  <a:gd name="connsiteY86" fmla="*/ 1070677 h 2375120"/>
                  <a:gd name="connsiteX87" fmla="*/ 1483761 w 2782291"/>
                  <a:gd name="connsiteY87" fmla="*/ 1053688 h 2375120"/>
                  <a:gd name="connsiteX88" fmla="*/ 1600289 w 2782291"/>
                  <a:gd name="connsiteY88" fmla="*/ 1028673 h 2375120"/>
                  <a:gd name="connsiteX89" fmla="*/ 1614390 w 2782291"/>
                  <a:gd name="connsiteY89" fmla="*/ 995631 h 2375120"/>
                  <a:gd name="connsiteX90" fmla="*/ 1501676 w 2782291"/>
                  <a:gd name="connsiteY90" fmla="*/ 890018 h 2375120"/>
                  <a:gd name="connsiteX91" fmla="*/ 1599875 w 2782291"/>
                  <a:gd name="connsiteY91" fmla="*/ 777917 h 2375120"/>
                  <a:gd name="connsiteX92" fmla="*/ 1576818 w 2782291"/>
                  <a:gd name="connsiteY92" fmla="*/ 676317 h 2375120"/>
                  <a:gd name="connsiteX93" fmla="*/ 1498274 w 2782291"/>
                  <a:gd name="connsiteY93" fmla="*/ 618260 h 2375120"/>
                  <a:gd name="connsiteX94" fmla="*/ 1390306 w 2782291"/>
                  <a:gd name="connsiteY94" fmla="*/ 618252 h 2375120"/>
                  <a:gd name="connsiteX95" fmla="*/ 1286548 w 2782291"/>
                  <a:gd name="connsiteY95" fmla="*/ 555247 h 2375120"/>
                  <a:gd name="connsiteX96" fmla="*/ 1498689 w 2782291"/>
                  <a:gd name="connsiteY96" fmla="*/ 372120 h 2375120"/>
                  <a:gd name="connsiteX97" fmla="*/ 1643833 w 2782291"/>
                  <a:gd name="connsiteY97" fmla="*/ 519136 h 2375120"/>
                  <a:gd name="connsiteX98" fmla="*/ 1875647 w 2782291"/>
                  <a:gd name="connsiteY98" fmla="*/ 676316 h 2375120"/>
                  <a:gd name="connsiteX99" fmla="*/ 1991761 w 2782291"/>
                  <a:gd name="connsiteY99" fmla="*/ 792431 h 2375120"/>
                  <a:gd name="connsiteX100" fmla="*/ 1997732 w 2782291"/>
                  <a:gd name="connsiteY100" fmla="*/ 624747 h 2375120"/>
                  <a:gd name="connsiteX101" fmla="*/ 1989190 w 2782291"/>
                  <a:gd name="connsiteY101" fmla="*/ 577191 h 2375120"/>
                  <a:gd name="connsiteX102" fmla="*/ 1991347 w 2782291"/>
                  <a:gd name="connsiteY102" fmla="*/ 519134 h 2375120"/>
                  <a:gd name="connsiteX103" fmla="*/ 1875647 w 2782291"/>
                  <a:gd name="connsiteY103" fmla="*/ 458602 h 2375120"/>
                  <a:gd name="connsiteX104" fmla="*/ 1672447 w 2782291"/>
                  <a:gd name="connsiteY104" fmla="*/ 371517 h 2375120"/>
                  <a:gd name="connsiteX105" fmla="*/ 1570847 w 2782291"/>
                  <a:gd name="connsiteY105" fmla="*/ 298945 h 2375120"/>
                  <a:gd name="connsiteX106" fmla="*/ 1527304 w 2782291"/>
                  <a:gd name="connsiteY106" fmla="*/ 269917 h 2375120"/>
                  <a:gd name="connsiteX107" fmla="*/ 1469247 w 2782291"/>
                  <a:gd name="connsiteY107" fmla="*/ 226374 h 2375120"/>
                  <a:gd name="connsiteX108" fmla="*/ 1454733 w 2782291"/>
                  <a:gd name="connsiteY108" fmla="*/ 226374 h 2375120"/>
                  <a:gd name="connsiteX109" fmla="*/ 1309590 w 2782291"/>
                  <a:gd name="connsiteY109" fmla="*/ 124774 h 2375120"/>
                  <a:gd name="connsiteX110" fmla="*/ 1266047 w 2782291"/>
                  <a:gd name="connsiteY110" fmla="*/ 81231 h 2375120"/>
                  <a:gd name="connsiteX111" fmla="*/ 1237018 w 2782291"/>
                  <a:gd name="connsiteY111" fmla="*/ 37688 h 2375120"/>
                  <a:gd name="connsiteX112" fmla="*/ 1193475 w 2782291"/>
                  <a:gd name="connsiteY112" fmla="*/ 23174 h 2375120"/>
                  <a:gd name="connsiteX113" fmla="*/ 1144375 w 2782291"/>
                  <a:gd name="connsiteY113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456488 w 2782291"/>
                  <a:gd name="connsiteY37" fmla="*/ 1783866 h 2375120"/>
                  <a:gd name="connsiteX38" fmla="*/ 629417 w 2782291"/>
                  <a:gd name="connsiteY38" fmla="*/ 2025390 h 2375120"/>
                  <a:gd name="connsiteX39" fmla="*/ 772561 w 2782291"/>
                  <a:gd name="connsiteY39" fmla="*/ 2272888 h 2375120"/>
                  <a:gd name="connsiteX40" fmla="*/ 816104 w 2782291"/>
                  <a:gd name="connsiteY40" fmla="*/ 2287402 h 2375120"/>
                  <a:gd name="connsiteX41" fmla="*/ 859647 w 2782291"/>
                  <a:gd name="connsiteY41" fmla="*/ 2301917 h 2375120"/>
                  <a:gd name="connsiteX42" fmla="*/ 903190 w 2782291"/>
                  <a:gd name="connsiteY42" fmla="*/ 2316431 h 2375120"/>
                  <a:gd name="connsiteX43" fmla="*/ 996247 w 2782291"/>
                  <a:gd name="connsiteY43" fmla="*/ 2328471 h 2375120"/>
                  <a:gd name="connsiteX44" fmla="*/ 1080347 w 2782291"/>
                  <a:gd name="connsiteY44" fmla="*/ 2342985 h 2375120"/>
                  <a:gd name="connsiteX45" fmla="*/ 946733 w 2782291"/>
                  <a:gd name="connsiteY45" fmla="*/ 2316431 h 2375120"/>
                  <a:gd name="connsiteX46" fmla="*/ 1193476 w 2782291"/>
                  <a:gd name="connsiteY46" fmla="*/ 2361513 h 2375120"/>
                  <a:gd name="connsiteX47" fmla="*/ 1309591 w 2782291"/>
                  <a:gd name="connsiteY47" fmla="*/ 2361512 h 2375120"/>
                  <a:gd name="connsiteX48" fmla="*/ 1466260 w 2782291"/>
                  <a:gd name="connsiteY48" fmla="*/ 2365527 h 2375120"/>
                  <a:gd name="connsiteX49" fmla="*/ 1657933 w 2782291"/>
                  <a:gd name="connsiteY49" fmla="*/ 2365525 h 2375120"/>
                  <a:gd name="connsiteX50" fmla="*/ 2047439 w 2782291"/>
                  <a:gd name="connsiteY50" fmla="*/ 2371922 h 2375120"/>
                  <a:gd name="connsiteX51" fmla="*/ 2509132 w 2782291"/>
                  <a:gd name="connsiteY51" fmla="*/ 2332484 h 2375120"/>
                  <a:gd name="connsiteX52" fmla="*/ 2600813 w 2782291"/>
                  <a:gd name="connsiteY52" fmla="*/ 2329918 h 2375120"/>
                  <a:gd name="connsiteX53" fmla="*/ 2685463 w 2782291"/>
                  <a:gd name="connsiteY53" fmla="*/ 2328470 h 2375120"/>
                  <a:gd name="connsiteX54" fmla="*/ 2755462 w 2782291"/>
                  <a:gd name="connsiteY54" fmla="*/ 2309942 h 2375120"/>
                  <a:gd name="connsiteX55" fmla="*/ 2775533 w 2782291"/>
                  <a:gd name="connsiteY55" fmla="*/ 2180252 h 2375120"/>
                  <a:gd name="connsiteX56" fmla="*/ 2644905 w 2782291"/>
                  <a:gd name="connsiteY56" fmla="*/ 2160787 h 2375120"/>
                  <a:gd name="connsiteX57" fmla="*/ 2508585 w 2782291"/>
                  <a:gd name="connsiteY57" fmla="*/ 2161901 h 2375120"/>
                  <a:gd name="connsiteX58" fmla="*/ 2436146 w 2782291"/>
                  <a:gd name="connsiteY58" fmla="*/ 2181789 h 2375120"/>
                  <a:gd name="connsiteX59" fmla="*/ 2415662 w 2782291"/>
                  <a:gd name="connsiteY59" fmla="*/ 2238308 h 2375120"/>
                  <a:gd name="connsiteX60" fmla="*/ 2334135 w 2782291"/>
                  <a:gd name="connsiteY60" fmla="*/ 2215768 h 2375120"/>
                  <a:gd name="connsiteX61" fmla="*/ 2335657 w 2782291"/>
                  <a:gd name="connsiteY61" fmla="*/ 2109396 h 2375120"/>
                  <a:gd name="connsiteX62" fmla="*/ 2197313 w 2782291"/>
                  <a:gd name="connsiteY62" fmla="*/ 2109397 h 2375120"/>
                  <a:gd name="connsiteX63" fmla="*/ 2194961 w 2782291"/>
                  <a:gd name="connsiteY63" fmla="*/ 1953575 h 2375120"/>
                  <a:gd name="connsiteX64" fmla="*/ 2064333 w 2782291"/>
                  <a:gd name="connsiteY64" fmla="*/ 1968088 h 2375120"/>
                  <a:gd name="connsiteX65" fmla="*/ 1933704 w 2782291"/>
                  <a:gd name="connsiteY65" fmla="*/ 2026146 h 2375120"/>
                  <a:gd name="connsiteX66" fmla="*/ 1861132 w 2782291"/>
                  <a:gd name="connsiteY66" fmla="*/ 2011630 h 2375120"/>
                  <a:gd name="connsiteX67" fmla="*/ 1498275 w 2782291"/>
                  <a:gd name="connsiteY67" fmla="*/ 1953574 h 2375120"/>
                  <a:gd name="connsiteX68" fmla="*/ 1411190 w 2782291"/>
                  <a:gd name="connsiteY68" fmla="*/ 1924545 h 2375120"/>
                  <a:gd name="connsiteX69" fmla="*/ 1295075 w 2782291"/>
                  <a:gd name="connsiteY69" fmla="*/ 1866488 h 2375120"/>
                  <a:gd name="connsiteX70" fmla="*/ 1135418 w 2782291"/>
                  <a:gd name="connsiteY70" fmla="*/ 1735860 h 2375120"/>
                  <a:gd name="connsiteX71" fmla="*/ 1025276 w 2782291"/>
                  <a:gd name="connsiteY71" fmla="*/ 1636734 h 2375120"/>
                  <a:gd name="connsiteX72" fmla="*/ 973190 w 2782291"/>
                  <a:gd name="connsiteY72" fmla="*/ 1572190 h 2375120"/>
                  <a:gd name="connsiteX73" fmla="*/ 941175 w 2782291"/>
                  <a:gd name="connsiteY73" fmla="*/ 1518145 h 2375120"/>
                  <a:gd name="connsiteX74" fmla="*/ 946733 w 2782291"/>
                  <a:gd name="connsiteY74" fmla="*/ 1445574 h 2375120"/>
                  <a:gd name="connsiteX75" fmla="*/ 859647 w 2782291"/>
                  <a:gd name="connsiteY75" fmla="*/ 1445574 h 2375120"/>
                  <a:gd name="connsiteX76" fmla="*/ 787076 w 2782291"/>
                  <a:gd name="connsiteY76" fmla="*/ 1416545 h 2375120"/>
                  <a:gd name="connsiteX77" fmla="*/ 769575 w 2782291"/>
                  <a:gd name="connsiteY77" fmla="*/ 1296417 h 2375120"/>
                  <a:gd name="connsiteX78" fmla="*/ 888676 w 2782291"/>
                  <a:gd name="connsiteY78" fmla="*/ 1227860 h 2375120"/>
                  <a:gd name="connsiteX79" fmla="*/ 894577 w 2782291"/>
                  <a:gd name="connsiteY79" fmla="*/ 1101300 h 2375120"/>
                  <a:gd name="connsiteX80" fmla="*/ 744704 w 2782291"/>
                  <a:gd name="connsiteY80" fmla="*/ 1048794 h 2375120"/>
                  <a:gd name="connsiteX81" fmla="*/ 747760 w 2782291"/>
                  <a:gd name="connsiteY81" fmla="*/ 928009 h 2375120"/>
                  <a:gd name="connsiteX82" fmla="*/ 894576 w 2782291"/>
                  <a:gd name="connsiteY82" fmla="*/ 933284 h 2375120"/>
                  <a:gd name="connsiteX83" fmla="*/ 917634 w 2782291"/>
                  <a:gd name="connsiteY83" fmla="*/ 1017291 h 2375120"/>
                  <a:gd name="connsiteX84" fmla="*/ 1109376 w 2782291"/>
                  <a:gd name="connsiteY84" fmla="*/ 1023121 h 2375120"/>
                  <a:gd name="connsiteX85" fmla="*/ 1178961 w 2782291"/>
                  <a:gd name="connsiteY85" fmla="*/ 1048136 h 2375120"/>
                  <a:gd name="connsiteX86" fmla="*/ 1309177 w 2782291"/>
                  <a:gd name="connsiteY86" fmla="*/ 1066664 h 2375120"/>
                  <a:gd name="connsiteX87" fmla="*/ 1382161 w 2782291"/>
                  <a:gd name="connsiteY87" fmla="*/ 1070677 h 2375120"/>
                  <a:gd name="connsiteX88" fmla="*/ 1483761 w 2782291"/>
                  <a:gd name="connsiteY88" fmla="*/ 1053688 h 2375120"/>
                  <a:gd name="connsiteX89" fmla="*/ 1600289 w 2782291"/>
                  <a:gd name="connsiteY89" fmla="*/ 1028673 h 2375120"/>
                  <a:gd name="connsiteX90" fmla="*/ 1614390 w 2782291"/>
                  <a:gd name="connsiteY90" fmla="*/ 995631 h 2375120"/>
                  <a:gd name="connsiteX91" fmla="*/ 1501676 w 2782291"/>
                  <a:gd name="connsiteY91" fmla="*/ 890018 h 2375120"/>
                  <a:gd name="connsiteX92" fmla="*/ 1599875 w 2782291"/>
                  <a:gd name="connsiteY92" fmla="*/ 777917 h 2375120"/>
                  <a:gd name="connsiteX93" fmla="*/ 1576818 w 2782291"/>
                  <a:gd name="connsiteY93" fmla="*/ 676317 h 2375120"/>
                  <a:gd name="connsiteX94" fmla="*/ 1498274 w 2782291"/>
                  <a:gd name="connsiteY94" fmla="*/ 618260 h 2375120"/>
                  <a:gd name="connsiteX95" fmla="*/ 1390306 w 2782291"/>
                  <a:gd name="connsiteY95" fmla="*/ 618252 h 2375120"/>
                  <a:gd name="connsiteX96" fmla="*/ 1286548 w 2782291"/>
                  <a:gd name="connsiteY96" fmla="*/ 555247 h 2375120"/>
                  <a:gd name="connsiteX97" fmla="*/ 1498689 w 2782291"/>
                  <a:gd name="connsiteY97" fmla="*/ 372120 h 2375120"/>
                  <a:gd name="connsiteX98" fmla="*/ 1643833 w 2782291"/>
                  <a:gd name="connsiteY98" fmla="*/ 519136 h 2375120"/>
                  <a:gd name="connsiteX99" fmla="*/ 1875647 w 2782291"/>
                  <a:gd name="connsiteY99" fmla="*/ 676316 h 2375120"/>
                  <a:gd name="connsiteX100" fmla="*/ 1991761 w 2782291"/>
                  <a:gd name="connsiteY100" fmla="*/ 792431 h 2375120"/>
                  <a:gd name="connsiteX101" fmla="*/ 1997732 w 2782291"/>
                  <a:gd name="connsiteY101" fmla="*/ 624747 h 2375120"/>
                  <a:gd name="connsiteX102" fmla="*/ 1989190 w 2782291"/>
                  <a:gd name="connsiteY102" fmla="*/ 577191 h 2375120"/>
                  <a:gd name="connsiteX103" fmla="*/ 1991347 w 2782291"/>
                  <a:gd name="connsiteY103" fmla="*/ 519134 h 2375120"/>
                  <a:gd name="connsiteX104" fmla="*/ 1875647 w 2782291"/>
                  <a:gd name="connsiteY104" fmla="*/ 458602 h 2375120"/>
                  <a:gd name="connsiteX105" fmla="*/ 1672447 w 2782291"/>
                  <a:gd name="connsiteY105" fmla="*/ 371517 h 2375120"/>
                  <a:gd name="connsiteX106" fmla="*/ 1570847 w 2782291"/>
                  <a:gd name="connsiteY106" fmla="*/ 298945 h 2375120"/>
                  <a:gd name="connsiteX107" fmla="*/ 1527304 w 2782291"/>
                  <a:gd name="connsiteY107" fmla="*/ 269917 h 2375120"/>
                  <a:gd name="connsiteX108" fmla="*/ 1469247 w 2782291"/>
                  <a:gd name="connsiteY108" fmla="*/ 226374 h 2375120"/>
                  <a:gd name="connsiteX109" fmla="*/ 1454733 w 2782291"/>
                  <a:gd name="connsiteY109" fmla="*/ 226374 h 2375120"/>
                  <a:gd name="connsiteX110" fmla="*/ 1309590 w 2782291"/>
                  <a:gd name="connsiteY110" fmla="*/ 124774 h 2375120"/>
                  <a:gd name="connsiteX111" fmla="*/ 1266047 w 2782291"/>
                  <a:gd name="connsiteY111" fmla="*/ 81231 h 2375120"/>
                  <a:gd name="connsiteX112" fmla="*/ 1237018 w 2782291"/>
                  <a:gd name="connsiteY112" fmla="*/ 37688 h 2375120"/>
                  <a:gd name="connsiteX113" fmla="*/ 1193475 w 2782291"/>
                  <a:gd name="connsiteY113" fmla="*/ 23174 h 2375120"/>
                  <a:gd name="connsiteX114" fmla="*/ 1144375 w 2782291"/>
                  <a:gd name="connsiteY114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456488 w 2782291"/>
                  <a:gd name="connsiteY37" fmla="*/ 1783866 h 2375120"/>
                  <a:gd name="connsiteX38" fmla="*/ 629417 w 2782291"/>
                  <a:gd name="connsiteY38" fmla="*/ 2025390 h 2375120"/>
                  <a:gd name="connsiteX39" fmla="*/ 772561 w 2782291"/>
                  <a:gd name="connsiteY39" fmla="*/ 2272888 h 2375120"/>
                  <a:gd name="connsiteX40" fmla="*/ 816104 w 2782291"/>
                  <a:gd name="connsiteY40" fmla="*/ 2287402 h 2375120"/>
                  <a:gd name="connsiteX41" fmla="*/ 859647 w 2782291"/>
                  <a:gd name="connsiteY41" fmla="*/ 2301917 h 2375120"/>
                  <a:gd name="connsiteX42" fmla="*/ 903190 w 2782291"/>
                  <a:gd name="connsiteY42" fmla="*/ 2316431 h 2375120"/>
                  <a:gd name="connsiteX43" fmla="*/ 996247 w 2782291"/>
                  <a:gd name="connsiteY43" fmla="*/ 2328471 h 2375120"/>
                  <a:gd name="connsiteX44" fmla="*/ 1080347 w 2782291"/>
                  <a:gd name="connsiteY44" fmla="*/ 2342985 h 2375120"/>
                  <a:gd name="connsiteX45" fmla="*/ 946733 w 2782291"/>
                  <a:gd name="connsiteY45" fmla="*/ 2316431 h 2375120"/>
                  <a:gd name="connsiteX46" fmla="*/ 1193476 w 2782291"/>
                  <a:gd name="connsiteY46" fmla="*/ 2361513 h 2375120"/>
                  <a:gd name="connsiteX47" fmla="*/ 1309591 w 2782291"/>
                  <a:gd name="connsiteY47" fmla="*/ 2361512 h 2375120"/>
                  <a:gd name="connsiteX48" fmla="*/ 1466260 w 2782291"/>
                  <a:gd name="connsiteY48" fmla="*/ 2365527 h 2375120"/>
                  <a:gd name="connsiteX49" fmla="*/ 1657933 w 2782291"/>
                  <a:gd name="connsiteY49" fmla="*/ 2365525 h 2375120"/>
                  <a:gd name="connsiteX50" fmla="*/ 2047439 w 2782291"/>
                  <a:gd name="connsiteY50" fmla="*/ 2371922 h 2375120"/>
                  <a:gd name="connsiteX51" fmla="*/ 2509132 w 2782291"/>
                  <a:gd name="connsiteY51" fmla="*/ 2332484 h 2375120"/>
                  <a:gd name="connsiteX52" fmla="*/ 2600813 w 2782291"/>
                  <a:gd name="connsiteY52" fmla="*/ 2329918 h 2375120"/>
                  <a:gd name="connsiteX53" fmla="*/ 2685463 w 2782291"/>
                  <a:gd name="connsiteY53" fmla="*/ 2328470 h 2375120"/>
                  <a:gd name="connsiteX54" fmla="*/ 2755462 w 2782291"/>
                  <a:gd name="connsiteY54" fmla="*/ 2309942 h 2375120"/>
                  <a:gd name="connsiteX55" fmla="*/ 2775533 w 2782291"/>
                  <a:gd name="connsiteY55" fmla="*/ 2180252 h 2375120"/>
                  <a:gd name="connsiteX56" fmla="*/ 2644905 w 2782291"/>
                  <a:gd name="connsiteY56" fmla="*/ 2160787 h 2375120"/>
                  <a:gd name="connsiteX57" fmla="*/ 2508585 w 2782291"/>
                  <a:gd name="connsiteY57" fmla="*/ 2161901 h 2375120"/>
                  <a:gd name="connsiteX58" fmla="*/ 2436146 w 2782291"/>
                  <a:gd name="connsiteY58" fmla="*/ 2181789 h 2375120"/>
                  <a:gd name="connsiteX59" fmla="*/ 2415662 w 2782291"/>
                  <a:gd name="connsiteY59" fmla="*/ 2238308 h 2375120"/>
                  <a:gd name="connsiteX60" fmla="*/ 2334135 w 2782291"/>
                  <a:gd name="connsiteY60" fmla="*/ 2215768 h 2375120"/>
                  <a:gd name="connsiteX61" fmla="*/ 2335657 w 2782291"/>
                  <a:gd name="connsiteY61" fmla="*/ 2109396 h 2375120"/>
                  <a:gd name="connsiteX62" fmla="*/ 2197313 w 2782291"/>
                  <a:gd name="connsiteY62" fmla="*/ 2109397 h 2375120"/>
                  <a:gd name="connsiteX63" fmla="*/ 2194961 w 2782291"/>
                  <a:gd name="connsiteY63" fmla="*/ 1953575 h 2375120"/>
                  <a:gd name="connsiteX64" fmla="*/ 2064333 w 2782291"/>
                  <a:gd name="connsiteY64" fmla="*/ 1968088 h 2375120"/>
                  <a:gd name="connsiteX65" fmla="*/ 1933704 w 2782291"/>
                  <a:gd name="connsiteY65" fmla="*/ 2026146 h 2375120"/>
                  <a:gd name="connsiteX66" fmla="*/ 1861132 w 2782291"/>
                  <a:gd name="connsiteY66" fmla="*/ 2011630 h 2375120"/>
                  <a:gd name="connsiteX67" fmla="*/ 1498275 w 2782291"/>
                  <a:gd name="connsiteY67" fmla="*/ 1953574 h 2375120"/>
                  <a:gd name="connsiteX68" fmla="*/ 1411190 w 2782291"/>
                  <a:gd name="connsiteY68" fmla="*/ 1924545 h 2375120"/>
                  <a:gd name="connsiteX69" fmla="*/ 1295075 w 2782291"/>
                  <a:gd name="connsiteY69" fmla="*/ 1866488 h 2375120"/>
                  <a:gd name="connsiteX70" fmla="*/ 1135418 w 2782291"/>
                  <a:gd name="connsiteY70" fmla="*/ 1735860 h 2375120"/>
                  <a:gd name="connsiteX71" fmla="*/ 1025276 w 2782291"/>
                  <a:gd name="connsiteY71" fmla="*/ 1636734 h 2375120"/>
                  <a:gd name="connsiteX72" fmla="*/ 973190 w 2782291"/>
                  <a:gd name="connsiteY72" fmla="*/ 1572190 h 2375120"/>
                  <a:gd name="connsiteX73" fmla="*/ 941175 w 2782291"/>
                  <a:gd name="connsiteY73" fmla="*/ 1518145 h 2375120"/>
                  <a:gd name="connsiteX74" fmla="*/ 946733 w 2782291"/>
                  <a:gd name="connsiteY74" fmla="*/ 1445574 h 2375120"/>
                  <a:gd name="connsiteX75" fmla="*/ 859647 w 2782291"/>
                  <a:gd name="connsiteY75" fmla="*/ 1445574 h 2375120"/>
                  <a:gd name="connsiteX76" fmla="*/ 787076 w 2782291"/>
                  <a:gd name="connsiteY76" fmla="*/ 1416545 h 2375120"/>
                  <a:gd name="connsiteX77" fmla="*/ 769575 w 2782291"/>
                  <a:gd name="connsiteY77" fmla="*/ 1296417 h 2375120"/>
                  <a:gd name="connsiteX78" fmla="*/ 888676 w 2782291"/>
                  <a:gd name="connsiteY78" fmla="*/ 1227860 h 2375120"/>
                  <a:gd name="connsiteX79" fmla="*/ 894577 w 2782291"/>
                  <a:gd name="connsiteY79" fmla="*/ 1101300 h 2375120"/>
                  <a:gd name="connsiteX80" fmla="*/ 744704 w 2782291"/>
                  <a:gd name="connsiteY80" fmla="*/ 1048794 h 2375120"/>
                  <a:gd name="connsiteX81" fmla="*/ 747760 w 2782291"/>
                  <a:gd name="connsiteY81" fmla="*/ 928009 h 2375120"/>
                  <a:gd name="connsiteX82" fmla="*/ 894576 w 2782291"/>
                  <a:gd name="connsiteY82" fmla="*/ 933284 h 2375120"/>
                  <a:gd name="connsiteX83" fmla="*/ 917634 w 2782291"/>
                  <a:gd name="connsiteY83" fmla="*/ 1017291 h 2375120"/>
                  <a:gd name="connsiteX84" fmla="*/ 1109376 w 2782291"/>
                  <a:gd name="connsiteY84" fmla="*/ 1023121 h 2375120"/>
                  <a:gd name="connsiteX85" fmla="*/ 1178961 w 2782291"/>
                  <a:gd name="connsiteY85" fmla="*/ 1048136 h 2375120"/>
                  <a:gd name="connsiteX86" fmla="*/ 1309177 w 2782291"/>
                  <a:gd name="connsiteY86" fmla="*/ 1066664 h 2375120"/>
                  <a:gd name="connsiteX87" fmla="*/ 1382161 w 2782291"/>
                  <a:gd name="connsiteY87" fmla="*/ 1070677 h 2375120"/>
                  <a:gd name="connsiteX88" fmla="*/ 1483761 w 2782291"/>
                  <a:gd name="connsiteY88" fmla="*/ 1053688 h 2375120"/>
                  <a:gd name="connsiteX89" fmla="*/ 1600289 w 2782291"/>
                  <a:gd name="connsiteY89" fmla="*/ 1028673 h 2375120"/>
                  <a:gd name="connsiteX90" fmla="*/ 1614390 w 2782291"/>
                  <a:gd name="connsiteY90" fmla="*/ 995631 h 2375120"/>
                  <a:gd name="connsiteX91" fmla="*/ 1501676 w 2782291"/>
                  <a:gd name="connsiteY91" fmla="*/ 890018 h 2375120"/>
                  <a:gd name="connsiteX92" fmla="*/ 1599875 w 2782291"/>
                  <a:gd name="connsiteY92" fmla="*/ 777917 h 2375120"/>
                  <a:gd name="connsiteX93" fmla="*/ 1576818 w 2782291"/>
                  <a:gd name="connsiteY93" fmla="*/ 676317 h 2375120"/>
                  <a:gd name="connsiteX94" fmla="*/ 1498274 w 2782291"/>
                  <a:gd name="connsiteY94" fmla="*/ 618260 h 2375120"/>
                  <a:gd name="connsiteX95" fmla="*/ 1390306 w 2782291"/>
                  <a:gd name="connsiteY95" fmla="*/ 618252 h 2375120"/>
                  <a:gd name="connsiteX96" fmla="*/ 1286548 w 2782291"/>
                  <a:gd name="connsiteY96" fmla="*/ 555247 h 2375120"/>
                  <a:gd name="connsiteX97" fmla="*/ 1498689 w 2782291"/>
                  <a:gd name="connsiteY97" fmla="*/ 372120 h 2375120"/>
                  <a:gd name="connsiteX98" fmla="*/ 1643833 w 2782291"/>
                  <a:gd name="connsiteY98" fmla="*/ 519136 h 2375120"/>
                  <a:gd name="connsiteX99" fmla="*/ 1875647 w 2782291"/>
                  <a:gd name="connsiteY99" fmla="*/ 676316 h 2375120"/>
                  <a:gd name="connsiteX100" fmla="*/ 1991761 w 2782291"/>
                  <a:gd name="connsiteY100" fmla="*/ 792431 h 2375120"/>
                  <a:gd name="connsiteX101" fmla="*/ 1997732 w 2782291"/>
                  <a:gd name="connsiteY101" fmla="*/ 624747 h 2375120"/>
                  <a:gd name="connsiteX102" fmla="*/ 1989190 w 2782291"/>
                  <a:gd name="connsiteY102" fmla="*/ 577191 h 2375120"/>
                  <a:gd name="connsiteX103" fmla="*/ 1991347 w 2782291"/>
                  <a:gd name="connsiteY103" fmla="*/ 519134 h 2375120"/>
                  <a:gd name="connsiteX104" fmla="*/ 1875647 w 2782291"/>
                  <a:gd name="connsiteY104" fmla="*/ 458602 h 2375120"/>
                  <a:gd name="connsiteX105" fmla="*/ 1672447 w 2782291"/>
                  <a:gd name="connsiteY105" fmla="*/ 371517 h 2375120"/>
                  <a:gd name="connsiteX106" fmla="*/ 1570847 w 2782291"/>
                  <a:gd name="connsiteY106" fmla="*/ 298945 h 2375120"/>
                  <a:gd name="connsiteX107" fmla="*/ 1527304 w 2782291"/>
                  <a:gd name="connsiteY107" fmla="*/ 269917 h 2375120"/>
                  <a:gd name="connsiteX108" fmla="*/ 1469247 w 2782291"/>
                  <a:gd name="connsiteY108" fmla="*/ 226374 h 2375120"/>
                  <a:gd name="connsiteX109" fmla="*/ 1454733 w 2782291"/>
                  <a:gd name="connsiteY109" fmla="*/ 226374 h 2375120"/>
                  <a:gd name="connsiteX110" fmla="*/ 1309590 w 2782291"/>
                  <a:gd name="connsiteY110" fmla="*/ 124774 h 2375120"/>
                  <a:gd name="connsiteX111" fmla="*/ 1266047 w 2782291"/>
                  <a:gd name="connsiteY111" fmla="*/ 81231 h 2375120"/>
                  <a:gd name="connsiteX112" fmla="*/ 1237018 w 2782291"/>
                  <a:gd name="connsiteY112" fmla="*/ 37688 h 2375120"/>
                  <a:gd name="connsiteX113" fmla="*/ 1193475 w 2782291"/>
                  <a:gd name="connsiteY113" fmla="*/ 23174 h 2375120"/>
                  <a:gd name="connsiteX114" fmla="*/ 1144375 w 2782291"/>
                  <a:gd name="connsiteY114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133686 w 2782291"/>
                  <a:gd name="connsiteY37" fmla="*/ 1531841 h 2375120"/>
                  <a:gd name="connsiteX38" fmla="*/ 456488 w 2782291"/>
                  <a:gd name="connsiteY38" fmla="*/ 1783866 h 2375120"/>
                  <a:gd name="connsiteX39" fmla="*/ 629417 w 2782291"/>
                  <a:gd name="connsiteY39" fmla="*/ 2025390 h 2375120"/>
                  <a:gd name="connsiteX40" fmla="*/ 772561 w 2782291"/>
                  <a:gd name="connsiteY40" fmla="*/ 2272888 h 2375120"/>
                  <a:gd name="connsiteX41" fmla="*/ 816104 w 2782291"/>
                  <a:gd name="connsiteY41" fmla="*/ 2287402 h 2375120"/>
                  <a:gd name="connsiteX42" fmla="*/ 859647 w 2782291"/>
                  <a:gd name="connsiteY42" fmla="*/ 2301917 h 2375120"/>
                  <a:gd name="connsiteX43" fmla="*/ 903190 w 2782291"/>
                  <a:gd name="connsiteY43" fmla="*/ 2316431 h 2375120"/>
                  <a:gd name="connsiteX44" fmla="*/ 996247 w 2782291"/>
                  <a:gd name="connsiteY44" fmla="*/ 2328471 h 2375120"/>
                  <a:gd name="connsiteX45" fmla="*/ 1080347 w 2782291"/>
                  <a:gd name="connsiteY45" fmla="*/ 2342985 h 2375120"/>
                  <a:gd name="connsiteX46" fmla="*/ 946733 w 2782291"/>
                  <a:gd name="connsiteY46" fmla="*/ 2316431 h 2375120"/>
                  <a:gd name="connsiteX47" fmla="*/ 1193476 w 2782291"/>
                  <a:gd name="connsiteY47" fmla="*/ 2361513 h 2375120"/>
                  <a:gd name="connsiteX48" fmla="*/ 1309591 w 2782291"/>
                  <a:gd name="connsiteY48" fmla="*/ 2361512 h 2375120"/>
                  <a:gd name="connsiteX49" fmla="*/ 1466260 w 2782291"/>
                  <a:gd name="connsiteY49" fmla="*/ 2365527 h 2375120"/>
                  <a:gd name="connsiteX50" fmla="*/ 1657933 w 2782291"/>
                  <a:gd name="connsiteY50" fmla="*/ 2365525 h 2375120"/>
                  <a:gd name="connsiteX51" fmla="*/ 2047439 w 2782291"/>
                  <a:gd name="connsiteY51" fmla="*/ 2371922 h 2375120"/>
                  <a:gd name="connsiteX52" fmla="*/ 2509132 w 2782291"/>
                  <a:gd name="connsiteY52" fmla="*/ 2332484 h 2375120"/>
                  <a:gd name="connsiteX53" fmla="*/ 2600813 w 2782291"/>
                  <a:gd name="connsiteY53" fmla="*/ 2329918 h 2375120"/>
                  <a:gd name="connsiteX54" fmla="*/ 2685463 w 2782291"/>
                  <a:gd name="connsiteY54" fmla="*/ 2328470 h 2375120"/>
                  <a:gd name="connsiteX55" fmla="*/ 2755462 w 2782291"/>
                  <a:gd name="connsiteY55" fmla="*/ 2309942 h 2375120"/>
                  <a:gd name="connsiteX56" fmla="*/ 2775533 w 2782291"/>
                  <a:gd name="connsiteY56" fmla="*/ 2180252 h 2375120"/>
                  <a:gd name="connsiteX57" fmla="*/ 2644905 w 2782291"/>
                  <a:gd name="connsiteY57" fmla="*/ 2160787 h 2375120"/>
                  <a:gd name="connsiteX58" fmla="*/ 2508585 w 2782291"/>
                  <a:gd name="connsiteY58" fmla="*/ 2161901 h 2375120"/>
                  <a:gd name="connsiteX59" fmla="*/ 2436146 w 2782291"/>
                  <a:gd name="connsiteY59" fmla="*/ 2181789 h 2375120"/>
                  <a:gd name="connsiteX60" fmla="*/ 2415662 w 2782291"/>
                  <a:gd name="connsiteY60" fmla="*/ 2238308 h 2375120"/>
                  <a:gd name="connsiteX61" fmla="*/ 2334135 w 2782291"/>
                  <a:gd name="connsiteY61" fmla="*/ 2215768 h 2375120"/>
                  <a:gd name="connsiteX62" fmla="*/ 2335657 w 2782291"/>
                  <a:gd name="connsiteY62" fmla="*/ 2109396 h 2375120"/>
                  <a:gd name="connsiteX63" fmla="*/ 2197313 w 2782291"/>
                  <a:gd name="connsiteY63" fmla="*/ 2109397 h 2375120"/>
                  <a:gd name="connsiteX64" fmla="*/ 2194961 w 2782291"/>
                  <a:gd name="connsiteY64" fmla="*/ 1953575 h 2375120"/>
                  <a:gd name="connsiteX65" fmla="*/ 2064333 w 2782291"/>
                  <a:gd name="connsiteY65" fmla="*/ 1968088 h 2375120"/>
                  <a:gd name="connsiteX66" fmla="*/ 1933704 w 2782291"/>
                  <a:gd name="connsiteY66" fmla="*/ 2026146 h 2375120"/>
                  <a:gd name="connsiteX67" fmla="*/ 1861132 w 2782291"/>
                  <a:gd name="connsiteY67" fmla="*/ 2011630 h 2375120"/>
                  <a:gd name="connsiteX68" fmla="*/ 1498275 w 2782291"/>
                  <a:gd name="connsiteY68" fmla="*/ 1953574 h 2375120"/>
                  <a:gd name="connsiteX69" fmla="*/ 1411190 w 2782291"/>
                  <a:gd name="connsiteY69" fmla="*/ 1924545 h 2375120"/>
                  <a:gd name="connsiteX70" fmla="*/ 1295075 w 2782291"/>
                  <a:gd name="connsiteY70" fmla="*/ 1866488 h 2375120"/>
                  <a:gd name="connsiteX71" fmla="*/ 1135418 w 2782291"/>
                  <a:gd name="connsiteY71" fmla="*/ 1735860 h 2375120"/>
                  <a:gd name="connsiteX72" fmla="*/ 1025276 w 2782291"/>
                  <a:gd name="connsiteY72" fmla="*/ 1636734 h 2375120"/>
                  <a:gd name="connsiteX73" fmla="*/ 973190 w 2782291"/>
                  <a:gd name="connsiteY73" fmla="*/ 1572190 h 2375120"/>
                  <a:gd name="connsiteX74" fmla="*/ 941175 w 2782291"/>
                  <a:gd name="connsiteY74" fmla="*/ 1518145 h 2375120"/>
                  <a:gd name="connsiteX75" fmla="*/ 946733 w 2782291"/>
                  <a:gd name="connsiteY75" fmla="*/ 1445574 h 2375120"/>
                  <a:gd name="connsiteX76" fmla="*/ 859647 w 2782291"/>
                  <a:gd name="connsiteY76" fmla="*/ 1445574 h 2375120"/>
                  <a:gd name="connsiteX77" fmla="*/ 787076 w 2782291"/>
                  <a:gd name="connsiteY77" fmla="*/ 1416545 h 2375120"/>
                  <a:gd name="connsiteX78" fmla="*/ 769575 w 2782291"/>
                  <a:gd name="connsiteY78" fmla="*/ 1296417 h 2375120"/>
                  <a:gd name="connsiteX79" fmla="*/ 888676 w 2782291"/>
                  <a:gd name="connsiteY79" fmla="*/ 1227860 h 2375120"/>
                  <a:gd name="connsiteX80" fmla="*/ 894577 w 2782291"/>
                  <a:gd name="connsiteY80" fmla="*/ 1101300 h 2375120"/>
                  <a:gd name="connsiteX81" fmla="*/ 744704 w 2782291"/>
                  <a:gd name="connsiteY81" fmla="*/ 1048794 h 2375120"/>
                  <a:gd name="connsiteX82" fmla="*/ 747760 w 2782291"/>
                  <a:gd name="connsiteY82" fmla="*/ 928009 h 2375120"/>
                  <a:gd name="connsiteX83" fmla="*/ 894576 w 2782291"/>
                  <a:gd name="connsiteY83" fmla="*/ 933284 h 2375120"/>
                  <a:gd name="connsiteX84" fmla="*/ 917634 w 2782291"/>
                  <a:gd name="connsiteY84" fmla="*/ 1017291 h 2375120"/>
                  <a:gd name="connsiteX85" fmla="*/ 1109376 w 2782291"/>
                  <a:gd name="connsiteY85" fmla="*/ 1023121 h 2375120"/>
                  <a:gd name="connsiteX86" fmla="*/ 1178961 w 2782291"/>
                  <a:gd name="connsiteY86" fmla="*/ 1048136 h 2375120"/>
                  <a:gd name="connsiteX87" fmla="*/ 1309177 w 2782291"/>
                  <a:gd name="connsiteY87" fmla="*/ 1066664 h 2375120"/>
                  <a:gd name="connsiteX88" fmla="*/ 1382161 w 2782291"/>
                  <a:gd name="connsiteY88" fmla="*/ 1070677 h 2375120"/>
                  <a:gd name="connsiteX89" fmla="*/ 1483761 w 2782291"/>
                  <a:gd name="connsiteY89" fmla="*/ 1053688 h 2375120"/>
                  <a:gd name="connsiteX90" fmla="*/ 1600289 w 2782291"/>
                  <a:gd name="connsiteY90" fmla="*/ 1028673 h 2375120"/>
                  <a:gd name="connsiteX91" fmla="*/ 1614390 w 2782291"/>
                  <a:gd name="connsiteY91" fmla="*/ 995631 h 2375120"/>
                  <a:gd name="connsiteX92" fmla="*/ 1501676 w 2782291"/>
                  <a:gd name="connsiteY92" fmla="*/ 890018 h 2375120"/>
                  <a:gd name="connsiteX93" fmla="*/ 1599875 w 2782291"/>
                  <a:gd name="connsiteY93" fmla="*/ 777917 h 2375120"/>
                  <a:gd name="connsiteX94" fmla="*/ 1576818 w 2782291"/>
                  <a:gd name="connsiteY94" fmla="*/ 676317 h 2375120"/>
                  <a:gd name="connsiteX95" fmla="*/ 1498274 w 2782291"/>
                  <a:gd name="connsiteY95" fmla="*/ 618260 h 2375120"/>
                  <a:gd name="connsiteX96" fmla="*/ 1390306 w 2782291"/>
                  <a:gd name="connsiteY96" fmla="*/ 618252 h 2375120"/>
                  <a:gd name="connsiteX97" fmla="*/ 1286548 w 2782291"/>
                  <a:gd name="connsiteY97" fmla="*/ 555247 h 2375120"/>
                  <a:gd name="connsiteX98" fmla="*/ 1498689 w 2782291"/>
                  <a:gd name="connsiteY98" fmla="*/ 372120 h 2375120"/>
                  <a:gd name="connsiteX99" fmla="*/ 1643833 w 2782291"/>
                  <a:gd name="connsiteY99" fmla="*/ 519136 h 2375120"/>
                  <a:gd name="connsiteX100" fmla="*/ 1875647 w 2782291"/>
                  <a:gd name="connsiteY100" fmla="*/ 676316 h 2375120"/>
                  <a:gd name="connsiteX101" fmla="*/ 1991761 w 2782291"/>
                  <a:gd name="connsiteY101" fmla="*/ 792431 h 2375120"/>
                  <a:gd name="connsiteX102" fmla="*/ 1997732 w 2782291"/>
                  <a:gd name="connsiteY102" fmla="*/ 624747 h 2375120"/>
                  <a:gd name="connsiteX103" fmla="*/ 1989190 w 2782291"/>
                  <a:gd name="connsiteY103" fmla="*/ 577191 h 2375120"/>
                  <a:gd name="connsiteX104" fmla="*/ 1991347 w 2782291"/>
                  <a:gd name="connsiteY104" fmla="*/ 519134 h 2375120"/>
                  <a:gd name="connsiteX105" fmla="*/ 1875647 w 2782291"/>
                  <a:gd name="connsiteY105" fmla="*/ 458602 h 2375120"/>
                  <a:gd name="connsiteX106" fmla="*/ 1672447 w 2782291"/>
                  <a:gd name="connsiteY106" fmla="*/ 371517 h 2375120"/>
                  <a:gd name="connsiteX107" fmla="*/ 1570847 w 2782291"/>
                  <a:gd name="connsiteY107" fmla="*/ 298945 h 2375120"/>
                  <a:gd name="connsiteX108" fmla="*/ 1527304 w 2782291"/>
                  <a:gd name="connsiteY108" fmla="*/ 269917 h 2375120"/>
                  <a:gd name="connsiteX109" fmla="*/ 1469247 w 2782291"/>
                  <a:gd name="connsiteY109" fmla="*/ 226374 h 2375120"/>
                  <a:gd name="connsiteX110" fmla="*/ 1454733 w 2782291"/>
                  <a:gd name="connsiteY110" fmla="*/ 226374 h 2375120"/>
                  <a:gd name="connsiteX111" fmla="*/ 1309590 w 2782291"/>
                  <a:gd name="connsiteY111" fmla="*/ 124774 h 2375120"/>
                  <a:gd name="connsiteX112" fmla="*/ 1266047 w 2782291"/>
                  <a:gd name="connsiteY112" fmla="*/ 81231 h 2375120"/>
                  <a:gd name="connsiteX113" fmla="*/ 1237018 w 2782291"/>
                  <a:gd name="connsiteY113" fmla="*/ 37688 h 2375120"/>
                  <a:gd name="connsiteX114" fmla="*/ 1193475 w 2782291"/>
                  <a:gd name="connsiteY114" fmla="*/ 23174 h 2375120"/>
                  <a:gd name="connsiteX115" fmla="*/ 1144375 w 2782291"/>
                  <a:gd name="connsiteY115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133686 w 2782291"/>
                  <a:gd name="connsiteY37" fmla="*/ 1531841 h 2375120"/>
                  <a:gd name="connsiteX38" fmla="*/ 456488 w 2782291"/>
                  <a:gd name="connsiteY38" fmla="*/ 1783866 h 2375120"/>
                  <a:gd name="connsiteX39" fmla="*/ 629417 w 2782291"/>
                  <a:gd name="connsiteY39" fmla="*/ 2025390 h 2375120"/>
                  <a:gd name="connsiteX40" fmla="*/ 772561 w 2782291"/>
                  <a:gd name="connsiteY40" fmla="*/ 2272888 h 2375120"/>
                  <a:gd name="connsiteX41" fmla="*/ 816104 w 2782291"/>
                  <a:gd name="connsiteY41" fmla="*/ 2287402 h 2375120"/>
                  <a:gd name="connsiteX42" fmla="*/ 859647 w 2782291"/>
                  <a:gd name="connsiteY42" fmla="*/ 2301917 h 2375120"/>
                  <a:gd name="connsiteX43" fmla="*/ 903190 w 2782291"/>
                  <a:gd name="connsiteY43" fmla="*/ 2316431 h 2375120"/>
                  <a:gd name="connsiteX44" fmla="*/ 996247 w 2782291"/>
                  <a:gd name="connsiteY44" fmla="*/ 2328471 h 2375120"/>
                  <a:gd name="connsiteX45" fmla="*/ 1080347 w 2782291"/>
                  <a:gd name="connsiteY45" fmla="*/ 2342985 h 2375120"/>
                  <a:gd name="connsiteX46" fmla="*/ 946733 w 2782291"/>
                  <a:gd name="connsiteY46" fmla="*/ 2316431 h 2375120"/>
                  <a:gd name="connsiteX47" fmla="*/ 1193476 w 2782291"/>
                  <a:gd name="connsiteY47" fmla="*/ 2361513 h 2375120"/>
                  <a:gd name="connsiteX48" fmla="*/ 1309591 w 2782291"/>
                  <a:gd name="connsiteY48" fmla="*/ 2361512 h 2375120"/>
                  <a:gd name="connsiteX49" fmla="*/ 1466260 w 2782291"/>
                  <a:gd name="connsiteY49" fmla="*/ 2365527 h 2375120"/>
                  <a:gd name="connsiteX50" fmla="*/ 1657933 w 2782291"/>
                  <a:gd name="connsiteY50" fmla="*/ 2365525 h 2375120"/>
                  <a:gd name="connsiteX51" fmla="*/ 2047439 w 2782291"/>
                  <a:gd name="connsiteY51" fmla="*/ 2371922 h 2375120"/>
                  <a:gd name="connsiteX52" fmla="*/ 2509132 w 2782291"/>
                  <a:gd name="connsiteY52" fmla="*/ 2332484 h 2375120"/>
                  <a:gd name="connsiteX53" fmla="*/ 2600813 w 2782291"/>
                  <a:gd name="connsiteY53" fmla="*/ 2329918 h 2375120"/>
                  <a:gd name="connsiteX54" fmla="*/ 2685463 w 2782291"/>
                  <a:gd name="connsiteY54" fmla="*/ 2328470 h 2375120"/>
                  <a:gd name="connsiteX55" fmla="*/ 2755462 w 2782291"/>
                  <a:gd name="connsiteY55" fmla="*/ 2309942 h 2375120"/>
                  <a:gd name="connsiteX56" fmla="*/ 2775533 w 2782291"/>
                  <a:gd name="connsiteY56" fmla="*/ 2180252 h 2375120"/>
                  <a:gd name="connsiteX57" fmla="*/ 2644905 w 2782291"/>
                  <a:gd name="connsiteY57" fmla="*/ 2160787 h 2375120"/>
                  <a:gd name="connsiteX58" fmla="*/ 2508585 w 2782291"/>
                  <a:gd name="connsiteY58" fmla="*/ 2161901 h 2375120"/>
                  <a:gd name="connsiteX59" fmla="*/ 2436146 w 2782291"/>
                  <a:gd name="connsiteY59" fmla="*/ 2181789 h 2375120"/>
                  <a:gd name="connsiteX60" fmla="*/ 2415662 w 2782291"/>
                  <a:gd name="connsiteY60" fmla="*/ 2238308 h 2375120"/>
                  <a:gd name="connsiteX61" fmla="*/ 2334135 w 2782291"/>
                  <a:gd name="connsiteY61" fmla="*/ 2215768 h 2375120"/>
                  <a:gd name="connsiteX62" fmla="*/ 2335657 w 2782291"/>
                  <a:gd name="connsiteY62" fmla="*/ 2109396 h 2375120"/>
                  <a:gd name="connsiteX63" fmla="*/ 2197313 w 2782291"/>
                  <a:gd name="connsiteY63" fmla="*/ 2109397 h 2375120"/>
                  <a:gd name="connsiteX64" fmla="*/ 2194961 w 2782291"/>
                  <a:gd name="connsiteY64" fmla="*/ 1953575 h 2375120"/>
                  <a:gd name="connsiteX65" fmla="*/ 2064333 w 2782291"/>
                  <a:gd name="connsiteY65" fmla="*/ 1968088 h 2375120"/>
                  <a:gd name="connsiteX66" fmla="*/ 1933704 w 2782291"/>
                  <a:gd name="connsiteY66" fmla="*/ 2026146 h 2375120"/>
                  <a:gd name="connsiteX67" fmla="*/ 1861132 w 2782291"/>
                  <a:gd name="connsiteY67" fmla="*/ 2011630 h 2375120"/>
                  <a:gd name="connsiteX68" fmla="*/ 1498275 w 2782291"/>
                  <a:gd name="connsiteY68" fmla="*/ 1953574 h 2375120"/>
                  <a:gd name="connsiteX69" fmla="*/ 1411190 w 2782291"/>
                  <a:gd name="connsiteY69" fmla="*/ 1924545 h 2375120"/>
                  <a:gd name="connsiteX70" fmla="*/ 1295075 w 2782291"/>
                  <a:gd name="connsiteY70" fmla="*/ 1866488 h 2375120"/>
                  <a:gd name="connsiteX71" fmla="*/ 1135418 w 2782291"/>
                  <a:gd name="connsiteY71" fmla="*/ 1735860 h 2375120"/>
                  <a:gd name="connsiteX72" fmla="*/ 1025276 w 2782291"/>
                  <a:gd name="connsiteY72" fmla="*/ 1636734 h 2375120"/>
                  <a:gd name="connsiteX73" fmla="*/ 973190 w 2782291"/>
                  <a:gd name="connsiteY73" fmla="*/ 1572190 h 2375120"/>
                  <a:gd name="connsiteX74" fmla="*/ 941175 w 2782291"/>
                  <a:gd name="connsiteY74" fmla="*/ 1518145 h 2375120"/>
                  <a:gd name="connsiteX75" fmla="*/ 946733 w 2782291"/>
                  <a:gd name="connsiteY75" fmla="*/ 1445574 h 2375120"/>
                  <a:gd name="connsiteX76" fmla="*/ 859647 w 2782291"/>
                  <a:gd name="connsiteY76" fmla="*/ 1445574 h 2375120"/>
                  <a:gd name="connsiteX77" fmla="*/ 787076 w 2782291"/>
                  <a:gd name="connsiteY77" fmla="*/ 1416545 h 2375120"/>
                  <a:gd name="connsiteX78" fmla="*/ 769575 w 2782291"/>
                  <a:gd name="connsiteY78" fmla="*/ 1296417 h 2375120"/>
                  <a:gd name="connsiteX79" fmla="*/ 888676 w 2782291"/>
                  <a:gd name="connsiteY79" fmla="*/ 1227860 h 2375120"/>
                  <a:gd name="connsiteX80" fmla="*/ 894577 w 2782291"/>
                  <a:gd name="connsiteY80" fmla="*/ 1101300 h 2375120"/>
                  <a:gd name="connsiteX81" fmla="*/ 744704 w 2782291"/>
                  <a:gd name="connsiteY81" fmla="*/ 1048794 h 2375120"/>
                  <a:gd name="connsiteX82" fmla="*/ 747760 w 2782291"/>
                  <a:gd name="connsiteY82" fmla="*/ 928009 h 2375120"/>
                  <a:gd name="connsiteX83" fmla="*/ 894576 w 2782291"/>
                  <a:gd name="connsiteY83" fmla="*/ 933284 h 2375120"/>
                  <a:gd name="connsiteX84" fmla="*/ 917634 w 2782291"/>
                  <a:gd name="connsiteY84" fmla="*/ 1017291 h 2375120"/>
                  <a:gd name="connsiteX85" fmla="*/ 1109376 w 2782291"/>
                  <a:gd name="connsiteY85" fmla="*/ 1023121 h 2375120"/>
                  <a:gd name="connsiteX86" fmla="*/ 1178961 w 2782291"/>
                  <a:gd name="connsiteY86" fmla="*/ 1048136 h 2375120"/>
                  <a:gd name="connsiteX87" fmla="*/ 1309177 w 2782291"/>
                  <a:gd name="connsiteY87" fmla="*/ 1066664 h 2375120"/>
                  <a:gd name="connsiteX88" fmla="*/ 1382161 w 2782291"/>
                  <a:gd name="connsiteY88" fmla="*/ 1070677 h 2375120"/>
                  <a:gd name="connsiteX89" fmla="*/ 1483761 w 2782291"/>
                  <a:gd name="connsiteY89" fmla="*/ 1053688 h 2375120"/>
                  <a:gd name="connsiteX90" fmla="*/ 1600289 w 2782291"/>
                  <a:gd name="connsiteY90" fmla="*/ 1028673 h 2375120"/>
                  <a:gd name="connsiteX91" fmla="*/ 1614390 w 2782291"/>
                  <a:gd name="connsiteY91" fmla="*/ 995631 h 2375120"/>
                  <a:gd name="connsiteX92" fmla="*/ 1501676 w 2782291"/>
                  <a:gd name="connsiteY92" fmla="*/ 890018 h 2375120"/>
                  <a:gd name="connsiteX93" fmla="*/ 1599875 w 2782291"/>
                  <a:gd name="connsiteY93" fmla="*/ 777917 h 2375120"/>
                  <a:gd name="connsiteX94" fmla="*/ 1576818 w 2782291"/>
                  <a:gd name="connsiteY94" fmla="*/ 676317 h 2375120"/>
                  <a:gd name="connsiteX95" fmla="*/ 1498274 w 2782291"/>
                  <a:gd name="connsiteY95" fmla="*/ 618260 h 2375120"/>
                  <a:gd name="connsiteX96" fmla="*/ 1390306 w 2782291"/>
                  <a:gd name="connsiteY96" fmla="*/ 618252 h 2375120"/>
                  <a:gd name="connsiteX97" fmla="*/ 1286548 w 2782291"/>
                  <a:gd name="connsiteY97" fmla="*/ 555247 h 2375120"/>
                  <a:gd name="connsiteX98" fmla="*/ 1498689 w 2782291"/>
                  <a:gd name="connsiteY98" fmla="*/ 372120 h 2375120"/>
                  <a:gd name="connsiteX99" fmla="*/ 1643833 w 2782291"/>
                  <a:gd name="connsiteY99" fmla="*/ 519136 h 2375120"/>
                  <a:gd name="connsiteX100" fmla="*/ 1875647 w 2782291"/>
                  <a:gd name="connsiteY100" fmla="*/ 676316 h 2375120"/>
                  <a:gd name="connsiteX101" fmla="*/ 1991761 w 2782291"/>
                  <a:gd name="connsiteY101" fmla="*/ 792431 h 2375120"/>
                  <a:gd name="connsiteX102" fmla="*/ 1997732 w 2782291"/>
                  <a:gd name="connsiteY102" fmla="*/ 624747 h 2375120"/>
                  <a:gd name="connsiteX103" fmla="*/ 1989190 w 2782291"/>
                  <a:gd name="connsiteY103" fmla="*/ 577191 h 2375120"/>
                  <a:gd name="connsiteX104" fmla="*/ 1991347 w 2782291"/>
                  <a:gd name="connsiteY104" fmla="*/ 519134 h 2375120"/>
                  <a:gd name="connsiteX105" fmla="*/ 1875647 w 2782291"/>
                  <a:gd name="connsiteY105" fmla="*/ 458602 h 2375120"/>
                  <a:gd name="connsiteX106" fmla="*/ 1672447 w 2782291"/>
                  <a:gd name="connsiteY106" fmla="*/ 371517 h 2375120"/>
                  <a:gd name="connsiteX107" fmla="*/ 1570847 w 2782291"/>
                  <a:gd name="connsiteY107" fmla="*/ 298945 h 2375120"/>
                  <a:gd name="connsiteX108" fmla="*/ 1527304 w 2782291"/>
                  <a:gd name="connsiteY108" fmla="*/ 269917 h 2375120"/>
                  <a:gd name="connsiteX109" fmla="*/ 1469247 w 2782291"/>
                  <a:gd name="connsiteY109" fmla="*/ 226374 h 2375120"/>
                  <a:gd name="connsiteX110" fmla="*/ 1454733 w 2782291"/>
                  <a:gd name="connsiteY110" fmla="*/ 226374 h 2375120"/>
                  <a:gd name="connsiteX111" fmla="*/ 1309590 w 2782291"/>
                  <a:gd name="connsiteY111" fmla="*/ 124774 h 2375120"/>
                  <a:gd name="connsiteX112" fmla="*/ 1266047 w 2782291"/>
                  <a:gd name="connsiteY112" fmla="*/ 81231 h 2375120"/>
                  <a:gd name="connsiteX113" fmla="*/ 1237018 w 2782291"/>
                  <a:gd name="connsiteY113" fmla="*/ 37688 h 2375120"/>
                  <a:gd name="connsiteX114" fmla="*/ 1193475 w 2782291"/>
                  <a:gd name="connsiteY114" fmla="*/ 23174 h 2375120"/>
                  <a:gd name="connsiteX115" fmla="*/ 1144375 w 2782291"/>
                  <a:gd name="connsiteY115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133686 w 2782291"/>
                  <a:gd name="connsiteY37" fmla="*/ 1531841 h 2375120"/>
                  <a:gd name="connsiteX38" fmla="*/ 214387 w 2782291"/>
                  <a:gd name="connsiteY38" fmla="*/ 1321822 h 2375120"/>
                  <a:gd name="connsiteX39" fmla="*/ 456488 w 2782291"/>
                  <a:gd name="connsiteY39" fmla="*/ 1783866 h 2375120"/>
                  <a:gd name="connsiteX40" fmla="*/ 629417 w 2782291"/>
                  <a:gd name="connsiteY40" fmla="*/ 2025390 h 2375120"/>
                  <a:gd name="connsiteX41" fmla="*/ 772561 w 2782291"/>
                  <a:gd name="connsiteY41" fmla="*/ 2272888 h 2375120"/>
                  <a:gd name="connsiteX42" fmla="*/ 816104 w 2782291"/>
                  <a:gd name="connsiteY42" fmla="*/ 2287402 h 2375120"/>
                  <a:gd name="connsiteX43" fmla="*/ 859647 w 2782291"/>
                  <a:gd name="connsiteY43" fmla="*/ 2301917 h 2375120"/>
                  <a:gd name="connsiteX44" fmla="*/ 903190 w 2782291"/>
                  <a:gd name="connsiteY44" fmla="*/ 2316431 h 2375120"/>
                  <a:gd name="connsiteX45" fmla="*/ 996247 w 2782291"/>
                  <a:gd name="connsiteY45" fmla="*/ 2328471 h 2375120"/>
                  <a:gd name="connsiteX46" fmla="*/ 1080347 w 2782291"/>
                  <a:gd name="connsiteY46" fmla="*/ 2342985 h 2375120"/>
                  <a:gd name="connsiteX47" fmla="*/ 946733 w 2782291"/>
                  <a:gd name="connsiteY47" fmla="*/ 2316431 h 2375120"/>
                  <a:gd name="connsiteX48" fmla="*/ 1193476 w 2782291"/>
                  <a:gd name="connsiteY48" fmla="*/ 2361513 h 2375120"/>
                  <a:gd name="connsiteX49" fmla="*/ 1309591 w 2782291"/>
                  <a:gd name="connsiteY49" fmla="*/ 2361512 h 2375120"/>
                  <a:gd name="connsiteX50" fmla="*/ 1466260 w 2782291"/>
                  <a:gd name="connsiteY50" fmla="*/ 2365527 h 2375120"/>
                  <a:gd name="connsiteX51" fmla="*/ 1657933 w 2782291"/>
                  <a:gd name="connsiteY51" fmla="*/ 2365525 h 2375120"/>
                  <a:gd name="connsiteX52" fmla="*/ 2047439 w 2782291"/>
                  <a:gd name="connsiteY52" fmla="*/ 2371922 h 2375120"/>
                  <a:gd name="connsiteX53" fmla="*/ 2509132 w 2782291"/>
                  <a:gd name="connsiteY53" fmla="*/ 2332484 h 2375120"/>
                  <a:gd name="connsiteX54" fmla="*/ 2600813 w 2782291"/>
                  <a:gd name="connsiteY54" fmla="*/ 2329918 h 2375120"/>
                  <a:gd name="connsiteX55" fmla="*/ 2685463 w 2782291"/>
                  <a:gd name="connsiteY55" fmla="*/ 2328470 h 2375120"/>
                  <a:gd name="connsiteX56" fmla="*/ 2755462 w 2782291"/>
                  <a:gd name="connsiteY56" fmla="*/ 2309942 h 2375120"/>
                  <a:gd name="connsiteX57" fmla="*/ 2775533 w 2782291"/>
                  <a:gd name="connsiteY57" fmla="*/ 2180252 h 2375120"/>
                  <a:gd name="connsiteX58" fmla="*/ 2644905 w 2782291"/>
                  <a:gd name="connsiteY58" fmla="*/ 2160787 h 2375120"/>
                  <a:gd name="connsiteX59" fmla="*/ 2508585 w 2782291"/>
                  <a:gd name="connsiteY59" fmla="*/ 2161901 h 2375120"/>
                  <a:gd name="connsiteX60" fmla="*/ 2436146 w 2782291"/>
                  <a:gd name="connsiteY60" fmla="*/ 2181789 h 2375120"/>
                  <a:gd name="connsiteX61" fmla="*/ 2415662 w 2782291"/>
                  <a:gd name="connsiteY61" fmla="*/ 2238308 h 2375120"/>
                  <a:gd name="connsiteX62" fmla="*/ 2334135 w 2782291"/>
                  <a:gd name="connsiteY62" fmla="*/ 2215768 h 2375120"/>
                  <a:gd name="connsiteX63" fmla="*/ 2335657 w 2782291"/>
                  <a:gd name="connsiteY63" fmla="*/ 2109396 h 2375120"/>
                  <a:gd name="connsiteX64" fmla="*/ 2197313 w 2782291"/>
                  <a:gd name="connsiteY64" fmla="*/ 2109397 h 2375120"/>
                  <a:gd name="connsiteX65" fmla="*/ 2194961 w 2782291"/>
                  <a:gd name="connsiteY65" fmla="*/ 1953575 h 2375120"/>
                  <a:gd name="connsiteX66" fmla="*/ 2064333 w 2782291"/>
                  <a:gd name="connsiteY66" fmla="*/ 1968088 h 2375120"/>
                  <a:gd name="connsiteX67" fmla="*/ 1933704 w 2782291"/>
                  <a:gd name="connsiteY67" fmla="*/ 2026146 h 2375120"/>
                  <a:gd name="connsiteX68" fmla="*/ 1861132 w 2782291"/>
                  <a:gd name="connsiteY68" fmla="*/ 2011630 h 2375120"/>
                  <a:gd name="connsiteX69" fmla="*/ 1498275 w 2782291"/>
                  <a:gd name="connsiteY69" fmla="*/ 1953574 h 2375120"/>
                  <a:gd name="connsiteX70" fmla="*/ 1411190 w 2782291"/>
                  <a:gd name="connsiteY70" fmla="*/ 1924545 h 2375120"/>
                  <a:gd name="connsiteX71" fmla="*/ 1295075 w 2782291"/>
                  <a:gd name="connsiteY71" fmla="*/ 1866488 h 2375120"/>
                  <a:gd name="connsiteX72" fmla="*/ 1135418 w 2782291"/>
                  <a:gd name="connsiteY72" fmla="*/ 1735860 h 2375120"/>
                  <a:gd name="connsiteX73" fmla="*/ 1025276 w 2782291"/>
                  <a:gd name="connsiteY73" fmla="*/ 1636734 h 2375120"/>
                  <a:gd name="connsiteX74" fmla="*/ 973190 w 2782291"/>
                  <a:gd name="connsiteY74" fmla="*/ 1572190 h 2375120"/>
                  <a:gd name="connsiteX75" fmla="*/ 941175 w 2782291"/>
                  <a:gd name="connsiteY75" fmla="*/ 1518145 h 2375120"/>
                  <a:gd name="connsiteX76" fmla="*/ 946733 w 2782291"/>
                  <a:gd name="connsiteY76" fmla="*/ 1445574 h 2375120"/>
                  <a:gd name="connsiteX77" fmla="*/ 859647 w 2782291"/>
                  <a:gd name="connsiteY77" fmla="*/ 1445574 h 2375120"/>
                  <a:gd name="connsiteX78" fmla="*/ 787076 w 2782291"/>
                  <a:gd name="connsiteY78" fmla="*/ 1416545 h 2375120"/>
                  <a:gd name="connsiteX79" fmla="*/ 769575 w 2782291"/>
                  <a:gd name="connsiteY79" fmla="*/ 1296417 h 2375120"/>
                  <a:gd name="connsiteX80" fmla="*/ 888676 w 2782291"/>
                  <a:gd name="connsiteY80" fmla="*/ 1227860 h 2375120"/>
                  <a:gd name="connsiteX81" fmla="*/ 894577 w 2782291"/>
                  <a:gd name="connsiteY81" fmla="*/ 1101300 h 2375120"/>
                  <a:gd name="connsiteX82" fmla="*/ 744704 w 2782291"/>
                  <a:gd name="connsiteY82" fmla="*/ 1048794 h 2375120"/>
                  <a:gd name="connsiteX83" fmla="*/ 747760 w 2782291"/>
                  <a:gd name="connsiteY83" fmla="*/ 928009 h 2375120"/>
                  <a:gd name="connsiteX84" fmla="*/ 894576 w 2782291"/>
                  <a:gd name="connsiteY84" fmla="*/ 933284 h 2375120"/>
                  <a:gd name="connsiteX85" fmla="*/ 917634 w 2782291"/>
                  <a:gd name="connsiteY85" fmla="*/ 1017291 h 2375120"/>
                  <a:gd name="connsiteX86" fmla="*/ 1109376 w 2782291"/>
                  <a:gd name="connsiteY86" fmla="*/ 1023121 h 2375120"/>
                  <a:gd name="connsiteX87" fmla="*/ 1178961 w 2782291"/>
                  <a:gd name="connsiteY87" fmla="*/ 1048136 h 2375120"/>
                  <a:gd name="connsiteX88" fmla="*/ 1309177 w 2782291"/>
                  <a:gd name="connsiteY88" fmla="*/ 1066664 h 2375120"/>
                  <a:gd name="connsiteX89" fmla="*/ 1382161 w 2782291"/>
                  <a:gd name="connsiteY89" fmla="*/ 1070677 h 2375120"/>
                  <a:gd name="connsiteX90" fmla="*/ 1483761 w 2782291"/>
                  <a:gd name="connsiteY90" fmla="*/ 1053688 h 2375120"/>
                  <a:gd name="connsiteX91" fmla="*/ 1600289 w 2782291"/>
                  <a:gd name="connsiteY91" fmla="*/ 1028673 h 2375120"/>
                  <a:gd name="connsiteX92" fmla="*/ 1614390 w 2782291"/>
                  <a:gd name="connsiteY92" fmla="*/ 995631 h 2375120"/>
                  <a:gd name="connsiteX93" fmla="*/ 1501676 w 2782291"/>
                  <a:gd name="connsiteY93" fmla="*/ 890018 h 2375120"/>
                  <a:gd name="connsiteX94" fmla="*/ 1599875 w 2782291"/>
                  <a:gd name="connsiteY94" fmla="*/ 777917 h 2375120"/>
                  <a:gd name="connsiteX95" fmla="*/ 1576818 w 2782291"/>
                  <a:gd name="connsiteY95" fmla="*/ 676317 h 2375120"/>
                  <a:gd name="connsiteX96" fmla="*/ 1498274 w 2782291"/>
                  <a:gd name="connsiteY96" fmla="*/ 618260 h 2375120"/>
                  <a:gd name="connsiteX97" fmla="*/ 1390306 w 2782291"/>
                  <a:gd name="connsiteY97" fmla="*/ 618252 h 2375120"/>
                  <a:gd name="connsiteX98" fmla="*/ 1286548 w 2782291"/>
                  <a:gd name="connsiteY98" fmla="*/ 555247 h 2375120"/>
                  <a:gd name="connsiteX99" fmla="*/ 1498689 w 2782291"/>
                  <a:gd name="connsiteY99" fmla="*/ 372120 h 2375120"/>
                  <a:gd name="connsiteX100" fmla="*/ 1643833 w 2782291"/>
                  <a:gd name="connsiteY100" fmla="*/ 519136 h 2375120"/>
                  <a:gd name="connsiteX101" fmla="*/ 1875647 w 2782291"/>
                  <a:gd name="connsiteY101" fmla="*/ 676316 h 2375120"/>
                  <a:gd name="connsiteX102" fmla="*/ 1991761 w 2782291"/>
                  <a:gd name="connsiteY102" fmla="*/ 792431 h 2375120"/>
                  <a:gd name="connsiteX103" fmla="*/ 1997732 w 2782291"/>
                  <a:gd name="connsiteY103" fmla="*/ 624747 h 2375120"/>
                  <a:gd name="connsiteX104" fmla="*/ 1989190 w 2782291"/>
                  <a:gd name="connsiteY104" fmla="*/ 577191 h 2375120"/>
                  <a:gd name="connsiteX105" fmla="*/ 1991347 w 2782291"/>
                  <a:gd name="connsiteY105" fmla="*/ 519134 h 2375120"/>
                  <a:gd name="connsiteX106" fmla="*/ 1875647 w 2782291"/>
                  <a:gd name="connsiteY106" fmla="*/ 458602 h 2375120"/>
                  <a:gd name="connsiteX107" fmla="*/ 1672447 w 2782291"/>
                  <a:gd name="connsiteY107" fmla="*/ 371517 h 2375120"/>
                  <a:gd name="connsiteX108" fmla="*/ 1570847 w 2782291"/>
                  <a:gd name="connsiteY108" fmla="*/ 298945 h 2375120"/>
                  <a:gd name="connsiteX109" fmla="*/ 1527304 w 2782291"/>
                  <a:gd name="connsiteY109" fmla="*/ 269917 h 2375120"/>
                  <a:gd name="connsiteX110" fmla="*/ 1469247 w 2782291"/>
                  <a:gd name="connsiteY110" fmla="*/ 226374 h 2375120"/>
                  <a:gd name="connsiteX111" fmla="*/ 1454733 w 2782291"/>
                  <a:gd name="connsiteY111" fmla="*/ 226374 h 2375120"/>
                  <a:gd name="connsiteX112" fmla="*/ 1309590 w 2782291"/>
                  <a:gd name="connsiteY112" fmla="*/ 124774 h 2375120"/>
                  <a:gd name="connsiteX113" fmla="*/ 1266047 w 2782291"/>
                  <a:gd name="connsiteY113" fmla="*/ 81231 h 2375120"/>
                  <a:gd name="connsiteX114" fmla="*/ 1237018 w 2782291"/>
                  <a:gd name="connsiteY114" fmla="*/ 37688 h 2375120"/>
                  <a:gd name="connsiteX115" fmla="*/ 1193475 w 2782291"/>
                  <a:gd name="connsiteY115" fmla="*/ 23174 h 2375120"/>
                  <a:gd name="connsiteX116" fmla="*/ 1144375 w 2782291"/>
                  <a:gd name="connsiteY116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133686 w 2782291"/>
                  <a:gd name="connsiteY37" fmla="*/ 1531841 h 2375120"/>
                  <a:gd name="connsiteX38" fmla="*/ 214387 w 2782291"/>
                  <a:gd name="connsiteY38" fmla="*/ 1321822 h 2375120"/>
                  <a:gd name="connsiteX39" fmla="*/ 272029 w 2782291"/>
                  <a:gd name="connsiteY39" fmla="*/ 1573845 h 2375120"/>
                  <a:gd name="connsiteX40" fmla="*/ 456488 w 2782291"/>
                  <a:gd name="connsiteY40" fmla="*/ 1783866 h 2375120"/>
                  <a:gd name="connsiteX41" fmla="*/ 629417 w 2782291"/>
                  <a:gd name="connsiteY41" fmla="*/ 2025390 h 2375120"/>
                  <a:gd name="connsiteX42" fmla="*/ 772561 w 2782291"/>
                  <a:gd name="connsiteY42" fmla="*/ 2272888 h 2375120"/>
                  <a:gd name="connsiteX43" fmla="*/ 816104 w 2782291"/>
                  <a:gd name="connsiteY43" fmla="*/ 2287402 h 2375120"/>
                  <a:gd name="connsiteX44" fmla="*/ 859647 w 2782291"/>
                  <a:gd name="connsiteY44" fmla="*/ 2301917 h 2375120"/>
                  <a:gd name="connsiteX45" fmla="*/ 903190 w 2782291"/>
                  <a:gd name="connsiteY45" fmla="*/ 2316431 h 2375120"/>
                  <a:gd name="connsiteX46" fmla="*/ 996247 w 2782291"/>
                  <a:gd name="connsiteY46" fmla="*/ 2328471 h 2375120"/>
                  <a:gd name="connsiteX47" fmla="*/ 1080347 w 2782291"/>
                  <a:gd name="connsiteY47" fmla="*/ 2342985 h 2375120"/>
                  <a:gd name="connsiteX48" fmla="*/ 946733 w 2782291"/>
                  <a:gd name="connsiteY48" fmla="*/ 2316431 h 2375120"/>
                  <a:gd name="connsiteX49" fmla="*/ 1193476 w 2782291"/>
                  <a:gd name="connsiteY49" fmla="*/ 2361513 h 2375120"/>
                  <a:gd name="connsiteX50" fmla="*/ 1309591 w 2782291"/>
                  <a:gd name="connsiteY50" fmla="*/ 2361512 h 2375120"/>
                  <a:gd name="connsiteX51" fmla="*/ 1466260 w 2782291"/>
                  <a:gd name="connsiteY51" fmla="*/ 2365527 h 2375120"/>
                  <a:gd name="connsiteX52" fmla="*/ 1657933 w 2782291"/>
                  <a:gd name="connsiteY52" fmla="*/ 2365525 h 2375120"/>
                  <a:gd name="connsiteX53" fmla="*/ 2047439 w 2782291"/>
                  <a:gd name="connsiteY53" fmla="*/ 2371922 h 2375120"/>
                  <a:gd name="connsiteX54" fmla="*/ 2509132 w 2782291"/>
                  <a:gd name="connsiteY54" fmla="*/ 2332484 h 2375120"/>
                  <a:gd name="connsiteX55" fmla="*/ 2600813 w 2782291"/>
                  <a:gd name="connsiteY55" fmla="*/ 2329918 h 2375120"/>
                  <a:gd name="connsiteX56" fmla="*/ 2685463 w 2782291"/>
                  <a:gd name="connsiteY56" fmla="*/ 2328470 h 2375120"/>
                  <a:gd name="connsiteX57" fmla="*/ 2755462 w 2782291"/>
                  <a:gd name="connsiteY57" fmla="*/ 2309942 h 2375120"/>
                  <a:gd name="connsiteX58" fmla="*/ 2775533 w 2782291"/>
                  <a:gd name="connsiteY58" fmla="*/ 2180252 h 2375120"/>
                  <a:gd name="connsiteX59" fmla="*/ 2644905 w 2782291"/>
                  <a:gd name="connsiteY59" fmla="*/ 2160787 h 2375120"/>
                  <a:gd name="connsiteX60" fmla="*/ 2508585 w 2782291"/>
                  <a:gd name="connsiteY60" fmla="*/ 2161901 h 2375120"/>
                  <a:gd name="connsiteX61" fmla="*/ 2436146 w 2782291"/>
                  <a:gd name="connsiteY61" fmla="*/ 2181789 h 2375120"/>
                  <a:gd name="connsiteX62" fmla="*/ 2415662 w 2782291"/>
                  <a:gd name="connsiteY62" fmla="*/ 2238308 h 2375120"/>
                  <a:gd name="connsiteX63" fmla="*/ 2334135 w 2782291"/>
                  <a:gd name="connsiteY63" fmla="*/ 2215768 h 2375120"/>
                  <a:gd name="connsiteX64" fmla="*/ 2335657 w 2782291"/>
                  <a:gd name="connsiteY64" fmla="*/ 2109396 h 2375120"/>
                  <a:gd name="connsiteX65" fmla="*/ 2197313 w 2782291"/>
                  <a:gd name="connsiteY65" fmla="*/ 2109397 h 2375120"/>
                  <a:gd name="connsiteX66" fmla="*/ 2194961 w 2782291"/>
                  <a:gd name="connsiteY66" fmla="*/ 1953575 h 2375120"/>
                  <a:gd name="connsiteX67" fmla="*/ 2064333 w 2782291"/>
                  <a:gd name="connsiteY67" fmla="*/ 1968088 h 2375120"/>
                  <a:gd name="connsiteX68" fmla="*/ 1933704 w 2782291"/>
                  <a:gd name="connsiteY68" fmla="*/ 2026146 h 2375120"/>
                  <a:gd name="connsiteX69" fmla="*/ 1861132 w 2782291"/>
                  <a:gd name="connsiteY69" fmla="*/ 2011630 h 2375120"/>
                  <a:gd name="connsiteX70" fmla="*/ 1498275 w 2782291"/>
                  <a:gd name="connsiteY70" fmla="*/ 1953574 h 2375120"/>
                  <a:gd name="connsiteX71" fmla="*/ 1411190 w 2782291"/>
                  <a:gd name="connsiteY71" fmla="*/ 1924545 h 2375120"/>
                  <a:gd name="connsiteX72" fmla="*/ 1295075 w 2782291"/>
                  <a:gd name="connsiteY72" fmla="*/ 1866488 h 2375120"/>
                  <a:gd name="connsiteX73" fmla="*/ 1135418 w 2782291"/>
                  <a:gd name="connsiteY73" fmla="*/ 1735860 h 2375120"/>
                  <a:gd name="connsiteX74" fmla="*/ 1025276 w 2782291"/>
                  <a:gd name="connsiteY74" fmla="*/ 1636734 h 2375120"/>
                  <a:gd name="connsiteX75" fmla="*/ 973190 w 2782291"/>
                  <a:gd name="connsiteY75" fmla="*/ 1572190 h 2375120"/>
                  <a:gd name="connsiteX76" fmla="*/ 941175 w 2782291"/>
                  <a:gd name="connsiteY76" fmla="*/ 1518145 h 2375120"/>
                  <a:gd name="connsiteX77" fmla="*/ 946733 w 2782291"/>
                  <a:gd name="connsiteY77" fmla="*/ 1445574 h 2375120"/>
                  <a:gd name="connsiteX78" fmla="*/ 859647 w 2782291"/>
                  <a:gd name="connsiteY78" fmla="*/ 1445574 h 2375120"/>
                  <a:gd name="connsiteX79" fmla="*/ 787076 w 2782291"/>
                  <a:gd name="connsiteY79" fmla="*/ 1416545 h 2375120"/>
                  <a:gd name="connsiteX80" fmla="*/ 769575 w 2782291"/>
                  <a:gd name="connsiteY80" fmla="*/ 1296417 h 2375120"/>
                  <a:gd name="connsiteX81" fmla="*/ 888676 w 2782291"/>
                  <a:gd name="connsiteY81" fmla="*/ 1227860 h 2375120"/>
                  <a:gd name="connsiteX82" fmla="*/ 894577 w 2782291"/>
                  <a:gd name="connsiteY82" fmla="*/ 1101300 h 2375120"/>
                  <a:gd name="connsiteX83" fmla="*/ 744704 w 2782291"/>
                  <a:gd name="connsiteY83" fmla="*/ 1048794 h 2375120"/>
                  <a:gd name="connsiteX84" fmla="*/ 747760 w 2782291"/>
                  <a:gd name="connsiteY84" fmla="*/ 928009 h 2375120"/>
                  <a:gd name="connsiteX85" fmla="*/ 894576 w 2782291"/>
                  <a:gd name="connsiteY85" fmla="*/ 933284 h 2375120"/>
                  <a:gd name="connsiteX86" fmla="*/ 917634 w 2782291"/>
                  <a:gd name="connsiteY86" fmla="*/ 1017291 h 2375120"/>
                  <a:gd name="connsiteX87" fmla="*/ 1109376 w 2782291"/>
                  <a:gd name="connsiteY87" fmla="*/ 1023121 h 2375120"/>
                  <a:gd name="connsiteX88" fmla="*/ 1178961 w 2782291"/>
                  <a:gd name="connsiteY88" fmla="*/ 1048136 h 2375120"/>
                  <a:gd name="connsiteX89" fmla="*/ 1309177 w 2782291"/>
                  <a:gd name="connsiteY89" fmla="*/ 1066664 h 2375120"/>
                  <a:gd name="connsiteX90" fmla="*/ 1382161 w 2782291"/>
                  <a:gd name="connsiteY90" fmla="*/ 1070677 h 2375120"/>
                  <a:gd name="connsiteX91" fmla="*/ 1483761 w 2782291"/>
                  <a:gd name="connsiteY91" fmla="*/ 1053688 h 2375120"/>
                  <a:gd name="connsiteX92" fmla="*/ 1600289 w 2782291"/>
                  <a:gd name="connsiteY92" fmla="*/ 1028673 h 2375120"/>
                  <a:gd name="connsiteX93" fmla="*/ 1614390 w 2782291"/>
                  <a:gd name="connsiteY93" fmla="*/ 995631 h 2375120"/>
                  <a:gd name="connsiteX94" fmla="*/ 1501676 w 2782291"/>
                  <a:gd name="connsiteY94" fmla="*/ 890018 h 2375120"/>
                  <a:gd name="connsiteX95" fmla="*/ 1599875 w 2782291"/>
                  <a:gd name="connsiteY95" fmla="*/ 777917 h 2375120"/>
                  <a:gd name="connsiteX96" fmla="*/ 1576818 w 2782291"/>
                  <a:gd name="connsiteY96" fmla="*/ 676317 h 2375120"/>
                  <a:gd name="connsiteX97" fmla="*/ 1498274 w 2782291"/>
                  <a:gd name="connsiteY97" fmla="*/ 618260 h 2375120"/>
                  <a:gd name="connsiteX98" fmla="*/ 1390306 w 2782291"/>
                  <a:gd name="connsiteY98" fmla="*/ 618252 h 2375120"/>
                  <a:gd name="connsiteX99" fmla="*/ 1286548 w 2782291"/>
                  <a:gd name="connsiteY99" fmla="*/ 555247 h 2375120"/>
                  <a:gd name="connsiteX100" fmla="*/ 1498689 w 2782291"/>
                  <a:gd name="connsiteY100" fmla="*/ 372120 h 2375120"/>
                  <a:gd name="connsiteX101" fmla="*/ 1643833 w 2782291"/>
                  <a:gd name="connsiteY101" fmla="*/ 519136 h 2375120"/>
                  <a:gd name="connsiteX102" fmla="*/ 1875647 w 2782291"/>
                  <a:gd name="connsiteY102" fmla="*/ 676316 h 2375120"/>
                  <a:gd name="connsiteX103" fmla="*/ 1991761 w 2782291"/>
                  <a:gd name="connsiteY103" fmla="*/ 792431 h 2375120"/>
                  <a:gd name="connsiteX104" fmla="*/ 1997732 w 2782291"/>
                  <a:gd name="connsiteY104" fmla="*/ 624747 h 2375120"/>
                  <a:gd name="connsiteX105" fmla="*/ 1989190 w 2782291"/>
                  <a:gd name="connsiteY105" fmla="*/ 577191 h 2375120"/>
                  <a:gd name="connsiteX106" fmla="*/ 1991347 w 2782291"/>
                  <a:gd name="connsiteY106" fmla="*/ 519134 h 2375120"/>
                  <a:gd name="connsiteX107" fmla="*/ 1875647 w 2782291"/>
                  <a:gd name="connsiteY107" fmla="*/ 458602 h 2375120"/>
                  <a:gd name="connsiteX108" fmla="*/ 1672447 w 2782291"/>
                  <a:gd name="connsiteY108" fmla="*/ 371517 h 2375120"/>
                  <a:gd name="connsiteX109" fmla="*/ 1570847 w 2782291"/>
                  <a:gd name="connsiteY109" fmla="*/ 298945 h 2375120"/>
                  <a:gd name="connsiteX110" fmla="*/ 1527304 w 2782291"/>
                  <a:gd name="connsiteY110" fmla="*/ 269917 h 2375120"/>
                  <a:gd name="connsiteX111" fmla="*/ 1469247 w 2782291"/>
                  <a:gd name="connsiteY111" fmla="*/ 226374 h 2375120"/>
                  <a:gd name="connsiteX112" fmla="*/ 1454733 w 2782291"/>
                  <a:gd name="connsiteY112" fmla="*/ 226374 h 2375120"/>
                  <a:gd name="connsiteX113" fmla="*/ 1309590 w 2782291"/>
                  <a:gd name="connsiteY113" fmla="*/ 124774 h 2375120"/>
                  <a:gd name="connsiteX114" fmla="*/ 1266047 w 2782291"/>
                  <a:gd name="connsiteY114" fmla="*/ 81231 h 2375120"/>
                  <a:gd name="connsiteX115" fmla="*/ 1237018 w 2782291"/>
                  <a:gd name="connsiteY115" fmla="*/ 37688 h 2375120"/>
                  <a:gd name="connsiteX116" fmla="*/ 1193475 w 2782291"/>
                  <a:gd name="connsiteY116" fmla="*/ 23174 h 2375120"/>
                  <a:gd name="connsiteX117" fmla="*/ 1144375 w 2782291"/>
                  <a:gd name="connsiteY117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133686 w 2782291"/>
                  <a:gd name="connsiteY37" fmla="*/ 1531841 h 2375120"/>
                  <a:gd name="connsiteX38" fmla="*/ 133686 w 2782291"/>
                  <a:gd name="connsiteY38" fmla="*/ 1311320 h 2375120"/>
                  <a:gd name="connsiteX39" fmla="*/ 214387 w 2782291"/>
                  <a:gd name="connsiteY39" fmla="*/ 1321822 h 2375120"/>
                  <a:gd name="connsiteX40" fmla="*/ 272029 w 2782291"/>
                  <a:gd name="connsiteY40" fmla="*/ 1573845 h 2375120"/>
                  <a:gd name="connsiteX41" fmla="*/ 456488 w 2782291"/>
                  <a:gd name="connsiteY41" fmla="*/ 1783866 h 2375120"/>
                  <a:gd name="connsiteX42" fmla="*/ 629417 w 2782291"/>
                  <a:gd name="connsiteY42" fmla="*/ 2025390 h 2375120"/>
                  <a:gd name="connsiteX43" fmla="*/ 772561 w 2782291"/>
                  <a:gd name="connsiteY43" fmla="*/ 2272888 h 2375120"/>
                  <a:gd name="connsiteX44" fmla="*/ 816104 w 2782291"/>
                  <a:gd name="connsiteY44" fmla="*/ 2287402 h 2375120"/>
                  <a:gd name="connsiteX45" fmla="*/ 859647 w 2782291"/>
                  <a:gd name="connsiteY45" fmla="*/ 2301917 h 2375120"/>
                  <a:gd name="connsiteX46" fmla="*/ 903190 w 2782291"/>
                  <a:gd name="connsiteY46" fmla="*/ 2316431 h 2375120"/>
                  <a:gd name="connsiteX47" fmla="*/ 996247 w 2782291"/>
                  <a:gd name="connsiteY47" fmla="*/ 2328471 h 2375120"/>
                  <a:gd name="connsiteX48" fmla="*/ 1080347 w 2782291"/>
                  <a:gd name="connsiteY48" fmla="*/ 2342985 h 2375120"/>
                  <a:gd name="connsiteX49" fmla="*/ 946733 w 2782291"/>
                  <a:gd name="connsiteY49" fmla="*/ 2316431 h 2375120"/>
                  <a:gd name="connsiteX50" fmla="*/ 1193476 w 2782291"/>
                  <a:gd name="connsiteY50" fmla="*/ 2361513 h 2375120"/>
                  <a:gd name="connsiteX51" fmla="*/ 1309591 w 2782291"/>
                  <a:gd name="connsiteY51" fmla="*/ 2361512 h 2375120"/>
                  <a:gd name="connsiteX52" fmla="*/ 1466260 w 2782291"/>
                  <a:gd name="connsiteY52" fmla="*/ 2365527 h 2375120"/>
                  <a:gd name="connsiteX53" fmla="*/ 1657933 w 2782291"/>
                  <a:gd name="connsiteY53" fmla="*/ 2365525 h 2375120"/>
                  <a:gd name="connsiteX54" fmla="*/ 2047439 w 2782291"/>
                  <a:gd name="connsiteY54" fmla="*/ 2371922 h 2375120"/>
                  <a:gd name="connsiteX55" fmla="*/ 2509132 w 2782291"/>
                  <a:gd name="connsiteY55" fmla="*/ 2332484 h 2375120"/>
                  <a:gd name="connsiteX56" fmla="*/ 2600813 w 2782291"/>
                  <a:gd name="connsiteY56" fmla="*/ 2329918 h 2375120"/>
                  <a:gd name="connsiteX57" fmla="*/ 2685463 w 2782291"/>
                  <a:gd name="connsiteY57" fmla="*/ 2328470 h 2375120"/>
                  <a:gd name="connsiteX58" fmla="*/ 2755462 w 2782291"/>
                  <a:gd name="connsiteY58" fmla="*/ 2309942 h 2375120"/>
                  <a:gd name="connsiteX59" fmla="*/ 2775533 w 2782291"/>
                  <a:gd name="connsiteY59" fmla="*/ 2180252 h 2375120"/>
                  <a:gd name="connsiteX60" fmla="*/ 2644905 w 2782291"/>
                  <a:gd name="connsiteY60" fmla="*/ 2160787 h 2375120"/>
                  <a:gd name="connsiteX61" fmla="*/ 2508585 w 2782291"/>
                  <a:gd name="connsiteY61" fmla="*/ 2161901 h 2375120"/>
                  <a:gd name="connsiteX62" fmla="*/ 2436146 w 2782291"/>
                  <a:gd name="connsiteY62" fmla="*/ 2181789 h 2375120"/>
                  <a:gd name="connsiteX63" fmla="*/ 2415662 w 2782291"/>
                  <a:gd name="connsiteY63" fmla="*/ 2238308 h 2375120"/>
                  <a:gd name="connsiteX64" fmla="*/ 2334135 w 2782291"/>
                  <a:gd name="connsiteY64" fmla="*/ 2215768 h 2375120"/>
                  <a:gd name="connsiteX65" fmla="*/ 2335657 w 2782291"/>
                  <a:gd name="connsiteY65" fmla="*/ 2109396 h 2375120"/>
                  <a:gd name="connsiteX66" fmla="*/ 2197313 w 2782291"/>
                  <a:gd name="connsiteY66" fmla="*/ 2109397 h 2375120"/>
                  <a:gd name="connsiteX67" fmla="*/ 2194961 w 2782291"/>
                  <a:gd name="connsiteY67" fmla="*/ 1953575 h 2375120"/>
                  <a:gd name="connsiteX68" fmla="*/ 2064333 w 2782291"/>
                  <a:gd name="connsiteY68" fmla="*/ 1968088 h 2375120"/>
                  <a:gd name="connsiteX69" fmla="*/ 1933704 w 2782291"/>
                  <a:gd name="connsiteY69" fmla="*/ 2026146 h 2375120"/>
                  <a:gd name="connsiteX70" fmla="*/ 1861132 w 2782291"/>
                  <a:gd name="connsiteY70" fmla="*/ 2011630 h 2375120"/>
                  <a:gd name="connsiteX71" fmla="*/ 1498275 w 2782291"/>
                  <a:gd name="connsiteY71" fmla="*/ 1953574 h 2375120"/>
                  <a:gd name="connsiteX72" fmla="*/ 1411190 w 2782291"/>
                  <a:gd name="connsiteY72" fmla="*/ 1924545 h 2375120"/>
                  <a:gd name="connsiteX73" fmla="*/ 1295075 w 2782291"/>
                  <a:gd name="connsiteY73" fmla="*/ 1866488 h 2375120"/>
                  <a:gd name="connsiteX74" fmla="*/ 1135418 w 2782291"/>
                  <a:gd name="connsiteY74" fmla="*/ 1735860 h 2375120"/>
                  <a:gd name="connsiteX75" fmla="*/ 1025276 w 2782291"/>
                  <a:gd name="connsiteY75" fmla="*/ 1636734 h 2375120"/>
                  <a:gd name="connsiteX76" fmla="*/ 973190 w 2782291"/>
                  <a:gd name="connsiteY76" fmla="*/ 1572190 h 2375120"/>
                  <a:gd name="connsiteX77" fmla="*/ 941175 w 2782291"/>
                  <a:gd name="connsiteY77" fmla="*/ 1518145 h 2375120"/>
                  <a:gd name="connsiteX78" fmla="*/ 946733 w 2782291"/>
                  <a:gd name="connsiteY78" fmla="*/ 1445574 h 2375120"/>
                  <a:gd name="connsiteX79" fmla="*/ 859647 w 2782291"/>
                  <a:gd name="connsiteY79" fmla="*/ 1445574 h 2375120"/>
                  <a:gd name="connsiteX80" fmla="*/ 787076 w 2782291"/>
                  <a:gd name="connsiteY80" fmla="*/ 1416545 h 2375120"/>
                  <a:gd name="connsiteX81" fmla="*/ 769575 w 2782291"/>
                  <a:gd name="connsiteY81" fmla="*/ 1296417 h 2375120"/>
                  <a:gd name="connsiteX82" fmla="*/ 888676 w 2782291"/>
                  <a:gd name="connsiteY82" fmla="*/ 1227860 h 2375120"/>
                  <a:gd name="connsiteX83" fmla="*/ 894577 w 2782291"/>
                  <a:gd name="connsiteY83" fmla="*/ 1101300 h 2375120"/>
                  <a:gd name="connsiteX84" fmla="*/ 744704 w 2782291"/>
                  <a:gd name="connsiteY84" fmla="*/ 1048794 h 2375120"/>
                  <a:gd name="connsiteX85" fmla="*/ 747760 w 2782291"/>
                  <a:gd name="connsiteY85" fmla="*/ 928009 h 2375120"/>
                  <a:gd name="connsiteX86" fmla="*/ 894576 w 2782291"/>
                  <a:gd name="connsiteY86" fmla="*/ 933284 h 2375120"/>
                  <a:gd name="connsiteX87" fmla="*/ 917634 w 2782291"/>
                  <a:gd name="connsiteY87" fmla="*/ 1017291 h 2375120"/>
                  <a:gd name="connsiteX88" fmla="*/ 1109376 w 2782291"/>
                  <a:gd name="connsiteY88" fmla="*/ 1023121 h 2375120"/>
                  <a:gd name="connsiteX89" fmla="*/ 1178961 w 2782291"/>
                  <a:gd name="connsiteY89" fmla="*/ 1048136 h 2375120"/>
                  <a:gd name="connsiteX90" fmla="*/ 1309177 w 2782291"/>
                  <a:gd name="connsiteY90" fmla="*/ 1066664 h 2375120"/>
                  <a:gd name="connsiteX91" fmla="*/ 1382161 w 2782291"/>
                  <a:gd name="connsiteY91" fmla="*/ 1070677 h 2375120"/>
                  <a:gd name="connsiteX92" fmla="*/ 1483761 w 2782291"/>
                  <a:gd name="connsiteY92" fmla="*/ 1053688 h 2375120"/>
                  <a:gd name="connsiteX93" fmla="*/ 1600289 w 2782291"/>
                  <a:gd name="connsiteY93" fmla="*/ 1028673 h 2375120"/>
                  <a:gd name="connsiteX94" fmla="*/ 1614390 w 2782291"/>
                  <a:gd name="connsiteY94" fmla="*/ 995631 h 2375120"/>
                  <a:gd name="connsiteX95" fmla="*/ 1501676 w 2782291"/>
                  <a:gd name="connsiteY95" fmla="*/ 890018 h 2375120"/>
                  <a:gd name="connsiteX96" fmla="*/ 1599875 w 2782291"/>
                  <a:gd name="connsiteY96" fmla="*/ 777917 h 2375120"/>
                  <a:gd name="connsiteX97" fmla="*/ 1576818 w 2782291"/>
                  <a:gd name="connsiteY97" fmla="*/ 676317 h 2375120"/>
                  <a:gd name="connsiteX98" fmla="*/ 1498274 w 2782291"/>
                  <a:gd name="connsiteY98" fmla="*/ 618260 h 2375120"/>
                  <a:gd name="connsiteX99" fmla="*/ 1390306 w 2782291"/>
                  <a:gd name="connsiteY99" fmla="*/ 618252 h 2375120"/>
                  <a:gd name="connsiteX100" fmla="*/ 1286548 w 2782291"/>
                  <a:gd name="connsiteY100" fmla="*/ 555247 h 2375120"/>
                  <a:gd name="connsiteX101" fmla="*/ 1498689 w 2782291"/>
                  <a:gd name="connsiteY101" fmla="*/ 372120 h 2375120"/>
                  <a:gd name="connsiteX102" fmla="*/ 1643833 w 2782291"/>
                  <a:gd name="connsiteY102" fmla="*/ 519136 h 2375120"/>
                  <a:gd name="connsiteX103" fmla="*/ 1875647 w 2782291"/>
                  <a:gd name="connsiteY103" fmla="*/ 676316 h 2375120"/>
                  <a:gd name="connsiteX104" fmla="*/ 1991761 w 2782291"/>
                  <a:gd name="connsiteY104" fmla="*/ 792431 h 2375120"/>
                  <a:gd name="connsiteX105" fmla="*/ 1997732 w 2782291"/>
                  <a:gd name="connsiteY105" fmla="*/ 624747 h 2375120"/>
                  <a:gd name="connsiteX106" fmla="*/ 1989190 w 2782291"/>
                  <a:gd name="connsiteY106" fmla="*/ 577191 h 2375120"/>
                  <a:gd name="connsiteX107" fmla="*/ 1991347 w 2782291"/>
                  <a:gd name="connsiteY107" fmla="*/ 519134 h 2375120"/>
                  <a:gd name="connsiteX108" fmla="*/ 1875647 w 2782291"/>
                  <a:gd name="connsiteY108" fmla="*/ 458602 h 2375120"/>
                  <a:gd name="connsiteX109" fmla="*/ 1672447 w 2782291"/>
                  <a:gd name="connsiteY109" fmla="*/ 371517 h 2375120"/>
                  <a:gd name="connsiteX110" fmla="*/ 1570847 w 2782291"/>
                  <a:gd name="connsiteY110" fmla="*/ 298945 h 2375120"/>
                  <a:gd name="connsiteX111" fmla="*/ 1527304 w 2782291"/>
                  <a:gd name="connsiteY111" fmla="*/ 269917 h 2375120"/>
                  <a:gd name="connsiteX112" fmla="*/ 1469247 w 2782291"/>
                  <a:gd name="connsiteY112" fmla="*/ 226374 h 2375120"/>
                  <a:gd name="connsiteX113" fmla="*/ 1454733 w 2782291"/>
                  <a:gd name="connsiteY113" fmla="*/ 226374 h 2375120"/>
                  <a:gd name="connsiteX114" fmla="*/ 1309590 w 2782291"/>
                  <a:gd name="connsiteY114" fmla="*/ 124774 h 2375120"/>
                  <a:gd name="connsiteX115" fmla="*/ 1266047 w 2782291"/>
                  <a:gd name="connsiteY115" fmla="*/ 81231 h 2375120"/>
                  <a:gd name="connsiteX116" fmla="*/ 1237018 w 2782291"/>
                  <a:gd name="connsiteY116" fmla="*/ 37688 h 2375120"/>
                  <a:gd name="connsiteX117" fmla="*/ 1193475 w 2782291"/>
                  <a:gd name="connsiteY117" fmla="*/ 23174 h 2375120"/>
                  <a:gd name="connsiteX118" fmla="*/ 1144375 w 2782291"/>
                  <a:gd name="connsiteY118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201274 w 2782291"/>
                  <a:gd name="connsiteY36" fmla="*/ 1897327 h 2375120"/>
                  <a:gd name="connsiteX37" fmla="*/ 87572 w 2782291"/>
                  <a:gd name="connsiteY37" fmla="*/ 1531841 h 2375120"/>
                  <a:gd name="connsiteX38" fmla="*/ 133686 w 2782291"/>
                  <a:gd name="connsiteY38" fmla="*/ 1311320 h 2375120"/>
                  <a:gd name="connsiteX39" fmla="*/ 214387 w 2782291"/>
                  <a:gd name="connsiteY39" fmla="*/ 1321822 h 2375120"/>
                  <a:gd name="connsiteX40" fmla="*/ 272029 w 2782291"/>
                  <a:gd name="connsiteY40" fmla="*/ 1573845 h 2375120"/>
                  <a:gd name="connsiteX41" fmla="*/ 456488 w 2782291"/>
                  <a:gd name="connsiteY41" fmla="*/ 1783866 h 2375120"/>
                  <a:gd name="connsiteX42" fmla="*/ 629417 w 2782291"/>
                  <a:gd name="connsiteY42" fmla="*/ 2025390 h 2375120"/>
                  <a:gd name="connsiteX43" fmla="*/ 772561 w 2782291"/>
                  <a:gd name="connsiteY43" fmla="*/ 2272888 h 2375120"/>
                  <a:gd name="connsiteX44" fmla="*/ 816104 w 2782291"/>
                  <a:gd name="connsiteY44" fmla="*/ 2287402 h 2375120"/>
                  <a:gd name="connsiteX45" fmla="*/ 859647 w 2782291"/>
                  <a:gd name="connsiteY45" fmla="*/ 2301917 h 2375120"/>
                  <a:gd name="connsiteX46" fmla="*/ 903190 w 2782291"/>
                  <a:gd name="connsiteY46" fmla="*/ 2316431 h 2375120"/>
                  <a:gd name="connsiteX47" fmla="*/ 996247 w 2782291"/>
                  <a:gd name="connsiteY47" fmla="*/ 2328471 h 2375120"/>
                  <a:gd name="connsiteX48" fmla="*/ 1080347 w 2782291"/>
                  <a:gd name="connsiteY48" fmla="*/ 2342985 h 2375120"/>
                  <a:gd name="connsiteX49" fmla="*/ 946733 w 2782291"/>
                  <a:gd name="connsiteY49" fmla="*/ 2316431 h 2375120"/>
                  <a:gd name="connsiteX50" fmla="*/ 1193476 w 2782291"/>
                  <a:gd name="connsiteY50" fmla="*/ 2361513 h 2375120"/>
                  <a:gd name="connsiteX51" fmla="*/ 1309591 w 2782291"/>
                  <a:gd name="connsiteY51" fmla="*/ 2361512 h 2375120"/>
                  <a:gd name="connsiteX52" fmla="*/ 1466260 w 2782291"/>
                  <a:gd name="connsiteY52" fmla="*/ 2365527 h 2375120"/>
                  <a:gd name="connsiteX53" fmla="*/ 1657933 w 2782291"/>
                  <a:gd name="connsiteY53" fmla="*/ 2365525 h 2375120"/>
                  <a:gd name="connsiteX54" fmla="*/ 2047439 w 2782291"/>
                  <a:gd name="connsiteY54" fmla="*/ 2371922 h 2375120"/>
                  <a:gd name="connsiteX55" fmla="*/ 2509132 w 2782291"/>
                  <a:gd name="connsiteY55" fmla="*/ 2332484 h 2375120"/>
                  <a:gd name="connsiteX56" fmla="*/ 2600813 w 2782291"/>
                  <a:gd name="connsiteY56" fmla="*/ 2329918 h 2375120"/>
                  <a:gd name="connsiteX57" fmla="*/ 2685463 w 2782291"/>
                  <a:gd name="connsiteY57" fmla="*/ 2328470 h 2375120"/>
                  <a:gd name="connsiteX58" fmla="*/ 2755462 w 2782291"/>
                  <a:gd name="connsiteY58" fmla="*/ 2309942 h 2375120"/>
                  <a:gd name="connsiteX59" fmla="*/ 2775533 w 2782291"/>
                  <a:gd name="connsiteY59" fmla="*/ 2180252 h 2375120"/>
                  <a:gd name="connsiteX60" fmla="*/ 2644905 w 2782291"/>
                  <a:gd name="connsiteY60" fmla="*/ 2160787 h 2375120"/>
                  <a:gd name="connsiteX61" fmla="*/ 2508585 w 2782291"/>
                  <a:gd name="connsiteY61" fmla="*/ 2161901 h 2375120"/>
                  <a:gd name="connsiteX62" fmla="*/ 2436146 w 2782291"/>
                  <a:gd name="connsiteY62" fmla="*/ 2181789 h 2375120"/>
                  <a:gd name="connsiteX63" fmla="*/ 2415662 w 2782291"/>
                  <a:gd name="connsiteY63" fmla="*/ 2238308 h 2375120"/>
                  <a:gd name="connsiteX64" fmla="*/ 2334135 w 2782291"/>
                  <a:gd name="connsiteY64" fmla="*/ 2215768 h 2375120"/>
                  <a:gd name="connsiteX65" fmla="*/ 2335657 w 2782291"/>
                  <a:gd name="connsiteY65" fmla="*/ 2109396 h 2375120"/>
                  <a:gd name="connsiteX66" fmla="*/ 2197313 w 2782291"/>
                  <a:gd name="connsiteY66" fmla="*/ 2109397 h 2375120"/>
                  <a:gd name="connsiteX67" fmla="*/ 2194961 w 2782291"/>
                  <a:gd name="connsiteY67" fmla="*/ 1953575 h 2375120"/>
                  <a:gd name="connsiteX68" fmla="*/ 2064333 w 2782291"/>
                  <a:gd name="connsiteY68" fmla="*/ 1968088 h 2375120"/>
                  <a:gd name="connsiteX69" fmla="*/ 1933704 w 2782291"/>
                  <a:gd name="connsiteY69" fmla="*/ 2026146 h 2375120"/>
                  <a:gd name="connsiteX70" fmla="*/ 1861132 w 2782291"/>
                  <a:gd name="connsiteY70" fmla="*/ 2011630 h 2375120"/>
                  <a:gd name="connsiteX71" fmla="*/ 1498275 w 2782291"/>
                  <a:gd name="connsiteY71" fmla="*/ 1953574 h 2375120"/>
                  <a:gd name="connsiteX72" fmla="*/ 1411190 w 2782291"/>
                  <a:gd name="connsiteY72" fmla="*/ 1924545 h 2375120"/>
                  <a:gd name="connsiteX73" fmla="*/ 1295075 w 2782291"/>
                  <a:gd name="connsiteY73" fmla="*/ 1866488 h 2375120"/>
                  <a:gd name="connsiteX74" fmla="*/ 1135418 w 2782291"/>
                  <a:gd name="connsiteY74" fmla="*/ 1735860 h 2375120"/>
                  <a:gd name="connsiteX75" fmla="*/ 1025276 w 2782291"/>
                  <a:gd name="connsiteY75" fmla="*/ 1636734 h 2375120"/>
                  <a:gd name="connsiteX76" fmla="*/ 973190 w 2782291"/>
                  <a:gd name="connsiteY76" fmla="*/ 1572190 h 2375120"/>
                  <a:gd name="connsiteX77" fmla="*/ 941175 w 2782291"/>
                  <a:gd name="connsiteY77" fmla="*/ 1518145 h 2375120"/>
                  <a:gd name="connsiteX78" fmla="*/ 946733 w 2782291"/>
                  <a:gd name="connsiteY78" fmla="*/ 1445574 h 2375120"/>
                  <a:gd name="connsiteX79" fmla="*/ 859647 w 2782291"/>
                  <a:gd name="connsiteY79" fmla="*/ 1445574 h 2375120"/>
                  <a:gd name="connsiteX80" fmla="*/ 787076 w 2782291"/>
                  <a:gd name="connsiteY80" fmla="*/ 1416545 h 2375120"/>
                  <a:gd name="connsiteX81" fmla="*/ 769575 w 2782291"/>
                  <a:gd name="connsiteY81" fmla="*/ 1296417 h 2375120"/>
                  <a:gd name="connsiteX82" fmla="*/ 888676 w 2782291"/>
                  <a:gd name="connsiteY82" fmla="*/ 1227860 h 2375120"/>
                  <a:gd name="connsiteX83" fmla="*/ 894577 w 2782291"/>
                  <a:gd name="connsiteY83" fmla="*/ 1101300 h 2375120"/>
                  <a:gd name="connsiteX84" fmla="*/ 744704 w 2782291"/>
                  <a:gd name="connsiteY84" fmla="*/ 1048794 h 2375120"/>
                  <a:gd name="connsiteX85" fmla="*/ 747760 w 2782291"/>
                  <a:gd name="connsiteY85" fmla="*/ 928009 h 2375120"/>
                  <a:gd name="connsiteX86" fmla="*/ 894576 w 2782291"/>
                  <a:gd name="connsiteY86" fmla="*/ 933284 h 2375120"/>
                  <a:gd name="connsiteX87" fmla="*/ 917634 w 2782291"/>
                  <a:gd name="connsiteY87" fmla="*/ 1017291 h 2375120"/>
                  <a:gd name="connsiteX88" fmla="*/ 1109376 w 2782291"/>
                  <a:gd name="connsiteY88" fmla="*/ 1023121 h 2375120"/>
                  <a:gd name="connsiteX89" fmla="*/ 1178961 w 2782291"/>
                  <a:gd name="connsiteY89" fmla="*/ 1048136 h 2375120"/>
                  <a:gd name="connsiteX90" fmla="*/ 1309177 w 2782291"/>
                  <a:gd name="connsiteY90" fmla="*/ 1066664 h 2375120"/>
                  <a:gd name="connsiteX91" fmla="*/ 1382161 w 2782291"/>
                  <a:gd name="connsiteY91" fmla="*/ 1070677 h 2375120"/>
                  <a:gd name="connsiteX92" fmla="*/ 1483761 w 2782291"/>
                  <a:gd name="connsiteY92" fmla="*/ 1053688 h 2375120"/>
                  <a:gd name="connsiteX93" fmla="*/ 1600289 w 2782291"/>
                  <a:gd name="connsiteY93" fmla="*/ 1028673 h 2375120"/>
                  <a:gd name="connsiteX94" fmla="*/ 1614390 w 2782291"/>
                  <a:gd name="connsiteY94" fmla="*/ 995631 h 2375120"/>
                  <a:gd name="connsiteX95" fmla="*/ 1501676 w 2782291"/>
                  <a:gd name="connsiteY95" fmla="*/ 890018 h 2375120"/>
                  <a:gd name="connsiteX96" fmla="*/ 1599875 w 2782291"/>
                  <a:gd name="connsiteY96" fmla="*/ 777917 h 2375120"/>
                  <a:gd name="connsiteX97" fmla="*/ 1576818 w 2782291"/>
                  <a:gd name="connsiteY97" fmla="*/ 676317 h 2375120"/>
                  <a:gd name="connsiteX98" fmla="*/ 1498274 w 2782291"/>
                  <a:gd name="connsiteY98" fmla="*/ 618260 h 2375120"/>
                  <a:gd name="connsiteX99" fmla="*/ 1390306 w 2782291"/>
                  <a:gd name="connsiteY99" fmla="*/ 618252 h 2375120"/>
                  <a:gd name="connsiteX100" fmla="*/ 1286548 w 2782291"/>
                  <a:gd name="connsiteY100" fmla="*/ 555247 h 2375120"/>
                  <a:gd name="connsiteX101" fmla="*/ 1498689 w 2782291"/>
                  <a:gd name="connsiteY101" fmla="*/ 372120 h 2375120"/>
                  <a:gd name="connsiteX102" fmla="*/ 1643833 w 2782291"/>
                  <a:gd name="connsiteY102" fmla="*/ 519136 h 2375120"/>
                  <a:gd name="connsiteX103" fmla="*/ 1875647 w 2782291"/>
                  <a:gd name="connsiteY103" fmla="*/ 676316 h 2375120"/>
                  <a:gd name="connsiteX104" fmla="*/ 1991761 w 2782291"/>
                  <a:gd name="connsiteY104" fmla="*/ 792431 h 2375120"/>
                  <a:gd name="connsiteX105" fmla="*/ 1997732 w 2782291"/>
                  <a:gd name="connsiteY105" fmla="*/ 624747 h 2375120"/>
                  <a:gd name="connsiteX106" fmla="*/ 1989190 w 2782291"/>
                  <a:gd name="connsiteY106" fmla="*/ 577191 h 2375120"/>
                  <a:gd name="connsiteX107" fmla="*/ 1991347 w 2782291"/>
                  <a:gd name="connsiteY107" fmla="*/ 519134 h 2375120"/>
                  <a:gd name="connsiteX108" fmla="*/ 1875647 w 2782291"/>
                  <a:gd name="connsiteY108" fmla="*/ 458602 h 2375120"/>
                  <a:gd name="connsiteX109" fmla="*/ 1672447 w 2782291"/>
                  <a:gd name="connsiteY109" fmla="*/ 371517 h 2375120"/>
                  <a:gd name="connsiteX110" fmla="*/ 1570847 w 2782291"/>
                  <a:gd name="connsiteY110" fmla="*/ 298945 h 2375120"/>
                  <a:gd name="connsiteX111" fmla="*/ 1527304 w 2782291"/>
                  <a:gd name="connsiteY111" fmla="*/ 269917 h 2375120"/>
                  <a:gd name="connsiteX112" fmla="*/ 1469247 w 2782291"/>
                  <a:gd name="connsiteY112" fmla="*/ 226374 h 2375120"/>
                  <a:gd name="connsiteX113" fmla="*/ 1454733 w 2782291"/>
                  <a:gd name="connsiteY113" fmla="*/ 226374 h 2375120"/>
                  <a:gd name="connsiteX114" fmla="*/ 1309590 w 2782291"/>
                  <a:gd name="connsiteY114" fmla="*/ 124774 h 2375120"/>
                  <a:gd name="connsiteX115" fmla="*/ 1266047 w 2782291"/>
                  <a:gd name="connsiteY115" fmla="*/ 81231 h 2375120"/>
                  <a:gd name="connsiteX116" fmla="*/ 1237018 w 2782291"/>
                  <a:gd name="connsiteY116" fmla="*/ 37688 h 2375120"/>
                  <a:gd name="connsiteX117" fmla="*/ 1193475 w 2782291"/>
                  <a:gd name="connsiteY117" fmla="*/ 23174 h 2375120"/>
                  <a:gd name="connsiteX118" fmla="*/ 1144375 w 2782291"/>
                  <a:gd name="connsiteY118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594831 w 2782291"/>
                  <a:gd name="connsiteY36" fmla="*/ 2182905 h 2375120"/>
                  <a:gd name="connsiteX37" fmla="*/ 201274 w 2782291"/>
                  <a:gd name="connsiteY37" fmla="*/ 1897327 h 2375120"/>
                  <a:gd name="connsiteX38" fmla="*/ 87572 w 2782291"/>
                  <a:gd name="connsiteY38" fmla="*/ 1531841 h 2375120"/>
                  <a:gd name="connsiteX39" fmla="*/ 133686 w 2782291"/>
                  <a:gd name="connsiteY39" fmla="*/ 1311320 h 2375120"/>
                  <a:gd name="connsiteX40" fmla="*/ 214387 w 2782291"/>
                  <a:gd name="connsiteY40" fmla="*/ 1321822 h 2375120"/>
                  <a:gd name="connsiteX41" fmla="*/ 272029 w 2782291"/>
                  <a:gd name="connsiteY41" fmla="*/ 1573845 h 2375120"/>
                  <a:gd name="connsiteX42" fmla="*/ 456488 w 2782291"/>
                  <a:gd name="connsiteY42" fmla="*/ 1783866 h 2375120"/>
                  <a:gd name="connsiteX43" fmla="*/ 629417 w 2782291"/>
                  <a:gd name="connsiteY43" fmla="*/ 2025390 h 2375120"/>
                  <a:gd name="connsiteX44" fmla="*/ 772561 w 2782291"/>
                  <a:gd name="connsiteY44" fmla="*/ 2272888 h 2375120"/>
                  <a:gd name="connsiteX45" fmla="*/ 816104 w 2782291"/>
                  <a:gd name="connsiteY45" fmla="*/ 2287402 h 2375120"/>
                  <a:gd name="connsiteX46" fmla="*/ 859647 w 2782291"/>
                  <a:gd name="connsiteY46" fmla="*/ 2301917 h 2375120"/>
                  <a:gd name="connsiteX47" fmla="*/ 903190 w 2782291"/>
                  <a:gd name="connsiteY47" fmla="*/ 2316431 h 2375120"/>
                  <a:gd name="connsiteX48" fmla="*/ 996247 w 2782291"/>
                  <a:gd name="connsiteY48" fmla="*/ 2328471 h 2375120"/>
                  <a:gd name="connsiteX49" fmla="*/ 1080347 w 2782291"/>
                  <a:gd name="connsiteY49" fmla="*/ 2342985 h 2375120"/>
                  <a:gd name="connsiteX50" fmla="*/ 946733 w 2782291"/>
                  <a:gd name="connsiteY50" fmla="*/ 2316431 h 2375120"/>
                  <a:gd name="connsiteX51" fmla="*/ 1193476 w 2782291"/>
                  <a:gd name="connsiteY51" fmla="*/ 2361513 h 2375120"/>
                  <a:gd name="connsiteX52" fmla="*/ 1309591 w 2782291"/>
                  <a:gd name="connsiteY52" fmla="*/ 2361512 h 2375120"/>
                  <a:gd name="connsiteX53" fmla="*/ 1466260 w 2782291"/>
                  <a:gd name="connsiteY53" fmla="*/ 2365527 h 2375120"/>
                  <a:gd name="connsiteX54" fmla="*/ 1657933 w 2782291"/>
                  <a:gd name="connsiteY54" fmla="*/ 2365525 h 2375120"/>
                  <a:gd name="connsiteX55" fmla="*/ 2047439 w 2782291"/>
                  <a:gd name="connsiteY55" fmla="*/ 2371922 h 2375120"/>
                  <a:gd name="connsiteX56" fmla="*/ 2509132 w 2782291"/>
                  <a:gd name="connsiteY56" fmla="*/ 2332484 h 2375120"/>
                  <a:gd name="connsiteX57" fmla="*/ 2600813 w 2782291"/>
                  <a:gd name="connsiteY57" fmla="*/ 2329918 h 2375120"/>
                  <a:gd name="connsiteX58" fmla="*/ 2685463 w 2782291"/>
                  <a:gd name="connsiteY58" fmla="*/ 2328470 h 2375120"/>
                  <a:gd name="connsiteX59" fmla="*/ 2755462 w 2782291"/>
                  <a:gd name="connsiteY59" fmla="*/ 2309942 h 2375120"/>
                  <a:gd name="connsiteX60" fmla="*/ 2775533 w 2782291"/>
                  <a:gd name="connsiteY60" fmla="*/ 2180252 h 2375120"/>
                  <a:gd name="connsiteX61" fmla="*/ 2644905 w 2782291"/>
                  <a:gd name="connsiteY61" fmla="*/ 2160787 h 2375120"/>
                  <a:gd name="connsiteX62" fmla="*/ 2508585 w 2782291"/>
                  <a:gd name="connsiteY62" fmla="*/ 2161901 h 2375120"/>
                  <a:gd name="connsiteX63" fmla="*/ 2436146 w 2782291"/>
                  <a:gd name="connsiteY63" fmla="*/ 2181789 h 2375120"/>
                  <a:gd name="connsiteX64" fmla="*/ 2415662 w 2782291"/>
                  <a:gd name="connsiteY64" fmla="*/ 2238308 h 2375120"/>
                  <a:gd name="connsiteX65" fmla="*/ 2334135 w 2782291"/>
                  <a:gd name="connsiteY65" fmla="*/ 2215768 h 2375120"/>
                  <a:gd name="connsiteX66" fmla="*/ 2335657 w 2782291"/>
                  <a:gd name="connsiteY66" fmla="*/ 2109396 h 2375120"/>
                  <a:gd name="connsiteX67" fmla="*/ 2197313 w 2782291"/>
                  <a:gd name="connsiteY67" fmla="*/ 2109397 h 2375120"/>
                  <a:gd name="connsiteX68" fmla="*/ 2194961 w 2782291"/>
                  <a:gd name="connsiteY68" fmla="*/ 1953575 h 2375120"/>
                  <a:gd name="connsiteX69" fmla="*/ 2064333 w 2782291"/>
                  <a:gd name="connsiteY69" fmla="*/ 1968088 h 2375120"/>
                  <a:gd name="connsiteX70" fmla="*/ 1933704 w 2782291"/>
                  <a:gd name="connsiteY70" fmla="*/ 2026146 h 2375120"/>
                  <a:gd name="connsiteX71" fmla="*/ 1861132 w 2782291"/>
                  <a:gd name="connsiteY71" fmla="*/ 2011630 h 2375120"/>
                  <a:gd name="connsiteX72" fmla="*/ 1498275 w 2782291"/>
                  <a:gd name="connsiteY72" fmla="*/ 1953574 h 2375120"/>
                  <a:gd name="connsiteX73" fmla="*/ 1411190 w 2782291"/>
                  <a:gd name="connsiteY73" fmla="*/ 1924545 h 2375120"/>
                  <a:gd name="connsiteX74" fmla="*/ 1295075 w 2782291"/>
                  <a:gd name="connsiteY74" fmla="*/ 1866488 h 2375120"/>
                  <a:gd name="connsiteX75" fmla="*/ 1135418 w 2782291"/>
                  <a:gd name="connsiteY75" fmla="*/ 1735860 h 2375120"/>
                  <a:gd name="connsiteX76" fmla="*/ 1025276 w 2782291"/>
                  <a:gd name="connsiteY76" fmla="*/ 1636734 h 2375120"/>
                  <a:gd name="connsiteX77" fmla="*/ 973190 w 2782291"/>
                  <a:gd name="connsiteY77" fmla="*/ 1572190 h 2375120"/>
                  <a:gd name="connsiteX78" fmla="*/ 941175 w 2782291"/>
                  <a:gd name="connsiteY78" fmla="*/ 1518145 h 2375120"/>
                  <a:gd name="connsiteX79" fmla="*/ 946733 w 2782291"/>
                  <a:gd name="connsiteY79" fmla="*/ 1445574 h 2375120"/>
                  <a:gd name="connsiteX80" fmla="*/ 859647 w 2782291"/>
                  <a:gd name="connsiteY80" fmla="*/ 1445574 h 2375120"/>
                  <a:gd name="connsiteX81" fmla="*/ 787076 w 2782291"/>
                  <a:gd name="connsiteY81" fmla="*/ 1416545 h 2375120"/>
                  <a:gd name="connsiteX82" fmla="*/ 769575 w 2782291"/>
                  <a:gd name="connsiteY82" fmla="*/ 1296417 h 2375120"/>
                  <a:gd name="connsiteX83" fmla="*/ 888676 w 2782291"/>
                  <a:gd name="connsiteY83" fmla="*/ 1227860 h 2375120"/>
                  <a:gd name="connsiteX84" fmla="*/ 894577 w 2782291"/>
                  <a:gd name="connsiteY84" fmla="*/ 1101300 h 2375120"/>
                  <a:gd name="connsiteX85" fmla="*/ 744704 w 2782291"/>
                  <a:gd name="connsiteY85" fmla="*/ 1048794 h 2375120"/>
                  <a:gd name="connsiteX86" fmla="*/ 747760 w 2782291"/>
                  <a:gd name="connsiteY86" fmla="*/ 928009 h 2375120"/>
                  <a:gd name="connsiteX87" fmla="*/ 894576 w 2782291"/>
                  <a:gd name="connsiteY87" fmla="*/ 933284 h 2375120"/>
                  <a:gd name="connsiteX88" fmla="*/ 917634 w 2782291"/>
                  <a:gd name="connsiteY88" fmla="*/ 1017291 h 2375120"/>
                  <a:gd name="connsiteX89" fmla="*/ 1109376 w 2782291"/>
                  <a:gd name="connsiteY89" fmla="*/ 1023121 h 2375120"/>
                  <a:gd name="connsiteX90" fmla="*/ 1178961 w 2782291"/>
                  <a:gd name="connsiteY90" fmla="*/ 1048136 h 2375120"/>
                  <a:gd name="connsiteX91" fmla="*/ 1309177 w 2782291"/>
                  <a:gd name="connsiteY91" fmla="*/ 1066664 h 2375120"/>
                  <a:gd name="connsiteX92" fmla="*/ 1382161 w 2782291"/>
                  <a:gd name="connsiteY92" fmla="*/ 1070677 h 2375120"/>
                  <a:gd name="connsiteX93" fmla="*/ 1483761 w 2782291"/>
                  <a:gd name="connsiteY93" fmla="*/ 1053688 h 2375120"/>
                  <a:gd name="connsiteX94" fmla="*/ 1600289 w 2782291"/>
                  <a:gd name="connsiteY94" fmla="*/ 1028673 h 2375120"/>
                  <a:gd name="connsiteX95" fmla="*/ 1614390 w 2782291"/>
                  <a:gd name="connsiteY95" fmla="*/ 995631 h 2375120"/>
                  <a:gd name="connsiteX96" fmla="*/ 1501676 w 2782291"/>
                  <a:gd name="connsiteY96" fmla="*/ 890018 h 2375120"/>
                  <a:gd name="connsiteX97" fmla="*/ 1599875 w 2782291"/>
                  <a:gd name="connsiteY97" fmla="*/ 777917 h 2375120"/>
                  <a:gd name="connsiteX98" fmla="*/ 1576818 w 2782291"/>
                  <a:gd name="connsiteY98" fmla="*/ 676317 h 2375120"/>
                  <a:gd name="connsiteX99" fmla="*/ 1498274 w 2782291"/>
                  <a:gd name="connsiteY99" fmla="*/ 618260 h 2375120"/>
                  <a:gd name="connsiteX100" fmla="*/ 1390306 w 2782291"/>
                  <a:gd name="connsiteY100" fmla="*/ 618252 h 2375120"/>
                  <a:gd name="connsiteX101" fmla="*/ 1286548 w 2782291"/>
                  <a:gd name="connsiteY101" fmla="*/ 555247 h 2375120"/>
                  <a:gd name="connsiteX102" fmla="*/ 1498689 w 2782291"/>
                  <a:gd name="connsiteY102" fmla="*/ 372120 h 2375120"/>
                  <a:gd name="connsiteX103" fmla="*/ 1643833 w 2782291"/>
                  <a:gd name="connsiteY103" fmla="*/ 519136 h 2375120"/>
                  <a:gd name="connsiteX104" fmla="*/ 1875647 w 2782291"/>
                  <a:gd name="connsiteY104" fmla="*/ 676316 h 2375120"/>
                  <a:gd name="connsiteX105" fmla="*/ 1991761 w 2782291"/>
                  <a:gd name="connsiteY105" fmla="*/ 792431 h 2375120"/>
                  <a:gd name="connsiteX106" fmla="*/ 1997732 w 2782291"/>
                  <a:gd name="connsiteY106" fmla="*/ 624747 h 2375120"/>
                  <a:gd name="connsiteX107" fmla="*/ 1989190 w 2782291"/>
                  <a:gd name="connsiteY107" fmla="*/ 577191 h 2375120"/>
                  <a:gd name="connsiteX108" fmla="*/ 1991347 w 2782291"/>
                  <a:gd name="connsiteY108" fmla="*/ 519134 h 2375120"/>
                  <a:gd name="connsiteX109" fmla="*/ 1875647 w 2782291"/>
                  <a:gd name="connsiteY109" fmla="*/ 458602 h 2375120"/>
                  <a:gd name="connsiteX110" fmla="*/ 1672447 w 2782291"/>
                  <a:gd name="connsiteY110" fmla="*/ 371517 h 2375120"/>
                  <a:gd name="connsiteX111" fmla="*/ 1570847 w 2782291"/>
                  <a:gd name="connsiteY111" fmla="*/ 298945 h 2375120"/>
                  <a:gd name="connsiteX112" fmla="*/ 1527304 w 2782291"/>
                  <a:gd name="connsiteY112" fmla="*/ 269917 h 2375120"/>
                  <a:gd name="connsiteX113" fmla="*/ 1469247 w 2782291"/>
                  <a:gd name="connsiteY113" fmla="*/ 226374 h 2375120"/>
                  <a:gd name="connsiteX114" fmla="*/ 1454733 w 2782291"/>
                  <a:gd name="connsiteY114" fmla="*/ 226374 h 2375120"/>
                  <a:gd name="connsiteX115" fmla="*/ 1309590 w 2782291"/>
                  <a:gd name="connsiteY115" fmla="*/ 124774 h 2375120"/>
                  <a:gd name="connsiteX116" fmla="*/ 1266047 w 2782291"/>
                  <a:gd name="connsiteY116" fmla="*/ 81231 h 2375120"/>
                  <a:gd name="connsiteX117" fmla="*/ 1237018 w 2782291"/>
                  <a:gd name="connsiteY117" fmla="*/ 37688 h 2375120"/>
                  <a:gd name="connsiteX118" fmla="*/ 1193475 w 2782291"/>
                  <a:gd name="connsiteY118" fmla="*/ 23174 h 2375120"/>
                  <a:gd name="connsiteX119" fmla="*/ 1144375 w 2782291"/>
                  <a:gd name="connsiteY119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594831 w 2782291"/>
                  <a:gd name="connsiteY36" fmla="*/ 2182905 h 2375120"/>
                  <a:gd name="connsiteX37" fmla="*/ 201274 w 2782291"/>
                  <a:gd name="connsiteY37" fmla="*/ 1897327 h 2375120"/>
                  <a:gd name="connsiteX38" fmla="*/ 87572 w 2782291"/>
                  <a:gd name="connsiteY38" fmla="*/ 1531841 h 2375120"/>
                  <a:gd name="connsiteX39" fmla="*/ 133686 w 2782291"/>
                  <a:gd name="connsiteY39" fmla="*/ 1311320 h 2375120"/>
                  <a:gd name="connsiteX40" fmla="*/ 214387 w 2782291"/>
                  <a:gd name="connsiteY40" fmla="*/ 1321822 h 2375120"/>
                  <a:gd name="connsiteX41" fmla="*/ 272029 w 2782291"/>
                  <a:gd name="connsiteY41" fmla="*/ 1573845 h 2375120"/>
                  <a:gd name="connsiteX42" fmla="*/ 456488 w 2782291"/>
                  <a:gd name="connsiteY42" fmla="*/ 1783866 h 2375120"/>
                  <a:gd name="connsiteX43" fmla="*/ 629417 w 2782291"/>
                  <a:gd name="connsiteY43" fmla="*/ 2025390 h 2375120"/>
                  <a:gd name="connsiteX44" fmla="*/ 710117 w 2782291"/>
                  <a:gd name="connsiteY44" fmla="*/ 2277414 h 2375120"/>
                  <a:gd name="connsiteX45" fmla="*/ 772561 w 2782291"/>
                  <a:gd name="connsiteY45" fmla="*/ 2272888 h 2375120"/>
                  <a:gd name="connsiteX46" fmla="*/ 816104 w 2782291"/>
                  <a:gd name="connsiteY46" fmla="*/ 2287402 h 2375120"/>
                  <a:gd name="connsiteX47" fmla="*/ 859647 w 2782291"/>
                  <a:gd name="connsiteY47" fmla="*/ 2301917 h 2375120"/>
                  <a:gd name="connsiteX48" fmla="*/ 903190 w 2782291"/>
                  <a:gd name="connsiteY48" fmla="*/ 2316431 h 2375120"/>
                  <a:gd name="connsiteX49" fmla="*/ 996247 w 2782291"/>
                  <a:gd name="connsiteY49" fmla="*/ 2328471 h 2375120"/>
                  <a:gd name="connsiteX50" fmla="*/ 1080347 w 2782291"/>
                  <a:gd name="connsiteY50" fmla="*/ 2342985 h 2375120"/>
                  <a:gd name="connsiteX51" fmla="*/ 946733 w 2782291"/>
                  <a:gd name="connsiteY51" fmla="*/ 2316431 h 2375120"/>
                  <a:gd name="connsiteX52" fmla="*/ 1193476 w 2782291"/>
                  <a:gd name="connsiteY52" fmla="*/ 2361513 h 2375120"/>
                  <a:gd name="connsiteX53" fmla="*/ 1309591 w 2782291"/>
                  <a:gd name="connsiteY53" fmla="*/ 2361512 h 2375120"/>
                  <a:gd name="connsiteX54" fmla="*/ 1466260 w 2782291"/>
                  <a:gd name="connsiteY54" fmla="*/ 2365527 h 2375120"/>
                  <a:gd name="connsiteX55" fmla="*/ 1657933 w 2782291"/>
                  <a:gd name="connsiteY55" fmla="*/ 2365525 h 2375120"/>
                  <a:gd name="connsiteX56" fmla="*/ 2047439 w 2782291"/>
                  <a:gd name="connsiteY56" fmla="*/ 2371922 h 2375120"/>
                  <a:gd name="connsiteX57" fmla="*/ 2509132 w 2782291"/>
                  <a:gd name="connsiteY57" fmla="*/ 2332484 h 2375120"/>
                  <a:gd name="connsiteX58" fmla="*/ 2600813 w 2782291"/>
                  <a:gd name="connsiteY58" fmla="*/ 2329918 h 2375120"/>
                  <a:gd name="connsiteX59" fmla="*/ 2685463 w 2782291"/>
                  <a:gd name="connsiteY59" fmla="*/ 2328470 h 2375120"/>
                  <a:gd name="connsiteX60" fmla="*/ 2755462 w 2782291"/>
                  <a:gd name="connsiteY60" fmla="*/ 2309942 h 2375120"/>
                  <a:gd name="connsiteX61" fmla="*/ 2775533 w 2782291"/>
                  <a:gd name="connsiteY61" fmla="*/ 2180252 h 2375120"/>
                  <a:gd name="connsiteX62" fmla="*/ 2644905 w 2782291"/>
                  <a:gd name="connsiteY62" fmla="*/ 2160787 h 2375120"/>
                  <a:gd name="connsiteX63" fmla="*/ 2508585 w 2782291"/>
                  <a:gd name="connsiteY63" fmla="*/ 2161901 h 2375120"/>
                  <a:gd name="connsiteX64" fmla="*/ 2436146 w 2782291"/>
                  <a:gd name="connsiteY64" fmla="*/ 2181789 h 2375120"/>
                  <a:gd name="connsiteX65" fmla="*/ 2415662 w 2782291"/>
                  <a:gd name="connsiteY65" fmla="*/ 2238308 h 2375120"/>
                  <a:gd name="connsiteX66" fmla="*/ 2334135 w 2782291"/>
                  <a:gd name="connsiteY66" fmla="*/ 2215768 h 2375120"/>
                  <a:gd name="connsiteX67" fmla="*/ 2335657 w 2782291"/>
                  <a:gd name="connsiteY67" fmla="*/ 2109396 h 2375120"/>
                  <a:gd name="connsiteX68" fmla="*/ 2197313 w 2782291"/>
                  <a:gd name="connsiteY68" fmla="*/ 2109397 h 2375120"/>
                  <a:gd name="connsiteX69" fmla="*/ 2194961 w 2782291"/>
                  <a:gd name="connsiteY69" fmla="*/ 1953575 h 2375120"/>
                  <a:gd name="connsiteX70" fmla="*/ 2064333 w 2782291"/>
                  <a:gd name="connsiteY70" fmla="*/ 1968088 h 2375120"/>
                  <a:gd name="connsiteX71" fmla="*/ 1933704 w 2782291"/>
                  <a:gd name="connsiteY71" fmla="*/ 2026146 h 2375120"/>
                  <a:gd name="connsiteX72" fmla="*/ 1861132 w 2782291"/>
                  <a:gd name="connsiteY72" fmla="*/ 2011630 h 2375120"/>
                  <a:gd name="connsiteX73" fmla="*/ 1498275 w 2782291"/>
                  <a:gd name="connsiteY73" fmla="*/ 1953574 h 2375120"/>
                  <a:gd name="connsiteX74" fmla="*/ 1411190 w 2782291"/>
                  <a:gd name="connsiteY74" fmla="*/ 1924545 h 2375120"/>
                  <a:gd name="connsiteX75" fmla="*/ 1295075 w 2782291"/>
                  <a:gd name="connsiteY75" fmla="*/ 1866488 h 2375120"/>
                  <a:gd name="connsiteX76" fmla="*/ 1135418 w 2782291"/>
                  <a:gd name="connsiteY76" fmla="*/ 1735860 h 2375120"/>
                  <a:gd name="connsiteX77" fmla="*/ 1025276 w 2782291"/>
                  <a:gd name="connsiteY77" fmla="*/ 1636734 h 2375120"/>
                  <a:gd name="connsiteX78" fmla="*/ 973190 w 2782291"/>
                  <a:gd name="connsiteY78" fmla="*/ 1572190 h 2375120"/>
                  <a:gd name="connsiteX79" fmla="*/ 941175 w 2782291"/>
                  <a:gd name="connsiteY79" fmla="*/ 1518145 h 2375120"/>
                  <a:gd name="connsiteX80" fmla="*/ 946733 w 2782291"/>
                  <a:gd name="connsiteY80" fmla="*/ 1445574 h 2375120"/>
                  <a:gd name="connsiteX81" fmla="*/ 859647 w 2782291"/>
                  <a:gd name="connsiteY81" fmla="*/ 1445574 h 2375120"/>
                  <a:gd name="connsiteX82" fmla="*/ 787076 w 2782291"/>
                  <a:gd name="connsiteY82" fmla="*/ 1416545 h 2375120"/>
                  <a:gd name="connsiteX83" fmla="*/ 769575 w 2782291"/>
                  <a:gd name="connsiteY83" fmla="*/ 1296417 h 2375120"/>
                  <a:gd name="connsiteX84" fmla="*/ 888676 w 2782291"/>
                  <a:gd name="connsiteY84" fmla="*/ 1227860 h 2375120"/>
                  <a:gd name="connsiteX85" fmla="*/ 894577 w 2782291"/>
                  <a:gd name="connsiteY85" fmla="*/ 1101300 h 2375120"/>
                  <a:gd name="connsiteX86" fmla="*/ 744704 w 2782291"/>
                  <a:gd name="connsiteY86" fmla="*/ 1048794 h 2375120"/>
                  <a:gd name="connsiteX87" fmla="*/ 747760 w 2782291"/>
                  <a:gd name="connsiteY87" fmla="*/ 928009 h 2375120"/>
                  <a:gd name="connsiteX88" fmla="*/ 894576 w 2782291"/>
                  <a:gd name="connsiteY88" fmla="*/ 933284 h 2375120"/>
                  <a:gd name="connsiteX89" fmla="*/ 917634 w 2782291"/>
                  <a:gd name="connsiteY89" fmla="*/ 1017291 h 2375120"/>
                  <a:gd name="connsiteX90" fmla="*/ 1109376 w 2782291"/>
                  <a:gd name="connsiteY90" fmla="*/ 1023121 h 2375120"/>
                  <a:gd name="connsiteX91" fmla="*/ 1178961 w 2782291"/>
                  <a:gd name="connsiteY91" fmla="*/ 1048136 h 2375120"/>
                  <a:gd name="connsiteX92" fmla="*/ 1309177 w 2782291"/>
                  <a:gd name="connsiteY92" fmla="*/ 1066664 h 2375120"/>
                  <a:gd name="connsiteX93" fmla="*/ 1382161 w 2782291"/>
                  <a:gd name="connsiteY93" fmla="*/ 1070677 h 2375120"/>
                  <a:gd name="connsiteX94" fmla="*/ 1483761 w 2782291"/>
                  <a:gd name="connsiteY94" fmla="*/ 1053688 h 2375120"/>
                  <a:gd name="connsiteX95" fmla="*/ 1600289 w 2782291"/>
                  <a:gd name="connsiteY95" fmla="*/ 1028673 h 2375120"/>
                  <a:gd name="connsiteX96" fmla="*/ 1614390 w 2782291"/>
                  <a:gd name="connsiteY96" fmla="*/ 995631 h 2375120"/>
                  <a:gd name="connsiteX97" fmla="*/ 1501676 w 2782291"/>
                  <a:gd name="connsiteY97" fmla="*/ 890018 h 2375120"/>
                  <a:gd name="connsiteX98" fmla="*/ 1599875 w 2782291"/>
                  <a:gd name="connsiteY98" fmla="*/ 777917 h 2375120"/>
                  <a:gd name="connsiteX99" fmla="*/ 1576818 w 2782291"/>
                  <a:gd name="connsiteY99" fmla="*/ 676317 h 2375120"/>
                  <a:gd name="connsiteX100" fmla="*/ 1498274 w 2782291"/>
                  <a:gd name="connsiteY100" fmla="*/ 618260 h 2375120"/>
                  <a:gd name="connsiteX101" fmla="*/ 1390306 w 2782291"/>
                  <a:gd name="connsiteY101" fmla="*/ 618252 h 2375120"/>
                  <a:gd name="connsiteX102" fmla="*/ 1286548 w 2782291"/>
                  <a:gd name="connsiteY102" fmla="*/ 555247 h 2375120"/>
                  <a:gd name="connsiteX103" fmla="*/ 1498689 w 2782291"/>
                  <a:gd name="connsiteY103" fmla="*/ 372120 h 2375120"/>
                  <a:gd name="connsiteX104" fmla="*/ 1643833 w 2782291"/>
                  <a:gd name="connsiteY104" fmla="*/ 519136 h 2375120"/>
                  <a:gd name="connsiteX105" fmla="*/ 1875647 w 2782291"/>
                  <a:gd name="connsiteY105" fmla="*/ 676316 h 2375120"/>
                  <a:gd name="connsiteX106" fmla="*/ 1991761 w 2782291"/>
                  <a:gd name="connsiteY106" fmla="*/ 792431 h 2375120"/>
                  <a:gd name="connsiteX107" fmla="*/ 1997732 w 2782291"/>
                  <a:gd name="connsiteY107" fmla="*/ 624747 h 2375120"/>
                  <a:gd name="connsiteX108" fmla="*/ 1989190 w 2782291"/>
                  <a:gd name="connsiteY108" fmla="*/ 577191 h 2375120"/>
                  <a:gd name="connsiteX109" fmla="*/ 1991347 w 2782291"/>
                  <a:gd name="connsiteY109" fmla="*/ 519134 h 2375120"/>
                  <a:gd name="connsiteX110" fmla="*/ 1875647 w 2782291"/>
                  <a:gd name="connsiteY110" fmla="*/ 458602 h 2375120"/>
                  <a:gd name="connsiteX111" fmla="*/ 1672447 w 2782291"/>
                  <a:gd name="connsiteY111" fmla="*/ 371517 h 2375120"/>
                  <a:gd name="connsiteX112" fmla="*/ 1570847 w 2782291"/>
                  <a:gd name="connsiteY112" fmla="*/ 298945 h 2375120"/>
                  <a:gd name="connsiteX113" fmla="*/ 1527304 w 2782291"/>
                  <a:gd name="connsiteY113" fmla="*/ 269917 h 2375120"/>
                  <a:gd name="connsiteX114" fmla="*/ 1469247 w 2782291"/>
                  <a:gd name="connsiteY114" fmla="*/ 226374 h 2375120"/>
                  <a:gd name="connsiteX115" fmla="*/ 1454733 w 2782291"/>
                  <a:gd name="connsiteY115" fmla="*/ 226374 h 2375120"/>
                  <a:gd name="connsiteX116" fmla="*/ 1309590 w 2782291"/>
                  <a:gd name="connsiteY116" fmla="*/ 124774 h 2375120"/>
                  <a:gd name="connsiteX117" fmla="*/ 1266047 w 2782291"/>
                  <a:gd name="connsiteY117" fmla="*/ 81231 h 2375120"/>
                  <a:gd name="connsiteX118" fmla="*/ 1237018 w 2782291"/>
                  <a:gd name="connsiteY118" fmla="*/ 37688 h 2375120"/>
                  <a:gd name="connsiteX119" fmla="*/ 1193475 w 2782291"/>
                  <a:gd name="connsiteY119" fmla="*/ 23174 h 2375120"/>
                  <a:gd name="connsiteX120" fmla="*/ 1144375 w 2782291"/>
                  <a:gd name="connsiteY120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594831 w 2782291"/>
                  <a:gd name="connsiteY36" fmla="*/ 2182905 h 2375120"/>
                  <a:gd name="connsiteX37" fmla="*/ 201274 w 2782291"/>
                  <a:gd name="connsiteY37" fmla="*/ 1897327 h 2375120"/>
                  <a:gd name="connsiteX38" fmla="*/ 87572 w 2782291"/>
                  <a:gd name="connsiteY38" fmla="*/ 1531841 h 2375120"/>
                  <a:gd name="connsiteX39" fmla="*/ 133686 w 2782291"/>
                  <a:gd name="connsiteY39" fmla="*/ 1311320 h 2375120"/>
                  <a:gd name="connsiteX40" fmla="*/ 214387 w 2782291"/>
                  <a:gd name="connsiteY40" fmla="*/ 1321822 h 2375120"/>
                  <a:gd name="connsiteX41" fmla="*/ 272029 w 2782291"/>
                  <a:gd name="connsiteY41" fmla="*/ 1573845 h 2375120"/>
                  <a:gd name="connsiteX42" fmla="*/ 456488 w 2782291"/>
                  <a:gd name="connsiteY42" fmla="*/ 1783866 h 2375120"/>
                  <a:gd name="connsiteX43" fmla="*/ 629417 w 2782291"/>
                  <a:gd name="connsiteY43" fmla="*/ 2025390 h 2375120"/>
                  <a:gd name="connsiteX44" fmla="*/ 710117 w 2782291"/>
                  <a:gd name="connsiteY44" fmla="*/ 2277414 h 2375120"/>
                  <a:gd name="connsiteX45" fmla="*/ 772561 w 2782291"/>
                  <a:gd name="connsiteY45" fmla="*/ 2272888 h 2375120"/>
                  <a:gd name="connsiteX46" fmla="*/ 816104 w 2782291"/>
                  <a:gd name="connsiteY46" fmla="*/ 2287402 h 2375120"/>
                  <a:gd name="connsiteX47" fmla="*/ 859647 w 2782291"/>
                  <a:gd name="connsiteY47" fmla="*/ 2301917 h 2375120"/>
                  <a:gd name="connsiteX48" fmla="*/ 903190 w 2782291"/>
                  <a:gd name="connsiteY48" fmla="*/ 2316431 h 2375120"/>
                  <a:gd name="connsiteX49" fmla="*/ 996247 w 2782291"/>
                  <a:gd name="connsiteY49" fmla="*/ 2328471 h 2375120"/>
                  <a:gd name="connsiteX50" fmla="*/ 1080347 w 2782291"/>
                  <a:gd name="connsiteY50" fmla="*/ 2342985 h 2375120"/>
                  <a:gd name="connsiteX51" fmla="*/ 946733 w 2782291"/>
                  <a:gd name="connsiteY51" fmla="*/ 2316431 h 2375120"/>
                  <a:gd name="connsiteX52" fmla="*/ 1193476 w 2782291"/>
                  <a:gd name="connsiteY52" fmla="*/ 2361513 h 2375120"/>
                  <a:gd name="connsiteX53" fmla="*/ 1309591 w 2782291"/>
                  <a:gd name="connsiteY53" fmla="*/ 2361512 h 2375120"/>
                  <a:gd name="connsiteX54" fmla="*/ 1466260 w 2782291"/>
                  <a:gd name="connsiteY54" fmla="*/ 2365527 h 2375120"/>
                  <a:gd name="connsiteX55" fmla="*/ 1657933 w 2782291"/>
                  <a:gd name="connsiteY55" fmla="*/ 2365525 h 2375120"/>
                  <a:gd name="connsiteX56" fmla="*/ 2047439 w 2782291"/>
                  <a:gd name="connsiteY56" fmla="*/ 2371922 h 2375120"/>
                  <a:gd name="connsiteX57" fmla="*/ 2509132 w 2782291"/>
                  <a:gd name="connsiteY57" fmla="*/ 2332484 h 2375120"/>
                  <a:gd name="connsiteX58" fmla="*/ 2600813 w 2782291"/>
                  <a:gd name="connsiteY58" fmla="*/ 2329918 h 2375120"/>
                  <a:gd name="connsiteX59" fmla="*/ 2685463 w 2782291"/>
                  <a:gd name="connsiteY59" fmla="*/ 2328470 h 2375120"/>
                  <a:gd name="connsiteX60" fmla="*/ 2755462 w 2782291"/>
                  <a:gd name="connsiteY60" fmla="*/ 2309942 h 2375120"/>
                  <a:gd name="connsiteX61" fmla="*/ 2775533 w 2782291"/>
                  <a:gd name="connsiteY61" fmla="*/ 2180252 h 2375120"/>
                  <a:gd name="connsiteX62" fmla="*/ 2644905 w 2782291"/>
                  <a:gd name="connsiteY62" fmla="*/ 2160787 h 2375120"/>
                  <a:gd name="connsiteX63" fmla="*/ 2508585 w 2782291"/>
                  <a:gd name="connsiteY63" fmla="*/ 2161901 h 2375120"/>
                  <a:gd name="connsiteX64" fmla="*/ 2436146 w 2782291"/>
                  <a:gd name="connsiteY64" fmla="*/ 2181789 h 2375120"/>
                  <a:gd name="connsiteX65" fmla="*/ 2415662 w 2782291"/>
                  <a:gd name="connsiteY65" fmla="*/ 2238308 h 2375120"/>
                  <a:gd name="connsiteX66" fmla="*/ 2334135 w 2782291"/>
                  <a:gd name="connsiteY66" fmla="*/ 2215768 h 2375120"/>
                  <a:gd name="connsiteX67" fmla="*/ 2335657 w 2782291"/>
                  <a:gd name="connsiteY67" fmla="*/ 2109396 h 2375120"/>
                  <a:gd name="connsiteX68" fmla="*/ 2197313 w 2782291"/>
                  <a:gd name="connsiteY68" fmla="*/ 2109397 h 2375120"/>
                  <a:gd name="connsiteX69" fmla="*/ 2194961 w 2782291"/>
                  <a:gd name="connsiteY69" fmla="*/ 1953575 h 2375120"/>
                  <a:gd name="connsiteX70" fmla="*/ 2064333 w 2782291"/>
                  <a:gd name="connsiteY70" fmla="*/ 1968088 h 2375120"/>
                  <a:gd name="connsiteX71" fmla="*/ 1933704 w 2782291"/>
                  <a:gd name="connsiteY71" fmla="*/ 2026146 h 2375120"/>
                  <a:gd name="connsiteX72" fmla="*/ 1861132 w 2782291"/>
                  <a:gd name="connsiteY72" fmla="*/ 2011630 h 2375120"/>
                  <a:gd name="connsiteX73" fmla="*/ 1498275 w 2782291"/>
                  <a:gd name="connsiteY73" fmla="*/ 1953574 h 2375120"/>
                  <a:gd name="connsiteX74" fmla="*/ 1411190 w 2782291"/>
                  <a:gd name="connsiteY74" fmla="*/ 1924545 h 2375120"/>
                  <a:gd name="connsiteX75" fmla="*/ 1295075 w 2782291"/>
                  <a:gd name="connsiteY75" fmla="*/ 1866488 h 2375120"/>
                  <a:gd name="connsiteX76" fmla="*/ 1135418 w 2782291"/>
                  <a:gd name="connsiteY76" fmla="*/ 1735860 h 2375120"/>
                  <a:gd name="connsiteX77" fmla="*/ 1025276 w 2782291"/>
                  <a:gd name="connsiteY77" fmla="*/ 1636734 h 2375120"/>
                  <a:gd name="connsiteX78" fmla="*/ 973190 w 2782291"/>
                  <a:gd name="connsiteY78" fmla="*/ 1572190 h 2375120"/>
                  <a:gd name="connsiteX79" fmla="*/ 941175 w 2782291"/>
                  <a:gd name="connsiteY79" fmla="*/ 1518145 h 2375120"/>
                  <a:gd name="connsiteX80" fmla="*/ 946733 w 2782291"/>
                  <a:gd name="connsiteY80" fmla="*/ 1445574 h 2375120"/>
                  <a:gd name="connsiteX81" fmla="*/ 859647 w 2782291"/>
                  <a:gd name="connsiteY81" fmla="*/ 1445574 h 2375120"/>
                  <a:gd name="connsiteX82" fmla="*/ 787076 w 2782291"/>
                  <a:gd name="connsiteY82" fmla="*/ 1416545 h 2375120"/>
                  <a:gd name="connsiteX83" fmla="*/ 769575 w 2782291"/>
                  <a:gd name="connsiteY83" fmla="*/ 1296417 h 2375120"/>
                  <a:gd name="connsiteX84" fmla="*/ 888676 w 2782291"/>
                  <a:gd name="connsiteY84" fmla="*/ 1227860 h 2375120"/>
                  <a:gd name="connsiteX85" fmla="*/ 894577 w 2782291"/>
                  <a:gd name="connsiteY85" fmla="*/ 1101300 h 2375120"/>
                  <a:gd name="connsiteX86" fmla="*/ 744704 w 2782291"/>
                  <a:gd name="connsiteY86" fmla="*/ 1048794 h 2375120"/>
                  <a:gd name="connsiteX87" fmla="*/ 747760 w 2782291"/>
                  <a:gd name="connsiteY87" fmla="*/ 928009 h 2375120"/>
                  <a:gd name="connsiteX88" fmla="*/ 894576 w 2782291"/>
                  <a:gd name="connsiteY88" fmla="*/ 933284 h 2375120"/>
                  <a:gd name="connsiteX89" fmla="*/ 917634 w 2782291"/>
                  <a:gd name="connsiteY89" fmla="*/ 1017291 h 2375120"/>
                  <a:gd name="connsiteX90" fmla="*/ 1109376 w 2782291"/>
                  <a:gd name="connsiteY90" fmla="*/ 1023121 h 2375120"/>
                  <a:gd name="connsiteX91" fmla="*/ 1178961 w 2782291"/>
                  <a:gd name="connsiteY91" fmla="*/ 1048136 h 2375120"/>
                  <a:gd name="connsiteX92" fmla="*/ 1309177 w 2782291"/>
                  <a:gd name="connsiteY92" fmla="*/ 1066664 h 2375120"/>
                  <a:gd name="connsiteX93" fmla="*/ 1382161 w 2782291"/>
                  <a:gd name="connsiteY93" fmla="*/ 1070677 h 2375120"/>
                  <a:gd name="connsiteX94" fmla="*/ 1483761 w 2782291"/>
                  <a:gd name="connsiteY94" fmla="*/ 1053688 h 2375120"/>
                  <a:gd name="connsiteX95" fmla="*/ 1600289 w 2782291"/>
                  <a:gd name="connsiteY95" fmla="*/ 1028673 h 2375120"/>
                  <a:gd name="connsiteX96" fmla="*/ 1614390 w 2782291"/>
                  <a:gd name="connsiteY96" fmla="*/ 995631 h 2375120"/>
                  <a:gd name="connsiteX97" fmla="*/ 1501676 w 2782291"/>
                  <a:gd name="connsiteY97" fmla="*/ 890018 h 2375120"/>
                  <a:gd name="connsiteX98" fmla="*/ 1599875 w 2782291"/>
                  <a:gd name="connsiteY98" fmla="*/ 777917 h 2375120"/>
                  <a:gd name="connsiteX99" fmla="*/ 1576818 w 2782291"/>
                  <a:gd name="connsiteY99" fmla="*/ 676317 h 2375120"/>
                  <a:gd name="connsiteX100" fmla="*/ 1498274 w 2782291"/>
                  <a:gd name="connsiteY100" fmla="*/ 618260 h 2375120"/>
                  <a:gd name="connsiteX101" fmla="*/ 1390306 w 2782291"/>
                  <a:gd name="connsiteY101" fmla="*/ 618252 h 2375120"/>
                  <a:gd name="connsiteX102" fmla="*/ 1286548 w 2782291"/>
                  <a:gd name="connsiteY102" fmla="*/ 555247 h 2375120"/>
                  <a:gd name="connsiteX103" fmla="*/ 1498689 w 2782291"/>
                  <a:gd name="connsiteY103" fmla="*/ 372120 h 2375120"/>
                  <a:gd name="connsiteX104" fmla="*/ 1643833 w 2782291"/>
                  <a:gd name="connsiteY104" fmla="*/ 519136 h 2375120"/>
                  <a:gd name="connsiteX105" fmla="*/ 1875647 w 2782291"/>
                  <a:gd name="connsiteY105" fmla="*/ 676316 h 2375120"/>
                  <a:gd name="connsiteX106" fmla="*/ 1991761 w 2782291"/>
                  <a:gd name="connsiteY106" fmla="*/ 792431 h 2375120"/>
                  <a:gd name="connsiteX107" fmla="*/ 1997732 w 2782291"/>
                  <a:gd name="connsiteY107" fmla="*/ 624747 h 2375120"/>
                  <a:gd name="connsiteX108" fmla="*/ 1989190 w 2782291"/>
                  <a:gd name="connsiteY108" fmla="*/ 577191 h 2375120"/>
                  <a:gd name="connsiteX109" fmla="*/ 1991347 w 2782291"/>
                  <a:gd name="connsiteY109" fmla="*/ 519134 h 2375120"/>
                  <a:gd name="connsiteX110" fmla="*/ 1875647 w 2782291"/>
                  <a:gd name="connsiteY110" fmla="*/ 458602 h 2375120"/>
                  <a:gd name="connsiteX111" fmla="*/ 1672447 w 2782291"/>
                  <a:gd name="connsiteY111" fmla="*/ 371517 h 2375120"/>
                  <a:gd name="connsiteX112" fmla="*/ 1570847 w 2782291"/>
                  <a:gd name="connsiteY112" fmla="*/ 298945 h 2375120"/>
                  <a:gd name="connsiteX113" fmla="*/ 1527304 w 2782291"/>
                  <a:gd name="connsiteY113" fmla="*/ 269917 h 2375120"/>
                  <a:gd name="connsiteX114" fmla="*/ 1469247 w 2782291"/>
                  <a:gd name="connsiteY114" fmla="*/ 226374 h 2375120"/>
                  <a:gd name="connsiteX115" fmla="*/ 1454733 w 2782291"/>
                  <a:gd name="connsiteY115" fmla="*/ 226374 h 2375120"/>
                  <a:gd name="connsiteX116" fmla="*/ 1309590 w 2782291"/>
                  <a:gd name="connsiteY116" fmla="*/ 124774 h 2375120"/>
                  <a:gd name="connsiteX117" fmla="*/ 1266047 w 2782291"/>
                  <a:gd name="connsiteY117" fmla="*/ 81231 h 2375120"/>
                  <a:gd name="connsiteX118" fmla="*/ 1237018 w 2782291"/>
                  <a:gd name="connsiteY118" fmla="*/ 37688 h 2375120"/>
                  <a:gd name="connsiteX119" fmla="*/ 1193475 w 2782291"/>
                  <a:gd name="connsiteY119" fmla="*/ 23174 h 2375120"/>
                  <a:gd name="connsiteX120" fmla="*/ 1144375 w 2782291"/>
                  <a:gd name="connsiteY120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594831 w 2782291"/>
                  <a:gd name="connsiteY36" fmla="*/ 2182905 h 2375120"/>
                  <a:gd name="connsiteX37" fmla="*/ 201274 w 2782291"/>
                  <a:gd name="connsiteY37" fmla="*/ 1897327 h 2375120"/>
                  <a:gd name="connsiteX38" fmla="*/ 87572 w 2782291"/>
                  <a:gd name="connsiteY38" fmla="*/ 1531841 h 2375120"/>
                  <a:gd name="connsiteX39" fmla="*/ 133686 w 2782291"/>
                  <a:gd name="connsiteY39" fmla="*/ 1311320 h 2375120"/>
                  <a:gd name="connsiteX40" fmla="*/ 214387 w 2782291"/>
                  <a:gd name="connsiteY40" fmla="*/ 1321822 h 2375120"/>
                  <a:gd name="connsiteX41" fmla="*/ 272029 w 2782291"/>
                  <a:gd name="connsiteY41" fmla="*/ 1573845 h 2375120"/>
                  <a:gd name="connsiteX42" fmla="*/ 456488 w 2782291"/>
                  <a:gd name="connsiteY42" fmla="*/ 1783866 h 2375120"/>
                  <a:gd name="connsiteX43" fmla="*/ 629417 w 2782291"/>
                  <a:gd name="connsiteY43" fmla="*/ 2025390 h 2375120"/>
                  <a:gd name="connsiteX44" fmla="*/ 721645 w 2782291"/>
                  <a:gd name="connsiteY44" fmla="*/ 2287916 h 2375120"/>
                  <a:gd name="connsiteX45" fmla="*/ 772561 w 2782291"/>
                  <a:gd name="connsiteY45" fmla="*/ 2272888 h 2375120"/>
                  <a:gd name="connsiteX46" fmla="*/ 816104 w 2782291"/>
                  <a:gd name="connsiteY46" fmla="*/ 2287402 h 2375120"/>
                  <a:gd name="connsiteX47" fmla="*/ 859647 w 2782291"/>
                  <a:gd name="connsiteY47" fmla="*/ 2301917 h 2375120"/>
                  <a:gd name="connsiteX48" fmla="*/ 903190 w 2782291"/>
                  <a:gd name="connsiteY48" fmla="*/ 2316431 h 2375120"/>
                  <a:gd name="connsiteX49" fmla="*/ 996247 w 2782291"/>
                  <a:gd name="connsiteY49" fmla="*/ 2328471 h 2375120"/>
                  <a:gd name="connsiteX50" fmla="*/ 1080347 w 2782291"/>
                  <a:gd name="connsiteY50" fmla="*/ 2342985 h 2375120"/>
                  <a:gd name="connsiteX51" fmla="*/ 946733 w 2782291"/>
                  <a:gd name="connsiteY51" fmla="*/ 2316431 h 2375120"/>
                  <a:gd name="connsiteX52" fmla="*/ 1193476 w 2782291"/>
                  <a:gd name="connsiteY52" fmla="*/ 2361513 h 2375120"/>
                  <a:gd name="connsiteX53" fmla="*/ 1309591 w 2782291"/>
                  <a:gd name="connsiteY53" fmla="*/ 2361512 h 2375120"/>
                  <a:gd name="connsiteX54" fmla="*/ 1466260 w 2782291"/>
                  <a:gd name="connsiteY54" fmla="*/ 2365527 h 2375120"/>
                  <a:gd name="connsiteX55" fmla="*/ 1657933 w 2782291"/>
                  <a:gd name="connsiteY55" fmla="*/ 2365525 h 2375120"/>
                  <a:gd name="connsiteX56" fmla="*/ 2047439 w 2782291"/>
                  <a:gd name="connsiteY56" fmla="*/ 2371922 h 2375120"/>
                  <a:gd name="connsiteX57" fmla="*/ 2509132 w 2782291"/>
                  <a:gd name="connsiteY57" fmla="*/ 2332484 h 2375120"/>
                  <a:gd name="connsiteX58" fmla="*/ 2600813 w 2782291"/>
                  <a:gd name="connsiteY58" fmla="*/ 2329918 h 2375120"/>
                  <a:gd name="connsiteX59" fmla="*/ 2685463 w 2782291"/>
                  <a:gd name="connsiteY59" fmla="*/ 2328470 h 2375120"/>
                  <a:gd name="connsiteX60" fmla="*/ 2755462 w 2782291"/>
                  <a:gd name="connsiteY60" fmla="*/ 2309942 h 2375120"/>
                  <a:gd name="connsiteX61" fmla="*/ 2775533 w 2782291"/>
                  <a:gd name="connsiteY61" fmla="*/ 2180252 h 2375120"/>
                  <a:gd name="connsiteX62" fmla="*/ 2644905 w 2782291"/>
                  <a:gd name="connsiteY62" fmla="*/ 2160787 h 2375120"/>
                  <a:gd name="connsiteX63" fmla="*/ 2508585 w 2782291"/>
                  <a:gd name="connsiteY63" fmla="*/ 2161901 h 2375120"/>
                  <a:gd name="connsiteX64" fmla="*/ 2436146 w 2782291"/>
                  <a:gd name="connsiteY64" fmla="*/ 2181789 h 2375120"/>
                  <a:gd name="connsiteX65" fmla="*/ 2415662 w 2782291"/>
                  <a:gd name="connsiteY65" fmla="*/ 2238308 h 2375120"/>
                  <a:gd name="connsiteX66" fmla="*/ 2334135 w 2782291"/>
                  <a:gd name="connsiteY66" fmla="*/ 2215768 h 2375120"/>
                  <a:gd name="connsiteX67" fmla="*/ 2335657 w 2782291"/>
                  <a:gd name="connsiteY67" fmla="*/ 2109396 h 2375120"/>
                  <a:gd name="connsiteX68" fmla="*/ 2197313 w 2782291"/>
                  <a:gd name="connsiteY68" fmla="*/ 2109397 h 2375120"/>
                  <a:gd name="connsiteX69" fmla="*/ 2194961 w 2782291"/>
                  <a:gd name="connsiteY69" fmla="*/ 1953575 h 2375120"/>
                  <a:gd name="connsiteX70" fmla="*/ 2064333 w 2782291"/>
                  <a:gd name="connsiteY70" fmla="*/ 1968088 h 2375120"/>
                  <a:gd name="connsiteX71" fmla="*/ 1933704 w 2782291"/>
                  <a:gd name="connsiteY71" fmla="*/ 2026146 h 2375120"/>
                  <a:gd name="connsiteX72" fmla="*/ 1861132 w 2782291"/>
                  <a:gd name="connsiteY72" fmla="*/ 2011630 h 2375120"/>
                  <a:gd name="connsiteX73" fmla="*/ 1498275 w 2782291"/>
                  <a:gd name="connsiteY73" fmla="*/ 1953574 h 2375120"/>
                  <a:gd name="connsiteX74" fmla="*/ 1411190 w 2782291"/>
                  <a:gd name="connsiteY74" fmla="*/ 1924545 h 2375120"/>
                  <a:gd name="connsiteX75" fmla="*/ 1295075 w 2782291"/>
                  <a:gd name="connsiteY75" fmla="*/ 1866488 h 2375120"/>
                  <a:gd name="connsiteX76" fmla="*/ 1135418 w 2782291"/>
                  <a:gd name="connsiteY76" fmla="*/ 1735860 h 2375120"/>
                  <a:gd name="connsiteX77" fmla="*/ 1025276 w 2782291"/>
                  <a:gd name="connsiteY77" fmla="*/ 1636734 h 2375120"/>
                  <a:gd name="connsiteX78" fmla="*/ 973190 w 2782291"/>
                  <a:gd name="connsiteY78" fmla="*/ 1572190 h 2375120"/>
                  <a:gd name="connsiteX79" fmla="*/ 941175 w 2782291"/>
                  <a:gd name="connsiteY79" fmla="*/ 1518145 h 2375120"/>
                  <a:gd name="connsiteX80" fmla="*/ 946733 w 2782291"/>
                  <a:gd name="connsiteY80" fmla="*/ 1445574 h 2375120"/>
                  <a:gd name="connsiteX81" fmla="*/ 859647 w 2782291"/>
                  <a:gd name="connsiteY81" fmla="*/ 1445574 h 2375120"/>
                  <a:gd name="connsiteX82" fmla="*/ 787076 w 2782291"/>
                  <a:gd name="connsiteY82" fmla="*/ 1416545 h 2375120"/>
                  <a:gd name="connsiteX83" fmla="*/ 769575 w 2782291"/>
                  <a:gd name="connsiteY83" fmla="*/ 1296417 h 2375120"/>
                  <a:gd name="connsiteX84" fmla="*/ 888676 w 2782291"/>
                  <a:gd name="connsiteY84" fmla="*/ 1227860 h 2375120"/>
                  <a:gd name="connsiteX85" fmla="*/ 894577 w 2782291"/>
                  <a:gd name="connsiteY85" fmla="*/ 1101300 h 2375120"/>
                  <a:gd name="connsiteX86" fmla="*/ 744704 w 2782291"/>
                  <a:gd name="connsiteY86" fmla="*/ 1048794 h 2375120"/>
                  <a:gd name="connsiteX87" fmla="*/ 747760 w 2782291"/>
                  <a:gd name="connsiteY87" fmla="*/ 928009 h 2375120"/>
                  <a:gd name="connsiteX88" fmla="*/ 894576 w 2782291"/>
                  <a:gd name="connsiteY88" fmla="*/ 933284 h 2375120"/>
                  <a:gd name="connsiteX89" fmla="*/ 917634 w 2782291"/>
                  <a:gd name="connsiteY89" fmla="*/ 1017291 h 2375120"/>
                  <a:gd name="connsiteX90" fmla="*/ 1109376 w 2782291"/>
                  <a:gd name="connsiteY90" fmla="*/ 1023121 h 2375120"/>
                  <a:gd name="connsiteX91" fmla="*/ 1178961 w 2782291"/>
                  <a:gd name="connsiteY91" fmla="*/ 1048136 h 2375120"/>
                  <a:gd name="connsiteX92" fmla="*/ 1309177 w 2782291"/>
                  <a:gd name="connsiteY92" fmla="*/ 1066664 h 2375120"/>
                  <a:gd name="connsiteX93" fmla="*/ 1382161 w 2782291"/>
                  <a:gd name="connsiteY93" fmla="*/ 1070677 h 2375120"/>
                  <a:gd name="connsiteX94" fmla="*/ 1483761 w 2782291"/>
                  <a:gd name="connsiteY94" fmla="*/ 1053688 h 2375120"/>
                  <a:gd name="connsiteX95" fmla="*/ 1600289 w 2782291"/>
                  <a:gd name="connsiteY95" fmla="*/ 1028673 h 2375120"/>
                  <a:gd name="connsiteX96" fmla="*/ 1614390 w 2782291"/>
                  <a:gd name="connsiteY96" fmla="*/ 995631 h 2375120"/>
                  <a:gd name="connsiteX97" fmla="*/ 1501676 w 2782291"/>
                  <a:gd name="connsiteY97" fmla="*/ 890018 h 2375120"/>
                  <a:gd name="connsiteX98" fmla="*/ 1599875 w 2782291"/>
                  <a:gd name="connsiteY98" fmla="*/ 777917 h 2375120"/>
                  <a:gd name="connsiteX99" fmla="*/ 1576818 w 2782291"/>
                  <a:gd name="connsiteY99" fmla="*/ 676317 h 2375120"/>
                  <a:gd name="connsiteX100" fmla="*/ 1498274 w 2782291"/>
                  <a:gd name="connsiteY100" fmla="*/ 618260 h 2375120"/>
                  <a:gd name="connsiteX101" fmla="*/ 1390306 w 2782291"/>
                  <a:gd name="connsiteY101" fmla="*/ 618252 h 2375120"/>
                  <a:gd name="connsiteX102" fmla="*/ 1286548 w 2782291"/>
                  <a:gd name="connsiteY102" fmla="*/ 555247 h 2375120"/>
                  <a:gd name="connsiteX103" fmla="*/ 1498689 w 2782291"/>
                  <a:gd name="connsiteY103" fmla="*/ 372120 h 2375120"/>
                  <a:gd name="connsiteX104" fmla="*/ 1643833 w 2782291"/>
                  <a:gd name="connsiteY104" fmla="*/ 519136 h 2375120"/>
                  <a:gd name="connsiteX105" fmla="*/ 1875647 w 2782291"/>
                  <a:gd name="connsiteY105" fmla="*/ 676316 h 2375120"/>
                  <a:gd name="connsiteX106" fmla="*/ 1991761 w 2782291"/>
                  <a:gd name="connsiteY106" fmla="*/ 792431 h 2375120"/>
                  <a:gd name="connsiteX107" fmla="*/ 1997732 w 2782291"/>
                  <a:gd name="connsiteY107" fmla="*/ 624747 h 2375120"/>
                  <a:gd name="connsiteX108" fmla="*/ 1989190 w 2782291"/>
                  <a:gd name="connsiteY108" fmla="*/ 577191 h 2375120"/>
                  <a:gd name="connsiteX109" fmla="*/ 1991347 w 2782291"/>
                  <a:gd name="connsiteY109" fmla="*/ 519134 h 2375120"/>
                  <a:gd name="connsiteX110" fmla="*/ 1875647 w 2782291"/>
                  <a:gd name="connsiteY110" fmla="*/ 458602 h 2375120"/>
                  <a:gd name="connsiteX111" fmla="*/ 1672447 w 2782291"/>
                  <a:gd name="connsiteY111" fmla="*/ 371517 h 2375120"/>
                  <a:gd name="connsiteX112" fmla="*/ 1570847 w 2782291"/>
                  <a:gd name="connsiteY112" fmla="*/ 298945 h 2375120"/>
                  <a:gd name="connsiteX113" fmla="*/ 1527304 w 2782291"/>
                  <a:gd name="connsiteY113" fmla="*/ 269917 h 2375120"/>
                  <a:gd name="connsiteX114" fmla="*/ 1469247 w 2782291"/>
                  <a:gd name="connsiteY114" fmla="*/ 226374 h 2375120"/>
                  <a:gd name="connsiteX115" fmla="*/ 1454733 w 2782291"/>
                  <a:gd name="connsiteY115" fmla="*/ 226374 h 2375120"/>
                  <a:gd name="connsiteX116" fmla="*/ 1309590 w 2782291"/>
                  <a:gd name="connsiteY116" fmla="*/ 124774 h 2375120"/>
                  <a:gd name="connsiteX117" fmla="*/ 1266047 w 2782291"/>
                  <a:gd name="connsiteY117" fmla="*/ 81231 h 2375120"/>
                  <a:gd name="connsiteX118" fmla="*/ 1237018 w 2782291"/>
                  <a:gd name="connsiteY118" fmla="*/ 37688 h 2375120"/>
                  <a:gd name="connsiteX119" fmla="*/ 1193475 w 2782291"/>
                  <a:gd name="connsiteY119" fmla="*/ 23174 h 2375120"/>
                  <a:gd name="connsiteX120" fmla="*/ 1144375 w 2782291"/>
                  <a:gd name="connsiteY120" fmla="*/ 634 h 2375120"/>
                  <a:gd name="connsiteX0" fmla="*/ 1144375 w 2782291"/>
                  <a:gd name="connsiteY0" fmla="*/ 634 h 2375120"/>
                  <a:gd name="connsiteX1" fmla="*/ 1123890 w 2782291"/>
                  <a:gd name="connsiteY1" fmla="*/ 52202 h 2375120"/>
                  <a:gd name="connsiteX2" fmla="*/ 1091875 w 2782291"/>
                  <a:gd name="connsiteY2" fmla="*/ 66717 h 2375120"/>
                  <a:gd name="connsiteX3" fmla="*/ 1048333 w 2782291"/>
                  <a:gd name="connsiteY3" fmla="*/ 110260 h 2375120"/>
                  <a:gd name="connsiteX4" fmla="*/ 1136677 w 2782291"/>
                  <a:gd name="connsiteY4" fmla="*/ 166709 h 2375120"/>
                  <a:gd name="connsiteX5" fmla="*/ 1222504 w 2782291"/>
                  <a:gd name="connsiteY5" fmla="*/ 139289 h 2375120"/>
                  <a:gd name="connsiteX6" fmla="*/ 1280561 w 2782291"/>
                  <a:gd name="connsiteY6" fmla="*/ 182833 h 2375120"/>
                  <a:gd name="connsiteX7" fmla="*/ 1193477 w 2782291"/>
                  <a:gd name="connsiteY7" fmla="*/ 298946 h 2375120"/>
                  <a:gd name="connsiteX8" fmla="*/ 1090563 w 2782291"/>
                  <a:gd name="connsiteY8" fmla="*/ 271719 h 2375120"/>
                  <a:gd name="connsiteX9" fmla="*/ 1090563 w 2782291"/>
                  <a:gd name="connsiteY9" fmla="*/ 198212 h 2375120"/>
                  <a:gd name="connsiteX10" fmla="*/ 1033818 w 2782291"/>
                  <a:gd name="connsiteY10" fmla="*/ 139288 h 2375120"/>
                  <a:gd name="connsiteX11" fmla="*/ 865209 w 2782291"/>
                  <a:gd name="connsiteY11" fmla="*/ 317474 h 2375120"/>
                  <a:gd name="connsiteX12" fmla="*/ 787075 w 2782291"/>
                  <a:gd name="connsiteY12" fmla="*/ 386031 h 2375120"/>
                  <a:gd name="connsiteX13" fmla="*/ 714504 w 2782291"/>
                  <a:gd name="connsiteY13" fmla="*/ 473117 h 2375120"/>
                  <a:gd name="connsiteX14" fmla="*/ 627418 w 2782291"/>
                  <a:gd name="connsiteY14" fmla="*/ 560202 h 2375120"/>
                  <a:gd name="connsiteX15" fmla="*/ 612904 w 2782291"/>
                  <a:gd name="connsiteY15" fmla="*/ 589231 h 2375120"/>
                  <a:gd name="connsiteX16" fmla="*/ 496790 w 2782291"/>
                  <a:gd name="connsiteY16" fmla="*/ 719860 h 2375120"/>
                  <a:gd name="connsiteX17" fmla="*/ 453247 w 2782291"/>
                  <a:gd name="connsiteY17" fmla="*/ 748888 h 2375120"/>
                  <a:gd name="connsiteX18" fmla="*/ 395190 w 2782291"/>
                  <a:gd name="connsiteY18" fmla="*/ 806945 h 2375120"/>
                  <a:gd name="connsiteX19" fmla="*/ 366161 w 2782291"/>
                  <a:gd name="connsiteY19" fmla="*/ 850488 h 2375120"/>
                  <a:gd name="connsiteX20" fmla="*/ 322618 w 2782291"/>
                  <a:gd name="connsiteY20" fmla="*/ 894031 h 2375120"/>
                  <a:gd name="connsiteX21" fmla="*/ 279075 w 2782291"/>
                  <a:gd name="connsiteY21" fmla="*/ 952088 h 2375120"/>
                  <a:gd name="connsiteX22" fmla="*/ 206504 w 2782291"/>
                  <a:gd name="connsiteY22" fmla="*/ 1039174 h 2375120"/>
                  <a:gd name="connsiteX23" fmla="*/ 162961 w 2782291"/>
                  <a:gd name="connsiteY23" fmla="*/ 1097231 h 2375120"/>
                  <a:gd name="connsiteX24" fmla="*/ 104904 w 2782291"/>
                  <a:gd name="connsiteY24" fmla="*/ 1155288 h 2375120"/>
                  <a:gd name="connsiteX25" fmla="*/ 75875 w 2782291"/>
                  <a:gd name="connsiteY25" fmla="*/ 1213345 h 2375120"/>
                  <a:gd name="connsiteX26" fmla="*/ 17820 w 2782291"/>
                  <a:gd name="connsiteY26" fmla="*/ 1325447 h 2375120"/>
                  <a:gd name="connsiteX27" fmla="*/ 1472 w 2782291"/>
                  <a:gd name="connsiteY27" fmla="*/ 1489118 h 2375120"/>
                  <a:gd name="connsiteX28" fmla="*/ 4311 w 2782291"/>
                  <a:gd name="connsiteY28" fmla="*/ 1629495 h 2375120"/>
                  <a:gd name="connsiteX29" fmla="*/ 32702 w 2782291"/>
                  <a:gd name="connsiteY29" fmla="*/ 1757439 h 2375120"/>
                  <a:gd name="connsiteX30" fmla="*/ 88555 w 2782291"/>
                  <a:gd name="connsiteY30" fmla="*/ 1880041 h 2375120"/>
                  <a:gd name="connsiteX31" fmla="*/ 162961 w 2782291"/>
                  <a:gd name="connsiteY31" fmla="*/ 2011631 h 2375120"/>
                  <a:gd name="connsiteX32" fmla="*/ 206504 w 2782291"/>
                  <a:gd name="connsiteY32" fmla="*/ 2040660 h 2375120"/>
                  <a:gd name="connsiteX33" fmla="*/ 293590 w 2782291"/>
                  <a:gd name="connsiteY33" fmla="*/ 2113231 h 2375120"/>
                  <a:gd name="connsiteX34" fmla="*/ 380675 w 2782291"/>
                  <a:gd name="connsiteY34" fmla="*/ 2171288 h 2375120"/>
                  <a:gd name="connsiteX35" fmla="*/ 600548 w 2782291"/>
                  <a:gd name="connsiteY35" fmla="*/ 2252822 h 2375120"/>
                  <a:gd name="connsiteX36" fmla="*/ 594831 w 2782291"/>
                  <a:gd name="connsiteY36" fmla="*/ 2182905 h 2375120"/>
                  <a:gd name="connsiteX37" fmla="*/ 201274 w 2782291"/>
                  <a:gd name="connsiteY37" fmla="*/ 1897327 h 2375120"/>
                  <a:gd name="connsiteX38" fmla="*/ 87572 w 2782291"/>
                  <a:gd name="connsiteY38" fmla="*/ 1531841 h 2375120"/>
                  <a:gd name="connsiteX39" fmla="*/ 133686 w 2782291"/>
                  <a:gd name="connsiteY39" fmla="*/ 1311320 h 2375120"/>
                  <a:gd name="connsiteX40" fmla="*/ 214387 w 2782291"/>
                  <a:gd name="connsiteY40" fmla="*/ 1321822 h 2375120"/>
                  <a:gd name="connsiteX41" fmla="*/ 272029 w 2782291"/>
                  <a:gd name="connsiteY41" fmla="*/ 1573845 h 2375120"/>
                  <a:gd name="connsiteX42" fmla="*/ 456488 w 2782291"/>
                  <a:gd name="connsiteY42" fmla="*/ 1783866 h 2375120"/>
                  <a:gd name="connsiteX43" fmla="*/ 629417 w 2782291"/>
                  <a:gd name="connsiteY43" fmla="*/ 2025390 h 2375120"/>
                  <a:gd name="connsiteX44" fmla="*/ 710117 w 2782291"/>
                  <a:gd name="connsiteY44" fmla="*/ 2235411 h 2375120"/>
                  <a:gd name="connsiteX45" fmla="*/ 772561 w 2782291"/>
                  <a:gd name="connsiteY45" fmla="*/ 2272888 h 2375120"/>
                  <a:gd name="connsiteX46" fmla="*/ 816104 w 2782291"/>
                  <a:gd name="connsiteY46" fmla="*/ 2287402 h 2375120"/>
                  <a:gd name="connsiteX47" fmla="*/ 859647 w 2782291"/>
                  <a:gd name="connsiteY47" fmla="*/ 2301917 h 2375120"/>
                  <a:gd name="connsiteX48" fmla="*/ 903190 w 2782291"/>
                  <a:gd name="connsiteY48" fmla="*/ 2316431 h 2375120"/>
                  <a:gd name="connsiteX49" fmla="*/ 996247 w 2782291"/>
                  <a:gd name="connsiteY49" fmla="*/ 2328471 h 2375120"/>
                  <a:gd name="connsiteX50" fmla="*/ 1080347 w 2782291"/>
                  <a:gd name="connsiteY50" fmla="*/ 2342985 h 2375120"/>
                  <a:gd name="connsiteX51" fmla="*/ 946733 w 2782291"/>
                  <a:gd name="connsiteY51" fmla="*/ 2316431 h 2375120"/>
                  <a:gd name="connsiteX52" fmla="*/ 1193476 w 2782291"/>
                  <a:gd name="connsiteY52" fmla="*/ 2361513 h 2375120"/>
                  <a:gd name="connsiteX53" fmla="*/ 1309591 w 2782291"/>
                  <a:gd name="connsiteY53" fmla="*/ 2361512 h 2375120"/>
                  <a:gd name="connsiteX54" fmla="*/ 1466260 w 2782291"/>
                  <a:gd name="connsiteY54" fmla="*/ 2365527 h 2375120"/>
                  <a:gd name="connsiteX55" fmla="*/ 1657933 w 2782291"/>
                  <a:gd name="connsiteY55" fmla="*/ 2365525 h 2375120"/>
                  <a:gd name="connsiteX56" fmla="*/ 2047439 w 2782291"/>
                  <a:gd name="connsiteY56" fmla="*/ 2371922 h 2375120"/>
                  <a:gd name="connsiteX57" fmla="*/ 2509132 w 2782291"/>
                  <a:gd name="connsiteY57" fmla="*/ 2332484 h 2375120"/>
                  <a:gd name="connsiteX58" fmla="*/ 2600813 w 2782291"/>
                  <a:gd name="connsiteY58" fmla="*/ 2329918 h 2375120"/>
                  <a:gd name="connsiteX59" fmla="*/ 2685463 w 2782291"/>
                  <a:gd name="connsiteY59" fmla="*/ 2328470 h 2375120"/>
                  <a:gd name="connsiteX60" fmla="*/ 2755462 w 2782291"/>
                  <a:gd name="connsiteY60" fmla="*/ 2309942 h 2375120"/>
                  <a:gd name="connsiteX61" fmla="*/ 2775533 w 2782291"/>
                  <a:gd name="connsiteY61" fmla="*/ 2180252 h 2375120"/>
                  <a:gd name="connsiteX62" fmla="*/ 2644905 w 2782291"/>
                  <a:gd name="connsiteY62" fmla="*/ 2160787 h 2375120"/>
                  <a:gd name="connsiteX63" fmla="*/ 2508585 w 2782291"/>
                  <a:gd name="connsiteY63" fmla="*/ 2161901 h 2375120"/>
                  <a:gd name="connsiteX64" fmla="*/ 2436146 w 2782291"/>
                  <a:gd name="connsiteY64" fmla="*/ 2181789 h 2375120"/>
                  <a:gd name="connsiteX65" fmla="*/ 2415662 w 2782291"/>
                  <a:gd name="connsiteY65" fmla="*/ 2238308 h 2375120"/>
                  <a:gd name="connsiteX66" fmla="*/ 2334135 w 2782291"/>
                  <a:gd name="connsiteY66" fmla="*/ 2215768 h 2375120"/>
                  <a:gd name="connsiteX67" fmla="*/ 2335657 w 2782291"/>
                  <a:gd name="connsiteY67" fmla="*/ 2109396 h 2375120"/>
                  <a:gd name="connsiteX68" fmla="*/ 2197313 w 2782291"/>
                  <a:gd name="connsiteY68" fmla="*/ 2109397 h 2375120"/>
                  <a:gd name="connsiteX69" fmla="*/ 2194961 w 2782291"/>
                  <a:gd name="connsiteY69" fmla="*/ 1953575 h 2375120"/>
                  <a:gd name="connsiteX70" fmla="*/ 2064333 w 2782291"/>
                  <a:gd name="connsiteY70" fmla="*/ 1968088 h 2375120"/>
                  <a:gd name="connsiteX71" fmla="*/ 1933704 w 2782291"/>
                  <a:gd name="connsiteY71" fmla="*/ 2026146 h 2375120"/>
                  <a:gd name="connsiteX72" fmla="*/ 1861132 w 2782291"/>
                  <a:gd name="connsiteY72" fmla="*/ 2011630 h 2375120"/>
                  <a:gd name="connsiteX73" fmla="*/ 1498275 w 2782291"/>
                  <a:gd name="connsiteY73" fmla="*/ 1953574 h 2375120"/>
                  <a:gd name="connsiteX74" fmla="*/ 1411190 w 2782291"/>
                  <a:gd name="connsiteY74" fmla="*/ 1924545 h 2375120"/>
                  <a:gd name="connsiteX75" fmla="*/ 1295075 w 2782291"/>
                  <a:gd name="connsiteY75" fmla="*/ 1866488 h 2375120"/>
                  <a:gd name="connsiteX76" fmla="*/ 1135418 w 2782291"/>
                  <a:gd name="connsiteY76" fmla="*/ 1735860 h 2375120"/>
                  <a:gd name="connsiteX77" fmla="*/ 1025276 w 2782291"/>
                  <a:gd name="connsiteY77" fmla="*/ 1636734 h 2375120"/>
                  <a:gd name="connsiteX78" fmla="*/ 973190 w 2782291"/>
                  <a:gd name="connsiteY78" fmla="*/ 1572190 h 2375120"/>
                  <a:gd name="connsiteX79" fmla="*/ 941175 w 2782291"/>
                  <a:gd name="connsiteY79" fmla="*/ 1518145 h 2375120"/>
                  <a:gd name="connsiteX80" fmla="*/ 946733 w 2782291"/>
                  <a:gd name="connsiteY80" fmla="*/ 1445574 h 2375120"/>
                  <a:gd name="connsiteX81" fmla="*/ 859647 w 2782291"/>
                  <a:gd name="connsiteY81" fmla="*/ 1445574 h 2375120"/>
                  <a:gd name="connsiteX82" fmla="*/ 787076 w 2782291"/>
                  <a:gd name="connsiteY82" fmla="*/ 1416545 h 2375120"/>
                  <a:gd name="connsiteX83" fmla="*/ 769575 w 2782291"/>
                  <a:gd name="connsiteY83" fmla="*/ 1296417 h 2375120"/>
                  <a:gd name="connsiteX84" fmla="*/ 888676 w 2782291"/>
                  <a:gd name="connsiteY84" fmla="*/ 1227860 h 2375120"/>
                  <a:gd name="connsiteX85" fmla="*/ 894577 w 2782291"/>
                  <a:gd name="connsiteY85" fmla="*/ 1101300 h 2375120"/>
                  <a:gd name="connsiteX86" fmla="*/ 744704 w 2782291"/>
                  <a:gd name="connsiteY86" fmla="*/ 1048794 h 2375120"/>
                  <a:gd name="connsiteX87" fmla="*/ 747760 w 2782291"/>
                  <a:gd name="connsiteY87" fmla="*/ 928009 h 2375120"/>
                  <a:gd name="connsiteX88" fmla="*/ 894576 w 2782291"/>
                  <a:gd name="connsiteY88" fmla="*/ 933284 h 2375120"/>
                  <a:gd name="connsiteX89" fmla="*/ 917634 w 2782291"/>
                  <a:gd name="connsiteY89" fmla="*/ 1017291 h 2375120"/>
                  <a:gd name="connsiteX90" fmla="*/ 1109376 w 2782291"/>
                  <a:gd name="connsiteY90" fmla="*/ 1023121 h 2375120"/>
                  <a:gd name="connsiteX91" fmla="*/ 1178961 w 2782291"/>
                  <a:gd name="connsiteY91" fmla="*/ 1048136 h 2375120"/>
                  <a:gd name="connsiteX92" fmla="*/ 1309177 w 2782291"/>
                  <a:gd name="connsiteY92" fmla="*/ 1066664 h 2375120"/>
                  <a:gd name="connsiteX93" fmla="*/ 1382161 w 2782291"/>
                  <a:gd name="connsiteY93" fmla="*/ 1070677 h 2375120"/>
                  <a:gd name="connsiteX94" fmla="*/ 1483761 w 2782291"/>
                  <a:gd name="connsiteY94" fmla="*/ 1053688 h 2375120"/>
                  <a:gd name="connsiteX95" fmla="*/ 1600289 w 2782291"/>
                  <a:gd name="connsiteY95" fmla="*/ 1028673 h 2375120"/>
                  <a:gd name="connsiteX96" fmla="*/ 1614390 w 2782291"/>
                  <a:gd name="connsiteY96" fmla="*/ 995631 h 2375120"/>
                  <a:gd name="connsiteX97" fmla="*/ 1501676 w 2782291"/>
                  <a:gd name="connsiteY97" fmla="*/ 890018 h 2375120"/>
                  <a:gd name="connsiteX98" fmla="*/ 1599875 w 2782291"/>
                  <a:gd name="connsiteY98" fmla="*/ 777917 h 2375120"/>
                  <a:gd name="connsiteX99" fmla="*/ 1576818 w 2782291"/>
                  <a:gd name="connsiteY99" fmla="*/ 676317 h 2375120"/>
                  <a:gd name="connsiteX100" fmla="*/ 1498274 w 2782291"/>
                  <a:gd name="connsiteY100" fmla="*/ 618260 h 2375120"/>
                  <a:gd name="connsiteX101" fmla="*/ 1390306 w 2782291"/>
                  <a:gd name="connsiteY101" fmla="*/ 618252 h 2375120"/>
                  <a:gd name="connsiteX102" fmla="*/ 1286548 w 2782291"/>
                  <a:gd name="connsiteY102" fmla="*/ 555247 h 2375120"/>
                  <a:gd name="connsiteX103" fmla="*/ 1498689 w 2782291"/>
                  <a:gd name="connsiteY103" fmla="*/ 372120 h 2375120"/>
                  <a:gd name="connsiteX104" fmla="*/ 1643833 w 2782291"/>
                  <a:gd name="connsiteY104" fmla="*/ 519136 h 2375120"/>
                  <a:gd name="connsiteX105" fmla="*/ 1875647 w 2782291"/>
                  <a:gd name="connsiteY105" fmla="*/ 676316 h 2375120"/>
                  <a:gd name="connsiteX106" fmla="*/ 1991761 w 2782291"/>
                  <a:gd name="connsiteY106" fmla="*/ 792431 h 2375120"/>
                  <a:gd name="connsiteX107" fmla="*/ 1997732 w 2782291"/>
                  <a:gd name="connsiteY107" fmla="*/ 624747 h 2375120"/>
                  <a:gd name="connsiteX108" fmla="*/ 1989190 w 2782291"/>
                  <a:gd name="connsiteY108" fmla="*/ 577191 h 2375120"/>
                  <a:gd name="connsiteX109" fmla="*/ 1991347 w 2782291"/>
                  <a:gd name="connsiteY109" fmla="*/ 519134 h 2375120"/>
                  <a:gd name="connsiteX110" fmla="*/ 1875647 w 2782291"/>
                  <a:gd name="connsiteY110" fmla="*/ 458602 h 2375120"/>
                  <a:gd name="connsiteX111" fmla="*/ 1672447 w 2782291"/>
                  <a:gd name="connsiteY111" fmla="*/ 371517 h 2375120"/>
                  <a:gd name="connsiteX112" fmla="*/ 1570847 w 2782291"/>
                  <a:gd name="connsiteY112" fmla="*/ 298945 h 2375120"/>
                  <a:gd name="connsiteX113" fmla="*/ 1527304 w 2782291"/>
                  <a:gd name="connsiteY113" fmla="*/ 269917 h 2375120"/>
                  <a:gd name="connsiteX114" fmla="*/ 1469247 w 2782291"/>
                  <a:gd name="connsiteY114" fmla="*/ 226374 h 2375120"/>
                  <a:gd name="connsiteX115" fmla="*/ 1454733 w 2782291"/>
                  <a:gd name="connsiteY115" fmla="*/ 226374 h 2375120"/>
                  <a:gd name="connsiteX116" fmla="*/ 1309590 w 2782291"/>
                  <a:gd name="connsiteY116" fmla="*/ 124774 h 2375120"/>
                  <a:gd name="connsiteX117" fmla="*/ 1266047 w 2782291"/>
                  <a:gd name="connsiteY117" fmla="*/ 81231 h 2375120"/>
                  <a:gd name="connsiteX118" fmla="*/ 1237018 w 2782291"/>
                  <a:gd name="connsiteY118" fmla="*/ 37688 h 2375120"/>
                  <a:gd name="connsiteX119" fmla="*/ 1193475 w 2782291"/>
                  <a:gd name="connsiteY119" fmla="*/ 23174 h 2375120"/>
                  <a:gd name="connsiteX120" fmla="*/ 1144375 w 2782291"/>
                  <a:gd name="connsiteY120" fmla="*/ 634 h 2375120"/>
                  <a:gd name="connsiteX0" fmla="*/ 1144375 w 2782291"/>
                  <a:gd name="connsiteY0" fmla="*/ 634 h 2372113"/>
                  <a:gd name="connsiteX1" fmla="*/ 1123890 w 2782291"/>
                  <a:gd name="connsiteY1" fmla="*/ 52202 h 2372113"/>
                  <a:gd name="connsiteX2" fmla="*/ 1091875 w 2782291"/>
                  <a:gd name="connsiteY2" fmla="*/ 66717 h 2372113"/>
                  <a:gd name="connsiteX3" fmla="*/ 1048333 w 2782291"/>
                  <a:gd name="connsiteY3" fmla="*/ 110260 h 2372113"/>
                  <a:gd name="connsiteX4" fmla="*/ 1136677 w 2782291"/>
                  <a:gd name="connsiteY4" fmla="*/ 166709 h 2372113"/>
                  <a:gd name="connsiteX5" fmla="*/ 1222504 w 2782291"/>
                  <a:gd name="connsiteY5" fmla="*/ 139289 h 2372113"/>
                  <a:gd name="connsiteX6" fmla="*/ 1280561 w 2782291"/>
                  <a:gd name="connsiteY6" fmla="*/ 182833 h 2372113"/>
                  <a:gd name="connsiteX7" fmla="*/ 1193477 w 2782291"/>
                  <a:gd name="connsiteY7" fmla="*/ 298946 h 2372113"/>
                  <a:gd name="connsiteX8" fmla="*/ 1090563 w 2782291"/>
                  <a:gd name="connsiteY8" fmla="*/ 271719 h 2372113"/>
                  <a:gd name="connsiteX9" fmla="*/ 1090563 w 2782291"/>
                  <a:gd name="connsiteY9" fmla="*/ 198212 h 2372113"/>
                  <a:gd name="connsiteX10" fmla="*/ 1033818 w 2782291"/>
                  <a:gd name="connsiteY10" fmla="*/ 139288 h 2372113"/>
                  <a:gd name="connsiteX11" fmla="*/ 865209 w 2782291"/>
                  <a:gd name="connsiteY11" fmla="*/ 317474 h 2372113"/>
                  <a:gd name="connsiteX12" fmla="*/ 787075 w 2782291"/>
                  <a:gd name="connsiteY12" fmla="*/ 386031 h 2372113"/>
                  <a:gd name="connsiteX13" fmla="*/ 714504 w 2782291"/>
                  <a:gd name="connsiteY13" fmla="*/ 473117 h 2372113"/>
                  <a:gd name="connsiteX14" fmla="*/ 627418 w 2782291"/>
                  <a:gd name="connsiteY14" fmla="*/ 560202 h 2372113"/>
                  <a:gd name="connsiteX15" fmla="*/ 612904 w 2782291"/>
                  <a:gd name="connsiteY15" fmla="*/ 589231 h 2372113"/>
                  <a:gd name="connsiteX16" fmla="*/ 496790 w 2782291"/>
                  <a:gd name="connsiteY16" fmla="*/ 719860 h 2372113"/>
                  <a:gd name="connsiteX17" fmla="*/ 453247 w 2782291"/>
                  <a:gd name="connsiteY17" fmla="*/ 748888 h 2372113"/>
                  <a:gd name="connsiteX18" fmla="*/ 395190 w 2782291"/>
                  <a:gd name="connsiteY18" fmla="*/ 806945 h 2372113"/>
                  <a:gd name="connsiteX19" fmla="*/ 366161 w 2782291"/>
                  <a:gd name="connsiteY19" fmla="*/ 850488 h 2372113"/>
                  <a:gd name="connsiteX20" fmla="*/ 322618 w 2782291"/>
                  <a:gd name="connsiteY20" fmla="*/ 894031 h 2372113"/>
                  <a:gd name="connsiteX21" fmla="*/ 279075 w 2782291"/>
                  <a:gd name="connsiteY21" fmla="*/ 952088 h 2372113"/>
                  <a:gd name="connsiteX22" fmla="*/ 206504 w 2782291"/>
                  <a:gd name="connsiteY22" fmla="*/ 1039174 h 2372113"/>
                  <a:gd name="connsiteX23" fmla="*/ 162961 w 2782291"/>
                  <a:gd name="connsiteY23" fmla="*/ 1097231 h 2372113"/>
                  <a:gd name="connsiteX24" fmla="*/ 104904 w 2782291"/>
                  <a:gd name="connsiteY24" fmla="*/ 1155288 h 2372113"/>
                  <a:gd name="connsiteX25" fmla="*/ 75875 w 2782291"/>
                  <a:gd name="connsiteY25" fmla="*/ 1213345 h 2372113"/>
                  <a:gd name="connsiteX26" fmla="*/ 17820 w 2782291"/>
                  <a:gd name="connsiteY26" fmla="*/ 1325447 h 2372113"/>
                  <a:gd name="connsiteX27" fmla="*/ 1472 w 2782291"/>
                  <a:gd name="connsiteY27" fmla="*/ 1489118 h 2372113"/>
                  <a:gd name="connsiteX28" fmla="*/ 4311 w 2782291"/>
                  <a:gd name="connsiteY28" fmla="*/ 1629495 h 2372113"/>
                  <a:gd name="connsiteX29" fmla="*/ 32702 w 2782291"/>
                  <a:gd name="connsiteY29" fmla="*/ 1757439 h 2372113"/>
                  <a:gd name="connsiteX30" fmla="*/ 88555 w 2782291"/>
                  <a:gd name="connsiteY30" fmla="*/ 1880041 h 2372113"/>
                  <a:gd name="connsiteX31" fmla="*/ 162961 w 2782291"/>
                  <a:gd name="connsiteY31" fmla="*/ 2011631 h 2372113"/>
                  <a:gd name="connsiteX32" fmla="*/ 206504 w 2782291"/>
                  <a:gd name="connsiteY32" fmla="*/ 2040660 h 2372113"/>
                  <a:gd name="connsiteX33" fmla="*/ 293590 w 2782291"/>
                  <a:gd name="connsiteY33" fmla="*/ 2113231 h 2372113"/>
                  <a:gd name="connsiteX34" fmla="*/ 380675 w 2782291"/>
                  <a:gd name="connsiteY34" fmla="*/ 2171288 h 2372113"/>
                  <a:gd name="connsiteX35" fmla="*/ 600548 w 2782291"/>
                  <a:gd name="connsiteY35" fmla="*/ 2252822 h 2372113"/>
                  <a:gd name="connsiteX36" fmla="*/ 594831 w 2782291"/>
                  <a:gd name="connsiteY36" fmla="*/ 2182905 h 2372113"/>
                  <a:gd name="connsiteX37" fmla="*/ 201274 w 2782291"/>
                  <a:gd name="connsiteY37" fmla="*/ 1897327 h 2372113"/>
                  <a:gd name="connsiteX38" fmla="*/ 87572 w 2782291"/>
                  <a:gd name="connsiteY38" fmla="*/ 1531841 h 2372113"/>
                  <a:gd name="connsiteX39" fmla="*/ 133686 w 2782291"/>
                  <a:gd name="connsiteY39" fmla="*/ 1311320 h 2372113"/>
                  <a:gd name="connsiteX40" fmla="*/ 214387 w 2782291"/>
                  <a:gd name="connsiteY40" fmla="*/ 1321822 h 2372113"/>
                  <a:gd name="connsiteX41" fmla="*/ 272029 w 2782291"/>
                  <a:gd name="connsiteY41" fmla="*/ 1573845 h 2372113"/>
                  <a:gd name="connsiteX42" fmla="*/ 456488 w 2782291"/>
                  <a:gd name="connsiteY42" fmla="*/ 1783866 h 2372113"/>
                  <a:gd name="connsiteX43" fmla="*/ 629417 w 2782291"/>
                  <a:gd name="connsiteY43" fmla="*/ 2025390 h 2372113"/>
                  <a:gd name="connsiteX44" fmla="*/ 710117 w 2782291"/>
                  <a:gd name="connsiteY44" fmla="*/ 2235411 h 2372113"/>
                  <a:gd name="connsiteX45" fmla="*/ 772561 w 2782291"/>
                  <a:gd name="connsiteY45" fmla="*/ 2272888 h 2372113"/>
                  <a:gd name="connsiteX46" fmla="*/ 816104 w 2782291"/>
                  <a:gd name="connsiteY46" fmla="*/ 2287402 h 2372113"/>
                  <a:gd name="connsiteX47" fmla="*/ 859647 w 2782291"/>
                  <a:gd name="connsiteY47" fmla="*/ 2301917 h 2372113"/>
                  <a:gd name="connsiteX48" fmla="*/ 903190 w 2782291"/>
                  <a:gd name="connsiteY48" fmla="*/ 2316431 h 2372113"/>
                  <a:gd name="connsiteX49" fmla="*/ 996247 w 2782291"/>
                  <a:gd name="connsiteY49" fmla="*/ 2328471 h 2372113"/>
                  <a:gd name="connsiteX50" fmla="*/ 1080347 w 2782291"/>
                  <a:gd name="connsiteY50" fmla="*/ 2342985 h 2372113"/>
                  <a:gd name="connsiteX51" fmla="*/ 946733 w 2782291"/>
                  <a:gd name="connsiteY51" fmla="*/ 2316431 h 2372113"/>
                  <a:gd name="connsiteX52" fmla="*/ 1193476 w 2782291"/>
                  <a:gd name="connsiteY52" fmla="*/ 2361513 h 2372113"/>
                  <a:gd name="connsiteX53" fmla="*/ 1309591 w 2782291"/>
                  <a:gd name="connsiteY53" fmla="*/ 2361512 h 2372113"/>
                  <a:gd name="connsiteX54" fmla="*/ 1466260 w 2782291"/>
                  <a:gd name="connsiteY54" fmla="*/ 2365527 h 2372113"/>
                  <a:gd name="connsiteX55" fmla="*/ 1657933 w 2782291"/>
                  <a:gd name="connsiteY55" fmla="*/ 2365525 h 2372113"/>
                  <a:gd name="connsiteX56" fmla="*/ 1690051 w 2782291"/>
                  <a:gd name="connsiteY56" fmla="*/ 2287915 h 2372113"/>
                  <a:gd name="connsiteX57" fmla="*/ 2047439 w 2782291"/>
                  <a:gd name="connsiteY57" fmla="*/ 2371922 h 2372113"/>
                  <a:gd name="connsiteX58" fmla="*/ 2509132 w 2782291"/>
                  <a:gd name="connsiteY58" fmla="*/ 2332484 h 2372113"/>
                  <a:gd name="connsiteX59" fmla="*/ 2600813 w 2782291"/>
                  <a:gd name="connsiteY59" fmla="*/ 2329918 h 2372113"/>
                  <a:gd name="connsiteX60" fmla="*/ 2685463 w 2782291"/>
                  <a:gd name="connsiteY60" fmla="*/ 2328470 h 2372113"/>
                  <a:gd name="connsiteX61" fmla="*/ 2755462 w 2782291"/>
                  <a:gd name="connsiteY61" fmla="*/ 2309942 h 2372113"/>
                  <a:gd name="connsiteX62" fmla="*/ 2775533 w 2782291"/>
                  <a:gd name="connsiteY62" fmla="*/ 2180252 h 2372113"/>
                  <a:gd name="connsiteX63" fmla="*/ 2644905 w 2782291"/>
                  <a:gd name="connsiteY63" fmla="*/ 2160787 h 2372113"/>
                  <a:gd name="connsiteX64" fmla="*/ 2508585 w 2782291"/>
                  <a:gd name="connsiteY64" fmla="*/ 2161901 h 2372113"/>
                  <a:gd name="connsiteX65" fmla="*/ 2436146 w 2782291"/>
                  <a:gd name="connsiteY65" fmla="*/ 2181789 h 2372113"/>
                  <a:gd name="connsiteX66" fmla="*/ 2415662 w 2782291"/>
                  <a:gd name="connsiteY66" fmla="*/ 2238308 h 2372113"/>
                  <a:gd name="connsiteX67" fmla="*/ 2334135 w 2782291"/>
                  <a:gd name="connsiteY67" fmla="*/ 2215768 h 2372113"/>
                  <a:gd name="connsiteX68" fmla="*/ 2335657 w 2782291"/>
                  <a:gd name="connsiteY68" fmla="*/ 2109396 h 2372113"/>
                  <a:gd name="connsiteX69" fmla="*/ 2197313 w 2782291"/>
                  <a:gd name="connsiteY69" fmla="*/ 2109397 h 2372113"/>
                  <a:gd name="connsiteX70" fmla="*/ 2194961 w 2782291"/>
                  <a:gd name="connsiteY70" fmla="*/ 1953575 h 2372113"/>
                  <a:gd name="connsiteX71" fmla="*/ 2064333 w 2782291"/>
                  <a:gd name="connsiteY71" fmla="*/ 1968088 h 2372113"/>
                  <a:gd name="connsiteX72" fmla="*/ 1933704 w 2782291"/>
                  <a:gd name="connsiteY72" fmla="*/ 2026146 h 2372113"/>
                  <a:gd name="connsiteX73" fmla="*/ 1861132 w 2782291"/>
                  <a:gd name="connsiteY73" fmla="*/ 2011630 h 2372113"/>
                  <a:gd name="connsiteX74" fmla="*/ 1498275 w 2782291"/>
                  <a:gd name="connsiteY74" fmla="*/ 1953574 h 2372113"/>
                  <a:gd name="connsiteX75" fmla="*/ 1411190 w 2782291"/>
                  <a:gd name="connsiteY75" fmla="*/ 1924545 h 2372113"/>
                  <a:gd name="connsiteX76" fmla="*/ 1295075 w 2782291"/>
                  <a:gd name="connsiteY76" fmla="*/ 1866488 h 2372113"/>
                  <a:gd name="connsiteX77" fmla="*/ 1135418 w 2782291"/>
                  <a:gd name="connsiteY77" fmla="*/ 1735860 h 2372113"/>
                  <a:gd name="connsiteX78" fmla="*/ 1025276 w 2782291"/>
                  <a:gd name="connsiteY78" fmla="*/ 1636734 h 2372113"/>
                  <a:gd name="connsiteX79" fmla="*/ 973190 w 2782291"/>
                  <a:gd name="connsiteY79" fmla="*/ 1572190 h 2372113"/>
                  <a:gd name="connsiteX80" fmla="*/ 941175 w 2782291"/>
                  <a:gd name="connsiteY80" fmla="*/ 1518145 h 2372113"/>
                  <a:gd name="connsiteX81" fmla="*/ 946733 w 2782291"/>
                  <a:gd name="connsiteY81" fmla="*/ 1445574 h 2372113"/>
                  <a:gd name="connsiteX82" fmla="*/ 859647 w 2782291"/>
                  <a:gd name="connsiteY82" fmla="*/ 1445574 h 2372113"/>
                  <a:gd name="connsiteX83" fmla="*/ 787076 w 2782291"/>
                  <a:gd name="connsiteY83" fmla="*/ 1416545 h 2372113"/>
                  <a:gd name="connsiteX84" fmla="*/ 769575 w 2782291"/>
                  <a:gd name="connsiteY84" fmla="*/ 1296417 h 2372113"/>
                  <a:gd name="connsiteX85" fmla="*/ 888676 w 2782291"/>
                  <a:gd name="connsiteY85" fmla="*/ 1227860 h 2372113"/>
                  <a:gd name="connsiteX86" fmla="*/ 894577 w 2782291"/>
                  <a:gd name="connsiteY86" fmla="*/ 1101300 h 2372113"/>
                  <a:gd name="connsiteX87" fmla="*/ 744704 w 2782291"/>
                  <a:gd name="connsiteY87" fmla="*/ 1048794 h 2372113"/>
                  <a:gd name="connsiteX88" fmla="*/ 747760 w 2782291"/>
                  <a:gd name="connsiteY88" fmla="*/ 928009 h 2372113"/>
                  <a:gd name="connsiteX89" fmla="*/ 894576 w 2782291"/>
                  <a:gd name="connsiteY89" fmla="*/ 933284 h 2372113"/>
                  <a:gd name="connsiteX90" fmla="*/ 917634 w 2782291"/>
                  <a:gd name="connsiteY90" fmla="*/ 1017291 h 2372113"/>
                  <a:gd name="connsiteX91" fmla="*/ 1109376 w 2782291"/>
                  <a:gd name="connsiteY91" fmla="*/ 1023121 h 2372113"/>
                  <a:gd name="connsiteX92" fmla="*/ 1178961 w 2782291"/>
                  <a:gd name="connsiteY92" fmla="*/ 1048136 h 2372113"/>
                  <a:gd name="connsiteX93" fmla="*/ 1309177 w 2782291"/>
                  <a:gd name="connsiteY93" fmla="*/ 1066664 h 2372113"/>
                  <a:gd name="connsiteX94" fmla="*/ 1382161 w 2782291"/>
                  <a:gd name="connsiteY94" fmla="*/ 1070677 h 2372113"/>
                  <a:gd name="connsiteX95" fmla="*/ 1483761 w 2782291"/>
                  <a:gd name="connsiteY95" fmla="*/ 1053688 h 2372113"/>
                  <a:gd name="connsiteX96" fmla="*/ 1600289 w 2782291"/>
                  <a:gd name="connsiteY96" fmla="*/ 1028673 h 2372113"/>
                  <a:gd name="connsiteX97" fmla="*/ 1614390 w 2782291"/>
                  <a:gd name="connsiteY97" fmla="*/ 995631 h 2372113"/>
                  <a:gd name="connsiteX98" fmla="*/ 1501676 w 2782291"/>
                  <a:gd name="connsiteY98" fmla="*/ 890018 h 2372113"/>
                  <a:gd name="connsiteX99" fmla="*/ 1599875 w 2782291"/>
                  <a:gd name="connsiteY99" fmla="*/ 777917 h 2372113"/>
                  <a:gd name="connsiteX100" fmla="*/ 1576818 w 2782291"/>
                  <a:gd name="connsiteY100" fmla="*/ 676317 h 2372113"/>
                  <a:gd name="connsiteX101" fmla="*/ 1498274 w 2782291"/>
                  <a:gd name="connsiteY101" fmla="*/ 618260 h 2372113"/>
                  <a:gd name="connsiteX102" fmla="*/ 1390306 w 2782291"/>
                  <a:gd name="connsiteY102" fmla="*/ 618252 h 2372113"/>
                  <a:gd name="connsiteX103" fmla="*/ 1286548 w 2782291"/>
                  <a:gd name="connsiteY103" fmla="*/ 555247 h 2372113"/>
                  <a:gd name="connsiteX104" fmla="*/ 1498689 w 2782291"/>
                  <a:gd name="connsiteY104" fmla="*/ 372120 h 2372113"/>
                  <a:gd name="connsiteX105" fmla="*/ 1643833 w 2782291"/>
                  <a:gd name="connsiteY105" fmla="*/ 519136 h 2372113"/>
                  <a:gd name="connsiteX106" fmla="*/ 1875647 w 2782291"/>
                  <a:gd name="connsiteY106" fmla="*/ 676316 h 2372113"/>
                  <a:gd name="connsiteX107" fmla="*/ 1991761 w 2782291"/>
                  <a:gd name="connsiteY107" fmla="*/ 792431 h 2372113"/>
                  <a:gd name="connsiteX108" fmla="*/ 1997732 w 2782291"/>
                  <a:gd name="connsiteY108" fmla="*/ 624747 h 2372113"/>
                  <a:gd name="connsiteX109" fmla="*/ 1989190 w 2782291"/>
                  <a:gd name="connsiteY109" fmla="*/ 577191 h 2372113"/>
                  <a:gd name="connsiteX110" fmla="*/ 1991347 w 2782291"/>
                  <a:gd name="connsiteY110" fmla="*/ 519134 h 2372113"/>
                  <a:gd name="connsiteX111" fmla="*/ 1875647 w 2782291"/>
                  <a:gd name="connsiteY111" fmla="*/ 458602 h 2372113"/>
                  <a:gd name="connsiteX112" fmla="*/ 1672447 w 2782291"/>
                  <a:gd name="connsiteY112" fmla="*/ 371517 h 2372113"/>
                  <a:gd name="connsiteX113" fmla="*/ 1570847 w 2782291"/>
                  <a:gd name="connsiteY113" fmla="*/ 298945 h 2372113"/>
                  <a:gd name="connsiteX114" fmla="*/ 1527304 w 2782291"/>
                  <a:gd name="connsiteY114" fmla="*/ 269917 h 2372113"/>
                  <a:gd name="connsiteX115" fmla="*/ 1469247 w 2782291"/>
                  <a:gd name="connsiteY115" fmla="*/ 226374 h 2372113"/>
                  <a:gd name="connsiteX116" fmla="*/ 1454733 w 2782291"/>
                  <a:gd name="connsiteY116" fmla="*/ 226374 h 2372113"/>
                  <a:gd name="connsiteX117" fmla="*/ 1309590 w 2782291"/>
                  <a:gd name="connsiteY117" fmla="*/ 124774 h 2372113"/>
                  <a:gd name="connsiteX118" fmla="*/ 1266047 w 2782291"/>
                  <a:gd name="connsiteY118" fmla="*/ 81231 h 2372113"/>
                  <a:gd name="connsiteX119" fmla="*/ 1237018 w 2782291"/>
                  <a:gd name="connsiteY119" fmla="*/ 37688 h 2372113"/>
                  <a:gd name="connsiteX120" fmla="*/ 1193475 w 2782291"/>
                  <a:gd name="connsiteY120" fmla="*/ 23174 h 2372113"/>
                  <a:gd name="connsiteX121" fmla="*/ 1144375 w 2782291"/>
                  <a:gd name="connsiteY121" fmla="*/ 634 h 2372113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94831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09591 w 2782291"/>
                  <a:gd name="connsiteY53" fmla="*/ 2361512 h 2372121"/>
                  <a:gd name="connsiteX54" fmla="*/ 1466260 w 2782291"/>
                  <a:gd name="connsiteY54" fmla="*/ 2365527 h 2372121"/>
                  <a:gd name="connsiteX55" fmla="*/ 1657933 w 2782291"/>
                  <a:gd name="connsiteY55" fmla="*/ 2365525 h 2372121"/>
                  <a:gd name="connsiteX56" fmla="*/ 1690051 w 2782291"/>
                  <a:gd name="connsiteY56" fmla="*/ 2287915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94831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09591 w 2782291"/>
                  <a:gd name="connsiteY53" fmla="*/ 2361512 h 2372121"/>
                  <a:gd name="connsiteX54" fmla="*/ 1466260 w 2782291"/>
                  <a:gd name="connsiteY54" fmla="*/ 2365527 h 2372121"/>
                  <a:gd name="connsiteX55" fmla="*/ 1611818 w 2782291"/>
                  <a:gd name="connsiteY55" fmla="*/ 2323521 h 2372121"/>
                  <a:gd name="connsiteX56" fmla="*/ 1690051 w 2782291"/>
                  <a:gd name="connsiteY56" fmla="*/ 2287915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94831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09591 w 2782291"/>
                  <a:gd name="connsiteY53" fmla="*/ 2361512 h 2372121"/>
                  <a:gd name="connsiteX54" fmla="*/ 1489317 w 2782291"/>
                  <a:gd name="connsiteY54" fmla="*/ 2334024 h 2372121"/>
                  <a:gd name="connsiteX55" fmla="*/ 1611818 w 2782291"/>
                  <a:gd name="connsiteY55" fmla="*/ 2323521 h 2372121"/>
                  <a:gd name="connsiteX56" fmla="*/ 1690051 w 2782291"/>
                  <a:gd name="connsiteY56" fmla="*/ 2287915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94831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44177 w 2782291"/>
                  <a:gd name="connsiteY53" fmla="*/ 2330009 h 2372121"/>
                  <a:gd name="connsiteX54" fmla="*/ 1489317 w 2782291"/>
                  <a:gd name="connsiteY54" fmla="*/ 2334024 h 2372121"/>
                  <a:gd name="connsiteX55" fmla="*/ 1611818 w 2782291"/>
                  <a:gd name="connsiteY55" fmla="*/ 2323521 h 2372121"/>
                  <a:gd name="connsiteX56" fmla="*/ 1690051 w 2782291"/>
                  <a:gd name="connsiteY56" fmla="*/ 2287915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94831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44177 w 2782291"/>
                  <a:gd name="connsiteY53" fmla="*/ 2330009 h 2372121"/>
                  <a:gd name="connsiteX54" fmla="*/ 1489317 w 2782291"/>
                  <a:gd name="connsiteY54" fmla="*/ 2334024 h 2372121"/>
                  <a:gd name="connsiteX55" fmla="*/ 1611818 w 2782291"/>
                  <a:gd name="connsiteY55" fmla="*/ 2323521 h 2372121"/>
                  <a:gd name="connsiteX56" fmla="*/ 1736165 w 2782291"/>
                  <a:gd name="connsiteY56" fmla="*/ 2308917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94831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44177 w 2782291"/>
                  <a:gd name="connsiteY53" fmla="*/ 2330009 h 2372121"/>
                  <a:gd name="connsiteX54" fmla="*/ 1489317 w 2782291"/>
                  <a:gd name="connsiteY54" fmla="*/ 2334024 h 2372121"/>
                  <a:gd name="connsiteX55" fmla="*/ 1611818 w 2782291"/>
                  <a:gd name="connsiteY55" fmla="*/ 2323521 h 2372121"/>
                  <a:gd name="connsiteX56" fmla="*/ 1759223 w 2782291"/>
                  <a:gd name="connsiteY56" fmla="*/ 2329919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48716 w 2782291"/>
                  <a:gd name="connsiteY36" fmla="*/ 2140901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44177 w 2782291"/>
                  <a:gd name="connsiteY53" fmla="*/ 2330009 h 2372121"/>
                  <a:gd name="connsiteX54" fmla="*/ 1489317 w 2782291"/>
                  <a:gd name="connsiteY54" fmla="*/ 2334024 h 2372121"/>
                  <a:gd name="connsiteX55" fmla="*/ 1611818 w 2782291"/>
                  <a:gd name="connsiteY55" fmla="*/ 2323521 h 2372121"/>
                  <a:gd name="connsiteX56" fmla="*/ 1759223 w 2782291"/>
                  <a:gd name="connsiteY56" fmla="*/ 2329919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  <a:gd name="connsiteX0" fmla="*/ 1144375 w 2782291"/>
                  <a:gd name="connsiteY0" fmla="*/ 634 h 2372121"/>
                  <a:gd name="connsiteX1" fmla="*/ 1123890 w 2782291"/>
                  <a:gd name="connsiteY1" fmla="*/ 52202 h 2372121"/>
                  <a:gd name="connsiteX2" fmla="*/ 1091875 w 2782291"/>
                  <a:gd name="connsiteY2" fmla="*/ 66717 h 2372121"/>
                  <a:gd name="connsiteX3" fmla="*/ 1048333 w 2782291"/>
                  <a:gd name="connsiteY3" fmla="*/ 110260 h 2372121"/>
                  <a:gd name="connsiteX4" fmla="*/ 1136677 w 2782291"/>
                  <a:gd name="connsiteY4" fmla="*/ 166709 h 2372121"/>
                  <a:gd name="connsiteX5" fmla="*/ 1222504 w 2782291"/>
                  <a:gd name="connsiteY5" fmla="*/ 139289 h 2372121"/>
                  <a:gd name="connsiteX6" fmla="*/ 1280561 w 2782291"/>
                  <a:gd name="connsiteY6" fmla="*/ 182833 h 2372121"/>
                  <a:gd name="connsiteX7" fmla="*/ 1193477 w 2782291"/>
                  <a:gd name="connsiteY7" fmla="*/ 298946 h 2372121"/>
                  <a:gd name="connsiteX8" fmla="*/ 1090563 w 2782291"/>
                  <a:gd name="connsiteY8" fmla="*/ 271719 h 2372121"/>
                  <a:gd name="connsiteX9" fmla="*/ 1090563 w 2782291"/>
                  <a:gd name="connsiteY9" fmla="*/ 198212 h 2372121"/>
                  <a:gd name="connsiteX10" fmla="*/ 1033818 w 2782291"/>
                  <a:gd name="connsiteY10" fmla="*/ 139288 h 2372121"/>
                  <a:gd name="connsiteX11" fmla="*/ 865209 w 2782291"/>
                  <a:gd name="connsiteY11" fmla="*/ 317474 h 2372121"/>
                  <a:gd name="connsiteX12" fmla="*/ 787075 w 2782291"/>
                  <a:gd name="connsiteY12" fmla="*/ 386031 h 2372121"/>
                  <a:gd name="connsiteX13" fmla="*/ 714504 w 2782291"/>
                  <a:gd name="connsiteY13" fmla="*/ 473117 h 2372121"/>
                  <a:gd name="connsiteX14" fmla="*/ 627418 w 2782291"/>
                  <a:gd name="connsiteY14" fmla="*/ 560202 h 2372121"/>
                  <a:gd name="connsiteX15" fmla="*/ 612904 w 2782291"/>
                  <a:gd name="connsiteY15" fmla="*/ 589231 h 2372121"/>
                  <a:gd name="connsiteX16" fmla="*/ 496790 w 2782291"/>
                  <a:gd name="connsiteY16" fmla="*/ 719860 h 2372121"/>
                  <a:gd name="connsiteX17" fmla="*/ 453247 w 2782291"/>
                  <a:gd name="connsiteY17" fmla="*/ 748888 h 2372121"/>
                  <a:gd name="connsiteX18" fmla="*/ 395190 w 2782291"/>
                  <a:gd name="connsiteY18" fmla="*/ 806945 h 2372121"/>
                  <a:gd name="connsiteX19" fmla="*/ 366161 w 2782291"/>
                  <a:gd name="connsiteY19" fmla="*/ 850488 h 2372121"/>
                  <a:gd name="connsiteX20" fmla="*/ 322618 w 2782291"/>
                  <a:gd name="connsiteY20" fmla="*/ 894031 h 2372121"/>
                  <a:gd name="connsiteX21" fmla="*/ 279075 w 2782291"/>
                  <a:gd name="connsiteY21" fmla="*/ 952088 h 2372121"/>
                  <a:gd name="connsiteX22" fmla="*/ 206504 w 2782291"/>
                  <a:gd name="connsiteY22" fmla="*/ 1039174 h 2372121"/>
                  <a:gd name="connsiteX23" fmla="*/ 162961 w 2782291"/>
                  <a:gd name="connsiteY23" fmla="*/ 1097231 h 2372121"/>
                  <a:gd name="connsiteX24" fmla="*/ 104904 w 2782291"/>
                  <a:gd name="connsiteY24" fmla="*/ 1155288 h 2372121"/>
                  <a:gd name="connsiteX25" fmla="*/ 75875 w 2782291"/>
                  <a:gd name="connsiteY25" fmla="*/ 1213345 h 2372121"/>
                  <a:gd name="connsiteX26" fmla="*/ 17820 w 2782291"/>
                  <a:gd name="connsiteY26" fmla="*/ 1325447 h 2372121"/>
                  <a:gd name="connsiteX27" fmla="*/ 1472 w 2782291"/>
                  <a:gd name="connsiteY27" fmla="*/ 1489118 h 2372121"/>
                  <a:gd name="connsiteX28" fmla="*/ 4311 w 2782291"/>
                  <a:gd name="connsiteY28" fmla="*/ 1629495 h 2372121"/>
                  <a:gd name="connsiteX29" fmla="*/ 32702 w 2782291"/>
                  <a:gd name="connsiteY29" fmla="*/ 1757439 h 2372121"/>
                  <a:gd name="connsiteX30" fmla="*/ 88555 w 2782291"/>
                  <a:gd name="connsiteY30" fmla="*/ 1880041 h 2372121"/>
                  <a:gd name="connsiteX31" fmla="*/ 162961 w 2782291"/>
                  <a:gd name="connsiteY31" fmla="*/ 2011631 h 2372121"/>
                  <a:gd name="connsiteX32" fmla="*/ 206504 w 2782291"/>
                  <a:gd name="connsiteY32" fmla="*/ 2040660 h 2372121"/>
                  <a:gd name="connsiteX33" fmla="*/ 293590 w 2782291"/>
                  <a:gd name="connsiteY33" fmla="*/ 2113231 h 2372121"/>
                  <a:gd name="connsiteX34" fmla="*/ 380675 w 2782291"/>
                  <a:gd name="connsiteY34" fmla="*/ 2171288 h 2372121"/>
                  <a:gd name="connsiteX35" fmla="*/ 600548 w 2782291"/>
                  <a:gd name="connsiteY35" fmla="*/ 2252822 h 2372121"/>
                  <a:gd name="connsiteX36" fmla="*/ 583302 w 2782291"/>
                  <a:gd name="connsiteY36" fmla="*/ 2182905 h 2372121"/>
                  <a:gd name="connsiteX37" fmla="*/ 201274 w 2782291"/>
                  <a:gd name="connsiteY37" fmla="*/ 1897327 h 2372121"/>
                  <a:gd name="connsiteX38" fmla="*/ 87572 w 2782291"/>
                  <a:gd name="connsiteY38" fmla="*/ 1531841 h 2372121"/>
                  <a:gd name="connsiteX39" fmla="*/ 133686 w 2782291"/>
                  <a:gd name="connsiteY39" fmla="*/ 1311320 h 2372121"/>
                  <a:gd name="connsiteX40" fmla="*/ 214387 w 2782291"/>
                  <a:gd name="connsiteY40" fmla="*/ 1321822 h 2372121"/>
                  <a:gd name="connsiteX41" fmla="*/ 272029 w 2782291"/>
                  <a:gd name="connsiteY41" fmla="*/ 1573845 h 2372121"/>
                  <a:gd name="connsiteX42" fmla="*/ 456488 w 2782291"/>
                  <a:gd name="connsiteY42" fmla="*/ 1783866 h 2372121"/>
                  <a:gd name="connsiteX43" fmla="*/ 629417 w 2782291"/>
                  <a:gd name="connsiteY43" fmla="*/ 2025390 h 2372121"/>
                  <a:gd name="connsiteX44" fmla="*/ 710117 w 2782291"/>
                  <a:gd name="connsiteY44" fmla="*/ 2235411 h 2372121"/>
                  <a:gd name="connsiteX45" fmla="*/ 772561 w 2782291"/>
                  <a:gd name="connsiteY45" fmla="*/ 2272888 h 2372121"/>
                  <a:gd name="connsiteX46" fmla="*/ 816104 w 2782291"/>
                  <a:gd name="connsiteY46" fmla="*/ 2287402 h 2372121"/>
                  <a:gd name="connsiteX47" fmla="*/ 859647 w 2782291"/>
                  <a:gd name="connsiteY47" fmla="*/ 2301917 h 2372121"/>
                  <a:gd name="connsiteX48" fmla="*/ 903190 w 2782291"/>
                  <a:gd name="connsiteY48" fmla="*/ 2316431 h 2372121"/>
                  <a:gd name="connsiteX49" fmla="*/ 996247 w 2782291"/>
                  <a:gd name="connsiteY49" fmla="*/ 2328471 h 2372121"/>
                  <a:gd name="connsiteX50" fmla="*/ 1080347 w 2782291"/>
                  <a:gd name="connsiteY50" fmla="*/ 2342985 h 2372121"/>
                  <a:gd name="connsiteX51" fmla="*/ 946733 w 2782291"/>
                  <a:gd name="connsiteY51" fmla="*/ 2316431 h 2372121"/>
                  <a:gd name="connsiteX52" fmla="*/ 1193476 w 2782291"/>
                  <a:gd name="connsiteY52" fmla="*/ 2361513 h 2372121"/>
                  <a:gd name="connsiteX53" fmla="*/ 1344177 w 2782291"/>
                  <a:gd name="connsiteY53" fmla="*/ 2330009 h 2372121"/>
                  <a:gd name="connsiteX54" fmla="*/ 1489317 w 2782291"/>
                  <a:gd name="connsiteY54" fmla="*/ 2334024 h 2372121"/>
                  <a:gd name="connsiteX55" fmla="*/ 1611818 w 2782291"/>
                  <a:gd name="connsiteY55" fmla="*/ 2323521 h 2372121"/>
                  <a:gd name="connsiteX56" fmla="*/ 1759223 w 2782291"/>
                  <a:gd name="connsiteY56" fmla="*/ 2329919 h 2372121"/>
                  <a:gd name="connsiteX57" fmla="*/ 1851452 w 2782291"/>
                  <a:gd name="connsiteY57" fmla="*/ 2361423 h 2372121"/>
                  <a:gd name="connsiteX58" fmla="*/ 2047439 w 2782291"/>
                  <a:gd name="connsiteY58" fmla="*/ 2371922 h 2372121"/>
                  <a:gd name="connsiteX59" fmla="*/ 2509132 w 2782291"/>
                  <a:gd name="connsiteY59" fmla="*/ 2332484 h 2372121"/>
                  <a:gd name="connsiteX60" fmla="*/ 2600813 w 2782291"/>
                  <a:gd name="connsiteY60" fmla="*/ 2329918 h 2372121"/>
                  <a:gd name="connsiteX61" fmla="*/ 2685463 w 2782291"/>
                  <a:gd name="connsiteY61" fmla="*/ 2328470 h 2372121"/>
                  <a:gd name="connsiteX62" fmla="*/ 2755462 w 2782291"/>
                  <a:gd name="connsiteY62" fmla="*/ 2309942 h 2372121"/>
                  <a:gd name="connsiteX63" fmla="*/ 2775533 w 2782291"/>
                  <a:gd name="connsiteY63" fmla="*/ 2180252 h 2372121"/>
                  <a:gd name="connsiteX64" fmla="*/ 2644905 w 2782291"/>
                  <a:gd name="connsiteY64" fmla="*/ 2160787 h 2372121"/>
                  <a:gd name="connsiteX65" fmla="*/ 2508585 w 2782291"/>
                  <a:gd name="connsiteY65" fmla="*/ 2161901 h 2372121"/>
                  <a:gd name="connsiteX66" fmla="*/ 2436146 w 2782291"/>
                  <a:gd name="connsiteY66" fmla="*/ 2181789 h 2372121"/>
                  <a:gd name="connsiteX67" fmla="*/ 2415662 w 2782291"/>
                  <a:gd name="connsiteY67" fmla="*/ 2238308 h 2372121"/>
                  <a:gd name="connsiteX68" fmla="*/ 2334135 w 2782291"/>
                  <a:gd name="connsiteY68" fmla="*/ 2215768 h 2372121"/>
                  <a:gd name="connsiteX69" fmla="*/ 2335657 w 2782291"/>
                  <a:gd name="connsiteY69" fmla="*/ 2109396 h 2372121"/>
                  <a:gd name="connsiteX70" fmla="*/ 2197313 w 2782291"/>
                  <a:gd name="connsiteY70" fmla="*/ 2109397 h 2372121"/>
                  <a:gd name="connsiteX71" fmla="*/ 2194961 w 2782291"/>
                  <a:gd name="connsiteY71" fmla="*/ 1953575 h 2372121"/>
                  <a:gd name="connsiteX72" fmla="*/ 2064333 w 2782291"/>
                  <a:gd name="connsiteY72" fmla="*/ 1968088 h 2372121"/>
                  <a:gd name="connsiteX73" fmla="*/ 1933704 w 2782291"/>
                  <a:gd name="connsiteY73" fmla="*/ 2026146 h 2372121"/>
                  <a:gd name="connsiteX74" fmla="*/ 1861132 w 2782291"/>
                  <a:gd name="connsiteY74" fmla="*/ 2011630 h 2372121"/>
                  <a:gd name="connsiteX75" fmla="*/ 1498275 w 2782291"/>
                  <a:gd name="connsiteY75" fmla="*/ 1953574 h 2372121"/>
                  <a:gd name="connsiteX76" fmla="*/ 1411190 w 2782291"/>
                  <a:gd name="connsiteY76" fmla="*/ 1924545 h 2372121"/>
                  <a:gd name="connsiteX77" fmla="*/ 1295075 w 2782291"/>
                  <a:gd name="connsiteY77" fmla="*/ 1866488 h 2372121"/>
                  <a:gd name="connsiteX78" fmla="*/ 1135418 w 2782291"/>
                  <a:gd name="connsiteY78" fmla="*/ 1735860 h 2372121"/>
                  <a:gd name="connsiteX79" fmla="*/ 1025276 w 2782291"/>
                  <a:gd name="connsiteY79" fmla="*/ 1636734 h 2372121"/>
                  <a:gd name="connsiteX80" fmla="*/ 973190 w 2782291"/>
                  <a:gd name="connsiteY80" fmla="*/ 1572190 h 2372121"/>
                  <a:gd name="connsiteX81" fmla="*/ 941175 w 2782291"/>
                  <a:gd name="connsiteY81" fmla="*/ 1518145 h 2372121"/>
                  <a:gd name="connsiteX82" fmla="*/ 946733 w 2782291"/>
                  <a:gd name="connsiteY82" fmla="*/ 1445574 h 2372121"/>
                  <a:gd name="connsiteX83" fmla="*/ 859647 w 2782291"/>
                  <a:gd name="connsiteY83" fmla="*/ 1445574 h 2372121"/>
                  <a:gd name="connsiteX84" fmla="*/ 787076 w 2782291"/>
                  <a:gd name="connsiteY84" fmla="*/ 1416545 h 2372121"/>
                  <a:gd name="connsiteX85" fmla="*/ 769575 w 2782291"/>
                  <a:gd name="connsiteY85" fmla="*/ 1296417 h 2372121"/>
                  <a:gd name="connsiteX86" fmla="*/ 888676 w 2782291"/>
                  <a:gd name="connsiteY86" fmla="*/ 1227860 h 2372121"/>
                  <a:gd name="connsiteX87" fmla="*/ 894577 w 2782291"/>
                  <a:gd name="connsiteY87" fmla="*/ 1101300 h 2372121"/>
                  <a:gd name="connsiteX88" fmla="*/ 744704 w 2782291"/>
                  <a:gd name="connsiteY88" fmla="*/ 1048794 h 2372121"/>
                  <a:gd name="connsiteX89" fmla="*/ 747760 w 2782291"/>
                  <a:gd name="connsiteY89" fmla="*/ 928009 h 2372121"/>
                  <a:gd name="connsiteX90" fmla="*/ 894576 w 2782291"/>
                  <a:gd name="connsiteY90" fmla="*/ 933284 h 2372121"/>
                  <a:gd name="connsiteX91" fmla="*/ 917634 w 2782291"/>
                  <a:gd name="connsiteY91" fmla="*/ 1017291 h 2372121"/>
                  <a:gd name="connsiteX92" fmla="*/ 1109376 w 2782291"/>
                  <a:gd name="connsiteY92" fmla="*/ 1023121 h 2372121"/>
                  <a:gd name="connsiteX93" fmla="*/ 1178961 w 2782291"/>
                  <a:gd name="connsiteY93" fmla="*/ 1048136 h 2372121"/>
                  <a:gd name="connsiteX94" fmla="*/ 1309177 w 2782291"/>
                  <a:gd name="connsiteY94" fmla="*/ 1066664 h 2372121"/>
                  <a:gd name="connsiteX95" fmla="*/ 1382161 w 2782291"/>
                  <a:gd name="connsiteY95" fmla="*/ 1070677 h 2372121"/>
                  <a:gd name="connsiteX96" fmla="*/ 1483761 w 2782291"/>
                  <a:gd name="connsiteY96" fmla="*/ 1053688 h 2372121"/>
                  <a:gd name="connsiteX97" fmla="*/ 1600289 w 2782291"/>
                  <a:gd name="connsiteY97" fmla="*/ 1028673 h 2372121"/>
                  <a:gd name="connsiteX98" fmla="*/ 1614390 w 2782291"/>
                  <a:gd name="connsiteY98" fmla="*/ 995631 h 2372121"/>
                  <a:gd name="connsiteX99" fmla="*/ 1501676 w 2782291"/>
                  <a:gd name="connsiteY99" fmla="*/ 890018 h 2372121"/>
                  <a:gd name="connsiteX100" fmla="*/ 1599875 w 2782291"/>
                  <a:gd name="connsiteY100" fmla="*/ 777917 h 2372121"/>
                  <a:gd name="connsiteX101" fmla="*/ 1576818 w 2782291"/>
                  <a:gd name="connsiteY101" fmla="*/ 676317 h 2372121"/>
                  <a:gd name="connsiteX102" fmla="*/ 1498274 w 2782291"/>
                  <a:gd name="connsiteY102" fmla="*/ 618260 h 2372121"/>
                  <a:gd name="connsiteX103" fmla="*/ 1390306 w 2782291"/>
                  <a:gd name="connsiteY103" fmla="*/ 618252 h 2372121"/>
                  <a:gd name="connsiteX104" fmla="*/ 1286548 w 2782291"/>
                  <a:gd name="connsiteY104" fmla="*/ 555247 h 2372121"/>
                  <a:gd name="connsiteX105" fmla="*/ 1498689 w 2782291"/>
                  <a:gd name="connsiteY105" fmla="*/ 372120 h 2372121"/>
                  <a:gd name="connsiteX106" fmla="*/ 1643833 w 2782291"/>
                  <a:gd name="connsiteY106" fmla="*/ 519136 h 2372121"/>
                  <a:gd name="connsiteX107" fmla="*/ 1875647 w 2782291"/>
                  <a:gd name="connsiteY107" fmla="*/ 676316 h 2372121"/>
                  <a:gd name="connsiteX108" fmla="*/ 1991761 w 2782291"/>
                  <a:gd name="connsiteY108" fmla="*/ 792431 h 2372121"/>
                  <a:gd name="connsiteX109" fmla="*/ 1997732 w 2782291"/>
                  <a:gd name="connsiteY109" fmla="*/ 624747 h 2372121"/>
                  <a:gd name="connsiteX110" fmla="*/ 1989190 w 2782291"/>
                  <a:gd name="connsiteY110" fmla="*/ 577191 h 2372121"/>
                  <a:gd name="connsiteX111" fmla="*/ 1991347 w 2782291"/>
                  <a:gd name="connsiteY111" fmla="*/ 519134 h 2372121"/>
                  <a:gd name="connsiteX112" fmla="*/ 1875647 w 2782291"/>
                  <a:gd name="connsiteY112" fmla="*/ 458602 h 2372121"/>
                  <a:gd name="connsiteX113" fmla="*/ 1672447 w 2782291"/>
                  <a:gd name="connsiteY113" fmla="*/ 371517 h 2372121"/>
                  <a:gd name="connsiteX114" fmla="*/ 1570847 w 2782291"/>
                  <a:gd name="connsiteY114" fmla="*/ 298945 h 2372121"/>
                  <a:gd name="connsiteX115" fmla="*/ 1527304 w 2782291"/>
                  <a:gd name="connsiteY115" fmla="*/ 269917 h 2372121"/>
                  <a:gd name="connsiteX116" fmla="*/ 1469247 w 2782291"/>
                  <a:gd name="connsiteY116" fmla="*/ 226374 h 2372121"/>
                  <a:gd name="connsiteX117" fmla="*/ 1454733 w 2782291"/>
                  <a:gd name="connsiteY117" fmla="*/ 226374 h 2372121"/>
                  <a:gd name="connsiteX118" fmla="*/ 1309590 w 2782291"/>
                  <a:gd name="connsiteY118" fmla="*/ 124774 h 2372121"/>
                  <a:gd name="connsiteX119" fmla="*/ 1266047 w 2782291"/>
                  <a:gd name="connsiteY119" fmla="*/ 81231 h 2372121"/>
                  <a:gd name="connsiteX120" fmla="*/ 1237018 w 2782291"/>
                  <a:gd name="connsiteY120" fmla="*/ 37688 h 2372121"/>
                  <a:gd name="connsiteX121" fmla="*/ 1193475 w 2782291"/>
                  <a:gd name="connsiteY121" fmla="*/ 23174 h 2372121"/>
                  <a:gd name="connsiteX122" fmla="*/ 1144375 w 2782291"/>
                  <a:gd name="connsiteY122" fmla="*/ 634 h 237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</a:cxnLst>
                <a:rect l="l" t="t" r="r" b="b"/>
                <a:pathLst>
                  <a:path w="2782291" h="2372121">
                    <a:moveTo>
                      <a:pt x="1144375" y="634"/>
                    </a:moveTo>
                    <a:cubicBezTo>
                      <a:pt x="1132778" y="5472"/>
                      <a:pt x="1132640" y="41188"/>
                      <a:pt x="1123890" y="52202"/>
                    </a:cubicBezTo>
                    <a:cubicBezTo>
                      <a:pt x="1115140" y="63216"/>
                      <a:pt x="1104468" y="57041"/>
                      <a:pt x="1091875" y="66717"/>
                    </a:cubicBezTo>
                    <a:cubicBezTo>
                      <a:pt x="1079282" y="76393"/>
                      <a:pt x="1040866" y="93595"/>
                      <a:pt x="1048333" y="110260"/>
                    </a:cubicBezTo>
                    <a:cubicBezTo>
                      <a:pt x="1055800" y="126925"/>
                      <a:pt x="1107649" y="161871"/>
                      <a:pt x="1136677" y="166709"/>
                    </a:cubicBezTo>
                    <a:cubicBezTo>
                      <a:pt x="1165705" y="171547"/>
                      <a:pt x="1198523" y="136602"/>
                      <a:pt x="1222504" y="139289"/>
                    </a:cubicBezTo>
                    <a:cubicBezTo>
                      <a:pt x="1246485" y="141976"/>
                      <a:pt x="1285399" y="156223"/>
                      <a:pt x="1280561" y="182833"/>
                    </a:cubicBezTo>
                    <a:cubicBezTo>
                      <a:pt x="1275723" y="209443"/>
                      <a:pt x="1225143" y="284132"/>
                      <a:pt x="1193477" y="298946"/>
                    </a:cubicBezTo>
                    <a:cubicBezTo>
                      <a:pt x="1161811" y="313760"/>
                      <a:pt x="1111558" y="290258"/>
                      <a:pt x="1090563" y="271719"/>
                    </a:cubicBezTo>
                    <a:cubicBezTo>
                      <a:pt x="1069568" y="253180"/>
                      <a:pt x="1100020" y="220284"/>
                      <a:pt x="1090563" y="198212"/>
                    </a:cubicBezTo>
                    <a:cubicBezTo>
                      <a:pt x="1081106" y="176140"/>
                      <a:pt x="1071377" y="119411"/>
                      <a:pt x="1033818" y="139288"/>
                    </a:cubicBezTo>
                    <a:cubicBezTo>
                      <a:pt x="996259" y="159165"/>
                      <a:pt x="883275" y="328855"/>
                      <a:pt x="865209" y="317474"/>
                    </a:cubicBezTo>
                    <a:cubicBezTo>
                      <a:pt x="847143" y="306093"/>
                      <a:pt x="812193" y="360091"/>
                      <a:pt x="787075" y="386031"/>
                    </a:cubicBezTo>
                    <a:cubicBezTo>
                      <a:pt x="761958" y="411972"/>
                      <a:pt x="714504" y="473117"/>
                      <a:pt x="714504" y="473117"/>
                    </a:cubicBezTo>
                    <a:cubicBezTo>
                      <a:pt x="702699" y="508533"/>
                      <a:pt x="644351" y="540850"/>
                      <a:pt x="627418" y="560202"/>
                    </a:cubicBezTo>
                    <a:cubicBezTo>
                      <a:pt x="610485" y="579554"/>
                      <a:pt x="627418" y="579555"/>
                      <a:pt x="612904" y="589231"/>
                    </a:cubicBezTo>
                    <a:cubicBezTo>
                      <a:pt x="568005" y="650002"/>
                      <a:pt x="523399" y="693251"/>
                      <a:pt x="496790" y="719860"/>
                    </a:cubicBezTo>
                    <a:cubicBezTo>
                      <a:pt x="470181" y="746469"/>
                      <a:pt x="466491" y="737536"/>
                      <a:pt x="453247" y="748888"/>
                    </a:cubicBezTo>
                    <a:cubicBezTo>
                      <a:pt x="432467" y="766699"/>
                      <a:pt x="413001" y="786165"/>
                      <a:pt x="395190" y="806945"/>
                    </a:cubicBezTo>
                    <a:cubicBezTo>
                      <a:pt x="383837" y="820190"/>
                      <a:pt x="377328" y="837087"/>
                      <a:pt x="366161" y="850488"/>
                    </a:cubicBezTo>
                    <a:cubicBezTo>
                      <a:pt x="353020" y="866257"/>
                      <a:pt x="335976" y="878446"/>
                      <a:pt x="322618" y="894031"/>
                    </a:cubicBezTo>
                    <a:cubicBezTo>
                      <a:pt x="306875" y="912398"/>
                      <a:pt x="298427" y="927898"/>
                      <a:pt x="279075" y="952088"/>
                    </a:cubicBezTo>
                    <a:cubicBezTo>
                      <a:pt x="259723" y="976278"/>
                      <a:pt x="219644" y="1023405"/>
                      <a:pt x="206504" y="1039174"/>
                    </a:cubicBezTo>
                    <a:cubicBezTo>
                      <a:pt x="71071" y="1201696"/>
                      <a:pt x="179894" y="1077879"/>
                      <a:pt x="162961" y="1097231"/>
                    </a:cubicBezTo>
                    <a:cubicBezTo>
                      <a:pt x="146028" y="1116583"/>
                      <a:pt x="121325" y="1133393"/>
                      <a:pt x="104904" y="1155288"/>
                    </a:cubicBezTo>
                    <a:cubicBezTo>
                      <a:pt x="91922" y="1172597"/>
                      <a:pt x="90389" y="1184985"/>
                      <a:pt x="75875" y="1213345"/>
                    </a:cubicBezTo>
                    <a:cubicBezTo>
                      <a:pt x="61361" y="1241705"/>
                      <a:pt x="30220" y="1279485"/>
                      <a:pt x="17820" y="1325447"/>
                    </a:cubicBezTo>
                    <a:cubicBezTo>
                      <a:pt x="5420" y="1371409"/>
                      <a:pt x="3724" y="1438443"/>
                      <a:pt x="1472" y="1489118"/>
                    </a:cubicBezTo>
                    <a:cubicBezTo>
                      <a:pt x="-780" y="1539793"/>
                      <a:pt x="-894" y="1584775"/>
                      <a:pt x="4311" y="1629495"/>
                    </a:cubicBezTo>
                    <a:cubicBezTo>
                      <a:pt x="9516" y="1674215"/>
                      <a:pt x="18661" y="1715682"/>
                      <a:pt x="32702" y="1757439"/>
                    </a:cubicBezTo>
                    <a:cubicBezTo>
                      <a:pt x="46743" y="1799196"/>
                      <a:pt x="66845" y="1837676"/>
                      <a:pt x="88555" y="1880041"/>
                    </a:cubicBezTo>
                    <a:cubicBezTo>
                      <a:pt x="110265" y="1922406"/>
                      <a:pt x="143303" y="1984861"/>
                      <a:pt x="162961" y="2011631"/>
                    </a:cubicBezTo>
                    <a:cubicBezTo>
                      <a:pt x="182619" y="2038401"/>
                      <a:pt x="192734" y="2029950"/>
                      <a:pt x="206504" y="2040660"/>
                    </a:cubicBezTo>
                    <a:cubicBezTo>
                      <a:pt x="236331" y="2063859"/>
                      <a:pt x="263361" y="2090559"/>
                      <a:pt x="293590" y="2113231"/>
                    </a:cubicBezTo>
                    <a:cubicBezTo>
                      <a:pt x="321500" y="2134164"/>
                      <a:pt x="329515" y="2148023"/>
                      <a:pt x="380675" y="2171288"/>
                    </a:cubicBezTo>
                    <a:cubicBezTo>
                      <a:pt x="431835" y="2194553"/>
                      <a:pt x="566777" y="2250886"/>
                      <a:pt x="600548" y="2252822"/>
                    </a:cubicBezTo>
                    <a:cubicBezTo>
                      <a:pt x="634319" y="2254758"/>
                      <a:pt x="649848" y="2242154"/>
                      <a:pt x="583302" y="2182905"/>
                    </a:cubicBezTo>
                    <a:cubicBezTo>
                      <a:pt x="516756" y="2123656"/>
                      <a:pt x="283896" y="2005838"/>
                      <a:pt x="201274" y="1897327"/>
                    </a:cubicBezTo>
                    <a:cubicBezTo>
                      <a:pt x="118652" y="1788816"/>
                      <a:pt x="93072" y="1615507"/>
                      <a:pt x="87572" y="1531841"/>
                    </a:cubicBezTo>
                    <a:cubicBezTo>
                      <a:pt x="82072" y="1448175"/>
                      <a:pt x="120236" y="1346323"/>
                      <a:pt x="133686" y="1311320"/>
                    </a:cubicBezTo>
                    <a:cubicBezTo>
                      <a:pt x="147136" y="1276317"/>
                      <a:pt x="197094" y="1292069"/>
                      <a:pt x="214387" y="1321822"/>
                    </a:cubicBezTo>
                    <a:cubicBezTo>
                      <a:pt x="231680" y="1351575"/>
                      <a:pt x="231679" y="1496838"/>
                      <a:pt x="272029" y="1573845"/>
                    </a:cubicBezTo>
                    <a:cubicBezTo>
                      <a:pt x="312379" y="1650852"/>
                      <a:pt x="406531" y="1705108"/>
                      <a:pt x="456488" y="1783866"/>
                    </a:cubicBezTo>
                    <a:cubicBezTo>
                      <a:pt x="527845" y="1805210"/>
                      <a:pt x="565210" y="1959638"/>
                      <a:pt x="629417" y="2025390"/>
                    </a:cubicBezTo>
                    <a:cubicBezTo>
                      <a:pt x="675531" y="2098897"/>
                      <a:pt x="686260" y="2194161"/>
                      <a:pt x="710117" y="2235411"/>
                    </a:cubicBezTo>
                    <a:cubicBezTo>
                      <a:pt x="733974" y="2276661"/>
                      <a:pt x="758740" y="2262473"/>
                      <a:pt x="772561" y="2272888"/>
                    </a:cubicBezTo>
                    <a:lnTo>
                      <a:pt x="816104" y="2287402"/>
                    </a:lnTo>
                    <a:lnTo>
                      <a:pt x="859647" y="2301917"/>
                    </a:lnTo>
                    <a:cubicBezTo>
                      <a:pt x="874161" y="2306755"/>
                      <a:pt x="880423" y="2312005"/>
                      <a:pt x="903190" y="2316431"/>
                    </a:cubicBezTo>
                    <a:cubicBezTo>
                      <a:pt x="925957" y="2320857"/>
                      <a:pt x="966721" y="2324045"/>
                      <a:pt x="996247" y="2328471"/>
                    </a:cubicBezTo>
                    <a:cubicBezTo>
                      <a:pt x="1025773" y="2332897"/>
                      <a:pt x="1088599" y="2344992"/>
                      <a:pt x="1080347" y="2342985"/>
                    </a:cubicBezTo>
                    <a:cubicBezTo>
                      <a:pt x="1072095" y="2340978"/>
                      <a:pt x="927878" y="2313343"/>
                      <a:pt x="946733" y="2316431"/>
                    </a:cubicBezTo>
                    <a:cubicBezTo>
                      <a:pt x="965588" y="2319519"/>
                      <a:pt x="1127235" y="2359250"/>
                      <a:pt x="1193476" y="2361513"/>
                    </a:cubicBezTo>
                    <a:cubicBezTo>
                      <a:pt x="1259717" y="2363776"/>
                      <a:pt x="1294870" y="2334590"/>
                      <a:pt x="1344177" y="2330009"/>
                    </a:cubicBezTo>
                    <a:cubicBezTo>
                      <a:pt x="1393484" y="2325428"/>
                      <a:pt x="1444710" y="2335105"/>
                      <a:pt x="1489317" y="2334024"/>
                    </a:cubicBezTo>
                    <a:cubicBezTo>
                      <a:pt x="1533924" y="2332943"/>
                      <a:pt x="1570677" y="2324205"/>
                      <a:pt x="1611818" y="2323521"/>
                    </a:cubicBezTo>
                    <a:cubicBezTo>
                      <a:pt x="1652959" y="2322837"/>
                      <a:pt x="1726970" y="2335853"/>
                      <a:pt x="1759223" y="2329919"/>
                    </a:cubicBezTo>
                    <a:cubicBezTo>
                      <a:pt x="1791476" y="2323985"/>
                      <a:pt x="1791887" y="2347422"/>
                      <a:pt x="1851452" y="2361423"/>
                    </a:cubicBezTo>
                    <a:cubicBezTo>
                      <a:pt x="1911017" y="2375424"/>
                      <a:pt x="1937826" y="2371495"/>
                      <a:pt x="2047439" y="2371922"/>
                    </a:cubicBezTo>
                    <a:lnTo>
                      <a:pt x="2509132" y="2332484"/>
                    </a:lnTo>
                    <a:cubicBezTo>
                      <a:pt x="2601361" y="2325483"/>
                      <a:pt x="2582953" y="2332337"/>
                      <a:pt x="2600813" y="2329918"/>
                    </a:cubicBezTo>
                    <a:cubicBezTo>
                      <a:pt x="2618673" y="2327499"/>
                      <a:pt x="2661610" y="2338800"/>
                      <a:pt x="2685463" y="2328470"/>
                    </a:cubicBezTo>
                    <a:cubicBezTo>
                      <a:pt x="2656435" y="2318794"/>
                      <a:pt x="2740450" y="2334645"/>
                      <a:pt x="2755462" y="2309942"/>
                    </a:cubicBezTo>
                    <a:cubicBezTo>
                      <a:pt x="2770474" y="2285239"/>
                      <a:pt x="2793959" y="2205111"/>
                      <a:pt x="2775533" y="2180252"/>
                    </a:cubicBezTo>
                    <a:cubicBezTo>
                      <a:pt x="2757107" y="2155393"/>
                      <a:pt x="2689396" y="2163845"/>
                      <a:pt x="2644905" y="2160787"/>
                    </a:cubicBezTo>
                    <a:cubicBezTo>
                      <a:pt x="2600414" y="2157729"/>
                      <a:pt x="2535692" y="2146150"/>
                      <a:pt x="2508585" y="2161901"/>
                    </a:cubicBezTo>
                    <a:cubicBezTo>
                      <a:pt x="2481478" y="2177653"/>
                      <a:pt x="2451633" y="2169055"/>
                      <a:pt x="2436146" y="2181789"/>
                    </a:cubicBezTo>
                    <a:cubicBezTo>
                      <a:pt x="2420659" y="2194523"/>
                      <a:pt x="2435014" y="2233470"/>
                      <a:pt x="2415662" y="2238308"/>
                    </a:cubicBezTo>
                    <a:cubicBezTo>
                      <a:pt x="2376957" y="2209280"/>
                      <a:pt x="2347469" y="2237253"/>
                      <a:pt x="2334135" y="2215768"/>
                    </a:cubicBezTo>
                    <a:cubicBezTo>
                      <a:pt x="2320801" y="2194283"/>
                      <a:pt x="2352696" y="2127124"/>
                      <a:pt x="2335657" y="2109396"/>
                    </a:cubicBezTo>
                    <a:cubicBezTo>
                      <a:pt x="2318618" y="2091668"/>
                      <a:pt x="2209233" y="2140618"/>
                      <a:pt x="2197313" y="2109397"/>
                    </a:cubicBezTo>
                    <a:cubicBezTo>
                      <a:pt x="2187568" y="2065698"/>
                      <a:pt x="2226731" y="1966625"/>
                      <a:pt x="2194961" y="1953575"/>
                    </a:cubicBezTo>
                    <a:cubicBezTo>
                      <a:pt x="2118185" y="1979166"/>
                      <a:pt x="2107876" y="1955993"/>
                      <a:pt x="2064333" y="1968088"/>
                    </a:cubicBezTo>
                    <a:cubicBezTo>
                      <a:pt x="2020790" y="1980183"/>
                      <a:pt x="2128410" y="1998331"/>
                      <a:pt x="1933704" y="2026146"/>
                    </a:cubicBezTo>
                    <a:cubicBezTo>
                      <a:pt x="1919190" y="2030984"/>
                      <a:pt x="1933704" y="2023725"/>
                      <a:pt x="1861132" y="2011630"/>
                    </a:cubicBezTo>
                    <a:lnTo>
                      <a:pt x="1498275" y="1953574"/>
                    </a:lnTo>
                    <a:cubicBezTo>
                      <a:pt x="1423285" y="1939060"/>
                      <a:pt x="1439600" y="1935909"/>
                      <a:pt x="1411190" y="1924545"/>
                    </a:cubicBezTo>
                    <a:cubicBezTo>
                      <a:pt x="1340459" y="1896253"/>
                      <a:pt x="1348219" y="1905139"/>
                      <a:pt x="1295075" y="1866488"/>
                    </a:cubicBezTo>
                    <a:cubicBezTo>
                      <a:pt x="1261707" y="1842220"/>
                      <a:pt x="1171099" y="1781736"/>
                      <a:pt x="1135418" y="1735860"/>
                    </a:cubicBezTo>
                    <a:cubicBezTo>
                      <a:pt x="1135406" y="1735845"/>
                      <a:pt x="1052314" y="1664012"/>
                      <a:pt x="1025276" y="1636734"/>
                    </a:cubicBezTo>
                    <a:cubicBezTo>
                      <a:pt x="998238" y="1609456"/>
                      <a:pt x="985525" y="1584525"/>
                      <a:pt x="973190" y="1572190"/>
                    </a:cubicBezTo>
                    <a:lnTo>
                      <a:pt x="941175" y="1518145"/>
                    </a:lnTo>
                    <a:cubicBezTo>
                      <a:pt x="931499" y="1493955"/>
                      <a:pt x="960321" y="1457669"/>
                      <a:pt x="946733" y="1445574"/>
                    </a:cubicBezTo>
                    <a:cubicBezTo>
                      <a:pt x="933145" y="1433479"/>
                      <a:pt x="886256" y="1450412"/>
                      <a:pt x="859647" y="1445574"/>
                    </a:cubicBezTo>
                    <a:cubicBezTo>
                      <a:pt x="833038" y="1440736"/>
                      <a:pt x="802088" y="1441405"/>
                      <a:pt x="787076" y="1416545"/>
                    </a:cubicBezTo>
                    <a:cubicBezTo>
                      <a:pt x="772064" y="1391686"/>
                      <a:pt x="774413" y="1310931"/>
                      <a:pt x="769575" y="1296417"/>
                    </a:cubicBezTo>
                    <a:cubicBezTo>
                      <a:pt x="780233" y="1264443"/>
                      <a:pt x="867842" y="1260379"/>
                      <a:pt x="888676" y="1227860"/>
                    </a:cubicBezTo>
                    <a:cubicBezTo>
                      <a:pt x="909510" y="1195341"/>
                      <a:pt x="912808" y="1136395"/>
                      <a:pt x="894577" y="1101300"/>
                    </a:cubicBezTo>
                    <a:cubicBezTo>
                      <a:pt x="876346" y="1066205"/>
                      <a:pt x="724980" y="1095178"/>
                      <a:pt x="744704" y="1048794"/>
                    </a:cubicBezTo>
                    <a:cubicBezTo>
                      <a:pt x="764428" y="1002410"/>
                      <a:pt x="730467" y="943760"/>
                      <a:pt x="747760" y="928009"/>
                    </a:cubicBezTo>
                    <a:cubicBezTo>
                      <a:pt x="765053" y="912258"/>
                      <a:pt x="866264" y="918404"/>
                      <a:pt x="894576" y="933284"/>
                    </a:cubicBezTo>
                    <a:cubicBezTo>
                      <a:pt x="922888" y="948164"/>
                      <a:pt x="874148" y="1005819"/>
                      <a:pt x="917634" y="1017291"/>
                    </a:cubicBezTo>
                    <a:cubicBezTo>
                      <a:pt x="961120" y="1028763"/>
                      <a:pt x="1065821" y="1017980"/>
                      <a:pt x="1109376" y="1023121"/>
                    </a:cubicBezTo>
                    <a:cubicBezTo>
                      <a:pt x="1152931" y="1028262"/>
                      <a:pt x="1145661" y="1040879"/>
                      <a:pt x="1178961" y="1048136"/>
                    </a:cubicBezTo>
                    <a:cubicBezTo>
                      <a:pt x="1212261" y="1055393"/>
                      <a:pt x="1275310" y="1062907"/>
                      <a:pt x="1309177" y="1066664"/>
                    </a:cubicBezTo>
                    <a:cubicBezTo>
                      <a:pt x="1343044" y="1070421"/>
                      <a:pt x="1353064" y="1072840"/>
                      <a:pt x="1382161" y="1070677"/>
                    </a:cubicBezTo>
                    <a:cubicBezTo>
                      <a:pt x="1411258" y="1068514"/>
                      <a:pt x="1449894" y="1048850"/>
                      <a:pt x="1483761" y="1053688"/>
                    </a:cubicBezTo>
                    <a:lnTo>
                      <a:pt x="1600289" y="1028673"/>
                    </a:lnTo>
                    <a:cubicBezTo>
                      <a:pt x="1619046" y="1020336"/>
                      <a:pt x="1630825" y="1018740"/>
                      <a:pt x="1614390" y="995631"/>
                    </a:cubicBezTo>
                    <a:cubicBezTo>
                      <a:pt x="1597955" y="972522"/>
                      <a:pt x="1511327" y="918971"/>
                      <a:pt x="1501676" y="890018"/>
                    </a:cubicBezTo>
                    <a:cubicBezTo>
                      <a:pt x="1511352" y="856151"/>
                      <a:pt x="1587351" y="813534"/>
                      <a:pt x="1599875" y="777917"/>
                    </a:cubicBezTo>
                    <a:cubicBezTo>
                      <a:pt x="1612399" y="742300"/>
                      <a:pt x="1593751" y="702926"/>
                      <a:pt x="1576818" y="676317"/>
                    </a:cubicBezTo>
                    <a:cubicBezTo>
                      <a:pt x="1559885" y="649708"/>
                      <a:pt x="1523595" y="633188"/>
                      <a:pt x="1498274" y="618260"/>
                    </a:cubicBezTo>
                    <a:cubicBezTo>
                      <a:pt x="1472953" y="603332"/>
                      <a:pt x="1425594" y="628754"/>
                      <a:pt x="1390306" y="618252"/>
                    </a:cubicBezTo>
                    <a:cubicBezTo>
                      <a:pt x="1355018" y="607750"/>
                      <a:pt x="1274249" y="585768"/>
                      <a:pt x="1286548" y="555247"/>
                    </a:cubicBezTo>
                    <a:cubicBezTo>
                      <a:pt x="1298847" y="524726"/>
                      <a:pt x="1439142" y="378138"/>
                      <a:pt x="1498689" y="372120"/>
                    </a:cubicBezTo>
                    <a:cubicBezTo>
                      <a:pt x="1558236" y="366102"/>
                      <a:pt x="1581007" y="468437"/>
                      <a:pt x="1643833" y="519136"/>
                    </a:cubicBezTo>
                    <a:cubicBezTo>
                      <a:pt x="1706659" y="569835"/>
                      <a:pt x="1817659" y="630767"/>
                      <a:pt x="1875647" y="676316"/>
                    </a:cubicBezTo>
                    <a:cubicBezTo>
                      <a:pt x="1933635" y="721865"/>
                      <a:pt x="1886787" y="652461"/>
                      <a:pt x="1991761" y="792431"/>
                    </a:cubicBezTo>
                    <a:cubicBezTo>
                      <a:pt x="1996599" y="753726"/>
                      <a:pt x="1998160" y="660620"/>
                      <a:pt x="1997732" y="624747"/>
                    </a:cubicBezTo>
                    <a:cubicBezTo>
                      <a:pt x="1997304" y="588874"/>
                      <a:pt x="1990254" y="594793"/>
                      <a:pt x="1989190" y="577191"/>
                    </a:cubicBezTo>
                    <a:cubicBezTo>
                      <a:pt x="1988126" y="559589"/>
                      <a:pt x="2010271" y="538899"/>
                      <a:pt x="1991347" y="519134"/>
                    </a:cubicBezTo>
                    <a:cubicBezTo>
                      <a:pt x="1972423" y="499369"/>
                      <a:pt x="1928797" y="483205"/>
                      <a:pt x="1875647" y="458602"/>
                    </a:cubicBezTo>
                    <a:cubicBezTo>
                      <a:pt x="1822497" y="433999"/>
                      <a:pt x="1723247" y="398126"/>
                      <a:pt x="1672447" y="371517"/>
                    </a:cubicBezTo>
                    <a:cubicBezTo>
                      <a:pt x="1621647" y="344908"/>
                      <a:pt x="1599876" y="303783"/>
                      <a:pt x="1570847" y="298945"/>
                    </a:cubicBezTo>
                    <a:cubicBezTo>
                      <a:pt x="1535940" y="271019"/>
                      <a:pt x="1544237" y="282012"/>
                      <a:pt x="1527304" y="269917"/>
                    </a:cubicBezTo>
                    <a:cubicBezTo>
                      <a:pt x="1510371" y="257822"/>
                      <a:pt x="1488599" y="236050"/>
                      <a:pt x="1469247" y="226374"/>
                    </a:cubicBezTo>
                    <a:cubicBezTo>
                      <a:pt x="1459571" y="211860"/>
                      <a:pt x="1481342" y="243307"/>
                      <a:pt x="1454733" y="226374"/>
                    </a:cubicBezTo>
                    <a:cubicBezTo>
                      <a:pt x="1428124" y="209441"/>
                      <a:pt x="1341038" y="148964"/>
                      <a:pt x="1309590" y="124774"/>
                    </a:cubicBezTo>
                    <a:cubicBezTo>
                      <a:pt x="1278142" y="100584"/>
                      <a:pt x="1279188" y="97000"/>
                      <a:pt x="1266047" y="81231"/>
                    </a:cubicBezTo>
                    <a:cubicBezTo>
                      <a:pt x="1254880" y="67830"/>
                      <a:pt x="1250640" y="48585"/>
                      <a:pt x="1237018" y="37688"/>
                    </a:cubicBezTo>
                    <a:cubicBezTo>
                      <a:pt x="1225071" y="28131"/>
                      <a:pt x="1207159" y="30016"/>
                      <a:pt x="1193475" y="23174"/>
                    </a:cubicBezTo>
                    <a:cubicBezTo>
                      <a:pt x="1187355" y="20114"/>
                      <a:pt x="1155973" y="-4204"/>
                      <a:pt x="1144375" y="634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4995465" y="2700805"/>
              <a:ext cx="1788818" cy="3366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b="1" dirty="0" smtClean="0"/>
                <a:t>自然文化園の森</a:t>
              </a:r>
              <a:endParaRPr kumimoji="1" lang="ja-JP" altLang="en-US" sz="1100" b="1" dirty="0"/>
            </a:p>
          </p:txBody>
        </p:sp>
      </p:grpSp>
      <p:sp>
        <p:nvSpPr>
          <p:cNvPr id="14" name="タイトル 3"/>
          <p:cNvSpPr txBox="1">
            <a:spLocks/>
          </p:cNvSpPr>
          <p:nvPr/>
        </p:nvSpPr>
        <p:spPr>
          <a:xfrm>
            <a:off x="251534" y="1708556"/>
            <a:ext cx="8402484" cy="785818"/>
          </a:xfrm>
          <a:prstGeom prst="rect">
            <a:avLst/>
          </a:prstGeom>
        </p:spPr>
        <p:txBody>
          <a:bodyPr vert="horz" rtlCol="0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400" baseline="0">
                <a:ln w="3175">
                  <a:noFill/>
                  <a:prstDash val="solid"/>
                </a:ln>
                <a:gradFill>
                  <a:gsLst>
                    <a:gs pos="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tx1">
                      <a:alpha val="7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ja-JP" altLang="en-US" kern="0" dirty="0">
              <a:gradFill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5400000" scaled="1"/>
              </a:gra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タイトル 14"/>
          <p:cNvSpPr>
            <a:spLocks noGrp="1"/>
          </p:cNvSpPr>
          <p:nvPr>
            <p:ph type="title"/>
          </p:nvPr>
        </p:nvSpPr>
        <p:spPr>
          <a:xfrm>
            <a:off x="428595" y="214290"/>
            <a:ext cx="8452989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 smtClean="0"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latin typeface="HGS明朝E" panose="02020900000000000000" pitchFamily="18" charset="-128"/>
                <a:ea typeface="HGS明朝E" panose="02020900000000000000" pitchFamily="18" charset="-128"/>
              </a:rPr>
              <a:t>森の育成の</a:t>
            </a:r>
            <a:r>
              <a:rPr lang="ja-JP" altLang="en-US" dirty="0"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latin typeface="HGS明朝E" panose="02020900000000000000" pitchFamily="18" charset="-128"/>
                <a:ea typeface="HGS明朝E" panose="02020900000000000000" pitchFamily="18" charset="-128"/>
              </a:rPr>
              <a:t>調査審議や助言に</a:t>
            </a:r>
            <a:r>
              <a:rPr lang="ja-JP" altLang="en-US" dirty="0" smtClean="0"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latin typeface="HGS明朝E" panose="02020900000000000000" pitchFamily="18" charset="-128"/>
                <a:ea typeface="HGS明朝E" panose="02020900000000000000" pitchFamily="18" charset="-128"/>
              </a:rPr>
              <a:t>ついて</a:t>
            </a:r>
            <a:endParaRPr kumimoji="1" lang="ja-JP" altLang="en-US" dirty="0"/>
          </a:p>
        </p:txBody>
      </p:sp>
      <p:sp>
        <p:nvSpPr>
          <p:cNvPr id="19" name="スライド番号プレースホルダー 18"/>
          <p:cNvSpPr>
            <a:spLocks noGrp="1"/>
          </p:cNvSpPr>
          <p:nvPr>
            <p:ph type="sldNum" sz="quarter" idx="12"/>
          </p:nvPr>
        </p:nvSpPr>
        <p:spPr>
          <a:xfrm>
            <a:off x="6998362" y="6421916"/>
            <a:ext cx="2133600" cy="365125"/>
          </a:xfrm>
        </p:spPr>
        <p:txBody>
          <a:bodyPr/>
          <a:lstStyle/>
          <a:p>
            <a:fld id="{8972E9CC-7841-40C3-95BE-E1D76D06FC48}" type="slidenum">
              <a:rPr kumimoji="1" lang="ja-JP" altLang="en-US" sz="2000" smtClean="0"/>
              <a:pPr/>
              <a:t>3</a:t>
            </a:fld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33" y="1988840"/>
            <a:ext cx="506100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自然文化園の森の育成方針、計画の策定</a:t>
            </a: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の内容</a:t>
            </a:r>
            <a:endParaRPr kumimoji="1" lang="ja-JP" altLang="en-US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9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松風">
  <a:themeElements>
    <a:clrScheme name="松風">
      <a:dk1>
        <a:sysClr val="windowText" lastClr="000000"/>
      </a:dk1>
      <a:lt1>
        <a:sysClr val="window" lastClr="FFFFFF"/>
      </a:lt1>
      <a:dk2>
        <a:srgbClr val="0F2305"/>
      </a:dk2>
      <a:lt2>
        <a:srgbClr val="7DAA50"/>
      </a:lt2>
      <a:accent1>
        <a:srgbClr val="B94B2D"/>
      </a:accent1>
      <a:accent2>
        <a:srgbClr val="B95F91"/>
      </a:accent2>
      <a:accent3>
        <a:srgbClr val="C8AF3C"/>
      </a:accent3>
      <a:accent4>
        <a:srgbClr val="3C643C"/>
      </a:accent4>
      <a:accent5>
        <a:srgbClr val="8264AA"/>
      </a:accent5>
      <a:accent6>
        <a:srgbClr val="D29B46"/>
      </a:accent6>
      <a:hlink>
        <a:srgbClr val="0000FE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松風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38000"/>
                <a:lum val="92000"/>
              </a:schemeClr>
            </a:gs>
            <a:gs pos="20000">
              <a:schemeClr val="phClr">
                <a:sat val="44000"/>
                <a:lum val="80000"/>
              </a:schemeClr>
            </a:gs>
            <a:gs pos="100000">
              <a:schemeClr val="phClr">
                <a:sat val="56000"/>
                <a:lum val="54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6350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857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50800" dist="50800" dir="5400000" algn="tl" rotWithShape="0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17100000"/>
            </a:lightRig>
          </a:scene3d>
          <a:sp3d>
            <a:bevelT w="165100" h="254000"/>
            <a:bevelB w="165100" h="2540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40000"/>
              </a:schemeClr>
            </a:gs>
            <a:gs pos="53000">
              <a:schemeClr val="phClr">
                <a:shade val="5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7000"/>
                <a:satMod val="160000"/>
              </a:schemeClr>
              <a:schemeClr val="phClr">
                <a:tint val="95000"/>
                <a:satMod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0" ma:contentTypeDescription="新しいドキュメントを作成します。" ma:contentTypeScope="" ma:versionID="a50fdb1545f46e14f043b02ab4b47f6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099DA5-5FD1-40B0-9773-CB6161C5847D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14B834D-517E-4ACF-8773-3EB513B2A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F59538-523A-4189-B2A1-BFE2B12CDA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Wind in the Pines</Template>
  <TotalTime>4172</TotalTime>
  <Words>148</Words>
  <Application>Microsoft Office PowerPoint</Application>
  <PresentationFormat>画面に合わせる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松風</vt:lpstr>
      <vt:lpstr>万博記念公園の 森の育成について</vt:lpstr>
      <vt:lpstr>森の育成の調査審議や助言について</vt:lpstr>
      <vt:lpstr>森の育成の調査審議や助言について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万国博覧会記念公園 自立した森づくり</dc:title>
  <dc:creator>597</dc:creator>
  <cp:lastModifiedBy>北村　祐介</cp:lastModifiedBy>
  <cp:revision>335</cp:revision>
  <cp:lastPrinted>2016-11-01T23:34:08Z</cp:lastPrinted>
  <dcterms:created xsi:type="dcterms:W3CDTF">2008-04-01T02:23:57Z</dcterms:created>
  <dcterms:modified xsi:type="dcterms:W3CDTF">2016-11-11T07:58:21Z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