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92" r:id="rId3"/>
    <p:sldId id="298" r:id="rId4"/>
    <p:sldId id="293" r:id="rId5"/>
    <p:sldId id="295" r:id="rId6"/>
    <p:sldId id="297" r:id="rId7"/>
    <p:sldId id="286" r:id="rId8"/>
    <p:sldId id="294" r:id="rId9"/>
    <p:sldId id="296" r:id="rId10"/>
  </p:sldIdLst>
  <p:sldSz cx="9144000" cy="6858000" type="screen4x3"/>
  <p:notesSz cx="6807200" cy="9939338"/>
  <p:defaultTextStyle>
    <a:defPPr>
      <a:defRPr lang="ja-JP"/>
    </a:defPPr>
    <a:lvl1pPr marL="0" algn="l" defTabSz="914391" rtl="0" eaLnBrk="1" latinLnBrk="0" hangingPunct="1">
      <a:defRPr kumimoji="1" sz="1800" kern="1200">
        <a:solidFill>
          <a:schemeClr val="tx1"/>
        </a:solidFill>
        <a:latin typeface="+mn-lt"/>
        <a:ea typeface="+mn-ea"/>
        <a:cs typeface="+mn-cs"/>
      </a:defRPr>
    </a:lvl1pPr>
    <a:lvl2pPr marL="457195" algn="l" defTabSz="914391" rtl="0" eaLnBrk="1" latinLnBrk="0" hangingPunct="1">
      <a:defRPr kumimoji="1" sz="1800" kern="1200">
        <a:solidFill>
          <a:schemeClr val="tx1"/>
        </a:solidFill>
        <a:latin typeface="+mn-lt"/>
        <a:ea typeface="+mn-ea"/>
        <a:cs typeface="+mn-cs"/>
      </a:defRPr>
    </a:lvl2pPr>
    <a:lvl3pPr marL="914391" algn="l" defTabSz="914391" rtl="0" eaLnBrk="1" latinLnBrk="0" hangingPunct="1">
      <a:defRPr kumimoji="1" sz="1800" kern="1200">
        <a:solidFill>
          <a:schemeClr val="tx1"/>
        </a:solidFill>
        <a:latin typeface="+mn-lt"/>
        <a:ea typeface="+mn-ea"/>
        <a:cs typeface="+mn-cs"/>
      </a:defRPr>
    </a:lvl3pPr>
    <a:lvl4pPr marL="1371586" algn="l" defTabSz="914391" rtl="0" eaLnBrk="1" latinLnBrk="0" hangingPunct="1">
      <a:defRPr kumimoji="1" sz="1800" kern="1200">
        <a:solidFill>
          <a:schemeClr val="tx1"/>
        </a:solidFill>
        <a:latin typeface="+mn-lt"/>
        <a:ea typeface="+mn-ea"/>
        <a:cs typeface="+mn-cs"/>
      </a:defRPr>
    </a:lvl4pPr>
    <a:lvl5pPr marL="1828782" algn="l" defTabSz="914391" rtl="0" eaLnBrk="1" latinLnBrk="0" hangingPunct="1">
      <a:defRPr kumimoji="1" sz="1800" kern="1200">
        <a:solidFill>
          <a:schemeClr val="tx1"/>
        </a:solidFill>
        <a:latin typeface="+mn-lt"/>
        <a:ea typeface="+mn-ea"/>
        <a:cs typeface="+mn-cs"/>
      </a:defRPr>
    </a:lvl5pPr>
    <a:lvl6pPr marL="2285977" algn="l" defTabSz="914391" rtl="0" eaLnBrk="1" latinLnBrk="0" hangingPunct="1">
      <a:defRPr kumimoji="1" sz="1800" kern="1200">
        <a:solidFill>
          <a:schemeClr val="tx1"/>
        </a:solidFill>
        <a:latin typeface="+mn-lt"/>
        <a:ea typeface="+mn-ea"/>
        <a:cs typeface="+mn-cs"/>
      </a:defRPr>
    </a:lvl6pPr>
    <a:lvl7pPr marL="2743173" algn="l" defTabSz="914391" rtl="0" eaLnBrk="1" latinLnBrk="0" hangingPunct="1">
      <a:defRPr kumimoji="1" sz="1800" kern="1200">
        <a:solidFill>
          <a:schemeClr val="tx1"/>
        </a:solidFill>
        <a:latin typeface="+mn-lt"/>
        <a:ea typeface="+mn-ea"/>
        <a:cs typeface="+mn-cs"/>
      </a:defRPr>
    </a:lvl7pPr>
    <a:lvl8pPr marL="3200368" algn="l" defTabSz="914391" rtl="0" eaLnBrk="1" latinLnBrk="0" hangingPunct="1">
      <a:defRPr kumimoji="1" sz="1800" kern="1200">
        <a:solidFill>
          <a:schemeClr val="tx1"/>
        </a:solidFill>
        <a:latin typeface="+mn-lt"/>
        <a:ea typeface="+mn-ea"/>
        <a:cs typeface="+mn-cs"/>
      </a:defRPr>
    </a:lvl8pPr>
    <a:lvl9pPr marL="3657563" algn="l" defTabSz="914391"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F5EE"/>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43" autoAdjust="0"/>
    <p:restoredTop sz="93116" autoAdjust="0"/>
  </p:normalViewPr>
  <p:slideViewPr>
    <p:cSldViewPr>
      <p:cViewPr>
        <p:scale>
          <a:sx n="100" d="100"/>
          <a:sy n="100" d="100"/>
        </p:scale>
        <p:origin x="-444" y="9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6" rIns="91433" bIns="45716" rtlCol="0"/>
          <a:lstStyle>
            <a:lvl1pPr algn="r">
              <a:defRPr sz="1200"/>
            </a:lvl1pPr>
          </a:lstStyle>
          <a:p>
            <a:fld id="{BAF76DD6-D47B-412C-9B6F-56578A6CCE61}" type="datetimeFigureOut">
              <a:rPr kumimoji="1" lang="ja-JP" altLang="en-US" smtClean="0"/>
              <a:t>2018/6/22</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6" rIns="91433"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33" tIns="45716" rIns="91433" bIns="45716" rtlCol="0" anchor="b"/>
          <a:lstStyle>
            <a:lvl1pPr algn="r">
              <a:defRPr sz="1200"/>
            </a:lvl1pPr>
          </a:lstStyle>
          <a:p>
            <a:fld id="{5022321F-F4AA-469A-A258-80983FF17838}" type="slidenum">
              <a:rPr kumimoji="1" lang="ja-JP" altLang="en-US" smtClean="0"/>
              <a:t>‹#›</a:t>
            </a:fld>
            <a:endParaRPr kumimoji="1" lang="ja-JP" altLang="en-US"/>
          </a:p>
        </p:txBody>
      </p:sp>
    </p:spTree>
    <p:extLst>
      <p:ext uri="{BB962C8B-B14F-4D97-AF65-F5344CB8AC3E}">
        <p14:creationId xmlns:p14="http://schemas.microsoft.com/office/powerpoint/2010/main" val="131324497"/>
      </p:ext>
    </p:extLst>
  </p:cSld>
  <p:clrMap bg1="lt1" tx1="dk1" bg2="lt2" tx2="dk2" accent1="accent1" accent2="accent2" accent3="accent3" accent4="accent4" accent5="accent5" accent6="accent6" hlink="hlink" folHlink="folHlink"/>
  <p:notesStyle>
    <a:lvl1pPr marL="0" algn="l" defTabSz="914391" rtl="0" eaLnBrk="1" latinLnBrk="0" hangingPunct="1">
      <a:defRPr kumimoji="1" sz="1200" kern="1200">
        <a:solidFill>
          <a:schemeClr val="tx1"/>
        </a:solidFill>
        <a:latin typeface="+mn-lt"/>
        <a:ea typeface="+mn-ea"/>
        <a:cs typeface="+mn-cs"/>
      </a:defRPr>
    </a:lvl1pPr>
    <a:lvl2pPr marL="457195" algn="l" defTabSz="914391" rtl="0" eaLnBrk="1" latinLnBrk="0" hangingPunct="1">
      <a:defRPr kumimoji="1" sz="1200" kern="1200">
        <a:solidFill>
          <a:schemeClr val="tx1"/>
        </a:solidFill>
        <a:latin typeface="+mn-lt"/>
        <a:ea typeface="+mn-ea"/>
        <a:cs typeface="+mn-cs"/>
      </a:defRPr>
    </a:lvl2pPr>
    <a:lvl3pPr marL="914391" algn="l" defTabSz="914391" rtl="0" eaLnBrk="1" latinLnBrk="0" hangingPunct="1">
      <a:defRPr kumimoji="1" sz="1200" kern="1200">
        <a:solidFill>
          <a:schemeClr val="tx1"/>
        </a:solidFill>
        <a:latin typeface="+mn-lt"/>
        <a:ea typeface="+mn-ea"/>
        <a:cs typeface="+mn-cs"/>
      </a:defRPr>
    </a:lvl3pPr>
    <a:lvl4pPr marL="1371586" algn="l" defTabSz="914391" rtl="0" eaLnBrk="1" latinLnBrk="0" hangingPunct="1">
      <a:defRPr kumimoji="1" sz="1200" kern="1200">
        <a:solidFill>
          <a:schemeClr val="tx1"/>
        </a:solidFill>
        <a:latin typeface="+mn-lt"/>
        <a:ea typeface="+mn-ea"/>
        <a:cs typeface="+mn-cs"/>
      </a:defRPr>
    </a:lvl4pPr>
    <a:lvl5pPr marL="1828782" algn="l" defTabSz="914391" rtl="0" eaLnBrk="1" latinLnBrk="0" hangingPunct="1">
      <a:defRPr kumimoji="1" sz="1200" kern="1200">
        <a:solidFill>
          <a:schemeClr val="tx1"/>
        </a:solidFill>
        <a:latin typeface="+mn-lt"/>
        <a:ea typeface="+mn-ea"/>
        <a:cs typeface="+mn-cs"/>
      </a:defRPr>
    </a:lvl5pPr>
    <a:lvl6pPr marL="2285977" algn="l" defTabSz="914391" rtl="0" eaLnBrk="1" latinLnBrk="0" hangingPunct="1">
      <a:defRPr kumimoji="1" sz="1200" kern="1200">
        <a:solidFill>
          <a:schemeClr val="tx1"/>
        </a:solidFill>
        <a:latin typeface="+mn-lt"/>
        <a:ea typeface="+mn-ea"/>
        <a:cs typeface="+mn-cs"/>
      </a:defRPr>
    </a:lvl6pPr>
    <a:lvl7pPr marL="2743173" algn="l" defTabSz="914391" rtl="0" eaLnBrk="1" latinLnBrk="0" hangingPunct="1">
      <a:defRPr kumimoji="1" sz="1200" kern="1200">
        <a:solidFill>
          <a:schemeClr val="tx1"/>
        </a:solidFill>
        <a:latin typeface="+mn-lt"/>
        <a:ea typeface="+mn-ea"/>
        <a:cs typeface="+mn-cs"/>
      </a:defRPr>
    </a:lvl7pPr>
    <a:lvl8pPr marL="3200368" algn="l" defTabSz="914391" rtl="0" eaLnBrk="1" latinLnBrk="0" hangingPunct="1">
      <a:defRPr kumimoji="1" sz="1200" kern="1200">
        <a:solidFill>
          <a:schemeClr val="tx1"/>
        </a:solidFill>
        <a:latin typeface="+mn-lt"/>
        <a:ea typeface="+mn-ea"/>
        <a:cs typeface="+mn-cs"/>
      </a:defRPr>
    </a:lvl8pPr>
    <a:lvl9pPr marL="3657563" algn="l" defTabSz="914391"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スライド イメージ プレースホルダー 1"/>
          <p:cNvSpPr>
            <a:spLocks noGrp="1" noRot="1" noChangeAspect="1" noTextEdit="1"/>
          </p:cNvSpPr>
          <p:nvPr>
            <p:ph type="sldImg"/>
          </p:nvPr>
        </p:nvSpPr>
        <p:spPr>
          <a:xfrm>
            <a:off x="919163" y="746125"/>
            <a:ext cx="4968875" cy="3725863"/>
          </a:xfrm>
          <a:ln/>
        </p:spPr>
      </p:sp>
      <p:sp>
        <p:nvSpPr>
          <p:cNvPr id="20483"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ea typeface="ＭＳ Ｐ明朝" charset="-128"/>
            </a:endParaRPr>
          </a:p>
        </p:txBody>
      </p:sp>
      <p:sp>
        <p:nvSpPr>
          <p:cNvPr id="20484" name="日付プレースホルダー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15" eaLnBrk="0" hangingPunct="0">
              <a:spcBef>
                <a:spcPct val="30000"/>
              </a:spcBef>
              <a:defRPr kumimoji="1" sz="1200">
                <a:solidFill>
                  <a:schemeClr val="tx1"/>
                </a:solidFill>
                <a:latin typeface="Arial" charset="0"/>
                <a:ea typeface="ＭＳ Ｐ明朝" charset="-128"/>
              </a:defRPr>
            </a:lvl1pPr>
            <a:lvl2pPr marL="747657" indent="-287316" defTabSz="954015" eaLnBrk="0" hangingPunct="0">
              <a:spcBef>
                <a:spcPct val="30000"/>
              </a:spcBef>
              <a:defRPr kumimoji="1" sz="1200">
                <a:solidFill>
                  <a:schemeClr val="tx1"/>
                </a:solidFill>
                <a:latin typeface="Arial" charset="0"/>
                <a:ea typeface="ＭＳ Ｐ明朝" charset="-128"/>
              </a:defRPr>
            </a:lvl2pPr>
            <a:lvl3pPr marL="1150851" indent="-230170" defTabSz="954015" eaLnBrk="0" hangingPunct="0">
              <a:spcBef>
                <a:spcPct val="30000"/>
              </a:spcBef>
              <a:defRPr kumimoji="1" sz="1200">
                <a:solidFill>
                  <a:schemeClr val="tx1"/>
                </a:solidFill>
                <a:latin typeface="Arial" charset="0"/>
                <a:ea typeface="ＭＳ Ｐ明朝" charset="-128"/>
              </a:defRPr>
            </a:lvl3pPr>
            <a:lvl4pPr marL="1612778" indent="-230170" defTabSz="954015" eaLnBrk="0" hangingPunct="0">
              <a:spcBef>
                <a:spcPct val="30000"/>
              </a:spcBef>
              <a:defRPr kumimoji="1" sz="1200">
                <a:solidFill>
                  <a:schemeClr val="tx1"/>
                </a:solidFill>
                <a:latin typeface="Arial" charset="0"/>
                <a:ea typeface="ＭＳ Ｐ明朝" charset="-128"/>
              </a:defRPr>
            </a:lvl4pPr>
            <a:lvl5pPr marL="2073119" indent="-230170" defTabSz="954015" eaLnBrk="0" hangingPunct="0">
              <a:spcBef>
                <a:spcPct val="30000"/>
              </a:spcBef>
              <a:defRPr kumimoji="1" sz="1200">
                <a:solidFill>
                  <a:schemeClr val="tx1"/>
                </a:solidFill>
                <a:latin typeface="Arial" charset="0"/>
                <a:ea typeface="ＭＳ Ｐ明朝" charset="-128"/>
              </a:defRPr>
            </a:lvl5pPr>
            <a:lvl6pPr marL="2530284" indent="-230170" defTabSz="954015" eaLnBrk="0" fontAlgn="base" hangingPunct="0">
              <a:spcBef>
                <a:spcPct val="30000"/>
              </a:spcBef>
              <a:spcAft>
                <a:spcPct val="0"/>
              </a:spcAft>
              <a:defRPr kumimoji="1" sz="1200">
                <a:solidFill>
                  <a:schemeClr val="tx1"/>
                </a:solidFill>
                <a:latin typeface="Arial" charset="0"/>
                <a:ea typeface="ＭＳ Ｐ明朝" charset="-128"/>
              </a:defRPr>
            </a:lvl6pPr>
            <a:lvl7pPr marL="2987449" indent="-230170" defTabSz="954015" eaLnBrk="0" fontAlgn="base" hangingPunct="0">
              <a:spcBef>
                <a:spcPct val="30000"/>
              </a:spcBef>
              <a:spcAft>
                <a:spcPct val="0"/>
              </a:spcAft>
              <a:defRPr kumimoji="1" sz="1200">
                <a:solidFill>
                  <a:schemeClr val="tx1"/>
                </a:solidFill>
                <a:latin typeface="Arial" charset="0"/>
                <a:ea typeface="ＭＳ Ｐ明朝" charset="-128"/>
              </a:defRPr>
            </a:lvl7pPr>
            <a:lvl8pPr marL="3444615" indent="-230170" defTabSz="954015" eaLnBrk="0" fontAlgn="base" hangingPunct="0">
              <a:spcBef>
                <a:spcPct val="30000"/>
              </a:spcBef>
              <a:spcAft>
                <a:spcPct val="0"/>
              </a:spcAft>
              <a:defRPr kumimoji="1" sz="1200">
                <a:solidFill>
                  <a:schemeClr val="tx1"/>
                </a:solidFill>
                <a:latin typeface="Arial" charset="0"/>
                <a:ea typeface="ＭＳ Ｐ明朝" charset="-128"/>
              </a:defRPr>
            </a:lvl8pPr>
            <a:lvl9pPr marL="3901780" indent="-230170" defTabSz="954015" eaLnBrk="0" fontAlgn="base" hangingPunct="0">
              <a:spcBef>
                <a:spcPct val="30000"/>
              </a:spcBef>
              <a:spcAft>
                <a:spcPct val="0"/>
              </a:spcAft>
              <a:defRPr kumimoji="1" sz="1200">
                <a:solidFill>
                  <a:schemeClr val="tx1"/>
                </a:solidFill>
                <a:latin typeface="Arial" charset="0"/>
                <a:ea typeface="ＭＳ Ｐ明朝" charset="-128"/>
              </a:defRPr>
            </a:lvl9pPr>
          </a:lstStyle>
          <a:p>
            <a:pPr eaLnBrk="1" hangingPunct="1">
              <a:spcBef>
                <a:spcPct val="0"/>
              </a:spcBef>
            </a:pPr>
            <a:endParaRPr lang="en-US" altLang="ja-JP" sz="1300">
              <a:ea typeface="ＭＳ Ｐゴシック" charset="-128"/>
            </a:endParaRPr>
          </a:p>
        </p:txBody>
      </p:sp>
      <p:sp>
        <p:nvSpPr>
          <p:cNvPr id="20485" name="スライド番号プレースホルダー 5"/>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15" eaLnBrk="0" hangingPunct="0">
              <a:spcBef>
                <a:spcPct val="30000"/>
              </a:spcBef>
              <a:defRPr kumimoji="1" sz="1200">
                <a:solidFill>
                  <a:schemeClr val="tx1"/>
                </a:solidFill>
                <a:latin typeface="Arial" charset="0"/>
                <a:ea typeface="ＭＳ Ｐ明朝" charset="-128"/>
              </a:defRPr>
            </a:lvl1pPr>
            <a:lvl2pPr marL="747657" indent="-287316" defTabSz="954015" eaLnBrk="0" hangingPunct="0">
              <a:spcBef>
                <a:spcPct val="30000"/>
              </a:spcBef>
              <a:defRPr kumimoji="1" sz="1200">
                <a:solidFill>
                  <a:schemeClr val="tx1"/>
                </a:solidFill>
                <a:latin typeface="Arial" charset="0"/>
                <a:ea typeface="ＭＳ Ｐ明朝" charset="-128"/>
              </a:defRPr>
            </a:lvl2pPr>
            <a:lvl3pPr marL="1150851" indent="-230170" defTabSz="954015" eaLnBrk="0" hangingPunct="0">
              <a:spcBef>
                <a:spcPct val="30000"/>
              </a:spcBef>
              <a:defRPr kumimoji="1" sz="1200">
                <a:solidFill>
                  <a:schemeClr val="tx1"/>
                </a:solidFill>
                <a:latin typeface="Arial" charset="0"/>
                <a:ea typeface="ＭＳ Ｐ明朝" charset="-128"/>
              </a:defRPr>
            </a:lvl3pPr>
            <a:lvl4pPr marL="1612778" indent="-230170" defTabSz="954015" eaLnBrk="0" hangingPunct="0">
              <a:spcBef>
                <a:spcPct val="30000"/>
              </a:spcBef>
              <a:defRPr kumimoji="1" sz="1200">
                <a:solidFill>
                  <a:schemeClr val="tx1"/>
                </a:solidFill>
                <a:latin typeface="Arial" charset="0"/>
                <a:ea typeface="ＭＳ Ｐ明朝" charset="-128"/>
              </a:defRPr>
            </a:lvl4pPr>
            <a:lvl5pPr marL="2073119" indent="-230170" defTabSz="954015" eaLnBrk="0" hangingPunct="0">
              <a:spcBef>
                <a:spcPct val="30000"/>
              </a:spcBef>
              <a:defRPr kumimoji="1" sz="1200">
                <a:solidFill>
                  <a:schemeClr val="tx1"/>
                </a:solidFill>
                <a:latin typeface="Arial" charset="0"/>
                <a:ea typeface="ＭＳ Ｐ明朝" charset="-128"/>
              </a:defRPr>
            </a:lvl5pPr>
            <a:lvl6pPr marL="2530284" indent="-230170" defTabSz="954015" eaLnBrk="0" fontAlgn="base" hangingPunct="0">
              <a:spcBef>
                <a:spcPct val="30000"/>
              </a:spcBef>
              <a:spcAft>
                <a:spcPct val="0"/>
              </a:spcAft>
              <a:defRPr kumimoji="1" sz="1200">
                <a:solidFill>
                  <a:schemeClr val="tx1"/>
                </a:solidFill>
                <a:latin typeface="Arial" charset="0"/>
                <a:ea typeface="ＭＳ Ｐ明朝" charset="-128"/>
              </a:defRPr>
            </a:lvl6pPr>
            <a:lvl7pPr marL="2987449" indent="-230170" defTabSz="954015" eaLnBrk="0" fontAlgn="base" hangingPunct="0">
              <a:spcBef>
                <a:spcPct val="30000"/>
              </a:spcBef>
              <a:spcAft>
                <a:spcPct val="0"/>
              </a:spcAft>
              <a:defRPr kumimoji="1" sz="1200">
                <a:solidFill>
                  <a:schemeClr val="tx1"/>
                </a:solidFill>
                <a:latin typeface="Arial" charset="0"/>
                <a:ea typeface="ＭＳ Ｐ明朝" charset="-128"/>
              </a:defRPr>
            </a:lvl7pPr>
            <a:lvl8pPr marL="3444615" indent="-230170" defTabSz="954015" eaLnBrk="0" fontAlgn="base" hangingPunct="0">
              <a:spcBef>
                <a:spcPct val="30000"/>
              </a:spcBef>
              <a:spcAft>
                <a:spcPct val="0"/>
              </a:spcAft>
              <a:defRPr kumimoji="1" sz="1200">
                <a:solidFill>
                  <a:schemeClr val="tx1"/>
                </a:solidFill>
                <a:latin typeface="Arial" charset="0"/>
                <a:ea typeface="ＭＳ Ｐ明朝" charset="-128"/>
              </a:defRPr>
            </a:lvl8pPr>
            <a:lvl9pPr marL="3901780" indent="-230170" defTabSz="954015" eaLnBrk="0" fontAlgn="base" hangingPunct="0">
              <a:spcBef>
                <a:spcPct val="30000"/>
              </a:spcBef>
              <a:spcAft>
                <a:spcPct val="0"/>
              </a:spcAft>
              <a:defRPr kumimoji="1" sz="1200">
                <a:solidFill>
                  <a:schemeClr val="tx1"/>
                </a:solidFill>
                <a:latin typeface="Arial" charset="0"/>
                <a:ea typeface="ＭＳ Ｐ明朝" charset="-128"/>
              </a:defRPr>
            </a:lvl9pPr>
          </a:lstStyle>
          <a:p>
            <a:pPr eaLnBrk="1" hangingPunct="1">
              <a:spcBef>
                <a:spcPct val="0"/>
              </a:spcBef>
            </a:pPr>
            <a:fld id="{3DE42087-5C08-44CF-B665-A4733966B6EE}" type="slidenum">
              <a:rPr lang="en-US" altLang="ja-JP" sz="1300">
                <a:ea typeface="ＭＳ Ｐゴシック" charset="-128"/>
              </a:rPr>
              <a:pPr eaLnBrk="1" hangingPunct="1">
                <a:spcBef>
                  <a:spcPct val="0"/>
                </a:spcBef>
              </a:pPr>
              <a:t>3</a:t>
            </a:fld>
            <a:endParaRPr lang="en-US" altLang="ja-JP" sz="1300">
              <a:ea typeface="ＭＳ Ｐゴシック"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6"/>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95" indent="0" algn="ctr">
              <a:buNone/>
              <a:defRPr>
                <a:solidFill>
                  <a:schemeClr val="tx1">
                    <a:tint val="75000"/>
                  </a:schemeClr>
                </a:solidFill>
              </a:defRPr>
            </a:lvl2pPr>
            <a:lvl3pPr marL="914391" indent="0" algn="ctr">
              <a:buNone/>
              <a:defRPr>
                <a:solidFill>
                  <a:schemeClr val="tx1">
                    <a:tint val="75000"/>
                  </a:schemeClr>
                </a:solidFill>
              </a:defRPr>
            </a:lvl3pPr>
            <a:lvl4pPr marL="1371586" indent="0" algn="ctr">
              <a:buNone/>
              <a:defRPr>
                <a:solidFill>
                  <a:schemeClr val="tx1">
                    <a:tint val="75000"/>
                  </a:schemeClr>
                </a:solidFill>
              </a:defRPr>
            </a:lvl4pPr>
            <a:lvl5pPr marL="1828782" indent="0" algn="ctr">
              <a:buNone/>
              <a:defRPr>
                <a:solidFill>
                  <a:schemeClr val="tx1">
                    <a:tint val="75000"/>
                  </a:schemeClr>
                </a:solidFill>
              </a:defRPr>
            </a:lvl5pPr>
            <a:lvl6pPr marL="2285977" indent="0" algn="ctr">
              <a:buNone/>
              <a:defRPr>
                <a:solidFill>
                  <a:schemeClr val="tx1">
                    <a:tint val="75000"/>
                  </a:schemeClr>
                </a:solidFill>
              </a:defRPr>
            </a:lvl6pPr>
            <a:lvl7pPr marL="2743173" indent="0" algn="ctr">
              <a:buNone/>
              <a:defRPr>
                <a:solidFill>
                  <a:schemeClr val="tx1">
                    <a:tint val="75000"/>
                  </a:schemeClr>
                </a:solidFill>
              </a:defRPr>
            </a:lvl7pPr>
            <a:lvl8pPr marL="3200368" indent="0" algn="ctr">
              <a:buNone/>
              <a:defRPr>
                <a:solidFill>
                  <a:schemeClr val="tx1">
                    <a:tint val="75000"/>
                  </a:schemeClr>
                </a:solidFill>
              </a:defRPr>
            </a:lvl8pPr>
            <a:lvl9pPr marL="3657563"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ECCF55B-6DBD-47D1-B88F-931D0AC6EC07}" type="datetimeFigureOut">
              <a:rPr kumimoji="1" lang="ja-JP" altLang="en-US" smtClean="0"/>
              <a:t>2018/6/22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E054B97-5768-4123-A9C5-D26CAFB7C216}" type="slidenum">
              <a:rPr kumimoji="1" lang="ja-JP" altLang="en-US" smtClean="0"/>
              <a:t>‹#›</a:t>
            </a:fld>
            <a:endParaRPr kumimoji="1" lang="ja-JP" altLang="en-US"/>
          </a:p>
        </p:txBody>
      </p:sp>
    </p:spTree>
    <p:extLst>
      <p:ext uri="{BB962C8B-B14F-4D97-AF65-F5344CB8AC3E}">
        <p14:creationId xmlns:p14="http://schemas.microsoft.com/office/powerpoint/2010/main" val="984302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ECCF55B-6DBD-47D1-B88F-931D0AC6EC07}" type="datetimeFigureOut">
              <a:rPr kumimoji="1" lang="ja-JP" altLang="en-US" smtClean="0"/>
              <a:t>2018/6/22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E054B97-5768-4123-A9C5-D26CAFB7C216}" type="slidenum">
              <a:rPr kumimoji="1" lang="ja-JP" altLang="en-US" smtClean="0"/>
              <a:t>‹#›</a:t>
            </a:fld>
            <a:endParaRPr kumimoji="1" lang="ja-JP" altLang="en-US"/>
          </a:p>
        </p:txBody>
      </p:sp>
    </p:spTree>
    <p:extLst>
      <p:ext uri="{BB962C8B-B14F-4D97-AF65-F5344CB8AC3E}">
        <p14:creationId xmlns:p14="http://schemas.microsoft.com/office/powerpoint/2010/main" val="1308733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ECCF55B-6DBD-47D1-B88F-931D0AC6EC07}" type="datetimeFigureOut">
              <a:rPr kumimoji="1" lang="ja-JP" altLang="en-US" smtClean="0"/>
              <a:t>2018/6/22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E054B97-5768-4123-A9C5-D26CAFB7C216}" type="slidenum">
              <a:rPr kumimoji="1" lang="ja-JP" altLang="en-US" smtClean="0"/>
              <a:t>‹#›</a:t>
            </a:fld>
            <a:endParaRPr kumimoji="1" lang="ja-JP" altLang="en-US"/>
          </a:p>
        </p:txBody>
      </p:sp>
    </p:spTree>
    <p:extLst>
      <p:ext uri="{BB962C8B-B14F-4D97-AF65-F5344CB8AC3E}">
        <p14:creationId xmlns:p14="http://schemas.microsoft.com/office/powerpoint/2010/main" val="799754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ECCF55B-6DBD-47D1-B88F-931D0AC6EC07}" type="datetimeFigureOut">
              <a:rPr kumimoji="1" lang="ja-JP" altLang="en-US" smtClean="0"/>
              <a:t>2018/6/22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E054B97-5768-4123-A9C5-D26CAFB7C216}" type="slidenum">
              <a:rPr kumimoji="1" lang="ja-JP" altLang="en-US" smtClean="0"/>
              <a:t>‹#›</a:t>
            </a:fld>
            <a:endParaRPr kumimoji="1" lang="ja-JP" altLang="en-US"/>
          </a:p>
        </p:txBody>
      </p:sp>
    </p:spTree>
    <p:extLst>
      <p:ext uri="{BB962C8B-B14F-4D97-AF65-F5344CB8AC3E}">
        <p14:creationId xmlns:p14="http://schemas.microsoft.com/office/powerpoint/2010/main" val="310876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1"/>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195" indent="0">
              <a:buNone/>
              <a:defRPr sz="1800">
                <a:solidFill>
                  <a:schemeClr val="tx1">
                    <a:tint val="75000"/>
                  </a:schemeClr>
                </a:solidFill>
              </a:defRPr>
            </a:lvl2pPr>
            <a:lvl3pPr marL="914391" indent="0">
              <a:buNone/>
              <a:defRPr sz="1600">
                <a:solidFill>
                  <a:schemeClr val="tx1">
                    <a:tint val="75000"/>
                  </a:schemeClr>
                </a:solidFill>
              </a:defRPr>
            </a:lvl3pPr>
            <a:lvl4pPr marL="1371586" indent="0">
              <a:buNone/>
              <a:defRPr sz="1400">
                <a:solidFill>
                  <a:schemeClr val="tx1">
                    <a:tint val="75000"/>
                  </a:schemeClr>
                </a:solidFill>
              </a:defRPr>
            </a:lvl4pPr>
            <a:lvl5pPr marL="1828782" indent="0">
              <a:buNone/>
              <a:defRPr sz="1400">
                <a:solidFill>
                  <a:schemeClr val="tx1">
                    <a:tint val="75000"/>
                  </a:schemeClr>
                </a:solidFill>
              </a:defRPr>
            </a:lvl5pPr>
            <a:lvl6pPr marL="2285977" indent="0">
              <a:buNone/>
              <a:defRPr sz="1400">
                <a:solidFill>
                  <a:schemeClr val="tx1">
                    <a:tint val="75000"/>
                  </a:schemeClr>
                </a:solidFill>
              </a:defRPr>
            </a:lvl6pPr>
            <a:lvl7pPr marL="2743173" indent="0">
              <a:buNone/>
              <a:defRPr sz="1400">
                <a:solidFill>
                  <a:schemeClr val="tx1">
                    <a:tint val="75000"/>
                  </a:schemeClr>
                </a:solidFill>
              </a:defRPr>
            </a:lvl7pPr>
            <a:lvl8pPr marL="3200368" indent="0">
              <a:buNone/>
              <a:defRPr sz="1400">
                <a:solidFill>
                  <a:schemeClr val="tx1">
                    <a:tint val="75000"/>
                  </a:schemeClr>
                </a:solidFill>
              </a:defRPr>
            </a:lvl8pPr>
            <a:lvl9pPr marL="3657563"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ECCF55B-6DBD-47D1-B88F-931D0AC6EC07}" type="datetimeFigureOut">
              <a:rPr kumimoji="1" lang="ja-JP" altLang="en-US" smtClean="0"/>
              <a:t>2018/6/22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E054B97-5768-4123-A9C5-D26CAFB7C216}" type="slidenum">
              <a:rPr kumimoji="1" lang="ja-JP" altLang="en-US" smtClean="0"/>
              <a:t>‹#›</a:t>
            </a:fld>
            <a:endParaRPr kumimoji="1" lang="ja-JP" altLang="en-US"/>
          </a:p>
        </p:txBody>
      </p:sp>
    </p:spTree>
    <p:extLst>
      <p:ext uri="{BB962C8B-B14F-4D97-AF65-F5344CB8AC3E}">
        <p14:creationId xmlns:p14="http://schemas.microsoft.com/office/powerpoint/2010/main" val="4055540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1"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ECCF55B-6DBD-47D1-B88F-931D0AC6EC07}" type="datetimeFigureOut">
              <a:rPr kumimoji="1" lang="ja-JP" altLang="en-US" smtClean="0"/>
              <a:t>2018/6/22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E054B97-5768-4123-A9C5-D26CAFB7C216}" type="slidenum">
              <a:rPr kumimoji="1" lang="ja-JP" altLang="en-US" smtClean="0"/>
              <a:t>‹#›</a:t>
            </a:fld>
            <a:endParaRPr kumimoji="1" lang="ja-JP" altLang="en-US"/>
          </a:p>
        </p:txBody>
      </p:sp>
    </p:spTree>
    <p:extLst>
      <p:ext uri="{BB962C8B-B14F-4D97-AF65-F5344CB8AC3E}">
        <p14:creationId xmlns:p14="http://schemas.microsoft.com/office/powerpoint/2010/main" val="2707168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1" y="1535113"/>
            <a:ext cx="4040188" cy="639762"/>
          </a:xfrm>
        </p:spPr>
        <p:txBody>
          <a:bodyPr anchor="b"/>
          <a:lstStyle>
            <a:lvl1pPr marL="0" indent="0">
              <a:buNone/>
              <a:defRPr sz="2400" b="1"/>
            </a:lvl1pPr>
            <a:lvl2pPr marL="457195" indent="0">
              <a:buNone/>
              <a:defRPr sz="2000" b="1"/>
            </a:lvl2pPr>
            <a:lvl3pPr marL="914391" indent="0">
              <a:buNone/>
              <a:defRPr sz="1800" b="1"/>
            </a:lvl3pPr>
            <a:lvl4pPr marL="1371586" indent="0">
              <a:buNone/>
              <a:defRPr sz="1600" b="1"/>
            </a:lvl4pPr>
            <a:lvl5pPr marL="1828782" indent="0">
              <a:buNone/>
              <a:defRPr sz="1600" b="1"/>
            </a:lvl5pPr>
            <a:lvl6pPr marL="2285977" indent="0">
              <a:buNone/>
              <a:defRPr sz="1600" b="1"/>
            </a:lvl6pPr>
            <a:lvl7pPr marL="2743173" indent="0">
              <a:buNone/>
              <a:defRPr sz="1600" b="1"/>
            </a:lvl7pPr>
            <a:lvl8pPr marL="3200368" indent="0">
              <a:buNone/>
              <a:defRPr sz="1600" b="1"/>
            </a:lvl8pPr>
            <a:lvl9pPr marL="3657563"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1" y="2174876"/>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6" y="1535113"/>
            <a:ext cx="4041775" cy="639762"/>
          </a:xfrm>
        </p:spPr>
        <p:txBody>
          <a:bodyPr anchor="b"/>
          <a:lstStyle>
            <a:lvl1pPr marL="0" indent="0">
              <a:buNone/>
              <a:defRPr sz="2400" b="1"/>
            </a:lvl1pPr>
            <a:lvl2pPr marL="457195" indent="0">
              <a:buNone/>
              <a:defRPr sz="2000" b="1"/>
            </a:lvl2pPr>
            <a:lvl3pPr marL="914391" indent="0">
              <a:buNone/>
              <a:defRPr sz="1800" b="1"/>
            </a:lvl3pPr>
            <a:lvl4pPr marL="1371586" indent="0">
              <a:buNone/>
              <a:defRPr sz="1600" b="1"/>
            </a:lvl4pPr>
            <a:lvl5pPr marL="1828782" indent="0">
              <a:buNone/>
              <a:defRPr sz="1600" b="1"/>
            </a:lvl5pPr>
            <a:lvl6pPr marL="2285977" indent="0">
              <a:buNone/>
              <a:defRPr sz="1600" b="1"/>
            </a:lvl6pPr>
            <a:lvl7pPr marL="2743173" indent="0">
              <a:buNone/>
              <a:defRPr sz="1600" b="1"/>
            </a:lvl7pPr>
            <a:lvl8pPr marL="3200368" indent="0">
              <a:buNone/>
              <a:defRPr sz="1600" b="1"/>
            </a:lvl8pPr>
            <a:lvl9pPr marL="3657563"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6" y="2174876"/>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ECCF55B-6DBD-47D1-B88F-931D0AC6EC07}" type="datetimeFigureOut">
              <a:rPr kumimoji="1" lang="ja-JP" altLang="en-US" smtClean="0"/>
              <a:t>2018/6/22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E054B97-5768-4123-A9C5-D26CAFB7C216}" type="slidenum">
              <a:rPr kumimoji="1" lang="ja-JP" altLang="en-US" smtClean="0"/>
              <a:t>‹#›</a:t>
            </a:fld>
            <a:endParaRPr kumimoji="1" lang="ja-JP" altLang="en-US"/>
          </a:p>
        </p:txBody>
      </p:sp>
    </p:spTree>
    <p:extLst>
      <p:ext uri="{BB962C8B-B14F-4D97-AF65-F5344CB8AC3E}">
        <p14:creationId xmlns:p14="http://schemas.microsoft.com/office/powerpoint/2010/main" val="399539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ECCF55B-6DBD-47D1-B88F-931D0AC6EC07}" type="datetimeFigureOut">
              <a:rPr kumimoji="1" lang="ja-JP" altLang="en-US" smtClean="0"/>
              <a:t>2018/6/22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E054B97-5768-4123-A9C5-D26CAFB7C216}" type="slidenum">
              <a:rPr kumimoji="1" lang="ja-JP" altLang="en-US" smtClean="0"/>
              <a:t>‹#›</a:t>
            </a:fld>
            <a:endParaRPr kumimoji="1" lang="ja-JP" altLang="en-US"/>
          </a:p>
        </p:txBody>
      </p:sp>
    </p:spTree>
    <p:extLst>
      <p:ext uri="{BB962C8B-B14F-4D97-AF65-F5344CB8AC3E}">
        <p14:creationId xmlns:p14="http://schemas.microsoft.com/office/powerpoint/2010/main" val="1634140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ECCF55B-6DBD-47D1-B88F-931D0AC6EC07}" type="datetimeFigureOut">
              <a:rPr kumimoji="1" lang="ja-JP" altLang="en-US" smtClean="0"/>
              <a:t>2018/6/22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E054B97-5768-4123-A9C5-D26CAFB7C216}" type="slidenum">
              <a:rPr kumimoji="1" lang="ja-JP" altLang="en-US" smtClean="0"/>
              <a:t>‹#›</a:t>
            </a:fld>
            <a:endParaRPr kumimoji="1" lang="ja-JP" altLang="en-US"/>
          </a:p>
        </p:txBody>
      </p:sp>
    </p:spTree>
    <p:extLst>
      <p:ext uri="{BB962C8B-B14F-4D97-AF65-F5344CB8AC3E}">
        <p14:creationId xmlns:p14="http://schemas.microsoft.com/office/powerpoint/2010/main" val="2762285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1"/>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1" y="1435100"/>
            <a:ext cx="3008313" cy="4691063"/>
          </a:xfrm>
        </p:spPr>
        <p:txBody>
          <a:bodyPr/>
          <a:lstStyle>
            <a:lvl1pPr marL="0" indent="0">
              <a:buNone/>
              <a:defRPr sz="1400"/>
            </a:lvl1pPr>
            <a:lvl2pPr marL="457195" indent="0">
              <a:buNone/>
              <a:defRPr sz="1200"/>
            </a:lvl2pPr>
            <a:lvl3pPr marL="914391" indent="0">
              <a:buNone/>
              <a:defRPr sz="1000"/>
            </a:lvl3pPr>
            <a:lvl4pPr marL="1371586" indent="0">
              <a:buNone/>
              <a:defRPr sz="900"/>
            </a:lvl4pPr>
            <a:lvl5pPr marL="1828782" indent="0">
              <a:buNone/>
              <a:defRPr sz="900"/>
            </a:lvl5pPr>
            <a:lvl6pPr marL="2285977" indent="0">
              <a:buNone/>
              <a:defRPr sz="900"/>
            </a:lvl6pPr>
            <a:lvl7pPr marL="2743173" indent="0">
              <a:buNone/>
              <a:defRPr sz="900"/>
            </a:lvl7pPr>
            <a:lvl8pPr marL="3200368" indent="0">
              <a:buNone/>
              <a:defRPr sz="900"/>
            </a:lvl8pPr>
            <a:lvl9pPr marL="3657563"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ECCF55B-6DBD-47D1-B88F-931D0AC6EC07}" type="datetimeFigureOut">
              <a:rPr kumimoji="1" lang="ja-JP" altLang="en-US" smtClean="0"/>
              <a:t>2018/6/22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E054B97-5768-4123-A9C5-D26CAFB7C216}" type="slidenum">
              <a:rPr kumimoji="1" lang="ja-JP" altLang="en-US" smtClean="0"/>
              <a:t>‹#›</a:t>
            </a:fld>
            <a:endParaRPr kumimoji="1" lang="ja-JP" altLang="en-US"/>
          </a:p>
        </p:txBody>
      </p:sp>
    </p:spTree>
    <p:extLst>
      <p:ext uri="{BB962C8B-B14F-4D97-AF65-F5344CB8AC3E}">
        <p14:creationId xmlns:p14="http://schemas.microsoft.com/office/powerpoint/2010/main" val="238786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195" indent="0">
              <a:buNone/>
              <a:defRPr sz="2800"/>
            </a:lvl2pPr>
            <a:lvl3pPr marL="914391" indent="0">
              <a:buNone/>
              <a:defRPr sz="2400"/>
            </a:lvl3pPr>
            <a:lvl4pPr marL="1371586" indent="0">
              <a:buNone/>
              <a:defRPr sz="2000"/>
            </a:lvl4pPr>
            <a:lvl5pPr marL="1828782" indent="0">
              <a:buNone/>
              <a:defRPr sz="2000"/>
            </a:lvl5pPr>
            <a:lvl6pPr marL="2285977" indent="0">
              <a:buNone/>
              <a:defRPr sz="2000"/>
            </a:lvl6pPr>
            <a:lvl7pPr marL="2743173" indent="0">
              <a:buNone/>
              <a:defRPr sz="2000"/>
            </a:lvl7pPr>
            <a:lvl8pPr marL="3200368" indent="0">
              <a:buNone/>
              <a:defRPr sz="2000"/>
            </a:lvl8pPr>
            <a:lvl9pPr marL="3657563"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195" indent="0">
              <a:buNone/>
              <a:defRPr sz="1200"/>
            </a:lvl2pPr>
            <a:lvl3pPr marL="914391" indent="0">
              <a:buNone/>
              <a:defRPr sz="1000"/>
            </a:lvl3pPr>
            <a:lvl4pPr marL="1371586" indent="0">
              <a:buNone/>
              <a:defRPr sz="900"/>
            </a:lvl4pPr>
            <a:lvl5pPr marL="1828782" indent="0">
              <a:buNone/>
              <a:defRPr sz="900"/>
            </a:lvl5pPr>
            <a:lvl6pPr marL="2285977" indent="0">
              <a:buNone/>
              <a:defRPr sz="900"/>
            </a:lvl6pPr>
            <a:lvl7pPr marL="2743173" indent="0">
              <a:buNone/>
              <a:defRPr sz="900"/>
            </a:lvl7pPr>
            <a:lvl8pPr marL="3200368" indent="0">
              <a:buNone/>
              <a:defRPr sz="900"/>
            </a:lvl8pPr>
            <a:lvl9pPr marL="3657563"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ECCF55B-6DBD-47D1-B88F-931D0AC6EC07}" type="datetimeFigureOut">
              <a:rPr kumimoji="1" lang="ja-JP" altLang="en-US" smtClean="0"/>
              <a:t>2018/6/22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E054B97-5768-4123-A9C5-D26CAFB7C216}" type="slidenum">
              <a:rPr kumimoji="1" lang="ja-JP" altLang="en-US" smtClean="0"/>
              <a:t>‹#›</a:t>
            </a:fld>
            <a:endParaRPr kumimoji="1" lang="ja-JP" altLang="en-US"/>
          </a:p>
        </p:txBody>
      </p:sp>
    </p:spTree>
    <p:extLst>
      <p:ext uri="{BB962C8B-B14F-4D97-AF65-F5344CB8AC3E}">
        <p14:creationId xmlns:p14="http://schemas.microsoft.com/office/powerpoint/2010/main" val="19120270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9"/>
            <a:ext cx="8229600" cy="1143000"/>
          </a:xfrm>
          <a:prstGeom prst="rect">
            <a:avLst/>
          </a:prstGeom>
        </p:spPr>
        <p:txBody>
          <a:bodyPr vert="horz" lIns="91439" tIns="45720" rIns="91439"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1"/>
            <a:ext cx="8229600" cy="4525963"/>
          </a:xfrm>
          <a:prstGeom prst="rect">
            <a:avLst/>
          </a:prstGeom>
        </p:spPr>
        <p:txBody>
          <a:bodyPr vert="horz" lIns="91439" tIns="45720" rIns="91439"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39" tIns="45720" rIns="91439" bIns="45720" rtlCol="0" anchor="ctr"/>
          <a:lstStyle>
            <a:lvl1pPr algn="l">
              <a:defRPr sz="1200">
                <a:solidFill>
                  <a:schemeClr val="tx1">
                    <a:tint val="75000"/>
                  </a:schemeClr>
                </a:solidFill>
              </a:defRPr>
            </a:lvl1pPr>
          </a:lstStyle>
          <a:p>
            <a:fld id="{FECCF55B-6DBD-47D1-B88F-931D0AC6EC07}" type="datetimeFigureOut">
              <a:rPr kumimoji="1" lang="ja-JP" altLang="en-US" smtClean="0"/>
              <a:t>2018/6/22</a:t>
            </a:fld>
            <a:endParaRPr kumimoji="1" lang="ja-JP" altLang="en-US"/>
          </a:p>
        </p:txBody>
      </p:sp>
      <p:sp>
        <p:nvSpPr>
          <p:cNvPr id="5" name="フッター プレースホルダー 4"/>
          <p:cNvSpPr>
            <a:spLocks noGrp="1"/>
          </p:cNvSpPr>
          <p:nvPr>
            <p:ph type="ftr" sz="quarter" idx="3"/>
          </p:nvPr>
        </p:nvSpPr>
        <p:spPr>
          <a:xfrm>
            <a:off x="3124201" y="6356350"/>
            <a:ext cx="2895600" cy="365125"/>
          </a:xfrm>
          <a:prstGeom prst="rect">
            <a:avLst/>
          </a:prstGeom>
        </p:spPr>
        <p:txBody>
          <a:bodyPr vert="horz" lIns="91439" tIns="45720" rIns="91439"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1" y="6356350"/>
            <a:ext cx="2133600" cy="365125"/>
          </a:xfrm>
          <a:prstGeom prst="rect">
            <a:avLst/>
          </a:prstGeom>
        </p:spPr>
        <p:txBody>
          <a:bodyPr vert="horz" lIns="91439" tIns="45720" rIns="91439" bIns="45720" rtlCol="0" anchor="ctr"/>
          <a:lstStyle>
            <a:lvl1pPr algn="r">
              <a:defRPr sz="1200">
                <a:solidFill>
                  <a:schemeClr val="tx1">
                    <a:tint val="75000"/>
                  </a:schemeClr>
                </a:solidFill>
              </a:defRPr>
            </a:lvl1pPr>
          </a:lstStyle>
          <a:p>
            <a:fld id="{7E054B97-5768-4123-A9C5-D26CAFB7C216}" type="slidenum">
              <a:rPr kumimoji="1" lang="ja-JP" altLang="en-US" smtClean="0"/>
              <a:t>‹#›</a:t>
            </a:fld>
            <a:endParaRPr kumimoji="1" lang="ja-JP" altLang="en-US"/>
          </a:p>
        </p:txBody>
      </p:sp>
    </p:spTree>
    <p:extLst>
      <p:ext uri="{BB962C8B-B14F-4D97-AF65-F5344CB8AC3E}">
        <p14:creationId xmlns:p14="http://schemas.microsoft.com/office/powerpoint/2010/main" val="31400641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391" rtl="0" eaLnBrk="1" latinLnBrk="0" hangingPunct="1">
        <a:spcBef>
          <a:spcPct val="0"/>
        </a:spcBef>
        <a:buNone/>
        <a:defRPr kumimoji="1" sz="4400" kern="1200">
          <a:solidFill>
            <a:schemeClr val="tx1"/>
          </a:solidFill>
          <a:latin typeface="+mj-lt"/>
          <a:ea typeface="+mj-ea"/>
          <a:cs typeface="+mj-cs"/>
        </a:defRPr>
      </a:lvl1pPr>
    </p:titleStyle>
    <p:bodyStyle>
      <a:lvl1pPr marL="342897" indent="-342897" algn="l" defTabSz="914391"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43" indent="-285747" algn="l" defTabSz="914391"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2989" indent="-228598" algn="l" defTabSz="914391"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184" indent="-228598" algn="l" defTabSz="914391"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379" indent="-228598" algn="l" defTabSz="914391"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575" indent="-228598" algn="l" defTabSz="914391"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770" indent="-228598" algn="l" defTabSz="914391"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8966" indent="-228598" algn="l" defTabSz="914391"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161" indent="-228598" algn="l" defTabSz="914391"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391" rtl="0" eaLnBrk="1" latinLnBrk="0" hangingPunct="1">
        <a:defRPr kumimoji="1" sz="1800" kern="1200">
          <a:solidFill>
            <a:schemeClr val="tx1"/>
          </a:solidFill>
          <a:latin typeface="+mn-lt"/>
          <a:ea typeface="+mn-ea"/>
          <a:cs typeface="+mn-cs"/>
        </a:defRPr>
      </a:lvl1pPr>
      <a:lvl2pPr marL="457195" algn="l" defTabSz="914391" rtl="0" eaLnBrk="1" latinLnBrk="0" hangingPunct="1">
        <a:defRPr kumimoji="1" sz="1800" kern="1200">
          <a:solidFill>
            <a:schemeClr val="tx1"/>
          </a:solidFill>
          <a:latin typeface="+mn-lt"/>
          <a:ea typeface="+mn-ea"/>
          <a:cs typeface="+mn-cs"/>
        </a:defRPr>
      </a:lvl2pPr>
      <a:lvl3pPr marL="914391" algn="l" defTabSz="914391" rtl="0" eaLnBrk="1" latinLnBrk="0" hangingPunct="1">
        <a:defRPr kumimoji="1" sz="1800" kern="1200">
          <a:solidFill>
            <a:schemeClr val="tx1"/>
          </a:solidFill>
          <a:latin typeface="+mn-lt"/>
          <a:ea typeface="+mn-ea"/>
          <a:cs typeface="+mn-cs"/>
        </a:defRPr>
      </a:lvl3pPr>
      <a:lvl4pPr marL="1371586" algn="l" defTabSz="914391" rtl="0" eaLnBrk="1" latinLnBrk="0" hangingPunct="1">
        <a:defRPr kumimoji="1" sz="1800" kern="1200">
          <a:solidFill>
            <a:schemeClr val="tx1"/>
          </a:solidFill>
          <a:latin typeface="+mn-lt"/>
          <a:ea typeface="+mn-ea"/>
          <a:cs typeface="+mn-cs"/>
        </a:defRPr>
      </a:lvl4pPr>
      <a:lvl5pPr marL="1828782" algn="l" defTabSz="914391" rtl="0" eaLnBrk="1" latinLnBrk="0" hangingPunct="1">
        <a:defRPr kumimoji="1" sz="1800" kern="1200">
          <a:solidFill>
            <a:schemeClr val="tx1"/>
          </a:solidFill>
          <a:latin typeface="+mn-lt"/>
          <a:ea typeface="+mn-ea"/>
          <a:cs typeface="+mn-cs"/>
        </a:defRPr>
      </a:lvl5pPr>
      <a:lvl6pPr marL="2285977" algn="l" defTabSz="914391" rtl="0" eaLnBrk="1" latinLnBrk="0" hangingPunct="1">
        <a:defRPr kumimoji="1" sz="1800" kern="1200">
          <a:solidFill>
            <a:schemeClr val="tx1"/>
          </a:solidFill>
          <a:latin typeface="+mn-lt"/>
          <a:ea typeface="+mn-ea"/>
          <a:cs typeface="+mn-cs"/>
        </a:defRPr>
      </a:lvl6pPr>
      <a:lvl7pPr marL="2743173" algn="l" defTabSz="914391" rtl="0" eaLnBrk="1" latinLnBrk="0" hangingPunct="1">
        <a:defRPr kumimoji="1" sz="1800" kern="1200">
          <a:solidFill>
            <a:schemeClr val="tx1"/>
          </a:solidFill>
          <a:latin typeface="+mn-lt"/>
          <a:ea typeface="+mn-ea"/>
          <a:cs typeface="+mn-cs"/>
        </a:defRPr>
      </a:lvl7pPr>
      <a:lvl8pPr marL="3200368" algn="l" defTabSz="914391" rtl="0" eaLnBrk="1" latinLnBrk="0" hangingPunct="1">
        <a:defRPr kumimoji="1" sz="1800" kern="1200">
          <a:solidFill>
            <a:schemeClr val="tx1"/>
          </a:solidFill>
          <a:latin typeface="+mn-lt"/>
          <a:ea typeface="+mn-ea"/>
          <a:cs typeface="+mn-cs"/>
        </a:defRPr>
      </a:lvl8pPr>
      <a:lvl9pPr marL="3657563" algn="l" defTabSz="914391"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Microsoft_Excel_97-2003_Worksheet1.xls"/></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8.emf"/><Relationship Id="rId4" Type="http://schemas.openxmlformats.org/officeDocument/2006/relationships/package" Target="../embeddings/Microsoft_Word_Document1.docx"/></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065" y="1124745"/>
            <a:ext cx="8965737" cy="601585"/>
          </a:xfrm>
        </p:spPr>
        <p:txBody>
          <a:bodyPr lIns="0" tIns="0" rIns="0" bIns="0">
            <a:noAutofit/>
          </a:bodyPr>
          <a:lstStyle/>
          <a:p>
            <a:r>
              <a:rPr lang="ja-JP" altLang="en-US" sz="3200" dirty="0">
                <a:effectLst>
                  <a:outerShdw blurRad="38100" dist="38100" dir="2700000" algn="tl">
                    <a:srgbClr val="000000">
                      <a:alpha val="43137"/>
                    </a:srgbClr>
                  </a:outerShdw>
                </a:effectLst>
              </a:rPr>
              <a:t>万博記念</a:t>
            </a:r>
            <a:r>
              <a:rPr lang="ja-JP" altLang="en-US" sz="3200">
                <a:effectLst>
                  <a:outerShdw blurRad="38100" dist="38100" dir="2700000" algn="tl">
                    <a:srgbClr val="000000">
                      <a:alpha val="43137"/>
                    </a:srgbClr>
                  </a:outerShdw>
                </a:effectLst>
              </a:rPr>
              <a:t>公園</a:t>
            </a:r>
            <a:r>
              <a:rPr lang="ja-JP" altLang="en-US" sz="3200" smtClean="0">
                <a:effectLst>
                  <a:outerShdw blurRad="38100" dist="38100" dir="2700000" algn="tl">
                    <a:srgbClr val="000000">
                      <a:alpha val="43137"/>
                    </a:srgbClr>
                  </a:outerShdw>
                </a:effectLst>
              </a:rPr>
              <a:t>の現況</a:t>
            </a:r>
            <a:r>
              <a:rPr lang="ja-JP" altLang="en-US" sz="3200" dirty="0">
                <a:effectLst>
                  <a:outerShdw blurRad="38100" dist="38100" dir="2700000" algn="tl">
                    <a:srgbClr val="000000">
                      <a:alpha val="43137"/>
                    </a:srgbClr>
                  </a:outerShdw>
                </a:effectLst>
              </a:rPr>
              <a:t>について</a:t>
            </a:r>
          </a:p>
        </p:txBody>
      </p:sp>
      <p:pic>
        <p:nvPicPr>
          <p:cNvPr id="6" name="Picture 2" descr="G:\空撮2011年8月.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763688" y="2203320"/>
            <a:ext cx="5834365" cy="3889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2"/>
          <p:cNvSpPr>
            <a:spLocks noChangeArrowheads="1"/>
          </p:cNvSpPr>
          <p:nvPr/>
        </p:nvSpPr>
        <p:spPr bwMode="auto">
          <a:xfrm>
            <a:off x="7668344" y="482327"/>
            <a:ext cx="1224137" cy="434628"/>
          </a:xfrm>
          <a:prstGeom prst="rect">
            <a:avLst/>
          </a:prstGeom>
          <a:solidFill>
            <a:srgbClr val="FFFFFF"/>
          </a:solidFill>
          <a:ln w="3175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74295" tIns="8890" rIns="74295" bIns="8890" numCol="1" anchor="ctr" anchorCtr="0" compatLnSpc="1">
            <a:prstTxWarp prst="textNoShape">
              <a:avLst/>
            </a:prstTxWarp>
          </a:bodyPr>
          <a:lstStyle/>
          <a:p>
            <a:pPr algn="ctr" fontAlgn="base">
              <a:spcBef>
                <a:spcPct val="0"/>
              </a:spcBef>
              <a:spcAft>
                <a:spcPct val="0"/>
              </a:spcAft>
            </a:pPr>
            <a:r>
              <a:rPr lang="ja-JP" altLang="en-US" sz="1600" dirty="0" smtClean="0">
                <a:latin typeface="ＭＳ ゴシック" pitchFamily="49" charset="-128"/>
                <a:ea typeface="ＭＳ 明朝" pitchFamily="17" charset="-128"/>
                <a:cs typeface="ＭＳ Ｐゴシック" pitchFamily="50" charset="-128"/>
              </a:rPr>
              <a:t>資料４</a:t>
            </a:r>
            <a:endParaRPr lang="en-US" altLang="ja-JP" sz="1600" dirty="0">
              <a:latin typeface="ＭＳ ゴシック" pitchFamily="49" charset="-128"/>
              <a:ea typeface="ＭＳ 明朝" pitchFamily="17" charset="-128"/>
              <a:cs typeface="ＭＳ Ｐゴシック" pitchFamily="50" charset="-128"/>
            </a:endParaRPr>
          </a:p>
        </p:txBody>
      </p:sp>
    </p:spTree>
    <p:extLst>
      <p:ext uri="{BB962C8B-B14F-4D97-AF65-F5344CB8AC3E}">
        <p14:creationId xmlns:p14="http://schemas.microsoft.com/office/powerpoint/2010/main" val="1748720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153154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スライド番号プレースホルダー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charset="0"/>
                <a:ea typeface="ＭＳ Ｐゴシック" charset="-128"/>
              </a:defRPr>
            </a:lvl1pPr>
            <a:lvl2pPr marL="742943" indent="-285747" eaLnBrk="0" hangingPunct="0">
              <a:spcBef>
                <a:spcPct val="20000"/>
              </a:spcBef>
              <a:buChar char="–"/>
              <a:defRPr kumimoji="1" sz="2800">
                <a:solidFill>
                  <a:schemeClr val="tx1"/>
                </a:solidFill>
                <a:latin typeface="Arial" charset="0"/>
                <a:ea typeface="ＭＳ Ｐゴシック" charset="-128"/>
              </a:defRPr>
            </a:lvl2pPr>
            <a:lvl3pPr marL="1142989" indent="-228598" eaLnBrk="0" hangingPunct="0">
              <a:spcBef>
                <a:spcPct val="20000"/>
              </a:spcBef>
              <a:buChar char="•"/>
              <a:defRPr kumimoji="1" sz="2400">
                <a:solidFill>
                  <a:schemeClr val="tx1"/>
                </a:solidFill>
                <a:latin typeface="Arial" charset="0"/>
                <a:ea typeface="ＭＳ Ｐゴシック" charset="-128"/>
              </a:defRPr>
            </a:lvl3pPr>
            <a:lvl4pPr marL="1600184" indent="-228598" eaLnBrk="0" hangingPunct="0">
              <a:spcBef>
                <a:spcPct val="20000"/>
              </a:spcBef>
              <a:buChar char="–"/>
              <a:defRPr kumimoji="1" sz="2000">
                <a:solidFill>
                  <a:schemeClr val="tx1"/>
                </a:solidFill>
                <a:latin typeface="Arial" charset="0"/>
                <a:ea typeface="ＭＳ Ｐゴシック" charset="-128"/>
              </a:defRPr>
            </a:lvl4pPr>
            <a:lvl5pPr marL="2057379" indent="-228598" eaLnBrk="0" hangingPunct="0">
              <a:spcBef>
                <a:spcPct val="20000"/>
              </a:spcBef>
              <a:buChar char="»"/>
              <a:defRPr kumimoji="1" sz="2000">
                <a:solidFill>
                  <a:schemeClr val="tx1"/>
                </a:solidFill>
                <a:latin typeface="Arial" charset="0"/>
                <a:ea typeface="ＭＳ Ｐゴシック" charset="-128"/>
              </a:defRPr>
            </a:lvl5pPr>
            <a:lvl6pPr marL="2514575" indent="-228598"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770" indent="-228598"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8966" indent="-228598"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161" indent="-228598"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1000" dirty="0"/>
              <a:t>1</a:t>
            </a:r>
          </a:p>
        </p:txBody>
      </p:sp>
      <p:grpSp>
        <p:nvGrpSpPr>
          <p:cNvPr id="7172" name="グループ化 5"/>
          <p:cNvGrpSpPr>
            <a:grpSpLocks/>
          </p:cNvGrpSpPr>
          <p:nvPr/>
        </p:nvGrpSpPr>
        <p:grpSpPr bwMode="auto">
          <a:xfrm>
            <a:off x="1521528" y="874713"/>
            <a:ext cx="7442383" cy="5548155"/>
            <a:chOff x="0" y="-25246"/>
            <a:chExt cx="9243878" cy="7439841"/>
          </a:xfrm>
        </p:grpSpPr>
        <p:pic>
          <p:nvPicPr>
            <p:cNvPr id="7176" name="Picture 2"/>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25246"/>
              <a:ext cx="9243878" cy="7439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sysDash"/>
                  <a:miter lim="800000"/>
                  <a:headEnd/>
                  <a:tailEnd/>
                </a14:hiddenLine>
              </a:ext>
            </a:extLst>
          </p:spPr>
        </p:pic>
        <p:grpSp>
          <p:nvGrpSpPr>
            <p:cNvPr id="7177" name="グループ化 8"/>
            <p:cNvGrpSpPr>
              <a:grpSpLocks/>
            </p:cNvGrpSpPr>
            <p:nvPr/>
          </p:nvGrpSpPr>
          <p:grpSpPr bwMode="auto">
            <a:xfrm>
              <a:off x="96269" y="311445"/>
              <a:ext cx="8067718" cy="6763327"/>
              <a:chOff x="96269" y="311445"/>
              <a:chExt cx="8067718" cy="6763327"/>
            </a:xfrm>
          </p:grpSpPr>
          <p:sp>
            <p:nvSpPr>
              <p:cNvPr id="7178" name="テキスト ボックス 9"/>
              <p:cNvSpPr txBox="1">
                <a:spLocks noChangeArrowheads="1"/>
              </p:cNvSpPr>
              <p:nvPr/>
            </p:nvSpPr>
            <p:spPr bwMode="auto">
              <a:xfrm>
                <a:off x="6735717" y="2256805"/>
                <a:ext cx="1428270" cy="345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36000" rIns="36000" bIns="36000" anchor="ct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dirty="0">
                    <a:latin typeface="HGS創英角ｺﾞｼｯｸUB" pitchFamily="50" charset="-128"/>
                    <a:ea typeface="HGS創英角ｺﾞｼｯｸUB" pitchFamily="50" charset="-128"/>
                  </a:rPr>
                  <a:t>万博記念競技場</a:t>
                </a:r>
              </a:p>
            </p:txBody>
          </p:sp>
          <p:sp>
            <p:nvSpPr>
              <p:cNvPr id="7179" name="テキスト ボックス 10"/>
              <p:cNvSpPr txBox="1">
                <a:spLocks noChangeArrowheads="1"/>
              </p:cNvSpPr>
              <p:nvPr/>
            </p:nvSpPr>
            <p:spPr bwMode="auto">
              <a:xfrm>
                <a:off x="6406756" y="1513322"/>
                <a:ext cx="663717" cy="345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36000" rIns="36000" bIns="36000" anchor="ct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dirty="0">
                    <a:latin typeface="HGS創英角ｺﾞｼｯｸUB" pitchFamily="50" charset="-128"/>
                    <a:ea typeface="HGS創英角ｺﾞｼｯｸUB" pitchFamily="50" charset="-128"/>
                  </a:rPr>
                  <a:t>運動場</a:t>
                </a:r>
              </a:p>
            </p:txBody>
          </p:sp>
          <p:sp>
            <p:nvSpPr>
              <p:cNvPr id="7180" name="テキスト ボックス 11"/>
              <p:cNvSpPr txBox="1">
                <a:spLocks noChangeArrowheads="1"/>
              </p:cNvSpPr>
              <p:nvPr/>
            </p:nvSpPr>
            <p:spPr bwMode="auto">
              <a:xfrm>
                <a:off x="6325783" y="999704"/>
                <a:ext cx="1045994" cy="345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36000" rIns="36000" bIns="36000" anchor="ct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a:latin typeface="HGS創英角ｺﾞｼｯｸUB" pitchFamily="50" charset="-128"/>
                    <a:ea typeface="HGS創英角ｺﾞｼｯｸUB" pitchFamily="50" charset="-128"/>
                  </a:rPr>
                  <a:t>少年野球場</a:t>
                </a:r>
              </a:p>
            </p:txBody>
          </p:sp>
          <p:sp>
            <p:nvSpPr>
              <p:cNvPr id="7181" name="テキスト ボックス 12"/>
              <p:cNvSpPr txBox="1">
                <a:spLocks noChangeArrowheads="1"/>
              </p:cNvSpPr>
              <p:nvPr/>
            </p:nvSpPr>
            <p:spPr bwMode="auto">
              <a:xfrm>
                <a:off x="5225545" y="696867"/>
                <a:ext cx="1045994" cy="345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36000" rIns="36000" bIns="36000" anchor="ct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a:latin typeface="HGS創英角ｺﾞｼｯｸUB" pitchFamily="50" charset="-128"/>
                    <a:ea typeface="HGS創英角ｺﾞｼｯｸUB" pitchFamily="50" charset="-128"/>
                  </a:rPr>
                  <a:t>少年球技場</a:t>
                </a:r>
              </a:p>
            </p:txBody>
          </p:sp>
          <p:sp>
            <p:nvSpPr>
              <p:cNvPr id="7182" name="テキスト ボックス 13"/>
              <p:cNvSpPr txBox="1">
                <a:spLocks noChangeArrowheads="1"/>
              </p:cNvSpPr>
              <p:nvPr/>
            </p:nvSpPr>
            <p:spPr bwMode="auto">
              <a:xfrm>
                <a:off x="6062519" y="3697055"/>
                <a:ext cx="854855" cy="345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36000" rIns="36000" bIns="36000" anchor="ct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a:latin typeface="HGS創英角ｺﾞｼｯｸUB" pitchFamily="50" charset="-128"/>
                    <a:ea typeface="HGS創英角ｺﾞｼｯｸUB" pitchFamily="50" charset="-128"/>
                  </a:rPr>
                  <a:t>小運動場</a:t>
                </a:r>
              </a:p>
            </p:txBody>
          </p:sp>
          <p:sp>
            <p:nvSpPr>
              <p:cNvPr id="7183" name="テキスト ボックス 14"/>
              <p:cNvSpPr txBox="1">
                <a:spLocks noChangeArrowheads="1"/>
              </p:cNvSpPr>
              <p:nvPr/>
            </p:nvSpPr>
            <p:spPr bwMode="auto">
              <a:xfrm>
                <a:off x="6406756" y="4277913"/>
                <a:ext cx="663717" cy="345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36000" rIns="36000" bIns="36000" anchor="ct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a:latin typeface="HGS創英角ｺﾞｼｯｸUB" pitchFamily="50" charset="-128"/>
                    <a:ea typeface="HGS創英角ｺﾞｼｯｸUB" pitchFamily="50" charset="-128"/>
                  </a:rPr>
                  <a:t>野球場</a:t>
                </a:r>
              </a:p>
            </p:txBody>
          </p:sp>
          <p:sp>
            <p:nvSpPr>
              <p:cNvPr id="7184" name="テキスト ボックス 15"/>
              <p:cNvSpPr txBox="1">
                <a:spLocks noChangeArrowheads="1"/>
              </p:cNvSpPr>
              <p:nvPr/>
            </p:nvSpPr>
            <p:spPr bwMode="auto">
              <a:xfrm>
                <a:off x="6021464" y="6053921"/>
                <a:ext cx="1428270" cy="59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36000" rIns="36000" bIns="36000" anchor="ct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a:latin typeface="HGS創英角ｺﾞｼｯｸUB" pitchFamily="50" charset="-128"/>
                    <a:ea typeface="HGS創英角ｺﾞｼｯｸUB" pitchFamily="50" charset="-128"/>
                  </a:rPr>
                  <a:t>ガンバ大阪</a:t>
                </a:r>
                <a:endParaRPr lang="en-US" altLang="ja-JP" sz="1200">
                  <a:latin typeface="HGS創英角ｺﾞｼｯｸUB" pitchFamily="50" charset="-128"/>
                  <a:ea typeface="HGS創英角ｺﾞｼｯｸUB" pitchFamily="50" charset="-128"/>
                </a:endParaRPr>
              </a:p>
              <a:p>
                <a:pPr algn="ctr" eaLnBrk="1" hangingPunct="1">
                  <a:spcBef>
                    <a:spcPct val="0"/>
                  </a:spcBef>
                  <a:buFontTx/>
                  <a:buNone/>
                </a:pPr>
                <a:r>
                  <a:rPr lang="ja-JP" altLang="en-US" sz="1200">
                    <a:latin typeface="HGS創英角ｺﾞｼｯｸUB" pitchFamily="50" charset="-128"/>
                    <a:ea typeface="HGS創英角ｺﾞｼｯｸUB" pitchFamily="50" charset="-128"/>
                  </a:rPr>
                  <a:t>サッカー練習場</a:t>
                </a:r>
              </a:p>
            </p:txBody>
          </p:sp>
          <p:sp>
            <p:nvSpPr>
              <p:cNvPr id="17" name="フリーフォーム 16"/>
              <p:cNvSpPr>
                <a:spLocks noChangeAspect="1"/>
              </p:cNvSpPr>
              <p:nvPr/>
            </p:nvSpPr>
            <p:spPr>
              <a:xfrm>
                <a:off x="5734357" y="5147991"/>
                <a:ext cx="751386" cy="849976"/>
              </a:xfrm>
              <a:custGeom>
                <a:avLst/>
                <a:gdLst>
                  <a:gd name="connsiteX0" fmla="*/ 185408 w 868048"/>
                  <a:gd name="connsiteY0" fmla="*/ 71635 h 998676"/>
                  <a:gd name="connsiteX1" fmla="*/ 366603 w 868048"/>
                  <a:gd name="connsiteY1" fmla="*/ 0 h 998676"/>
                  <a:gd name="connsiteX2" fmla="*/ 771130 w 868048"/>
                  <a:gd name="connsiteY2" fmla="*/ 122201 h 998676"/>
                  <a:gd name="connsiteX3" fmla="*/ 868048 w 868048"/>
                  <a:gd name="connsiteY3" fmla="*/ 278112 h 998676"/>
                  <a:gd name="connsiteX4" fmla="*/ 661571 w 868048"/>
                  <a:gd name="connsiteY4" fmla="*/ 931255 h 998676"/>
                  <a:gd name="connsiteX5" fmla="*/ 539370 w 868048"/>
                  <a:gd name="connsiteY5" fmla="*/ 998676 h 998676"/>
                  <a:gd name="connsiteX6" fmla="*/ 92704 w 868048"/>
                  <a:gd name="connsiteY6" fmla="*/ 884903 h 998676"/>
                  <a:gd name="connsiteX7" fmla="*/ 0 w 868048"/>
                  <a:gd name="connsiteY7" fmla="*/ 720564 h 998676"/>
                  <a:gd name="connsiteX8" fmla="*/ 185408 w 868048"/>
                  <a:gd name="connsiteY8" fmla="*/ 71635 h 998676"/>
                  <a:gd name="connsiteX0" fmla="*/ 198049 w 880689"/>
                  <a:gd name="connsiteY0" fmla="*/ 71635 h 998676"/>
                  <a:gd name="connsiteX1" fmla="*/ 379244 w 880689"/>
                  <a:gd name="connsiteY1" fmla="*/ 0 h 998676"/>
                  <a:gd name="connsiteX2" fmla="*/ 783771 w 880689"/>
                  <a:gd name="connsiteY2" fmla="*/ 122201 h 998676"/>
                  <a:gd name="connsiteX3" fmla="*/ 880689 w 880689"/>
                  <a:gd name="connsiteY3" fmla="*/ 278112 h 998676"/>
                  <a:gd name="connsiteX4" fmla="*/ 674212 w 880689"/>
                  <a:gd name="connsiteY4" fmla="*/ 931255 h 998676"/>
                  <a:gd name="connsiteX5" fmla="*/ 552011 w 880689"/>
                  <a:gd name="connsiteY5" fmla="*/ 998676 h 998676"/>
                  <a:gd name="connsiteX6" fmla="*/ 105345 w 880689"/>
                  <a:gd name="connsiteY6" fmla="*/ 884903 h 998676"/>
                  <a:gd name="connsiteX7" fmla="*/ 0 w 880689"/>
                  <a:gd name="connsiteY7" fmla="*/ 703709 h 998676"/>
                  <a:gd name="connsiteX8" fmla="*/ 198049 w 880689"/>
                  <a:gd name="connsiteY8" fmla="*/ 71635 h 998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80689" h="998676">
                    <a:moveTo>
                      <a:pt x="198049" y="71635"/>
                    </a:moveTo>
                    <a:lnTo>
                      <a:pt x="379244" y="0"/>
                    </a:lnTo>
                    <a:lnTo>
                      <a:pt x="783771" y="122201"/>
                    </a:lnTo>
                    <a:lnTo>
                      <a:pt x="880689" y="278112"/>
                    </a:lnTo>
                    <a:lnTo>
                      <a:pt x="674212" y="931255"/>
                    </a:lnTo>
                    <a:lnTo>
                      <a:pt x="552011" y="998676"/>
                    </a:lnTo>
                    <a:lnTo>
                      <a:pt x="105345" y="884903"/>
                    </a:lnTo>
                    <a:lnTo>
                      <a:pt x="0" y="703709"/>
                    </a:lnTo>
                    <a:lnTo>
                      <a:pt x="198049" y="71635"/>
                    </a:lnTo>
                    <a:close/>
                  </a:path>
                </a:pathLst>
              </a:custGeom>
              <a:solidFill>
                <a:schemeClr val="bg1">
                  <a:lumMod val="75000"/>
                </a:schemeClr>
              </a:solid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200">
                  <a:latin typeface="HGS創英角ｺﾞｼｯｸUB" panose="020B0900000000000000" pitchFamily="50" charset="-128"/>
                  <a:ea typeface="HGS創英角ｺﾞｼｯｸUB" panose="020B0900000000000000" pitchFamily="50" charset="-128"/>
                </a:endParaRPr>
              </a:p>
            </p:txBody>
          </p:sp>
          <p:sp>
            <p:nvSpPr>
              <p:cNvPr id="7186" name="テキスト ボックス 17"/>
              <p:cNvSpPr txBox="1">
                <a:spLocks noChangeArrowheads="1"/>
              </p:cNvSpPr>
              <p:nvPr/>
            </p:nvSpPr>
            <p:spPr bwMode="auto">
              <a:xfrm>
                <a:off x="4642723" y="5414991"/>
                <a:ext cx="2957376" cy="59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36000" rIns="36000" bIns="36000" anchor="ct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en-US" altLang="ja-JP" sz="1200" dirty="0">
                    <a:latin typeface="HGS創英角ｺﾞｼｯｸUB" pitchFamily="50" charset="-128"/>
                    <a:ea typeface="HGS創英角ｺﾞｼｯｸUB" pitchFamily="50" charset="-128"/>
                  </a:rPr>
                  <a:t>Panasonic Stadium Suita</a:t>
                </a:r>
              </a:p>
              <a:p>
                <a:pPr algn="ctr" eaLnBrk="1" hangingPunct="1">
                  <a:spcBef>
                    <a:spcPct val="0"/>
                  </a:spcBef>
                  <a:buFontTx/>
                  <a:buNone/>
                </a:pPr>
                <a:r>
                  <a:rPr lang="ja-JP" altLang="en-US" sz="1200" dirty="0">
                    <a:latin typeface="HGS創英角ｺﾞｼｯｸUB" pitchFamily="50" charset="-128"/>
                    <a:ea typeface="HGS創英角ｺﾞｼｯｸUB" pitchFamily="50" charset="-128"/>
                  </a:rPr>
                  <a:t>（市立吹田サッカースタジアム）</a:t>
                </a:r>
              </a:p>
            </p:txBody>
          </p:sp>
          <p:sp>
            <p:nvSpPr>
              <p:cNvPr id="7187" name="テキスト ボックス 18"/>
              <p:cNvSpPr txBox="1">
                <a:spLocks noChangeArrowheads="1"/>
              </p:cNvSpPr>
              <p:nvPr/>
            </p:nvSpPr>
            <p:spPr bwMode="auto">
              <a:xfrm>
                <a:off x="6230214" y="6729651"/>
                <a:ext cx="1237132" cy="345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36000" rIns="36000" bIns="36000" anchor="ct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dirty="0">
                    <a:latin typeface="HGS創英角ｺﾞｼｯｸUB" pitchFamily="50" charset="-128"/>
                    <a:ea typeface="HGS創英角ｺﾞｼｯｸUB" pitchFamily="50" charset="-128"/>
                  </a:rPr>
                  <a:t>スポーツ広場</a:t>
                </a:r>
              </a:p>
            </p:txBody>
          </p:sp>
          <p:sp>
            <p:nvSpPr>
              <p:cNvPr id="20" name="フリーフォーム 19"/>
              <p:cNvSpPr/>
              <p:nvPr/>
            </p:nvSpPr>
            <p:spPr>
              <a:xfrm>
                <a:off x="4587119" y="3951501"/>
                <a:ext cx="1623726" cy="1530773"/>
              </a:xfrm>
              <a:custGeom>
                <a:avLst/>
                <a:gdLst>
                  <a:gd name="connsiteX0" fmla="*/ 148590 w 1623060"/>
                  <a:gd name="connsiteY0" fmla="*/ 76200 h 1531620"/>
                  <a:gd name="connsiteX1" fmla="*/ 278130 w 1623060"/>
                  <a:gd name="connsiteY1" fmla="*/ 34290 h 1531620"/>
                  <a:gd name="connsiteX2" fmla="*/ 685800 w 1623060"/>
                  <a:gd name="connsiteY2" fmla="*/ 0 h 1531620"/>
                  <a:gd name="connsiteX3" fmla="*/ 1623060 w 1623060"/>
                  <a:gd name="connsiteY3" fmla="*/ 7620 h 1531620"/>
                  <a:gd name="connsiteX4" fmla="*/ 1562100 w 1623060"/>
                  <a:gd name="connsiteY4" fmla="*/ 407670 h 1531620"/>
                  <a:gd name="connsiteX5" fmla="*/ 1432560 w 1623060"/>
                  <a:gd name="connsiteY5" fmla="*/ 830580 h 1531620"/>
                  <a:gd name="connsiteX6" fmla="*/ 1101090 w 1623060"/>
                  <a:gd name="connsiteY6" fmla="*/ 1165860 h 1531620"/>
                  <a:gd name="connsiteX7" fmla="*/ 784860 w 1623060"/>
                  <a:gd name="connsiteY7" fmla="*/ 1409700 h 1531620"/>
                  <a:gd name="connsiteX8" fmla="*/ 548640 w 1623060"/>
                  <a:gd name="connsiteY8" fmla="*/ 1516380 h 1531620"/>
                  <a:gd name="connsiteX9" fmla="*/ 400050 w 1623060"/>
                  <a:gd name="connsiteY9" fmla="*/ 1531620 h 1531620"/>
                  <a:gd name="connsiteX10" fmla="*/ 99060 w 1623060"/>
                  <a:gd name="connsiteY10" fmla="*/ 1474470 h 1531620"/>
                  <a:gd name="connsiteX11" fmla="*/ 102870 w 1623060"/>
                  <a:gd name="connsiteY11" fmla="*/ 1337310 h 1531620"/>
                  <a:gd name="connsiteX12" fmla="*/ 60960 w 1623060"/>
                  <a:gd name="connsiteY12" fmla="*/ 1234440 h 1531620"/>
                  <a:gd name="connsiteX13" fmla="*/ 53340 w 1623060"/>
                  <a:gd name="connsiteY13" fmla="*/ 426720 h 1531620"/>
                  <a:gd name="connsiteX14" fmla="*/ 7620 w 1623060"/>
                  <a:gd name="connsiteY14" fmla="*/ 373380 h 1531620"/>
                  <a:gd name="connsiteX15" fmla="*/ 0 w 1623060"/>
                  <a:gd name="connsiteY15" fmla="*/ 323850 h 1531620"/>
                  <a:gd name="connsiteX16" fmla="*/ 7620 w 1623060"/>
                  <a:gd name="connsiteY16" fmla="*/ 114300 h 1531620"/>
                  <a:gd name="connsiteX17" fmla="*/ 148590 w 1623060"/>
                  <a:gd name="connsiteY17" fmla="*/ 76200 h 1531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23060" h="1531620">
                    <a:moveTo>
                      <a:pt x="148590" y="76200"/>
                    </a:moveTo>
                    <a:lnTo>
                      <a:pt x="278130" y="34290"/>
                    </a:lnTo>
                    <a:lnTo>
                      <a:pt x="685800" y="0"/>
                    </a:lnTo>
                    <a:lnTo>
                      <a:pt x="1623060" y="7620"/>
                    </a:lnTo>
                    <a:lnTo>
                      <a:pt x="1562100" y="407670"/>
                    </a:lnTo>
                    <a:lnTo>
                      <a:pt x="1432560" y="830580"/>
                    </a:lnTo>
                    <a:lnTo>
                      <a:pt x="1101090" y="1165860"/>
                    </a:lnTo>
                    <a:lnTo>
                      <a:pt x="784860" y="1409700"/>
                    </a:lnTo>
                    <a:lnTo>
                      <a:pt x="548640" y="1516380"/>
                    </a:lnTo>
                    <a:lnTo>
                      <a:pt x="400050" y="1531620"/>
                    </a:lnTo>
                    <a:lnTo>
                      <a:pt x="99060" y="1474470"/>
                    </a:lnTo>
                    <a:lnTo>
                      <a:pt x="102870" y="1337310"/>
                    </a:lnTo>
                    <a:lnTo>
                      <a:pt x="60960" y="1234440"/>
                    </a:lnTo>
                    <a:lnTo>
                      <a:pt x="53340" y="426720"/>
                    </a:lnTo>
                    <a:lnTo>
                      <a:pt x="7620" y="373380"/>
                    </a:lnTo>
                    <a:lnTo>
                      <a:pt x="0" y="323850"/>
                    </a:lnTo>
                    <a:lnTo>
                      <a:pt x="7620" y="114300"/>
                    </a:lnTo>
                    <a:lnTo>
                      <a:pt x="148590" y="76200"/>
                    </a:lnTo>
                    <a:close/>
                  </a:path>
                </a:pathLst>
              </a:custGeom>
              <a:solidFill>
                <a:schemeClr val="bg1">
                  <a:lumMod val="75000"/>
                </a:schemeClr>
              </a:solid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189" name="テキスト ボックス 20"/>
              <p:cNvSpPr txBox="1">
                <a:spLocks noChangeArrowheads="1"/>
              </p:cNvSpPr>
              <p:nvPr/>
            </p:nvSpPr>
            <p:spPr bwMode="auto">
              <a:xfrm>
                <a:off x="5301349" y="4691668"/>
                <a:ext cx="2212733" cy="59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36000" rIns="36000" bIns="36000" anchor="ct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dirty="0">
                    <a:latin typeface="HGS創英角ｺﾞｼｯｸUB" pitchFamily="50" charset="-128"/>
                    <a:ea typeface="HGS創英角ｺﾞｼｯｸUB" pitchFamily="50" charset="-128"/>
                  </a:rPr>
                  <a:t>ｱﾒﾘｶﾝﾌｯﾄﾎﾞｰﾙ球技場</a:t>
                </a:r>
                <a:endParaRPr lang="en-US" altLang="ja-JP" sz="1200" dirty="0">
                  <a:latin typeface="HGS創英角ｺﾞｼｯｸUB" pitchFamily="50" charset="-128"/>
                  <a:ea typeface="HGS創英角ｺﾞｼｯｸUB" pitchFamily="50" charset="-128"/>
                </a:endParaRPr>
              </a:p>
              <a:p>
                <a:pPr algn="ctr" eaLnBrk="1" hangingPunct="1">
                  <a:spcBef>
                    <a:spcPct val="0"/>
                  </a:spcBef>
                  <a:buFontTx/>
                  <a:buNone/>
                </a:pPr>
                <a:r>
                  <a:rPr lang="ja-JP" altLang="en-US" sz="1200" dirty="0">
                    <a:latin typeface="HGS創英角ｺﾞｼｯｸUB" pitchFamily="50" charset="-128"/>
                    <a:ea typeface="HGS創英角ｺﾞｼｯｸUB" pitchFamily="50" charset="-128"/>
                  </a:rPr>
                  <a:t>（ｴｷｽﾎﾟﾌﾗｯｼｭﾌｨｰﾙﾄﾞ）</a:t>
                </a:r>
              </a:p>
            </p:txBody>
          </p:sp>
          <p:sp>
            <p:nvSpPr>
              <p:cNvPr id="7190" name="テキスト ボックス 21"/>
              <p:cNvSpPr txBox="1">
                <a:spLocks noChangeArrowheads="1"/>
              </p:cNvSpPr>
              <p:nvPr/>
            </p:nvSpPr>
            <p:spPr bwMode="auto">
              <a:xfrm>
                <a:off x="5765273" y="923501"/>
                <a:ext cx="663717" cy="345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36000" rIns="36000" bIns="36000" anchor="ct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a:latin typeface="HGS創英角ｺﾞｼｯｸUB" pitchFamily="50" charset="-128"/>
                    <a:ea typeface="HGS創英角ｺﾞｼｯｸUB" pitchFamily="50" charset="-128"/>
                  </a:rPr>
                  <a:t>弓道場</a:t>
                </a:r>
              </a:p>
            </p:txBody>
          </p:sp>
          <p:sp>
            <p:nvSpPr>
              <p:cNvPr id="7191" name="テキスト ボックス 22"/>
              <p:cNvSpPr txBox="1">
                <a:spLocks noChangeArrowheads="1"/>
              </p:cNvSpPr>
              <p:nvPr/>
            </p:nvSpPr>
            <p:spPr bwMode="auto">
              <a:xfrm>
                <a:off x="4905581" y="4324700"/>
                <a:ext cx="928522" cy="345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36000" rIns="36000" bIns="36000" anchor="ct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en-US" altLang="ja-JP" sz="1200" dirty="0">
                    <a:latin typeface="HGS創英角ｺﾞｼｯｸUB" pitchFamily="50" charset="-128"/>
                    <a:ea typeface="HGS創英角ｺﾞｼｯｸUB" pitchFamily="50" charset="-128"/>
                  </a:rPr>
                  <a:t>EXPOCITY</a:t>
                </a:r>
                <a:endParaRPr lang="ja-JP" altLang="en-US" sz="1200" dirty="0">
                  <a:latin typeface="HGS創英角ｺﾞｼｯｸUB" pitchFamily="50" charset="-128"/>
                  <a:ea typeface="HGS創英角ｺﾞｼｯｸUB" pitchFamily="50" charset="-128"/>
                </a:endParaRPr>
              </a:p>
            </p:txBody>
          </p:sp>
          <p:sp>
            <p:nvSpPr>
              <p:cNvPr id="7192" name="テキスト ボックス 23"/>
              <p:cNvSpPr txBox="1">
                <a:spLocks noChangeArrowheads="1"/>
              </p:cNvSpPr>
              <p:nvPr/>
            </p:nvSpPr>
            <p:spPr bwMode="auto">
              <a:xfrm>
                <a:off x="2008733" y="4124461"/>
                <a:ext cx="1619408" cy="59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36000" rIns="36000" bIns="36000" anchor="ct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dirty="0">
                    <a:latin typeface="HGS創英角ｺﾞｼｯｸUB" pitchFamily="50" charset="-128"/>
                    <a:ea typeface="HGS創英角ｺﾞｼｯｸUB" pitchFamily="50" charset="-128"/>
                  </a:rPr>
                  <a:t>ＡＢＣハウジング</a:t>
                </a:r>
                <a:endParaRPr lang="en-US" altLang="ja-JP" sz="1200" dirty="0">
                  <a:latin typeface="HGS創英角ｺﾞｼｯｸUB" pitchFamily="50" charset="-128"/>
                  <a:ea typeface="HGS創英角ｺﾞｼｯｸUB" pitchFamily="50" charset="-128"/>
                </a:endParaRPr>
              </a:p>
              <a:p>
                <a:pPr algn="ctr" eaLnBrk="1" hangingPunct="1">
                  <a:spcBef>
                    <a:spcPct val="0"/>
                  </a:spcBef>
                  <a:buFontTx/>
                  <a:buNone/>
                </a:pPr>
                <a:r>
                  <a:rPr lang="ja-JP" altLang="en-US" sz="1200" dirty="0">
                    <a:latin typeface="HGS創英角ｺﾞｼｯｸUB" pitchFamily="50" charset="-128"/>
                    <a:ea typeface="HGS創英角ｺﾞｼｯｸUB" pitchFamily="50" charset="-128"/>
                  </a:rPr>
                  <a:t>千里住宅公園</a:t>
                </a:r>
              </a:p>
            </p:txBody>
          </p:sp>
          <p:sp>
            <p:nvSpPr>
              <p:cNvPr id="7193" name="テキスト ボックス 24"/>
              <p:cNvSpPr txBox="1">
                <a:spLocks noChangeArrowheads="1"/>
              </p:cNvSpPr>
              <p:nvPr/>
            </p:nvSpPr>
            <p:spPr bwMode="auto">
              <a:xfrm>
                <a:off x="3311162" y="4551166"/>
                <a:ext cx="1428270" cy="59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36000" rIns="36000" bIns="36000" anchor="ct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200" dirty="0">
                    <a:latin typeface="HGS創英角ｺﾞｼｯｸUB" pitchFamily="50" charset="-128"/>
                    <a:ea typeface="HGS創英角ｺﾞｼｯｸUB" pitchFamily="50" charset="-128"/>
                  </a:rPr>
                  <a:t>ホテル阪急</a:t>
                </a:r>
                <a:endParaRPr lang="en-US" altLang="ja-JP" sz="1200" dirty="0">
                  <a:latin typeface="HGS創英角ｺﾞｼｯｸUB" pitchFamily="50" charset="-128"/>
                  <a:ea typeface="HGS創英角ｺﾞｼｯｸUB" pitchFamily="50" charset="-128"/>
                </a:endParaRPr>
              </a:p>
              <a:p>
                <a:pPr eaLnBrk="1" hangingPunct="1">
                  <a:spcBef>
                    <a:spcPct val="0"/>
                  </a:spcBef>
                  <a:buFontTx/>
                  <a:buNone/>
                </a:pPr>
                <a:r>
                  <a:rPr lang="ja-JP" altLang="en-US" sz="1200" dirty="0">
                    <a:latin typeface="HGS創英角ｺﾞｼｯｸUB" pitchFamily="50" charset="-128"/>
                    <a:ea typeface="HGS創英角ｺﾞｼｯｸUB" pitchFamily="50" charset="-128"/>
                  </a:rPr>
                  <a:t>エキスポパーク</a:t>
                </a:r>
              </a:p>
            </p:txBody>
          </p:sp>
          <p:sp>
            <p:nvSpPr>
              <p:cNvPr id="7194" name="テキスト ボックス 25"/>
              <p:cNvSpPr txBox="1">
                <a:spLocks noChangeArrowheads="1"/>
              </p:cNvSpPr>
              <p:nvPr/>
            </p:nvSpPr>
            <p:spPr bwMode="auto">
              <a:xfrm>
                <a:off x="4845263" y="2872479"/>
                <a:ext cx="1284916" cy="59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36000" rIns="36000" bIns="36000" anchor="ct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a:latin typeface="HGS創英角ｺﾞｼｯｸUB" pitchFamily="50" charset="-128"/>
                    <a:ea typeface="HGS創英角ｺﾞｼｯｸUB" pitchFamily="50" charset="-128"/>
                  </a:rPr>
                  <a:t>ＥＸＰＯ</a:t>
                </a:r>
                <a:r>
                  <a:rPr lang="en-US" altLang="ja-JP" sz="1200">
                    <a:latin typeface="HGS創英角ｺﾞｼｯｸUB" pitchFamily="50" charset="-128"/>
                    <a:ea typeface="HGS創英角ｺﾞｼｯｸUB" pitchFamily="50" charset="-128"/>
                  </a:rPr>
                  <a:t>’70</a:t>
                </a:r>
              </a:p>
              <a:p>
                <a:pPr algn="ctr" eaLnBrk="1" hangingPunct="1">
                  <a:spcBef>
                    <a:spcPct val="0"/>
                  </a:spcBef>
                  <a:buFontTx/>
                  <a:buNone/>
                </a:pPr>
                <a:r>
                  <a:rPr lang="ja-JP" altLang="en-US" sz="1200">
                    <a:latin typeface="HGS創英角ｺﾞｼｯｸUB" pitchFamily="50" charset="-128"/>
                    <a:ea typeface="HGS創英角ｺﾞｼｯｸUB" pitchFamily="50" charset="-128"/>
                  </a:rPr>
                  <a:t>パビリオン</a:t>
                </a:r>
              </a:p>
            </p:txBody>
          </p:sp>
          <p:grpSp>
            <p:nvGrpSpPr>
              <p:cNvPr id="7195" name="グループ化 26"/>
              <p:cNvGrpSpPr>
                <a:grpSpLocks/>
              </p:cNvGrpSpPr>
              <p:nvPr/>
            </p:nvGrpSpPr>
            <p:grpSpPr bwMode="auto">
              <a:xfrm>
                <a:off x="96269" y="311445"/>
                <a:ext cx="4440580" cy="2519452"/>
                <a:chOff x="96269" y="311445"/>
                <a:chExt cx="4440580" cy="2519452"/>
              </a:xfrm>
            </p:grpSpPr>
            <p:sp>
              <p:nvSpPr>
                <p:cNvPr id="7198" name="テキスト ボックス 29"/>
                <p:cNvSpPr txBox="1">
                  <a:spLocks noChangeArrowheads="1"/>
                </p:cNvSpPr>
                <p:nvPr/>
              </p:nvSpPr>
              <p:spPr bwMode="auto">
                <a:xfrm>
                  <a:off x="431597" y="1096437"/>
                  <a:ext cx="1619407" cy="345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36000" rIns="36000" bIns="36000" anchor="ct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a:latin typeface="HGS創英角ｺﾞｼｯｸUB" pitchFamily="50" charset="-128"/>
                      <a:ea typeface="HGS創英角ｺﾞｼｯｸUB" pitchFamily="50" charset="-128"/>
                    </a:rPr>
                    <a:t>フットサルコート</a:t>
                  </a:r>
                </a:p>
              </p:txBody>
            </p:sp>
            <p:sp>
              <p:nvSpPr>
                <p:cNvPr id="7199" name="テキスト ボックス 30"/>
                <p:cNvSpPr txBox="1">
                  <a:spLocks noChangeArrowheads="1"/>
                </p:cNvSpPr>
                <p:nvPr/>
              </p:nvSpPr>
              <p:spPr bwMode="auto">
                <a:xfrm>
                  <a:off x="382155" y="311445"/>
                  <a:ext cx="1237132" cy="345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36000" rIns="36000" bIns="36000" anchor="ct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a:latin typeface="HGS創英角ｺﾞｼｯｸUB" pitchFamily="50" charset="-128"/>
                      <a:ea typeface="HGS創英角ｺﾞｼｯｸUB" pitchFamily="50" charset="-128"/>
                    </a:rPr>
                    <a:t>テニスコート</a:t>
                  </a:r>
                </a:p>
              </p:txBody>
            </p:sp>
            <p:sp>
              <p:nvSpPr>
                <p:cNvPr id="7200" name="テキスト ボックス 31"/>
                <p:cNvSpPr txBox="1">
                  <a:spLocks noChangeArrowheads="1"/>
                </p:cNvSpPr>
                <p:nvPr/>
              </p:nvSpPr>
              <p:spPr bwMode="auto">
                <a:xfrm>
                  <a:off x="96269" y="1938541"/>
                  <a:ext cx="1237132" cy="59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36000" rIns="36000" bIns="36000" anchor="ct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dirty="0">
                      <a:latin typeface="HGS創英角ｺﾞｼｯｸUB" pitchFamily="50" charset="-128"/>
                      <a:ea typeface="HGS創英角ｺﾞｼｯｸUB" pitchFamily="50" charset="-128"/>
                    </a:rPr>
                    <a:t>パークゴルフ</a:t>
                  </a:r>
                  <a:endParaRPr lang="en-US" altLang="ja-JP" sz="1200" dirty="0">
                    <a:latin typeface="HGS創英角ｺﾞｼｯｸUB" pitchFamily="50" charset="-128"/>
                    <a:ea typeface="HGS創英角ｺﾞｼｯｸUB" pitchFamily="50" charset="-128"/>
                  </a:endParaRPr>
                </a:p>
                <a:p>
                  <a:pPr algn="ctr" eaLnBrk="1" hangingPunct="1">
                    <a:spcBef>
                      <a:spcPct val="0"/>
                    </a:spcBef>
                    <a:buFontTx/>
                    <a:buNone/>
                  </a:pPr>
                  <a:r>
                    <a:rPr lang="ja-JP" altLang="en-US" sz="1200" dirty="0">
                      <a:latin typeface="HGS創英角ｺﾞｼｯｸUB" pitchFamily="50" charset="-128"/>
                      <a:ea typeface="HGS創英角ｺﾞｼｯｸUB" pitchFamily="50" charset="-128"/>
                    </a:rPr>
                    <a:t>万博公園</a:t>
                  </a:r>
                </a:p>
              </p:txBody>
            </p:sp>
            <p:sp>
              <p:nvSpPr>
                <p:cNvPr id="7201" name="テキスト ボックス 32"/>
                <p:cNvSpPr txBox="1">
                  <a:spLocks noChangeArrowheads="1"/>
                </p:cNvSpPr>
                <p:nvPr/>
              </p:nvSpPr>
              <p:spPr bwMode="auto">
                <a:xfrm>
                  <a:off x="2884168" y="1440005"/>
                  <a:ext cx="1619407" cy="345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36000" rIns="36000" bIns="36000" anchor="ct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a:latin typeface="HGS創英角ｺﾞｼｯｸUB" pitchFamily="50" charset="-128"/>
                      <a:ea typeface="HGS創英角ｺﾞｼｯｸUB" pitchFamily="50" charset="-128"/>
                    </a:rPr>
                    <a:t>国立民族学博物館</a:t>
                  </a:r>
                </a:p>
              </p:txBody>
            </p:sp>
            <p:sp>
              <p:nvSpPr>
                <p:cNvPr id="7202" name="テキスト ボックス 33"/>
                <p:cNvSpPr txBox="1">
                  <a:spLocks noChangeArrowheads="1"/>
                </p:cNvSpPr>
                <p:nvPr/>
              </p:nvSpPr>
              <p:spPr bwMode="auto">
                <a:xfrm>
                  <a:off x="2766140" y="405882"/>
                  <a:ext cx="663716" cy="345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36000" rIns="36000" bIns="36000" anchor="ct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a:latin typeface="HGS創英角ｺﾞｼｯｸUB" pitchFamily="50" charset="-128"/>
                      <a:ea typeface="HGS創英角ｺﾞｼｯｸUB" pitchFamily="50" charset="-128"/>
                    </a:rPr>
                    <a:t>迎賓館</a:t>
                  </a:r>
                </a:p>
              </p:txBody>
            </p:sp>
            <p:sp>
              <p:nvSpPr>
                <p:cNvPr id="7203" name="テキスト ボックス 34"/>
                <p:cNvSpPr txBox="1">
                  <a:spLocks noChangeArrowheads="1"/>
                </p:cNvSpPr>
                <p:nvPr/>
              </p:nvSpPr>
              <p:spPr bwMode="auto">
                <a:xfrm>
                  <a:off x="399130" y="2485776"/>
                  <a:ext cx="1045994" cy="345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36000" rIns="36000" bIns="36000" anchor="ct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dirty="0">
                      <a:latin typeface="HGS創英角ｺﾞｼｯｸUB" pitchFamily="50" charset="-128"/>
                      <a:ea typeface="HGS創英角ｺﾞｼｯｸUB" pitchFamily="50" charset="-128"/>
                    </a:rPr>
                    <a:t>万博おゆば</a:t>
                  </a:r>
                </a:p>
              </p:txBody>
            </p:sp>
            <p:sp>
              <p:nvSpPr>
                <p:cNvPr id="7204" name="テキスト ボックス 35"/>
                <p:cNvSpPr txBox="1">
                  <a:spLocks noChangeArrowheads="1"/>
                </p:cNvSpPr>
                <p:nvPr/>
              </p:nvSpPr>
              <p:spPr bwMode="auto">
                <a:xfrm>
                  <a:off x="3681995" y="735302"/>
                  <a:ext cx="854854" cy="345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36000" rIns="36000" bIns="36000" anchor="ct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a:latin typeface="HGS創英角ｺﾞｼｯｸUB" pitchFamily="50" charset="-128"/>
                      <a:ea typeface="HGS創英角ｺﾞｼｯｸUB" pitchFamily="50" charset="-128"/>
                    </a:rPr>
                    <a:t>日本庭園</a:t>
                  </a:r>
                </a:p>
              </p:txBody>
            </p:sp>
            <p:sp>
              <p:nvSpPr>
                <p:cNvPr id="7205" name="テキスト ボックス 36"/>
                <p:cNvSpPr txBox="1">
                  <a:spLocks noChangeArrowheads="1"/>
                </p:cNvSpPr>
                <p:nvPr/>
              </p:nvSpPr>
              <p:spPr bwMode="auto">
                <a:xfrm>
                  <a:off x="1476665" y="2226026"/>
                  <a:ext cx="1045994" cy="345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36000" rIns="36000" bIns="36000" anchor="ct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a:latin typeface="HGS創英角ｺﾞｼｯｸUB" pitchFamily="50" charset="-128"/>
                      <a:ea typeface="HGS創英角ｺﾞｼｯｸUB" pitchFamily="50" charset="-128"/>
                    </a:rPr>
                    <a:t>自然文化園</a:t>
                  </a:r>
                </a:p>
              </p:txBody>
            </p:sp>
          </p:grpSp>
          <p:sp>
            <p:nvSpPr>
              <p:cNvPr id="7196" name="テキスト ボックス 27"/>
              <p:cNvSpPr txBox="1">
                <a:spLocks noChangeArrowheads="1"/>
              </p:cNvSpPr>
              <p:nvPr/>
            </p:nvSpPr>
            <p:spPr bwMode="auto">
              <a:xfrm>
                <a:off x="4402593" y="1472041"/>
                <a:ext cx="1428270" cy="345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36000" rIns="36000" bIns="36000" anchor="ct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a:latin typeface="HGS創英角ｺﾞｼｯｸUB" pitchFamily="50" charset="-128"/>
                    <a:ea typeface="HGS創英角ｺﾞｼｯｸUB" pitchFamily="50" charset="-128"/>
                  </a:rPr>
                  <a:t>大阪日本民芸館</a:t>
                </a:r>
              </a:p>
            </p:txBody>
          </p:sp>
          <p:sp>
            <p:nvSpPr>
              <p:cNvPr id="7197" name="テキスト ボックス 28"/>
              <p:cNvSpPr txBox="1">
                <a:spLocks noChangeArrowheads="1"/>
              </p:cNvSpPr>
              <p:nvPr/>
            </p:nvSpPr>
            <p:spPr bwMode="auto">
              <a:xfrm>
                <a:off x="4759266" y="1803715"/>
                <a:ext cx="1619408" cy="345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36000" rIns="36000" bIns="36000" anchor="ct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a:latin typeface="HGS創英角ｺﾞｼｯｸUB" pitchFamily="50" charset="-128"/>
                    <a:ea typeface="HGS創英角ｺﾞｼｯｸUB" pitchFamily="50" charset="-128"/>
                  </a:rPr>
                  <a:t>旧国際児童文学館</a:t>
                </a:r>
              </a:p>
            </p:txBody>
          </p:sp>
        </p:grpSp>
      </p:grpSp>
      <p:sp>
        <p:nvSpPr>
          <p:cNvPr id="49" name="テキスト ボックス 9"/>
          <p:cNvSpPr txBox="1">
            <a:spLocks noChangeArrowheads="1"/>
          </p:cNvSpPr>
          <p:nvPr/>
        </p:nvSpPr>
        <p:spPr bwMode="auto">
          <a:xfrm>
            <a:off x="2967557" y="3125191"/>
            <a:ext cx="1162693" cy="2629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36000" rIns="36000" bIns="36000" anchor="ct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dirty="0">
                <a:latin typeface="HGS創英角ｺﾞｼｯｸUB" pitchFamily="50" charset="-128"/>
                <a:ea typeface="HGS創英角ｺﾞｼｯｸUB" pitchFamily="50" charset="-128"/>
              </a:rPr>
              <a:t>自然観察学習館</a:t>
            </a:r>
          </a:p>
        </p:txBody>
      </p:sp>
      <p:sp>
        <p:nvSpPr>
          <p:cNvPr id="46" name="テキスト ボックス 20"/>
          <p:cNvSpPr txBox="1">
            <a:spLocks noChangeArrowheads="1"/>
          </p:cNvSpPr>
          <p:nvPr/>
        </p:nvSpPr>
        <p:spPr bwMode="auto">
          <a:xfrm>
            <a:off x="7192134" y="3812454"/>
            <a:ext cx="1318470" cy="2629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36000" rIns="36000" bIns="36000" anchor="ct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dirty="0">
                <a:latin typeface="HGS創英角ｺﾞｼｯｸUB" pitchFamily="50" charset="-128"/>
                <a:ea typeface="HGS創英角ｺﾞｼｯｸUB" pitchFamily="50" charset="-128"/>
              </a:rPr>
              <a:t>総合スポーツ広場</a:t>
            </a:r>
          </a:p>
        </p:txBody>
      </p:sp>
      <p:sp>
        <p:nvSpPr>
          <p:cNvPr id="47" name="フリーフォーム 46"/>
          <p:cNvSpPr>
            <a:spLocks noChangeAspect="1"/>
          </p:cNvSpPr>
          <p:nvPr/>
        </p:nvSpPr>
        <p:spPr bwMode="auto">
          <a:xfrm>
            <a:off x="7010737" y="3863828"/>
            <a:ext cx="211120" cy="190723"/>
          </a:xfrm>
          <a:custGeom>
            <a:avLst/>
            <a:gdLst>
              <a:gd name="connsiteX0" fmla="*/ 185408 w 868048"/>
              <a:gd name="connsiteY0" fmla="*/ 71635 h 998676"/>
              <a:gd name="connsiteX1" fmla="*/ 366603 w 868048"/>
              <a:gd name="connsiteY1" fmla="*/ 0 h 998676"/>
              <a:gd name="connsiteX2" fmla="*/ 771130 w 868048"/>
              <a:gd name="connsiteY2" fmla="*/ 122201 h 998676"/>
              <a:gd name="connsiteX3" fmla="*/ 868048 w 868048"/>
              <a:gd name="connsiteY3" fmla="*/ 278112 h 998676"/>
              <a:gd name="connsiteX4" fmla="*/ 661571 w 868048"/>
              <a:gd name="connsiteY4" fmla="*/ 931255 h 998676"/>
              <a:gd name="connsiteX5" fmla="*/ 539370 w 868048"/>
              <a:gd name="connsiteY5" fmla="*/ 998676 h 998676"/>
              <a:gd name="connsiteX6" fmla="*/ 92704 w 868048"/>
              <a:gd name="connsiteY6" fmla="*/ 884903 h 998676"/>
              <a:gd name="connsiteX7" fmla="*/ 0 w 868048"/>
              <a:gd name="connsiteY7" fmla="*/ 720564 h 998676"/>
              <a:gd name="connsiteX8" fmla="*/ 185408 w 868048"/>
              <a:gd name="connsiteY8" fmla="*/ 71635 h 998676"/>
              <a:gd name="connsiteX0" fmla="*/ 198049 w 880689"/>
              <a:gd name="connsiteY0" fmla="*/ 71635 h 998676"/>
              <a:gd name="connsiteX1" fmla="*/ 379244 w 880689"/>
              <a:gd name="connsiteY1" fmla="*/ 0 h 998676"/>
              <a:gd name="connsiteX2" fmla="*/ 783771 w 880689"/>
              <a:gd name="connsiteY2" fmla="*/ 122201 h 998676"/>
              <a:gd name="connsiteX3" fmla="*/ 880689 w 880689"/>
              <a:gd name="connsiteY3" fmla="*/ 278112 h 998676"/>
              <a:gd name="connsiteX4" fmla="*/ 674212 w 880689"/>
              <a:gd name="connsiteY4" fmla="*/ 931255 h 998676"/>
              <a:gd name="connsiteX5" fmla="*/ 552011 w 880689"/>
              <a:gd name="connsiteY5" fmla="*/ 998676 h 998676"/>
              <a:gd name="connsiteX6" fmla="*/ 105345 w 880689"/>
              <a:gd name="connsiteY6" fmla="*/ 884903 h 998676"/>
              <a:gd name="connsiteX7" fmla="*/ 0 w 880689"/>
              <a:gd name="connsiteY7" fmla="*/ 703709 h 998676"/>
              <a:gd name="connsiteX8" fmla="*/ 198049 w 880689"/>
              <a:gd name="connsiteY8" fmla="*/ 71635 h 998676"/>
              <a:gd name="connsiteX0" fmla="*/ 198049 w 880689"/>
              <a:gd name="connsiteY0" fmla="*/ -1 h 927040"/>
              <a:gd name="connsiteX1" fmla="*/ 379245 w 880689"/>
              <a:gd name="connsiteY1" fmla="*/ 45629 h 927040"/>
              <a:gd name="connsiteX2" fmla="*/ 783771 w 880689"/>
              <a:gd name="connsiteY2" fmla="*/ 50565 h 927040"/>
              <a:gd name="connsiteX3" fmla="*/ 880689 w 880689"/>
              <a:gd name="connsiteY3" fmla="*/ 206476 h 927040"/>
              <a:gd name="connsiteX4" fmla="*/ 674212 w 880689"/>
              <a:gd name="connsiteY4" fmla="*/ 859619 h 927040"/>
              <a:gd name="connsiteX5" fmla="*/ 552011 w 880689"/>
              <a:gd name="connsiteY5" fmla="*/ 927040 h 927040"/>
              <a:gd name="connsiteX6" fmla="*/ 105345 w 880689"/>
              <a:gd name="connsiteY6" fmla="*/ 813267 h 927040"/>
              <a:gd name="connsiteX7" fmla="*/ 0 w 880689"/>
              <a:gd name="connsiteY7" fmla="*/ 632073 h 927040"/>
              <a:gd name="connsiteX8" fmla="*/ 198049 w 880689"/>
              <a:gd name="connsiteY8" fmla="*/ -1 h 927040"/>
              <a:gd name="connsiteX0" fmla="*/ 198049 w 880689"/>
              <a:gd name="connsiteY0" fmla="*/ 1 h 927042"/>
              <a:gd name="connsiteX1" fmla="*/ 379245 w 880689"/>
              <a:gd name="connsiteY1" fmla="*/ 45631 h 927042"/>
              <a:gd name="connsiteX2" fmla="*/ 706376 w 880689"/>
              <a:gd name="connsiteY2" fmla="*/ 117575 h 927042"/>
              <a:gd name="connsiteX3" fmla="*/ 880689 w 880689"/>
              <a:gd name="connsiteY3" fmla="*/ 206478 h 927042"/>
              <a:gd name="connsiteX4" fmla="*/ 674212 w 880689"/>
              <a:gd name="connsiteY4" fmla="*/ 859621 h 927042"/>
              <a:gd name="connsiteX5" fmla="*/ 552011 w 880689"/>
              <a:gd name="connsiteY5" fmla="*/ 927042 h 927042"/>
              <a:gd name="connsiteX6" fmla="*/ 105345 w 880689"/>
              <a:gd name="connsiteY6" fmla="*/ 813269 h 927042"/>
              <a:gd name="connsiteX7" fmla="*/ 0 w 880689"/>
              <a:gd name="connsiteY7" fmla="*/ 632075 h 927042"/>
              <a:gd name="connsiteX8" fmla="*/ 198049 w 880689"/>
              <a:gd name="connsiteY8" fmla="*/ 1 h 927042"/>
              <a:gd name="connsiteX0" fmla="*/ 198049 w 880689"/>
              <a:gd name="connsiteY0" fmla="*/ -1 h 927040"/>
              <a:gd name="connsiteX1" fmla="*/ 379245 w 880689"/>
              <a:gd name="connsiteY1" fmla="*/ 45629 h 927040"/>
              <a:gd name="connsiteX2" fmla="*/ 706376 w 880689"/>
              <a:gd name="connsiteY2" fmla="*/ 117573 h 927040"/>
              <a:gd name="connsiteX3" fmla="*/ 880689 w 880689"/>
              <a:gd name="connsiteY3" fmla="*/ 206476 h 927040"/>
              <a:gd name="connsiteX4" fmla="*/ 674212 w 880689"/>
              <a:gd name="connsiteY4" fmla="*/ 859619 h 927040"/>
              <a:gd name="connsiteX5" fmla="*/ 552011 w 880689"/>
              <a:gd name="connsiteY5" fmla="*/ 927040 h 927040"/>
              <a:gd name="connsiteX6" fmla="*/ 174677 w 880689"/>
              <a:gd name="connsiteY6" fmla="*/ 708218 h 927040"/>
              <a:gd name="connsiteX7" fmla="*/ 0 w 880689"/>
              <a:gd name="connsiteY7" fmla="*/ 632073 h 927040"/>
              <a:gd name="connsiteX8" fmla="*/ 198049 w 880689"/>
              <a:gd name="connsiteY8" fmla="*/ -1 h 927040"/>
              <a:gd name="connsiteX0" fmla="*/ 198049 w 880689"/>
              <a:gd name="connsiteY0" fmla="*/ 1 h 859620"/>
              <a:gd name="connsiteX1" fmla="*/ 379245 w 880689"/>
              <a:gd name="connsiteY1" fmla="*/ 45631 h 859620"/>
              <a:gd name="connsiteX2" fmla="*/ 706376 w 880689"/>
              <a:gd name="connsiteY2" fmla="*/ 117575 h 859620"/>
              <a:gd name="connsiteX3" fmla="*/ 880689 w 880689"/>
              <a:gd name="connsiteY3" fmla="*/ 206478 h 859620"/>
              <a:gd name="connsiteX4" fmla="*/ 674212 w 880689"/>
              <a:gd name="connsiteY4" fmla="*/ 859621 h 859620"/>
              <a:gd name="connsiteX5" fmla="*/ 552012 w 880689"/>
              <a:gd name="connsiteY5" fmla="*/ 829496 h 859620"/>
              <a:gd name="connsiteX6" fmla="*/ 174677 w 880689"/>
              <a:gd name="connsiteY6" fmla="*/ 708220 h 859620"/>
              <a:gd name="connsiteX7" fmla="*/ 0 w 880689"/>
              <a:gd name="connsiteY7" fmla="*/ 632075 h 859620"/>
              <a:gd name="connsiteX8" fmla="*/ 198049 w 880689"/>
              <a:gd name="connsiteY8" fmla="*/ 1 h 859620"/>
              <a:gd name="connsiteX0" fmla="*/ 198049 w 880689"/>
              <a:gd name="connsiteY0" fmla="*/ -1 h 859620"/>
              <a:gd name="connsiteX1" fmla="*/ 379245 w 880689"/>
              <a:gd name="connsiteY1" fmla="*/ 45629 h 859620"/>
              <a:gd name="connsiteX2" fmla="*/ 699443 w 880689"/>
              <a:gd name="connsiteY2" fmla="*/ 147588 h 859620"/>
              <a:gd name="connsiteX3" fmla="*/ 880689 w 880689"/>
              <a:gd name="connsiteY3" fmla="*/ 206476 h 859620"/>
              <a:gd name="connsiteX4" fmla="*/ 674212 w 880689"/>
              <a:gd name="connsiteY4" fmla="*/ 859619 h 859620"/>
              <a:gd name="connsiteX5" fmla="*/ 552012 w 880689"/>
              <a:gd name="connsiteY5" fmla="*/ 829494 h 859620"/>
              <a:gd name="connsiteX6" fmla="*/ 174677 w 880689"/>
              <a:gd name="connsiteY6" fmla="*/ 708218 h 859620"/>
              <a:gd name="connsiteX7" fmla="*/ 0 w 880689"/>
              <a:gd name="connsiteY7" fmla="*/ 632073 h 859620"/>
              <a:gd name="connsiteX8" fmla="*/ 198049 w 880689"/>
              <a:gd name="connsiteY8" fmla="*/ -1 h 859620"/>
              <a:gd name="connsiteX0" fmla="*/ 399112 w 880689"/>
              <a:gd name="connsiteY0" fmla="*/ 216994 h 813989"/>
              <a:gd name="connsiteX1" fmla="*/ 379245 w 880689"/>
              <a:gd name="connsiteY1" fmla="*/ -1 h 813989"/>
              <a:gd name="connsiteX2" fmla="*/ 699443 w 880689"/>
              <a:gd name="connsiteY2" fmla="*/ 101958 h 813989"/>
              <a:gd name="connsiteX3" fmla="*/ 880689 w 880689"/>
              <a:gd name="connsiteY3" fmla="*/ 160846 h 813989"/>
              <a:gd name="connsiteX4" fmla="*/ 674212 w 880689"/>
              <a:gd name="connsiteY4" fmla="*/ 813989 h 813989"/>
              <a:gd name="connsiteX5" fmla="*/ 552012 w 880689"/>
              <a:gd name="connsiteY5" fmla="*/ 783864 h 813989"/>
              <a:gd name="connsiteX6" fmla="*/ 174677 w 880689"/>
              <a:gd name="connsiteY6" fmla="*/ 662588 h 813989"/>
              <a:gd name="connsiteX7" fmla="*/ 0 w 880689"/>
              <a:gd name="connsiteY7" fmla="*/ 586443 h 813989"/>
              <a:gd name="connsiteX8" fmla="*/ 399112 w 880689"/>
              <a:gd name="connsiteY8" fmla="*/ 216994 h 813989"/>
              <a:gd name="connsiteX0" fmla="*/ 224435 w 706012"/>
              <a:gd name="connsiteY0" fmla="*/ 216996 h 813991"/>
              <a:gd name="connsiteX1" fmla="*/ 204568 w 706012"/>
              <a:gd name="connsiteY1" fmla="*/ 1 h 813991"/>
              <a:gd name="connsiteX2" fmla="*/ 524766 w 706012"/>
              <a:gd name="connsiteY2" fmla="*/ 101960 h 813991"/>
              <a:gd name="connsiteX3" fmla="*/ 706012 w 706012"/>
              <a:gd name="connsiteY3" fmla="*/ 160848 h 813991"/>
              <a:gd name="connsiteX4" fmla="*/ 499535 w 706012"/>
              <a:gd name="connsiteY4" fmla="*/ 813991 h 813991"/>
              <a:gd name="connsiteX5" fmla="*/ 377335 w 706012"/>
              <a:gd name="connsiteY5" fmla="*/ 783866 h 813991"/>
              <a:gd name="connsiteX6" fmla="*/ 0 w 706012"/>
              <a:gd name="connsiteY6" fmla="*/ 662590 h 813991"/>
              <a:gd name="connsiteX7" fmla="*/ 109587 w 706012"/>
              <a:gd name="connsiteY7" fmla="*/ 473892 h 813991"/>
              <a:gd name="connsiteX8" fmla="*/ 224435 w 706012"/>
              <a:gd name="connsiteY8" fmla="*/ 216996 h 813991"/>
              <a:gd name="connsiteX0" fmla="*/ 224435 w 706012"/>
              <a:gd name="connsiteY0" fmla="*/ 186980 h 783975"/>
              <a:gd name="connsiteX1" fmla="*/ 287767 w 706012"/>
              <a:gd name="connsiteY1" fmla="*/ 0 h 783975"/>
              <a:gd name="connsiteX2" fmla="*/ 524766 w 706012"/>
              <a:gd name="connsiteY2" fmla="*/ 71944 h 783975"/>
              <a:gd name="connsiteX3" fmla="*/ 706012 w 706012"/>
              <a:gd name="connsiteY3" fmla="*/ 130832 h 783975"/>
              <a:gd name="connsiteX4" fmla="*/ 499535 w 706012"/>
              <a:gd name="connsiteY4" fmla="*/ 783975 h 783975"/>
              <a:gd name="connsiteX5" fmla="*/ 377335 w 706012"/>
              <a:gd name="connsiteY5" fmla="*/ 753850 h 783975"/>
              <a:gd name="connsiteX6" fmla="*/ 0 w 706012"/>
              <a:gd name="connsiteY6" fmla="*/ 632574 h 783975"/>
              <a:gd name="connsiteX7" fmla="*/ 109587 w 706012"/>
              <a:gd name="connsiteY7" fmla="*/ 443876 h 783975"/>
              <a:gd name="connsiteX8" fmla="*/ 224435 w 706012"/>
              <a:gd name="connsiteY8" fmla="*/ 186980 h 783975"/>
              <a:gd name="connsiteX0" fmla="*/ 224435 w 706012"/>
              <a:gd name="connsiteY0" fmla="*/ 186980 h 783975"/>
              <a:gd name="connsiteX1" fmla="*/ 287767 w 706012"/>
              <a:gd name="connsiteY1" fmla="*/ 0 h 783975"/>
              <a:gd name="connsiteX2" fmla="*/ 524766 w 706012"/>
              <a:gd name="connsiteY2" fmla="*/ 71944 h 783975"/>
              <a:gd name="connsiteX3" fmla="*/ 706012 w 706012"/>
              <a:gd name="connsiteY3" fmla="*/ 130832 h 783975"/>
              <a:gd name="connsiteX4" fmla="*/ 499535 w 706012"/>
              <a:gd name="connsiteY4" fmla="*/ 783975 h 783975"/>
              <a:gd name="connsiteX5" fmla="*/ 377335 w 706012"/>
              <a:gd name="connsiteY5" fmla="*/ 753850 h 783975"/>
              <a:gd name="connsiteX6" fmla="*/ 0 w 706012"/>
              <a:gd name="connsiteY6" fmla="*/ 632574 h 783975"/>
              <a:gd name="connsiteX7" fmla="*/ 165053 w 706012"/>
              <a:gd name="connsiteY7" fmla="*/ 353833 h 783975"/>
              <a:gd name="connsiteX8" fmla="*/ 224435 w 706012"/>
              <a:gd name="connsiteY8" fmla="*/ 186980 h 783975"/>
              <a:gd name="connsiteX0" fmla="*/ 113503 w 595080"/>
              <a:gd name="connsiteY0" fmla="*/ 186980 h 783975"/>
              <a:gd name="connsiteX1" fmla="*/ 176835 w 595080"/>
              <a:gd name="connsiteY1" fmla="*/ 0 h 783975"/>
              <a:gd name="connsiteX2" fmla="*/ 413834 w 595080"/>
              <a:gd name="connsiteY2" fmla="*/ 71944 h 783975"/>
              <a:gd name="connsiteX3" fmla="*/ 595080 w 595080"/>
              <a:gd name="connsiteY3" fmla="*/ 130832 h 783975"/>
              <a:gd name="connsiteX4" fmla="*/ 388603 w 595080"/>
              <a:gd name="connsiteY4" fmla="*/ 783975 h 783975"/>
              <a:gd name="connsiteX5" fmla="*/ 266403 w 595080"/>
              <a:gd name="connsiteY5" fmla="*/ 753850 h 783975"/>
              <a:gd name="connsiteX6" fmla="*/ 0 w 595080"/>
              <a:gd name="connsiteY6" fmla="*/ 505012 h 783975"/>
              <a:gd name="connsiteX7" fmla="*/ 54121 w 595080"/>
              <a:gd name="connsiteY7" fmla="*/ 353833 h 783975"/>
              <a:gd name="connsiteX8" fmla="*/ 113503 w 595080"/>
              <a:gd name="connsiteY8" fmla="*/ 186980 h 783975"/>
              <a:gd name="connsiteX0" fmla="*/ 113503 w 595080"/>
              <a:gd name="connsiteY0" fmla="*/ 186980 h 783975"/>
              <a:gd name="connsiteX1" fmla="*/ 176835 w 595080"/>
              <a:gd name="connsiteY1" fmla="*/ 0 h 783975"/>
              <a:gd name="connsiteX2" fmla="*/ 413834 w 595080"/>
              <a:gd name="connsiteY2" fmla="*/ 71944 h 783975"/>
              <a:gd name="connsiteX3" fmla="*/ 595080 w 595080"/>
              <a:gd name="connsiteY3" fmla="*/ 130832 h 783975"/>
              <a:gd name="connsiteX4" fmla="*/ 388603 w 595080"/>
              <a:gd name="connsiteY4" fmla="*/ 783975 h 783975"/>
              <a:gd name="connsiteX5" fmla="*/ 294136 w 595080"/>
              <a:gd name="connsiteY5" fmla="*/ 603779 h 783975"/>
              <a:gd name="connsiteX6" fmla="*/ 0 w 595080"/>
              <a:gd name="connsiteY6" fmla="*/ 505012 h 783975"/>
              <a:gd name="connsiteX7" fmla="*/ 54121 w 595080"/>
              <a:gd name="connsiteY7" fmla="*/ 353833 h 783975"/>
              <a:gd name="connsiteX8" fmla="*/ 113503 w 595080"/>
              <a:gd name="connsiteY8" fmla="*/ 186980 h 783975"/>
              <a:gd name="connsiteX0" fmla="*/ 113503 w 595080"/>
              <a:gd name="connsiteY0" fmla="*/ 186980 h 656415"/>
              <a:gd name="connsiteX1" fmla="*/ 176835 w 595080"/>
              <a:gd name="connsiteY1" fmla="*/ 0 h 656415"/>
              <a:gd name="connsiteX2" fmla="*/ 413834 w 595080"/>
              <a:gd name="connsiteY2" fmla="*/ 71944 h 656415"/>
              <a:gd name="connsiteX3" fmla="*/ 595080 w 595080"/>
              <a:gd name="connsiteY3" fmla="*/ 130832 h 656415"/>
              <a:gd name="connsiteX4" fmla="*/ 430202 w 595080"/>
              <a:gd name="connsiteY4" fmla="*/ 656415 h 656415"/>
              <a:gd name="connsiteX5" fmla="*/ 294136 w 595080"/>
              <a:gd name="connsiteY5" fmla="*/ 603779 h 656415"/>
              <a:gd name="connsiteX6" fmla="*/ 0 w 595080"/>
              <a:gd name="connsiteY6" fmla="*/ 505012 h 656415"/>
              <a:gd name="connsiteX7" fmla="*/ 54121 w 595080"/>
              <a:gd name="connsiteY7" fmla="*/ 353833 h 656415"/>
              <a:gd name="connsiteX8" fmla="*/ 113503 w 595080"/>
              <a:gd name="connsiteY8" fmla="*/ 186980 h 656415"/>
              <a:gd name="connsiteX0" fmla="*/ 113503 w 595080"/>
              <a:gd name="connsiteY0" fmla="*/ 156966 h 626401"/>
              <a:gd name="connsiteX1" fmla="*/ 253100 w 595080"/>
              <a:gd name="connsiteY1" fmla="*/ 0 h 626401"/>
              <a:gd name="connsiteX2" fmla="*/ 413834 w 595080"/>
              <a:gd name="connsiteY2" fmla="*/ 41930 h 626401"/>
              <a:gd name="connsiteX3" fmla="*/ 595080 w 595080"/>
              <a:gd name="connsiteY3" fmla="*/ 100818 h 626401"/>
              <a:gd name="connsiteX4" fmla="*/ 430202 w 595080"/>
              <a:gd name="connsiteY4" fmla="*/ 626401 h 626401"/>
              <a:gd name="connsiteX5" fmla="*/ 294136 w 595080"/>
              <a:gd name="connsiteY5" fmla="*/ 573765 h 626401"/>
              <a:gd name="connsiteX6" fmla="*/ 0 w 595080"/>
              <a:gd name="connsiteY6" fmla="*/ 474998 h 626401"/>
              <a:gd name="connsiteX7" fmla="*/ 54121 w 595080"/>
              <a:gd name="connsiteY7" fmla="*/ 323819 h 626401"/>
              <a:gd name="connsiteX8" fmla="*/ 113503 w 595080"/>
              <a:gd name="connsiteY8" fmla="*/ 156966 h 626401"/>
              <a:gd name="connsiteX0" fmla="*/ 162035 w 595080"/>
              <a:gd name="connsiteY0" fmla="*/ 59420 h 626401"/>
              <a:gd name="connsiteX1" fmla="*/ 253100 w 595080"/>
              <a:gd name="connsiteY1" fmla="*/ 0 h 626401"/>
              <a:gd name="connsiteX2" fmla="*/ 413834 w 595080"/>
              <a:gd name="connsiteY2" fmla="*/ 41930 h 626401"/>
              <a:gd name="connsiteX3" fmla="*/ 595080 w 595080"/>
              <a:gd name="connsiteY3" fmla="*/ 100818 h 626401"/>
              <a:gd name="connsiteX4" fmla="*/ 430202 w 595080"/>
              <a:gd name="connsiteY4" fmla="*/ 626401 h 626401"/>
              <a:gd name="connsiteX5" fmla="*/ 294136 w 595080"/>
              <a:gd name="connsiteY5" fmla="*/ 573765 h 626401"/>
              <a:gd name="connsiteX6" fmla="*/ 0 w 595080"/>
              <a:gd name="connsiteY6" fmla="*/ 474998 h 626401"/>
              <a:gd name="connsiteX7" fmla="*/ 54121 w 595080"/>
              <a:gd name="connsiteY7" fmla="*/ 323819 h 626401"/>
              <a:gd name="connsiteX8" fmla="*/ 162035 w 595080"/>
              <a:gd name="connsiteY8" fmla="*/ 59420 h 626401"/>
              <a:gd name="connsiteX0" fmla="*/ 148168 w 595080"/>
              <a:gd name="connsiteY0" fmla="*/ 21902 h 626401"/>
              <a:gd name="connsiteX1" fmla="*/ 253100 w 595080"/>
              <a:gd name="connsiteY1" fmla="*/ 0 h 626401"/>
              <a:gd name="connsiteX2" fmla="*/ 413834 w 595080"/>
              <a:gd name="connsiteY2" fmla="*/ 41930 h 626401"/>
              <a:gd name="connsiteX3" fmla="*/ 595080 w 595080"/>
              <a:gd name="connsiteY3" fmla="*/ 100818 h 626401"/>
              <a:gd name="connsiteX4" fmla="*/ 430202 w 595080"/>
              <a:gd name="connsiteY4" fmla="*/ 626401 h 626401"/>
              <a:gd name="connsiteX5" fmla="*/ 294136 w 595080"/>
              <a:gd name="connsiteY5" fmla="*/ 573765 h 626401"/>
              <a:gd name="connsiteX6" fmla="*/ 0 w 595080"/>
              <a:gd name="connsiteY6" fmla="*/ 474998 h 626401"/>
              <a:gd name="connsiteX7" fmla="*/ 54121 w 595080"/>
              <a:gd name="connsiteY7" fmla="*/ 323819 h 626401"/>
              <a:gd name="connsiteX8" fmla="*/ 148168 w 595080"/>
              <a:gd name="connsiteY8" fmla="*/ 21902 h 626401"/>
              <a:gd name="connsiteX0" fmla="*/ 148168 w 595080"/>
              <a:gd name="connsiteY0" fmla="*/ 21902 h 626401"/>
              <a:gd name="connsiteX1" fmla="*/ 253100 w 595080"/>
              <a:gd name="connsiteY1" fmla="*/ 0 h 626401"/>
              <a:gd name="connsiteX2" fmla="*/ 413834 w 595080"/>
              <a:gd name="connsiteY2" fmla="*/ 41930 h 626401"/>
              <a:gd name="connsiteX3" fmla="*/ 595080 w 595080"/>
              <a:gd name="connsiteY3" fmla="*/ 100818 h 626401"/>
              <a:gd name="connsiteX4" fmla="*/ 430202 w 595080"/>
              <a:gd name="connsiteY4" fmla="*/ 626401 h 626401"/>
              <a:gd name="connsiteX5" fmla="*/ 294136 w 595080"/>
              <a:gd name="connsiteY5" fmla="*/ 573765 h 626401"/>
              <a:gd name="connsiteX6" fmla="*/ 0 w 595080"/>
              <a:gd name="connsiteY6" fmla="*/ 474998 h 626401"/>
              <a:gd name="connsiteX7" fmla="*/ 81854 w 595080"/>
              <a:gd name="connsiteY7" fmla="*/ 203762 h 626401"/>
              <a:gd name="connsiteX8" fmla="*/ 148168 w 595080"/>
              <a:gd name="connsiteY8" fmla="*/ 21902 h 626401"/>
              <a:gd name="connsiteX0" fmla="*/ 120435 w 567347"/>
              <a:gd name="connsiteY0" fmla="*/ 21902 h 626401"/>
              <a:gd name="connsiteX1" fmla="*/ 225367 w 567347"/>
              <a:gd name="connsiteY1" fmla="*/ 0 h 626401"/>
              <a:gd name="connsiteX2" fmla="*/ 386101 w 567347"/>
              <a:gd name="connsiteY2" fmla="*/ 41930 h 626401"/>
              <a:gd name="connsiteX3" fmla="*/ 567347 w 567347"/>
              <a:gd name="connsiteY3" fmla="*/ 100818 h 626401"/>
              <a:gd name="connsiteX4" fmla="*/ 402469 w 567347"/>
              <a:gd name="connsiteY4" fmla="*/ 626401 h 626401"/>
              <a:gd name="connsiteX5" fmla="*/ 266403 w 567347"/>
              <a:gd name="connsiteY5" fmla="*/ 573765 h 626401"/>
              <a:gd name="connsiteX6" fmla="*/ 0 w 567347"/>
              <a:gd name="connsiteY6" fmla="*/ 339934 h 626401"/>
              <a:gd name="connsiteX7" fmla="*/ 54121 w 567347"/>
              <a:gd name="connsiteY7" fmla="*/ 203762 h 626401"/>
              <a:gd name="connsiteX8" fmla="*/ 120435 w 567347"/>
              <a:gd name="connsiteY8" fmla="*/ 21902 h 626401"/>
              <a:gd name="connsiteX0" fmla="*/ 120435 w 567347"/>
              <a:gd name="connsiteY0" fmla="*/ 21902 h 626401"/>
              <a:gd name="connsiteX1" fmla="*/ 225367 w 567347"/>
              <a:gd name="connsiteY1" fmla="*/ 0 h 626401"/>
              <a:gd name="connsiteX2" fmla="*/ 386101 w 567347"/>
              <a:gd name="connsiteY2" fmla="*/ 41930 h 626401"/>
              <a:gd name="connsiteX3" fmla="*/ 567347 w 567347"/>
              <a:gd name="connsiteY3" fmla="*/ 100818 h 626401"/>
              <a:gd name="connsiteX4" fmla="*/ 402469 w 567347"/>
              <a:gd name="connsiteY4" fmla="*/ 626401 h 626401"/>
              <a:gd name="connsiteX5" fmla="*/ 321869 w 567347"/>
              <a:gd name="connsiteY5" fmla="*/ 453708 h 626401"/>
              <a:gd name="connsiteX6" fmla="*/ 0 w 567347"/>
              <a:gd name="connsiteY6" fmla="*/ 339934 h 626401"/>
              <a:gd name="connsiteX7" fmla="*/ 54121 w 567347"/>
              <a:gd name="connsiteY7" fmla="*/ 203762 h 626401"/>
              <a:gd name="connsiteX8" fmla="*/ 120435 w 567347"/>
              <a:gd name="connsiteY8" fmla="*/ 21902 h 626401"/>
              <a:gd name="connsiteX0" fmla="*/ 293765 w 740677"/>
              <a:gd name="connsiteY0" fmla="*/ 21902 h 626401"/>
              <a:gd name="connsiteX1" fmla="*/ 398697 w 740677"/>
              <a:gd name="connsiteY1" fmla="*/ 0 h 626401"/>
              <a:gd name="connsiteX2" fmla="*/ 559431 w 740677"/>
              <a:gd name="connsiteY2" fmla="*/ 41930 h 626401"/>
              <a:gd name="connsiteX3" fmla="*/ 740677 w 740677"/>
              <a:gd name="connsiteY3" fmla="*/ 100818 h 626401"/>
              <a:gd name="connsiteX4" fmla="*/ 575799 w 740677"/>
              <a:gd name="connsiteY4" fmla="*/ 626401 h 626401"/>
              <a:gd name="connsiteX5" fmla="*/ 495199 w 740677"/>
              <a:gd name="connsiteY5" fmla="*/ 453708 h 626401"/>
              <a:gd name="connsiteX6" fmla="*/ 0 w 740677"/>
              <a:gd name="connsiteY6" fmla="*/ 129834 h 626401"/>
              <a:gd name="connsiteX7" fmla="*/ 227451 w 740677"/>
              <a:gd name="connsiteY7" fmla="*/ 203762 h 626401"/>
              <a:gd name="connsiteX8" fmla="*/ 293765 w 740677"/>
              <a:gd name="connsiteY8" fmla="*/ 21902 h 626401"/>
              <a:gd name="connsiteX0" fmla="*/ 293765 w 740677"/>
              <a:gd name="connsiteY0" fmla="*/ 58255 h 662754"/>
              <a:gd name="connsiteX1" fmla="*/ 398697 w 740677"/>
              <a:gd name="connsiteY1" fmla="*/ 36353 h 662754"/>
              <a:gd name="connsiteX2" fmla="*/ 559431 w 740677"/>
              <a:gd name="connsiteY2" fmla="*/ 78283 h 662754"/>
              <a:gd name="connsiteX3" fmla="*/ 740677 w 740677"/>
              <a:gd name="connsiteY3" fmla="*/ 137171 h 662754"/>
              <a:gd name="connsiteX4" fmla="*/ 575799 w 740677"/>
              <a:gd name="connsiteY4" fmla="*/ 662754 h 662754"/>
              <a:gd name="connsiteX5" fmla="*/ 495199 w 740677"/>
              <a:gd name="connsiteY5" fmla="*/ 490061 h 662754"/>
              <a:gd name="connsiteX6" fmla="*/ 0 w 740677"/>
              <a:gd name="connsiteY6" fmla="*/ 166187 h 662754"/>
              <a:gd name="connsiteX7" fmla="*/ 54121 w 740677"/>
              <a:gd name="connsiteY7" fmla="*/ 0 h 662754"/>
              <a:gd name="connsiteX8" fmla="*/ 293765 w 740677"/>
              <a:gd name="connsiteY8" fmla="*/ 58255 h 662754"/>
              <a:gd name="connsiteX0" fmla="*/ 103101 w 740677"/>
              <a:gd name="connsiteY0" fmla="*/ 0 h 705798"/>
              <a:gd name="connsiteX1" fmla="*/ 398697 w 740677"/>
              <a:gd name="connsiteY1" fmla="*/ 79397 h 705798"/>
              <a:gd name="connsiteX2" fmla="*/ 559431 w 740677"/>
              <a:gd name="connsiteY2" fmla="*/ 121327 h 705798"/>
              <a:gd name="connsiteX3" fmla="*/ 740677 w 740677"/>
              <a:gd name="connsiteY3" fmla="*/ 180215 h 705798"/>
              <a:gd name="connsiteX4" fmla="*/ 575799 w 740677"/>
              <a:gd name="connsiteY4" fmla="*/ 705798 h 705798"/>
              <a:gd name="connsiteX5" fmla="*/ 495199 w 740677"/>
              <a:gd name="connsiteY5" fmla="*/ 533105 h 705798"/>
              <a:gd name="connsiteX6" fmla="*/ 0 w 740677"/>
              <a:gd name="connsiteY6" fmla="*/ 209231 h 705798"/>
              <a:gd name="connsiteX7" fmla="*/ 54121 w 740677"/>
              <a:gd name="connsiteY7" fmla="*/ 43044 h 705798"/>
              <a:gd name="connsiteX8" fmla="*/ 103101 w 740677"/>
              <a:gd name="connsiteY8" fmla="*/ 0 h 705798"/>
              <a:gd name="connsiteX0" fmla="*/ 103101 w 740677"/>
              <a:gd name="connsiteY0" fmla="*/ 0 h 705798"/>
              <a:gd name="connsiteX1" fmla="*/ 190699 w 740677"/>
              <a:gd name="connsiteY1" fmla="*/ 23120 h 705798"/>
              <a:gd name="connsiteX2" fmla="*/ 559431 w 740677"/>
              <a:gd name="connsiteY2" fmla="*/ 121327 h 705798"/>
              <a:gd name="connsiteX3" fmla="*/ 740677 w 740677"/>
              <a:gd name="connsiteY3" fmla="*/ 180215 h 705798"/>
              <a:gd name="connsiteX4" fmla="*/ 575799 w 740677"/>
              <a:gd name="connsiteY4" fmla="*/ 705798 h 705798"/>
              <a:gd name="connsiteX5" fmla="*/ 495199 w 740677"/>
              <a:gd name="connsiteY5" fmla="*/ 533105 h 705798"/>
              <a:gd name="connsiteX6" fmla="*/ 0 w 740677"/>
              <a:gd name="connsiteY6" fmla="*/ 209231 h 705798"/>
              <a:gd name="connsiteX7" fmla="*/ 54121 w 740677"/>
              <a:gd name="connsiteY7" fmla="*/ 43044 h 705798"/>
              <a:gd name="connsiteX8" fmla="*/ 103101 w 740677"/>
              <a:gd name="connsiteY8" fmla="*/ 0 h 705798"/>
              <a:gd name="connsiteX0" fmla="*/ 103101 w 740677"/>
              <a:gd name="connsiteY0" fmla="*/ 0 h 705798"/>
              <a:gd name="connsiteX1" fmla="*/ 190699 w 740677"/>
              <a:gd name="connsiteY1" fmla="*/ 23120 h 705798"/>
              <a:gd name="connsiteX2" fmla="*/ 278636 w 740677"/>
              <a:gd name="connsiteY2" fmla="*/ 50043 h 705798"/>
              <a:gd name="connsiteX3" fmla="*/ 740677 w 740677"/>
              <a:gd name="connsiteY3" fmla="*/ 180215 h 705798"/>
              <a:gd name="connsiteX4" fmla="*/ 575799 w 740677"/>
              <a:gd name="connsiteY4" fmla="*/ 705798 h 705798"/>
              <a:gd name="connsiteX5" fmla="*/ 495199 w 740677"/>
              <a:gd name="connsiteY5" fmla="*/ 533105 h 705798"/>
              <a:gd name="connsiteX6" fmla="*/ 0 w 740677"/>
              <a:gd name="connsiteY6" fmla="*/ 209231 h 705798"/>
              <a:gd name="connsiteX7" fmla="*/ 54121 w 740677"/>
              <a:gd name="connsiteY7" fmla="*/ 43044 h 705798"/>
              <a:gd name="connsiteX8" fmla="*/ 103101 w 740677"/>
              <a:gd name="connsiteY8" fmla="*/ 0 h 705798"/>
              <a:gd name="connsiteX0" fmla="*/ 103101 w 740677"/>
              <a:gd name="connsiteY0" fmla="*/ 0 h 705798"/>
              <a:gd name="connsiteX1" fmla="*/ 190699 w 740677"/>
              <a:gd name="connsiteY1" fmla="*/ 23120 h 705798"/>
              <a:gd name="connsiteX2" fmla="*/ 278636 w 740677"/>
              <a:gd name="connsiteY2" fmla="*/ 50043 h 705798"/>
              <a:gd name="connsiteX3" fmla="*/ 740677 w 740677"/>
              <a:gd name="connsiteY3" fmla="*/ 180215 h 705798"/>
              <a:gd name="connsiteX4" fmla="*/ 575799 w 740677"/>
              <a:gd name="connsiteY4" fmla="*/ 705798 h 705798"/>
              <a:gd name="connsiteX5" fmla="*/ 242134 w 740677"/>
              <a:gd name="connsiteY5" fmla="*/ 446815 h 705798"/>
              <a:gd name="connsiteX6" fmla="*/ 0 w 740677"/>
              <a:gd name="connsiteY6" fmla="*/ 209231 h 705798"/>
              <a:gd name="connsiteX7" fmla="*/ 54121 w 740677"/>
              <a:gd name="connsiteY7" fmla="*/ 43044 h 705798"/>
              <a:gd name="connsiteX8" fmla="*/ 103101 w 740677"/>
              <a:gd name="connsiteY8" fmla="*/ 0 h 705798"/>
              <a:gd name="connsiteX0" fmla="*/ 103101 w 740677"/>
              <a:gd name="connsiteY0" fmla="*/ 0 h 461932"/>
              <a:gd name="connsiteX1" fmla="*/ 190699 w 740677"/>
              <a:gd name="connsiteY1" fmla="*/ 23120 h 461932"/>
              <a:gd name="connsiteX2" fmla="*/ 278636 w 740677"/>
              <a:gd name="connsiteY2" fmla="*/ 50043 h 461932"/>
              <a:gd name="connsiteX3" fmla="*/ 740677 w 740677"/>
              <a:gd name="connsiteY3" fmla="*/ 180215 h 461932"/>
              <a:gd name="connsiteX4" fmla="*/ 516865 w 740677"/>
              <a:gd name="connsiteY4" fmla="*/ 461932 h 461932"/>
              <a:gd name="connsiteX5" fmla="*/ 242134 w 740677"/>
              <a:gd name="connsiteY5" fmla="*/ 446815 h 461932"/>
              <a:gd name="connsiteX6" fmla="*/ 0 w 740677"/>
              <a:gd name="connsiteY6" fmla="*/ 209231 h 461932"/>
              <a:gd name="connsiteX7" fmla="*/ 54121 w 740677"/>
              <a:gd name="connsiteY7" fmla="*/ 43044 h 461932"/>
              <a:gd name="connsiteX8" fmla="*/ 103101 w 740677"/>
              <a:gd name="connsiteY8" fmla="*/ 0 h 461932"/>
              <a:gd name="connsiteX0" fmla="*/ 103101 w 516865"/>
              <a:gd name="connsiteY0" fmla="*/ 0 h 461932"/>
              <a:gd name="connsiteX1" fmla="*/ 190699 w 516865"/>
              <a:gd name="connsiteY1" fmla="*/ 23120 h 461932"/>
              <a:gd name="connsiteX2" fmla="*/ 278636 w 516865"/>
              <a:gd name="connsiteY2" fmla="*/ 50043 h 461932"/>
              <a:gd name="connsiteX3" fmla="*/ 511879 w 516865"/>
              <a:gd name="connsiteY3" fmla="*/ 168959 h 461932"/>
              <a:gd name="connsiteX4" fmla="*/ 516865 w 516865"/>
              <a:gd name="connsiteY4" fmla="*/ 461932 h 461932"/>
              <a:gd name="connsiteX5" fmla="*/ 242134 w 516865"/>
              <a:gd name="connsiteY5" fmla="*/ 446815 h 461932"/>
              <a:gd name="connsiteX6" fmla="*/ 0 w 516865"/>
              <a:gd name="connsiteY6" fmla="*/ 209231 h 461932"/>
              <a:gd name="connsiteX7" fmla="*/ 54121 w 516865"/>
              <a:gd name="connsiteY7" fmla="*/ 43044 h 461932"/>
              <a:gd name="connsiteX8" fmla="*/ 103101 w 516865"/>
              <a:gd name="connsiteY8" fmla="*/ 0 h 461932"/>
              <a:gd name="connsiteX0" fmla="*/ 103101 w 516865"/>
              <a:gd name="connsiteY0" fmla="*/ 0 h 461932"/>
              <a:gd name="connsiteX1" fmla="*/ 190699 w 516865"/>
              <a:gd name="connsiteY1" fmla="*/ 23120 h 461932"/>
              <a:gd name="connsiteX2" fmla="*/ 278636 w 516865"/>
              <a:gd name="connsiteY2" fmla="*/ 50043 h 461932"/>
              <a:gd name="connsiteX3" fmla="*/ 342015 w 516865"/>
              <a:gd name="connsiteY3" fmla="*/ 150201 h 461932"/>
              <a:gd name="connsiteX4" fmla="*/ 516865 w 516865"/>
              <a:gd name="connsiteY4" fmla="*/ 461932 h 461932"/>
              <a:gd name="connsiteX5" fmla="*/ 242134 w 516865"/>
              <a:gd name="connsiteY5" fmla="*/ 446815 h 461932"/>
              <a:gd name="connsiteX6" fmla="*/ 0 w 516865"/>
              <a:gd name="connsiteY6" fmla="*/ 209231 h 461932"/>
              <a:gd name="connsiteX7" fmla="*/ 54121 w 516865"/>
              <a:gd name="connsiteY7" fmla="*/ 43044 h 461932"/>
              <a:gd name="connsiteX8" fmla="*/ 103101 w 516865"/>
              <a:gd name="connsiteY8" fmla="*/ 0 h 461932"/>
              <a:gd name="connsiteX0" fmla="*/ 103101 w 342015"/>
              <a:gd name="connsiteY0" fmla="*/ 0 h 446815"/>
              <a:gd name="connsiteX1" fmla="*/ 190699 w 342015"/>
              <a:gd name="connsiteY1" fmla="*/ 23120 h 446815"/>
              <a:gd name="connsiteX2" fmla="*/ 278636 w 342015"/>
              <a:gd name="connsiteY2" fmla="*/ 50043 h 446815"/>
              <a:gd name="connsiteX3" fmla="*/ 342015 w 342015"/>
              <a:gd name="connsiteY3" fmla="*/ 150201 h 446815"/>
              <a:gd name="connsiteX4" fmla="*/ 305400 w 342015"/>
              <a:gd name="connsiteY4" fmla="*/ 281846 h 446815"/>
              <a:gd name="connsiteX5" fmla="*/ 242134 w 342015"/>
              <a:gd name="connsiteY5" fmla="*/ 446815 h 446815"/>
              <a:gd name="connsiteX6" fmla="*/ 0 w 342015"/>
              <a:gd name="connsiteY6" fmla="*/ 209231 h 446815"/>
              <a:gd name="connsiteX7" fmla="*/ 54121 w 342015"/>
              <a:gd name="connsiteY7" fmla="*/ 43044 h 446815"/>
              <a:gd name="connsiteX8" fmla="*/ 103101 w 342015"/>
              <a:gd name="connsiteY8" fmla="*/ 0 h 446815"/>
              <a:gd name="connsiteX0" fmla="*/ 103101 w 342015"/>
              <a:gd name="connsiteY0" fmla="*/ 0 h 341765"/>
              <a:gd name="connsiteX1" fmla="*/ 190699 w 342015"/>
              <a:gd name="connsiteY1" fmla="*/ 23120 h 341765"/>
              <a:gd name="connsiteX2" fmla="*/ 278636 w 342015"/>
              <a:gd name="connsiteY2" fmla="*/ 50043 h 341765"/>
              <a:gd name="connsiteX3" fmla="*/ 342015 w 342015"/>
              <a:gd name="connsiteY3" fmla="*/ 150201 h 341765"/>
              <a:gd name="connsiteX4" fmla="*/ 305400 w 342015"/>
              <a:gd name="connsiteY4" fmla="*/ 281846 h 341765"/>
              <a:gd name="connsiteX5" fmla="*/ 259467 w 342015"/>
              <a:gd name="connsiteY5" fmla="*/ 341765 h 341765"/>
              <a:gd name="connsiteX6" fmla="*/ 0 w 342015"/>
              <a:gd name="connsiteY6" fmla="*/ 209231 h 341765"/>
              <a:gd name="connsiteX7" fmla="*/ 54121 w 342015"/>
              <a:gd name="connsiteY7" fmla="*/ 43044 h 341765"/>
              <a:gd name="connsiteX8" fmla="*/ 103101 w 342015"/>
              <a:gd name="connsiteY8" fmla="*/ 0 h 341765"/>
              <a:gd name="connsiteX0" fmla="*/ 103101 w 317748"/>
              <a:gd name="connsiteY0" fmla="*/ 0 h 341765"/>
              <a:gd name="connsiteX1" fmla="*/ 190699 w 317748"/>
              <a:gd name="connsiteY1" fmla="*/ 23120 h 341765"/>
              <a:gd name="connsiteX2" fmla="*/ 278636 w 317748"/>
              <a:gd name="connsiteY2" fmla="*/ 50043 h 341765"/>
              <a:gd name="connsiteX3" fmla="*/ 317748 w 317748"/>
              <a:gd name="connsiteY3" fmla="*/ 116435 h 341765"/>
              <a:gd name="connsiteX4" fmla="*/ 305400 w 317748"/>
              <a:gd name="connsiteY4" fmla="*/ 281846 h 341765"/>
              <a:gd name="connsiteX5" fmla="*/ 259467 w 317748"/>
              <a:gd name="connsiteY5" fmla="*/ 341765 h 341765"/>
              <a:gd name="connsiteX6" fmla="*/ 0 w 317748"/>
              <a:gd name="connsiteY6" fmla="*/ 209231 h 341765"/>
              <a:gd name="connsiteX7" fmla="*/ 54121 w 317748"/>
              <a:gd name="connsiteY7" fmla="*/ 43044 h 341765"/>
              <a:gd name="connsiteX8" fmla="*/ 103101 w 317748"/>
              <a:gd name="connsiteY8" fmla="*/ 0 h 341765"/>
              <a:gd name="connsiteX0" fmla="*/ 103101 w 317748"/>
              <a:gd name="connsiteY0" fmla="*/ 0 h 341765"/>
              <a:gd name="connsiteX1" fmla="*/ 190699 w 317748"/>
              <a:gd name="connsiteY1" fmla="*/ 23120 h 341765"/>
              <a:gd name="connsiteX2" fmla="*/ 278636 w 317748"/>
              <a:gd name="connsiteY2" fmla="*/ 50043 h 341765"/>
              <a:gd name="connsiteX3" fmla="*/ 317748 w 317748"/>
              <a:gd name="connsiteY3" fmla="*/ 116435 h 341765"/>
              <a:gd name="connsiteX4" fmla="*/ 270735 w 317748"/>
              <a:gd name="connsiteY4" fmla="*/ 270591 h 341765"/>
              <a:gd name="connsiteX5" fmla="*/ 259467 w 317748"/>
              <a:gd name="connsiteY5" fmla="*/ 341765 h 341765"/>
              <a:gd name="connsiteX6" fmla="*/ 0 w 317748"/>
              <a:gd name="connsiteY6" fmla="*/ 209231 h 341765"/>
              <a:gd name="connsiteX7" fmla="*/ 54121 w 317748"/>
              <a:gd name="connsiteY7" fmla="*/ 43044 h 341765"/>
              <a:gd name="connsiteX8" fmla="*/ 103101 w 317748"/>
              <a:gd name="connsiteY8" fmla="*/ 0 h 341765"/>
              <a:gd name="connsiteX0" fmla="*/ 103101 w 317748"/>
              <a:gd name="connsiteY0" fmla="*/ 0 h 300495"/>
              <a:gd name="connsiteX1" fmla="*/ 190699 w 317748"/>
              <a:gd name="connsiteY1" fmla="*/ 23120 h 300495"/>
              <a:gd name="connsiteX2" fmla="*/ 278636 w 317748"/>
              <a:gd name="connsiteY2" fmla="*/ 50043 h 300495"/>
              <a:gd name="connsiteX3" fmla="*/ 317748 w 317748"/>
              <a:gd name="connsiteY3" fmla="*/ 116435 h 300495"/>
              <a:gd name="connsiteX4" fmla="*/ 270735 w 317748"/>
              <a:gd name="connsiteY4" fmla="*/ 270591 h 300495"/>
              <a:gd name="connsiteX5" fmla="*/ 249066 w 317748"/>
              <a:gd name="connsiteY5" fmla="*/ 300495 h 300495"/>
              <a:gd name="connsiteX6" fmla="*/ 0 w 317748"/>
              <a:gd name="connsiteY6" fmla="*/ 209231 h 300495"/>
              <a:gd name="connsiteX7" fmla="*/ 54121 w 317748"/>
              <a:gd name="connsiteY7" fmla="*/ 43044 h 300495"/>
              <a:gd name="connsiteX8" fmla="*/ 103101 w 317748"/>
              <a:gd name="connsiteY8" fmla="*/ 0 h 300495"/>
              <a:gd name="connsiteX0" fmla="*/ 103101 w 317748"/>
              <a:gd name="connsiteY0" fmla="*/ 0 h 300495"/>
              <a:gd name="connsiteX1" fmla="*/ 190699 w 317748"/>
              <a:gd name="connsiteY1" fmla="*/ 23120 h 300495"/>
              <a:gd name="connsiteX2" fmla="*/ 278636 w 317748"/>
              <a:gd name="connsiteY2" fmla="*/ 50043 h 300495"/>
              <a:gd name="connsiteX3" fmla="*/ 317748 w 317748"/>
              <a:gd name="connsiteY3" fmla="*/ 116435 h 300495"/>
              <a:gd name="connsiteX4" fmla="*/ 267268 w 317748"/>
              <a:gd name="connsiteY4" fmla="*/ 251832 h 300495"/>
              <a:gd name="connsiteX5" fmla="*/ 249066 w 317748"/>
              <a:gd name="connsiteY5" fmla="*/ 300495 h 300495"/>
              <a:gd name="connsiteX6" fmla="*/ 0 w 317748"/>
              <a:gd name="connsiteY6" fmla="*/ 209231 h 300495"/>
              <a:gd name="connsiteX7" fmla="*/ 54121 w 317748"/>
              <a:gd name="connsiteY7" fmla="*/ 43044 h 300495"/>
              <a:gd name="connsiteX8" fmla="*/ 103101 w 317748"/>
              <a:gd name="connsiteY8" fmla="*/ 0 h 300495"/>
              <a:gd name="connsiteX0" fmla="*/ 103101 w 307348"/>
              <a:gd name="connsiteY0" fmla="*/ 0 h 300495"/>
              <a:gd name="connsiteX1" fmla="*/ 190699 w 307348"/>
              <a:gd name="connsiteY1" fmla="*/ 23120 h 300495"/>
              <a:gd name="connsiteX2" fmla="*/ 278636 w 307348"/>
              <a:gd name="connsiteY2" fmla="*/ 50043 h 300495"/>
              <a:gd name="connsiteX3" fmla="*/ 307348 w 307348"/>
              <a:gd name="connsiteY3" fmla="*/ 116435 h 300495"/>
              <a:gd name="connsiteX4" fmla="*/ 267268 w 307348"/>
              <a:gd name="connsiteY4" fmla="*/ 251832 h 300495"/>
              <a:gd name="connsiteX5" fmla="*/ 249066 w 307348"/>
              <a:gd name="connsiteY5" fmla="*/ 300495 h 300495"/>
              <a:gd name="connsiteX6" fmla="*/ 0 w 307348"/>
              <a:gd name="connsiteY6" fmla="*/ 209231 h 300495"/>
              <a:gd name="connsiteX7" fmla="*/ 54121 w 307348"/>
              <a:gd name="connsiteY7" fmla="*/ 43044 h 300495"/>
              <a:gd name="connsiteX8" fmla="*/ 103101 w 307348"/>
              <a:gd name="connsiteY8" fmla="*/ 0 h 30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348" h="300495">
                <a:moveTo>
                  <a:pt x="103101" y="0"/>
                </a:moveTo>
                <a:lnTo>
                  <a:pt x="190699" y="23120"/>
                </a:lnTo>
                <a:lnTo>
                  <a:pt x="278636" y="50043"/>
                </a:lnTo>
                <a:lnTo>
                  <a:pt x="307348" y="116435"/>
                </a:lnTo>
                <a:lnTo>
                  <a:pt x="267268" y="251832"/>
                </a:lnTo>
                <a:lnTo>
                  <a:pt x="249066" y="300495"/>
                </a:lnTo>
                <a:lnTo>
                  <a:pt x="0" y="209231"/>
                </a:lnTo>
                <a:lnTo>
                  <a:pt x="54121" y="43044"/>
                </a:lnTo>
                <a:lnTo>
                  <a:pt x="103101" y="0"/>
                </a:lnTo>
                <a:close/>
              </a:path>
            </a:pathLst>
          </a:custGeom>
          <a:solidFill>
            <a:schemeClr val="bg1">
              <a:lumMod val="75000"/>
            </a:schemeClr>
          </a:solid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39" tIns="45720" rIns="91439" bIns="45720" anchor="ctr"/>
          <a:lstStyle/>
          <a:p>
            <a:pPr algn="ctr">
              <a:defRPr/>
            </a:pPr>
            <a:endParaRPr lang="ja-JP" altLang="en-US" sz="1200">
              <a:latin typeface="HGS創英角ｺﾞｼｯｸUB" panose="020B0900000000000000" pitchFamily="50" charset="-128"/>
              <a:ea typeface="HGS創英角ｺﾞｼｯｸUB" panose="020B0900000000000000" pitchFamily="50" charset="-128"/>
            </a:endParaRPr>
          </a:p>
        </p:txBody>
      </p:sp>
      <p:sp>
        <p:nvSpPr>
          <p:cNvPr id="48" name="テキスト ボックス 20"/>
          <p:cNvSpPr txBox="1">
            <a:spLocks noChangeArrowheads="1"/>
          </p:cNvSpPr>
          <p:nvPr/>
        </p:nvSpPr>
        <p:spPr bwMode="auto">
          <a:xfrm>
            <a:off x="5376702" y="5960917"/>
            <a:ext cx="1355105" cy="380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36000" rIns="36000" bIns="36000" anchor="ct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1000" dirty="0">
                <a:latin typeface="HGS創英角ｺﾞｼｯｸUB" pitchFamily="50" charset="-128"/>
                <a:ea typeface="HGS創英角ｺﾞｼｯｸUB" pitchFamily="50" charset="-128"/>
              </a:rPr>
              <a:t>OFA</a:t>
            </a:r>
            <a:r>
              <a:rPr lang="ja-JP" altLang="en-US" sz="1000" dirty="0">
                <a:latin typeface="HGS創英角ｺﾞｼｯｸUB" pitchFamily="50" charset="-128"/>
                <a:ea typeface="HGS創英角ｺﾞｼｯｸUB" pitchFamily="50" charset="-128"/>
              </a:rPr>
              <a:t>万博</a:t>
            </a:r>
            <a:endParaRPr lang="en-US" altLang="ja-JP" sz="1000" dirty="0">
              <a:latin typeface="HGS創英角ｺﾞｼｯｸUB" pitchFamily="50" charset="-128"/>
              <a:ea typeface="HGS創英角ｺﾞｼｯｸUB" pitchFamily="50" charset="-128"/>
            </a:endParaRPr>
          </a:p>
          <a:p>
            <a:pPr algn="ctr" eaLnBrk="1" hangingPunct="1">
              <a:spcBef>
                <a:spcPct val="0"/>
              </a:spcBef>
              <a:buFontTx/>
              <a:buNone/>
            </a:pPr>
            <a:r>
              <a:rPr lang="ja-JP" altLang="en-US" sz="1000" dirty="0">
                <a:latin typeface="HGS創英角ｺﾞｼｯｸUB" pitchFamily="50" charset="-128"/>
                <a:ea typeface="HGS創英角ｺﾞｼｯｸUB" pitchFamily="50" charset="-128"/>
              </a:rPr>
              <a:t>フットボールセンター</a:t>
            </a:r>
          </a:p>
        </p:txBody>
      </p:sp>
      <p:sp>
        <p:nvSpPr>
          <p:cNvPr id="72" name="フリーフォーム 71"/>
          <p:cNvSpPr>
            <a:spLocks noChangeAspect="1"/>
          </p:cNvSpPr>
          <p:nvPr/>
        </p:nvSpPr>
        <p:spPr bwMode="auto">
          <a:xfrm>
            <a:off x="3653306" y="4368686"/>
            <a:ext cx="149577" cy="159767"/>
          </a:xfrm>
          <a:custGeom>
            <a:avLst/>
            <a:gdLst>
              <a:gd name="connsiteX0" fmla="*/ 185408 w 868048"/>
              <a:gd name="connsiteY0" fmla="*/ 71635 h 998676"/>
              <a:gd name="connsiteX1" fmla="*/ 366603 w 868048"/>
              <a:gd name="connsiteY1" fmla="*/ 0 h 998676"/>
              <a:gd name="connsiteX2" fmla="*/ 771130 w 868048"/>
              <a:gd name="connsiteY2" fmla="*/ 122201 h 998676"/>
              <a:gd name="connsiteX3" fmla="*/ 868048 w 868048"/>
              <a:gd name="connsiteY3" fmla="*/ 278112 h 998676"/>
              <a:gd name="connsiteX4" fmla="*/ 661571 w 868048"/>
              <a:gd name="connsiteY4" fmla="*/ 931255 h 998676"/>
              <a:gd name="connsiteX5" fmla="*/ 539370 w 868048"/>
              <a:gd name="connsiteY5" fmla="*/ 998676 h 998676"/>
              <a:gd name="connsiteX6" fmla="*/ 92704 w 868048"/>
              <a:gd name="connsiteY6" fmla="*/ 884903 h 998676"/>
              <a:gd name="connsiteX7" fmla="*/ 0 w 868048"/>
              <a:gd name="connsiteY7" fmla="*/ 720564 h 998676"/>
              <a:gd name="connsiteX8" fmla="*/ 185408 w 868048"/>
              <a:gd name="connsiteY8" fmla="*/ 71635 h 998676"/>
              <a:gd name="connsiteX0" fmla="*/ 198049 w 880689"/>
              <a:gd name="connsiteY0" fmla="*/ 71635 h 998676"/>
              <a:gd name="connsiteX1" fmla="*/ 379244 w 880689"/>
              <a:gd name="connsiteY1" fmla="*/ 0 h 998676"/>
              <a:gd name="connsiteX2" fmla="*/ 783771 w 880689"/>
              <a:gd name="connsiteY2" fmla="*/ 122201 h 998676"/>
              <a:gd name="connsiteX3" fmla="*/ 880689 w 880689"/>
              <a:gd name="connsiteY3" fmla="*/ 278112 h 998676"/>
              <a:gd name="connsiteX4" fmla="*/ 674212 w 880689"/>
              <a:gd name="connsiteY4" fmla="*/ 931255 h 998676"/>
              <a:gd name="connsiteX5" fmla="*/ 552011 w 880689"/>
              <a:gd name="connsiteY5" fmla="*/ 998676 h 998676"/>
              <a:gd name="connsiteX6" fmla="*/ 105345 w 880689"/>
              <a:gd name="connsiteY6" fmla="*/ 884903 h 998676"/>
              <a:gd name="connsiteX7" fmla="*/ 0 w 880689"/>
              <a:gd name="connsiteY7" fmla="*/ 703709 h 998676"/>
              <a:gd name="connsiteX8" fmla="*/ 198049 w 880689"/>
              <a:gd name="connsiteY8" fmla="*/ 71635 h 998676"/>
              <a:gd name="connsiteX0" fmla="*/ 198049 w 880689"/>
              <a:gd name="connsiteY0" fmla="*/ -1 h 927040"/>
              <a:gd name="connsiteX1" fmla="*/ 379245 w 880689"/>
              <a:gd name="connsiteY1" fmla="*/ 45629 h 927040"/>
              <a:gd name="connsiteX2" fmla="*/ 783771 w 880689"/>
              <a:gd name="connsiteY2" fmla="*/ 50565 h 927040"/>
              <a:gd name="connsiteX3" fmla="*/ 880689 w 880689"/>
              <a:gd name="connsiteY3" fmla="*/ 206476 h 927040"/>
              <a:gd name="connsiteX4" fmla="*/ 674212 w 880689"/>
              <a:gd name="connsiteY4" fmla="*/ 859619 h 927040"/>
              <a:gd name="connsiteX5" fmla="*/ 552011 w 880689"/>
              <a:gd name="connsiteY5" fmla="*/ 927040 h 927040"/>
              <a:gd name="connsiteX6" fmla="*/ 105345 w 880689"/>
              <a:gd name="connsiteY6" fmla="*/ 813267 h 927040"/>
              <a:gd name="connsiteX7" fmla="*/ 0 w 880689"/>
              <a:gd name="connsiteY7" fmla="*/ 632073 h 927040"/>
              <a:gd name="connsiteX8" fmla="*/ 198049 w 880689"/>
              <a:gd name="connsiteY8" fmla="*/ -1 h 927040"/>
              <a:gd name="connsiteX0" fmla="*/ 198049 w 880689"/>
              <a:gd name="connsiteY0" fmla="*/ 1 h 927042"/>
              <a:gd name="connsiteX1" fmla="*/ 379245 w 880689"/>
              <a:gd name="connsiteY1" fmla="*/ 45631 h 927042"/>
              <a:gd name="connsiteX2" fmla="*/ 706376 w 880689"/>
              <a:gd name="connsiteY2" fmla="*/ 117575 h 927042"/>
              <a:gd name="connsiteX3" fmla="*/ 880689 w 880689"/>
              <a:gd name="connsiteY3" fmla="*/ 206478 h 927042"/>
              <a:gd name="connsiteX4" fmla="*/ 674212 w 880689"/>
              <a:gd name="connsiteY4" fmla="*/ 859621 h 927042"/>
              <a:gd name="connsiteX5" fmla="*/ 552011 w 880689"/>
              <a:gd name="connsiteY5" fmla="*/ 927042 h 927042"/>
              <a:gd name="connsiteX6" fmla="*/ 105345 w 880689"/>
              <a:gd name="connsiteY6" fmla="*/ 813269 h 927042"/>
              <a:gd name="connsiteX7" fmla="*/ 0 w 880689"/>
              <a:gd name="connsiteY7" fmla="*/ 632075 h 927042"/>
              <a:gd name="connsiteX8" fmla="*/ 198049 w 880689"/>
              <a:gd name="connsiteY8" fmla="*/ 1 h 927042"/>
              <a:gd name="connsiteX0" fmla="*/ 198049 w 880689"/>
              <a:gd name="connsiteY0" fmla="*/ -1 h 927040"/>
              <a:gd name="connsiteX1" fmla="*/ 379245 w 880689"/>
              <a:gd name="connsiteY1" fmla="*/ 45629 h 927040"/>
              <a:gd name="connsiteX2" fmla="*/ 706376 w 880689"/>
              <a:gd name="connsiteY2" fmla="*/ 117573 h 927040"/>
              <a:gd name="connsiteX3" fmla="*/ 880689 w 880689"/>
              <a:gd name="connsiteY3" fmla="*/ 206476 h 927040"/>
              <a:gd name="connsiteX4" fmla="*/ 674212 w 880689"/>
              <a:gd name="connsiteY4" fmla="*/ 859619 h 927040"/>
              <a:gd name="connsiteX5" fmla="*/ 552011 w 880689"/>
              <a:gd name="connsiteY5" fmla="*/ 927040 h 927040"/>
              <a:gd name="connsiteX6" fmla="*/ 174677 w 880689"/>
              <a:gd name="connsiteY6" fmla="*/ 708218 h 927040"/>
              <a:gd name="connsiteX7" fmla="*/ 0 w 880689"/>
              <a:gd name="connsiteY7" fmla="*/ 632073 h 927040"/>
              <a:gd name="connsiteX8" fmla="*/ 198049 w 880689"/>
              <a:gd name="connsiteY8" fmla="*/ -1 h 927040"/>
              <a:gd name="connsiteX0" fmla="*/ 198049 w 880689"/>
              <a:gd name="connsiteY0" fmla="*/ 1 h 859620"/>
              <a:gd name="connsiteX1" fmla="*/ 379245 w 880689"/>
              <a:gd name="connsiteY1" fmla="*/ 45631 h 859620"/>
              <a:gd name="connsiteX2" fmla="*/ 706376 w 880689"/>
              <a:gd name="connsiteY2" fmla="*/ 117575 h 859620"/>
              <a:gd name="connsiteX3" fmla="*/ 880689 w 880689"/>
              <a:gd name="connsiteY3" fmla="*/ 206478 h 859620"/>
              <a:gd name="connsiteX4" fmla="*/ 674212 w 880689"/>
              <a:gd name="connsiteY4" fmla="*/ 859621 h 859620"/>
              <a:gd name="connsiteX5" fmla="*/ 552012 w 880689"/>
              <a:gd name="connsiteY5" fmla="*/ 829496 h 859620"/>
              <a:gd name="connsiteX6" fmla="*/ 174677 w 880689"/>
              <a:gd name="connsiteY6" fmla="*/ 708220 h 859620"/>
              <a:gd name="connsiteX7" fmla="*/ 0 w 880689"/>
              <a:gd name="connsiteY7" fmla="*/ 632075 h 859620"/>
              <a:gd name="connsiteX8" fmla="*/ 198049 w 880689"/>
              <a:gd name="connsiteY8" fmla="*/ 1 h 859620"/>
              <a:gd name="connsiteX0" fmla="*/ 198049 w 880689"/>
              <a:gd name="connsiteY0" fmla="*/ -1 h 859620"/>
              <a:gd name="connsiteX1" fmla="*/ 379245 w 880689"/>
              <a:gd name="connsiteY1" fmla="*/ 45629 h 859620"/>
              <a:gd name="connsiteX2" fmla="*/ 699443 w 880689"/>
              <a:gd name="connsiteY2" fmla="*/ 147588 h 859620"/>
              <a:gd name="connsiteX3" fmla="*/ 880689 w 880689"/>
              <a:gd name="connsiteY3" fmla="*/ 206476 h 859620"/>
              <a:gd name="connsiteX4" fmla="*/ 674212 w 880689"/>
              <a:gd name="connsiteY4" fmla="*/ 859619 h 859620"/>
              <a:gd name="connsiteX5" fmla="*/ 552012 w 880689"/>
              <a:gd name="connsiteY5" fmla="*/ 829494 h 859620"/>
              <a:gd name="connsiteX6" fmla="*/ 174677 w 880689"/>
              <a:gd name="connsiteY6" fmla="*/ 708218 h 859620"/>
              <a:gd name="connsiteX7" fmla="*/ 0 w 880689"/>
              <a:gd name="connsiteY7" fmla="*/ 632073 h 859620"/>
              <a:gd name="connsiteX8" fmla="*/ 198049 w 880689"/>
              <a:gd name="connsiteY8" fmla="*/ -1 h 859620"/>
              <a:gd name="connsiteX0" fmla="*/ 399112 w 880689"/>
              <a:gd name="connsiteY0" fmla="*/ 216994 h 813989"/>
              <a:gd name="connsiteX1" fmla="*/ 379245 w 880689"/>
              <a:gd name="connsiteY1" fmla="*/ -1 h 813989"/>
              <a:gd name="connsiteX2" fmla="*/ 699443 w 880689"/>
              <a:gd name="connsiteY2" fmla="*/ 101958 h 813989"/>
              <a:gd name="connsiteX3" fmla="*/ 880689 w 880689"/>
              <a:gd name="connsiteY3" fmla="*/ 160846 h 813989"/>
              <a:gd name="connsiteX4" fmla="*/ 674212 w 880689"/>
              <a:gd name="connsiteY4" fmla="*/ 813989 h 813989"/>
              <a:gd name="connsiteX5" fmla="*/ 552012 w 880689"/>
              <a:gd name="connsiteY5" fmla="*/ 783864 h 813989"/>
              <a:gd name="connsiteX6" fmla="*/ 174677 w 880689"/>
              <a:gd name="connsiteY6" fmla="*/ 662588 h 813989"/>
              <a:gd name="connsiteX7" fmla="*/ 0 w 880689"/>
              <a:gd name="connsiteY7" fmla="*/ 586443 h 813989"/>
              <a:gd name="connsiteX8" fmla="*/ 399112 w 880689"/>
              <a:gd name="connsiteY8" fmla="*/ 216994 h 813989"/>
              <a:gd name="connsiteX0" fmla="*/ 224435 w 706012"/>
              <a:gd name="connsiteY0" fmla="*/ 216996 h 813991"/>
              <a:gd name="connsiteX1" fmla="*/ 204568 w 706012"/>
              <a:gd name="connsiteY1" fmla="*/ 1 h 813991"/>
              <a:gd name="connsiteX2" fmla="*/ 524766 w 706012"/>
              <a:gd name="connsiteY2" fmla="*/ 101960 h 813991"/>
              <a:gd name="connsiteX3" fmla="*/ 706012 w 706012"/>
              <a:gd name="connsiteY3" fmla="*/ 160848 h 813991"/>
              <a:gd name="connsiteX4" fmla="*/ 499535 w 706012"/>
              <a:gd name="connsiteY4" fmla="*/ 813991 h 813991"/>
              <a:gd name="connsiteX5" fmla="*/ 377335 w 706012"/>
              <a:gd name="connsiteY5" fmla="*/ 783866 h 813991"/>
              <a:gd name="connsiteX6" fmla="*/ 0 w 706012"/>
              <a:gd name="connsiteY6" fmla="*/ 662590 h 813991"/>
              <a:gd name="connsiteX7" fmla="*/ 109587 w 706012"/>
              <a:gd name="connsiteY7" fmla="*/ 473892 h 813991"/>
              <a:gd name="connsiteX8" fmla="*/ 224435 w 706012"/>
              <a:gd name="connsiteY8" fmla="*/ 216996 h 813991"/>
              <a:gd name="connsiteX0" fmla="*/ 224435 w 706012"/>
              <a:gd name="connsiteY0" fmla="*/ 186980 h 783975"/>
              <a:gd name="connsiteX1" fmla="*/ 287767 w 706012"/>
              <a:gd name="connsiteY1" fmla="*/ 0 h 783975"/>
              <a:gd name="connsiteX2" fmla="*/ 524766 w 706012"/>
              <a:gd name="connsiteY2" fmla="*/ 71944 h 783975"/>
              <a:gd name="connsiteX3" fmla="*/ 706012 w 706012"/>
              <a:gd name="connsiteY3" fmla="*/ 130832 h 783975"/>
              <a:gd name="connsiteX4" fmla="*/ 499535 w 706012"/>
              <a:gd name="connsiteY4" fmla="*/ 783975 h 783975"/>
              <a:gd name="connsiteX5" fmla="*/ 377335 w 706012"/>
              <a:gd name="connsiteY5" fmla="*/ 753850 h 783975"/>
              <a:gd name="connsiteX6" fmla="*/ 0 w 706012"/>
              <a:gd name="connsiteY6" fmla="*/ 632574 h 783975"/>
              <a:gd name="connsiteX7" fmla="*/ 109587 w 706012"/>
              <a:gd name="connsiteY7" fmla="*/ 443876 h 783975"/>
              <a:gd name="connsiteX8" fmla="*/ 224435 w 706012"/>
              <a:gd name="connsiteY8" fmla="*/ 186980 h 783975"/>
              <a:gd name="connsiteX0" fmla="*/ 224435 w 706012"/>
              <a:gd name="connsiteY0" fmla="*/ 186980 h 783975"/>
              <a:gd name="connsiteX1" fmla="*/ 287767 w 706012"/>
              <a:gd name="connsiteY1" fmla="*/ 0 h 783975"/>
              <a:gd name="connsiteX2" fmla="*/ 524766 w 706012"/>
              <a:gd name="connsiteY2" fmla="*/ 71944 h 783975"/>
              <a:gd name="connsiteX3" fmla="*/ 706012 w 706012"/>
              <a:gd name="connsiteY3" fmla="*/ 130832 h 783975"/>
              <a:gd name="connsiteX4" fmla="*/ 499535 w 706012"/>
              <a:gd name="connsiteY4" fmla="*/ 783975 h 783975"/>
              <a:gd name="connsiteX5" fmla="*/ 377335 w 706012"/>
              <a:gd name="connsiteY5" fmla="*/ 753850 h 783975"/>
              <a:gd name="connsiteX6" fmla="*/ 0 w 706012"/>
              <a:gd name="connsiteY6" fmla="*/ 632574 h 783975"/>
              <a:gd name="connsiteX7" fmla="*/ 165053 w 706012"/>
              <a:gd name="connsiteY7" fmla="*/ 353833 h 783975"/>
              <a:gd name="connsiteX8" fmla="*/ 224435 w 706012"/>
              <a:gd name="connsiteY8" fmla="*/ 186980 h 783975"/>
              <a:gd name="connsiteX0" fmla="*/ 113503 w 595080"/>
              <a:gd name="connsiteY0" fmla="*/ 186980 h 783975"/>
              <a:gd name="connsiteX1" fmla="*/ 176835 w 595080"/>
              <a:gd name="connsiteY1" fmla="*/ 0 h 783975"/>
              <a:gd name="connsiteX2" fmla="*/ 413834 w 595080"/>
              <a:gd name="connsiteY2" fmla="*/ 71944 h 783975"/>
              <a:gd name="connsiteX3" fmla="*/ 595080 w 595080"/>
              <a:gd name="connsiteY3" fmla="*/ 130832 h 783975"/>
              <a:gd name="connsiteX4" fmla="*/ 388603 w 595080"/>
              <a:gd name="connsiteY4" fmla="*/ 783975 h 783975"/>
              <a:gd name="connsiteX5" fmla="*/ 266403 w 595080"/>
              <a:gd name="connsiteY5" fmla="*/ 753850 h 783975"/>
              <a:gd name="connsiteX6" fmla="*/ 0 w 595080"/>
              <a:gd name="connsiteY6" fmla="*/ 505012 h 783975"/>
              <a:gd name="connsiteX7" fmla="*/ 54121 w 595080"/>
              <a:gd name="connsiteY7" fmla="*/ 353833 h 783975"/>
              <a:gd name="connsiteX8" fmla="*/ 113503 w 595080"/>
              <a:gd name="connsiteY8" fmla="*/ 186980 h 783975"/>
              <a:gd name="connsiteX0" fmla="*/ 113503 w 595080"/>
              <a:gd name="connsiteY0" fmla="*/ 186980 h 783975"/>
              <a:gd name="connsiteX1" fmla="*/ 176835 w 595080"/>
              <a:gd name="connsiteY1" fmla="*/ 0 h 783975"/>
              <a:gd name="connsiteX2" fmla="*/ 413834 w 595080"/>
              <a:gd name="connsiteY2" fmla="*/ 71944 h 783975"/>
              <a:gd name="connsiteX3" fmla="*/ 595080 w 595080"/>
              <a:gd name="connsiteY3" fmla="*/ 130832 h 783975"/>
              <a:gd name="connsiteX4" fmla="*/ 388603 w 595080"/>
              <a:gd name="connsiteY4" fmla="*/ 783975 h 783975"/>
              <a:gd name="connsiteX5" fmla="*/ 294136 w 595080"/>
              <a:gd name="connsiteY5" fmla="*/ 603779 h 783975"/>
              <a:gd name="connsiteX6" fmla="*/ 0 w 595080"/>
              <a:gd name="connsiteY6" fmla="*/ 505012 h 783975"/>
              <a:gd name="connsiteX7" fmla="*/ 54121 w 595080"/>
              <a:gd name="connsiteY7" fmla="*/ 353833 h 783975"/>
              <a:gd name="connsiteX8" fmla="*/ 113503 w 595080"/>
              <a:gd name="connsiteY8" fmla="*/ 186980 h 783975"/>
              <a:gd name="connsiteX0" fmla="*/ 113503 w 595080"/>
              <a:gd name="connsiteY0" fmla="*/ 186980 h 656415"/>
              <a:gd name="connsiteX1" fmla="*/ 176835 w 595080"/>
              <a:gd name="connsiteY1" fmla="*/ 0 h 656415"/>
              <a:gd name="connsiteX2" fmla="*/ 413834 w 595080"/>
              <a:gd name="connsiteY2" fmla="*/ 71944 h 656415"/>
              <a:gd name="connsiteX3" fmla="*/ 595080 w 595080"/>
              <a:gd name="connsiteY3" fmla="*/ 130832 h 656415"/>
              <a:gd name="connsiteX4" fmla="*/ 430202 w 595080"/>
              <a:gd name="connsiteY4" fmla="*/ 656415 h 656415"/>
              <a:gd name="connsiteX5" fmla="*/ 294136 w 595080"/>
              <a:gd name="connsiteY5" fmla="*/ 603779 h 656415"/>
              <a:gd name="connsiteX6" fmla="*/ 0 w 595080"/>
              <a:gd name="connsiteY6" fmla="*/ 505012 h 656415"/>
              <a:gd name="connsiteX7" fmla="*/ 54121 w 595080"/>
              <a:gd name="connsiteY7" fmla="*/ 353833 h 656415"/>
              <a:gd name="connsiteX8" fmla="*/ 113503 w 595080"/>
              <a:gd name="connsiteY8" fmla="*/ 186980 h 656415"/>
              <a:gd name="connsiteX0" fmla="*/ 113503 w 595080"/>
              <a:gd name="connsiteY0" fmla="*/ 156966 h 626401"/>
              <a:gd name="connsiteX1" fmla="*/ 253100 w 595080"/>
              <a:gd name="connsiteY1" fmla="*/ 0 h 626401"/>
              <a:gd name="connsiteX2" fmla="*/ 413834 w 595080"/>
              <a:gd name="connsiteY2" fmla="*/ 41930 h 626401"/>
              <a:gd name="connsiteX3" fmla="*/ 595080 w 595080"/>
              <a:gd name="connsiteY3" fmla="*/ 100818 h 626401"/>
              <a:gd name="connsiteX4" fmla="*/ 430202 w 595080"/>
              <a:gd name="connsiteY4" fmla="*/ 626401 h 626401"/>
              <a:gd name="connsiteX5" fmla="*/ 294136 w 595080"/>
              <a:gd name="connsiteY5" fmla="*/ 573765 h 626401"/>
              <a:gd name="connsiteX6" fmla="*/ 0 w 595080"/>
              <a:gd name="connsiteY6" fmla="*/ 474998 h 626401"/>
              <a:gd name="connsiteX7" fmla="*/ 54121 w 595080"/>
              <a:gd name="connsiteY7" fmla="*/ 323819 h 626401"/>
              <a:gd name="connsiteX8" fmla="*/ 113503 w 595080"/>
              <a:gd name="connsiteY8" fmla="*/ 156966 h 626401"/>
              <a:gd name="connsiteX0" fmla="*/ 162035 w 595080"/>
              <a:gd name="connsiteY0" fmla="*/ 59420 h 626401"/>
              <a:gd name="connsiteX1" fmla="*/ 253100 w 595080"/>
              <a:gd name="connsiteY1" fmla="*/ 0 h 626401"/>
              <a:gd name="connsiteX2" fmla="*/ 413834 w 595080"/>
              <a:gd name="connsiteY2" fmla="*/ 41930 h 626401"/>
              <a:gd name="connsiteX3" fmla="*/ 595080 w 595080"/>
              <a:gd name="connsiteY3" fmla="*/ 100818 h 626401"/>
              <a:gd name="connsiteX4" fmla="*/ 430202 w 595080"/>
              <a:gd name="connsiteY4" fmla="*/ 626401 h 626401"/>
              <a:gd name="connsiteX5" fmla="*/ 294136 w 595080"/>
              <a:gd name="connsiteY5" fmla="*/ 573765 h 626401"/>
              <a:gd name="connsiteX6" fmla="*/ 0 w 595080"/>
              <a:gd name="connsiteY6" fmla="*/ 474998 h 626401"/>
              <a:gd name="connsiteX7" fmla="*/ 54121 w 595080"/>
              <a:gd name="connsiteY7" fmla="*/ 323819 h 626401"/>
              <a:gd name="connsiteX8" fmla="*/ 162035 w 595080"/>
              <a:gd name="connsiteY8" fmla="*/ 59420 h 626401"/>
              <a:gd name="connsiteX0" fmla="*/ 148168 w 595080"/>
              <a:gd name="connsiteY0" fmla="*/ 21902 h 626401"/>
              <a:gd name="connsiteX1" fmla="*/ 253100 w 595080"/>
              <a:gd name="connsiteY1" fmla="*/ 0 h 626401"/>
              <a:gd name="connsiteX2" fmla="*/ 413834 w 595080"/>
              <a:gd name="connsiteY2" fmla="*/ 41930 h 626401"/>
              <a:gd name="connsiteX3" fmla="*/ 595080 w 595080"/>
              <a:gd name="connsiteY3" fmla="*/ 100818 h 626401"/>
              <a:gd name="connsiteX4" fmla="*/ 430202 w 595080"/>
              <a:gd name="connsiteY4" fmla="*/ 626401 h 626401"/>
              <a:gd name="connsiteX5" fmla="*/ 294136 w 595080"/>
              <a:gd name="connsiteY5" fmla="*/ 573765 h 626401"/>
              <a:gd name="connsiteX6" fmla="*/ 0 w 595080"/>
              <a:gd name="connsiteY6" fmla="*/ 474998 h 626401"/>
              <a:gd name="connsiteX7" fmla="*/ 54121 w 595080"/>
              <a:gd name="connsiteY7" fmla="*/ 323819 h 626401"/>
              <a:gd name="connsiteX8" fmla="*/ 148168 w 595080"/>
              <a:gd name="connsiteY8" fmla="*/ 21902 h 626401"/>
              <a:gd name="connsiteX0" fmla="*/ 148168 w 595080"/>
              <a:gd name="connsiteY0" fmla="*/ 21902 h 626401"/>
              <a:gd name="connsiteX1" fmla="*/ 253100 w 595080"/>
              <a:gd name="connsiteY1" fmla="*/ 0 h 626401"/>
              <a:gd name="connsiteX2" fmla="*/ 413834 w 595080"/>
              <a:gd name="connsiteY2" fmla="*/ 41930 h 626401"/>
              <a:gd name="connsiteX3" fmla="*/ 595080 w 595080"/>
              <a:gd name="connsiteY3" fmla="*/ 100818 h 626401"/>
              <a:gd name="connsiteX4" fmla="*/ 430202 w 595080"/>
              <a:gd name="connsiteY4" fmla="*/ 626401 h 626401"/>
              <a:gd name="connsiteX5" fmla="*/ 294136 w 595080"/>
              <a:gd name="connsiteY5" fmla="*/ 573765 h 626401"/>
              <a:gd name="connsiteX6" fmla="*/ 0 w 595080"/>
              <a:gd name="connsiteY6" fmla="*/ 474998 h 626401"/>
              <a:gd name="connsiteX7" fmla="*/ 81854 w 595080"/>
              <a:gd name="connsiteY7" fmla="*/ 203762 h 626401"/>
              <a:gd name="connsiteX8" fmla="*/ 148168 w 595080"/>
              <a:gd name="connsiteY8" fmla="*/ 21902 h 626401"/>
              <a:gd name="connsiteX0" fmla="*/ 120435 w 567347"/>
              <a:gd name="connsiteY0" fmla="*/ 21902 h 626401"/>
              <a:gd name="connsiteX1" fmla="*/ 225367 w 567347"/>
              <a:gd name="connsiteY1" fmla="*/ 0 h 626401"/>
              <a:gd name="connsiteX2" fmla="*/ 386101 w 567347"/>
              <a:gd name="connsiteY2" fmla="*/ 41930 h 626401"/>
              <a:gd name="connsiteX3" fmla="*/ 567347 w 567347"/>
              <a:gd name="connsiteY3" fmla="*/ 100818 h 626401"/>
              <a:gd name="connsiteX4" fmla="*/ 402469 w 567347"/>
              <a:gd name="connsiteY4" fmla="*/ 626401 h 626401"/>
              <a:gd name="connsiteX5" fmla="*/ 266403 w 567347"/>
              <a:gd name="connsiteY5" fmla="*/ 573765 h 626401"/>
              <a:gd name="connsiteX6" fmla="*/ 0 w 567347"/>
              <a:gd name="connsiteY6" fmla="*/ 339934 h 626401"/>
              <a:gd name="connsiteX7" fmla="*/ 54121 w 567347"/>
              <a:gd name="connsiteY7" fmla="*/ 203762 h 626401"/>
              <a:gd name="connsiteX8" fmla="*/ 120435 w 567347"/>
              <a:gd name="connsiteY8" fmla="*/ 21902 h 626401"/>
              <a:gd name="connsiteX0" fmla="*/ 120435 w 567347"/>
              <a:gd name="connsiteY0" fmla="*/ 21902 h 626401"/>
              <a:gd name="connsiteX1" fmla="*/ 225367 w 567347"/>
              <a:gd name="connsiteY1" fmla="*/ 0 h 626401"/>
              <a:gd name="connsiteX2" fmla="*/ 386101 w 567347"/>
              <a:gd name="connsiteY2" fmla="*/ 41930 h 626401"/>
              <a:gd name="connsiteX3" fmla="*/ 567347 w 567347"/>
              <a:gd name="connsiteY3" fmla="*/ 100818 h 626401"/>
              <a:gd name="connsiteX4" fmla="*/ 402469 w 567347"/>
              <a:gd name="connsiteY4" fmla="*/ 626401 h 626401"/>
              <a:gd name="connsiteX5" fmla="*/ 321869 w 567347"/>
              <a:gd name="connsiteY5" fmla="*/ 453708 h 626401"/>
              <a:gd name="connsiteX6" fmla="*/ 0 w 567347"/>
              <a:gd name="connsiteY6" fmla="*/ 339934 h 626401"/>
              <a:gd name="connsiteX7" fmla="*/ 54121 w 567347"/>
              <a:gd name="connsiteY7" fmla="*/ 203762 h 626401"/>
              <a:gd name="connsiteX8" fmla="*/ 120435 w 567347"/>
              <a:gd name="connsiteY8" fmla="*/ 21902 h 626401"/>
              <a:gd name="connsiteX0" fmla="*/ 293765 w 740677"/>
              <a:gd name="connsiteY0" fmla="*/ 21902 h 626401"/>
              <a:gd name="connsiteX1" fmla="*/ 398697 w 740677"/>
              <a:gd name="connsiteY1" fmla="*/ 0 h 626401"/>
              <a:gd name="connsiteX2" fmla="*/ 559431 w 740677"/>
              <a:gd name="connsiteY2" fmla="*/ 41930 h 626401"/>
              <a:gd name="connsiteX3" fmla="*/ 740677 w 740677"/>
              <a:gd name="connsiteY3" fmla="*/ 100818 h 626401"/>
              <a:gd name="connsiteX4" fmla="*/ 575799 w 740677"/>
              <a:gd name="connsiteY4" fmla="*/ 626401 h 626401"/>
              <a:gd name="connsiteX5" fmla="*/ 495199 w 740677"/>
              <a:gd name="connsiteY5" fmla="*/ 453708 h 626401"/>
              <a:gd name="connsiteX6" fmla="*/ 0 w 740677"/>
              <a:gd name="connsiteY6" fmla="*/ 129834 h 626401"/>
              <a:gd name="connsiteX7" fmla="*/ 227451 w 740677"/>
              <a:gd name="connsiteY7" fmla="*/ 203762 h 626401"/>
              <a:gd name="connsiteX8" fmla="*/ 293765 w 740677"/>
              <a:gd name="connsiteY8" fmla="*/ 21902 h 626401"/>
              <a:gd name="connsiteX0" fmla="*/ 293765 w 740677"/>
              <a:gd name="connsiteY0" fmla="*/ 58255 h 662754"/>
              <a:gd name="connsiteX1" fmla="*/ 398697 w 740677"/>
              <a:gd name="connsiteY1" fmla="*/ 36353 h 662754"/>
              <a:gd name="connsiteX2" fmla="*/ 559431 w 740677"/>
              <a:gd name="connsiteY2" fmla="*/ 78283 h 662754"/>
              <a:gd name="connsiteX3" fmla="*/ 740677 w 740677"/>
              <a:gd name="connsiteY3" fmla="*/ 137171 h 662754"/>
              <a:gd name="connsiteX4" fmla="*/ 575799 w 740677"/>
              <a:gd name="connsiteY4" fmla="*/ 662754 h 662754"/>
              <a:gd name="connsiteX5" fmla="*/ 495199 w 740677"/>
              <a:gd name="connsiteY5" fmla="*/ 490061 h 662754"/>
              <a:gd name="connsiteX6" fmla="*/ 0 w 740677"/>
              <a:gd name="connsiteY6" fmla="*/ 166187 h 662754"/>
              <a:gd name="connsiteX7" fmla="*/ 54121 w 740677"/>
              <a:gd name="connsiteY7" fmla="*/ 0 h 662754"/>
              <a:gd name="connsiteX8" fmla="*/ 293765 w 740677"/>
              <a:gd name="connsiteY8" fmla="*/ 58255 h 662754"/>
              <a:gd name="connsiteX0" fmla="*/ 103101 w 740677"/>
              <a:gd name="connsiteY0" fmla="*/ 0 h 705798"/>
              <a:gd name="connsiteX1" fmla="*/ 398697 w 740677"/>
              <a:gd name="connsiteY1" fmla="*/ 79397 h 705798"/>
              <a:gd name="connsiteX2" fmla="*/ 559431 w 740677"/>
              <a:gd name="connsiteY2" fmla="*/ 121327 h 705798"/>
              <a:gd name="connsiteX3" fmla="*/ 740677 w 740677"/>
              <a:gd name="connsiteY3" fmla="*/ 180215 h 705798"/>
              <a:gd name="connsiteX4" fmla="*/ 575799 w 740677"/>
              <a:gd name="connsiteY4" fmla="*/ 705798 h 705798"/>
              <a:gd name="connsiteX5" fmla="*/ 495199 w 740677"/>
              <a:gd name="connsiteY5" fmla="*/ 533105 h 705798"/>
              <a:gd name="connsiteX6" fmla="*/ 0 w 740677"/>
              <a:gd name="connsiteY6" fmla="*/ 209231 h 705798"/>
              <a:gd name="connsiteX7" fmla="*/ 54121 w 740677"/>
              <a:gd name="connsiteY7" fmla="*/ 43044 h 705798"/>
              <a:gd name="connsiteX8" fmla="*/ 103101 w 740677"/>
              <a:gd name="connsiteY8" fmla="*/ 0 h 705798"/>
              <a:gd name="connsiteX0" fmla="*/ 103101 w 740677"/>
              <a:gd name="connsiteY0" fmla="*/ 0 h 705798"/>
              <a:gd name="connsiteX1" fmla="*/ 190699 w 740677"/>
              <a:gd name="connsiteY1" fmla="*/ 23120 h 705798"/>
              <a:gd name="connsiteX2" fmla="*/ 559431 w 740677"/>
              <a:gd name="connsiteY2" fmla="*/ 121327 h 705798"/>
              <a:gd name="connsiteX3" fmla="*/ 740677 w 740677"/>
              <a:gd name="connsiteY3" fmla="*/ 180215 h 705798"/>
              <a:gd name="connsiteX4" fmla="*/ 575799 w 740677"/>
              <a:gd name="connsiteY4" fmla="*/ 705798 h 705798"/>
              <a:gd name="connsiteX5" fmla="*/ 495199 w 740677"/>
              <a:gd name="connsiteY5" fmla="*/ 533105 h 705798"/>
              <a:gd name="connsiteX6" fmla="*/ 0 w 740677"/>
              <a:gd name="connsiteY6" fmla="*/ 209231 h 705798"/>
              <a:gd name="connsiteX7" fmla="*/ 54121 w 740677"/>
              <a:gd name="connsiteY7" fmla="*/ 43044 h 705798"/>
              <a:gd name="connsiteX8" fmla="*/ 103101 w 740677"/>
              <a:gd name="connsiteY8" fmla="*/ 0 h 705798"/>
              <a:gd name="connsiteX0" fmla="*/ 103101 w 740677"/>
              <a:gd name="connsiteY0" fmla="*/ 0 h 705798"/>
              <a:gd name="connsiteX1" fmla="*/ 190699 w 740677"/>
              <a:gd name="connsiteY1" fmla="*/ 23120 h 705798"/>
              <a:gd name="connsiteX2" fmla="*/ 278636 w 740677"/>
              <a:gd name="connsiteY2" fmla="*/ 50043 h 705798"/>
              <a:gd name="connsiteX3" fmla="*/ 740677 w 740677"/>
              <a:gd name="connsiteY3" fmla="*/ 180215 h 705798"/>
              <a:gd name="connsiteX4" fmla="*/ 575799 w 740677"/>
              <a:gd name="connsiteY4" fmla="*/ 705798 h 705798"/>
              <a:gd name="connsiteX5" fmla="*/ 495199 w 740677"/>
              <a:gd name="connsiteY5" fmla="*/ 533105 h 705798"/>
              <a:gd name="connsiteX6" fmla="*/ 0 w 740677"/>
              <a:gd name="connsiteY6" fmla="*/ 209231 h 705798"/>
              <a:gd name="connsiteX7" fmla="*/ 54121 w 740677"/>
              <a:gd name="connsiteY7" fmla="*/ 43044 h 705798"/>
              <a:gd name="connsiteX8" fmla="*/ 103101 w 740677"/>
              <a:gd name="connsiteY8" fmla="*/ 0 h 705798"/>
              <a:gd name="connsiteX0" fmla="*/ 103101 w 740677"/>
              <a:gd name="connsiteY0" fmla="*/ 0 h 705798"/>
              <a:gd name="connsiteX1" fmla="*/ 190699 w 740677"/>
              <a:gd name="connsiteY1" fmla="*/ 23120 h 705798"/>
              <a:gd name="connsiteX2" fmla="*/ 278636 w 740677"/>
              <a:gd name="connsiteY2" fmla="*/ 50043 h 705798"/>
              <a:gd name="connsiteX3" fmla="*/ 740677 w 740677"/>
              <a:gd name="connsiteY3" fmla="*/ 180215 h 705798"/>
              <a:gd name="connsiteX4" fmla="*/ 575799 w 740677"/>
              <a:gd name="connsiteY4" fmla="*/ 705798 h 705798"/>
              <a:gd name="connsiteX5" fmla="*/ 242134 w 740677"/>
              <a:gd name="connsiteY5" fmla="*/ 446815 h 705798"/>
              <a:gd name="connsiteX6" fmla="*/ 0 w 740677"/>
              <a:gd name="connsiteY6" fmla="*/ 209231 h 705798"/>
              <a:gd name="connsiteX7" fmla="*/ 54121 w 740677"/>
              <a:gd name="connsiteY7" fmla="*/ 43044 h 705798"/>
              <a:gd name="connsiteX8" fmla="*/ 103101 w 740677"/>
              <a:gd name="connsiteY8" fmla="*/ 0 h 705798"/>
              <a:gd name="connsiteX0" fmla="*/ 103101 w 740677"/>
              <a:gd name="connsiteY0" fmla="*/ 0 h 461932"/>
              <a:gd name="connsiteX1" fmla="*/ 190699 w 740677"/>
              <a:gd name="connsiteY1" fmla="*/ 23120 h 461932"/>
              <a:gd name="connsiteX2" fmla="*/ 278636 w 740677"/>
              <a:gd name="connsiteY2" fmla="*/ 50043 h 461932"/>
              <a:gd name="connsiteX3" fmla="*/ 740677 w 740677"/>
              <a:gd name="connsiteY3" fmla="*/ 180215 h 461932"/>
              <a:gd name="connsiteX4" fmla="*/ 516865 w 740677"/>
              <a:gd name="connsiteY4" fmla="*/ 461932 h 461932"/>
              <a:gd name="connsiteX5" fmla="*/ 242134 w 740677"/>
              <a:gd name="connsiteY5" fmla="*/ 446815 h 461932"/>
              <a:gd name="connsiteX6" fmla="*/ 0 w 740677"/>
              <a:gd name="connsiteY6" fmla="*/ 209231 h 461932"/>
              <a:gd name="connsiteX7" fmla="*/ 54121 w 740677"/>
              <a:gd name="connsiteY7" fmla="*/ 43044 h 461932"/>
              <a:gd name="connsiteX8" fmla="*/ 103101 w 740677"/>
              <a:gd name="connsiteY8" fmla="*/ 0 h 461932"/>
              <a:gd name="connsiteX0" fmla="*/ 103101 w 516865"/>
              <a:gd name="connsiteY0" fmla="*/ 0 h 461932"/>
              <a:gd name="connsiteX1" fmla="*/ 190699 w 516865"/>
              <a:gd name="connsiteY1" fmla="*/ 23120 h 461932"/>
              <a:gd name="connsiteX2" fmla="*/ 278636 w 516865"/>
              <a:gd name="connsiteY2" fmla="*/ 50043 h 461932"/>
              <a:gd name="connsiteX3" fmla="*/ 511879 w 516865"/>
              <a:gd name="connsiteY3" fmla="*/ 168959 h 461932"/>
              <a:gd name="connsiteX4" fmla="*/ 516865 w 516865"/>
              <a:gd name="connsiteY4" fmla="*/ 461932 h 461932"/>
              <a:gd name="connsiteX5" fmla="*/ 242134 w 516865"/>
              <a:gd name="connsiteY5" fmla="*/ 446815 h 461932"/>
              <a:gd name="connsiteX6" fmla="*/ 0 w 516865"/>
              <a:gd name="connsiteY6" fmla="*/ 209231 h 461932"/>
              <a:gd name="connsiteX7" fmla="*/ 54121 w 516865"/>
              <a:gd name="connsiteY7" fmla="*/ 43044 h 461932"/>
              <a:gd name="connsiteX8" fmla="*/ 103101 w 516865"/>
              <a:gd name="connsiteY8" fmla="*/ 0 h 461932"/>
              <a:gd name="connsiteX0" fmla="*/ 103101 w 516865"/>
              <a:gd name="connsiteY0" fmla="*/ 0 h 461932"/>
              <a:gd name="connsiteX1" fmla="*/ 190699 w 516865"/>
              <a:gd name="connsiteY1" fmla="*/ 23120 h 461932"/>
              <a:gd name="connsiteX2" fmla="*/ 278636 w 516865"/>
              <a:gd name="connsiteY2" fmla="*/ 50043 h 461932"/>
              <a:gd name="connsiteX3" fmla="*/ 342015 w 516865"/>
              <a:gd name="connsiteY3" fmla="*/ 150201 h 461932"/>
              <a:gd name="connsiteX4" fmla="*/ 516865 w 516865"/>
              <a:gd name="connsiteY4" fmla="*/ 461932 h 461932"/>
              <a:gd name="connsiteX5" fmla="*/ 242134 w 516865"/>
              <a:gd name="connsiteY5" fmla="*/ 446815 h 461932"/>
              <a:gd name="connsiteX6" fmla="*/ 0 w 516865"/>
              <a:gd name="connsiteY6" fmla="*/ 209231 h 461932"/>
              <a:gd name="connsiteX7" fmla="*/ 54121 w 516865"/>
              <a:gd name="connsiteY7" fmla="*/ 43044 h 461932"/>
              <a:gd name="connsiteX8" fmla="*/ 103101 w 516865"/>
              <a:gd name="connsiteY8" fmla="*/ 0 h 461932"/>
              <a:gd name="connsiteX0" fmla="*/ 103101 w 342015"/>
              <a:gd name="connsiteY0" fmla="*/ 0 h 446815"/>
              <a:gd name="connsiteX1" fmla="*/ 190699 w 342015"/>
              <a:gd name="connsiteY1" fmla="*/ 23120 h 446815"/>
              <a:gd name="connsiteX2" fmla="*/ 278636 w 342015"/>
              <a:gd name="connsiteY2" fmla="*/ 50043 h 446815"/>
              <a:gd name="connsiteX3" fmla="*/ 342015 w 342015"/>
              <a:gd name="connsiteY3" fmla="*/ 150201 h 446815"/>
              <a:gd name="connsiteX4" fmla="*/ 305400 w 342015"/>
              <a:gd name="connsiteY4" fmla="*/ 281846 h 446815"/>
              <a:gd name="connsiteX5" fmla="*/ 242134 w 342015"/>
              <a:gd name="connsiteY5" fmla="*/ 446815 h 446815"/>
              <a:gd name="connsiteX6" fmla="*/ 0 w 342015"/>
              <a:gd name="connsiteY6" fmla="*/ 209231 h 446815"/>
              <a:gd name="connsiteX7" fmla="*/ 54121 w 342015"/>
              <a:gd name="connsiteY7" fmla="*/ 43044 h 446815"/>
              <a:gd name="connsiteX8" fmla="*/ 103101 w 342015"/>
              <a:gd name="connsiteY8" fmla="*/ 0 h 446815"/>
              <a:gd name="connsiteX0" fmla="*/ 103101 w 342015"/>
              <a:gd name="connsiteY0" fmla="*/ 0 h 341765"/>
              <a:gd name="connsiteX1" fmla="*/ 190699 w 342015"/>
              <a:gd name="connsiteY1" fmla="*/ 23120 h 341765"/>
              <a:gd name="connsiteX2" fmla="*/ 278636 w 342015"/>
              <a:gd name="connsiteY2" fmla="*/ 50043 h 341765"/>
              <a:gd name="connsiteX3" fmla="*/ 342015 w 342015"/>
              <a:gd name="connsiteY3" fmla="*/ 150201 h 341765"/>
              <a:gd name="connsiteX4" fmla="*/ 305400 w 342015"/>
              <a:gd name="connsiteY4" fmla="*/ 281846 h 341765"/>
              <a:gd name="connsiteX5" fmla="*/ 259467 w 342015"/>
              <a:gd name="connsiteY5" fmla="*/ 341765 h 341765"/>
              <a:gd name="connsiteX6" fmla="*/ 0 w 342015"/>
              <a:gd name="connsiteY6" fmla="*/ 209231 h 341765"/>
              <a:gd name="connsiteX7" fmla="*/ 54121 w 342015"/>
              <a:gd name="connsiteY7" fmla="*/ 43044 h 341765"/>
              <a:gd name="connsiteX8" fmla="*/ 103101 w 342015"/>
              <a:gd name="connsiteY8" fmla="*/ 0 h 341765"/>
              <a:gd name="connsiteX0" fmla="*/ 103101 w 317748"/>
              <a:gd name="connsiteY0" fmla="*/ 0 h 341765"/>
              <a:gd name="connsiteX1" fmla="*/ 190699 w 317748"/>
              <a:gd name="connsiteY1" fmla="*/ 23120 h 341765"/>
              <a:gd name="connsiteX2" fmla="*/ 278636 w 317748"/>
              <a:gd name="connsiteY2" fmla="*/ 50043 h 341765"/>
              <a:gd name="connsiteX3" fmla="*/ 317748 w 317748"/>
              <a:gd name="connsiteY3" fmla="*/ 116435 h 341765"/>
              <a:gd name="connsiteX4" fmla="*/ 305400 w 317748"/>
              <a:gd name="connsiteY4" fmla="*/ 281846 h 341765"/>
              <a:gd name="connsiteX5" fmla="*/ 259467 w 317748"/>
              <a:gd name="connsiteY5" fmla="*/ 341765 h 341765"/>
              <a:gd name="connsiteX6" fmla="*/ 0 w 317748"/>
              <a:gd name="connsiteY6" fmla="*/ 209231 h 341765"/>
              <a:gd name="connsiteX7" fmla="*/ 54121 w 317748"/>
              <a:gd name="connsiteY7" fmla="*/ 43044 h 341765"/>
              <a:gd name="connsiteX8" fmla="*/ 103101 w 317748"/>
              <a:gd name="connsiteY8" fmla="*/ 0 h 341765"/>
              <a:gd name="connsiteX0" fmla="*/ 103101 w 317748"/>
              <a:gd name="connsiteY0" fmla="*/ 0 h 341765"/>
              <a:gd name="connsiteX1" fmla="*/ 190699 w 317748"/>
              <a:gd name="connsiteY1" fmla="*/ 23120 h 341765"/>
              <a:gd name="connsiteX2" fmla="*/ 278636 w 317748"/>
              <a:gd name="connsiteY2" fmla="*/ 50043 h 341765"/>
              <a:gd name="connsiteX3" fmla="*/ 317748 w 317748"/>
              <a:gd name="connsiteY3" fmla="*/ 116435 h 341765"/>
              <a:gd name="connsiteX4" fmla="*/ 270735 w 317748"/>
              <a:gd name="connsiteY4" fmla="*/ 270591 h 341765"/>
              <a:gd name="connsiteX5" fmla="*/ 259467 w 317748"/>
              <a:gd name="connsiteY5" fmla="*/ 341765 h 341765"/>
              <a:gd name="connsiteX6" fmla="*/ 0 w 317748"/>
              <a:gd name="connsiteY6" fmla="*/ 209231 h 341765"/>
              <a:gd name="connsiteX7" fmla="*/ 54121 w 317748"/>
              <a:gd name="connsiteY7" fmla="*/ 43044 h 341765"/>
              <a:gd name="connsiteX8" fmla="*/ 103101 w 317748"/>
              <a:gd name="connsiteY8" fmla="*/ 0 h 341765"/>
              <a:gd name="connsiteX0" fmla="*/ 103101 w 317748"/>
              <a:gd name="connsiteY0" fmla="*/ 0 h 300495"/>
              <a:gd name="connsiteX1" fmla="*/ 190699 w 317748"/>
              <a:gd name="connsiteY1" fmla="*/ 23120 h 300495"/>
              <a:gd name="connsiteX2" fmla="*/ 278636 w 317748"/>
              <a:gd name="connsiteY2" fmla="*/ 50043 h 300495"/>
              <a:gd name="connsiteX3" fmla="*/ 317748 w 317748"/>
              <a:gd name="connsiteY3" fmla="*/ 116435 h 300495"/>
              <a:gd name="connsiteX4" fmla="*/ 270735 w 317748"/>
              <a:gd name="connsiteY4" fmla="*/ 270591 h 300495"/>
              <a:gd name="connsiteX5" fmla="*/ 249066 w 317748"/>
              <a:gd name="connsiteY5" fmla="*/ 300495 h 300495"/>
              <a:gd name="connsiteX6" fmla="*/ 0 w 317748"/>
              <a:gd name="connsiteY6" fmla="*/ 209231 h 300495"/>
              <a:gd name="connsiteX7" fmla="*/ 54121 w 317748"/>
              <a:gd name="connsiteY7" fmla="*/ 43044 h 300495"/>
              <a:gd name="connsiteX8" fmla="*/ 103101 w 317748"/>
              <a:gd name="connsiteY8" fmla="*/ 0 h 300495"/>
              <a:gd name="connsiteX0" fmla="*/ 103101 w 317748"/>
              <a:gd name="connsiteY0" fmla="*/ 0 h 300495"/>
              <a:gd name="connsiteX1" fmla="*/ 190699 w 317748"/>
              <a:gd name="connsiteY1" fmla="*/ 23120 h 300495"/>
              <a:gd name="connsiteX2" fmla="*/ 278636 w 317748"/>
              <a:gd name="connsiteY2" fmla="*/ 50043 h 300495"/>
              <a:gd name="connsiteX3" fmla="*/ 317748 w 317748"/>
              <a:gd name="connsiteY3" fmla="*/ 116435 h 300495"/>
              <a:gd name="connsiteX4" fmla="*/ 267268 w 317748"/>
              <a:gd name="connsiteY4" fmla="*/ 251832 h 300495"/>
              <a:gd name="connsiteX5" fmla="*/ 249066 w 317748"/>
              <a:gd name="connsiteY5" fmla="*/ 300495 h 300495"/>
              <a:gd name="connsiteX6" fmla="*/ 0 w 317748"/>
              <a:gd name="connsiteY6" fmla="*/ 209231 h 300495"/>
              <a:gd name="connsiteX7" fmla="*/ 54121 w 317748"/>
              <a:gd name="connsiteY7" fmla="*/ 43044 h 300495"/>
              <a:gd name="connsiteX8" fmla="*/ 103101 w 317748"/>
              <a:gd name="connsiteY8" fmla="*/ 0 h 300495"/>
              <a:gd name="connsiteX0" fmla="*/ 103101 w 307348"/>
              <a:gd name="connsiteY0" fmla="*/ 0 h 300495"/>
              <a:gd name="connsiteX1" fmla="*/ 190699 w 307348"/>
              <a:gd name="connsiteY1" fmla="*/ 23120 h 300495"/>
              <a:gd name="connsiteX2" fmla="*/ 278636 w 307348"/>
              <a:gd name="connsiteY2" fmla="*/ 50043 h 300495"/>
              <a:gd name="connsiteX3" fmla="*/ 307348 w 307348"/>
              <a:gd name="connsiteY3" fmla="*/ 116435 h 300495"/>
              <a:gd name="connsiteX4" fmla="*/ 267268 w 307348"/>
              <a:gd name="connsiteY4" fmla="*/ 251832 h 300495"/>
              <a:gd name="connsiteX5" fmla="*/ 249066 w 307348"/>
              <a:gd name="connsiteY5" fmla="*/ 300495 h 300495"/>
              <a:gd name="connsiteX6" fmla="*/ 0 w 307348"/>
              <a:gd name="connsiteY6" fmla="*/ 209231 h 300495"/>
              <a:gd name="connsiteX7" fmla="*/ 54121 w 307348"/>
              <a:gd name="connsiteY7" fmla="*/ 43044 h 300495"/>
              <a:gd name="connsiteX8" fmla="*/ 103101 w 307348"/>
              <a:gd name="connsiteY8" fmla="*/ 0 h 300495"/>
              <a:gd name="connsiteX0" fmla="*/ 103101 w 307348"/>
              <a:gd name="connsiteY0" fmla="*/ 0 h 420552"/>
              <a:gd name="connsiteX1" fmla="*/ 190699 w 307348"/>
              <a:gd name="connsiteY1" fmla="*/ 23120 h 420552"/>
              <a:gd name="connsiteX2" fmla="*/ 278636 w 307348"/>
              <a:gd name="connsiteY2" fmla="*/ 50043 h 420552"/>
              <a:gd name="connsiteX3" fmla="*/ 307348 w 307348"/>
              <a:gd name="connsiteY3" fmla="*/ 116435 h 420552"/>
              <a:gd name="connsiteX4" fmla="*/ 267268 w 307348"/>
              <a:gd name="connsiteY4" fmla="*/ 251832 h 420552"/>
              <a:gd name="connsiteX5" fmla="*/ 131201 w 307348"/>
              <a:gd name="connsiteY5" fmla="*/ 420552 h 420552"/>
              <a:gd name="connsiteX6" fmla="*/ 0 w 307348"/>
              <a:gd name="connsiteY6" fmla="*/ 209231 h 420552"/>
              <a:gd name="connsiteX7" fmla="*/ 54121 w 307348"/>
              <a:gd name="connsiteY7" fmla="*/ 43044 h 420552"/>
              <a:gd name="connsiteX8" fmla="*/ 103101 w 307348"/>
              <a:gd name="connsiteY8" fmla="*/ 0 h 420552"/>
              <a:gd name="connsiteX0" fmla="*/ 103101 w 307348"/>
              <a:gd name="connsiteY0" fmla="*/ 0 h 420552"/>
              <a:gd name="connsiteX1" fmla="*/ 190699 w 307348"/>
              <a:gd name="connsiteY1" fmla="*/ 23120 h 420552"/>
              <a:gd name="connsiteX2" fmla="*/ 278636 w 307348"/>
              <a:gd name="connsiteY2" fmla="*/ 50043 h 420552"/>
              <a:gd name="connsiteX3" fmla="*/ 307348 w 307348"/>
              <a:gd name="connsiteY3" fmla="*/ 116435 h 420552"/>
              <a:gd name="connsiteX4" fmla="*/ 222203 w 307348"/>
              <a:gd name="connsiteY4" fmla="*/ 345628 h 420552"/>
              <a:gd name="connsiteX5" fmla="*/ 131201 w 307348"/>
              <a:gd name="connsiteY5" fmla="*/ 420552 h 420552"/>
              <a:gd name="connsiteX6" fmla="*/ 0 w 307348"/>
              <a:gd name="connsiteY6" fmla="*/ 209231 h 420552"/>
              <a:gd name="connsiteX7" fmla="*/ 54121 w 307348"/>
              <a:gd name="connsiteY7" fmla="*/ 43044 h 420552"/>
              <a:gd name="connsiteX8" fmla="*/ 103101 w 307348"/>
              <a:gd name="connsiteY8" fmla="*/ 0 h 420552"/>
              <a:gd name="connsiteX0" fmla="*/ 103101 w 307348"/>
              <a:gd name="connsiteY0" fmla="*/ 0 h 420552"/>
              <a:gd name="connsiteX1" fmla="*/ 190699 w 307348"/>
              <a:gd name="connsiteY1" fmla="*/ 23120 h 420552"/>
              <a:gd name="connsiteX2" fmla="*/ 278636 w 307348"/>
              <a:gd name="connsiteY2" fmla="*/ 50043 h 420552"/>
              <a:gd name="connsiteX3" fmla="*/ 307348 w 307348"/>
              <a:gd name="connsiteY3" fmla="*/ 116435 h 420552"/>
              <a:gd name="connsiteX4" fmla="*/ 275307 w 307348"/>
              <a:gd name="connsiteY4" fmla="*/ 309081 h 420552"/>
              <a:gd name="connsiteX5" fmla="*/ 222203 w 307348"/>
              <a:gd name="connsiteY5" fmla="*/ 345628 h 420552"/>
              <a:gd name="connsiteX6" fmla="*/ 131201 w 307348"/>
              <a:gd name="connsiteY6" fmla="*/ 420552 h 420552"/>
              <a:gd name="connsiteX7" fmla="*/ 0 w 307348"/>
              <a:gd name="connsiteY7" fmla="*/ 209231 h 420552"/>
              <a:gd name="connsiteX8" fmla="*/ 54121 w 307348"/>
              <a:gd name="connsiteY8" fmla="*/ 43044 h 420552"/>
              <a:gd name="connsiteX9" fmla="*/ 103101 w 307348"/>
              <a:gd name="connsiteY9" fmla="*/ 0 h 420552"/>
              <a:gd name="connsiteX0" fmla="*/ 103101 w 278635"/>
              <a:gd name="connsiteY0" fmla="*/ 0 h 420552"/>
              <a:gd name="connsiteX1" fmla="*/ 190699 w 278635"/>
              <a:gd name="connsiteY1" fmla="*/ 23120 h 420552"/>
              <a:gd name="connsiteX2" fmla="*/ 278636 w 278635"/>
              <a:gd name="connsiteY2" fmla="*/ 50043 h 420552"/>
              <a:gd name="connsiteX3" fmla="*/ 165217 w 278635"/>
              <a:gd name="connsiteY3" fmla="*/ 123938 h 420552"/>
              <a:gd name="connsiteX4" fmla="*/ 275307 w 278635"/>
              <a:gd name="connsiteY4" fmla="*/ 309081 h 420552"/>
              <a:gd name="connsiteX5" fmla="*/ 222203 w 278635"/>
              <a:gd name="connsiteY5" fmla="*/ 345628 h 420552"/>
              <a:gd name="connsiteX6" fmla="*/ 131201 w 278635"/>
              <a:gd name="connsiteY6" fmla="*/ 420552 h 420552"/>
              <a:gd name="connsiteX7" fmla="*/ 0 w 278635"/>
              <a:gd name="connsiteY7" fmla="*/ 209231 h 420552"/>
              <a:gd name="connsiteX8" fmla="*/ 54121 w 278635"/>
              <a:gd name="connsiteY8" fmla="*/ 43044 h 420552"/>
              <a:gd name="connsiteX9" fmla="*/ 103101 w 278635"/>
              <a:gd name="connsiteY9" fmla="*/ 0 h 420552"/>
              <a:gd name="connsiteX0" fmla="*/ 48980 w 224516"/>
              <a:gd name="connsiteY0" fmla="*/ 0 h 420552"/>
              <a:gd name="connsiteX1" fmla="*/ 136578 w 224516"/>
              <a:gd name="connsiteY1" fmla="*/ 23120 h 420552"/>
              <a:gd name="connsiteX2" fmla="*/ 224515 w 224516"/>
              <a:gd name="connsiteY2" fmla="*/ 50043 h 420552"/>
              <a:gd name="connsiteX3" fmla="*/ 111096 w 224516"/>
              <a:gd name="connsiteY3" fmla="*/ 123938 h 420552"/>
              <a:gd name="connsiteX4" fmla="*/ 221186 w 224516"/>
              <a:gd name="connsiteY4" fmla="*/ 309081 h 420552"/>
              <a:gd name="connsiteX5" fmla="*/ 168082 w 224516"/>
              <a:gd name="connsiteY5" fmla="*/ 345628 h 420552"/>
              <a:gd name="connsiteX6" fmla="*/ 77080 w 224516"/>
              <a:gd name="connsiteY6" fmla="*/ 420552 h 420552"/>
              <a:gd name="connsiteX7" fmla="*/ 22144 w 224516"/>
              <a:gd name="connsiteY7" fmla="*/ 344295 h 420552"/>
              <a:gd name="connsiteX8" fmla="*/ 0 w 224516"/>
              <a:gd name="connsiteY8" fmla="*/ 43044 h 420552"/>
              <a:gd name="connsiteX9" fmla="*/ 48980 w 224516"/>
              <a:gd name="connsiteY9" fmla="*/ 0 h 420552"/>
              <a:gd name="connsiteX0" fmla="*/ 225778 w 401312"/>
              <a:gd name="connsiteY0" fmla="*/ 0 h 420552"/>
              <a:gd name="connsiteX1" fmla="*/ 313376 w 401312"/>
              <a:gd name="connsiteY1" fmla="*/ 23120 h 420552"/>
              <a:gd name="connsiteX2" fmla="*/ 401313 w 401312"/>
              <a:gd name="connsiteY2" fmla="*/ 50043 h 420552"/>
              <a:gd name="connsiteX3" fmla="*/ 287894 w 401312"/>
              <a:gd name="connsiteY3" fmla="*/ 123938 h 420552"/>
              <a:gd name="connsiteX4" fmla="*/ 397984 w 401312"/>
              <a:gd name="connsiteY4" fmla="*/ 309081 h 420552"/>
              <a:gd name="connsiteX5" fmla="*/ 344880 w 401312"/>
              <a:gd name="connsiteY5" fmla="*/ 345628 h 420552"/>
              <a:gd name="connsiteX6" fmla="*/ 253878 w 401312"/>
              <a:gd name="connsiteY6" fmla="*/ 420552 h 420552"/>
              <a:gd name="connsiteX7" fmla="*/ 198942 w 401312"/>
              <a:gd name="connsiteY7" fmla="*/ 344295 h 420552"/>
              <a:gd name="connsiteX8" fmla="*/ 0 w 401312"/>
              <a:gd name="connsiteY8" fmla="*/ 39293 h 420552"/>
              <a:gd name="connsiteX9" fmla="*/ 225778 w 401312"/>
              <a:gd name="connsiteY9" fmla="*/ 0 h 420552"/>
              <a:gd name="connsiteX0" fmla="*/ 208444 w 401313"/>
              <a:gd name="connsiteY0" fmla="*/ 0 h 491836"/>
              <a:gd name="connsiteX1" fmla="*/ 313376 w 401313"/>
              <a:gd name="connsiteY1" fmla="*/ 94404 h 491836"/>
              <a:gd name="connsiteX2" fmla="*/ 401313 w 401313"/>
              <a:gd name="connsiteY2" fmla="*/ 121327 h 491836"/>
              <a:gd name="connsiteX3" fmla="*/ 287894 w 401313"/>
              <a:gd name="connsiteY3" fmla="*/ 195222 h 491836"/>
              <a:gd name="connsiteX4" fmla="*/ 397984 w 401313"/>
              <a:gd name="connsiteY4" fmla="*/ 380365 h 491836"/>
              <a:gd name="connsiteX5" fmla="*/ 344880 w 401313"/>
              <a:gd name="connsiteY5" fmla="*/ 416912 h 491836"/>
              <a:gd name="connsiteX6" fmla="*/ 253878 w 401313"/>
              <a:gd name="connsiteY6" fmla="*/ 491836 h 491836"/>
              <a:gd name="connsiteX7" fmla="*/ 198942 w 401313"/>
              <a:gd name="connsiteY7" fmla="*/ 415579 h 491836"/>
              <a:gd name="connsiteX8" fmla="*/ 0 w 401313"/>
              <a:gd name="connsiteY8" fmla="*/ 110577 h 491836"/>
              <a:gd name="connsiteX9" fmla="*/ 208444 w 401313"/>
              <a:gd name="connsiteY9" fmla="*/ 0 h 491836"/>
              <a:gd name="connsiteX0" fmla="*/ 208444 w 401313"/>
              <a:gd name="connsiteY0" fmla="*/ 0 h 491836"/>
              <a:gd name="connsiteX1" fmla="*/ 205912 w 401313"/>
              <a:gd name="connsiteY1" fmla="*/ 101907 h 491836"/>
              <a:gd name="connsiteX2" fmla="*/ 401313 w 401313"/>
              <a:gd name="connsiteY2" fmla="*/ 121327 h 491836"/>
              <a:gd name="connsiteX3" fmla="*/ 287894 w 401313"/>
              <a:gd name="connsiteY3" fmla="*/ 195222 h 491836"/>
              <a:gd name="connsiteX4" fmla="*/ 397984 w 401313"/>
              <a:gd name="connsiteY4" fmla="*/ 380365 h 491836"/>
              <a:gd name="connsiteX5" fmla="*/ 344880 w 401313"/>
              <a:gd name="connsiteY5" fmla="*/ 416912 h 491836"/>
              <a:gd name="connsiteX6" fmla="*/ 253878 w 401313"/>
              <a:gd name="connsiteY6" fmla="*/ 491836 h 491836"/>
              <a:gd name="connsiteX7" fmla="*/ 198942 w 401313"/>
              <a:gd name="connsiteY7" fmla="*/ 415579 h 491836"/>
              <a:gd name="connsiteX8" fmla="*/ 0 w 401313"/>
              <a:gd name="connsiteY8" fmla="*/ 110577 h 491836"/>
              <a:gd name="connsiteX9" fmla="*/ 208444 w 401313"/>
              <a:gd name="connsiteY9" fmla="*/ 0 h 491836"/>
              <a:gd name="connsiteX0" fmla="*/ 208444 w 397997"/>
              <a:gd name="connsiteY0" fmla="*/ 0 h 491836"/>
              <a:gd name="connsiteX1" fmla="*/ 205912 w 397997"/>
              <a:gd name="connsiteY1" fmla="*/ 101907 h 491836"/>
              <a:gd name="connsiteX2" fmla="*/ 248782 w 397997"/>
              <a:gd name="connsiteY2" fmla="*/ 147590 h 491836"/>
              <a:gd name="connsiteX3" fmla="*/ 287894 w 397997"/>
              <a:gd name="connsiteY3" fmla="*/ 195222 h 491836"/>
              <a:gd name="connsiteX4" fmla="*/ 397984 w 397997"/>
              <a:gd name="connsiteY4" fmla="*/ 380365 h 491836"/>
              <a:gd name="connsiteX5" fmla="*/ 344880 w 397997"/>
              <a:gd name="connsiteY5" fmla="*/ 416912 h 491836"/>
              <a:gd name="connsiteX6" fmla="*/ 253878 w 397997"/>
              <a:gd name="connsiteY6" fmla="*/ 491836 h 491836"/>
              <a:gd name="connsiteX7" fmla="*/ 198942 w 397997"/>
              <a:gd name="connsiteY7" fmla="*/ 415579 h 491836"/>
              <a:gd name="connsiteX8" fmla="*/ 0 w 397997"/>
              <a:gd name="connsiteY8" fmla="*/ 110577 h 491836"/>
              <a:gd name="connsiteX9" fmla="*/ 208444 w 397997"/>
              <a:gd name="connsiteY9" fmla="*/ 0 h 491836"/>
              <a:gd name="connsiteX0" fmla="*/ 146044 w 397997"/>
              <a:gd name="connsiteY0" fmla="*/ 0 h 469324"/>
              <a:gd name="connsiteX1" fmla="*/ 205912 w 397997"/>
              <a:gd name="connsiteY1" fmla="*/ 79395 h 469324"/>
              <a:gd name="connsiteX2" fmla="*/ 248782 w 397997"/>
              <a:gd name="connsiteY2" fmla="*/ 125078 h 469324"/>
              <a:gd name="connsiteX3" fmla="*/ 287894 w 397997"/>
              <a:gd name="connsiteY3" fmla="*/ 172710 h 469324"/>
              <a:gd name="connsiteX4" fmla="*/ 397984 w 397997"/>
              <a:gd name="connsiteY4" fmla="*/ 357853 h 469324"/>
              <a:gd name="connsiteX5" fmla="*/ 344880 w 397997"/>
              <a:gd name="connsiteY5" fmla="*/ 394400 h 469324"/>
              <a:gd name="connsiteX6" fmla="*/ 253878 w 397997"/>
              <a:gd name="connsiteY6" fmla="*/ 469324 h 469324"/>
              <a:gd name="connsiteX7" fmla="*/ 198942 w 397997"/>
              <a:gd name="connsiteY7" fmla="*/ 393067 h 469324"/>
              <a:gd name="connsiteX8" fmla="*/ 0 w 397997"/>
              <a:gd name="connsiteY8" fmla="*/ 88065 h 469324"/>
              <a:gd name="connsiteX9" fmla="*/ 146044 w 397997"/>
              <a:gd name="connsiteY9" fmla="*/ 0 h 469324"/>
              <a:gd name="connsiteX0" fmla="*/ 146044 w 398010"/>
              <a:gd name="connsiteY0" fmla="*/ 0 h 469324"/>
              <a:gd name="connsiteX1" fmla="*/ 205912 w 398010"/>
              <a:gd name="connsiteY1" fmla="*/ 79395 h 469324"/>
              <a:gd name="connsiteX2" fmla="*/ 248782 w 398010"/>
              <a:gd name="connsiteY2" fmla="*/ 125078 h 469324"/>
              <a:gd name="connsiteX3" fmla="*/ 343360 w 398010"/>
              <a:gd name="connsiteY3" fmla="*/ 266505 h 469324"/>
              <a:gd name="connsiteX4" fmla="*/ 397984 w 398010"/>
              <a:gd name="connsiteY4" fmla="*/ 357853 h 469324"/>
              <a:gd name="connsiteX5" fmla="*/ 344880 w 398010"/>
              <a:gd name="connsiteY5" fmla="*/ 394400 h 469324"/>
              <a:gd name="connsiteX6" fmla="*/ 253878 w 398010"/>
              <a:gd name="connsiteY6" fmla="*/ 469324 h 469324"/>
              <a:gd name="connsiteX7" fmla="*/ 198942 w 398010"/>
              <a:gd name="connsiteY7" fmla="*/ 393067 h 469324"/>
              <a:gd name="connsiteX8" fmla="*/ 0 w 398010"/>
              <a:gd name="connsiteY8" fmla="*/ 88065 h 469324"/>
              <a:gd name="connsiteX9" fmla="*/ 146044 w 398010"/>
              <a:gd name="connsiteY9" fmla="*/ 0 h 469324"/>
              <a:gd name="connsiteX0" fmla="*/ 146044 w 398010"/>
              <a:gd name="connsiteY0" fmla="*/ 0 h 469324"/>
              <a:gd name="connsiteX1" fmla="*/ 205912 w 398010"/>
              <a:gd name="connsiteY1" fmla="*/ 79395 h 469324"/>
              <a:gd name="connsiteX2" fmla="*/ 279981 w 398010"/>
              <a:gd name="connsiteY2" fmla="*/ 185107 h 469324"/>
              <a:gd name="connsiteX3" fmla="*/ 343360 w 398010"/>
              <a:gd name="connsiteY3" fmla="*/ 266505 h 469324"/>
              <a:gd name="connsiteX4" fmla="*/ 397984 w 398010"/>
              <a:gd name="connsiteY4" fmla="*/ 357853 h 469324"/>
              <a:gd name="connsiteX5" fmla="*/ 344880 w 398010"/>
              <a:gd name="connsiteY5" fmla="*/ 394400 h 469324"/>
              <a:gd name="connsiteX6" fmla="*/ 253878 w 398010"/>
              <a:gd name="connsiteY6" fmla="*/ 469324 h 469324"/>
              <a:gd name="connsiteX7" fmla="*/ 198942 w 398010"/>
              <a:gd name="connsiteY7" fmla="*/ 393067 h 469324"/>
              <a:gd name="connsiteX8" fmla="*/ 0 w 398010"/>
              <a:gd name="connsiteY8" fmla="*/ 88065 h 469324"/>
              <a:gd name="connsiteX9" fmla="*/ 146044 w 398010"/>
              <a:gd name="connsiteY9" fmla="*/ 0 h 469324"/>
              <a:gd name="connsiteX0" fmla="*/ 146044 w 398010"/>
              <a:gd name="connsiteY0" fmla="*/ 0 h 469324"/>
              <a:gd name="connsiteX1" fmla="*/ 226712 w 398010"/>
              <a:gd name="connsiteY1" fmla="*/ 116914 h 469324"/>
              <a:gd name="connsiteX2" fmla="*/ 279981 w 398010"/>
              <a:gd name="connsiteY2" fmla="*/ 185107 h 469324"/>
              <a:gd name="connsiteX3" fmla="*/ 343360 w 398010"/>
              <a:gd name="connsiteY3" fmla="*/ 266505 h 469324"/>
              <a:gd name="connsiteX4" fmla="*/ 397984 w 398010"/>
              <a:gd name="connsiteY4" fmla="*/ 357853 h 469324"/>
              <a:gd name="connsiteX5" fmla="*/ 344880 w 398010"/>
              <a:gd name="connsiteY5" fmla="*/ 394400 h 469324"/>
              <a:gd name="connsiteX6" fmla="*/ 253878 w 398010"/>
              <a:gd name="connsiteY6" fmla="*/ 469324 h 469324"/>
              <a:gd name="connsiteX7" fmla="*/ 198942 w 398010"/>
              <a:gd name="connsiteY7" fmla="*/ 393067 h 469324"/>
              <a:gd name="connsiteX8" fmla="*/ 0 w 398010"/>
              <a:gd name="connsiteY8" fmla="*/ 88065 h 469324"/>
              <a:gd name="connsiteX9" fmla="*/ 146044 w 398010"/>
              <a:gd name="connsiteY9" fmla="*/ 0 h 469324"/>
              <a:gd name="connsiteX0" fmla="*/ 184176 w 398010"/>
              <a:gd name="connsiteY0" fmla="*/ 0 h 405544"/>
              <a:gd name="connsiteX1" fmla="*/ 226712 w 398010"/>
              <a:gd name="connsiteY1" fmla="*/ 53134 h 405544"/>
              <a:gd name="connsiteX2" fmla="*/ 279981 w 398010"/>
              <a:gd name="connsiteY2" fmla="*/ 121327 h 405544"/>
              <a:gd name="connsiteX3" fmla="*/ 343360 w 398010"/>
              <a:gd name="connsiteY3" fmla="*/ 202725 h 405544"/>
              <a:gd name="connsiteX4" fmla="*/ 397984 w 398010"/>
              <a:gd name="connsiteY4" fmla="*/ 294073 h 405544"/>
              <a:gd name="connsiteX5" fmla="*/ 344880 w 398010"/>
              <a:gd name="connsiteY5" fmla="*/ 330620 h 405544"/>
              <a:gd name="connsiteX6" fmla="*/ 253878 w 398010"/>
              <a:gd name="connsiteY6" fmla="*/ 405544 h 405544"/>
              <a:gd name="connsiteX7" fmla="*/ 198942 w 398010"/>
              <a:gd name="connsiteY7" fmla="*/ 329287 h 405544"/>
              <a:gd name="connsiteX8" fmla="*/ 0 w 398010"/>
              <a:gd name="connsiteY8" fmla="*/ 24285 h 405544"/>
              <a:gd name="connsiteX9" fmla="*/ 184176 w 398010"/>
              <a:gd name="connsiteY9" fmla="*/ 0 h 405544"/>
              <a:gd name="connsiteX0" fmla="*/ 121776 w 335610"/>
              <a:gd name="connsiteY0" fmla="*/ 0 h 405544"/>
              <a:gd name="connsiteX1" fmla="*/ 164312 w 335610"/>
              <a:gd name="connsiteY1" fmla="*/ 53134 h 405544"/>
              <a:gd name="connsiteX2" fmla="*/ 217581 w 335610"/>
              <a:gd name="connsiteY2" fmla="*/ 121327 h 405544"/>
              <a:gd name="connsiteX3" fmla="*/ 280960 w 335610"/>
              <a:gd name="connsiteY3" fmla="*/ 202725 h 405544"/>
              <a:gd name="connsiteX4" fmla="*/ 335584 w 335610"/>
              <a:gd name="connsiteY4" fmla="*/ 294073 h 405544"/>
              <a:gd name="connsiteX5" fmla="*/ 282480 w 335610"/>
              <a:gd name="connsiteY5" fmla="*/ 330620 h 405544"/>
              <a:gd name="connsiteX6" fmla="*/ 191478 w 335610"/>
              <a:gd name="connsiteY6" fmla="*/ 405544 h 405544"/>
              <a:gd name="connsiteX7" fmla="*/ 136542 w 335610"/>
              <a:gd name="connsiteY7" fmla="*/ 329287 h 405544"/>
              <a:gd name="connsiteX8" fmla="*/ 0 w 335610"/>
              <a:gd name="connsiteY8" fmla="*/ 114328 h 405544"/>
              <a:gd name="connsiteX9" fmla="*/ 121776 w 335610"/>
              <a:gd name="connsiteY9" fmla="*/ 0 h 405544"/>
              <a:gd name="connsiteX0" fmla="*/ 83644 w 297478"/>
              <a:gd name="connsiteY0" fmla="*/ 0 h 405544"/>
              <a:gd name="connsiteX1" fmla="*/ 126180 w 297478"/>
              <a:gd name="connsiteY1" fmla="*/ 53134 h 405544"/>
              <a:gd name="connsiteX2" fmla="*/ 179449 w 297478"/>
              <a:gd name="connsiteY2" fmla="*/ 121327 h 405544"/>
              <a:gd name="connsiteX3" fmla="*/ 242828 w 297478"/>
              <a:gd name="connsiteY3" fmla="*/ 202725 h 405544"/>
              <a:gd name="connsiteX4" fmla="*/ 297452 w 297478"/>
              <a:gd name="connsiteY4" fmla="*/ 294073 h 405544"/>
              <a:gd name="connsiteX5" fmla="*/ 244348 w 297478"/>
              <a:gd name="connsiteY5" fmla="*/ 330620 h 405544"/>
              <a:gd name="connsiteX6" fmla="*/ 153346 w 297478"/>
              <a:gd name="connsiteY6" fmla="*/ 405544 h 405544"/>
              <a:gd name="connsiteX7" fmla="*/ 98410 w 297478"/>
              <a:gd name="connsiteY7" fmla="*/ 329287 h 405544"/>
              <a:gd name="connsiteX8" fmla="*/ 0 w 297478"/>
              <a:gd name="connsiteY8" fmla="*/ 181860 h 405544"/>
              <a:gd name="connsiteX9" fmla="*/ 83644 w 297478"/>
              <a:gd name="connsiteY9" fmla="*/ 0 h 405544"/>
              <a:gd name="connsiteX0" fmla="*/ 83644 w 297478"/>
              <a:gd name="connsiteY0" fmla="*/ 0 h 405544"/>
              <a:gd name="connsiteX1" fmla="*/ 126180 w 297478"/>
              <a:gd name="connsiteY1" fmla="*/ 53134 h 405544"/>
              <a:gd name="connsiteX2" fmla="*/ 203716 w 297478"/>
              <a:gd name="connsiteY2" fmla="*/ 158844 h 405544"/>
              <a:gd name="connsiteX3" fmla="*/ 242828 w 297478"/>
              <a:gd name="connsiteY3" fmla="*/ 202725 h 405544"/>
              <a:gd name="connsiteX4" fmla="*/ 297452 w 297478"/>
              <a:gd name="connsiteY4" fmla="*/ 294073 h 405544"/>
              <a:gd name="connsiteX5" fmla="*/ 244348 w 297478"/>
              <a:gd name="connsiteY5" fmla="*/ 330620 h 405544"/>
              <a:gd name="connsiteX6" fmla="*/ 153346 w 297478"/>
              <a:gd name="connsiteY6" fmla="*/ 405544 h 405544"/>
              <a:gd name="connsiteX7" fmla="*/ 98410 w 297478"/>
              <a:gd name="connsiteY7" fmla="*/ 329287 h 405544"/>
              <a:gd name="connsiteX8" fmla="*/ 0 w 297478"/>
              <a:gd name="connsiteY8" fmla="*/ 181860 h 405544"/>
              <a:gd name="connsiteX9" fmla="*/ 83644 w 297478"/>
              <a:gd name="connsiteY9" fmla="*/ 0 h 405544"/>
              <a:gd name="connsiteX0" fmla="*/ 83644 w 297485"/>
              <a:gd name="connsiteY0" fmla="*/ 0 h 405544"/>
              <a:gd name="connsiteX1" fmla="*/ 126180 w 297485"/>
              <a:gd name="connsiteY1" fmla="*/ 53134 h 405544"/>
              <a:gd name="connsiteX2" fmla="*/ 203716 w 297485"/>
              <a:gd name="connsiteY2" fmla="*/ 158844 h 405544"/>
              <a:gd name="connsiteX3" fmla="*/ 256694 w 297485"/>
              <a:gd name="connsiteY3" fmla="*/ 225235 h 405544"/>
              <a:gd name="connsiteX4" fmla="*/ 297452 w 297485"/>
              <a:gd name="connsiteY4" fmla="*/ 294073 h 405544"/>
              <a:gd name="connsiteX5" fmla="*/ 244348 w 297485"/>
              <a:gd name="connsiteY5" fmla="*/ 330620 h 405544"/>
              <a:gd name="connsiteX6" fmla="*/ 153346 w 297485"/>
              <a:gd name="connsiteY6" fmla="*/ 405544 h 405544"/>
              <a:gd name="connsiteX7" fmla="*/ 98410 w 297485"/>
              <a:gd name="connsiteY7" fmla="*/ 329287 h 405544"/>
              <a:gd name="connsiteX8" fmla="*/ 0 w 297485"/>
              <a:gd name="connsiteY8" fmla="*/ 181860 h 405544"/>
              <a:gd name="connsiteX9" fmla="*/ 83644 w 297485"/>
              <a:gd name="connsiteY9" fmla="*/ 0 h 405544"/>
              <a:gd name="connsiteX0" fmla="*/ 83644 w 297486"/>
              <a:gd name="connsiteY0" fmla="*/ 0 h 405544"/>
              <a:gd name="connsiteX1" fmla="*/ 171246 w 297486"/>
              <a:gd name="connsiteY1" fmla="*/ 120667 h 405544"/>
              <a:gd name="connsiteX2" fmla="*/ 203716 w 297486"/>
              <a:gd name="connsiteY2" fmla="*/ 158844 h 405544"/>
              <a:gd name="connsiteX3" fmla="*/ 256694 w 297486"/>
              <a:gd name="connsiteY3" fmla="*/ 225235 h 405544"/>
              <a:gd name="connsiteX4" fmla="*/ 297452 w 297486"/>
              <a:gd name="connsiteY4" fmla="*/ 294073 h 405544"/>
              <a:gd name="connsiteX5" fmla="*/ 244348 w 297486"/>
              <a:gd name="connsiteY5" fmla="*/ 330620 h 405544"/>
              <a:gd name="connsiteX6" fmla="*/ 153346 w 297486"/>
              <a:gd name="connsiteY6" fmla="*/ 405544 h 405544"/>
              <a:gd name="connsiteX7" fmla="*/ 98410 w 297486"/>
              <a:gd name="connsiteY7" fmla="*/ 329287 h 405544"/>
              <a:gd name="connsiteX8" fmla="*/ 0 w 297486"/>
              <a:gd name="connsiteY8" fmla="*/ 181860 h 405544"/>
              <a:gd name="connsiteX9" fmla="*/ 83644 w 297486"/>
              <a:gd name="connsiteY9" fmla="*/ 0 h 405544"/>
              <a:gd name="connsiteX0" fmla="*/ 146042 w 297486"/>
              <a:gd name="connsiteY0" fmla="*/ 0 h 330508"/>
              <a:gd name="connsiteX1" fmla="*/ 171246 w 297486"/>
              <a:gd name="connsiteY1" fmla="*/ 45631 h 330508"/>
              <a:gd name="connsiteX2" fmla="*/ 203716 w 297486"/>
              <a:gd name="connsiteY2" fmla="*/ 83808 h 330508"/>
              <a:gd name="connsiteX3" fmla="*/ 256694 w 297486"/>
              <a:gd name="connsiteY3" fmla="*/ 150199 h 330508"/>
              <a:gd name="connsiteX4" fmla="*/ 297452 w 297486"/>
              <a:gd name="connsiteY4" fmla="*/ 219037 h 330508"/>
              <a:gd name="connsiteX5" fmla="*/ 244348 w 297486"/>
              <a:gd name="connsiteY5" fmla="*/ 255584 h 330508"/>
              <a:gd name="connsiteX6" fmla="*/ 153346 w 297486"/>
              <a:gd name="connsiteY6" fmla="*/ 330508 h 330508"/>
              <a:gd name="connsiteX7" fmla="*/ 98410 w 297486"/>
              <a:gd name="connsiteY7" fmla="*/ 254251 h 330508"/>
              <a:gd name="connsiteX8" fmla="*/ 0 w 297486"/>
              <a:gd name="connsiteY8" fmla="*/ 106824 h 330508"/>
              <a:gd name="connsiteX9" fmla="*/ 146042 w 297486"/>
              <a:gd name="connsiteY9" fmla="*/ 0 h 330508"/>
              <a:gd name="connsiteX0" fmla="*/ 100975 w 252419"/>
              <a:gd name="connsiteY0" fmla="*/ 0 h 330508"/>
              <a:gd name="connsiteX1" fmla="*/ 126179 w 252419"/>
              <a:gd name="connsiteY1" fmla="*/ 45631 h 330508"/>
              <a:gd name="connsiteX2" fmla="*/ 158649 w 252419"/>
              <a:gd name="connsiteY2" fmla="*/ 83808 h 330508"/>
              <a:gd name="connsiteX3" fmla="*/ 211627 w 252419"/>
              <a:gd name="connsiteY3" fmla="*/ 150199 h 330508"/>
              <a:gd name="connsiteX4" fmla="*/ 252385 w 252419"/>
              <a:gd name="connsiteY4" fmla="*/ 219037 h 330508"/>
              <a:gd name="connsiteX5" fmla="*/ 199281 w 252419"/>
              <a:gd name="connsiteY5" fmla="*/ 255584 h 330508"/>
              <a:gd name="connsiteX6" fmla="*/ 108279 w 252419"/>
              <a:gd name="connsiteY6" fmla="*/ 330508 h 330508"/>
              <a:gd name="connsiteX7" fmla="*/ 53343 w 252419"/>
              <a:gd name="connsiteY7" fmla="*/ 254251 h 330508"/>
              <a:gd name="connsiteX8" fmla="*/ 0 w 252419"/>
              <a:gd name="connsiteY8" fmla="*/ 80561 h 330508"/>
              <a:gd name="connsiteX9" fmla="*/ 100975 w 252419"/>
              <a:gd name="connsiteY9" fmla="*/ 0 h 330508"/>
              <a:gd name="connsiteX0" fmla="*/ 100975 w 252419"/>
              <a:gd name="connsiteY0" fmla="*/ 0 h 330508"/>
              <a:gd name="connsiteX1" fmla="*/ 126179 w 252419"/>
              <a:gd name="connsiteY1" fmla="*/ 45631 h 330508"/>
              <a:gd name="connsiteX2" fmla="*/ 158649 w 252419"/>
              <a:gd name="connsiteY2" fmla="*/ 83808 h 330508"/>
              <a:gd name="connsiteX3" fmla="*/ 211627 w 252419"/>
              <a:gd name="connsiteY3" fmla="*/ 150199 h 330508"/>
              <a:gd name="connsiteX4" fmla="*/ 252385 w 252419"/>
              <a:gd name="connsiteY4" fmla="*/ 219037 h 330508"/>
              <a:gd name="connsiteX5" fmla="*/ 199281 w 252419"/>
              <a:gd name="connsiteY5" fmla="*/ 255584 h 330508"/>
              <a:gd name="connsiteX6" fmla="*/ 108279 w 252419"/>
              <a:gd name="connsiteY6" fmla="*/ 330508 h 330508"/>
              <a:gd name="connsiteX7" fmla="*/ 105341 w 252419"/>
              <a:gd name="connsiteY7" fmla="*/ 235491 h 330508"/>
              <a:gd name="connsiteX8" fmla="*/ 0 w 252419"/>
              <a:gd name="connsiteY8" fmla="*/ 80561 h 330508"/>
              <a:gd name="connsiteX9" fmla="*/ 100975 w 252419"/>
              <a:gd name="connsiteY9" fmla="*/ 0 h 330508"/>
              <a:gd name="connsiteX0" fmla="*/ 100975 w 252419"/>
              <a:gd name="connsiteY0" fmla="*/ 0 h 300494"/>
              <a:gd name="connsiteX1" fmla="*/ 126179 w 252419"/>
              <a:gd name="connsiteY1" fmla="*/ 45631 h 300494"/>
              <a:gd name="connsiteX2" fmla="*/ 158649 w 252419"/>
              <a:gd name="connsiteY2" fmla="*/ 83808 h 300494"/>
              <a:gd name="connsiteX3" fmla="*/ 211627 w 252419"/>
              <a:gd name="connsiteY3" fmla="*/ 150199 h 300494"/>
              <a:gd name="connsiteX4" fmla="*/ 252385 w 252419"/>
              <a:gd name="connsiteY4" fmla="*/ 219037 h 300494"/>
              <a:gd name="connsiteX5" fmla="*/ 199281 w 252419"/>
              <a:gd name="connsiteY5" fmla="*/ 255584 h 300494"/>
              <a:gd name="connsiteX6" fmla="*/ 142945 w 252419"/>
              <a:gd name="connsiteY6" fmla="*/ 300494 h 300494"/>
              <a:gd name="connsiteX7" fmla="*/ 105341 w 252419"/>
              <a:gd name="connsiteY7" fmla="*/ 235491 h 300494"/>
              <a:gd name="connsiteX8" fmla="*/ 0 w 252419"/>
              <a:gd name="connsiteY8" fmla="*/ 80561 h 300494"/>
              <a:gd name="connsiteX9" fmla="*/ 100975 w 252419"/>
              <a:gd name="connsiteY9" fmla="*/ 0 h 300494"/>
              <a:gd name="connsiteX0" fmla="*/ 66308 w 217752"/>
              <a:gd name="connsiteY0" fmla="*/ 0 h 300494"/>
              <a:gd name="connsiteX1" fmla="*/ 91512 w 217752"/>
              <a:gd name="connsiteY1" fmla="*/ 45631 h 300494"/>
              <a:gd name="connsiteX2" fmla="*/ 123982 w 217752"/>
              <a:gd name="connsiteY2" fmla="*/ 83808 h 300494"/>
              <a:gd name="connsiteX3" fmla="*/ 176960 w 217752"/>
              <a:gd name="connsiteY3" fmla="*/ 150199 h 300494"/>
              <a:gd name="connsiteX4" fmla="*/ 217718 w 217752"/>
              <a:gd name="connsiteY4" fmla="*/ 219037 h 300494"/>
              <a:gd name="connsiteX5" fmla="*/ 164614 w 217752"/>
              <a:gd name="connsiteY5" fmla="*/ 255584 h 300494"/>
              <a:gd name="connsiteX6" fmla="*/ 108278 w 217752"/>
              <a:gd name="connsiteY6" fmla="*/ 300494 h 300494"/>
              <a:gd name="connsiteX7" fmla="*/ 70674 w 217752"/>
              <a:gd name="connsiteY7" fmla="*/ 235491 h 300494"/>
              <a:gd name="connsiteX8" fmla="*/ 0 w 217752"/>
              <a:gd name="connsiteY8" fmla="*/ 114328 h 300494"/>
              <a:gd name="connsiteX9" fmla="*/ 66308 w 217752"/>
              <a:gd name="connsiteY9" fmla="*/ 0 h 300494"/>
              <a:gd name="connsiteX0" fmla="*/ 87107 w 217752"/>
              <a:gd name="connsiteY0" fmla="*/ 0 h 266728"/>
              <a:gd name="connsiteX1" fmla="*/ 91512 w 217752"/>
              <a:gd name="connsiteY1" fmla="*/ 11865 h 266728"/>
              <a:gd name="connsiteX2" fmla="*/ 123982 w 217752"/>
              <a:gd name="connsiteY2" fmla="*/ 50042 h 266728"/>
              <a:gd name="connsiteX3" fmla="*/ 176960 w 217752"/>
              <a:gd name="connsiteY3" fmla="*/ 116433 h 266728"/>
              <a:gd name="connsiteX4" fmla="*/ 217718 w 217752"/>
              <a:gd name="connsiteY4" fmla="*/ 185271 h 266728"/>
              <a:gd name="connsiteX5" fmla="*/ 164614 w 217752"/>
              <a:gd name="connsiteY5" fmla="*/ 221818 h 266728"/>
              <a:gd name="connsiteX6" fmla="*/ 108278 w 217752"/>
              <a:gd name="connsiteY6" fmla="*/ 266728 h 266728"/>
              <a:gd name="connsiteX7" fmla="*/ 70674 w 217752"/>
              <a:gd name="connsiteY7" fmla="*/ 201725 h 266728"/>
              <a:gd name="connsiteX8" fmla="*/ 0 w 217752"/>
              <a:gd name="connsiteY8" fmla="*/ 80562 h 266728"/>
              <a:gd name="connsiteX9" fmla="*/ 87107 w 217752"/>
              <a:gd name="connsiteY9" fmla="*/ 0 h 266728"/>
              <a:gd name="connsiteX0" fmla="*/ 87107 w 217752"/>
              <a:gd name="connsiteY0" fmla="*/ 0 h 266728"/>
              <a:gd name="connsiteX1" fmla="*/ 91512 w 217752"/>
              <a:gd name="connsiteY1" fmla="*/ 11865 h 266728"/>
              <a:gd name="connsiteX2" fmla="*/ 103314 w 217752"/>
              <a:gd name="connsiteY2" fmla="*/ 38949 h 266728"/>
              <a:gd name="connsiteX3" fmla="*/ 123982 w 217752"/>
              <a:gd name="connsiteY3" fmla="*/ 50042 h 266728"/>
              <a:gd name="connsiteX4" fmla="*/ 176960 w 217752"/>
              <a:gd name="connsiteY4" fmla="*/ 116433 h 266728"/>
              <a:gd name="connsiteX5" fmla="*/ 217718 w 217752"/>
              <a:gd name="connsiteY5" fmla="*/ 185271 h 266728"/>
              <a:gd name="connsiteX6" fmla="*/ 164614 w 217752"/>
              <a:gd name="connsiteY6" fmla="*/ 221818 h 266728"/>
              <a:gd name="connsiteX7" fmla="*/ 108278 w 217752"/>
              <a:gd name="connsiteY7" fmla="*/ 266728 h 266728"/>
              <a:gd name="connsiteX8" fmla="*/ 70674 w 217752"/>
              <a:gd name="connsiteY8" fmla="*/ 201725 h 266728"/>
              <a:gd name="connsiteX9" fmla="*/ 0 w 217752"/>
              <a:gd name="connsiteY9" fmla="*/ 80562 h 266728"/>
              <a:gd name="connsiteX10" fmla="*/ 87107 w 217752"/>
              <a:gd name="connsiteY10" fmla="*/ 0 h 266728"/>
              <a:gd name="connsiteX0" fmla="*/ 87107 w 217752"/>
              <a:gd name="connsiteY0" fmla="*/ 0 h 266728"/>
              <a:gd name="connsiteX1" fmla="*/ 91512 w 217752"/>
              <a:gd name="connsiteY1" fmla="*/ 11865 h 266728"/>
              <a:gd name="connsiteX2" fmla="*/ 103314 w 217752"/>
              <a:gd name="connsiteY2" fmla="*/ 38949 h 266728"/>
              <a:gd name="connsiteX3" fmla="*/ 155181 w 217752"/>
              <a:gd name="connsiteY3" fmla="*/ 91313 h 266728"/>
              <a:gd name="connsiteX4" fmla="*/ 176960 w 217752"/>
              <a:gd name="connsiteY4" fmla="*/ 116433 h 266728"/>
              <a:gd name="connsiteX5" fmla="*/ 217718 w 217752"/>
              <a:gd name="connsiteY5" fmla="*/ 185271 h 266728"/>
              <a:gd name="connsiteX6" fmla="*/ 164614 w 217752"/>
              <a:gd name="connsiteY6" fmla="*/ 221818 h 266728"/>
              <a:gd name="connsiteX7" fmla="*/ 108278 w 217752"/>
              <a:gd name="connsiteY7" fmla="*/ 266728 h 266728"/>
              <a:gd name="connsiteX8" fmla="*/ 70674 w 217752"/>
              <a:gd name="connsiteY8" fmla="*/ 201725 h 266728"/>
              <a:gd name="connsiteX9" fmla="*/ 0 w 217752"/>
              <a:gd name="connsiteY9" fmla="*/ 80562 h 266728"/>
              <a:gd name="connsiteX10" fmla="*/ 87107 w 217752"/>
              <a:gd name="connsiteY10" fmla="*/ 0 h 266728"/>
              <a:gd name="connsiteX0" fmla="*/ 87107 w 217752"/>
              <a:gd name="connsiteY0" fmla="*/ 0 h 266728"/>
              <a:gd name="connsiteX1" fmla="*/ 91512 w 217752"/>
              <a:gd name="connsiteY1" fmla="*/ 11865 h 266728"/>
              <a:gd name="connsiteX2" fmla="*/ 127581 w 217752"/>
              <a:gd name="connsiteY2" fmla="*/ 61461 h 266728"/>
              <a:gd name="connsiteX3" fmla="*/ 155181 w 217752"/>
              <a:gd name="connsiteY3" fmla="*/ 91313 h 266728"/>
              <a:gd name="connsiteX4" fmla="*/ 176960 w 217752"/>
              <a:gd name="connsiteY4" fmla="*/ 116433 h 266728"/>
              <a:gd name="connsiteX5" fmla="*/ 217718 w 217752"/>
              <a:gd name="connsiteY5" fmla="*/ 185271 h 266728"/>
              <a:gd name="connsiteX6" fmla="*/ 164614 w 217752"/>
              <a:gd name="connsiteY6" fmla="*/ 221818 h 266728"/>
              <a:gd name="connsiteX7" fmla="*/ 108278 w 217752"/>
              <a:gd name="connsiteY7" fmla="*/ 266728 h 266728"/>
              <a:gd name="connsiteX8" fmla="*/ 70674 w 217752"/>
              <a:gd name="connsiteY8" fmla="*/ 201725 h 266728"/>
              <a:gd name="connsiteX9" fmla="*/ 0 w 217752"/>
              <a:gd name="connsiteY9" fmla="*/ 80562 h 266728"/>
              <a:gd name="connsiteX10" fmla="*/ 87107 w 217752"/>
              <a:gd name="connsiteY10" fmla="*/ 0 h 266728"/>
              <a:gd name="connsiteX0" fmla="*/ 87107 w 217752"/>
              <a:gd name="connsiteY0" fmla="*/ 0 h 266728"/>
              <a:gd name="connsiteX1" fmla="*/ 101912 w 217752"/>
              <a:gd name="connsiteY1" fmla="*/ 34377 h 266728"/>
              <a:gd name="connsiteX2" fmla="*/ 127581 w 217752"/>
              <a:gd name="connsiteY2" fmla="*/ 61461 h 266728"/>
              <a:gd name="connsiteX3" fmla="*/ 155181 w 217752"/>
              <a:gd name="connsiteY3" fmla="*/ 91313 h 266728"/>
              <a:gd name="connsiteX4" fmla="*/ 176960 w 217752"/>
              <a:gd name="connsiteY4" fmla="*/ 116433 h 266728"/>
              <a:gd name="connsiteX5" fmla="*/ 217718 w 217752"/>
              <a:gd name="connsiteY5" fmla="*/ 185271 h 266728"/>
              <a:gd name="connsiteX6" fmla="*/ 164614 w 217752"/>
              <a:gd name="connsiteY6" fmla="*/ 221818 h 266728"/>
              <a:gd name="connsiteX7" fmla="*/ 108278 w 217752"/>
              <a:gd name="connsiteY7" fmla="*/ 266728 h 266728"/>
              <a:gd name="connsiteX8" fmla="*/ 70674 w 217752"/>
              <a:gd name="connsiteY8" fmla="*/ 201725 h 266728"/>
              <a:gd name="connsiteX9" fmla="*/ 0 w 217752"/>
              <a:gd name="connsiteY9" fmla="*/ 80562 h 266728"/>
              <a:gd name="connsiteX10" fmla="*/ 87107 w 217752"/>
              <a:gd name="connsiteY10" fmla="*/ 0 h 266728"/>
              <a:gd name="connsiteX0" fmla="*/ 97507 w 217752"/>
              <a:gd name="connsiteY0" fmla="*/ 0 h 251721"/>
              <a:gd name="connsiteX1" fmla="*/ 101912 w 217752"/>
              <a:gd name="connsiteY1" fmla="*/ 19370 h 251721"/>
              <a:gd name="connsiteX2" fmla="*/ 127581 w 217752"/>
              <a:gd name="connsiteY2" fmla="*/ 46454 h 251721"/>
              <a:gd name="connsiteX3" fmla="*/ 155181 w 217752"/>
              <a:gd name="connsiteY3" fmla="*/ 76306 h 251721"/>
              <a:gd name="connsiteX4" fmla="*/ 176960 w 217752"/>
              <a:gd name="connsiteY4" fmla="*/ 101426 h 251721"/>
              <a:gd name="connsiteX5" fmla="*/ 217718 w 217752"/>
              <a:gd name="connsiteY5" fmla="*/ 170264 h 251721"/>
              <a:gd name="connsiteX6" fmla="*/ 164614 w 217752"/>
              <a:gd name="connsiteY6" fmla="*/ 206811 h 251721"/>
              <a:gd name="connsiteX7" fmla="*/ 108278 w 217752"/>
              <a:gd name="connsiteY7" fmla="*/ 251721 h 251721"/>
              <a:gd name="connsiteX8" fmla="*/ 70674 w 217752"/>
              <a:gd name="connsiteY8" fmla="*/ 186718 h 251721"/>
              <a:gd name="connsiteX9" fmla="*/ 0 w 217752"/>
              <a:gd name="connsiteY9" fmla="*/ 65555 h 251721"/>
              <a:gd name="connsiteX10" fmla="*/ 97507 w 217752"/>
              <a:gd name="connsiteY10" fmla="*/ 0 h 251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17752" h="251721">
                <a:moveTo>
                  <a:pt x="97507" y="0"/>
                </a:moveTo>
                <a:lnTo>
                  <a:pt x="101912" y="19370"/>
                </a:lnTo>
                <a:cubicBezTo>
                  <a:pt x="103535" y="23396"/>
                  <a:pt x="125958" y="42428"/>
                  <a:pt x="127581" y="46454"/>
                </a:cubicBezTo>
                <a:lnTo>
                  <a:pt x="155181" y="76306"/>
                </a:lnTo>
                <a:lnTo>
                  <a:pt x="176960" y="101426"/>
                </a:lnTo>
                <a:cubicBezTo>
                  <a:pt x="175524" y="105613"/>
                  <a:pt x="219154" y="166077"/>
                  <a:pt x="217718" y="170264"/>
                </a:cubicBezTo>
                <a:lnTo>
                  <a:pt x="164614" y="206811"/>
                </a:lnTo>
                <a:lnTo>
                  <a:pt x="108278" y="251721"/>
                </a:lnTo>
                <a:cubicBezTo>
                  <a:pt x="107299" y="220049"/>
                  <a:pt x="71653" y="218390"/>
                  <a:pt x="70674" y="186718"/>
                </a:cubicBezTo>
                <a:lnTo>
                  <a:pt x="0" y="65555"/>
                </a:lnTo>
                <a:lnTo>
                  <a:pt x="97507" y="0"/>
                </a:lnTo>
                <a:close/>
              </a:path>
            </a:pathLst>
          </a:custGeom>
          <a:solidFill>
            <a:schemeClr val="bg1">
              <a:lumMod val="75000"/>
            </a:schemeClr>
          </a:solidFill>
          <a:ln w="6350">
            <a:solidFill>
              <a:srgbClr val="F6F5EE"/>
            </a:solidFill>
          </a:ln>
        </p:spPr>
        <p:style>
          <a:lnRef idx="2">
            <a:schemeClr val="accent1">
              <a:shade val="50000"/>
            </a:schemeClr>
          </a:lnRef>
          <a:fillRef idx="1">
            <a:schemeClr val="accent1"/>
          </a:fillRef>
          <a:effectRef idx="0">
            <a:schemeClr val="accent1"/>
          </a:effectRef>
          <a:fontRef idx="minor">
            <a:schemeClr val="lt1"/>
          </a:fontRef>
        </p:style>
        <p:txBody>
          <a:bodyPr lIns="91439" tIns="45720" rIns="91439" bIns="45720" anchor="ctr"/>
          <a:lstStyle/>
          <a:p>
            <a:pPr algn="ctr">
              <a:defRPr/>
            </a:pPr>
            <a:endParaRPr lang="ja-JP" altLang="en-US" sz="1200">
              <a:latin typeface="HGS創英角ｺﾞｼｯｸUB" panose="020B0900000000000000" pitchFamily="50" charset="-128"/>
              <a:ea typeface="HGS創英角ｺﾞｼｯｸUB" panose="020B0900000000000000" pitchFamily="50" charset="-128"/>
            </a:endParaRPr>
          </a:p>
        </p:txBody>
      </p:sp>
      <p:sp>
        <p:nvSpPr>
          <p:cNvPr id="44" name="テキスト ボックス 10"/>
          <p:cNvSpPr txBox="1">
            <a:spLocks noChangeArrowheads="1"/>
          </p:cNvSpPr>
          <p:nvPr/>
        </p:nvSpPr>
        <p:spPr bwMode="auto">
          <a:xfrm>
            <a:off x="4676222" y="3194712"/>
            <a:ext cx="688256" cy="257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36000" rIns="36000" bIns="36000" anchor="ct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dirty="0" smtClean="0">
                <a:latin typeface="HGS創英角ｺﾞｼｯｸUB" pitchFamily="50" charset="-128"/>
                <a:ea typeface="HGS創英角ｺﾞｼｯｸUB" pitchFamily="50" charset="-128"/>
              </a:rPr>
              <a:t>太陽の塔</a:t>
            </a:r>
            <a:endParaRPr lang="ja-JP" altLang="en-US" sz="1200" dirty="0">
              <a:latin typeface="HGS創英角ｺﾞｼｯｸUB" pitchFamily="50" charset="-128"/>
              <a:ea typeface="HGS創英角ｺﾞｼｯｸUB" pitchFamily="50" charset="-128"/>
            </a:endParaRPr>
          </a:p>
        </p:txBody>
      </p:sp>
      <p:sp>
        <p:nvSpPr>
          <p:cNvPr id="41" name="テキスト ボックス 33"/>
          <p:cNvSpPr txBox="1">
            <a:spLocks noChangeArrowheads="1"/>
          </p:cNvSpPr>
          <p:nvPr/>
        </p:nvSpPr>
        <p:spPr bwMode="auto">
          <a:xfrm>
            <a:off x="3491880" y="4365104"/>
            <a:ext cx="534368" cy="257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36000" rIns="36000" bIns="36000" anchor="ct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dirty="0">
                <a:latin typeface="HGS創英角ｺﾞｼｯｸUB" pitchFamily="50" charset="-128"/>
                <a:ea typeface="HGS創英角ｺﾞｼｯｸUB" pitchFamily="50" charset="-128"/>
              </a:rPr>
              <a:t>小広場</a:t>
            </a:r>
          </a:p>
        </p:txBody>
      </p:sp>
      <p:sp>
        <p:nvSpPr>
          <p:cNvPr id="42" name="Rectangle 3"/>
          <p:cNvSpPr txBox="1">
            <a:spLocks noChangeArrowheads="1"/>
          </p:cNvSpPr>
          <p:nvPr/>
        </p:nvSpPr>
        <p:spPr>
          <a:xfrm>
            <a:off x="382960" y="95646"/>
            <a:ext cx="4608512" cy="377668"/>
          </a:xfrm>
          <a:prstGeom prst="rect">
            <a:avLst/>
          </a:prstGeom>
          <a:solidFill>
            <a:schemeClr val="accent1"/>
          </a:solidFill>
        </p:spPr>
        <p:txBody>
          <a:bodyPr lIns="91439" tIns="45720" rIns="91439" bIns="45720" anchor="ctr" anchorCtr="0"/>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600" b="1" dirty="0" smtClean="0">
                <a:solidFill>
                  <a:schemeClr val="bg1"/>
                </a:solidFill>
              </a:rPr>
              <a:t>【</a:t>
            </a:r>
            <a:r>
              <a:rPr lang="ja-JP" altLang="en-US" sz="1600" b="1" dirty="0" smtClean="0">
                <a:solidFill>
                  <a:schemeClr val="bg1"/>
                </a:solidFill>
              </a:rPr>
              <a:t>施設</a:t>
            </a:r>
            <a:r>
              <a:rPr lang="en-US" altLang="ja-JP" sz="1600" b="1" dirty="0" smtClean="0">
                <a:solidFill>
                  <a:schemeClr val="bg1"/>
                </a:solidFill>
              </a:rPr>
              <a:t>】</a:t>
            </a:r>
            <a:endParaRPr lang="ja-JP" altLang="en-US" sz="1600" b="1" dirty="0">
              <a:solidFill>
                <a:schemeClr val="bg1"/>
              </a:solidFill>
            </a:endParaRPr>
          </a:p>
        </p:txBody>
      </p:sp>
    </p:spTree>
    <p:extLst>
      <p:ext uri="{BB962C8B-B14F-4D97-AF65-F5344CB8AC3E}">
        <p14:creationId xmlns:p14="http://schemas.microsoft.com/office/powerpoint/2010/main" val="22065566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48" name="テキスト ボックス 4"/>
          <p:cNvSpPr txBox="1">
            <a:spLocks noChangeArrowheads="1"/>
          </p:cNvSpPr>
          <p:nvPr/>
        </p:nvSpPr>
        <p:spPr bwMode="auto">
          <a:xfrm>
            <a:off x="5027950" y="1289732"/>
            <a:ext cx="3712496" cy="472803"/>
          </a:xfrm>
          <a:prstGeom prst="rect">
            <a:avLst/>
          </a:prstGeom>
          <a:solidFill>
            <a:schemeClr val="bg1"/>
          </a:solidFill>
          <a:ln w="9525">
            <a:solidFill>
              <a:schemeClr val="tx1"/>
            </a:solidFill>
            <a:miter lim="800000"/>
            <a:headEnd/>
            <a:tailEnd/>
          </a:ln>
        </p:spPr>
        <p:txBody>
          <a:bodyPr wrap="square" lIns="35995" tIns="35995" rIns="35995" bIns="35995">
            <a:spAutoFit/>
          </a:bodyPr>
          <a:lstStyle>
            <a:lvl1pPr eaLnBrk="0" hangingPunct="0">
              <a:defRPr kumimoji="1" b="1">
                <a:solidFill>
                  <a:schemeClr val="tx1"/>
                </a:solidFill>
                <a:latin typeface="Arial" charset="0"/>
                <a:ea typeface="ＭＳ Ｐゴシック" charset="-128"/>
              </a:defRPr>
            </a:lvl1pPr>
            <a:lvl2pPr marL="742950" indent="-285750" eaLnBrk="0" hangingPunct="0">
              <a:defRPr kumimoji="1" b="1">
                <a:solidFill>
                  <a:schemeClr val="tx1"/>
                </a:solidFill>
                <a:latin typeface="Arial" charset="0"/>
                <a:ea typeface="ＭＳ Ｐゴシック" charset="-128"/>
              </a:defRPr>
            </a:lvl2pPr>
            <a:lvl3pPr marL="1143000" indent="-228600" eaLnBrk="0" hangingPunct="0">
              <a:defRPr kumimoji="1" b="1">
                <a:solidFill>
                  <a:schemeClr val="tx1"/>
                </a:solidFill>
                <a:latin typeface="Arial" charset="0"/>
                <a:ea typeface="ＭＳ Ｐゴシック" charset="-128"/>
              </a:defRPr>
            </a:lvl3pPr>
            <a:lvl4pPr marL="1600200" indent="-228600" eaLnBrk="0" hangingPunct="0">
              <a:defRPr kumimoji="1" b="1">
                <a:solidFill>
                  <a:schemeClr val="tx1"/>
                </a:solidFill>
                <a:latin typeface="Arial" charset="0"/>
                <a:ea typeface="ＭＳ Ｐゴシック" charset="-128"/>
              </a:defRPr>
            </a:lvl4pPr>
            <a:lvl5pPr marL="2057400" indent="-228600" eaLnBrk="0" hangingPunct="0">
              <a:defRPr kumimoji="1" b="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b="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b="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b="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b="1">
                <a:solidFill>
                  <a:schemeClr val="tx1"/>
                </a:solidFill>
                <a:latin typeface="Arial" charset="0"/>
                <a:ea typeface="ＭＳ Ｐゴシック" charset="-128"/>
              </a:defRPr>
            </a:lvl9pPr>
          </a:lstStyle>
          <a:p>
            <a:pPr eaLnBrk="1" hangingPunct="1">
              <a:defRPr/>
            </a:pPr>
            <a:r>
              <a:rPr lang="en-US" altLang="ja-JP" sz="1300" dirty="0" smtClean="0">
                <a:latin typeface="HG丸ｺﾞｼｯｸM-PRO" panose="020F0600000000000000" pitchFamily="50" charset="-128"/>
                <a:ea typeface="HG丸ｺﾞｼｯｸM-PRO" panose="020F0600000000000000" pitchFamily="50" charset="-128"/>
              </a:rPr>
              <a:t>30</a:t>
            </a:r>
            <a:r>
              <a:rPr lang="ja-JP" altLang="en-US" sz="1300" dirty="0" smtClean="0">
                <a:latin typeface="HG丸ｺﾞｼｯｸM-PRO" panose="020F0600000000000000" pitchFamily="50" charset="-128"/>
                <a:ea typeface="HG丸ｺﾞｼｯｸM-PRO" panose="020F0600000000000000" pitchFamily="50" charset="-128"/>
              </a:rPr>
              <a:t>年度</a:t>
            </a:r>
            <a:r>
              <a:rPr lang="ja-JP" altLang="en-US" sz="1300" dirty="0">
                <a:latin typeface="HG丸ｺﾞｼｯｸM-PRO" panose="020F0600000000000000" pitchFamily="50" charset="-128"/>
                <a:ea typeface="HG丸ｺﾞｼｯｸM-PRO" panose="020F0600000000000000" pitchFamily="50" charset="-128"/>
              </a:rPr>
              <a:t>目標：</a:t>
            </a:r>
            <a:r>
              <a:rPr lang="en-US" altLang="ja-JP" sz="1300" dirty="0" smtClean="0">
                <a:latin typeface="HG丸ｺﾞｼｯｸM-PRO" panose="020F0600000000000000" pitchFamily="50" charset="-128"/>
                <a:ea typeface="HG丸ｺﾞｼｯｸM-PRO" panose="020F0600000000000000" pitchFamily="50" charset="-128"/>
              </a:rPr>
              <a:t>260</a:t>
            </a:r>
            <a:r>
              <a:rPr lang="ja-JP" altLang="en-US" sz="1300" dirty="0">
                <a:latin typeface="HG丸ｺﾞｼｯｸM-PRO" panose="020F0600000000000000" pitchFamily="50" charset="-128"/>
                <a:ea typeface="HG丸ｺﾞｼｯｸM-PRO" panose="020F0600000000000000" pitchFamily="50" charset="-128"/>
              </a:rPr>
              <a:t>万人</a:t>
            </a:r>
            <a:endParaRPr lang="en-US" altLang="zh-TW" sz="1300" dirty="0">
              <a:latin typeface="HG丸ｺﾞｼｯｸM-PRO" panose="020F0600000000000000" pitchFamily="50" charset="-128"/>
              <a:ea typeface="HG丸ｺﾞｼｯｸM-PRO" panose="020F0600000000000000" pitchFamily="50" charset="-128"/>
            </a:endParaRPr>
          </a:p>
          <a:p>
            <a:pPr eaLnBrk="1" hangingPunct="1">
              <a:defRPr/>
            </a:pPr>
            <a:r>
              <a:rPr lang="ja-JP" altLang="en-US" sz="1300" dirty="0">
                <a:latin typeface="HG丸ｺﾞｼｯｸM-PRO" panose="020F0600000000000000" pitchFamily="50" charset="-128"/>
                <a:ea typeface="HG丸ｺﾞｼｯｸM-PRO" panose="020F0600000000000000" pitchFamily="50" charset="-128"/>
              </a:rPr>
              <a:t>将来ビジョンの目標：</a:t>
            </a:r>
            <a:r>
              <a:rPr lang="en-US" altLang="ja-JP" sz="1300" dirty="0">
                <a:latin typeface="HG丸ｺﾞｼｯｸM-PRO" panose="020F0600000000000000" pitchFamily="50" charset="-128"/>
                <a:ea typeface="HG丸ｺﾞｼｯｸM-PRO" panose="020F0600000000000000" pitchFamily="50" charset="-128"/>
              </a:rPr>
              <a:t>300</a:t>
            </a:r>
            <a:r>
              <a:rPr lang="ja-JP" altLang="en-US" sz="1300" dirty="0">
                <a:latin typeface="HG丸ｺﾞｼｯｸM-PRO" panose="020F0600000000000000" pitchFamily="50" charset="-128"/>
                <a:ea typeface="HG丸ｺﾞｼｯｸM-PRO" panose="020F0600000000000000" pitchFamily="50" charset="-128"/>
              </a:rPr>
              <a:t>万人（平成</a:t>
            </a:r>
            <a:r>
              <a:rPr lang="en-US" altLang="ja-JP" sz="1300" dirty="0">
                <a:latin typeface="HG丸ｺﾞｼｯｸM-PRO" panose="020F0600000000000000" pitchFamily="50" charset="-128"/>
                <a:ea typeface="HG丸ｺﾞｼｯｸM-PRO" panose="020F0600000000000000" pitchFamily="50" charset="-128"/>
              </a:rPr>
              <a:t>32</a:t>
            </a:r>
            <a:r>
              <a:rPr lang="ja-JP" altLang="en-US" sz="1300" dirty="0">
                <a:latin typeface="HG丸ｺﾞｼｯｸM-PRO" panose="020F0600000000000000" pitchFamily="50" charset="-128"/>
                <a:ea typeface="HG丸ｺﾞｼｯｸM-PRO" panose="020F0600000000000000" pitchFamily="50" charset="-128"/>
              </a:rPr>
              <a:t>年度）</a:t>
            </a:r>
            <a:endParaRPr lang="zh-TW" altLang="en-US" sz="1300" dirty="0">
              <a:latin typeface="HG丸ｺﾞｼｯｸM-PRO" panose="020F0600000000000000" pitchFamily="50" charset="-128"/>
              <a:ea typeface="HG丸ｺﾞｼｯｸM-PRO" panose="020F0600000000000000" pitchFamily="50" charset="-128"/>
            </a:endParaRPr>
          </a:p>
        </p:txBody>
      </p:sp>
      <p:graphicFrame>
        <p:nvGraphicFramePr>
          <p:cNvPr id="24" name="表 23"/>
          <p:cNvGraphicFramePr>
            <a:graphicFrameLocks noGrp="1"/>
          </p:cNvGraphicFramePr>
          <p:nvPr>
            <p:extLst>
              <p:ext uri="{D42A27DB-BD31-4B8C-83A1-F6EECF244321}">
                <p14:modId xmlns:p14="http://schemas.microsoft.com/office/powerpoint/2010/main" val="1713604263"/>
              </p:ext>
            </p:extLst>
          </p:nvPr>
        </p:nvGraphicFramePr>
        <p:xfrm>
          <a:off x="364046" y="3580594"/>
          <a:ext cx="8118017" cy="1295397"/>
        </p:xfrm>
        <a:graphic>
          <a:graphicData uri="http://schemas.openxmlformats.org/drawingml/2006/table">
            <a:tbl>
              <a:tblPr firstRow="1" bandRow="1">
                <a:tableStyleId>{5C22544A-7EE6-4342-B048-85BDC9FD1C3A}</a:tableStyleId>
              </a:tblPr>
              <a:tblGrid>
                <a:gridCol w="431833">
                  <a:extLst>
                    <a:ext uri="{9D8B030D-6E8A-4147-A177-3AD203B41FA5}">
                      <a16:colId xmlns:a16="http://schemas.microsoft.com/office/drawing/2014/main" xmlns="" val="20000"/>
                    </a:ext>
                  </a:extLst>
                </a:gridCol>
                <a:gridCol w="601370">
                  <a:extLst>
                    <a:ext uri="{9D8B030D-6E8A-4147-A177-3AD203B41FA5}">
                      <a16:colId xmlns:a16="http://schemas.microsoft.com/office/drawing/2014/main" xmlns="" val="20001"/>
                    </a:ext>
                  </a:extLst>
                </a:gridCol>
                <a:gridCol w="590401">
                  <a:extLst>
                    <a:ext uri="{9D8B030D-6E8A-4147-A177-3AD203B41FA5}">
                      <a16:colId xmlns:a16="http://schemas.microsoft.com/office/drawing/2014/main" xmlns="" val="20002"/>
                    </a:ext>
                  </a:extLst>
                </a:gridCol>
                <a:gridCol w="590401">
                  <a:extLst>
                    <a:ext uri="{9D8B030D-6E8A-4147-A177-3AD203B41FA5}">
                      <a16:colId xmlns:a16="http://schemas.microsoft.com/office/drawing/2014/main" xmlns="" val="20003"/>
                    </a:ext>
                  </a:extLst>
                </a:gridCol>
                <a:gridCol w="590401">
                  <a:extLst>
                    <a:ext uri="{9D8B030D-6E8A-4147-A177-3AD203B41FA5}">
                      <a16:colId xmlns:a16="http://schemas.microsoft.com/office/drawing/2014/main" xmlns="" val="20004"/>
                    </a:ext>
                  </a:extLst>
                </a:gridCol>
                <a:gridCol w="590401">
                  <a:extLst>
                    <a:ext uri="{9D8B030D-6E8A-4147-A177-3AD203B41FA5}">
                      <a16:colId xmlns:a16="http://schemas.microsoft.com/office/drawing/2014/main" xmlns="" val="20005"/>
                    </a:ext>
                  </a:extLst>
                </a:gridCol>
                <a:gridCol w="590401">
                  <a:extLst>
                    <a:ext uri="{9D8B030D-6E8A-4147-A177-3AD203B41FA5}">
                      <a16:colId xmlns:a16="http://schemas.microsoft.com/office/drawing/2014/main" xmlns="" val="20006"/>
                    </a:ext>
                  </a:extLst>
                </a:gridCol>
                <a:gridCol w="590401">
                  <a:extLst>
                    <a:ext uri="{9D8B030D-6E8A-4147-A177-3AD203B41FA5}">
                      <a16:colId xmlns:a16="http://schemas.microsoft.com/office/drawing/2014/main" xmlns="" val="20007"/>
                    </a:ext>
                  </a:extLst>
                </a:gridCol>
                <a:gridCol w="590401">
                  <a:extLst>
                    <a:ext uri="{9D8B030D-6E8A-4147-A177-3AD203B41FA5}">
                      <a16:colId xmlns:a16="http://schemas.microsoft.com/office/drawing/2014/main" xmlns="" val="20008"/>
                    </a:ext>
                  </a:extLst>
                </a:gridCol>
                <a:gridCol w="590401">
                  <a:extLst>
                    <a:ext uri="{9D8B030D-6E8A-4147-A177-3AD203B41FA5}">
                      <a16:colId xmlns:a16="http://schemas.microsoft.com/office/drawing/2014/main" xmlns="" val="20009"/>
                    </a:ext>
                  </a:extLst>
                </a:gridCol>
                <a:gridCol w="558829">
                  <a:extLst>
                    <a:ext uri="{9D8B030D-6E8A-4147-A177-3AD203B41FA5}">
                      <a16:colId xmlns:a16="http://schemas.microsoft.com/office/drawing/2014/main" xmlns="" val="20010"/>
                    </a:ext>
                  </a:extLst>
                </a:gridCol>
                <a:gridCol w="527095">
                  <a:extLst>
                    <a:ext uri="{9D8B030D-6E8A-4147-A177-3AD203B41FA5}">
                      <a16:colId xmlns:a16="http://schemas.microsoft.com/office/drawing/2014/main" xmlns="" val="20011"/>
                    </a:ext>
                  </a:extLst>
                </a:gridCol>
                <a:gridCol w="605977">
                  <a:extLst>
                    <a:ext uri="{9D8B030D-6E8A-4147-A177-3AD203B41FA5}">
                      <a16:colId xmlns:a16="http://schemas.microsoft.com/office/drawing/2014/main" xmlns="" val="20012"/>
                    </a:ext>
                  </a:extLst>
                </a:gridCol>
                <a:gridCol w="669705">
                  <a:extLst>
                    <a:ext uri="{9D8B030D-6E8A-4147-A177-3AD203B41FA5}">
                      <a16:colId xmlns:a16="http://schemas.microsoft.com/office/drawing/2014/main" xmlns="" val="20013"/>
                    </a:ext>
                  </a:extLst>
                </a:gridCol>
              </a:tblGrid>
              <a:tr h="431799">
                <a:tc>
                  <a:txBody>
                    <a:bodyPr/>
                    <a:lstStyle/>
                    <a:p>
                      <a:endParaRPr kumimoji="1" lang="ja-JP" altLang="en-US" sz="1000" dirty="0"/>
                    </a:p>
                  </a:txBody>
                  <a:tcPr marL="91449" marR="91449" marT="45694" marB="45694"/>
                </a:tc>
                <a:tc>
                  <a:txBody>
                    <a:bodyPr/>
                    <a:lstStyle/>
                    <a:p>
                      <a:pPr algn="ctr"/>
                      <a:r>
                        <a:rPr kumimoji="1" lang="en-US" altLang="ja-JP" sz="1200" dirty="0" smtClean="0"/>
                        <a:t>4</a:t>
                      </a:r>
                      <a:r>
                        <a:rPr kumimoji="1" lang="ja-JP" altLang="en-US" sz="1200" dirty="0" smtClean="0"/>
                        <a:t>月</a:t>
                      </a:r>
                      <a:endParaRPr kumimoji="1" lang="ja-JP" altLang="en-US" sz="1200" dirty="0"/>
                    </a:p>
                  </a:txBody>
                  <a:tcPr marL="91449" marR="91449" marT="45694" marB="45694"/>
                </a:tc>
                <a:tc>
                  <a:txBody>
                    <a:bodyPr/>
                    <a:lstStyle/>
                    <a:p>
                      <a:pPr algn="ctr"/>
                      <a:r>
                        <a:rPr kumimoji="1" lang="en-US" altLang="ja-JP" sz="1200" dirty="0" smtClean="0"/>
                        <a:t>5</a:t>
                      </a:r>
                      <a:r>
                        <a:rPr kumimoji="1" lang="ja-JP" altLang="en-US" sz="1200" dirty="0" smtClean="0"/>
                        <a:t>月</a:t>
                      </a:r>
                      <a:endParaRPr kumimoji="1" lang="ja-JP" altLang="en-US" sz="1200" dirty="0"/>
                    </a:p>
                  </a:txBody>
                  <a:tcPr marL="91449" marR="91449" marT="45694" marB="45694"/>
                </a:tc>
                <a:tc>
                  <a:txBody>
                    <a:bodyPr/>
                    <a:lstStyle/>
                    <a:p>
                      <a:pPr algn="ctr"/>
                      <a:r>
                        <a:rPr kumimoji="1" lang="en-US" altLang="ja-JP" sz="1200" dirty="0" smtClean="0"/>
                        <a:t>6</a:t>
                      </a:r>
                      <a:r>
                        <a:rPr kumimoji="1" lang="ja-JP" altLang="en-US" sz="1200" dirty="0" smtClean="0"/>
                        <a:t>月</a:t>
                      </a:r>
                      <a:endParaRPr kumimoji="1" lang="ja-JP" altLang="en-US" sz="1200" dirty="0"/>
                    </a:p>
                  </a:txBody>
                  <a:tcPr marL="91449" marR="91449" marT="45694" marB="45694"/>
                </a:tc>
                <a:tc>
                  <a:txBody>
                    <a:bodyPr/>
                    <a:lstStyle/>
                    <a:p>
                      <a:pPr algn="ctr"/>
                      <a:r>
                        <a:rPr kumimoji="1" lang="en-US" altLang="ja-JP" sz="1200" dirty="0" smtClean="0"/>
                        <a:t>7</a:t>
                      </a:r>
                      <a:r>
                        <a:rPr kumimoji="1" lang="ja-JP" altLang="en-US" sz="1200" dirty="0" smtClean="0"/>
                        <a:t>月</a:t>
                      </a:r>
                      <a:endParaRPr kumimoji="1" lang="ja-JP" altLang="en-US" sz="1200" dirty="0"/>
                    </a:p>
                  </a:txBody>
                  <a:tcPr marL="91449" marR="91449" marT="45694" marB="45694"/>
                </a:tc>
                <a:tc>
                  <a:txBody>
                    <a:bodyPr/>
                    <a:lstStyle/>
                    <a:p>
                      <a:pPr algn="ctr"/>
                      <a:r>
                        <a:rPr kumimoji="1" lang="en-US" altLang="ja-JP" sz="1200" dirty="0" smtClean="0"/>
                        <a:t>8</a:t>
                      </a:r>
                      <a:r>
                        <a:rPr kumimoji="1" lang="ja-JP" altLang="en-US" sz="1200" dirty="0" smtClean="0"/>
                        <a:t>月</a:t>
                      </a:r>
                      <a:endParaRPr kumimoji="1" lang="ja-JP" altLang="en-US" sz="1200" dirty="0"/>
                    </a:p>
                  </a:txBody>
                  <a:tcPr marL="91449" marR="91449" marT="45694" marB="45694"/>
                </a:tc>
                <a:tc>
                  <a:txBody>
                    <a:bodyPr/>
                    <a:lstStyle/>
                    <a:p>
                      <a:pPr algn="ctr"/>
                      <a:r>
                        <a:rPr kumimoji="1" lang="en-US" altLang="ja-JP" sz="1200" dirty="0" smtClean="0"/>
                        <a:t>9</a:t>
                      </a:r>
                      <a:r>
                        <a:rPr kumimoji="1" lang="ja-JP" altLang="en-US" sz="1200" dirty="0" smtClean="0"/>
                        <a:t>月</a:t>
                      </a:r>
                      <a:endParaRPr kumimoji="1" lang="ja-JP" altLang="en-US" sz="1200" dirty="0"/>
                    </a:p>
                  </a:txBody>
                  <a:tcPr marL="91449" marR="91449" marT="45694" marB="45694"/>
                </a:tc>
                <a:tc>
                  <a:txBody>
                    <a:bodyPr/>
                    <a:lstStyle/>
                    <a:p>
                      <a:pPr algn="ctr"/>
                      <a:r>
                        <a:rPr kumimoji="1" lang="en-US" altLang="ja-JP" sz="1200" dirty="0" smtClean="0"/>
                        <a:t>10</a:t>
                      </a:r>
                      <a:r>
                        <a:rPr kumimoji="1" lang="ja-JP" altLang="en-US" sz="1200" dirty="0" smtClean="0"/>
                        <a:t>月</a:t>
                      </a:r>
                      <a:endParaRPr kumimoji="1" lang="ja-JP" altLang="en-US" sz="1200" dirty="0"/>
                    </a:p>
                  </a:txBody>
                  <a:tcPr marL="91449" marR="91449" marT="45694" marB="45694"/>
                </a:tc>
                <a:tc>
                  <a:txBody>
                    <a:bodyPr/>
                    <a:lstStyle/>
                    <a:p>
                      <a:pPr algn="ctr"/>
                      <a:r>
                        <a:rPr kumimoji="1" lang="en-US" altLang="ja-JP" sz="1200" dirty="0" smtClean="0"/>
                        <a:t>11</a:t>
                      </a:r>
                      <a:r>
                        <a:rPr kumimoji="1" lang="ja-JP" altLang="en-US" sz="1200" dirty="0" smtClean="0"/>
                        <a:t>月</a:t>
                      </a:r>
                      <a:endParaRPr kumimoji="1" lang="ja-JP" altLang="en-US" sz="1200" dirty="0"/>
                    </a:p>
                  </a:txBody>
                  <a:tcPr marL="91449" marR="91449" marT="45694" marB="45694"/>
                </a:tc>
                <a:tc>
                  <a:txBody>
                    <a:bodyPr/>
                    <a:lstStyle/>
                    <a:p>
                      <a:pPr algn="ctr"/>
                      <a:r>
                        <a:rPr kumimoji="1" lang="en-US" altLang="ja-JP" sz="1200" dirty="0" smtClean="0"/>
                        <a:t>12</a:t>
                      </a:r>
                      <a:r>
                        <a:rPr kumimoji="1" lang="ja-JP" altLang="en-US" sz="1200" dirty="0" smtClean="0"/>
                        <a:t>月</a:t>
                      </a:r>
                      <a:endParaRPr kumimoji="1" lang="ja-JP" altLang="en-US" sz="1200" dirty="0"/>
                    </a:p>
                  </a:txBody>
                  <a:tcPr marL="91449" marR="91449" marT="45694" marB="45694"/>
                </a:tc>
                <a:tc>
                  <a:txBody>
                    <a:bodyPr/>
                    <a:lstStyle/>
                    <a:p>
                      <a:pPr algn="ctr"/>
                      <a:r>
                        <a:rPr kumimoji="1" lang="en-US" altLang="ja-JP" sz="1200" dirty="0" smtClean="0"/>
                        <a:t>1</a:t>
                      </a:r>
                      <a:r>
                        <a:rPr kumimoji="1" lang="ja-JP" altLang="en-US" sz="1200" dirty="0" smtClean="0"/>
                        <a:t>月</a:t>
                      </a:r>
                      <a:endParaRPr kumimoji="1" lang="ja-JP" altLang="en-US" sz="1200" dirty="0"/>
                    </a:p>
                  </a:txBody>
                  <a:tcPr marL="91449" marR="91449" marT="45694" marB="45694"/>
                </a:tc>
                <a:tc>
                  <a:txBody>
                    <a:bodyPr/>
                    <a:lstStyle/>
                    <a:p>
                      <a:pPr algn="ctr"/>
                      <a:r>
                        <a:rPr kumimoji="1" lang="en-US" altLang="ja-JP" sz="1200" dirty="0" smtClean="0"/>
                        <a:t>2</a:t>
                      </a:r>
                      <a:r>
                        <a:rPr kumimoji="1" lang="ja-JP" altLang="en-US" sz="1200" dirty="0" smtClean="0"/>
                        <a:t>月</a:t>
                      </a:r>
                      <a:endParaRPr kumimoji="1" lang="ja-JP" altLang="en-US" sz="1200" dirty="0"/>
                    </a:p>
                  </a:txBody>
                  <a:tcPr marL="91449" marR="91449" marT="45694" marB="45694"/>
                </a:tc>
                <a:tc>
                  <a:txBody>
                    <a:bodyPr/>
                    <a:lstStyle/>
                    <a:p>
                      <a:pPr algn="ctr"/>
                      <a:r>
                        <a:rPr kumimoji="1" lang="en-US" altLang="ja-JP" sz="1200" dirty="0" smtClean="0"/>
                        <a:t>3</a:t>
                      </a:r>
                      <a:r>
                        <a:rPr kumimoji="1" lang="ja-JP" altLang="en-US" sz="1200" dirty="0" smtClean="0"/>
                        <a:t>月</a:t>
                      </a:r>
                      <a:endParaRPr kumimoji="1" lang="ja-JP" altLang="en-US" sz="1200" dirty="0"/>
                    </a:p>
                  </a:txBody>
                  <a:tcPr marL="91449" marR="91449" marT="45694" marB="45694"/>
                </a:tc>
                <a:tc>
                  <a:txBody>
                    <a:bodyPr/>
                    <a:lstStyle/>
                    <a:p>
                      <a:pPr algn="ctr"/>
                      <a:r>
                        <a:rPr kumimoji="1" lang="ja-JP" altLang="en-US" sz="1200" dirty="0" smtClean="0"/>
                        <a:t>合計</a:t>
                      </a:r>
                      <a:endParaRPr kumimoji="1" lang="ja-JP" altLang="en-US" sz="1200" dirty="0"/>
                    </a:p>
                  </a:txBody>
                  <a:tcPr marL="91449" marR="91449" marT="45694" marB="45694"/>
                </a:tc>
                <a:extLst>
                  <a:ext uri="{0D108BD9-81ED-4DB2-BD59-A6C34878D82A}">
                    <a16:rowId xmlns:a16="http://schemas.microsoft.com/office/drawing/2014/main" xmlns="" val="10000"/>
                  </a:ext>
                </a:extLst>
              </a:tr>
              <a:tr h="431799">
                <a:tc>
                  <a:txBody>
                    <a:bodyPr/>
                    <a:lstStyle/>
                    <a:p>
                      <a:r>
                        <a:rPr kumimoji="1" lang="en-US" altLang="ja-JP" sz="1100" dirty="0" smtClean="0"/>
                        <a:t>H28</a:t>
                      </a:r>
                      <a:endParaRPr kumimoji="1" lang="ja-JP" altLang="en-US" sz="1100" dirty="0"/>
                    </a:p>
                  </a:txBody>
                  <a:tcPr marL="91449" marR="91449" marT="45694" marB="45694"/>
                </a:tc>
                <a:tc>
                  <a:txBody>
                    <a:bodyPr/>
                    <a:lstStyle/>
                    <a:p>
                      <a:pPr algn="r"/>
                      <a:r>
                        <a:rPr kumimoji="1" lang="en-US" altLang="ja-JP" sz="900" dirty="0" smtClean="0"/>
                        <a:t>329,073</a:t>
                      </a:r>
                      <a:endParaRPr kumimoji="1" lang="ja-JP" altLang="en-US" sz="900" dirty="0"/>
                    </a:p>
                  </a:txBody>
                  <a:tcPr marL="91449" marR="91449" marT="45694" marB="45694"/>
                </a:tc>
                <a:tc>
                  <a:txBody>
                    <a:bodyPr/>
                    <a:lstStyle/>
                    <a:p>
                      <a:pPr algn="r"/>
                      <a:r>
                        <a:rPr kumimoji="1" lang="en-US" altLang="ja-JP" sz="900" dirty="0" smtClean="0"/>
                        <a:t>311,295</a:t>
                      </a:r>
                      <a:endParaRPr kumimoji="1" lang="ja-JP" altLang="en-US" sz="900" dirty="0"/>
                    </a:p>
                  </a:txBody>
                  <a:tcPr marL="91449" marR="91449" marT="45694" marB="45694"/>
                </a:tc>
                <a:tc>
                  <a:txBody>
                    <a:bodyPr/>
                    <a:lstStyle/>
                    <a:p>
                      <a:pPr algn="r"/>
                      <a:r>
                        <a:rPr kumimoji="1" lang="en-US" altLang="ja-JP" sz="900" dirty="0" smtClean="0"/>
                        <a:t>99,168</a:t>
                      </a:r>
                      <a:endParaRPr kumimoji="1" lang="ja-JP" altLang="en-US" sz="900" dirty="0"/>
                    </a:p>
                  </a:txBody>
                  <a:tcPr marL="91449" marR="91449" marT="45694" marB="45694"/>
                </a:tc>
                <a:tc>
                  <a:txBody>
                    <a:bodyPr/>
                    <a:lstStyle/>
                    <a:p>
                      <a:pPr algn="r"/>
                      <a:r>
                        <a:rPr kumimoji="1" lang="en-US" altLang="ja-JP" sz="900" dirty="0" smtClean="0"/>
                        <a:t>123,577</a:t>
                      </a:r>
                      <a:endParaRPr kumimoji="1" lang="ja-JP" altLang="en-US" sz="900" dirty="0"/>
                    </a:p>
                  </a:txBody>
                  <a:tcPr marL="91449" marR="91449" marT="45694" marB="45694"/>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900" dirty="0" smtClean="0">
                          <a:solidFill>
                            <a:schemeClr val="tx1"/>
                          </a:solidFill>
                        </a:rPr>
                        <a:t>118,633</a:t>
                      </a:r>
                      <a:endParaRPr kumimoji="1" lang="ja-JP" altLang="en-US" sz="900" dirty="0">
                        <a:solidFill>
                          <a:schemeClr val="tx1"/>
                        </a:solidFill>
                      </a:endParaRPr>
                    </a:p>
                  </a:txBody>
                  <a:tcPr marL="91449" marR="91449" marT="45694" marB="45694"/>
                </a:tc>
                <a:tc>
                  <a:txBody>
                    <a:bodyPr/>
                    <a:lstStyle/>
                    <a:p>
                      <a:pPr algn="r"/>
                      <a:r>
                        <a:rPr kumimoji="1" lang="en-US" altLang="ja-JP" sz="900" dirty="0" smtClean="0">
                          <a:solidFill>
                            <a:schemeClr val="tx1"/>
                          </a:solidFill>
                        </a:rPr>
                        <a:t>109,430</a:t>
                      </a:r>
                      <a:endParaRPr kumimoji="1" lang="ja-JP" altLang="en-US" sz="900" dirty="0">
                        <a:solidFill>
                          <a:schemeClr val="tx1"/>
                        </a:solidFill>
                      </a:endParaRPr>
                    </a:p>
                  </a:txBody>
                  <a:tcPr marL="91449" marR="91449" marT="45694" marB="45694"/>
                </a:tc>
                <a:tc>
                  <a:txBody>
                    <a:bodyPr/>
                    <a:lstStyle/>
                    <a:p>
                      <a:pPr algn="r"/>
                      <a:r>
                        <a:rPr kumimoji="1" lang="en-US" altLang="ja-JP" sz="900" dirty="0" smtClean="0">
                          <a:solidFill>
                            <a:schemeClr val="tx1"/>
                          </a:solidFill>
                        </a:rPr>
                        <a:t>328,715</a:t>
                      </a:r>
                      <a:endParaRPr kumimoji="1" lang="ja-JP" altLang="en-US" sz="900" dirty="0">
                        <a:solidFill>
                          <a:schemeClr val="tx1"/>
                        </a:solidFill>
                      </a:endParaRPr>
                    </a:p>
                  </a:txBody>
                  <a:tcPr marL="91449" marR="91449" marT="45694" marB="45694"/>
                </a:tc>
                <a:tc>
                  <a:txBody>
                    <a:bodyPr/>
                    <a:lstStyle/>
                    <a:p>
                      <a:pPr algn="r"/>
                      <a:r>
                        <a:rPr kumimoji="1" lang="en-US" altLang="ja-JP" sz="900" dirty="0" smtClean="0"/>
                        <a:t>244,157</a:t>
                      </a:r>
                      <a:endParaRPr kumimoji="1" lang="ja-JP" altLang="en-US" sz="900" dirty="0"/>
                    </a:p>
                  </a:txBody>
                  <a:tcPr marL="91449" marR="91449" marT="45694" marB="45694"/>
                </a:tc>
                <a:tc>
                  <a:txBody>
                    <a:bodyPr/>
                    <a:lstStyle/>
                    <a:p>
                      <a:pPr algn="r"/>
                      <a:r>
                        <a:rPr kumimoji="1" lang="en-US" altLang="ja-JP" sz="900" dirty="0" smtClean="0"/>
                        <a:t>163,351</a:t>
                      </a:r>
                      <a:endParaRPr kumimoji="1" lang="ja-JP" altLang="en-US" sz="900" dirty="0"/>
                    </a:p>
                  </a:txBody>
                  <a:tcPr marL="91449" marR="91449" marT="45694" marB="45694"/>
                </a:tc>
                <a:tc>
                  <a:txBody>
                    <a:bodyPr/>
                    <a:lstStyle/>
                    <a:p>
                      <a:pPr algn="r"/>
                      <a:r>
                        <a:rPr kumimoji="1" lang="en-US" altLang="ja-JP" sz="900" dirty="0" smtClean="0"/>
                        <a:t>60,802</a:t>
                      </a:r>
                      <a:endParaRPr kumimoji="1" lang="ja-JP" altLang="en-US" sz="900" dirty="0"/>
                    </a:p>
                  </a:txBody>
                  <a:tcPr marL="91449" marR="91449" marT="45694" marB="45694"/>
                </a:tc>
                <a:tc>
                  <a:txBody>
                    <a:bodyPr/>
                    <a:lstStyle/>
                    <a:p>
                      <a:pPr algn="r"/>
                      <a:r>
                        <a:rPr kumimoji="1" lang="en-US" altLang="ja-JP" sz="900" dirty="0" smtClean="0"/>
                        <a:t>77,433</a:t>
                      </a:r>
                      <a:endParaRPr kumimoji="1" lang="ja-JP" altLang="en-US" sz="900" dirty="0"/>
                    </a:p>
                  </a:txBody>
                  <a:tcPr marL="91449" marR="91449" marT="45694" marB="45694"/>
                </a:tc>
                <a:tc>
                  <a:txBody>
                    <a:bodyPr/>
                    <a:lstStyle/>
                    <a:p>
                      <a:pPr algn="r"/>
                      <a:r>
                        <a:rPr kumimoji="1" lang="en-US" altLang="ja-JP" sz="900" dirty="0" smtClean="0"/>
                        <a:t>241,556</a:t>
                      </a:r>
                      <a:endParaRPr kumimoji="1" lang="ja-JP" altLang="en-US" sz="900" dirty="0"/>
                    </a:p>
                  </a:txBody>
                  <a:tcPr marL="91449" marR="91449" marT="45694" marB="45694"/>
                </a:tc>
                <a:tc>
                  <a:txBody>
                    <a:bodyPr/>
                    <a:lstStyle/>
                    <a:p>
                      <a:pPr algn="r"/>
                      <a:r>
                        <a:rPr kumimoji="1" lang="en-US" altLang="ja-JP" sz="900" dirty="0" smtClean="0"/>
                        <a:t>2,207,190</a:t>
                      </a:r>
                      <a:endParaRPr kumimoji="1" lang="ja-JP" altLang="en-US" sz="900" dirty="0"/>
                    </a:p>
                  </a:txBody>
                  <a:tcPr marL="91449" marR="91449" marT="45694" marB="45694"/>
                </a:tc>
                <a:extLst>
                  <a:ext uri="{0D108BD9-81ED-4DB2-BD59-A6C34878D82A}">
                    <a16:rowId xmlns:a16="http://schemas.microsoft.com/office/drawing/2014/main" xmlns="" val="10001"/>
                  </a:ext>
                </a:extLst>
              </a:tr>
              <a:tr h="431799">
                <a:tc>
                  <a:txBody>
                    <a:bodyPr/>
                    <a:lstStyle/>
                    <a:p>
                      <a:r>
                        <a:rPr kumimoji="1" lang="en-US" altLang="ja-JP" sz="1100" dirty="0" smtClean="0"/>
                        <a:t>H29</a:t>
                      </a:r>
                      <a:endParaRPr kumimoji="1" lang="ja-JP" altLang="en-US" sz="1100" dirty="0"/>
                    </a:p>
                  </a:txBody>
                  <a:tcPr marL="91449" marR="91449" marT="45694" marB="45694"/>
                </a:tc>
                <a:tc>
                  <a:txBody>
                    <a:bodyPr/>
                    <a:lstStyle/>
                    <a:p>
                      <a:pPr algn="r"/>
                      <a:r>
                        <a:rPr kumimoji="1" lang="en-US" altLang="ja-JP" sz="900" dirty="0" smtClean="0"/>
                        <a:t>377,542</a:t>
                      </a:r>
                      <a:endParaRPr kumimoji="1" lang="ja-JP" altLang="en-US" sz="900" dirty="0"/>
                    </a:p>
                  </a:txBody>
                  <a:tcPr marL="91449" marR="91449" marT="45694" marB="45694"/>
                </a:tc>
                <a:tc>
                  <a:txBody>
                    <a:bodyPr/>
                    <a:lstStyle/>
                    <a:p>
                      <a:pPr algn="r"/>
                      <a:r>
                        <a:rPr kumimoji="1" lang="en-US" altLang="ja-JP" sz="900" dirty="0" smtClean="0"/>
                        <a:t>341,008</a:t>
                      </a:r>
                      <a:endParaRPr kumimoji="1" lang="ja-JP" altLang="en-US" sz="900" dirty="0"/>
                    </a:p>
                  </a:txBody>
                  <a:tcPr marL="91449" marR="91449" marT="45694" marB="45694"/>
                </a:tc>
                <a:tc>
                  <a:txBody>
                    <a:bodyPr/>
                    <a:lstStyle/>
                    <a:p>
                      <a:pPr algn="r"/>
                      <a:r>
                        <a:rPr kumimoji="1" lang="en-US" altLang="ja-JP" sz="900" dirty="0" smtClean="0"/>
                        <a:t>130,201</a:t>
                      </a:r>
                      <a:endParaRPr kumimoji="1" lang="ja-JP" altLang="en-US" sz="900" dirty="0"/>
                    </a:p>
                  </a:txBody>
                  <a:tcPr marL="91449" marR="91449" marT="45694" marB="45694"/>
                </a:tc>
                <a:tc>
                  <a:txBody>
                    <a:bodyPr/>
                    <a:lstStyle/>
                    <a:p>
                      <a:pPr algn="r"/>
                      <a:r>
                        <a:rPr kumimoji="1" lang="en-US" altLang="ja-JP" sz="900" dirty="0" smtClean="0"/>
                        <a:t>82,386</a:t>
                      </a:r>
                      <a:endParaRPr kumimoji="1" lang="ja-JP" altLang="en-US" sz="900" dirty="0"/>
                    </a:p>
                  </a:txBody>
                  <a:tcPr marL="91449" marR="91449" marT="45694" marB="45694"/>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900" dirty="0" smtClean="0">
                          <a:solidFill>
                            <a:schemeClr val="tx1"/>
                          </a:solidFill>
                        </a:rPr>
                        <a:t>93,687</a:t>
                      </a:r>
                      <a:endParaRPr kumimoji="1" lang="ja-JP" altLang="en-US" sz="900" dirty="0">
                        <a:solidFill>
                          <a:schemeClr val="tx1"/>
                        </a:solidFill>
                      </a:endParaRPr>
                    </a:p>
                  </a:txBody>
                  <a:tcPr marL="91449" marR="91449" marT="45694" marB="45694"/>
                </a:tc>
                <a:tc>
                  <a:txBody>
                    <a:bodyPr/>
                    <a:lstStyle/>
                    <a:p>
                      <a:pPr algn="r"/>
                      <a:r>
                        <a:rPr kumimoji="1" lang="en-US" altLang="ja-JP" sz="900" dirty="0" smtClean="0">
                          <a:solidFill>
                            <a:schemeClr val="tx1"/>
                          </a:solidFill>
                        </a:rPr>
                        <a:t>133,564</a:t>
                      </a:r>
                      <a:endParaRPr kumimoji="1" lang="ja-JP" altLang="en-US" sz="900" dirty="0">
                        <a:solidFill>
                          <a:schemeClr val="tx1"/>
                        </a:solidFill>
                      </a:endParaRPr>
                    </a:p>
                  </a:txBody>
                  <a:tcPr marL="91449" marR="91449" marT="45694" marB="45694"/>
                </a:tc>
                <a:tc>
                  <a:txBody>
                    <a:bodyPr/>
                    <a:lstStyle/>
                    <a:p>
                      <a:pPr algn="r"/>
                      <a:r>
                        <a:rPr kumimoji="1" lang="en-US" altLang="ja-JP" sz="900" dirty="0" smtClean="0">
                          <a:solidFill>
                            <a:schemeClr val="tx1"/>
                          </a:solidFill>
                        </a:rPr>
                        <a:t>198,683</a:t>
                      </a:r>
                      <a:endParaRPr kumimoji="1" lang="ja-JP" altLang="en-US" sz="900" dirty="0">
                        <a:solidFill>
                          <a:schemeClr val="tx1"/>
                        </a:solidFill>
                      </a:endParaRPr>
                    </a:p>
                  </a:txBody>
                  <a:tcPr marL="91449" marR="91449" marT="45694" marB="45694"/>
                </a:tc>
                <a:tc>
                  <a:txBody>
                    <a:bodyPr/>
                    <a:lstStyle/>
                    <a:p>
                      <a:pPr algn="r"/>
                      <a:r>
                        <a:rPr kumimoji="1" lang="en-US" altLang="ja-JP" sz="900" dirty="0" smtClean="0"/>
                        <a:t>259,174</a:t>
                      </a:r>
                      <a:endParaRPr kumimoji="1" lang="ja-JP" altLang="en-US" sz="900" dirty="0"/>
                    </a:p>
                  </a:txBody>
                  <a:tcPr marL="91449" marR="91449" marT="45694" marB="45694"/>
                </a:tc>
                <a:tc>
                  <a:txBody>
                    <a:bodyPr/>
                    <a:lstStyle/>
                    <a:p>
                      <a:pPr algn="r"/>
                      <a:r>
                        <a:rPr kumimoji="1" lang="en-US" altLang="ja-JP" sz="900" dirty="0" smtClean="0"/>
                        <a:t>147,549</a:t>
                      </a:r>
                      <a:endParaRPr kumimoji="1" lang="ja-JP" altLang="en-US" sz="900" dirty="0"/>
                    </a:p>
                  </a:txBody>
                  <a:tcPr marL="91449" marR="91449" marT="45694" marB="45694"/>
                </a:tc>
                <a:tc>
                  <a:txBody>
                    <a:bodyPr/>
                    <a:lstStyle/>
                    <a:p>
                      <a:pPr algn="r"/>
                      <a:r>
                        <a:rPr kumimoji="1" lang="en-US" altLang="ja-JP" sz="900" dirty="0" smtClean="0"/>
                        <a:t>48,933</a:t>
                      </a:r>
                      <a:endParaRPr kumimoji="1" lang="ja-JP" altLang="en-US" sz="900" dirty="0"/>
                    </a:p>
                  </a:txBody>
                  <a:tcPr marL="91449" marR="91449" marT="45694" marB="45694"/>
                </a:tc>
                <a:tc>
                  <a:txBody>
                    <a:bodyPr/>
                    <a:lstStyle/>
                    <a:p>
                      <a:pPr algn="r"/>
                      <a:r>
                        <a:rPr kumimoji="1" lang="en-US" altLang="ja-JP" sz="900" dirty="0" smtClean="0"/>
                        <a:t>70,267</a:t>
                      </a:r>
                      <a:endParaRPr kumimoji="1" lang="ja-JP" altLang="en-US" sz="900" dirty="0"/>
                    </a:p>
                  </a:txBody>
                  <a:tcPr marL="91449" marR="91449" marT="45694" marB="45694"/>
                </a:tc>
                <a:tc>
                  <a:txBody>
                    <a:bodyPr/>
                    <a:lstStyle/>
                    <a:p>
                      <a:pPr algn="r"/>
                      <a:r>
                        <a:rPr kumimoji="1" lang="en-US" altLang="ja-JP" sz="900" dirty="0" smtClean="0"/>
                        <a:t>362,371</a:t>
                      </a:r>
                      <a:endParaRPr kumimoji="1" lang="ja-JP" altLang="en-US" sz="900" dirty="0"/>
                    </a:p>
                  </a:txBody>
                  <a:tcPr marL="91449" marR="91449" marT="45694" marB="45694"/>
                </a:tc>
                <a:tc>
                  <a:txBody>
                    <a:bodyPr/>
                    <a:lstStyle/>
                    <a:p>
                      <a:pPr algn="r"/>
                      <a:r>
                        <a:rPr kumimoji="1" lang="en-US" altLang="ja-JP" sz="900" dirty="0" smtClean="0"/>
                        <a:t>2,245,365</a:t>
                      </a:r>
                      <a:endParaRPr kumimoji="1" lang="ja-JP" altLang="en-US" sz="900" dirty="0"/>
                    </a:p>
                  </a:txBody>
                  <a:tcPr marL="91449" marR="91449" marT="45694" marB="45694"/>
                </a:tc>
                <a:extLst>
                  <a:ext uri="{0D108BD9-81ED-4DB2-BD59-A6C34878D82A}">
                    <a16:rowId xmlns:a16="http://schemas.microsoft.com/office/drawing/2014/main" xmlns="" val="10002"/>
                  </a:ext>
                </a:extLst>
              </a:tr>
            </a:tbl>
          </a:graphicData>
        </a:graphic>
      </p:graphicFrame>
      <p:graphicFrame>
        <p:nvGraphicFramePr>
          <p:cNvPr id="27" name="表 26"/>
          <p:cNvGraphicFramePr>
            <a:graphicFrameLocks noGrp="1"/>
          </p:cNvGraphicFramePr>
          <p:nvPr>
            <p:extLst>
              <p:ext uri="{D42A27DB-BD31-4B8C-83A1-F6EECF244321}">
                <p14:modId xmlns:p14="http://schemas.microsoft.com/office/powerpoint/2010/main" val="971654051"/>
              </p:ext>
            </p:extLst>
          </p:nvPr>
        </p:nvGraphicFramePr>
        <p:xfrm>
          <a:off x="371246" y="5161384"/>
          <a:ext cx="5730832" cy="1164421"/>
        </p:xfrm>
        <a:graphic>
          <a:graphicData uri="http://schemas.openxmlformats.org/drawingml/2006/table">
            <a:tbl>
              <a:tblPr bandRow="1">
                <a:tableStyleId>{5C22544A-7EE6-4342-B048-85BDC9FD1C3A}</a:tableStyleId>
              </a:tblPr>
              <a:tblGrid>
                <a:gridCol w="618264">
                  <a:extLst>
                    <a:ext uri="{9D8B030D-6E8A-4147-A177-3AD203B41FA5}">
                      <a16:colId xmlns:a16="http://schemas.microsoft.com/office/drawing/2014/main" xmlns="" val="20000"/>
                    </a:ext>
                  </a:extLst>
                </a:gridCol>
                <a:gridCol w="1080120">
                  <a:extLst>
                    <a:ext uri="{9D8B030D-6E8A-4147-A177-3AD203B41FA5}">
                      <a16:colId xmlns:a16="http://schemas.microsoft.com/office/drawing/2014/main" xmlns="" val="20001"/>
                    </a:ext>
                  </a:extLst>
                </a:gridCol>
                <a:gridCol w="1080120">
                  <a:extLst>
                    <a:ext uri="{9D8B030D-6E8A-4147-A177-3AD203B41FA5}">
                      <a16:colId xmlns:a16="http://schemas.microsoft.com/office/drawing/2014/main" xmlns="" val="20002"/>
                    </a:ext>
                  </a:extLst>
                </a:gridCol>
                <a:gridCol w="1440160">
                  <a:extLst>
                    <a:ext uri="{9D8B030D-6E8A-4147-A177-3AD203B41FA5}">
                      <a16:colId xmlns:a16="http://schemas.microsoft.com/office/drawing/2014/main" xmlns="" val="20003"/>
                    </a:ext>
                  </a:extLst>
                </a:gridCol>
                <a:gridCol w="1512168">
                  <a:extLst>
                    <a:ext uri="{9D8B030D-6E8A-4147-A177-3AD203B41FA5}">
                      <a16:colId xmlns:a16="http://schemas.microsoft.com/office/drawing/2014/main" xmlns="" val="20004"/>
                    </a:ext>
                  </a:extLst>
                </a:gridCol>
              </a:tblGrid>
              <a:tr h="403473">
                <a:tc>
                  <a:txBody>
                    <a:bodyPr/>
                    <a:lstStyle/>
                    <a:p>
                      <a:pPr algn="ctr"/>
                      <a:endParaRPr kumimoji="1" lang="ja-JP" altLang="en-US" sz="1000" dirty="0">
                        <a:solidFill>
                          <a:schemeClr val="bg1"/>
                        </a:solidFill>
                      </a:endParaRPr>
                    </a:p>
                  </a:txBody>
                  <a:tcPr marL="91436" marR="91436" marT="45742" marB="45742"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1"/>
                    </a:solidFill>
                  </a:tcPr>
                </a:tc>
                <a:tc>
                  <a:txBody>
                    <a:bodyPr/>
                    <a:lstStyle/>
                    <a:p>
                      <a:pPr algn="l"/>
                      <a:r>
                        <a:rPr kumimoji="1" lang="ja-JP" altLang="en-US" sz="1000" baseline="0" dirty="0" smtClean="0">
                          <a:solidFill>
                            <a:schemeClr val="tx1"/>
                          </a:solidFill>
                        </a:rPr>
                        <a:t>    </a:t>
                      </a:r>
                      <a:r>
                        <a:rPr kumimoji="1" lang="ja-JP" altLang="en-US" sz="1000" dirty="0" smtClean="0">
                          <a:solidFill>
                            <a:schemeClr val="tx1"/>
                          </a:solidFill>
                        </a:rPr>
                        <a:t>自然文化園</a:t>
                      </a:r>
                      <a:endParaRPr kumimoji="1" lang="ja-JP" altLang="en-US" sz="1000" dirty="0">
                        <a:solidFill>
                          <a:schemeClr val="tx1"/>
                        </a:solidFill>
                      </a:endParaRPr>
                    </a:p>
                  </a:txBody>
                  <a:tcPr marL="91436" marR="91436" marT="45742" marB="45742" anchor="ctr">
                    <a:lnT w="12700" cap="flat" cmpd="sng" algn="ctr">
                      <a:solidFill>
                        <a:schemeClr val="tx1"/>
                      </a:solidFill>
                      <a:prstDash val="solid"/>
                      <a:round/>
                      <a:headEnd type="none" w="med" len="med"/>
                      <a:tailEnd type="none" w="med" len="med"/>
                    </a:lnT>
                    <a:solidFill>
                      <a:schemeClr val="accent1"/>
                    </a:solidFill>
                  </a:tcPr>
                </a:tc>
                <a:tc>
                  <a:txBody>
                    <a:bodyPr/>
                    <a:lstStyle/>
                    <a:p>
                      <a:pPr algn="ctr"/>
                      <a:r>
                        <a:rPr kumimoji="1" lang="ja-JP" altLang="en-US" sz="1000" dirty="0" smtClean="0">
                          <a:solidFill>
                            <a:schemeClr val="tx1"/>
                          </a:solidFill>
                        </a:rPr>
                        <a:t>日本庭園</a:t>
                      </a:r>
                      <a:endParaRPr kumimoji="1" lang="ja-JP" altLang="en-US" sz="1000" dirty="0">
                        <a:solidFill>
                          <a:schemeClr val="tx1"/>
                        </a:solidFill>
                      </a:endParaRPr>
                    </a:p>
                  </a:txBody>
                  <a:tcPr marL="91436" marR="91436" marT="45742" marB="45742" anchor="ctr">
                    <a:lnT w="12700" cap="flat" cmpd="sng" algn="ctr">
                      <a:solidFill>
                        <a:schemeClr val="tx1"/>
                      </a:solidFill>
                      <a:prstDash val="solid"/>
                      <a:round/>
                      <a:headEnd type="none" w="med" len="med"/>
                      <a:tailEnd type="none" w="med" len="med"/>
                    </a:lnT>
                    <a:solidFill>
                      <a:schemeClr val="accent1"/>
                    </a:solidFill>
                  </a:tcPr>
                </a:tc>
                <a:tc>
                  <a:txBody>
                    <a:bodyPr/>
                    <a:lstStyle/>
                    <a:p>
                      <a:pPr algn="ctr"/>
                      <a:r>
                        <a:rPr kumimoji="1" lang="en-US" altLang="ja-JP" sz="1000" dirty="0" smtClean="0">
                          <a:solidFill>
                            <a:schemeClr val="tx1"/>
                          </a:solidFill>
                          <a:latin typeface="+mn-ea"/>
                          <a:ea typeface="+mn-ea"/>
                        </a:rPr>
                        <a:t>EXPO’70</a:t>
                      </a:r>
                      <a:r>
                        <a:rPr kumimoji="1" lang="ja-JP" altLang="en-US" sz="1000" dirty="0" smtClean="0">
                          <a:solidFill>
                            <a:schemeClr val="tx1"/>
                          </a:solidFill>
                          <a:latin typeface="+mn-ea"/>
                          <a:ea typeface="+mn-ea"/>
                        </a:rPr>
                        <a:t>ﾊﾟﾋﾞﾘｵﾝ（</a:t>
                      </a:r>
                      <a:r>
                        <a:rPr kumimoji="1" lang="en-US" altLang="ja-JP" sz="1000" dirty="0" smtClean="0">
                          <a:solidFill>
                            <a:schemeClr val="tx1"/>
                          </a:solidFill>
                          <a:latin typeface="+mn-ea"/>
                          <a:ea typeface="+mn-ea"/>
                        </a:rPr>
                        <a:t>※1</a:t>
                      </a:r>
                      <a:r>
                        <a:rPr kumimoji="1" lang="ja-JP" altLang="en-US" sz="1000" dirty="0" smtClean="0">
                          <a:solidFill>
                            <a:schemeClr val="tx1"/>
                          </a:solidFill>
                          <a:latin typeface="+mn-ea"/>
                          <a:ea typeface="+mn-ea"/>
                        </a:rPr>
                        <a:t>）</a:t>
                      </a:r>
                    </a:p>
                  </a:txBody>
                  <a:tcPr marL="91436" marR="91436" marT="45742" marB="45742" anchor="ctr">
                    <a:lnT w="12700" cap="flat" cmpd="sng" algn="ctr">
                      <a:solidFill>
                        <a:schemeClr val="tx1"/>
                      </a:solidFill>
                      <a:prstDash val="solid"/>
                      <a:round/>
                      <a:headEnd type="none" w="med" len="med"/>
                      <a:tailEnd type="none" w="med" len="med"/>
                    </a:lnT>
                    <a:solidFill>
                      <a:schemeClr val="accent1"/>
                    </a:solidFill>
                  </a:tcPr>
                </a:tc>
                <a:tc>
                  <a:txBody>
                    <a:bodyPr/>
                    <a:lstStyle/>
                    <a:p>
                      <a:pPr algn="ctr"/>
                      <a:r>
                        <a:rPr kumimoji="1" lang="zh-TW" altLang="en-US" sz="1000" dirty="0" smtClean="0">
                          <a:solidFill>
                            <a:schemeClr val="tx1"/>
                          </a:solidFill>
                          <a:latin typeface="ＭＳ Ｐゴシック" panose="020B0600070205080204" pitchFamily="50" charset="-128"/>
                          <a:ea typeface="ＭＳ Ｐゴシック" panose="020B0600070205080204" pitchFamily="50" charset="-128"/>
                        </a:rPr>
                        <a:t>大阪日本民芸館（</a:t>
                      </a:r>
                      <a:r>
                        <a:rPr kumimoji="1" lang="en-US" altLang="zh-TW" sz="1000" dirty="0" smtClean="0">
                          <a:solidFill>
                            <a:schemeClr val="tx1"/>
                          </a:solidFill>
                          <a:latin typeface="ＭＳ Ｐゴシック" panose="020B0600070205080204" pitchFamily="50" charset="-128"/>
                          <a:ea typeface="ＭＳ Ｐゴシック" panose="020B0600070205080204" pitchFamily="50" charset="-128"/>
                        </a:rPr>
                        <a:t>※</a:t>
                      </a:r>
                      <a:r>
                        <a:rPr kumimoji="1" lang="en-US" altLang="ja-JP" sz="1000" dirty="0" smtClean="0">
                          <a:solidFill>
                            <a:schemeClr val="tx1"/>
                          </a:solidFill>
                          <a:latin typeface="ＭＳ Ｐゴシック" panose="020B0600070205080204" pitchFamily="50" charset="-128"/>
                          <a:ea typeface="ＭＳ Ｐゴシック" panose="020B0600070205080204" pitchFamily="50" charset="-128"/>
                        </a:rPr>
                        <a:t>1</a:t>
                      </a:r>
                      <a:r>
                        <a:rPr kumimoji="1" lang="zh-TW" altLang="en-US" sz="1000" dirty="0" smtClean="0">
                          <a:solidFill>
                            <a:schemeClr val="tx1"/>
                          </a:solidFill>
                          <a:latin typeface="ＭＳ Ｐゴシック" panose="020B0600070205080204" pitchFamily="50" charset="-128"/>
                          <a:ea typeface="ＭＳ Ｐゴシック" panose="020B0600070205080204" pitchFamily="50" charset="-128"/>
                        </a:rPr>
                        <a:t>）</a:t>
                      </a:r>
                    </a:p>
                  </a:txBody>
                  <a:tcPr marL="91436" marR="91436" marT="45742" marB="45742"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1"/>
                    </a:solidFill>
                  </a:tcPr>
                </a:tc>
                <a:extLst>
                  <a:ext uri="{0D108BD9-81ED-4DB2-BD59-A6C34878D82A}">
                    <a16:rowId xmlns:a16="http://schemas.microsoft.com/office/drawing/2014/main" xmlns="" val="10000"/>
                  </a:ext>
                </a:extLst>
              </a:tr>
              <a:tr h="347771">
                <a:tc>
                  <a:txBody>
                    <a:bodyPr/>
                    <a:lstStyle/>
                    <a:p>
                      <a:pPr algn="r"/>
                      <a:r>
                        <a:rPr kumimoji="1" lang="en-US" altLang="ja-JP" sz="1000" dirty="0" smtClean="0"/>
                        <a:t>H28</a:t>
                      </a:r>
                      <a:endParaRPr kumimoji="1" lang="ja-JP" altLang="en-US" sz="1000" dirty="0"/>
                    </a:p>
                  </a:txBody>
                  <a:tcPr marL="91436" marR="91436" marT="45742" marB="45742" anchor="ctr">
                    <a:lnL w="12700" cap="flat" cmpd="sng" algn="ctr">
                      <a:solidFill>
                        <a:schemeClr val="tx1"/>
                      </a:solidFill>
                      <a:prstDash val="solid"/>
                      <a:round/>
                      <a:headEnd type="none" w="med" len="med"/>
                      <a:tailEnd type="none" w="med" len="med"/>
                    </a:lnL>
                    <a:solidFill>
                      <a:schemeClr val="bg1">
                        <a:lumMod val="95000"/>
                      </a:schemeClr>
                    </a:solidFill>
                  </a:tcPr>
                </a:tc>
                <a:tc>
                  <a:txBody>
                    <a:bodyPr/>
                    <a:lstStyle/>
                    <a:p>
                      <a:pPr algn="r"/>
                      <a:r>
                        <a:rPr kumimoji="1" lang="en-US" altLang="ja-JP" sz="1000" dirty="0" smtClean="0"/>
                        <a:t>2,207,190</a:t>
                      </a:r>
                      <a:endParaRPr kumimoji="1" lang="ja-JP" altLang="en-US" sz="1000" dirty="0"/>
                    </a:p>
                  </a:txBody>
                  <a:tcPr marL="91436" marR="91436" marT="45742" marB="45742" anchor="ctr">
                    <a:solidFill>
                      <a:schemeClr val="bg1">
                        <a:lumMod val="95000"/>
                      </a:schemeClr>
                    </a:solidFill>
                  </a:tcPr>
                </a:tc>
                <a:tc>
                  <a:txBody>
                    <a:bodyPr/>
                    <a:lstStyle/>
                    <a:p>
                      <a:pPr algn="r"/>
                      <a:r>
                        <a:rPr kumimoji="1" lang="en-US" altLang="ja-JP" sz="1000" dirty="0" smtClean="0"/>
                        <a:t>261,760</a:t>
                      </a:r>
                      <a:endParaRPr kumimoji="1" lang="ja-JP" altLang="en-US" sz="1000" dirty="0"/>
                    </a:p>
                  </a:txBody>
                  <a:tcPr marL="91436" marR="91436" marT="45742" marB="45742" anchor="ctr">
                    <a:solidFill>
                      <a:schemeClr val="bg1">
                        <a:lumMod val="95000"/>
                      </a:schemeClr>
                    </a:solidFill>
                  </a:tcPr>
                </a:tc>
                <a:tc>
                  <a:txBody>
                    <a:bodyPr/>
                    <a:lstStyle/>
                    <a:p>
                      <a:pPr algn="r"/>
                      <a:r>
                        <a:rPr kumimoji="1" lang="en-US" altLang="ja-JP" sz="1000" smtClean="0"/>
                        <a:t>62,653</a:t>
                      </a:r>
                      <a:r>
                        <a:rPr kumimoji="1" lang="ja-JP" altLang="en-US" sz="1000" dirty="0" smtClean="0"/>
                        <a:t>（</a:t>
                      </a:r>
                      <a:r>
                        <a:rPr kumimoji="1" lang="en-US" altLang="ja-JP" sz="1000" dirty="0" smtClean="0"/>
                        <a:t>※2</a:t>
                      </a:r>
                      <a:r>
                        <a:rPr kumimoji="1" lang="ja-JP" altLang="en-US" sz="1000" dirty="0" smtClean="0"/>
                        <a:t>）</a:t>
                      </a:r>
                      <a:endParaRPr kumimoji="1" lang="ja-JP" altLang="en-US" sz="1000" dirty="0"/>
                    </a:p>
                  </a:txBody>
                  <a:tcPr marL="91436" marR="91436" marT="45742" marB="45742" anchor="ctr">
                    <a:solidFill>
                      <a:schemeClr val="bg1">
                        <a:lumMod val="95000"/>
                      </a:schemeClr>
                    </a:solidFill>
                  </a:tcPr>
                </a:tc>
                <a:tc>
                  <a:txBody>
                    <a:bodyPr/>
                    <a:lstStyle/>
                    <a:p>
                      <a:pPr algn="r"/>
                      <a:r>
                        <a:rPr kumimoji="1" lang="en-US" altLang="ja-JP" sz="1000" dirty="0" smtClean="0"/>
                        <a:t>5,840</a:t>
                      </a:r>
                      <a:endParaRPr kumimoji="1" lang="ja-JP" altLang="en-US" sz="1000" dirty="0"/>
                    </a:p>
                  </a:txBody>
                  <a:tcPr marL="91436" marR="91436" marT="45742" marB="45742" anchor="ctr">
                    <a:lnR w="12700" cap="flat" cmpd="sng" algn="ctr">
                      <a:solidFill>
                        <a:schemeClr val="tx1"/>
                      </a:solidFill>
                      <a:prstDash val="solid"/>
                      <a:round/>
                      <a:headEnd type="none" w="med" len="med"/>
                      <a:tailEnd type="none" w="med" len="med"/>
                    </a:lnR>
                    <a:solidFill>
                      <a:schemeClr val="bg1">
                        <a:lumMod val="95000"/>
                      </a:schemeClr>
                    </a:solidFill>
                  </a:tcPr>
                </a:tc>
                <a:extLst>
                  <a:ext uri="{0D108BD9-81ED-4DB2-BD59-A6C34878D82A}">
                    <a16:rowId xmlns:a16="http://schemas.microsoft.com/office/drawing/2014/main" xmlns="" val="10001"/>
                  </a:ext>
                </a:extLst>
              </a:tr>
              <a:tr h="413177">
                <a:tc>
                  <a:txBody>
                    <a:bodyPr/>
                    <a:lstStyle/>
                    <a:p>
                      <a:pPr algn="r"/>
                      <a:r>
                        <a:rPr kumimoji="1" lang="en-US" altLang="ja-JP" sz="1000" dirty="0" smtClean="0"/>
                        <a:t>H29</a:t>
                      </a:r>
                      <a:endParaRPr kumimoji="1" lang="ja-JP" altLang="en-US" sz="1000" dirty="0"/>
                    </a:p>
                  </a:txBody>
                  <a:tcPr marL="91436" marR="91436" marT="45742" marB="45742" anchor="ctr">
                    <a:lnL w="12700" cap="flat" cmpd="sng" algn="ctr">
                      <a:solidFill>
                        <a:schemeClr val="tx1"/>
                      </a:solidFill>
                      <a:prstDash val="solid"/>
                      <a:round/>
                      <a:headEnd type="none" w="med" len="med"/>
                      <a:tailEnd type="none" w="med" len="med"/>
                    </a:lnL>
                    <a:solidFill>
                      <a:schemeClr val="accent1">
                        <a:lumMod val="40000"/>
                        <a:lumOff val="60000"/>
                      </a:schemeClr>
                    </a:solidFill>
                  </a:tcPr>
                </a:tc>
                <a:tc>
                  <a:txBody>
                    <a:bodyPr/>
                    <a:lstStyle/>
                    <a:p>
                      <a:pPr algn="r"/>
                      <a:r>
                        <a:rPr kumimoji="1" lang="en-US" altLang="ja-JP" sz="1000" dirty="0" smtClean="0"/>
                        <a:t>2,245,365</a:t>
                      </a:r>
                      <a:endParaRPr kumimoji="1" lang="ja-JP" altLang="en-US" sz="1000" dirty="0"/>
                    </a:p>
                  </a:txBody>
                  <a:tcPr marL="91436" marR="91436" marT="45742" marB="45742" anchor="ctr">
                    <a:solidFill>
                      <a:schemeClr val="accent1">
                        <a:lumMod val="40000"/>
                        <a:lumOff val="60000"/>
                      </a:schemeClr>
                    </a:solidFill>
                  </a:tcPr>
                </a:tc>
                <a:tc>
                  <a:txBody>
                    <a:bodyPr/>
                    <a:lstStyle/>
                    <a:p>
                      <a:pPr algn="r"/>
                      <a:r>
                        <a:rPr kumimoji="1" lang="en-US" altLang="ja-JP" sz="1000" dirty="0" smtClean="0"/>
                        <a:t>247,299</a:t>
                      </a:r>
                      <a:endParaRPr kumimoji="1" lang="ja-JP" altLang="en-US" sz="1000" dirty="0"/>
                    </a:p>
                  </a:txBody>
                  <a:tcPr marL="91436" marR="91436" marT="45742" marB="45742" anchor="ctr">
                    <a:solidFill>
                      <a:schemeClr val="accent1">
                        <a:lumMod val="40000"/>
                        <a:lumOff val="60000"/>
                      </a:schemeClr>
                    </a:solidFill>
                  </a:tcPr>
                </a:tc>
                <a:tc>
                  <a:txBody>
                    <a:bodyPr/>
                    <a:lstStyle/>
                    <a:p>
                      <a:pPr algn="r"/>
                      <a:r>
                        <a:rPr kumimoji="1" lang="en-US" altLang="ja-JP" sz="1000" dirty="0" smtClean="0"/>
                        <a:t>58,029</a:t>
                      </a:r>
                      <a:r>
                        <a:rPr kumimoji="1" lang="ja-JP" altLang="en-US" sz="1000" dirty="0" smtClean="0"/>
                        <a:t>（</a:t>
                      </a:r>
                      <a:r>
                        <a:rPr kumimoji="1" lang="en-US" altLang="ja-JP" sz="1000" dirty="0" smtClean="0"/>
                        <a:t>※2</a:t>
                      </a:r>
                      <a:r>
                        <a:rPr kumimoji="1" lang="ja-JP" altLang="en-US" sz="1000" dirty="0" smtClean="0"/>
                        <a:t>）</a:t>
                      </a:r>
                      <a:endParaRPr kumimoji="1" lang="ja-JP" altLang="en-US" sz="1000" dirty="0"/>
                    </a:p>
                  </a:txBody>
                  <a:tcPr marL="91436" marR="91436" marT="45742" marB="45742" anchor="ctr">
                    <a:solidFill>
                      <a:schemeClr val="accent1">
                        <a:lumMod val="40000"/>
                        <a:lumOff val="60000"/>
                      </a:schemeClr>
                    </a:solidFill>
                  </a:tcPr>
                </a:tc>
                <a:tc>
                  <a:txBody>
                    <a:bodyPr/>
                    <a:lstStyle/>
                    <a:p>
                      <a:pPr algn="r"/>
                      <a:r>
                        <a:rPr kumimoji="1" lang="en-US" altLang="ja-JP" sz="1000" dirty="0" smtClean="0"/>
                        <a:t>6,912</a:t>
                      </a:r>
                      <a:endParaRPr kumimoji="1" lang="ja-JP" altLang="en-US" sz="1000" dirty="0"/>
                    </a:p>
                  </a:txBody>
                  <a:tcPr marL="91436" marR="91436" marT="45742" marB="45742" anchor="ctr">
                    <a:lnR w="12700" cap="flat" cmpd="sng" algn="ctr">
                      <a:solidFill>
                        <a:schemeClr val="tx1"/>
                      </a:solidFill>
                      <a:prstDash val="solid"/>
                      <a:round/>
                      <a:headEnd type="none" w="med" len="med"/>
                      <a:tailEnd type="none" w="med" len="med"/>
                    </a:lnR>
                    <a:solidFill>
                      <a:schemeClr val="accent1">
                        <a:lumMod val="40000"/>
                        <a:lumOff val="60000"/>
                      </a:schemeClr>
                    </a:solidFill>
                  </a:tcPr>
                </a:tc>
                <a:extLst>
                  <a:ext uri="{0D108BD9-81ED-4DB2-BD59-A6C34878D82A}">
                    <a16:rowId xmlns:a16="http://schemas.microsoft.com/office/drawing/2014/main" xmlns="" val="10002"/>
                  </a:ext>
                </a:extLst>
              </a:tr>
            </a:tbl>
          </a:graphicData>
        </a:graphic>
      </p:graphicFrame>
      <p:grpSp>
        <p:nvGrpSpPr>
          <p:cNvPr id="8299" name="グループ化 16"/>
          <p:cNvGrpSpPr>
            <a:grpSpLocks/>
          </p:cNvGrpSpPr>
          <p:nvPr/>
        </p:nvGrpSpPr>
        <p:grpSpPr bwMode="auto">
          <a:xfrm>
            <a:off x="291442" y="4870877"/>
            <a:ext cx="6181805" cy="374461"/>
            <a:chOff x="1003874" y="1819394"/>
            <a:chExt cx="6181578" cy="373952"/>
          </a:xfrm>
        </p:grpSpPr>
        <p:sp>
          <p:nvSpPr>
            <p:cNvPr id="8303" name="テキスト ボックス 17"/>
            <p:cNvSpPr txBox="1">
              <a:spLocks noChangeArrowheads="1"/>
            </p:cNvSpPr>
            <p:nvPr/>
          </p:nvSpPr>
          <p:spPr bwMode="auto">
            <a:xfrm>
              <a:off x="6016804" y="1819394"/>
              <a:ext cx="1168648" cy="3739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lnSpc>
                  <a:spcPts val="2200"/>
                </a:lnSpc>
                <a:spcBef>
                  <a:spcPct val="0"/>
                </a:spcBef>
                <a:buNone/>
              </a:pPr>
              <a:r>
                <a:rPr lang="ja-JP" altLang="en-US" sz="1000" dirty="0">
                  <a:latin typeface="Meiryo UI" pitchFamily="50" charset="-128"/>
                  <a:ea typeface="Meiryo UI" pitchFamily="50" charset="-128"/>
                  <a:cs typeface="Meiryo UI" pitchFamily="50" charset="-128"/>
                </a:rPr>
                <a:t>（単位：人）</a:t>
              </a:r>
              <a:endParaRPr lang="en-US" altLang="ja-JP" sz="1000" dirty="0">
                <a:latin typeface="Meiryo UI" pitchFamily="50" charset="-128"/>
                <a:ea typeface="Meiryo UI" pitchFamily="50" charset="-128"/>
                <a:cs typeface="Meiryo UI" pitchFamily="50" charset="-128"/>
              </a:endParaRPr>
            </a:p>
          </p:txBody>
        </p:sp>
        <p:sp>
          <p:nvSpPr>
            <p:cNvPr id="8304" name="テキスト ボックス 18"/>
            <p:cNvSpPr txBox="1">
              <a:spLocks noChangeArrowheads="1"/>
            </p:cNvSpPr>
            <p:nvPr/>
          </p:nvSpPr>
          <p:spPr bwMode="auto">
            <a:xfrm>
              <a:off x="1003874" y="1830011"/>
              <a:ext cx="5012930" cy="2766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200" dirty="0">
                  <a:latin typeface="HG丸ｺﾞｼｯｸM-PRO" panose="020F0600000000000000" pitchFamily="50" charset="-128"/>
                  <a:ea typeface="HG丸ｺﾞｼｯｸM-PRO" panose="020F0600000000000000" pitchFamily="50" charset="-128"/>
                </a:rPr>
                <a:t>平成</a:t>
              </a:r>
              <a:r>
                <a:rPr lang="en-US" altLang="ja-JP" sz="1200" dirty="0" smtClean="0">
                  <a:latin typeface="HG丸ｺﾞｼｯｸM-PRO" panose="020F0600000000000000" pitchFamily="50" charset="-128"/>
                  <a:ea typeface="HG丸ｺﾞｼｯｸM-PRO" panose="020F0600000000000000" pitchFamily="50" charset="-128"/>
                </a:rPr>
                <a:t>28</a:t>
              </a:r>
              <a:r>
                <a:rPr lang="ja-JP" altLang="en-US" sz="1200" dirty="0" smtClean="0">
                  <a:latin typeface="HG丸ｺﾞｼｯｸM-PRO" panose="020F0600000000000000" pitchFamily="50" charset="-128"/>
                  <a:ea typeface="HG丸ｺﾞｼｯｸM-PRO" panose="020F0600000000000000" pitchFamily="50" charset="-128"/>
                </a:rPr>
                <a:t>年度</a:t>
              </a:r>
              <a:r>
                <a:rPr lang="ja-JP" altLang="en-US" sz="1200" dirty="0">
                  <a:latin typeface="HG丸ｺﾞｼｯｸM-PRO" panose="020F0600000000000000" pitchFamily="50" charset="-128"/>
                  <a:ea typeface="HG丸ｺﾞｼｯｸM-PRO" panose="020F0600000000000000" pitchFamily="50" charset="-128"/>
                </a:rPr>
                <a:t>及び平成</a:t>
              </a:r>
              <a:r>
                <a:rPr lang="en-US" altLang="ja-JP" sz="1200" dirty="0" smtClean="0">
                  <a:latin typeface="HG丸ｺﾞｼｯｸM-PRO" panose="020F0600000000000000" pitchFamily="50" charset="-128"/>
                  <a:ea typeface="HG丸ｺﾞｼｯｸM-PRO" panose="020F0600000000000000" pitchFamily="50" charset="-128"/>
                </a:rPr>
                <a:t>29</a:t>
              </a:r>
              <a:r>
                <a:rPr lang="ja-JP" altLang="en-US" sz="1200" dirty="0" smtClean="0">
                  <a:latin typeface="HG丸ｺﾞｼｯｸM-PRO" panose="020F0600000000000000" pitchFamily="50" charset="-128"/>
                  <a:ea typeface="HG丸ｺﾞｼｯｸM-PRO" panose="020F0600000000000000" pitchFamily="50" charset="-128"/>
                </a:rPr>
                <a:t>年度の</a:t>
              </a:r>
              <a:r>
                <a:rPr lang="ja-JP" altLang="en-US" sz="1200" dirty="0">
                  <a:latin typeface="HG丸ｺﾞｼｯｸM-PRO" panose="020F0600000000000000" pitchFamily="50" charset="-128"/>
                  <a:ea typeface="HG丸ｺﾞｼｯｸM-PRO" panose="020F0600000000000000" pitchFamily="50" charset="-128"/>
                </a:rPr>
                <a:t>各施設の利用者数</a:t>
              </a:r>
            </a:p>
          </p:txBody>
        </p:sp>
      </p:grpSp>
      <p:sp>
        <p:nvSpPr>
          <p:cNvPr id="8300" name="テキスト ボックス 30"/>
          <p:cNvSpPr txBox="1">
            <a:spLocks noChangeArrowheads="1"/>
          </p:cNvSpPr>
          <p:nvPr/>
        </p:nvSpPr>
        <p:spPr bwMode="auto">
          <a:xfrm>
            <a:off x="358008" y="3268421"/>
            <a:ext cx="6232525" cy="299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5" rIns="91428" bIns="45715">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ja-JP" sz="1300" dirty="0">
                <a:latin typeface="HG丸ｺﾞｼｯｸM-PRO" panose="020F0600000000000000" pitchFamily="50" charset="-128"/>
                <a:ea typeface="HG丸ｺﾞｼｯｸM-PRO" panose="020F0600000000000000" pitchFamily="50" charset="-128"/>
              </a:rPr>
              <a:t>【</a:t>
            </a:r>
            <a:r>
              <a:rPr lang="ja-JP" altLang="en-US" sz="1300" dirty="0">
                <a:latin typeface="HG丸ｺﾞｼｯｸM-PRO" panose="020F0600000000000000" pitchFamily="50" charset="-128"/>
                <a:ea typeface="HG丸ｺﾞｼｯｸM-PRO" panose="020F0600000000000000" pitchFamily="50" charset="-128"/>
              </a:rPr>
              <a:t>月別入園者数（</a:t>
            </a:r>
            <a:r>
              <a:rPr lang="en-US" altLang="ja-JP" sz="1300" dirty="0" smtClean="0">
                <a:latin typeface="HG丸ｺﾞｼｯｸM-PRO" panose="020F0600000000000000" pitchFamily="50" charset="-128"/>
                <a:ea typeface="HG丸ｺﾞｼｯｸM-PRO" panose="020F0600000000000000" pitchFamily="50" charset="-128"/>
              </a:rPr>
              <a:t>H28</a:t>
            </a:r>
            <a:r>
              <a:rPr lang="ja-JP" altLang="en-US" sz="1300" dirty="0" smtClean="0">
                <a:latin typeface="HG丸ｺﾞｼｯｸM-PRO" panose="020F0600000000000000" pitchFamily="50" charset="-128"/>
                <a:ea typeface="HG丸ｺﾞｼｯｸM-PRO" panose="020F0600000000000000" pitchFamily="50" charset="-128"/>
              </a:rPr>
              <a:t>年度</a:t>
            </a:r>
            <a:r>
              <a:rPr lang="ja-JP" altLang="en-US" sz="1300" dirty="0">
                <a:latin typeface="HG丸ｺﾞｼｯｸM-PRO" panose="020F0600000000000000" pitchFamily="50" charset="-128"/>
                <a:ea typeface="HG丸ｺﾞｼｯｸM-PRO" panose="020F0600000000000000" pitchFamily="50" charset="-128"/>
              </a:rPr>
              <a:t>、</a:t>
            </a:r>
            <a:r>
              <a:rPr lang="en-US" altLang="ja-JP" sz="1300" dirty="0" smtClean="0">
                <a:latin typeface="HG丸ｺﾞｼｯｸM-PRO" panose="020F0600000000000000" pitchFamily="50" charset="-128"/>
                <a:ea typeface="HG丸ｺﾞｼｯｸM-PRO" panose="020F0600000000000000" pitchFamily="50" charset="-128"/>
              </a:rPr>
              <a:t>H29</a:t>
            </a:r>
            <a:r>
              <a:rPr lang="ja-JP" altLang="en-US" sz="1300" dirty="0" smtClean="0">
                <a:latin typeface="HG丸ｺﾞｼｯｸM-PRO" panose="020F0600000000000000" pitchFamily="50" charset="-128"/>
                <a:ea typeface="HG丸ｺﾞｼｯｸM-PRO" panose="020F0600000000000000" pitchFamily="50" charset="-128"/>
              </a:rPr>
              <a:t>年度</a:t>
            </a:r>
            <a:r>
              <a:rPr lang="ja-JP" altLang="en-US" sz="1300" dirty="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a:t>
            </a:r>
            <a:endParaRPr lang="en-US" altLang="ja-JP" sz="1300" dirty="0">
              <a:latin typeface="HG丸ｺﾞｼｯｸM-PRO" panose="020F0600000000000000" pitchFamily="50" charset="-128"/>
              <a:ea typeface="HG丸ｺﾞｼｯｸM-PRO" panose="020F0600000000000000" pitchFamily="50" charset="-128"/>
            </a:endParaRPr>
          </a:p>
        </p:txBody>
      </p:sp>
      <p:sp>
        <p:nvSpPr>
          <p:cNvPr id="8301" name="テキスト ボックス 19"/>
          <p:cNvSpPr txBox="1">
            <a:spLocks noChangeArrowheads="1"/>
          </p:cNvSpPr>
          <p:nvPr/>
        </p:nvSpPr>
        <p:spPr bwMode="auto">
          <a:xfrm>
            <a:off x="1997672" y="6316524"/>
            <a:ext cx="3680272" cy="235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8" tIns="45715" rIns="91428" bIns="45715">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900" dirty="0">
                <a:latin typeface="HG丸ｺﾞｼｯｸM-PRO" panose="020F0600000000000000" pitchFamily="50" charset="-128"/>
                <a:ea typeface="HG丸ｺﾞｼｯｸM-PRO" panose="020F0600000000000000" pitchFamily="50" charset="-128"/>
              </a:rPr>
              <a:t>（日本庭園、</a:t>
            </a:r>
            <a:r>
              <a:rPr lang="en-US" altLang="ja-JP" sz="900" dirty="0">
                <a:latin typeface="HG丸ｺﾞｼｯｸM-PRO" panose="020F0600000000000000" pitchFamily="50" charset="-128"/>
                <a:ea typeface="HG丸ｺﾞｼｯｸM-PRO" panose="020F0600000000000000" pitchFamily="50" charset="-128"/>
              </a:rPr>
              <a:t>EXPO’70</a:t>
            </a:r>
            <a:r>
              <a:rPr lang="ja-JP" altLang="en-US" sz="900" dirty="0">
                <a:latin typeface="HG丸ｺﾞｼｯｸM-PRO" panose="020F0600000000000000" pitchFamily="50" charset="-128"/>
                <a:ea typeface="HG丸ｺﾞｼｯｸM-PRO" panose="020F0600000000000000" pitchFamily="50" charset="-128"/>
              </a:rPr>
              <a:t>ﾊﾟﾋﾞﾘｵﾝは自然文化園の園内施設）</a:t>
            </a:r>
          </a:p>
        </p:txBody>
      </p:sp>
      <p:sp>
        <p:nvSpPr>
          <p:cNvPr id="8302" name="テキスト ボックス 20"/>
          <p:cNvSpPr txBox="1">
            <a:spLocks noChangeArrowheads="1"/>
          </p:cNvSpPr>
          <p:nvPr/>
        </p:nvSpPr>
        <p:spPr bwMode="auto">
          <a:xfrm>
            <a:off x="2098562" y="6491849"/>
            <a:ext cx="1825625" cy="235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8" tIns="45715" rIns="91428" bIns="45715">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900" dirty="0" smtClean="0">
                <a:latin typeface="HG丸ｺﾞｼｯｸM-PRO" panose="020F0600000000000000" pitchFamily="50" charset="-128"/>
                <a:ea typeface="HG丸ｺﾞｼｯｸM-PRO" panose="020F0600000000000000" pitchFamily="50" charset="-128"/>
              </a:rPr>
              <a:t>※</a:t>
            </a:r>
            <a:r>
              <a:rPr lang="ja-JP" altLang="en-US" sz="900" dirty="0" smtClean="0">
                <a:latin typeface="HG丸ｺﾞｼｯｸM-PRO" panose="020F0600000000000000" pitchFamily="50" charset="-128"/>
                <a:ea typeface="HG丸ｺﾞｼｯｸM-PRO" panose="020F0600000000000000" pitchFamily="50" charset="-128"/>
              </a:rPr>
              <a:t>１別途入館料</a:t>
            </a:r>
            <a:r>
              <a:rPr lang="ja-JP" altLang="en-US" sz="900" dirty="0">
                <a:latin typeface="HG丸ｺﾞｼｯｸM-PRO" panose="020F0600000000000000" pitchFamily="50" charset="-128"/>
                <a:ea typeface="HG丸ｺﾞｼｯｸM-PRO" panose="020F0600000000000000" pitchFamily="50" charset="-128"/>
              </a:rPr>
              <a:t>が必要な施設</a:t>
            </a:r>
          </a:p>
        </p:txBody>
      </p:sp>
      <p:sp>
        <p:nvSpPr>
          <p:cNvPr id="23" name="テキスト ボックス 22"/>
          <p:cNvSpPr txBox="1"/>
          <p:nvPr/>
        </p:nvSpPr>
        <p:spPr>
          <a:xfrm>
            <a:off x="383195" y="501889"/>
            <a:ext cx="4608277" cy="240489"/>
          </a:xfrm>
          <a:prstGeom prst="rect">
            <a:avLst/>
          </a:prstGeom>
          <a:solidFill>
            <a:srgbClr val="FF3399"/>
          </a:solidFill>
        </p:spPr>
        <p:txBody>
          <a:bodyPr wrap="square" lIns="63984" tIns="31992" rIns="63984" bIns="31992" rtlCol="0">
            <a:spAutoFit/>
          </a:bodyPr>
          <a:lstStyle/>
          <a:p>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■自然文化園入園者数の推移（</a:t>
            </a:r>
            <a:r>
              <a:rPr lang="en-US" altLang="ja-JP"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スポーツ施設等の利用者数は含まない）</a:t>
            </a:r>
          </a:p>
        </p:txBody>
      </p:sp>
      <p:grpSp>
        <p:nvGrpSpPr>
          <p:cNvPr id="21" name="グループ化 7"/>
          <p:cNvGrpSpPr>
            <a:grpSpLocks/>
          </p:cNvGrpSpPr>
          <p:nvPr/>
        </p:nvGrpSpPr>
        <p:grpSpPr bwMode="auto">
          <a:xfrm>
            <a:off x="330200" y="739775"/>
            <a:ext cx="4360863" cy="2633663"/>
            <a:chOff x="567059" y="1852689"/>
            <a:chExt cx="4602007" cy="3248421"/>
          </a:xfrm>
        </p:grpSpPr>
        <p:graphicFrame>
          <p:nvGraphicFramePr>
            <p:cNvPr id="25" name="グラフ 8"/>
            <p:cNvGraphicFramePr>
              <a:graphicFrameLocks/>
            </p:cNvGraphicFramePr>
            <p:nvPr>
              <p:extLst>
                <p:ext uri="{D42A27DB-BD31-4B8C-83A1-F6EECF244321}">
                  <p14:modId xmlns:p14="http://schemas.microsoft.com/office/powerpoint/2010/main" val="1992235659"/>
                </p:ext>
              </p:extLst>
            </p:nvPr>
          </p:nvGraphicFramePr>
          <p:xfrm>
            <a:off x="567059" y="1852689"/>
            <a:ext cx="4602007" cy="3248421"/>
          </p:xfrm>
          <a:graphic>
            <a:graphicData uri="http://schemas.openxmlformats.org/presentationml/2006/ole">
              <mc:AlternateContent xmlns:mc="http://schemas.openxmlformats.org/markup-compatibility/2006">
                <mc:Choice xmlns:v="urn:schemas-microsoft-com:vml" Requires="v">
                  <p:oleObj spid="_x0000_s8292" name="ワークシート" r:id="rId4" imgW="4791243" imgH="3000451" progId="Excel.Sheet.8">
                    <p:embed/>
                  </p:oleObj>
                </mc:Choice>
                <mc:Fallback>
                  <p:oleObj name="ワークシート" r:id="rId4" imgW="4791243" imgH="3000451" progId="Excel.Sheet.8">
                    <p:embed/>
                    <p:pic>
                      <p:nvPicPr>
                        <p:cNvPr id="0" name=""/>
                        <p:cNvPicPr>
                          <a:picLocks noChangeArrowheads="1"/>
                        </p:cNvPicPr>
                        <p:nvPr/>
                      </p:nvPicPr>
                      <p:blipFill>
                        <a:blip r:embed="rId5"/>
                        <a:srcRect/>
                        <a:stretch>
                          <a:fillRect/>
                        </a:stretch>
                      </p:blipFill>
                      <p:spPr bwMode="auto">
                        <a:xfrm>
                          <a:off x="567059" y="1852689"/>
                          <a:ext cx="4602007" cy="3248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28" name="グループ化 9"/>
            <p:cNvGrpSpPr>
              <a:grpSpLocks/>
            </p:cNvGrpSpPr>
            <p:nvPr/>
          </p:nvGrpSpPr>
          <p:grpSpPr bwMode="auto">
            <a:xfrm>
              <a:off x="1031552" y="2656745"/>
              <a:ext cx="2912823" cy="1567598"/>
              <a:chOff x="1031552" y="2656745"/>
              <a:chExt cx="2912823" cy="1567598"/>
            </a:xfrm>
          </p:grpSpPr>
          <p:sp>
            <p:nvSpPr>
              <p:cNvPr id="29" name="テキスト ボックス 10"/>
              <p:cNvSpPr txBox="1">
                <a:spLocks noChangeArrowheads="1"/>
              </p:cNvSpPr>
              <p:nvPr/>
            </p:nvSpPr>
            <p:spPr bwMode="auto">
              <a:xfrm>
                <a:off x="2989354" y="2656745"/>
                <a:ext cx="955021" cy="284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900" dirty="0"/>
                  <a:t>213</a:t>
                </a:r>
                <a:r>
                  <a:rPr lang="ja-JP" altLang="en-US" sz="900" dirty="0"/>
                  <a:t>万人</a:t>
                </a:r>
              </a:p>
            </p:txBody>
          </p:sp>
          <p:sp>
            <p:nvSpPr>
              <p:cNvPr id="31" name="テキスト ボックス 12"/>
              <p:cNvSpPr txBox="1">
                <a:spLocks noChangeArrowheads="1"/>
              </p:cNvSpPr>
              <p:nvPr/>
            </p:nvSpPr>
            <p:spPr bwMode="auto">
              <a:xfrm>
                <a:off x="1031552" y="3457705"/>
                <a:ext cx="954263" cy="284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900" dirty="0"/>
                  <a:t>182</a:t>
                </a:r>
                <a:r>
                  <a:rPr lang="ja-JP" altLang="en-US" sz="900" dirty="0"/>
                  <a:t>万人</a:t>
                </a:r>
              </a:p>
            </p:txBody>
          </p:sp>
          <p:sp>
            <p:nvSpPr>
              <p:cNvPr id="32" name="テキスト ボックス 13"/>
              <p:cNvSpPr txBox="1">
                <a:spLocks noChangeArrowheads="1"/>
              </p:cNvSpPr>
              <p:nvPr/>
            </p:nvSpPr>
            <p:spPr bwMode="auto">
              <a:xfrm>
                <a:off x="1656904" y="3939631"/>
                <a:ext cx="856717" cy="284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900" dirty="0"/>
                  <a:t>183</a:t>
                </a:r>
                <a:r>
                  <a:rPr lang="ja-JP" altLang="en-US" sz="900" dirty="0"/>
                  <a:t>万人</a:t>
                </a:r>
              </a:p>
            </p:txBody>
          </p:sp>
          <p:sp>
            <p:nvSpPr>
              <p:cNvPr id="33" name="テキスト ボックス 14"/>
              <p:cNvSpPr txBox="1">
                <a:spLocks noChangeArrowheads="1"/>
              </p:cNvSpPr>
              <p:nvPr/>
            </p:nvSpPr>
            <p:spPr bwMode="auto">
              <a:xfrm>
                <a:off x="2349095" y="3030013"/>
                <a:ext cx="922743" cy="284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900" dirty="0"/>
                  <a:t>194</a:t>
                </a:r>
                <a:r>
                  <a:rPr lang="ja-JP" altLang="en-US" sz="900" dirty="0"/>
                  <a:t>万人</a:t>
                </a:r>
              </a:p>
            </p:txBody>
          </p:sp>
        </p:grpSp>
      </p:grpSp>
      <p:sp>
        <p:nvSpPr>
          <p:cNvPr id="34" name="テキスト ボックス 10"/>
          <p:cNvSpPr txBox="1">
            <a:spLocks noChangeArrowheads="1"/>
          </p:cNvSpPr>
          <p:nvPr/>
        </p:nvSpPr>
        <p:spPr bwMode="auto">
          <a:xfrm>
            <a:off x="3259857" y="1163022"/>
            <a:ext cx="791881"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9" tIns="45720" rIns="91439" bIns="45720">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900" dirty="0"/>
              <a:t>220</a:t>
            </a:r>
            <a:r>
              <a:rPr lang="ja-JP" altLang="en-US" sz="900" dirty="0"/>
              <a:t>万人</a:t>
            </a:r>
          </a:p>
        </p:txBody>
      </p:sp>
      <p:sp>
        <p:nvSpPr>
          <p:cNvPr id="35" name="スライド番号プレースホルダー 1"/>
          <p:cNvSpPr>
            <a:spLocks noGrp="1"/>
          </p:cNvSpPr>
          <p:nvPr>
            <p:ph type="sldNum" sz="quarter" idx="12"/>
          </p:nvPr>
        </p:nvSpPr>
        <p:spPr>
          <a:xfrm>
            <a:off x="6553201" y="6356350"/>
            <a:ext cx="21336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charset="0"/>
                <a:ea typeface="ＭＳ Ｐゴシック" charset="-128"/>
              </a:defRPr>
            </a:lvl1pPr>
            <a:lvl2pPr marL="742943" indent="-285747" eaLnBrk="0" hangingPunct="0">
              <a:spcBef>
                <a:spcPct val="20000"/>
              </a:spcBef>
              <a:buChar char="–"/>
              <a:defRPr kumimoji="1" sz="2800">
                <a:solidFill>
                  <a:schemeClr val="tx1"/>
                </a:solidFill>
                <a:latin typeface="Arial" charset="0"/>
                <a:ea typeface="ＭＳ Ｐゴシック" charset="-128"/>
              </a:defRPr>
            </a:lvl2pPr>
            <a:lvl3pPr marL="1142989" indent="-228598" eaLnBrk="0" hangingPunct="0">
              <a:spcBef>
                <a:spcPct val="20000"/>
              </a:spcBef>
              <a:buChar char="•"/>
              <a:defRPr kumimoji="1" sz="2400">
                <a:solidFill>
                  <a:schemeClr val="tx1"/>
                </a:solidFill>
                <a:latin typeface="Arial" charset="0"/>
                <a:ea typeface="ＭＳ Ｐゴシック" charset="-128"/>
              </a:defRPr>
            </a:lvl3pPr>
            <a:lvl4pPr marL="1600184" indent="-228598" eaLnBrk="0" hangingPunct="0">
              <a:spcBef>
                <a:spcPct val="20000"/>
              </a:spcBef>
              <a:buChar char="–"/>
              <a:defRPr kumimoji="1" sz="2000">
                <a:solidFill>
                  <a:schemeClr val="tx1"/>
                </a:solidFill>
                <a:latin typeface="Arial" charset="0"/>
                <a:ea typeface="ＭＳ Ｐゴシック" charset="-128"/>
              </a:defRPr>
            </a:lvl4pPr>
            <a:lvl5pPr marL="2057379" indent="-228598" eaLnBrk="0" hangingPunct="0">
              <a:spcBef>
                <a:spcPct val="20000"/>
              </a:spcBef>
              <a:buChar char="»"/>
              <a:defRPr kumimoji="1" sz="2000">
                <a:solidFill>
                  <a:schemeClr val="tx1"/>
                </a:solidFill>
                <a:latin typeface="Arial" charset="0"/>
                <a:ea typeface="ＭＳ Ｐゴシック" charset="-128"/>
              </a:defRPr>
            </a:lvl5pPr>
            <a:lvl6pPr marL="2514575" indent="-228598"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770" indent="-228598"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8966" indent="-228598"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161" indent="-228598"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000" dirty="0" smtClean="0"/>
              <a:t>２</a:t>
            </a:r>
            <a:endParaRPr lang="en-US" altLang="ja-JP" sz="1000" dirty="0"/>
          </a:p>
        </p:txBody>
      </p:sp>
      <p:sp>
        <p:nvSpPr>
          <p:cNvPr id="36" name="テキスト ボックス 20"/>
          <p:cNvSpPr txBox="1">
            <a:spLocks noChangeArrowheads="1"/>
          </p:cNvSpPr>
          <p:nvPr/>
        </p:nvSpPr>
        <p:spPr bwMode="auto">
          <a:xfrm>
            <a:off x="2098562" y="6653774"/>
            <a:ext cx="2635363" cy="2308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8" tIns="45715" rIns="91428" bIns="45715">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900" dirty="0" smtClean="0">
                <a:latin typeface="HG丸ｺﾞｼｯｸM-PRO" panose="020F0600000000000000" pitchFamily="50" charset="-128"/>
                <a:ea typeface="HG丸ｺﾞｼｯｸM-PRO" panose="020F0600000000000000" pitchFamily="50" charset="-128"/>
              </a:rPr>
              <a:t>※</a:t>
            </a:r>
            <a:r>
              <a:rPr lang="ja-JP" altLang="en-US" sz="900" dirty="0" smtClean="0">
                <a:latin typeface="HG丸ｺﾞｼｯｸM-PRO" panose="020F0600000000000000" pitchFamily="50" charset="-128"/>
                <a:ea typeface="HG丸ｺﾞｼｯｸM-PRO" panose="020F0600000000000000" pitchFamily="50" charset="-128"/>
              </a:rPr>
              <a:t>２ホワイエの無料入館者数を除く</a:t>
            </a:r>
            <a:endParaRPr lang="ja-JP" altLang="en-US" sz="900" dirty="0">
              <a:latin typeface="HG丸ｺﾞｼｯｸM-PRO" panose="020F0600000000000000" pitchFamily="50" charset="-128"/>
              <a:ea typeface="HG丸ｺﾞｼｯｸM-PRO" panose="020F0600000000000000" pitchFamily="50" charset="-128"/>
            </a:endParaRPr>
          </a:p>
        </p:txBody>
      </p:sp>
      <p:sp>
        <p:nvSpPr>
          <p:cNvPr id="30" name="Rectangle 3"/>
          <p:cNvSpPr txBox="1">
            <a:spLocks noChangeArrowheads="1"/>
          </p:cNvSpPr>
          <p:nvPr/>
        </p:nvSpPr>
        <p:spPr>
          <a:xfrm>
            <a:off x="382960" y="95646"/>
            <a:ext cx="4608512" cy="377668"/>
          </a:xfrm>
          <a:prstGeom prst="rect">
            <a:avLst/>
          </a:prstGeom>
          <a:solidFill>
            <a:schemeClr val="accent1"/>
          </a:solidFill>
        </p:spPr>
        <p:txBody>
          <a:bodyPr lIns="91439" tIns="45720" rIns="91439" bIns="45720" anchor="ctr" anchorCtr="0"/>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600" b="1" dirty="0">
                <a:solidFill>
                  <a:schemeClr val="bg1"/>
                </a:solidFill>
              </a:rPr>
              <a:t>【</a:t>
            </a:r>
            <a:r>
              <a:rPr lang="ja-JP" altLang="en-US" sz="1600" b="1" dirty="0" smtClean="0">
                <a:solidFill>
                  <a:schemeClr val="bg1"/>
                </a:solidFill>
              </a:rPr>
              <a:t>入園者数</a:t>
            </a:r>
            <a:r>
              <a:rPr lang="en-US" altLang="ja-JP" sz="1600" b="1" dirty="0" smtClean="0">
                <a:solidFill>
                  <a:schemeClr val="bg1"/>
                </a:solidFill>
              </a:rPr>
              <a:t>】</a:t>
            </a:r>
            <a:endParaRPr lang="ja-JP" altLang="en-US" sz="1600" b="1" dirty="0">
              <a:solidFill>
                <a:schemeClr val="bg1"/>
              </a:solidFill>
            </a:endParaRPr>
          </a:p>
        </p:txBody>
      </p:sp>
      <p:sp>
        <p:nvSpPr>
          <p:cNvPr id="26" name="テキスト ボックス 4"/>
          <p:cNvSpPr txBox="1">
            <a:spLocks noChangeArrowheads="1"/>
          </p:cNvSpPr>
          <p:nvPr/>
        </p:nvSpPr>
        <p:spPr bwMode="auto">
          <a:xfrm>
            <a:off x="5027950" y="2174649"/>
            <a:ext cx="2413801" cy="1149911"/>
          </a:xfrm>
          <a:prstGeom prst="rect">
            <a:avLst/>
          </a:prstGeom>
          <a:solidFill>
            <a:schemeClr val="bg1"/>
          </a:solidFill>
          <a:ln w="12700">
            <a:solidFill>
              <a:schemeClr val="tx1"/>
            </a:solidFill>
            <a:prstDash val="dash"/>
            <a:miter lim="800000"/>
            <a:headEnd/>
            <a:tailEnd/>
          </a:ln>
        </p:spPr>
        <p:txBody>
          <a:bodyPr wrap="square" lIns="35995" tIns="35995" rIns="35995" bIns="35995">
            <a:spAutoFit/>
          </a:bodyPr>
          <a:lstStyle>
            <a:lvl1pPr eaLnBrk="0" hangingPunct="0">
              <a:defRPr kumimoji="1" b="1">
                <a:solidFill>
                  <a:schemeClr val="tx1"/>
                </a:solidFill>
                <a:latin typeface="Arial" charset="0"/>
                <a:ea typeface="ＭＳ Ｐゴシック" charset="-128"/>
              </a:defRPr>
            </a:lvl1pPr>
            <a:lvl2pPr marL="742950" indent="-285750" eaLnBrk="0" hangingPunct="0">
              <a:defRPr kumimoji="1" b="1">
                <a:solidFill>
                  <a:schemeClr val="tx1"/>
                </a:solidFill>
                <a:latin typeface="Arial" charset="0"/>
                <a:ea typeface="ＭＳ Ｐゴシック" charset="-128"/>
              </a:defRPr>
            </a:lvl2pPr>
            <a:lvl3pPr marL="1143000" indent="-228600" eaLnBrk="0" hangingPunct="0">
              <a:defRPr kumimoji="1" b="1">
                <a:solidFill>
                  <a:schemeClr val="tx1"/>
                </a:solidFill>
                <a:latin typeface="Arial" charset="0"/>
                <a:ea typeface="ＭＳ Ｐゴシック" charset="-128"/>
              </a:defRPr>
            </a:lvl3pPr>
            <a:lvl4pPr marL="1600200" indent="-228600" eaLnBrk="0" hangingPunct="0">
              <a:defRPr kumimoji="1" b="1">
                <a:solidFill>
                  <a:schemeClr val="tx1"/>
                </a:solidFill>
                <a:latin typeface="Arial" charset="0"/>
                <a:ea typeface="ＭＳ Ｐゴシック" charset="-128"/>
              </a:defRPr>
            </a:lvl4pPr>
            <a:lvl5pPr marL="2057400" indent="-228600" eaLnBrk="0" hangingPunct="0">
              <a:defRPr kumimoji="1" b="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b="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b="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b="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b="1">
                <a:solidFill>
                  <a:schemeClr val="tx1"/>
                </a:solidFill>
                <a:latin typeface="Arial" charset="0"/>
                <a:ea typeface="ＭＳ Ｐゴシック" charset="-128"/>
              </a:defRPr>
            </a:lvl9pPr>
          </a:lstStyle>
          <a:p>
            <a:pPr eaLnBrk="1" hangingPunct="1">
              <a:defRPr/>
            </a:pPr>
            <a:r>
              <a:rPr lang="en-US" altLang="ja-JP" sz="1000" dirty="0" smtClean="0">
                <a:latin typeface="HG丸ｺﾞｼｯｸM-PRO" panose="020F0600000000000000" pitchFamily="50" charset="-128"/>
                <a:ea typeface="HG丸ｺﾞｼｯｸM-PRO" panose="020F0600000000000000" pitchFamily="50" charset="-128"/>
              </a:rPr>
              <a:t>〔</a:t>
            </a:r>
            <a:r>
              <a:rPr lang="ja-JP" altLang="en-US" sz="1000" dirty="0" smtClean="0">
                <a:latin typeface="HG丸ｺﾞｼｯｸM-PRO" panose="020F0600000000000000" pitchFamily="50" charset="-128"/>
                <a:ea typeface="HG丸ｺﾞｼｯｸM-PRO" panose="020F0600000000000000" pitchFamily="50" charset="-128"/>
              </a:rPr>
              <a:t>主な要因</a:t>
            </a:r>
            <a:r>
              <a:rPr lang="en-US" altLang="ja-JP" sz="1000" dirty="0" smtClean="0">
                <a:latin typeface="HG丸ｺﾞｼｯｸM-PRO" panose="020F0600000000000000" pitchFamily="50" charset="-128"/>
                <a:ea typeface="HG丸ｺﾞｼｯｸM-PRO" panose="020F0600000000000000" pitchFamily="50" charset="-128"/>
              </a:rPr>
              <a:t>〕</a:t>
            </a:r>
            <a:endParaRPr lang="en-US" altLang="zh-TW" sz="1000" dirty="0">
              <a:latin typeface="HG丸ｺﾞｼｯｸM-PRO" panose="020F0600000000000000" pitchFamily="50" charset="-128"/>
              <a:ea typeface="HG丸ｺﾞｼｯｸM-PRO" panose="020F0600000000000000" pitchFamily="50" charset="-128"/>
            </a:endParaRPr>
          </a:p>
          <a:p>
            <a:pPr eaLnBrk="1" hangingPunct="1">
              <a:defRPr/>
            </a:pPr>
            <a:r>
              <a:rPr lang="en-US" altLang="ja-JP" sz="1000" dirty="0">
                <a:latin typeface="HG丸ｺﾞｼｯｸM-PRO" panose="020F0600000000000000" pitchFamily="50" charset="-128"/>
                <a:ea typeface="HG丸ｺﾞｼｯｸM-PRO" panose="020F0600000000000000" pitchFamily="50" charset="-128"/>
              </a:rPr>
              <a:t>4</a:t>
            </a:r>
            <a:r>
              <a:rPr lang="ja-JP" altLang="en-US" sz="1000" dirty="0" smtClean="0">
                <a:latin typeface="HG丸ｺﾞｼｯｸM-PRO" panose="020F0600000000000000" pitchFamily="50" charset="-128"/>
                <a:ea typeface="HG丸ｺﾞｼｯｸM-PRO" panose="020F0600000000000000" pitchFamily="50" charset="-128"/>
              </a:rPr>
              <a:t>月</a:t>
            </a:r>
            <a:r>
              <a:rPr lang="en-US" altLang="ja-JP" sz="1000" dirty="0" smtClean="0">
                <a:latin typeface="HG丸ｺﾞｼｯｸM-PRO" panose="020F0600000000000000" pitchFamily="50" charset="-128"/>
                <a:ea typeface="HG丸ｺﾞｼｯｸM-PRO" panose="020F0600000000000000" pitchFamily="50" charset="-128"/>
              </a:rPr>
              <a:t>:</a:t>
            </a:r>
            <a:r>
              <a:rPr lang="ja-JP" altLang="en-US" sz="1000" dirty="0" smtClean="0">
                <a:latin typeface="HG丸ｺﾞｼｯｸM-PRO" panose="020F0600000000000000" pitchFamily="50" charset="-128"/>
                <a:ea typeface="HG丸ｺﾞｼｯｸM-PRO" panose="020F0600000000000000" pitchFamily="50" charset="-128"/>
              </a:rPr>
              <a:t>桜まつりの好調</a:t>
            </a:r>
            <a:endParaRPr lang="en-US" altLang="ja-JP" sz="1000" dirty="0" smtClean="0">
              <a:latin typeface="HG丸ｺﾞｼｯｸM-PRO" panose="020F0600000000000000" pitchFamily="50" charset="-128"/>
              <a:ea typeface="HG丸ｺﾞｼｯｸM-PRO" panose="020F0600000000000000" pitchFamily="50" charset="-128"/>
            </a:endParaRPr>
          </a:p>
          <a:p>
            <a:pPr eaLnBrk="1" hangingPunct="1">
              <a:defRPr/>
            </a:pPr>
            <a:r>
              <a:rPr lang="en-US" altLang="ja-JP" sz="1000" dirty="0" smtClean="0">
                <a:latin typeface="HG丸ｺﾞｼｯｸM-PRO" panose="020F0600000000000000" pitchFamily="50" charset="-128"/>
                <a:ea typeface="HG丸ｺﾞｼｯｸM-PRO" panose="020F0600000000000000" pitchFamily="50" charset="-128"/>
              </a:rPr>
              <a:t>7</a:t>
            </a:r>
            <a:r>
              <a:rPr lang="ja-JP" altLang="en-US" sz="1000" dirty="0" smtClean="0">
                <a:latin typeface="HG丸ｺﾞｼｯｸM-PRO" panose="020F0600000000000000" pitchFamily="50" charset="-128"/>
                <a:ea typeface="HG丸ｺﾞｼｯｸM-PRO" panose="020F0600000000000000" pitchFamily="50" charset="-128"/>
              </a:rPr>
              <a:t>月</a:t>
            </a:r>
            <a:r>
              <a:rPr lang="en-US" altLang="ja-JP" sz="1000" dirty="0" smtClean="0">
                <a:latin typeface="HG丸ｺﾞｼｯｸM-PRO" panose="020F0600000000000000" pitchFamily="50" charset="-128"/>
                <a:ea typeface="HG丸ｺﾞｼｯｸM-PRO" panose="020F0600000000000000" pitchFamily="50" charset="-128"/>
              </a:rPr>
              <a:t>:</a:t>
            </a:r>
            <a:r>
              <a:rPr lang="ja-JP" altLang="en-US" sz="1000" dirty="0" smtClean="0">
                <a:latin typeface="HG丸ｺﾞｼｯｸM-PRO" panose="020F0600000000000000" pitchFamily="50" charset="-128"/>
                <a:ea typeface="HG丸ｺﾞｼｯｸM-PRO" panose="020F0600000000000000" pitchFamily="50" charset="-128"/>
              </a:rPr>
              <a:t>コンサート・イベントの減</a:t>
            </a:r>
            <a:endParaRPr lang="en-US" altLang="ja-JP" sz="1000" dirty="0" smtClean="0">
              <a:latin typeface="HG丸ｺﾞｼｯｸM-PRO" panose="020F0600000000000000" pitchFamily="50" charset="-128"/>
              <a:ea typeface="HG丸ｺﾞｼｯｸM-PRO" panose="020F0600000000000000" pitchFamily="50" charset="-128"/>
            </a:endParaRPr>
          </a:p>
          <a:p>
            <a:pPr eaLnBrk="1" hangingPunct="1">
              <a:defRPr/>
            </a:pPr>
            <a:r>
              <a:rPr lang="en-US" altLang="ja-JP" sz="1000" dirty="0" smtClean="0">
                <a:latin typeface="HG丸ｺﾞｼｯｸM-PRO" panose="020F0600000000000000" pitchFamily="50" charset="-128"/>
                <a:ea typeface="HG丸ｺﾞｼｯｸM-PRO" panose="020F0600000000000000" pitchFamily="50" charset="-128"/>
              </a:rPr>
              <a:t>10</a:t>
            </a:r>
            <a:r>
              <a:rPr lang="ja-JP" altLang="en-US" sz="1000" dirty="0" smtClean="0">
                <a:latin typeface="HG丸ｺﾞｼｯｸM-PRO" panose="020F0600000000000000" pitchFamily="50" charset="-128"/>
                <a:ea typeface="HG丸ｺﾞｼｯｸM-PRO" panose="020F0600000000000000" pitchFamily="50" charset="-128"/>
              </a:rPr>
              <a:t>月</a:t>
            </a:r>
            <a:r>
              <a:rPr lang="en-US" altLang="ja-JP" sz="1000" dirty="0" smtClean="0">
                <a:latin typeface="HG丸ｺﾞｼｯｸM-PRO" panose="020F0600000000000000" pitchFamily="50" charset="-128"/>
                <a:ea typeface="HG丸ｺﾞｼｯｸM-PRO" panose="020F0600000000000000" pitchFamily="50" charset="-128"/>
              </a:rPr>
              <a:t>:</a:t>
            </a:r>
            <a:r>
              <a:rPr lang="ja-JP" altLang="en-US" sz="1000" dirty="0" smtClean="0">
                <a:latin typeface="HG丸ｺﾞｼｯｸM-PRO" panose="020F0600000000000000" pitchFamily="50" charset="-128"/>
                <a:ea typeface="HG丸ｺﾞｼｯｸM-PRO" panose="020F0600000000000000" pitchFamily="50" charset="-128"/>
              </a:rPr>
              <a:t>台風直撃など天候不良</a:t>
            </a:r>
            <a:endParaRPr lang="en-US" altLang="ja-JP" sz="1000" dirty="0" smtClean="0">
              <a:latin typeface="HG丸ｺﾞｼｯｸM-PRO" panose="020F0600000000000000" pitchFamily="50" charset="-128"/>
              <a:ea typeface="HG丸ｺﾞｼｯｸM-PRO" panose="020F0600000000000000" pitchFamily="50" charset="-128"/>
            </a:endParaRPr>
          </a:p>
          <a:p>
            <a:pPr eaLnBrk="1" hangingPunct="1">
              <a:defRPr/>
            </a:pPr>
            <a:r>
              <a:rPr lang="en-US" altLang="ja-JP" sz="1000" dirty="0" smtClean="0">
                <a:latin typeface="HG丸ｺﾞｼｯｸM-PRO" panose="020F0600000000000000" pitchFamily="50" charset="-128"/>
                <a:ea typeface="HG丸ｺﾞｼｯｸM-PRO" panose="020F0600000000000000" pitchFamily="50" charset="-128"/>
              </a:rPr>
              <a:t>12</a:t>
            </a:r>
            <a:r>
              <a:rPr lang="ja-JP" altLang="en-US" sz="1000" dirty="0" smtClean="0">
                <a:latin typeface="HG丸ｺﾞｼｯｸM-PRO" panose="020F0600000000000000" pitchFamily="50" charset="-128"/>
                <a:ea typeface="HG丸ｺﾞｼｯｸM-PRO" panose="020F0600000000000000" pitchFamily="50" charset="-128"/>
              </a:rPr>
              <a:t>月</a:t>
            </a:r>
            <a:r>
              <a:rPr lang="en-US" altLang="ja-JP" sz="1000" dirty="0" smtClean="0">
                <a:latin typeface="HG丸ｺﾞｼｯｸM-PRO" panose="020F0600000000000000" pitchFamily="50" charset="-128"/>
                <a:ea typeface="HG丸ｺﾞｼｯｸM-PRO" panose="020F0600000000000000" pitchFamily="50" charset="-128"/>
              </a:rPr>
              <a:t>:</a:t>
            </a:r>
            <a:r>
              <a:rPr lang="ja-JP" altLang="en-US" sz="1000" dirty="0" smtClean="0">
                <a:latin typeface="HG丸ｺﾞｼｯｸM-PRO" panose="020F0600000000000000" pitchFamily="50" charset="-128"/>
                <a:ea typeface="HG丸ｺﾞｼｯｸM-PRO" panose="020F0600000000000000" pitchFamily="50" charset="-128"/>
              </a:rPr>
              <a:t>休日の減</a:t>
            </a:r>
          </a:p>
          <a:p>
            <a:pPr eaLnBrk="1" hangingPunct="1">
              <a:defRPr/>
            </a:pPr>
            <a:r>
              <a:rPr lang="en-US" altLang="ja-JP" sz="1000" dirty="0" smtClean="0">
                <a:latin typeface="HG丸ｺﾞｼｯｸM-PRO" panose="020F0600000000000000" pitchFamily="50" charset="-128"/>
                <a:ea typeface="HG丸ｺﾞｼｯｸM-PRO" panose="020F0600000000000000" pitchFamily="50" charset="-128"/>
              </a:rPr>
              <a:t>3</a:t>
            </a:r>
            <a:r>
              <a:rPr lang="ja-JP" altLang="en-US" sz="1000" dirty="0" smtClean="0">
                <a:latin typeface="HG丸ｺﾞｼｯｸM-PRO" panose="020F0600000000000000" pitchFamily="50" charset="-128"/>
                <a:ea typeface="HG丸ｺﾞｼｯｸM-PRO" panose="020F0600000000000000" pitchFamily="50" charset="-128"/>
              </a:rPr>
              <a:t>月</a:t>
            </a:r>
            <a:r>
              <a:rPr lang="en-US" altLang="ja-JP" sz="1000" dirty="0" smtClean="0">
                <a:latin typeface="HG丸ｺﾞｼｯｸM-PRO" panose="020F0600000000000000" pitchFamily="50" charset="-128"/>
                <a:ea typeface="HG丸ｺﾞｼｯｸM-PRO" panose="020F0600000000000000" pitchFamily="50" charset="-128"/>
              </a:rPr>
              <a:t>:</a:t>
            </a:r>
            <a:r>
              <a:rPr lang="ja-JP" altLang="en-US" sz="1000" dirty="0" smtClean="0">
                <a:latin typeface="HG丸ｺﾞｼｯｸM-PRO" panose="020F0600000000000000" pitchFamily="50" charset="-128"/>
                <a:ea typeface="HG丸ｺﾞｼｯｸM-PRO" panose="020F0600000000000000" pitchFamily="50" charset="-128"/>
              </a:rPr>
              <a:t>太陽の塔内部公開記念イベント</a:t>
            </a:r>
            <a:endParaRPr lang="en-US" altLang="ja-JP" sz="1000" dirty="0" smtClean="0">
              <a:latin typeface="HG丸ｺﾞｼｯｸM-PRO" panose="020F0600000000000000" pitchFamily="50" charset="-128"/>
              <a:ea typeface="HG丸ｺﾞｼｯｸM-PRO" panose="020F0600000000000000" pitchFamily="50" charset="-128"/>
            </a:endParaRPr>
          </a:p>
          <a:p>
            <a:pPr eaLnBrk="1" hangingPunct="1">
              <a:defRPr/>
            </a:pPr>
            <a:r>
              <a:rPr lang="ja-JP" altLang="en-US" sz="1000" dirty="0" smtClean="0">
                <a:latin typeface="HG丸ｺﾞｼｯｸM-PRO" panose="020F0600000000000000" pitchFamily="50" charset="-128"/>
                <a:ea typeface="HG丸ｺﾞｼｯｸM-PRO" panose="020F0600000000000000" pitchFamily="50" charset="-128"/>
              </a:rPr>
              <a:t>　　太陽の塔内部一般公開</a:t>
            </a:r>
            <a:endParaRPr lang="zh-TW" altLang="en-US" sz="1000" dirty="0">
              <a:latin typeface="HG丸ｺﾞｼｯｸM-PRO" panose="020F0600000000000000" pitchFamily="50" charset="-128"/>
              <a:ea typeface="HG丸ｺﾞｼｯｸM-PRO" panose="020F0600000000000000" pitchFamily="50" charset="-128"/>
            </a:endParaRPr>
          </a:p>
        </p:txBody>
      </p:sp>
      <p:sp>
        <p:nvSpPr>
          <p:cNvPr id="37" name="テキスト ボックス 10"/>
          <p:cNvSpPr txBox="1">
            <a:spLocks noChangeArrowheads="1"/>
          </p:cNvSpPr>
          <p:nvPr/>
        </p:nvSpPr>
        <p:spPr bwMode="auto">
          <a:xfrm>
            <a:off x="3916585" y="960765"/>
            <a:ext cx="791881"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9" tIns="45720" rIns="91439" bIns="45720">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900" dirty="0" smtClean="0"/>
              <a:t>225</a:t>
            </a:r>
            <a:r>
              <a:rPr lang="ja-JP" altLang="en-US" sz="900" dirty="0" smtClean="0"/>
              <a:t>万人</a:t>
            </a:r>
            <a:endParaRPr lang="ja-JP" altLang="en-US" sz="900" dirty="0"/>
          </a:p>
        </p:txBody>
      </p:sp>
    </p:spTree>
    <p:extLst>
      <p:ext uri="{BB962C8B-B14F-4D97-AF65-F5344CB8AC3E}">
        <p14:creationId xmlns:p14="http://schemas.microsoft.com/office/powerpoint/2010/main" val="162753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3"/>
          <p:cNvSpPr txBox="1">
            <a:spLocks noChangeArrowheads="1"/>
          </p:cNvSpPr>
          <p:nvPr/>
        </p:nvSpPr>
        <p:spPr>
          <a:xfrm>
            <a:off x="611560" y="181371"/>
            <a:ext cx="4608512" cy="432048"/>
          </a:xfrm>
          <a:prstGeom prst="rect">
            <a:avLst/>
          </a:prstGeom>
          <a:solidFill>
            <a:schemeClr val="accent1"/>
          </a:solidFill>
        </p:spPr>
        <p:txBody>
          <a:bodyPr lIns="91439" tIns="45720" rIns="91439" bIns="45720" anchor="ctr" anchorCtr="0"/>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600" b="1" dirty="0">
                <a:solidFill>
                  <a:schemeClr val="bg1"/>
                </a:solidFill>
              </a:rPr>
              <a:t>【</a:t>
            </a:r>
            <a:r>
              <a:rPr lang="ja-JP" altLang="en-US" sz="1600" b="1" dirty="0">
                <a:solidFill>
                  <a:schemeClr val="bg1"/>
                </a:solidFill>
              </a:rPr>
              <a:t>入園者増加に向けた取組み</a:t>
            </a:r>
            <a:r>
              <a:rPr lang="en-US" altLang="ja-JP" sz="1600" b="1" dirty="0">
                <a:solidFill>
                  <a:schemeClr val="bg1"/>
                </a:solidFill>
              </a:rPr>
              <a:t>】</a:t>
            </a:r>
            <a:endParaRPr lang="ja-JP" altLang="en-US" sz="1600" b="1" dirty="0">
              <a:solidFill>
                <a:schemeClr val="bg1"/>
              </a:solidFill>
            </a:endParaRPr>
          </a:p>
        </p:txBody>
      </p:sp>
      <p:sp>
        <p:nvSpPr>
          <p:cNvPr id="12" name="テキスト ボックス 11"/>
          <p:cNvSpPr txBox="1"/>
          <p:nvPr/>
        </p:nvSpPr>
        <p:spPr>
          <a:xfrm>
            <a:off x="600889" y="712480"/>
            <a:ext cx="6203360" cy="1600438"/>
          </a:xfrm>
          <a:prstGeom prst="rect">
            <a:avLst/>
          </a:prstGeom>
          <a:noFill/>
          <a:ln>
            <a:noFill/>
          </a:ln>
        </p:spPr>
        <p:txBody>
          <a:bodyPr wrap="square" lIns="91439" tIns="45720" rIns="91439" bIns="45720" rtlCol="0">
            <a:spAutoFit/>
          </a:bodyPr>
          <a:lstStyle/>
          <a:p>
            <a:r>
              <a:rPr lang="ja-JP" altLang="ja-JP" sz="1400" b="1" dirty="0" smtClean="0"/>
              <a:t>【</a:t>
            </a:r>
            <a:r>
              <a:rPr lang="ja-JP" altLang="en-US" sz="1400" b="1" dirty="0" smtClean="0"/>
              <a:t>大阪文化芸術フェスティバルの実施</a:t>
            </a:r>
            <a:r>
              <a:rPr lang="ja-JP" altLang="ja-JP" sz="1400" b="1" dirty="0" smtClean="0"/>
              <a:t>】</a:t>
            </a:r>
            <a:endParaRPr lang="en-US" altLang="ja-JP" sz="1400" b="1" dirty="0"/>
          </a:p>
          <a:p>
            <a:r>
              <a:rPr lang="ja-JP" altLang="en-US" sz="1400" dirty="0"/>
              <a:t>・大阪府では</a:t>
            </a:r>
            <a:r>
              <a:rPr lang="ja-JP" altLang="en-US" sz="1400" dirty="0" smtClean="0"/>
              <a:t>、</a:t>
            </a:r>
            <a:r>
              <a:rPr lang="en-US" altLang="ja-JP" sz="1400" dirty="0" smtClean="0"/>
              <a:t>10</a:t>
            </a:r>
            <a:r>
              <a:rPr lang="ja-JP" altLang="en-US" sz="1400" dirty="0" smtClean="0"/>
              <a:t>月の１ヶ月間、上方</a:t>
            </a:r>
            <a:r>
              <a:rPr lang="ja-JP" altLang="en-US" sz="1400" dirty="0"/>
              <a:t>伝統</a:t>
            </a:r>
            <a:r>
              <a:rPr lang="ja-JP" altLang="en-US" sz="1400" dirty="0" smtClean="0"/>
              <a:t>芸能や音楽</a:t>
            </a:r>
            <a:r>
              <a:rPr lang="ja-JP" altLang="en-US" sz="1400" dirty="0"/>
              <a:t>コンサート、アート等、様々な魅力あふれるプログラムを展開し、 多くの府民や観光客に文化・芸術に親しみ、体験する機会を提供するとともに、大阪の文化魅力を国内外に広く</a:t>
            </a:r>
            <a:r>
              <a:rPr lang="ja-JP" altLang="en-US" sz="1400" dirty="0" smtClean="0"/>
              <a:t>発信する大阪文化芸術フェスティバルを実施。特に、</a:t>
            </a:r>
            <a:r>
              <a:rPr lang="en-US" altLang="ja-JP" sz="1400" dirty="0" smtClean="0"/>
              <a:t>10</a:t>
            </a:r>
            <a:r>
              <a:rPr lang="ja-JP" altLang="en-US" sz="1400" dirty="0" smtClean="0"/>
              <a:t>月</a:t>
            </a:r>
            <a:r>
              <a:rPr lang="en-US" altLang="ja-JP" sz="1400" dirty="0" smtClean="0"/>
              <a:t>21</a:t>
            </a:r>
            <a:r>
              <a:rPr lang="ja-JP" altLang="en-US" sz="1400" dirty="0" smtClean="0"/>
              <a:t>・</a:t>
            </a:r>
            <a:r>
              <a:rPr lang="en-US" altLang="ja-JP" sz="1400" dirty="0" smtClean="0"/>
              <a:t>22</a:t>
            </a:r>
            <a:r>
              <a:rPr lang="ja-JP" altLang="en-US" sz="1400" dirty="0" smtClean="0"/>
              <a:t>・</a:t>
            </a:r>
            <a:r>
              <a:rPr lang="en-US" altLang="ja-JP" sz="1400" dirty="0" smtClean="0"/>
              <a:t>28</a:t>
            </a:r>
            <a:r>
              <a:rPr lang="ja-JP" altLang="en-US" sz="1400" dirty="0" smtClean="0"/>
              <a:t>・</a:t>
            </a:r>
            <a:r>
              <a:rPr lang="en-US" altLang="ja-JP" sz="1400" dirty="0" smtClean="0"/>
              <a:t>29</a:t>
            </a:r>
            <a:r>
              <a:rPr lang="ja-JP" altLang="en-US" sz="1400" dirty="0"/>
              <a:t>日</a:t>
            </a:r>
            <a:r>
              <a:rPr lang="ja-JP" altLang="en-US" sz="1400" dirty="0" smtClean="0"/>
              <a:t>の</a:t>
            </a:r>
            <a:r>
              <a:rPr lang="ja-JP" altLang="en-US" sz="1400" dirty="0"/>
              <a:t>４日間（</a:t>
            </a:r>
            <a:r>
              <a:rPr lang="en-US" altLang="ja-JP" sz="1400" dirty="0"/>
              <a:t>10</a:t>
            </a:r>
            <a:r>
              <a:rPr lang="ja-JP" altLang="en-US" sz="1400" dirty="0"/>
              <a:t>月</a:t>
            </a:r>
            <a:r>
              <a:rPr lang="en-US" altLang="ja-JP" sz="1400" dirty="0"/>
              <a:t>22</a:t>
            </a:r>
            <a:r>
              <a:rPr lang="ja-JP" altLang="en-US" sz="1400" dirty="0"/>
              <a:t>・</a:t>
            </a:r>
            <a:r>
              <a:rPr lang="en-US" altLang="ja-JP" sz="1400" dirty="0"/>
              <a:t>29</a:t>
            </a:r>
            <a:r>
              <a:rPr lang="ja-JP" altLang="en-US" sz="1400" dirty="0"/>
              <a:t>日は台風接近に伴い中止）は</a:t>
            </a:r>
            <a:r>
              <a:rPr lang="ja-JP" altLang="en-US" sz="1400" dirty="0" smtClean="0"/>
              <a:t>、万博記念公園を会場として、多くのプログラムを実施。</a:t>
            </a:r>
            <a:endParaRPr lang="en-US" altLang="ja-JP" sz="1400" dirty="0"/>
          </a:p>
        </p:txBody>
      </p:sp>
      <p:sp>
        <p:nvSpPr>
          <p:cNvPr id="13" name="テキスト ボックス 12"/>
          <p:cNvSpPr txBox="1"/>
          <p:nvPr/>
        </p:nvSpPr>
        <p:spPr>
          <a:xfrm>
            <a:off x="604588" y="2348880"/>
            <a:ext cx="6199659" cy="738664"/>
          </a:xfrm>
          <a:prstGeom prst="rect">
            <a:avLst/>
          </a:prstGeom>
          <a:noFill/>
          <a:ln>
            <a:noFill/>
          </a:ln>
        </p:spPr>
        <p:txBody>
          <a:bodyPr wrap="square" lIns="91439" tIns="45720" rIns="91439" bIns="45720" rtlCol="0">
            <a:spAutoFit/>
          </a:bodyPr>
          <a:lstStyle/>
          <a:p>
            <a:r>
              <a:rPr lang="ja-JP" altLang="ja-JP" sz="1400" b="1" dirty="0" smtClean="0"/>
              <a:t>【</a:t>
            </a:r>
            <a:r>
              <a:rPr lang="ja-JP" altLang="en-US" sz="1400" b="1" dirty="0" smtClean="0"/>
              <a:t>キャンプと音楽のアウトドアイベント</a:t>
            </a:r>
            <a:r>
              <a:rPr lang="ja-JP" altLang="ja-JP" sz="1400" b="1" dirty="0" smtClean="0"/>
              <a:t>】</a:t>
            </a:r>
            <a:endParaRPr lang="en-US" altLang="ja-JP" sz="1400" b="1" dirty="0"/>
          </a:p>
          <a:p>
            <a:r>
              <a:rPr lang="ja-JP" altLang="en-US" sz="1400" dirty="0" smtClean="0"/>
              <a:t>・９月９・</a:t>
            </a:r>
            <a:r>
              <a:rPr lang="en-US" altLang="ja-JP" sz="1400" dirty="0" smtClean="0"/>
              <a:t>10</a:t>
            </a:r>
            <a:r>
              <a:rPr lang="ja-JP" altLang="en-US" sz="1400" dirty="0" smtClean="0"/>
              <a:t>日に、音楽イベントの開催に併せて、園内に宿泊することができるアウトドアイベントを実施。</a:t>
            </a:r>
            <a:endParaRPr lang="en-US" altLang="ja-JP" sz="1400" dirty="0" smtClean="0"/>
          </a:p>
        </p:txBody>
      </p:sp>
      <p:sp>
        <p:nvSpPr>
          <p:cNvPr id="14" name="テキスト ボックス 13"/>
          <p:cNvSpPr txBox="1"/>
          <p:nvPr/>
        </p:nvSpPr>
        <p:spPr>
          <a:xfrm>
            <a:off x="612082" y="3022709"/>
            <a:ext cx="6200314" cy="738664"/>
          </a:xfrm>
          <a:prstGeom prst="rect">
            <a:avLst/>
          </a:prstGeom>
          <a:noFill/>
          <a:ln>
            <a:noFill/>
          </a:ln>
        </p:spPr>
        <p:txBody>
          <a:bodyPr wrap="square" lIns="91439" tIns="45720" rIns="91439" bIns="45720" rtlCol="0">
            <a:spAutoFit/>
          </a:bodyPr>
          <a:lstStyle/>
          <a:p>
            <a:r>
              <a:rPr lang="ja-JP" altLang="ja-JP" sz="1400" b="1" dirty="0" smtClean="0"/>
              <a:t>【</a:t>
            </a:r>
            <a:r>
              <a:rPr lang="ja-JP" altLang="en-US" sz="1400" b="1" dirty="0"/>
              <a:t>太陽の</a:t>
            </a:r>
            <a:r>
              <a:rPr lang="ja-JP" altLang="en-US" sz="1400" b="1" dirty="0" smtClean="0"/>
              <a:t>塔　夏の大盆踊り</a:t>
            </a:r>
            <a:r>
              <a:rPr lang="en-US" altLang="ja-JP" sz="1400" b="1" dirty="0" smtClean="0"/>
              <a:t>】</a:t>
            </a:r>
            <a:endParaRPr lang="en-US" altLang="ja-JP" sz="1400" b="1" dirty="0"/>
          </a:p>
          <a:p>
            <a:r>
              <a:rPr lang="ja-JP" altLang="en-US" sz="1400" dirty="0" smtClean="0"/>
              <a:t>・「太陽の塔内部再生」事業の盛り上げイベントとして、広報担当アンバサダーである河内家菊水丸さんと吉本新喜劇メンバーによる大盆踊り大会を実施。</a:t>
            </a:r>
            <a:endParaRPr lang="en-US" altLang="ja-JP" sz="1400" dirty="0"/>
          </a:p>
        </p:txBody>
      </p:sp>
      <p:sp>
        <p:nvSpPr>
          <p:cNvPr id="10" name="スライド番号プレースホルダー 1"/>
          <p:cNvSpPr>
            <a:spLocks noGrp="1"/>
          </p:cNvSpPr>
          <p:nvPr>
            <p:ph type="sldNum" sz="quarter" idx="12"/>
          </p:nvPr>
        </p:nvSpPr>
        <p:spPr>
          <a:xfrm>
            <a:off x="6516217" y="6361366"/>
            <a:ext cx="21336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charset="0"/>
                <a:ea typeface="ＭＳ Ｐゴシック" charset="-128"/>
              </a:defRPr>
            </a:lvl1pPr>
            <a:lvl2pPr marL="742943" indent="-285747" eaLnBrk="0" hangingPunct="0">
              <a:spcBef>
                <a:spcPct val="20000"/>
              </a:spcBef>
              <a:buChar char="–"/>
              <a:defRPr kumimoji="1" sz="2800">
                <a:solidFill>
                  <a:schemeClr val="tx1"/>
                </a:solidFill>
                <a:latin typeface="Arial" charset="0"/>
                <a:ea typeface="ＭＳ Ｐゴシック" charset="-128"/>
              </a:defRPr>
            </a:lvl2pPr>
            <a:lvl3pPr marL="1142989" indent="-228598" eaLnBrk="0" hangingPunct="0">
              <a:spcBef>
                <a:spcPct val="20000"/>
              </a:spcBef>
              <a:buChar char="•"/>
              <a:defRPr kumimoji="1" sz="2400">
                <a:solidFill>
                  <a:schemeClr val="tx1"/>
                </a:solidFill>
                <a:latin typeface="Arial" charset="0"/>
                <a:ea typeface="ＭＳ Ｐゴシック" charset="-128"/>
              </a:defRPr>
            </a:lvl3pPr>
            <a:lvl4pPr marL="1600184" indent="-228598" eaLnBrk="0" hangingPunct="0">
              <a:spcBef>
                <a:spcPct val="20000"/>
              </a:spcBef>
              <a:buChar char="–"/>
              <a:defRPr kumimoji="1" sz="2000">
                <a:solidFill>
                  <a:schemeClr val="tx1"/>
                </a:solidFill>
                <a:latin typeface="Arial" charset="0"/>
                <a:ea typeface="ＭＳ Ｐゴシック" charset="-128"/>
              </a:defRPr>
            </a:lvl4pPr>
            <a:lvl5pPr marL="2057379" indent="-228598" eaLnBrk="0" hangingPunct="0">
              <a:spcBef>
                <a:spcPct val="20000"/>
              </a:spcBef>
              <a:buChar char="»"/>
              <a:defRPr kumimoji="1" sz="2000">
                <a:solidFill>
                  <a:schemeClr val="tx1"/>
                </a:solidFill>
                <a:latin typeface="Arial" charset="0"/>
                <a:ea typeface="ＭＳ Ｐゴシック" charset="-128"/>
              </a:defRPr>
            </a:lvl5pPr>
            <a:lvl6pPr marL="2514575" indent="-228598"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770" indent="-228598"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8966" indent="-228598"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161" indent="-228598"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000" dirty="0" smtClean="0"/>
              <a:t>３</a:t>
            </a:r>
            <a:endParaRPr lang="en-US" altLang="ja-JP" sz="1000" dirty="0"/>
          </a:p>
        </p:txBody>
      </p:sp>
      <p:sp>
        <p:nvSpPr>
          <p:cNvPr id="18" name="テキスト ボックス 17"/>
          <p:cNvSpPr txBox="1"/>
          <p:nvPr/>
        </p:nvSpPr>
        <p:spPr>
          <a:xfrm>
            <a:off x="592530" y="5552441"/>
            <a:ext cx="6057010" cy="954107"/>
          </a:xfrm>
          <a:prstGeom prst="rect">
            <a:avLst/>
          </a:prstGeom>
          <a:noFill/>
          <a:ln>
            <a:noFill/>
          </a:ln>
        </p:spPr>
        <p:txBody>
          <a:bodyPr wrap="square" lIns="91439" tIns="45720" rIns="91439" bIns="45720" rtlCol="0">
            <a:spAutoFit/>
          </a:bodyPr>
          <a:lstStyle/>
          <a:p>
            <a:r>
              <a:rPr lang="ja-JP" altLang="ja-JP" sz="1400" b="1" dirty="0"/>
              <a:t>【</a:t>
            </a:r>
            <a:r>
              <a:rPr lang="en-US" altLang="ja-JP" sz="1400" b="1" dirty="0" smtClean="0"/>
              <a:t>EXPOCITY</a:t>
            </a:r>
            <a:r>
              <a:rPr lang="ja-JP" altLang="en-US" sz="1400" b="1" dirty="0" smtClean="0"/>
              <a:t>などと</a:t>
            </a:r>
            <a:r>
              <a:rPr lang="ja-JP" altLang="en-US" sz="1400" b="1" dirty="0"/>
              <a:t>の連携キャンペーン</a:t>
            </a:r>
            <a:r>
              <a:rPr lang="en-US" altLang="ja-JP" sz="1400" b="1" dirty="0"/>
              <a:t>】</a:t>
            </a:r>
          </a:p>
          <a:p>
            <a:r>
              <a:rPr lang="ja-JP" altLang="en-US" sz="1400" dirty="0" smtClean="0"/>
              <a:t>・桜まつりやイルミナイト万博夕涼み、イルミナイト万博</a:t>
            </a:r>
            <a:r>
              <a:rPr lang="en-US" altLang="ja-JP" sz="1400" dirty="0" smtClean="0"/>
              <a:t>Xmas</a:t>
            </a:r>
            <a:r>
              <a:rPr lang="ja-JP" altLang="en-US" sz="1400" dirty="0" smtClean="0"/>
              <a:t>の</a:t>
            </a:r>
            <a:r>
              <a:rPr lang="ja-JP" altLang="en-US" sz="1400" dirty="0"/>
              <a:t>開催期間中</a:t>
            </a:r>
            <a:r>
              <a:rPr lang="ja-JP" altLang="en-US" sz="1400" dirty="0" smtClean="0"/>
              <a:t>に</a:t>
            </a:r>
            <a:endParaRPr lang="en-US" altLang="ja-JP" sz="1400" dirty="0" smtClean="0"/>
          </a:p>
          <a:p>
            <a:r>
              <a:rPr lang="en-US" altLang="ja-JP" sz="1400" dirty="0" smtClean="0"/>
              <a:t>EXPOCITY</a:t>
            </a:r>
            <a:r>
              <a:rPr lang="ja-JP" altLang="en-US" sz="1400" dirty="0" smtClean="0"/>
              <a:t>などの園内事業者と</a:t>
            </a:r>
            <a:r>
              <a:rPr lang="ja-JP" altLang="en-US" sz="1400" dirty="0"/>
              <a:t>の連携キャンペーンとして</a:t>
            </a:r>
            <a:r>
              <a:rPr lang="ja-JP" altLang="en-US" sz="1400" dirty="0" smtClean="0"/>
              <a:t>、</a:t>
            </a:r>
            <a:endParaRPr lang="en-US" altLang="ja-JP" sz="1400" dirty="0" smtClean="0"/>
          </a:p>
          <a:p>
            <a:r>
              <a:rPr lang="ja-JP" altLang="en-US" sz="1400" dirty="0" smtClean="0"/>
              <a:t>公園</a:t>
            </a:r>
            <a:r>
              <a:rPr lang="ja-JP" altLang="en-US" sz="1400" dirty="0"/>
              <a:t>の入園割引等を実施。</a:t>
            </a:r>
            <a:endParaRPr lang="en-US" altLang="ja-JP" sz="1400" dirty="0"/>
          </a:p>
        </p:txBody>
      </p:sp>
      <p:pic>
        <p:nvPicPr>
          <p:cNvPr id="3" name="図 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968636" y="2421705"/>
            <a:ext cx="991177" cy="1407877"/>
          </a:xfrm>
          <a:prstGeom prst="rect">
            <a:avLst/>
          </a:prstGeom>
        </p:spPr>
      </p:pic>
      <p:pic>
        <p:nvPicPr>
          <p:cNvPr id="2" name="図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812396" y="2407083"/>
            <a:ext cx="1132298" cy="1422499"/>
          </a:xfrm>
          <a:prstGeom prst="rect">
            <a:avLst/>
          </a:prstGeom>
        </p:spPr>
      </p:pic>
      <p:pic>
        <p:nvPicPr>
          <p:cNvPr id="4" name="図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812396" y="585617"/>
            <a:ext cx="1287996" cy="1644195"/>
          </a:xfrm>
          <a:prstGeom prst="rect">
            <a:avLst/>
          </a:prstGeom>
        </p:spPr>
      </p:pic>
      <p:pic>
        <p:nvPicPr>
          <p:cNvPr id="15" name="図 14"/>
          <p:cNvPicPr>
            <a:picLocks noGrp="1" noChangeAspect="1"/>
          </p:cNvPicPr>
          <p:nvPr isPhoto="1"/>
        </p:nvPicPr>
        <p:blipFill>
          <a:blip r:embed="rId5" cstate="email">
            <a:extLst>
              <a:ext uri="{28A0092B-C50C-407E-A947-70E740481C1C}">
                <a14:useLocalDpi xmlns:a14="http://schemas.microsoft.com/office/drawing/2010/main"/>
              </a:ext>
            </a:extLst>
          </a:blip>
          <a:stretch>
            <a:fillRect/>
          </a:stretch>
        </p:blipFill>
        <p:spPr>
          <a:xfrm>
            <a:off x="6948264" y="4319743"/>
            <a:ext cx="2040745" cy="1360496"/>
          </a:xfrm>
          <a:prstGeom prst="rect">
            <a:avLst/>
          </a:prstGeom>
          <a:noFill/>
          <a:ln>
            <a:noFill/>
          </a:ln>
        </p:spPr>
      </p:pic>
      <p:sp>
        <p:nvSpPr>
          <p:cNvPr id="16" name="テキスト ボックス 15"/>
          <p:cNvSpPr txBox="1"/>
          <p:nvPr/>
        </p:nvSpPr>
        <p:spPr>
          <a:xfrm>
            <a:off x="616914" y="4203202"/>
            <a:ext cx="6057010" cy="954107"/>
          </a:xfrm>
          <a:prstGeom prst="rect">
            <a:avLst/>
          </a:prstGeom>
          <a:noFill/>
          <a:ln>
            <a:noFill/>
          </a:ln>
        </p:spPr>
        <p:txBody>
          <a:bodyPr wrap="square" lIns="91439" tIns="45720" rIns="91439" bIns="45720" rtlCol="0">
            <a:spAutoFit/>
          </a:bodyPr>
          <a:lstStyle/>
          <a:p>
            <a:r>
              <a:rPr lang="ja-JP" altLang="ja-JP" sz="1400" b="1" dirty="0" smtClean="0"/>
              <a:t>【</a:t>
            </a:r>
            <a:r>
              <a:rPr lang="ja-JP" altLang="en-US" sz="1400" b="1" dirty="0"/>
              <a:t>太陽の</a:t>
            </a:r>
            <a:r>
              <a:rPr lang="ja-JP" altLang="en-US" sz="1400" b="1" dirty="0" smtClean="0"/>
              <a:t>塔　内部公開記念イベント</a:t>
            </a:r>
            <a:r>
              <a:rPr lang="en-US" altLang="ja-JP" sz="1400" b="1" dirty="0" smtClean="0"/>
              <a:t>】</a:t>
            </a:r>
            <a:endParaRPr lang="en-US" altLang="ja-JP" sz="1400" b="1" dirty="0"/>
          </a:p>
          <a:p>
            <a:r>
              <a:rPr lang="ja-JP" altLang="en-US" sz="1400" dirty="0" smtClean="0"/>
              <a:t>・太陽の塔の内部を</a:t>
            </a:r>
            <a:r>
              <a:rPr lang="en-US" altLang="ja-JP" sz="1400" dirty="0" smtClean="0"/>
              <a:t>48</a:t>
            </a:r>
            <a:r>
              <a:rPr lang="ja-JP" altLang="en-US" sz="1400" dirty="0" smtClean="0"/>
              <a:t>年ぶりに、常時一般公開を開始するにあたり、平成</a:t>
            </a:r>
            <a:r>
              <a:rPr lang="en-US" altLang="ja-JP" sz="1400" dirty="0" smtClean="0"/>
              <a:t>30</a:t>
            </a:r>
            <a:r>
              <a:rPr lang="ja-JP" altLang="en-US" sz="1400" dirty="0" smtClean="0"/>
              <a:t>年３月</a:t>
            </a:r>
            <a:r>
              <a:rPr lang="en-US" altLang="ja-JP" sz="1400" dirty="0" smtClean="0"/>
              <a:t>18</a:t>
            </a:r>
            <a:r>
              <a:rPr lang="ja-JP" altLang="en-US" sz="1400" dirty="0"/>
              <a:t>日</a:t>
            </a:r>
            <a:r>
              <a:rPr lang="ja-JP" altLang="en-US" sz="1400" dirty="0" smtClean="0"/>
              <a:t>に内部公開記念イベントを実施。</a:t>
            </a:r>
            <a:endParaRPr lang="en-US" altLang="ja-JP" sz="1400" dirty="0" smtClean="0"/>
          </a:p>
          <a:p>
            <a:r>
              <a:rPr lang="ja-JP" altLang="en-US" sz="1400" dirty="0"/>
              <a:t>　</a:t>
            </a:r>
            <a:r>
              <a:rPr lang="en-US" altLang="ja-JP" sz="1400" dirty="0" smtClean="0"/>
              <a:t>DREAMS</a:t>
            </a:r>
            <a:r>
              <a:rPr lang="ja-JP" altLang="en-US" sz="1400" dirty="0" smtClean="0"/>
              <a:t>　</a:t>
            </a:r>
            <a:r>
              <a:rPr lang="en-US" altLang="ja-JP" sz="1400" dirty="0" smtClean="0"/>
              <a:t>COME</a:t>
            </a:r>
            <a:r>
              <a:rPr lang="ja-JP" altLang="en-US" sz="1400" dirty="0" smtClean="0"/>
              <a:t>　</a:t>
            </a:r>
            <a:r>
              <a:rPr lang="en-US" altLang="ja-JP" sz="1400" dirty="0" smtClean="0"/>
              <a:t>TRUE</a:t>
            </a:r>
            <a:r>
              <a:rPr lang="ja-JP" altLang="en-US" sz="1400" dirty="0" smtClean="0"/>
              <a:t>のスペシャルライヴを開催。</a:t>
            </a:r>
            <a:endParaRPr lang="en-US" altLang="ja-JP" sz="1400" dirty="0" smtClean="0"/>
          </a:p>
        </p:txBody>
      </p:sp>
    </p:spTree>
    <p:extLst>
      <p:ext uri="{BB962C8B-B14F-4D97-AF65-F5344CB8AC3E}">
        <p14:creationId xmlns:p14="http://schemas.microsoft.com/office/powerpoint/2010/main" val="6821251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78973" y="907721"/>
            <a:ext cx="7178122" cy="477054"/>
          </a:xfrm>
          <a:prstGeom prst="rect">
            <a:avLst/>
          </a:prstGeom>
          <a:noFill/>
          <a:ln>
            <a:noFill/>
          </a:ln>
        </p:spPr>
        <p:txBody>
          <a:bodyPr wrap="square" lIns="91439" tIns="45720" rIns="91439" bIns="45720" rtlCol="0">
            <a:spAutoFit/>
          </a:bodyPr>
          <a:lstStyle/>
          <a:p>
            <a:r>
              <a:rPr lang="ja-JP" altLang="ja-JP" sz="1400" b="1" dirty="0"/>
              <a:t>【</a:t>
            </a:r>
            <a:r>
              <a:rPr lang="ja-JP" altLang="en-US" sz="1400" b="1" dirty="0"/>
              <a:t>日本万国博覧会記念公園事業特別会計　</a:t>
            </a:r>
            <a:r>
              <a:rPr lang="ja-JP" altLang="en-US" sz="1400" b="1" dirty="0" smtClean="0"/>
              <a:t>平成</a:t>
            </a:r>
            <a:r>
              <a:rPr lang="en-US" altLang="ja-JP" sz="1400" b="1" dirty="0"/>
              <a:t>30</a:t>
            </a:r>
            <a:r>
              <a:rPr lang="ja-JP" altLang="en-US" sz="1400" b="1" dirty="0" smtClean="0"/>
              <a:t>年度</a:t>
            </a:r>
            <a:r>
              <a:rPr lang="ja-JP" altLang="en-US" sz="1400" b="1" dirty="0"/>
              <a:t>当初予算の</a:t>
            </a:r>
            <a:r>
              <a:rPr lang="ja-JP" altLang="en-US" sz="1400" b="1" dirty="0" smtClean="0"/>
              <a:t>概要　</a:t>
            </a:r>
            <a:r>
              <a:rPr lang="ja-JP" altLang="ja-JP" sz="1400" b="1" dirty="0" smtClean="0"/>
              <a:t>】</a:t>
            </a:r>
            <a:endParaRPr lang="ja-JP" altLang="ja-JP" sz="1400" dirty="0"/>
          </a:p>
          <a:p>
            <a:r>
              <a:rPr lang="ja-JP" altLang="en-US" sz="1100" dirty="0"/>
              <a:t>　　</a:t>
            </a:r>
            <a:endParaRPr lang="ja-JP" altLang="ja-JP" sz="1100" dirty="0"/>
          </a:p>
        </p:txBody>
      </p:sp>
      <p:sp>
        <p:nvSpPr>
          <p:cNvPr id="14" name="スライド番号プレースホルダー 1"/>
          <p:cNvSpPr>
            <a:spLocks noGrp="1"/>
          </p:cNvSpPr>
          <p:nvPr>
            <p:ph type="sldNum" sz="quarter" idx="12"/>
          </p:nvPr>
        </p:nvSpPr>
        <p:spPr>
          <a:xfrm>
            <a:off x="6912075" y="6492876"/>
            <a:ext cx="21336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charset="0"/>
                <a:ea typeface="ＭＳ Ｐゴシック" charset="-128"/>
              </a:defRPr>
            </a:lvl1pPr>
            <a:lvl2pPr marL="742943" indent="-285747" eaLnBrk="0" hangingPunct="0">
              <a:spcBef>
                <a:spcPct val="20000"/>
              </a:spcBef>
              <a:buChar char="–"/>
              <a:defRPr kumimoji="1" sz="2800">
                <a:solidFill>
                  <a:schemeClr val="tx1"/>
                </a:solidFill>
                <a:latin typeface="Arial" charset="0"/>
                <a:ea typeface="ＭＳ Ｐゴシック" charset="-128"/>
              </a:defRPr>
            </a:lvl2pPr>
            <a:lvl3pPr marL="1142989" indent="-228598" eaLnBrk="0" hangingPunct="0">
              <a:spcBef>
                <a:spcPct val="20000"/>
              </a:spcBef>
              <a:buChar char="•"/>
              <a:defRPr kumimoji="1" sz="2400">
                <a:solidFill>
                  <a:schemeClr val="tx1"/>
                </a:solidFill>
                <a:latin typeface="Arial" charset="0"/>
                <a:ea typeface="ＭＳ Ｐゴシック" charset="-128"/>
              </a:defRPr>
            </a:lvl3pPr>
            <a:lvl4pPr marL="1600184" indent="-228598" eaLnBrk="0" hangingPunct="0">
              <a:spcBef>
                <a:spcPct val="20000"/>
              </a:spcBef>
              <a:buChar char="–"/>
              <a:defRPr kumimoji="1" sz="2000">
                <a:solidFill>
                  <a:schemeClr val="tx1"/>
                </a:solidFill>
                <a:latin typeface="Arial" charset="0"/>
                <a:ea typeface="ＭＳ Ｐゴシック" charset="-128"/>
              </a:defRPr>
            </a:lvl4pPr>
            <a:lvl5pPr marL="2057379" indent="-228598" eaLnBrk="0" hangingPunct="0">
              <a:spcBef>
                <a:spcPct val="20000"/>
              </a:spcBef>
              <a:buChar char="»"/>
              <a:defRPr kumimoji="1" sz="2000">
                <a:solidFill>
                  <a:schemeClr val="tx1"/>
                </a:solidFill>
                <a:latin typeface="Arial" charset="0"/>
                <a:ea typeface="ＭＳ Ｐゴシック" charset="-128"/>
              </a:defRPr>
            </a:lvl5pPr>
            <a:lvl6pPr marL="2514575" indent="-228598"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770" indent="-228598"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8966" indent="-228598"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161" indent="-228598"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000" dirty="0" smtClean="0"/>
              <a:t>４</a:t>
            </a:r>
            <a:endParaRPr lang="en-US" altLang="ja-JP" sz="1000" dirty="0"/>
          </a:p>
        </p:txBody>
      </p:sp>
      <p:graphicFrame>
        <p:nvGraphicFramePr>
          <p:cNvPr id="5" name="オブジェクト 4"/>
          <p:cNvGraphicFramePr>
            <a:graphicFrameLocks noChangeAspect="1"/>
          </p:cNvGraphicFramePr>
          <p:nvPr>
            <p:extLst>
              <p:ext uri="{D42A27DB-BD31-4B8C-83A1-F6EECF244321}">
                <p14:modId xmlns:p14="http://schemas.microsoft.com/office/powerpoint/2010/main" val="498091163"/>
              </p:ext>
            </p:extLst>
          </p:nvPr>
        </p:nvGraphicFramePr>
        <p:xfrm>
          <a:off x="323850" y="1266825"/>
          <a:ext cx="5829300" cy="5267325"/>
        </p:xfrm>
        <a:graphic>
          <a:graphicData uri="http://schemas.openxmlformats.org/presentationml/2006/ole">
            <mc:AlternateContent xmlns:mc="http://schemas.openxmlformats.org/markup-compatibility/2006">
              <mc:Choice xmlns:v="urn:schemas-microsoft-com:vml" Requires="v">
                <p:oleObj spid="_x0000_s9266" name="文書" r:id="rId4" imgW="6855268" imgH="6202062" progId="Word.Document.12">
                  <p:embed/>
                </p:oleObj>
              </mc:Choice>
              <mc:Fallback>
                <p:oleObj name="文書" r:id="rId4" imgW="6855268" imgH="6202062" progId="Word.Document.12">
                  <p:embed/>
                  <p:pic>
                    <p:nvPicPr>
                      <p:cNvPr id="0" name=""/>
                      <p:cNvPicPr/>
                      <p:nvPr/>
                    </p:nvPicPr>
                    <p:blipFill>
                      <a:blip r:embed="rId5"/>
                      <a:stretch>
                        <a:fillRect/>
                      </a:stretch>
                    </p:blipFill>
                    <p:spPr>
                      <a:xfrm>
                        <a:off x="323850" y="1266825"/>
                        <a:ext cx="5829300" cy="5267325"/>
                      </a:xfrm>
                      <a:prstGeom prst="rect">
                        <a:avLst/>
                      </a:prstGeom>
                    </p:spPr>
                  </p:pic>
                </p:oleObj>
              </mc:Fallback>
            </mc:AlternateContent>
          </a:graphicData>
        </a:graphic>
      </p:graphicFrame>
      <p:sp>
        <p:nvSpPr>
          <p:cNvPr id="6" name="テキスト ボックス 5"/>
          <p:cNvSpPr txBox="1"/>
          <p:nvPr/>
        </p:nvSpPr>
        <p:spPr>
          <a:xfrm>
            <a:off x="6228185" y="1342679"/>
            <a:ext cx="2736304" cy="1450938"/>
          </a:xfrm>
          <a:prstGeom prst="rect">
            <a:avLst/>
          </a:prstGeom>
          <a:noFill/>
          <a:ln w="19050" cmpd="sng">
            <a:solidFill>
              <a:schemeClr val="tx1"/>
            </a:solidFill>
          </a:ln>
        </p:spPr>
        <p:txBody>
          <a:bodyPr wrap="square" lIns="65305" tIns="32653" rIns="65305" bIns="32653" rtlCol="0">
            <a:spAutoFit/>
          </a:bodyPr>
          <a:lstStyle/>
          <a:p>
            <a:r>
              <a:rPr lang="ja-JP" altLang="ja-JP" sz="900" b="1" dirty="0">
                <a:latin typeface="HG丸ｺﾞｼｯｸM-PRO" panose="020F0600000000000000" pitchFamily="50" charset="-128"/>
                <a:ea typeface="HG丸ｺﾞｼｯｸM-PRO" panose="020F0600000000000000" pitchFamily="50" charset="-128"/>
              </a:rPr>
              <a:t>〔</a:t>
            </a:r>
            <a:r>
              <a:rPr lang="ja-JP" altLang="ja-JP" sz="900" b="1" dirty="0" smtClean="0">
                <a:latin typeface="HG丸ｺﾞｼｯｸM-PRO" panose="020F0600000000000000" pitchFamily="50" charset="-128"/>
                <a:ea typeface="HG丸ｺﾞｼｯｸM-PRO" panose="020F0600000000000000" pitchFamily="50" charset="-128"/>
              </a:rPr>
              <a:t>平成</a:t>
            </a:r>
            <a:r>
              <a:rPr lang="en-US" altLang="ja-JP" sz="900" b="1" dirty="0">
                <a:latin typeface="HG丸ｺﾞｼｯｸM-PRO" panose="020F0600000000000000" pitchFamily="50" charset="-128"/>
                <a:ea typeface="HG丸ｺﾞｼｯｸM-PRO" panose="020F0600000000000000" pitchFamily="50" charset="-128"/>
              </a:rPr>
              <a:t>30</a:t>
            </a:r>
            <a:r>
              <a:rPr lang="ja-JP" altLang="ja-JP" sz="900" b="1" dirty="0" smtClean="0">
                <a:latin typeface="HG丸ｺﾞｼｯｸM-PRO" panose="020F0600000000000000" pitchFamily="50" charset="-128"/>
                <a:ea typeface="HG丸ｺﾞｼｯｸM-PRO" panose="020F0600000000000000" pitchFamily="50" charset="-128"/>
              </a:rPr>
              <a:t>年度</a:t>
            </a:r>
            <a:r>
              <a:rPr lang="ja-JP" altLang="ja-JP" sz="900" b="1" dirty="0">
                <a:latin typeface="HG丸ｺﾞｼｯｸM-PRO" panose="020F0600000000000000" pitchFamily="50" charset="-128"/>
                <a:ea typeface="HG丸ｺﾞｼｯｸM-PRO" panose="020F0600000000000000" pitchFamily="50" charset="-128"/>
              </a:rPr>
              <a:t>予算　主な事業〕</a:t>
            </a:r>
            <a:endParaRPr lang="en-US" altLang="ja-JP" sz="900" b="1" dirty="0">
              <a:latin typeface="HG丸ｺﾞｼｯｸM-PRO" panose="020F0600000000000000" pitchFamily="50" charset="-128"/>
              <a:ea typeface="HG丸ｺﾞｼｯｸM-PRO" panose="020F0600000000000000" pitchFamily="50" charset="-128"/>
            </a:endParaRPr>
          </a:p>
          <a:p>
            <a:endParaRPr lang="ja-JP" altLang="ja-JP" sz="900" b="1" dirty="0">
              <a:latin typeface="HG丸ｺﾞｼｯｸM-PRO" panose="020F0600000000000000" pitchFamily="50" charset="-128"/>
              <a:ea typeface="HG丸ｺﾞｼｯｸM-PRO" panose="020F0600000000000000" pitchFamily="50" charset="-128"/>
            </a:endParaRPr>
          </a:p>
          <a:p>
            <a:r>
              <a:rPr lang="ja-JP" altLang="ja-JP" sz="900" dirty="0" smtClean="0">
                <a:latin typeface="HG丸ｺﾞｼｯｸM-PRO" panose="020F0600000000000000" pitchFamily="50" charset="-128"/>
                <a:ea typeface="HG丸ｺﾞｼｯｸM-PRO" panose="020F0600000000000000" pitchFamily="50" charset="-128"/>
              </a:rPr>
              <a:t>【</a:t>
            </a:r>
            <a:r>
              <a:rPr lang="ja-JP" altLang="en-US" sz="900" dirty="0" smtClean="0">
                <a:latin typeface="HG丸ｺﾞｼｯｸM-PRO" panose="020F0600000000000000" pitchFamily="50" charset="-128"/>
                <a:ea typeface="HG丸ｺﾞｼｯｸM-PRO" panose="020F0600000000000000" pitchFamily="50" charset="-128"/>
              </a:rPr>
              <a:t>観光客の受入環境整備</a:t>
            </a:r>
            <a:r>
              <a:rPr lang="ja-JP" altLang="ja-JP" sz="900" dirty="0" smtClean="0">
                <a:latin typeface="HG丸ｺﾞｼｯｸM-PRO" panose="020F0600000000000000" pitchFamily="50" charset="-128"/>
                <a:ea typeface="HG丸ｺﾞｼｯｸM-PRO" panose="020F0600000000000000" pitchFamily="50" charset="-128"/>
              </a:rPr>
              <a:t>に向けた</a:t>
            </a:r>
            <a:r>
              <a:rPr lang="ja-JP" altLang="ja-JP" sz="900" dirty="0">
                <a:latin typeface="HG丸ｺﾞｼｯｸM-PRO" panose="020F0600000000000000" pitchFamily="50" charset="-128"/>
                <a:ea typeface="HG丸ｺﾞｼｯｸM-PRO" panose="020F0600000000000000" pitchFamily="50" charset="-128"/>
              </a:rPr>
              <a:t>取組み】</a:t>
            </a:r>
          </a:p>
          <a:p>
            <a:r>
              <a:rPr lang="ja-JP" altLang="en-US" sz="900" dirty="0">
                <a:latin typeface="HG丸ｺﾞｼｯｸM-PRO" panose="020F0600000000000000" pitchFamily="50" charset="-128"/>
                <a:ea typeface="HG丸ｺﾞｼｯｸM-PRO" panose="020F0600000000000000" pitchFamily="50" charset="-128"/>
              </a:rPr>
              <a:t>・園内の多言語化サインの設置（</a:t>
            </a:r>
            <a:r>
              <a:rPr lang="en-US" altLang="ja-JP" sz="900" dirty="0">
                <a:latin typeface="HG丸ｺﾞｼｯｸM-PRO" panose="020F0600000000000000" pitchFamily="50" charset="-128"/>
                <a:ea typeface="HG丸ｺﾞｼｯｸM-PRO" panose="020F0600000000000000" pitchFamily="50" charset="-128"/>
              </a:rPr>
              <a:t>82,787</a:t>
            </a:r>
            <a:r>
              <a:rPr lang="ja-JP" altLang="en-US" sz="900" dirty="0">
                <a:latin typeface="HG丸ｺﾞｼｯｸM-PRO" panose="020F0600000000000000" pitchFamily="50" charset="-128"/>
                <a:ea typeface="HG丸ｺﾞｼｯｸM-PRO" panose="020F0600000000000000" pitchFamily="50" charset="-128"/>
              </a:rPr>
              <a:t>千円）</a:t>
            </a:r>
          </a:p>
          <a:p>
            <a:r>
              <a:rPr lang="ja-JP" altLang="en-US" sz="900" dirty="0">
                <a:latin typeface="HG丸ｺﾞｼｯｸM-PRO" panose="020F0600000000000000" pitchFamily="50" charset="-128"/>
                <a:ea typeface="HG丸ｺﾞｼｯｸM-PRO" panose="020F0600000000000000" pitchFamily="50" charset="-128"/>
              </a:rPr>
              <a:t>・園内トイレの改修工事（</a:t>
            </a:r>
            <a:r>
              <a:rPr lang="en-US" altLang="ja-JP" sz="900" dirty="0">
                <a:latin typeface="HG丸ｺﾞｼｯｸM-PRO" panose="020F0600000000000000" pitchFamily="50" charset="-128"/>
                <a:ea typeface="HG丸ｺﾞｼｯｸM-PRO" panose="020F0600000000000000" pitchFamily="50" charset="-128"/>
              </a:rPr>
              <a:t>24,628</a:t>
            </a:r>
            <a:r>
              <a:rPr lang="ja-JP" altLang="en-US" sz="900" dirty="0">
                <a:latin typeface="HG丸ｺﾞｼｯｸM-PRO" panose="020F0600000000000000" pitchFamily="50" charset="-128"/>
                <a:ea typeface="HG丸ｺﾞｼｯｸM-PRO" panose="020F0600000000000000" pitchFamily="50" charset="-128"/>
              </a:rPr>
              <a:t>千円）</a:t>
            </a:r>
          </a:p>
          <a:p>
            <a:r>
              <a:rPr lang="ja-JP" altLang="en-US" sz="900" dirty="0">
                <a:latin typeface="HG丸ｺﾞｼｯｸM-PRO" panose="020F0600000000000000" pitchFamily="50" charset="-128"/>
                <a:ea typeface="HG丸ｺﾞｼｯｸM-PRO" panose="020F0600000000000000" pitchFamily="50" charset="-128"/>
              </a:rPr>
              <a:t>・無料</a:t>
            </a:r>
            <a:r>
              <a:rPr lang="en-US" altLang="ja-JP" sz="900" dirty="0">
                <a:latin typeface="HG丸ｺﾞｼｯｸM-PRO" panose="020F0600000000000000" pitchFamily="50" charset="-128"/>
                <a:ea typeface="HG丸ｺﾞｼｯｸM-PRO" panose="020F0600000000000000" pitchFamily="50" charset="-128"/>
              </a:rPr>
              <a:t>Wi-Fi</a:t>
            </a:r>
            <a:r>
              <a:rPr lang="ja-JP" altLang="en-US" sz="900" dirty="0">
                <a:latin typeface="HG丸ｺﾞｼｯｸM-PRO" panose="020F0600000000000000" pitchFamily="50" charset="-128"/>
                <a:ea typeface="HG丸ｺﾞｼｯｸM-PRO" panose="020F0600000000000000" pitchFamily="50" charset="-128"/>
              </a:rPr>
              <a:t>増設（</a:t>
            </a:r>
            <a:r>
              <a:rPr lang="en-US" altLang="ja-JP" sz="900" dirty="0">
                <a:latin typeface="HG丸ｺﾞｼｯｸM-PRO" panose="020F0600000000000000" pitchFamily="50" charset="-128"/>
                <a:ea typeface="HG丸ｺﾞｼｯｸM-PRO" panose="020F0600000000000000" pitchFamily="50" charset="-128"/>
              </a:rPr>
              <a:t>18,596</a:t>
            </a:r>
            <a:r>
              <a:rPr lang="ja-JP" altLang="en-US" sz="900" dirty="0">
                <a:latin typeface="HG丸ｺﾞｼｯｸM-PRO" panose="020F0600000000000000" pitchFamily="50" charset="-128"/>
                <a:ea typeface="HG丸ｺﾞｼｯｸM-PRO" panose="020F0600000000000000" pitchFamily="50" charset="-128"/>
              </a:rPr>
              <a:t>千円）</a:t>
            </a:r>
          </a:p>
          <a:p>
            <a:endParaRPr lang="ja-JP" altLang="ja-JP" sz="900" dirty="0">
              <a:latin typeface="HG丸ｺﾞｼｯｸM-PRO" panose="020F0600000000000000" pitchFamily="50" charset="-128"/>
              <a:ea typeface="HG丸ｺﾞｼｯｸM-PRO" panose="020F0600000000000000" pitchFamily="50" charset="-128"/>
            </a:endParaRPr>
          </a:p>
          <a:p>
            <a:r>
              <a:rPr lang="en-US" altLang="ja-JP" sz="900" dirty="0" smtClean="0">
                <a:latin typeface="HG丸ｺﾞｼｯｸM-PRO" panose="020F0600000000000000" pitchFamily="50" charset="-128"/>
                <a:ea typeface="HG丸ｺﾞｼｯｸM-PRO" panose="020F0600000000000000" pitchFamily="50" charset="-128"/>
              </a:rPr>
              <a:t>【</a:t>
            </a:r>
            <a:r>
              <a:rPr lang="ja-JP" altLang="en-US" sz="900" dirty="0" smtClean="0">
                <a:latin typeface="HG丸ｺﾞｼｯｸM-PRO" panose="020F0600000000000000" pitchFamily="50" charset="-128"/>
                <a:ea typeface="HG丸ｺﾞｼｯｸM-PRO" panose="020F0600000000000000" pitchFamily="50" charset="-128"/>
              </a:rPr>
              <a:t>安全・安心・快適な公園</a:t>
            </a:r>
            <a:r>
              <a:rPr lang="ja-JP" altLang="ja-JP" sz="900" dirty="0" smtClean="0">
                <a:latin typeface="HG丸ｺﾞｼｯｸM-PRO" panose="020F0600000000000000" pitchFamily="50" charset="-128"/>
                <a:ea typeface="HG丸ｺﾞｼｯｸM-PRO" panose="020F0600000000000000" pitchFamily="50" charset="-128"/>
              </a:rPr>
              <a:t>づくり</a:t>
            </a:r>
            <a:r>
              <a:rPr lang="ja-JP" altLang="ja-JP" sz="900" dirty="0">
                <a:latin typeface="HG丸ｺﾞｼｯｸM-PRO" panose="020F0600000000000000" pitchFamily="50" charset="-128"/>
                <a:ea typeface="HG丸ｺﾞｼｯｸM-PRO" panose="020F0600000000000000" pitchFamily="50" charset="-128"/>
              </a:rPr>
              <a:t>」</a:t>
            </a:r>
            <a:r>
              <a:rPr lang="en-US" altLang="ja-JP" sz="900" dirty="0">
                <a:latin typeface="HG丸ｺﾞｼｯｸM-PRO" panose="020F0600000000000000" pitchFamily="50" charset="-128"/>
                <a:ea typeface="HG丸ｺﾞｼｯｸM-PRO" panose="020F0600000000000000" pitchFamily="50" charset="-128"/>
              </a:rPr>
              <a:t>】</a:t>
            </a:r>
            <a:endParaRPr lang="ja-JP" altLang="ja-JP" sz="900" dirty="0">
              <a:latin typeface="HG丸ｺﾞｼｯｸM-PRO" panose="020F0600000000000000" pitchFamily="50" charset="-128"/>
              <a:ea typeface="HG丸ｺﾞｼｯｸM-PRO" panose="020F0600000000000000" pitchFamily="50" charset="-128"/>
            </a:endParaRPr>
          </a:p>
          <a:p>
            <a:r>
              <a:rPr lang="ja-JP" altLang="ja-JP" sz="900" dirty="0" smtClean="0">
                <a:latin typeface="HG丸ｺﾞｼｯｸM-PRO" panose="020F0600000000000000" pitchFamily="50" charset="-128"/>
                <a:ea typeface="HG丸ｺﾞｼｯｸM-PRO" panose="020F0600000000000000" pitchFamily="50" charset="-128"/>
              </a:rPr>
              <a:t>・橋梁耐震改修</a:t>
            </a:r>
            <a:r>
              <a:rPr lang="ja-JP" altLang="en-US" sz="900" dirty="0" smtClean="0">
                <a:latin typeface="HG丸ｺﾞｼｯｸM-PRO" panose="020F0600000000000000" pitchFamily="50" charset="-128"/>
                <a:ea typeface="HG丸ｺﾞｼｯｸM-PRO" panose="020F0600000000000000" pitchFamily="50" charset="-128"/>
              </a:rPr>
              <a:t>工事や園内施設の改修工事</a:t>
            </a:r>
            <a:r>
              <a:rPr lang="ja-JP" altLang="ja-JP" sz="900" dirty="0" smtClean="0">
                <a:latin typeface="HG丸ｺﾞｼｯｸM-PRO" panose="020F0600000000000000" pitchFamily="50" charset="-128"/>
                <a:ea typeface="HG丸ｺﾞｼｯｸM-PRO" panose="020F0600000000000000" pitchFamily="50" charset="-128"/>
              </a:rPr>
              <a:t>　（</a:t>
            </a:r>
            <a:r>
              <a:rPr lang="en-US" altLang="ja-JP" sz="900" dirty="0" smtClean="0">
                <a:latin typeface="HG丸ｺﾞｼｯｸM-PRO" panose="020F0600000000000000" pitchFamily="50" charset="-128"/>
                <a:ea typeface="HG丸ｺﾞｼｯｸM-PRO" panose="020F0600000000000000" pitchFamily="50" charset="-128"/>
              </a:rPr>
              <a:t>345,207</a:t>
            </a:r>
            <a:r>
              <a:rPr lang="ja-JP" altLang="ja-JP" sz="900" dirty="0" smtClean="0">
                <a:latin typeface="HG丸ｺﾞｼｯｸM-PRO" panose="020F0600000000000000" pitchFamily="50" charset="-128"/>
                <a:ea typeface="HG丸ｺﾞｼｯｸM-PRO" panose="020F0600000000000000" pitchFamily="50" charset="-128"/>
              </a:rPr>
              <a:t>千円）</a:t>
            </a:r>
          </a:p>
        </p:txBody>
      </p:sp>
      <p:sp>
        <p:nvSpPr>
          <p:cNvPr id="7" name="テキスト ボックス 6"/>
          <p:cNvSpPr txBox="1"/>
          <p:nvPr/>
        </p:nvSpPr>
        <p:spPr>
          <a:xfrm>
            <a:off x="6249913" y="5229200"/>
            <a:ext cx="2414364" cy="265505"/>
          </a:xfrm>
          <a:prstGeom prst="rect">
            <a:avLst/>
          </a:prstGeom>
          <a:noFill/>
          <a:ln>
            <a:noFill/>
          </a:ln>
        </p:spPr>
        <p:txBody>
          <a:bodyPr wrap="square" lIns="91439" tIns="45720" rIns="91439" bIns="45720" rtlCol="0">
            <a:spAutoFit/>
          </a:bodyPr>
          <a:lstStyle/>
          <a:p>
            <a:r>
              <a:rPr lang="en-US" altLang="ja-JP" sz="1100" b="1" dirty="0"/>
              <a:t>【</a:t>
            </a:r>
            <a:r>
              <a:rPr lang="ja-JP" altLang="en-US" sz="1100" b="1" dirty="0"/>
              <a:t>基金の各年度末現在高</a:t>
            </a:r>
            <a:r>
              <a:rPr lang="en-US" altLang="ja-JP" sz="1100" b="1" dirty="0"/>
              <a:t>】</a:t>
            </a:r>
          </a:p>
        </p:txBody>
      </p:sp>
      <p:graphicFrame>
        <p:nvGraphicFramePr>
          <p:cNvPr id="8" name="表 7"/>
          <p:cNvGraphicFramePr>
            <a:graphicFrameLocks noGrp="1"/>
          </p:cNvGraphicFramePr>
          <p:nvPr>
            <p:extLst>
              <p:ext uri="{D42A27DB-BD31-4B8C-83A1-F6EECF244321}">
                <p14:modId xmlns:p14="http://schemas.microsoft.com/office/powerpoint/2010/main" val="512048238"/>
              </p:ext>
            </p:extLst>
          </p:nvPr>
        </p:nvGraphicFramePr>
        <p:xfrm>
          <a:off x="6160951" y="5482972"/>
          <a:ext cx="2803537" cy="622300"/>
        </p:xfrm>
        <a:graphic>
          <a:graphicData uri="http://schemas.openxmlformats.org/drawingml/2006/table">
            <a:tbl>
              <a:tblPr firstRow="1" bandRow="1">
                <a:tableStyleId>{5C22544A-7EE6-4342-B048-85BDC9FD1C3A}</a:tableStyleId>
              </a:tblPr>
              <a:tblGrid>
                <a:gridCol w="558272"/>
                <a:gridCol w="558272"/>
                <a:gridCol w="558272"/>
                <a:gridCol w="552657"/>
                <a:gridCol w="576064"/>
              </a:tblGrid>
              <a:tr h="251460">
                <a:tc>
                  <a:txBody>
                    <a:bodyPr/>
                    <a:lstStyle/>
                    <a:p>
                      <a:endParaRPr kumimoji="1" lang="ja-JP" altLang="en-US" sz="1000" dirty="0"/>
                    </a:p>
                  </a:txBody>
                  <a:tcPr/>
                </a:tc>
                <a:tc>
                  <a:txBody>
                    <a:bodyPr/>
                    <a:lstStyle/>
                    <a:p>
                      <a:pPr algn="ctr"/>
                      <a:r>
                        <a:rPr kumimoji="1" lang="en-US" altLang="ja-JP" sz="1000" dirty="0" smtClean="0"/>
                        <a:t>H26</a:t>
                      </a:r>
                      <a:endParaRPr kumimoji="1" lang="ja-JP" altLang="en-US" sz="1000" dirty="0"/>
                    </a:p>
                  </a:txBody>
                  <a:tcPr/>
                </a:tc>
                <a:tc>
                  <a:txBody>
                    <a:bodyPr/>
                    <a:lstStyle/>
                    <a:p>
                      <a:pPr algn="ctr"/>
                      <a:r>
                        <a:rPr kumimoji="1" lang="en-US" altLang="ja-JP" sz="1000" dirty="0" smtClean="0"/>
                        <a:t>H27</a:t>
                      </a:r>
                      <a:endParaRPr kumimoji="1" lang="ja-JP" altLang="en-US" sz="1000" dirty="0"/>
                    </a:p>
                  </a:txBody>
                  <a:tcPr/>
                </a:tc>
                <a:tc>
                  <a:txBody>
                    <a:bodyPr/>
                    <a:lstStyle/>
                    <a:p>
                      <a:pPr algn="ctr"/>
                      <a:r>
                        <a:rPr kumimoji="1" lang="en-US" altLang="ja-JP" sz="1000" dirty="0" smtClean="0"/>
                        <a:t>H28</a:t>
                      </a:r>
                      <a:endParaRPr kumimoji="1" lang="ja-JP" altLang="en-US" sz="1000" dirty="0"/>
                    </a:p>
                  </a:txBody>
                  <a:tcPr/>
                </a:tc>
                <a:tc>
                  <a:txBody>
                    <a:bodyPr/>
                    <a:lstStyle/>
                    <a:p>
                      <a:pPr marL="0" marR="0" indent="0" algn="ctr" defTabSz="914391" rtl="0" eaLnBrk="1" fontAlgn="auto" latinLnBrk="0" hangingPunct="1">
                        <a:lnSpc>
                          <a:spcPct val="100000"/>
                        </a:lnSpc>
                        <a:spcBef>
                          <a:spcPts val="0"/>
                        </a:spcBef>
                        <a:spcAft>
                          <a:spcPts val="0"/>
                        </a:spcAft>
                        <a:buClrTx/>
                        <a:buSzTx/>
                        <a:buFontTx/>
                        <a:buNone/>
                        <a:tabLst/>
                        <a:defRPr/>
                      </a:pPr>
                      <a:r>
                        <a:rPr kumimoji="1" lang="en-US" altLang="ja-JP" sz="1000" dirty="0" smtClean="0"/>
                        <a:t>H29</a:t>
                      </a:r>
                      <a:endParaRPr kumimoji="1" lang="ja-JP" altLang="en-US" sz="1000" dirty="0" smtClean="0"/>
                    </a:p>
                  </a:txBody>
                  <a:tcPr/>
                </a:tc>
              </a:tr>
              <a:tr h="370840">
                <a:tc>
                  <a:txBody>
                    <a:bodyPr/>
                    <a:lstStyle/>
                    <a:p>
                      <a:r>
                        <a:rPr kumimoji="1" lang="ja-JP" altLang="en-US" sz="800" dirty="0" smtClean="0"/>
                        <a:t>年度末</a:t>
                      </a:r>
                      <a:endParaRPr kumimoji="1" lang="en-US" altLang="ja-JP" sz="800" dirty="0" smtClean="0"/>
                    </a:p>
                    <a:p>
                      <a:r>
                        <a:rPr kumimoji="1" lang="ja-JP" altLang="en-US" sz="800" dirty="0" smtClean="0"/>
                        <a:t>現在高</a:t>
                      </a:r>
                      <a:endParaRPr kumimoji="1" lang="ja-JP" altLang="en-US" sz="800" dirty="0"/>
                    </a:p>
                  </a:txBody>
                  <a:tcPr/>
                </a:tc>
                <a:tc>
                  <a:txBody>
                    <a:bodyPr/>
                    <a:lstStyle/>
                    <a:p>
                      <a:pPr algn="r"/>
                      <a:r>
                        <a:rPr kumimoji="1" lang="en-US" altLang="ja-JP" sz="1000" dirty="0" smtClean="0"/>
                        <a:t>11,846</a:t>
                      </a:r>
                      <a:endParaRPr kumimoji="1" lang="ja-JP" altLang="en-US" sz="1000" dirty="0"/>
                    </a:p>
                  </a:txBody>
                  <a:tcPr/>
                </a:tc>
                <a:tc>
                  <a:txBody>
                    <a:bodyPr/>
                    <a:lstStyle/>
                    <a:p>
                      <a:pPr algn="r"/>
                      <a:r>
                        <a:rPr kumimoji="1" lang="en-US" altLang="ja-JP" sz="1000" dirty="0" smtClean="0"/>
                        <a:t>12,260</a:t>
                      </a:r>
                      <a:endParaRPr kumimoji="1" lang="ja-JP" altLang="en-US" sz="1000" dirty="0"/>
                    </a:p>
                  </a:txBody>
                  <a:tcPr/>
                </a:tc>
                <a:tc>
                  <a:txBody>
                    <a:bodyPr/>
                    <a:lstStyle/>
                    <a:p>
                      <a:pPr algn="r"/>
                      <a:r>
                        <a:rPr kumimoji="1" lang="en-US" altLang="ja-JP" sz="1000" dirty="0" smtClean="0"/>
                        <a:t>13,488</a:t>
                      </a:r>
                      <a:endParaRPr kumimoji="1" lang="ja-JP" altLang="en-US" sz="1000" dirty="0"/>
                    </a:p>
                  </a:txBody>
                  <a:tcPr/>
                </a:tc>
                <a:tc>
                  <a:txBody>
                    <a:bodyPr/>
                    <a:lstStyle/>
                    <a:p>
                      <a:pPr algn="r"/>
                      <a:r>
                        <a:rPr kumimoji="1" lang="en-US" altLang="ja-JP" sz="1000" dirty="0" smtClean="0"/>
                        <a:t>11,932</a:t>
                      </a:r>
                    </a:p>
                  </a:txBody>
                  <a:tcPr/>
                </a:tc>
              </a:tr>
            </a:tbl>
          </a:graphicData>
        </a:graphic>
      </p:graphicFrame>
      <p:sp>
        <p:nvSpPr>
          <p:cNvPr id="9" name="テキスト ボックス 8"/>
          <p:cNvSpPr txBox="1"/>
          <p:nvPr/>
        </p:nvSpPr>
        <p:spPr>
          <a:xfrm>
            <a:off x="7964388" y="5294377"/>
            <a:ext cx="1152128" cy="200055"/>
          </a:xfrm>
          <a:prstGeom prst="rect">
            <a:avLst/>
          </a:prstGeom>
          <a:noFill/>
          <a:ln>
            <a:noFill/>
          </a:ln>
        </p:spPr>
        <p:txBody>
          <a:bodyPr wrap="square" lIns="91439" tIns="45720" rIns="91439" bIns="45720" rtlCol="0">
            <a:spAutoFit/>
          </a:bodyPr>
          <a:lstStyle/>
          <a:p>
            <a:r>
              <a:rPr lang="en-US" altLang="ja-JP" sz="700" b="1" dirty="0"/>
              <a:t>【</a:t>
            </a:r>
            <a:r>
              <a:rPr lang="ja-JP" altLang="en-US" sz="700" b="1" dirty="0"/>
              <a:t>単位：百万円</a:t>
            </a:r>
            <a:r>
              <a:rPr lang="en-US" altLang="ja-JP" sz="700" b="1" dirty="0"/>
              <a:t>】</a:t>
            </a:r>
          </a:p>
        </p:txBody>
      </p:sp>
      <p:sp>
        <p:nvSpPr>
          <p:cNvPr id="10" name="テキスト ボックス 9"/>
          <p:cNvSpPr txBox="1"/>
          <p:nvPr/>
        </p:nvSpPr>
        <p:spPr>
          <a:xfrm>
            <a:off x="6160951" y="4508026"/>
            <a:ext cx="2791358" cy="707886"/>
          </a:xfrm>
          <a:prstGeom prst="rect">
            <a:avLst/>
          </a:prstGeom>
          <a:noFill/>
          <a:ln>
            <a:noFill/>
          </a:ln>
        </p:spPr>
        <p:txBody>
          <a:bodyPr wrap="square" lIns="91439" tIns="45720" rIns="91439" bIns="45720" rtlCol="0">
            <a:spAutoFit/>
          </a:bodyPr>
          <a:lstStyle/>
          <a:p>
            <a:r>
              <a:rPr lang="ja-JP" altLang="en-US" sz="1000" dirty="0"/>
              <a:t>　日本万国博覧会記念公園基金は、万博記念公園の整備を図り、その健全な運営に資するために資金を積み立てることを目的として設置された基金。</a:t>
            </a:r>
            <a:endParaRPr lang="en-US" altLang="ja-JP" sz="1000" dirty="0"/>
          </a:p>
        </p:txBody>
      </p:sp>
      <p:sp>
        <p:nvSpPr>
          <p:cNvPr id="11" name="テキスト ボックス 10"/>
          <p:cNvSpPr txBox="1"/>
          <p:nvPr/>
        </p:nvSpPr>
        <p:spPr>
          <a:xfrm>
            <a:off x="6160951" y="4285848"/>
            <a:ext cx="2592288" cy="237552"/>
          </a:xfrm>
          <a:prstGeom prst="rect">
            <a:avLst/>
          </a:prstGeom>
          <a:solidFill>
            <a:srgbClr val="FF3399"/>
          </a:solidFill>
        </p:spPr>
        <p:txBody>
          <a:bodyPr wrap="square" lIns="63984" tIns="31992" rIns="63984" bIns="31992" rtlCol="0">
            <a:spAutoFit/>
          </a:bodyPr>
          <a:lstStyle/>
          <a:p>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■日本万国博覧会記念公園基金</a:t>
            </a:r>
          </a:p>
        </p:txBody>
      </p:sp>
      <p:sp>
        <p:nvSpPr>
          <p:cNvPr id="12" name="Rectangle 3"/>
          <p:cNvSpPr txBox="1">
            <a:spLocks noChangeArrowheads="1"/>
          </p:cNvSpPr>
          <p:nvPr/>
        </p:nvSpPr>
        <p:spPr>
          <a:xfrm>
            <a:off x="611559" y="105171"/>
            <a:ext cx="5544616" cy="432048"/>
          </a:xfrm>
          <a:prstGeom prst="rect">
            <a:avLst/>
          </a:prstGeom>
          <a:solidFill>
            <a:schemeClr val="accent1"/>
          </a:solidFill>
        </p:spPr>
        <p:txBody>
          <a:bodyPr lIns="91439" tIns="45720" rIns="91439" bIns="45720" anchor="ctr" anchorCtr="0"/>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600" b="1" dirty="0" smtClean="0">
                <a:solidFill>
                  <a:schemeClr val="bg1"/>
                </a:solidFill>
              </a:rPr>
              <a:t>【</a:t>
            </a:r>
            <a:r>
              <a:rPr lang="ja-JP" altLang="en-US" sz="1600" b="1" dirty="0" smtClean="0">
                <a:solidFill>
                  <a:schemeClr val="bg1"/>
                </a:solidFill>
              </a:rPr>
              <a:t>　　予算　　</a:t>
            </a:r>
            <a:r>
              <a:rPr lang="en-US" altLang="ja-JP" sz="1600" b="1" dirty="0" smtClean="0">
                <a:solidFill>
                  <a:schemeClr val="bg1"/>
                </a:solidFill>
              </a:rPr>
              <a:t>】</a:t>
            </a:r>
            <a:endParaRPr lang="ja-JP" altLang="en-US" sz="1600" b="1" dirty="0">
              <a:solidFill>
                <a:schemeClr val="bg1"/>
              </a:solidFill>
            </a:endParaRPr>
          </a:p>
        </p:txBody>
      </p:sp>
    </p:spTree>
    <p:extLst>
      <p:ext uri="{BB962C8B-B14F-4D97-AF65-F5344CB8AC3E}">
        <p14:creationId xmlns:p14="http://schemas.microsoft.com/office/powerpoint/2010/main" val="33583350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1"/>
          <p:cNvSpPr>
            <a:spLocks noGrp="1"/>
          </p:cNvSpPr>
          <p:nvPr>
            <p:ph type="sldNum" sz="quarter" idx="12"/>
          </p:nvPr>
        </p:nvSpPr>
        <p:spPr>
          <a:xfrm>
            <a:off x="6796423" y="6350692"/>
            <a:ext cx="21336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kumimoji="1" sz="3200">
                <a:solidFill>
                  <a:schemeClr val="tx1"/>
                </a:solidFill>
                <a:latin typeface="Arial" charset="0"/>
                <a:ea typeface="ＭＳ Ｐゴシック" charset="-128"/>
              </a:defRPr>
            </a:lvl1pPr>
            <a:lvl2pPr marL="742943" indent="-285747" eaLnBrk="0" hangingPunct="0">
              <a:spcBef>
                <a:spcPct val="20000"/>
              </a:spcBef>
              <a:buChar char="–"/>
              <a:defRPr kumimoji="1" sz="2800">
                <a:solidFill>
                  <a:schemeClr val="tx1"/>
                </a:solidFill>
                <a:latin typeface="Arial" charset="0"/>
                <a:ea typeface="ＭＳ Ｐゴシック" charset="-128"/>
              </a:defRPr>
            </a:lvl2pPr>
            <a:lvl3pPr marL="1142989" indent="-228598" eaLnBrk="0" hangingPunct="0">
              <a:spcBef>
                <a:spcPct val="20000"/>
              </a:spcBef>
              <a:buChar char="•"/>
              <a:defRPr kumimoji="1" sz="2400">
                <a:solidFill>
                  <a:schemeClr val="tx1"/>
                </a:solidFill>
                <a:latin typeface="Arial" charset="0"/>
                <a:ea typeface="ＭＳ Ｐゴシック" charset="-128"/>
              </a:defRPr>
            </a:lvl3pPr>
            <a:lvl4pPr marL="1600184" indent="-228598" eaLnBrk="0" hangingPunct="0">
              <a:spcBef>
                <a:spcPct val="20000"/>
              </a:spcBef>
              <a:buChar char="–"/>
              <a:defRPr kumimoji="1" sz="2000">
                <a:solidFill>
                  <a:schemeClr val="tx1"/>
                </a:solidFill>
                <a:latin typeface="Arial" charset="0"/>
                <a:ea typeface="ＭＳ Ｐゴシック" charset="-128"/>
              </a:defRPr>
            </a:lvl4pPr>
            <a:lvl5pPr marL="2057379" indent="-228598" eaLnBrk="0" hangingPunct="0">
              <a:spcBef>
                <a:spcPct val="20000"/>
              </a:spcBef>
              <a:buChar char="»"/>
              <a:defRPr kumimoji="1" sz="2000">
                <a:solidFill>
                  <a:schemeClr val="tx1"/>
                </a:solidFill>
                <a:latin typeface="Arial" charset="0"/>
                <a:ea typeface="ＭＳ Ｐゴシック" charset="-128"/>
              </a:defRPr>
            </a:lvl5pPr>
            <a:lvl6pPr marL="2514575" indent="-228598"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770" indent="-228598"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8966" indent="-228598"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161" indent="-228598"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000" dirty="0" smtClean="0"/>
              <a:t>５</a:t>
            </a:r>
            <a:endParaRPr lang="en-US" altLang="ja-JP" sz="1000" dirty="0"/>
          </a:p>
        </p:txBody>
      </p:sp>
      <p:sp>
        <p:nvSpPr>
          <p:cNvPr id="5" name="テキスト ボックス 4"/>
          <p:cNvSpPr txBox="1"/>
          <p:nvPr/>
        </p:nvSpPr>
        <p:spPr>
          <a:xfrm>
            <a:off x="191048" y="674090"/>
            <a:ext cx="2664296" cy="307777"/>
          </a:xfrm>
          <a:prstGeom prst="rect">
            <a:avLst/>
          </a:prstGeom>
          <a:solidFill>
            <a:schemeClr val="tx2">
              <a:lumMod val="60000"/>
              <a:lumOff val="40000"/>
            </a:schemeClr>
          </a:solidFill>
          <a:ln>
            <a:solidFill>
              <a:schemeClr val="tx2">
                <a:lumMod val="60000"/>
                <a:lumOff val="40000"/>
              </a:schemeClr>
            </a:solidFill>
          </a:ln>
        </p:spPr>
        <p:txBody>
          <a:bodyPr wrap="square" lIns="91439" tIns="45720" rIns="91439" bIns="45720" rtlCol="0">
            <a:spAutoFit/>
          </a:bodyPr>
          <a:lstStyle/>
          <a:p>
            <a:r>
              <a:rPr lang="ja-JP" altLang="en-US" sz="1400" b="1" dirty="0">
                <a:solidFill>
                  <a:schemeClr val="bg1"/>
                </a:solidFill>
                <a:effectLst>
                  <a:outerShdw blurRad="38100" dist="38100" dir="2700000" algn="tl">
                    <a:srgbClr val="000000">
                      <a:alpha val="43137"/>
                    </a:srgbClr>
                  </a:outerShdw>
                </a:effectLst>
              </a:rPr>
              <a:t>耐震改修工事の概要</a:t>
            </a:r>
          </a:p>
        </p:txBody>
      </p:sp>
      <p:sp>
        <p:nvSpPr>
          <p:cNvPr id="6" name="タイトル 1"/>
          <p:cNvSpPr txBox="1">
            <a:spLocks/>
          </p:cNvSpPr>
          <p:nvPr/>
        </p:nvSpPr>
        <p:spPr>
          <a:xfrm>
            <a:off x="189857" y="999153"/>
            <a:ext cx="4320480" cy="2317550"/>
          </a:xfrm>
          <a:prstGeom prst="rect">
            <a:avLst/>
          </a:prstGeom>
          <a:ln>
            <a:solidFill>
              <a:schemeClr val="tx1"/>
            </a:solidFill>
          </a:ln>
        </p:spPr>
        <p:txBody>
          <a:bodyPr lIns="91439" tIns="45720" rIns="91439" bIns="4572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200" dirty="0">
                <a:latin typeface="+mn-ea"/>
                <a:ea typeface="+mn-ea"/>
              </a:rPr>
              <a:t>工事費用</a:t>
            </a:r>
            <a:r>
              <a:rPr lang="ja-JP" altLang="en-US" sz="1200" dirty="0" smtClean="0">
                <a:latin typeface="+mn-ea"/>
                <a:ea typeface="+mn-ea"/>
              </a:rPr>
              <a:t>：</a:t>
            </a:r>
            <a:r>
              <a:rPr lang="en-US" altLang="ja-JP" sz="1200" dirty="0">
                <a:latin typeface="+mn-ea"/>
                <a:ea typeface="+mn-ea"/>
              </a:rPr>
              <a:t>15</a:t>
            </a:r>
            <a:r>
              <a:rPr lang="ja-JP" altLang="en-US" sz="1200" dirty="0">
                <a:latin typeface="+mn-ea"/>
                <a:ea typeface="+mn-ea"/>
              </a:rPr>
              <a:t>億</a:t>
            </a:r>
            <a:r>
              <a:rPr lang="en-US" altLang="ja-JP" sz="1200" dirty="0">
                <a:latin typeface="+mn-ea"/>
                <a:ea typeface="+mn-ea"/>
              </a:rPr>
              <a:t>1327</a:t>
            </a:r>
            <a:r>
              <a:rPr lang="ja-JP" altLang="en-US" sz="1200" dirty="0">
                <a:latin typeface="+mn-ea"/>
                <a:ea typeface="+mn-ea"/>
              </a:rPr>
              <a:t>万円（税込）</a:t>
            </a:r>
          </a:p>
          <a:p>
            <a:pPr algn="l"/>
            <a:r>
              <a:rPr lang="ja-JP" altLang="en-US" sz="1200" dirty="0">
                <a:latin typeface="+mn-ea"/>
                <a:ea typeface="+mn-ea"/>
              </a:rPr>
              <a:t>工期：平成</a:t>
            </a:r>
            <a:r>
              <a:rPr lang="en-US" altLang="ja-JP" sz="1200" dirty="0">
                <a:latin typeface="+mn-ea"/>
                <a:ea typeface="+mn-ea"/>
              </a:rPr>
              <a:t>28</a:t>
            </a:r>
            <a:r>
              <a:rPr lang="ja-JP" altLang="en-US" sz="1200" dirty="0">
                <a:latin typeface="+mn-ea"/>
                <a:ea typeface="+mn-ea"/>
              </a:rPr>
              <a:t>年</a:t>
            </a:r>
            <a:r>
              <a:rPr lang="en-US" altLang="ja-JP" sz="1200" dirty="0">
                <a:latin typeface="+mn-ea"/>
                <a:ea typeface="+mn-ea"/>
              </a:rPr>
              <a:t>10</a:t>
            </a:r>
            <a:r>
              <a:rPr lang="ja-JP" altLang="en-US" sz="1200" dirty="0" smtClean="0">
                <a:latin typeface="+mn-ea"/>
                <a:ea typeface="+mn-ea"/>
              </a:rPr>
              <a:t>月</a:t>
            </a:r>
            <a:r>
              <a:rPr lang="en-US" altLang="ja-JP" sz="1200" dirty="0" smtClean="0">
                <a:latin typeface="+mn-ea"/>
                <a:ea typeface="+mn-ea"/>
              </a:rPr>
              <a:t>26</a:t>
            </a:r>
            <a:r>
              <a:rPr lang="ja-JP" altLang="en-US" sz="1200" dirty="0" smtClean="0">
                <a:latin typeface="+mn-ea"/>
                <a:ea typeface="+mn-ea"/>
              </a:rPr>
              <a:t>日</a:t>
            </a:r>
            <a:r>
              <a:rPr lang="ja-JP" altLang="en-US" sz="1200" dirty="0">
                <a:latin typeface="+mn-ea"/>
                <a:ea typeface="+mn-ea"/>
              </a:rPr>
              <a:t>～平成</a:t>
            </a:r>
            <a:r>
              <a:rPr lang="en-US" altLang="ja-JP" sz="1200" dirty="0">
                <a:latin typeface="+mn-ea"/>
                <a:ea typeface="+mn-ea"/>
              </a:rPr>
              <a:t>30</a:t>
            </a:r>
            <a:r>
              <a:rPr lang="ja-JP" altLang="en-US" sz="1200" dirty="0" smtClean="0">
                <a:latin typeface="+mn-ea"/>
                <a:ea typeface="+mn-ea"/>
              </a:rPr>
              <a:t>年</a:t>
            </a:r>
            <a:r>
              <a:rPr lang="en-US" altLang="ja-JP" sz="1200" dirty="0" smtClean="0">
                <a:latin typeface="+mn-ea"/>
                <a:ea typeface="+mn-ea"/>
              </a:rPr>
              <a:t>2</a:t>
            </a:r>
            <a:r>
              <a:rPr lang="ja-JP" altLang="en-US" sz="1200" dirty="0" smtClean="0">
                <a:latin typeface="+mn-ea"/>
                <a:ea typeface="+mn-ea"/>
              </a:rPr>
              <a:t>月</a:t>
            </a:r>
            <a:r>
              <a:rPr lang="en-US" altLang="ja-JP" sz="1200" dirty="0" smtClean="0">
                <a:latin typeface="+mn-ea"/>
                <a:ea typeface="+mn-ea"/>
              </a:rPr>
              <a:t>28</a:t>
            </a:r>
            <a:r>
              <a:rPr lang="ja-JP" altLang="en-US" sz="1200" dirty="0" smtClean="0">
                <a:latin typeface="+mn-ea"/>
                <a:ea typeface="+mn-ea"/>
              </a:rPr>
              <a:t>日</a:t>
            </a:r>
            <a:endParaRPr lang="en-US" altLang="ja-JP" sz="1200" dirty="0">
              <a:latin typeface="+mn-ea"/>
              <a:ea typeface="+mn-ea"/>
            </a:endParaRPr>
          </a:p>
          <a:p>
            <a:pPr algn="l"/>
            <a:r>
              <a:rPr lang="ja-JP" altLang="en-US" sz="1200" dirty="0">
                <a:latin typeface="+mn-ea"/>
                <a:ea typeface="+mn-ea"/>
              </a:rPr>
              <a:t>受注者：株式会社　大林組</a:t>
            </a:r>
          </a:p>
          <a:p>
            <a:pPr algn="l"/>
            <a:endParaRPr lang="en-US" altLang="ja-JP" sz="1200" dirty="0" smtClean="0">
              <a:latin typeface="+mn-ea"/>
              <a:ea typeface="+mn-ea"/>
            </a:endParaRPr>
          </a:p>
          <a:p>
            <a:pPr algn="l"/>
            <a:endParaRPr lang="ja-JP" altLang="en-US" sz="1200" dirty="0">
              <a:latin typeface="+mn-ea"/>
              <a:ea typeface="+mn-ea"/>
            </a:endParaRPr>
          </a:p>
          <a:p>
            <a:pPr algn="l"/>
            <a:r>
              <a:rPr lang="ja-JP" altLang="en-US" sz="1200" dirty="0">
                <a:latin typeface="+mn-ea"/>
                <a:ea typeface="+mn-ea"/>
              </a:rPr>
              <a:t>工事内容：</a:t>
            </a:r>
          </a:p>
          <a:p>
            <a:pPr algn="l"/>
            <a:r>
              <a:rPr lang="ja-JP" altLang="en-US" sz="1200" dirty="0">
                <a:latin typeface="+mn-ea"/>
                <a:ea typeface="+mn-ea"/>
              </a:rPr>
              <a:t>　１　塔本体の耐震補強工事。</a:t>
            </a:r>
          </a:p>
          <a:p>
            <a:pPr algn="l"/>
            <a:r>
              <a:rPr lang="ja-JP" altLang="en-US" sz="1200" dirty="0">
                <a:latin typeface="+mn-ea"/>
                <a:ea typeface="+mn-ea"/>
              </a:rPr>
              <a:t>　２　塔内部の「生命の樹」を最下層から上層まで鑑賞する</a:t>
            </a:r>
            <a:r>
              <a:rPr lang="ja-JP" altLang="en-US" sz="1200" dirty="0" smtClean="0">
                <a:latin typeface="+mn-ea"/>
                <a:ea typeface="+mn-ea"/>
              </a:rPr>
              <a:t>ため、</a:t>
            </a:r>
            <a:endParaRPr lang="ja-JP" altLang="en-US" sz="1200" dirty="0">
              <a:latin typeface="+mn-ea"/>
              <a:ea typeface="+mn-ea"/>
            </a:endParaRPr>
          </a:p>
          <a:p>
            <a:pPr algn="l"/>
            <a:r>
              <a:rPr lang="ja-JP" altLang="en-US" sz="1200" dirty="0">
                <a:latin typeface="+mn-ea"/>
                <a:ea typeface="+mn-ea"/>
              </a:rPr>
              <a:t>　　　</a:t>
            </a:r>
            <a:r>
              <a:rPr lang="ja-JP" altLang="en-US" sz="1200" dirty="0" smtClean="0">
                <a:latin typeface="+mn-ea"/>
                <a:ea typeface="+mn-ea"/>
              </a:rPr>
              <a:t>階段・エレベーター</a:t>
            </a:r>
            <a:r>
              <a:rPr lang="ja-JP" altLang="en-US" sz="1200" dirty="0">
                <a:latin typeface="+mn-ea"/>
                <a:ea typeface="+mn-ea"/>
              </a:rPr>
              <a:t>を整備。</a:t>
            </a:r>
          </a:p>
          <a:p>
            <a:pPr algn="l"/>
            <a:r>
              <a:rPr lang="ja-JP" altLang="en-US" sz="1200" dirty="0">
                <a:latin typeface="+mn-ea"/>
                <a:ea typeface="+mn-ea"/>
              </a:rPr>
              <a:t>　３　地上からの地下への進入路として階段、スロープ、</a:t>
            </a:r>
          </a:p>
          <a:p>
            <a:pPr algn="l"/>
            <a:r>
              <a:rPr lang="ja-JP" altLang="en-US" sz="1200" dirty="0">
                <a:latin typeface="+mn-ea"/>
                <a:ea typeface="+mn-ea"/>
              </a:rPr>
              <a:t>　　　外部エレベーターを整備。</a:t>
            </a:r>
          </a:p>
          <a:p>
            <a:pPr algn="l"/>
            <a:r>
              <a:rPr lang="ja-JP" altLang="en-US" sz="1200" dirty="0">
                <a:latin typeface="+mn-ea"/>
                <a:ea typeface="+mn-ea"/>
              </a:rPr>
              <a:t>　４　地下に展示室等を増設。</a:t>
            </a:r>
          </a:p>
        </p:txBody>
      </p:sp>
      <p:sp>
        <p:nvSpPr>
          <p:cNvPr id="7" name="テキスト ボックス 6"/>
          <p:cNvSpPr txBox="1"/>
          <p:nvPr/>
        </p:nvSpPr>
        <p:spPr>
          <a:xfrm>
            <a:off x="4706520" y="682847"/>
            <a:ext cx="2988182" cy="307777"/>
          </a:xfrm>
          <a:prstGeom prst="rect">
            <a:avLst/>
          </a:prstGeom>
          <a:solidFill>
            <a:schemeClr val="tx2">
              <a:lumMod val="60000"/>
              <a:lumOff val="40000"/>
            </a:schemeClr>
          </a:solidFill>
          <a:ln>
            <a:solidFill>
              <a:schemeClr val="tx2">
                <a:lumMod val="60000"/>
                <a:lumOff val="40000"/>
              </a:schemeClr>
            </a:solidFill>
          </a:ln>
        </p:spPr>
        <p:txBody>
          <a:bodyPr wrap="square" lIns="91439" tIns="45720" rIns="91439" bIns="45720" rtlCol="0">
            <a:spAutoFit/>
          </a:bodyPr>
          <a:lstStyle/>
          <a:p>
            <a:r>
              <a:rPr lang="ja-JP" altLang="en-US" sz="1400" b="1" dirty="0">
                <a:solidFill>
                  <a:schemeClr val="bg1"/>
                </a:solidFill>
                <a:effectLst>
                  <a:outerShdw blurRad="38100" dist="38100" dir="2700000" algn="tl">
                    <a:srgbClr val="000000">
                      <a:alpha val="43137"/>
                    </a:srgbClr>
                  </a:outerShdw>
                </a:effectLst>
              </a:rPr>
              <a:t>内部展示制作委託の概要</a:t>
            </a:r>
          </a:p>
        </p:txBody>
      </p:sp>
      <p:sp>
        <p:nvSpPr>
          <p:cNvPr id="8" name="タイトル 1"/>
          <p:cNvSpPr txBox="1">
            <a:spLocks/>
          </p:cNvSpPr>
          <p:nvPr/>
        </p:nvSpPr>
        <p:spPr>
          <a:xfrm>
            <a:off x="4698085" y="1010376"/>
            <a:ext cx="4240872" cy="2306327"/>
          </a:xfrm>
          <a:prstGeom prst="rect">
            <a:avLst/>
          </a:prstGeom>
          <a:ln>
            <a:solidFill>
              <a:schemeClr val="tx1"/>
            </a:solidFill>
          </a:ln>
        </p:spPr>
        <p:txBody>
          <a:bodyPr lIns="91439" tIns="45720" rIns="91439" bIns="4572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200" dirty="0">
                <a:latin typeface="+mn-ea"/>
                <a:ea typeface="+mn-ea"/>
              </a:rPr>
              <a:t>契約金額：</a:t>
            </a:r>
            <a:r>
              <a:rPr lang="en-US" altLang="ja-JP" sz="1200" dirty="0">
                <a:latin typeface="+mn-ea"/>
                <a:ea typeface="+mn-ea"/>
              </a:rPr>
              <a:t>2</a:t>
            </a:r>
            <a:r>
              <a:rPr lang="ja-JP" altLang="en-US" sz="1200" dirty="0" smtClean="0">
                <a:latin typeface="+mn-ea"/>
                <a:ea typeface="+mn-ea"/>
              </a:rPr>
              <a:t>億</a:t>
            </a:r>
            <a:r>
              <a:rPr lang="en-US" altLang="ja-JP" sz="1200" dirty="0" smtClean="0">
                <a:latin typeface="+mn-ea"/>
                <a:ea typeface="+mn-ea"/>
              </a:rPr>
              <a:t>8,515</a:t>
            </a:r>
            <a:r>
              <a:rPr lang="ja-JP" altLang="en-US" sz="1200" dirty="0" smtClean="0">
                <a:latin typeface="+mn-ea"/>
                <a:ea typeface="+mn-ea"/>
              </a:rPr>
              <a:t>万</a:t>
            </a:r>
            <a:r>
              <a:rPr lang="ja-JP" altLang="en-US" sz="1200" dirty="0">
                <a:latin typeface="+mn-ea"/>
                <a:ea typeface="+mn-ea"/>
              </a:rPr>
              <a:t>円（税込）</a:t>
            </a:r>
          </a:p>
          <a:p>
            <a:pPr algn="l"/>
            <a:r>
              <a:rPr lang="ja-JP" altLang="en-US" sz="1200" dirty="0">
                <a:latin typeface="+mn-ea"/>
                <a:ea typeface="+mn-ea"/>
              </a:rPr>
              <a:t>期間：平成</a:t>
            </a:r>
            <a:r>
              <a:rPr lang="en-US" altLang="ja-JP" sz="1200" dirty="0">
                <a:latin typeface="+mn-ea"/>
                <a:ea typeface="+mn-ea"/>
              </a:rPr>
              <a:t>28</a:t>
            </a:r>
            <a:r>
              <a:rPr lang="ja-JP" altLang="en-US" sz="1200" dirty="0">
                <a:latin typeface="+mn-ea"/>
                <a:ea typeface="+mn-ea"/>
              </a:rPr>
              <a:t>年</a:t>
            </a:r>
            <a:r>
              <a:rPr lang="ja-JP" altLang="en-US" sz="1200" dirty="0" smtClean="0">
                <a:latin typeface="+mn-ea"/>
                <a:ea typeface="+mn-ea"/>
              </a:rPr>
              <a:t>８月９日～</a:t>
            </a:r>
            <a:endParaRPr lang="en-US" altLang="ja-JP" sz="1200" dirty="0" smtClean="0">
              <a:latin typeface="+mn-ea"/>
              <a:ea typeface="+mn-ea"/>
            </a:endParaRPr>
          </a:p>
          <a:p>
            <a:pPr algn="l"/>
            <a:r>
              <a:rPr lang="ja-JP" altLang="en-US" sz="1200" dirty="0">
                <a:latin typeface="+mn-ea"/>
                <a:ea typeface="+mn-ea"/>
              </a:rPr>
              <a:t>　</a:t>
            </a:r>
            <a:r>
              <a:rPr lang="ja-JP" altLang="en-US" sz="1200" dirty="0" smtClean="0">
                <a:latin typeface="+mn-ea"/>
                <a:ea typeface="+mn-ea"/>
              </a:rPr>
              <a:t>　　  平成</a:t>
            </a:r>
            <a:r>
              <a:rPr lang="en-US" altLang="ja-JP" sz="1200" dirty="0">
                <a:latin typeface="+mn-ea"/>
                <a:ea typeface="+mn-ea"/>
              </a:rPr>
              <a:t>30</a:t>
            </a:r>
            <a:r>
              <a:rPr lang="ja-JP" altLang="en-US" sz="1200" dirty="0">
                <a:latin typeface="+mn-ea"/>
                <a:ea typeface="+mn-ea"/>
              </a:rPr>
              <a:t>年３月</a:t>
            </a:r>
            <a:r>
              <a:rPr lang="en-US" altLang="ja-JP" sz="1200" dirty="0">
                <a:latin typeface="+mn-ea"/>
                <a:ea typeface="+mn-ea"/>
              </a:rPr>
              <a:t>15</a:t>
            </a:r>
            <a:r>
              <a:rPr lang="ja-JP" altLang="en-US" sz="1200" dirty="0">
                <a:latin typeface="+mn-ea"/>
                <a:ea typeface="+mn-ea"/>
              </a:rPr>
              <a:t>日</a:t>
            </a:r>
            <a:endParaRPr lang="en-US" altLang="zh-TW" sz="1200" dirty="0">
              <a:latin typeface="+mn-ea"/>
              <a:ea typeface="+mn-ea"/>
            </a:endParaRPr>
          </a:p>
          <a:p>
            <a:pPr algn="l"/>
            <a:r>
              <a:rPr lang="zh-TW" altLang="en-US" sz="1200" dirty="0">
                <a:latin typeface="ＭＳ Ｐゴシック" panose="020B0600070205080204" pitchFamily="50" charset="-128"/>
                <a:ea typeface="ＭＳ Ｐゴシック" panose="020B0600070205080204" pitchFamily="50" charset="-128"/>
              </a:rPr>
              <a:t>受注業者：株式会社現代芸術研究所</a:t>
            </a:r>
          </a:p>
          <a:p>
            <a:pPr algn="l"/>
            <a:endParaRPr lang="en-US" altLang="ja-JP" sz="1200" dirty="0">
              <a:latin typeface="+mn-ea"/>
              <a:ea typeface="+mn-ea"/>
            </a:endParaRPr>
          </a:p>
          <a:p>
            <a:pPr algn="l"/>
            <a:r>
              <a:rPr lang="ja-JP" altLang="en-US" sz="1200" dirty="0">
                <a:latin typeface="+mn-ea"/>
                <a:ea typeface="+mn-ea"/>
              </a:rPr>
              <a:t>委託内容：</a:t>
            </a:r>
          </a:p>
          <a:p>
            <a:pPr algn="l"/>
            <a:r>
              <a:rPr lang="ja-JP" altLang="en-US" sz="1200" dirty="0">
                <a:latin typeface="+mn-ea"/>
                <a:ea typeface="+mn-ea"/>
              </a:rPr>
              <a:t>　１　「生命の樹」（高さ約</a:t>
            </a:r>
            <a:r>
              <a:rPr lang="en-US" altLang="ja-JP" sz="1200" dirty="0">
                <a:latin typeface="+mn-ea"/>
                <a:ea typeface="+mn-ea"/>
              </a:rPr>
              <a:t>41</a:t>
            </a:r>
            <a:r>
              <a:rPr lang="ja-JP" altLang="en-US" sz="1200" dirty="0">
                <a:latin typeface="+mn-ea"/>
                <a:ea typeface="+mn-ea"/>
              </a:rPr>
              <a:t>ｍ）の展示物の復元・修復　</a:t>
            </a:r>
            <a:r>
              <a:rPr lang="en-US" altLang="ja-JP" sz="1200" dirty="0">
                <a:latin typeface="+mn-ea"/>
                <a:ea typeface="+mn-ea"/>
              </a:rPr>
              <a:t>183</a:t>
            </a:r>
            <a:r>
              <a:rPr lang="ja-JP" altLang="en-US" sz="1200" dirty="0">
                <a:latin typeface="+mn-ea"/>
                <a:ea typeface="+mn-ea"/>
              </a:rPr>
              <a:t>体</a:t>
            </a:r>
          </a:p>
          <a:p>
            <a:pPr algn="l"/>
            <a:r>
              <a:rPr lang="ja-JP" altLang="en-US" sz="1200" dirty="0">
                <a:latin typeface="+mn-ea"/>
                <a:ea typeface="+mn-ea"/>
              </a:rPr>
              <a:t>　２　「地底の太陽」の復元</a:t>
            </a:r>
            <a:r>
              <a:rPr lang="ja-JP" altLang="en-US" sz="1200" dirty="0" smtClean="0">
                <a:latin typeface="+mn-ea"/>
                <a:ea typeface="+mn-ea"/>
              </a:rPr>
              <a:t>（</a:t>
            </a:r>
            <a:r>
              <a:rPr lang="ja-JP" altLang="en-US" sz="1200" dirty="0">
                <a:latin typeface="+mn-ea"/>
              </a:rPr>
              <a:t>直径</a:t>
            </a:r>
            <a:r>
              <a:rPr lang="ja-JP" altLang="en-US" sz="1200" dirty="0" smtClean="0">
                <a:latin typeface="+mn-ea"/>
                <a:ea typeface="+mn-ea"/>
              </a:rPr>
              <a:t>約</a:t>
            </a:r>
            <a:r>
              <a:rPr lang="en-US" altLang="ja-JP" sz="1200" dirty="0">
                <a:latin typeface="+mn-ea"/>
                <a:ea typeface="+mn-ea"/>
              </a:rPr>
              <a:t>3</a:t>
            </a:r>
            <a:r>
              <a:rPr lang="ja-JP" altLang="en-US" sz="1200" dirty="0">
                <a:latin typeface="+mn-ea"/>
                <a:ea typeface="+mn-ea"/>
              </a:rPr>
              <a:t>ｍ　全長約</a:t>
            </a:r>
            <a:r>
              <a:rPr lang="en-US" altLang="ja-JP" sz="1200" dirty="0" smtClean="0">
                <a:latin typeface="+mn-ea"/>
                <a:ea typeface="+mn-ea"/>
              </a:rPr>
              <a:t>11</a:t>
            </a:r>
            <a:r>
              <a:rPr lang="ja-JP" altLang="en-US" sz="1200" dirty="0" smtClean="0">
                <a:latin typeface="+mn-ea"/>
                <a:ea typeface="+mn-ea"/>
              </a:rPr>
              <a:t>ｍ</a:t>
            </a:r>
            <a:r>
              <a:rPr lang="ja-JP" altLang="en-US" sz="1200" dirty="0">
                <a:latin typeface="+mn-ea"/>
                <a:ea typeface="+mn-ea"/>
              </a:rPr>
              <a:t>）　</a:t>
            </a:r>
            <a:r>
              <a:rPr lang="en-US" altLang="ja-JP" sz="1200" dirty="0">
                <a:latin typeface="+mn-ea"/>
                <a:ea typeface="+mn-ea"/>
              </a:rPr>
              <a:t>1</a:t>
            </a:r>
            <a:r>
              <a:rPr lang="ja-JP" altLang="en-US" sz="1200" dirty="0">
                <a:latin typeface="+mn-ea"/>
                <a:ea typeface="+mn-ea"/>
              </a:rPr>
              <a:t>体</a:t>
            </a:r>
          </a:p>
          <a:p>
            <a:pPr algn="l"/>
            <a:r>
              <a:rPr lang="ja-JP" altLang="en-US" sz="1200" dirty="0">
                <a:latin typeface="+mn-ea"/>
                <a:ea typeface="+mn-ea"/>
              </a:rPr>
              <a:t>　３　太陽の塔内の</a:t>
            </a:r>
            <a:r>
              <a:rPr lang="ja-JP" altLang="en-US" sz="1200" dirty="0" smtClean="0">
                <a:latin typeface="+mn-ea"/>
                <a:ea typeface="+mn-ea"/>
              </a:rPr>
              <a:t>照明</a:t>
            </a:r>
            <a:r>
              <a:rPr lang="ja-JP" altLang="en-US" sz="1200" dirty="0">
                <a:latin typeface="+mn-ea"/>
              </a:rPr>
              <a:t>の再生</a:t>
            </a:r>
            <a:r>
              <a:rPr lang="ja-JP" altLang="en-US" sz="1200" dirty="0" smtClean="0">
                <a:latin typeface="+mn-ea"/>
                <a:ea typeface="+mn-ea"/>
              </a:rPr>
              <a:t>・</a:t>
            </a:r>
            <a:r>
              <a:rPr lang="ja-JP" altLang="en-US" sz="1200" dirty="0">
                <a:latin typeface="+mn-ea"/>
                <a:ea typeface="+mn-ea"/>
              </a:rPr>
              <a:t>音響の復元</a:t>
            </a:r>
            <a:endParaRPr lang="en-US" altLang="ja-JP" sz="1200" dirty="0">
              <a:latin typeface="+mn-ea"/>
              <a:ea typeface="+mn-ea"/>
            </a:endParaRPr>
          </a:p>
          <a:p>
            <a:pPr algn="l"/>
            <a:r>
              <a:rPr lang="ja-JP" altLang="en-US" sz="1200" dirty="0">
                <a:latin typeface="+mn-ea"/>
                <a:ea typeface="+mn-ea"/>
              </a:rPr>
              <a:t>　　　・大阪万博</a:t>
            </a:r>
            <a:r>
              <a:rPr lang="ja-JP" altLang="en-US" sz="1200" dirty="0" smtClean="0">
                <a:latin typeface="+mn-ea"/>
                <a:ea typeface="+mn-ea"/>
              </a:rPr>
              <a:t>当時より</a:t>
            </a:r>
            <a:r>
              <a:rPr lang="ja-JP" altLang="en-US" sz="1200" dirty="0" smtClean="0">
                <a:latin typeface="+mn-ea"/>
              </a:rPr>
              <a:t>臨場感</a:t>
            </a:r>
            <a:r>
              <a:rPr lang="ja-JP" altLang="en-US" sz="1200" dirty="0">
                <a:latin typeface="+mn-ea"/>
              </a:rPr>
              <a:t>を高めた演出を行う</a:t>
            </a:r>
            <a:r>
              <a:rPr lang="ja-JP" altLang="en-US" sz="1200" dirty="0" smtClean="0">
                <a:latin typeface="+mn-ea"/>
              </a:rPr>
              <a:t>。</a:t>
            </a:r>
            <a:endParaRPr lang="en-US" altLang="ja-JP" sz="1200" dirty="0">
              <a:latin typeface="+mn-ea"/>
              <a:ea typeface="+mn-ea"/>
            </a:endParaRPr>
          </a:p>
          <a:p>
            <a:pPr algn="l"/>
            <a:r>
              <a:rPr lang="ja-JP" altLang="en-US" sz="1200" dirty="0">
                <a:latin typeface="+mn-ea"/>
                <a:ea typeface="+mn-ea"/>
              </a:rPr>
              <a:t>　</a:t>
            </a:r>
            <a:r>
              <a:rPr lang="ja-JP" altLang="en-US" sz="1200" dirty="0" smtClean="0">
                <a:latin typeface="+mn-ea"/>
                <a:ea typeface="+mn-ea"/>
              </a:rPr>
              <a:t>○平成</a:t>
            </a:r>
            <a:r>
              <a:rPr lang="en-US" altLang="ja-JP" sz="1200" dirty="0">
                <a:latin typeface="+mn-ea"/>
                <a:ea typeface="+mn-ea"/>
              </a:rPr>
              <a:t>28</a:t>
            </a:r>
            <a:r>
              <a:rPr lang="ja-JP" altLang="en-US" sz="1200" dirty="0">
                <a:latin typeface="+mn-ea"/>
                <a:ea typeface="+mn-ea"/>
              </a:rPr>
              <a:t>年</a:t>
            </a:r>
            <a:r>
              <a:rPr lang="en-US" altLang="ja-JP" sz="1200" dirty="0">
                <a:latin typeface="+mn-ea"/>
                <a:ea typeface="+mn-ea"/>
              </a:rPr>
              <a:t>8</a:t>
            </a:r>
            <a:r>
              <a:rPr lang="ja-JP" altLang="en-US" sz="1200" dirty="0" smtClean="0">
                <a:latin typeface="+mn-ea"/>
                <a:ea typeface="+mn-ea"/>
              </a:rPr>
              <a:t>月より復元作業に着手。耐震改修工事と平行し、</a:t>
            </a:r>
            <a:endParaRPr lang="en-US" altLang="ja-JP" sz="1200" dirty="0" smtClean="0">
              <a:latin typeface="+mn-ea"/>
              <a:ea typeface="+mn-ea"/>
            </a:endParaRPr>
          </a:p>
          <a:p>
            <a:pPr algn="l"/>
            <a:r>
              <a:rPr lang="ja-JP" altLang="en-US" sz="1200" dirty="0" smtClean="0">
                <a:latin typeface="+mn-ea"/>
                <a:ea typeface="+mn-ea"/>
              </a:rPr>
              <a:t>　　順次生命の樹の生物群等の設置を行う。</a:t>
            </a:r>
            <a:endParaRPr lang="ja-JP" altLang="en-US" sz="1200" dirty="0">
              <a:latin typeface="+mn-ea"/>
              <a:ea typeface="+mn-ea"/>
            </a:endParaRPr>
          </a:p>
        </p:txBody>
      </p:sp>
      <p:sp>
        <p:nvSpPr>
          <p:cNvPr id="12" name="テキスト ボックス 1"/>
          <p:cNvSpPr txBox="1">
            <a:spLocks noChangeArrowheads="1"/>
          </p:cNvSpPr>
          <p:nvPr/>
        </p:nvSpPr>
        <p:spPr bwMode="auto">
          <a:xfrm>
            <a:off x="7660378" y="2002581"/>
            <a:ext cx="101439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9" tIns="45720" rIns="91439" bIns="45720">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800" dirty="0"/>
              <a:t>復元した</a:t>
            </a:r>
            <a:r>
              <a:rPr lang="ja-JP" altLang="en-US" sz="800" dirty="0" smtClean="0"/>
              <a:t>生命の樹</a:t>
            </a:r>
            <a:endParaRPr lang="ja-JP" altLang="en-US" sz="800" dirty="0"/>
          </a:p>
        </p:txBody>
      </p:sp>
      <p:sp>
        <p:nvSpPr>
          <p:cNvPr id="14" name="テキスト ボックス 13"/>
          <p:cNvSpPr txBox="1"/>
          <p:nvPr/>
        </p:nvSpPr>
        <p:spPr>
          <a:xfrm>
            <a:off x="407343" y="4298589"/>
            <a:ext cx="2665487" cy="307777"/>
          </a:xfrm>
          <a:prstGeom prst="rect">
            <a:avLst/>
          </a:prstGeom>
          <a:solidFill>
            <a:schemeClr val="tx2">
              <a:lumMod val="60000"/>
              <a:lumOff val="40000"/>
            </a:schemeClr>
          </a:solidFill>
          <a:ln>
            <a:solidFill>
              <a:schemeClr val="tx2">
                <a:lumMod val="60000"/>
                <a:lumOff val="40000"/>
              </a:schemeClr>
            </a:solidFill>
          </a:ln>
        </p:spPr>
        <p:txBody>
          <a:bodyPr wrap="square" rtlCol="0">
            <a:spAutoFit/>
          </a:bodyPr>
          <a:lstStyle/>
          <a:p>
            <a:r>
              <a:rPr lang="ja-JP" altLang="en-US" sz="1400" b="1" dirty="0">
                <a:solidFill>
                  <a:schemeClr val="bg1"/>
                </a:solidFill>
                <a:effectLst>
                  <a:outerShdw blurRad="38100" dist="38100" dir="2700000" algn="tl">
                    <a:srgbClr val="000000">
                      <a:alpha val="43137"/>
                    </a:srgbClr>
                  </a:outerShdw>
                </a:effectLst>
              </a:rPr>
              <a:t>内部</a:t>
            </a:r>
            <a:r>
              <a:rPr lang="ja-JP" altLang="en-US" sz="1400" b="1" dirty="0" smtClean="0">
                <a:solidFill>
                  <a:schemeClr val="bg1"/>
                </a:solidFill>
                <a:effectLst>
                  <a:outerShdw blurRad="38100" dist="38100" dir="2700000" algn="tl">
                    <a:srgbClr val="000000">
                      <a:alpha val="43137"/>
                    </a:srgbClr>
                  </a:outerShdw>
                </a:effectLst>
              </a:rPr>
              <a:t>公開について</a:t>
            </a:r>
            <a:endParaRPr kumimoji="1" lang="ja-JP" altLang="en-US" sz="1400" b="1" dirty="0">
              <a:solidFill>
                <a:schemeClr val="bg1"/>
              </a:solidFill>
              <a:effectLst>
                <a:outerShdw blurRad="38100" dist="38100" dir="2700000" algn="tl">
                  <a:srgbClr val="000000">
                    <a:alpha val="43137"/>
                  </a:srgbClr>
                </a:outerShdw>
              </a:effectLst>
            </a:endParaRPr>
          </a:p>
        </p:txBody>
      </p:sp>
      <p:sp>
        <p:nvSpPr>
          <p:cNvPr id="15" name="テキスト ボックス 15"/>
          <p:cNvSpPr txBox="1"/>
          <p:nvPr/>
        </p:nvSpPr>
        <p:spPr>
          <a:xfrm>
            <a:off x="400102" y="4591214"/>
            <a:ext cx="5472570" cy="1015663"/>
          </a:xfrm>
          <a:prstGeom prst="rect">
            <a:avLst/>
          </a:prstGeom>
          <a:noFill/>
          <a:ln>
            <a:noFill/>
          </a:ln>
        </p:spPr>
        <p:txBody>
          <a:bodyPr wrap="square" rtlCol="0">
            <a:spAutoFit/>
          </a:bodyPr>
          <a:lstStyle/>
          <a:p>
            <a:r>
              <a:rPr lang="ja-JP" altLang="en-US" sz="1200" dirty="0" smtClean="0">
                <a:solidFill>
                  <a:srgbClr val="000000"/>
                </a:solidFill>
                <a:latin typeface="ＭＳ Ｐゴシック"/>
                <a:ea typeface="ＭＳ ゴシック"/>
                <a:cs typeface="Times New Roman"/>
              </a:rPr>
              <a:t>公開開始：平成</a:t>
            </a:r>
            <a:r>
              <a:rPr lang="en-US" altLang="ja-JP" sz="1200" dirty="0" smtClean="0">
                <a:solidFill>
                  <a:srgbClr val="000000"/>
                </a:solidFill>
                <a:latin typeface="ＭＳ Ｐゴシック"/>
                <a:ea typeface="ＭＳ ゴシック"/>
                <a:cs typeface="Times New Roman"/>
              </a:rPr>
              <a:t>30</a:t>
            </a:r>
            <a:r>
              <a:rPr lang="ja-JP" altLang="en-US" sz="1200" dirty="0" smtClean="0">
                <a:solidFill>
                  <a:srgbClr val="000000"/>
                </a:solidFill>
                <a:latin typeface="ＭＳ Ｐゴシック"/>
                <a:ea typeface="ＭＳ ゴシック"/>
                <a:cs typeface="Times New Roman"/>
              </a:rPr>
              <a:t>年３月</a:t>
            </a:r>
            <a:r>
              <a:rPr lang="en-US" altLang="ja-JP" sz="1200" dirty="0" smtClean="0">
                <a:solidFill>
                  <a:srgbClr val="000000"/>
                </a:solidFill>
                <a:latin typeface="ＭＳ Ｐゴシック"/>
                <a:ea typeface="ＭＳ ゴシック"/>
                <a:cs typeface="Times New Roman"/>
              </a:rPr>
              <a:t>19</a:t>
            </a:r>
            <a:r>
              <a:rPr lang="ja-JP" altLang="en-US" sz="1200" dirty="0" smtClean="0">
                <a:solidFill>
                  <a:srgbClr val="000000"/>
                </a:solidFill>
                <a:latin typeface="ＭＳ Ｐゴシック"/>
                <a:ea typeface="ＭＳ ゴシック"/>
                <a:cs typeface="Times New Roman"/>
              </a:rPr>
              <a:t>日～（通年）</a:t>
            </a:r>
            <a:endParaRPr lang="en-US" altLang="ja-JP" sz="1200" dirty="0" smtClean="0">
              <a:solidFill>
                <a:srgbClr val="000000"/>
              </a:solidFill>
              <a:latin typeface="ＭＳ Ｐゴシック"/>
              <a:ea typeface="ＭＳ ゴシック"/>
              <a:cs typeface="Times New Roman"/>
            </a:endParaRPr>
          </a:p>
          <a:p>
            <a:r>
              <a:rPr lang="ja-JP" altLang="en-US" sz="1200" dirty="0">
                <a:solidFill>
                  <a:srgbClr val="000000"/>
                </a:solidFill>
                <a:latin typeface="ＭＳ Ｐゴシック"/>
                <a:ea typeface="ＭＳ ゴシック"/>
                <a:cs typeface="Times New Roman"/>
              </a:rPr>
              <a:t>鑑賞</a:t>
            </a:r>
            <a:r>
              <a:rPr lang="ja-JP" altLang="en-US" sz="1200" dirty="0" smtClean="0">
                <a:solidFill>
                  <a:srgbClr val="000000"/>
                </a:solidFill>
                <a:latin typeface="ＭＳ Ｐゴシック"/>
                <a:ea typeface="ＭＳ ゴシック"/>
                <a:cs typeface="Times New Roman"/>
              </a:rPr>
              <a:t>方法：地下の進入路から入り、生命の樹最上部まで</a:t>
            </a:r>
            <a:r>
              <a:rPr lang="ja-JP" altLang="en-US" sz="1200" dirty="0">
                <a:solidFill>
                  <a:srgbClr val="000000"/>
                </a:solidFill>
                <a:latin typeface="ＭＳ Ｐゴシック"/>
                <a:ea typeface="ＭＳ ゴシック"/>
                <a:cs typeface="Times New Roman"/>
              </a:rPr>
              <a:t>鑑賞</a:t>
            </a:r>
            <a:r>
              <a:rPr lang="ja-JP" altLang="en-US" sz="1200" dirty="0" smtClean="0">
                <a:solidFill>
                  <a:srgbClr val="000000"/>
                </a:solidFill>
                <a:latin typeface="ＭＳ Ｐゴシック"/>
                <a:ea typeface="ＭＳ ゴシック"/>
                <a:cs typeface="Times New Roman"/>
              </a:rPr>
              <a:t>可能。</a:t>
            </a:r>
            <a:endParaRPr lang="en-US" altLang="ja-JP" sz="1200" dirty="0">
              <a:solidFill>
                <a:srgbClr val="000000"/>
              </a:solidFill>
              <a:latin typeface="ＭＳ Ｐゴシック"/>
              <a:ea typeface="ＭＳ ゴシック"/>
              <a:cs typeface="Times New Roman"/>
            </a:endParaRPr>
          </a:p>
          <a:p>
            <a:r>
              <a:rPr lang="ja-JP" altLang="en-US" sz="1200" dirty="0" smtClean="0">
                <a:solidFill>
                  <a:srgbClr val="000000"/>
                </a:solidFill>
                <a:latin typeface="ＭＳ Ｐゴシック"/>
                <a:ea typeface="ＭＳ ゴシック"/>
                <a:cs typeface="Times New Roman"/>
              </a:rPr>
              <a:t>　　　　　</a:t>
            </a:r>
            <a:r>
              <a:rPr lang="en-US" altLang="ja-JP" sz="1200" dirty="0" smtClean="0">
                <a:solidFill>
                  <a:srgbClr val="000000"/>
                </a:solidFill>
                <a:latin typeface="ＭＳ Ｐゴシック"/>
                <a:ea typeface="ＭＳ ゴシック"/>
                <a:cs typeface="Times New Roman"/>
              </a:rPr>
              <a:t>1</a:t>
            </a:r>
            <a:r>
              <a:rPr lang="ja-JP" altLang="en-US" sz="1200" dirty="0" smtClean="0">
                <a:solidFill>
                  <a:srgbClr val="000000"/>
                </a:solidFill>
                <a:latin typeface="ＭＳ Ｐゴシック"/>
                <a:ea typeface="ＭＳ ゴシック"/>
                <a:cs typeface="Times New Roman"/>
              </a:rPr>
              <a:t>日あたり入館可能数約</a:t>
            </a:r>
            <a:r>
              <a:rPr lang="en-US" altLang="ja-JP" sz="1200" dirty="0" smtClean="0">
                <a:solidFill>
                  <a:srgbClr val="000000"/>
                </a:solidFill>
                <a:latin typeface="ＭＳ Ｐゴシック"/>
                <a:ea typeface="ＭＳ ゴシック"/>
                <a:cs typeface="Times New Roman"/>
              </a:rPr>
              <a:t>1,000</a:t>
            </a:r>
            <a:r>
              <a:rPr lang="ja-JP" altLang="en-US" sz="1200" dirty="0" smtClean="0">
                <a:solidFill>
                  <a:srgbClr val="000000"/>
                </a:solidFill>
                <a:latin typeface="ＭＳ Ｐゴシック"/>
                <a:ea typeface="ＭＳ ゴシック"/>
                <a:cs typeface="Times New Roman"/>
              </a:rPr>
              <a:t>人</a:t>
            </a:r>
            <a:endParaRPr lang="en-US" altLang="ja-JP" sz="1200" dirty="0" smtClean="0">
              <a:solidFill>
                <a:srgbClr val="000000"/>
              </a:solidFill>
              <a:latin typeface="ＭＳ Ｐゴシック"/>
              <a:ea typeface="ＭＳ ゴシック"/>
              <a:cs typeface="Times New Roman"/>
            </a:endParaRPr>
          </a:p>
          <a:p>
            <a:r>
              <a:rPr lang="ja-JP" altLang="en-US" sz="1200" dirty="0">
                <a:solidFill>
                  <a:srgbClr val="000000"/>
                </a:solidFill>
                <a:latin typeface="ＭＳ Ｐゴシック"/>
                <a:ea typeface="ＭＳ ゴシック"/>
                <a:cs typeface="Times New Roman"/>
              </a:rPr>
              <a:t>　</a:t>
            </a:r>
            <a:r>
              <a:rPr lang="ja-JP" altLang="en-US" sz="1200" dirty="0" smtClean="0">
                <a:solidFill>
                  <a:srgbClr val="000000"/>
                </a:solidFill>
                <a:latin typeface="ＭＳ Ｐゴシック"/>
                <a:ea typeface="ＭＳ ゴシック"/>
                <a:cs typeface="Times New Roman"/>
              </a:rPr>
              <a:t>　　　（</a:t>
            </a:r>
            <a:r>
              <a:rPr lang="en-US" altLang="ja-JP" sz="1200" dirty="0" smtClean="0">
                <a:solidFill>
                  <a:srgbClr val="000000"/>
                </a:solidFill>
                <a:latin typeface="ＭＳ Ｐゴシック"/>
                <a:ea typeface="ＭＳ ゴシック"/>
                <a:cs typeface="Times New Roman"/>
              </a:rPr>
              <a:t>10:00</a:t>
            </a:r>
            <a:r>
              <a:rPr lang="ja-JP" altLang="en-US" sz="1200" dirty="0">
                <a:solidFill>
                  <a:srgbClr val="000000"/>
                </a:solidFill>
                <a:latin typeface="ＭＳ Ｐゴシック"/>
                <a:ea typeface="ＭＳ ゴシック"/>
                <a:cs typeface="Times New Roman"/>
              </a:rPr>
              <a:t>～</a:t>
            </a:r>
            <a:r>
              <a:rPr lang="en-US" altLang="ja-JP" sz="1200" dirty="0">
                <a:solidFill>
                  <a:srgbClr val="000000"/>
                </a:solidFill>
                <a:latin typeface="ＭＳ Ｐゴシック"/>
                <a:ea typeface="ＭＳ ゴシック"/>
                <a:cs typeface="Times New Roman"/>
              </a:rPr>
              <a:t>17:00</a:t>
            </a:r>
            <a:r>
              <a:rPr lang="ja-JP" altLang="en-US" sz="1200" dirty="0">
                <a:solidFill>
                  <a:srgbClr val="000000"/>
                </a:solidFill>
                <a:latin typeface="ＭＳ Ｐゴシック"/>
                <a:ea typeface="ＭＳ ゴシック"/>
                <a:cs typeface="Times New Roman"/>
              </a:rPr>
              <a:t>の場合</a:t>
            </a:r>
            <a:r>
              <a:rPr lang="ja-JP" altLang="en-US" sz="1200" dirty="0" smtClean="0">
                <a:solidFill>
                  <a:srgbClr val="000000"/>
                </a:solidFill>
                <a:latin typeface="ＭＳ Ｐゴシック"/>
                <a:ea typeface="ＭＳ ゴシック"/>
                <a:cs typeface="Times New Roman"/>
              </a:rPr>
              <a:t>。</a:t>
            </a:r>
            <a:r>
              <a:rPr lang="ja-JP" altLang="en-US" sz="1200" dirty="0">
                <a:solidFill>
                  <a:srgbClr val="000000"/>
                </a:solidFill>
                <a:latin typeface="ＭＳ Ｐゴシック"/>
                <a:ea typeface="ＭＳ ゴシック"/>
                <a:cs typeface="Times New Roman"/>
              </a:rPr>
              <a:t>建築基準法</a:t>
            </a:r>
            <a:r>
              <a:rPr lang="ja-JP" altLang="en-US" sz="1200" dirty="0" smtClean="0">
                <a:solidFill>
                  <a:srgbClr val="000000"/>
                </a:solidFill>
                <a:latin typeface="ＭＳ Ｐゴシック"/>
                <a:ea typeface="ＭＳ ゴシック"/>
                <a:cs typeface="Times New Roman"/>
              </a:rPr>
              <a:t>の全館避難安全方法に</a:t>
            </a:r>
            <a:r>
              <a:rPr lang="ja-JP" altLang="en-US" sz="1200" dirty="0" smtClean="0">
                <a:latin typeface="ＭＳ Ｐゴシック"/>
                <a:ea typeface="ＭＳ ゴシック"/>
                <a:cs typeface="Times New Roman"/>
              </a:rPr>
              <a:t>よる制限</a:t>
            </a:r>
            <a:r>
              <a:rPr lang="ja-JP" altLang="en-US" sz="1200" dirty="0" smtClean="0">
                <a:solidFill>
                  <a:srgbClr val="000000"/>
                </a:solidFill>
                <a:latin typeface="ＭＳ Ｐゴシック"/>
                <a:ea typeface="ＭＳ ゴシック"/>
                <a:cs typeface="Times New Roman"/>
              </a:rPr>
              <a:t>）</a:t>
            </a:r>
            <a:endParaRPr lang="en-US" altLang="ja-JP" sz="1200" dirty="0" smtClean="0">
              <a:solidFill>
                <a:srgbClr val="000000"/>
              </a:solidFill>
              <a:latin typeface="ＭＳ Ｐゴシック"/>
              <a:ea typeface="ＭＳ ゴシック"/>
              <a:cs typeface="Times New Roman"/>
            </a:endParaRPr>
          </a:p>
          <a:p>
            <a:r>
              <a:rPr lang="ja-JP" altLang="en-US" sz="1200" dirty="0" smtClean="0">
                <a:solidFill>
                  <a:srgbClr val="000000"/>
                </a:solidFill>
                <a:latin typeface="ＭＳ Ｐゴシック"/>
                <a:ea typeface="ＭＳ ゴシック"/>
                <a:cs typeface="Times New Roman"/>
              </a:rPr>
              <a:t>鑑賞時間：太陽の塔内部約</a:t>
            </a:r>
            <a:r>
              <a:rPr lang="en-US" altLang="ja-JP" sz="1200" dirty="0">
                <a:solidFill>
                  <a:srgbClr val="000000"/>
                </a:solidFill>
                <a:latin typeface="ＭＳ Ｐゴシック"/>
                <a:ea typeface="ＭＳ ゴシック"/>
                <a:cs typeface="Times New Roman"/>
              </a:rPr>
              <a:t>30</a:t>
            </a:r>
            <a:r>
              <a:rPr lang="ja-JP" altLang="en-US" sz="1200" dirty="0" smtClean="0">
                <a:solidFill>
                  <a:srgbClr val="000000"/>
                </a:solidFill>
                <a:latin typeface="ＭＳ Ｐゴシック"/>
                <a:ea typeface="ＭＳ ゴシック"/>
                <a:cs typeface="Times New Roman"/>
              </a:rPr>
              <a:t>分</a:t>
            </a:r>
            <a:endParaRPr lang="en-US" altLang="ja-JP" sz="1200" dirty="0" smtClean="0">
              <a:solidFill>
                <a:srgbClr val="000000"/>
              </a:solidFill>
              <a:latin typeface="ＭＳ Ｐゴシック"/>
              <a:ea typeface="ＭＳ ゴシック"/>
              <a:cs typeface="Times New Roman"/>
            </a:endParaRPr>
          </a:p>
        </p:txBody>
      </p:sp>
      <p:grpSp>
        <p:nvGrpSpPr>
          <p:cNvPr id="17" name="グループ化 16"/>
          <p:cNvGrpSpPr/>
          <p:nvPr/>
        </p:nvGrpSpPr>
        <p:grpSpPr>
          <a:xfrm>
            <a:off x="5872111" y="3576365"/>
            <a:ext cx="2736629" cy="1307659"/>
            <a:chOff x="3448472" y="5592688"/>
            <a:chExt cx="3828554" cy="2112159"/>
          </a:xfrm>
        </p:grpSpPr>
        <p:pic>
          <p:nvPicPr>
            <p:cNvPr id="18" name="Picture 2" descr="D:\WandaT\Documents\My Pictures\■img012.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448472" y="5592688"/>
              <a:ext cx="3466011" cy="2112159"/>
            </a:xfrm>
            <a:prstGeom prst="rect">
              <a:avLst/>
            </a:prstGeom>
            <a:noFill/>
            <a:extLst>
              <a:ext uri="{909E8E84-426E-40DD-AFC4-6F175D3DCCD1}">
                <a14:hiddenFill xmlns:a14="http://schemas.microsoft.com/office/drawing/2010/main">
                  <a:solidFill>
                    <a:srgbClr val="FFFFFF"/>
                  </a:solidFill>
                </a14:hiddenFill>
              </a:ext>
            </a:extLst>
          </p:spPr>
        </p:pic>
        <p:sp>
          <p:nvSpPr>
            <p:cNvPr id="19" name="フリーフォーム 18"/>
            <p:cNvSpPr/>
            <p:nvPr/>
          </p:nvSpPr>
          <p:spPr>
            <a:xfrm>
              <a:off x="4610100" y="5595266"/>
              <a:ext cx="1438275" cy="628650"/>
            </a:xfrm>
            <a:custGeom>
              <a:avLst/>
              <a:gdLst>
                <a:gd name="connsiteX0" fmla="*/ 28575 w 1438275"/>
                <a:gd name="connsiteY0" fmla="*/ 0 h 628650"/>
                <a:gd name="connsiteX1" fmla="*/ 9525 w 1438275"/>
                <a:gd name="connsiteY1" fmla="*/ 123825 h 628650"/>
                <a:gd name="connsiteX2" fmla="*/ 0 w 1438275"/>
                <a:gd name="connsiteY2" fmla="*/ 247650 h 628650"/>
                <a:gd name="connsiteX3" fmla="*/ 0 w 1438275"/>
                <a:gd name="connsiteY3" fmla="*/ 333375 h 628650"/>
                <a:gd name="connsiteX4" fmla="*/ 342900 w 1438275"/>
                <a:gd name="connsiteY4" fmla="*/ 552450 h 628650"/>
                <a:gd name="connsiteX5" fmla="*/ 476250 w 1438275"/>
                <a:gd name="connsiteY5" fmla="*/ 457200 h 628650"/>
                <a:gd name="connsiteX6" fmla="*/ 714375 w 1438275"/>
                <a:gd name="connsiteY6" fmla="*/ 542925 h 628650"/>
                <a:gd name="connsiteX7" fmla="*/ 952500 w 1438275"/>
                <a:gd name="connsiteY7" fmla="*/ 457200 h 628650"/>
                <a:gd name="connsiteX8" fmla="*/ 1257300 w 1438275"/>
                <a:gd name="connsiteY8" fmla="*/ 628650 h 628650"/>
                <a:gd name="connsiteX9" fmla="*/ 1323975 w 1438275"/>
                <a:gd name="connsiteY9" fmla="*/ 533400 h 628650"/>
                <a:gd name="connsiteX10" fmla="*/ 1428750 w 1438275"/>
                <a:gd name="connsiteY10" fmla="*/ 323850 h 628650"/>
                <a:gd name="connsiteX11" fmla="*/ 1438275 w 1438275"/>
                <a:gd name="connsiteY11" fmla="*/ 161925 h 628650"/>
                <a:gd name="connsiteX12" fmla="*/ 1381125 w 1438275"/>
                <a:gd name="connsiteY12" fmla="*/ 9525 h 628650"/>
                <a:gd name="connsiteX13" fmla="*/ 28575 w 1438275"/>
                <a:gd name="connsiteY13" fmla="*/ 0 h 628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8275" h="628650">
                  <a:moveTo>
                    <a:pt x="28575" y="0"/>
                  </a:moveTo>
                  <a:lnTo>
                    <a:pt x="9525" y="123825"/>
                  </a:lnTo>
                  <a:lnTo>
                    <a:pt x="0" y="247650"/>
                  </a:lnTo>
                  <a:lnTo>
                    <a:pt x="0" y="333375"/>
                  </a:lnTo>
                  <a:lnTo>
                    <a:pt x="342900" y="552450"/>
                  </a:lnTo>
                  <a:lnTo>
                    <a:pt x="476250" y="457200"/>
                  </a:lnTo>
                  <a:lnTo>
                    <a:pt x="714375" y="542925"/>
                  </a:lnTo>
                  <a:lnTo>
                    <a:pt x="952500" y="457200"/>
                  </a:lnTo>
                  <a:lnTo>
                    <a:pt x="1257300" y="628650"/>
                  </a:lnTo>
                  <a:lnTo>
                    <a:pt x="1323975" y="533400"/>
                  </a:lnTo>
                  <a:lnTo>
                    <a:pt x="1428750" y="323850"/>
                  </a:lnTo>
                  <a:lnTo>
                    <a:pt x="1438275" y="161925"/>
                  </a:lnTo>
                  <a:lnTo>
                    <a:pt x="1381125" y="9525"/>
                  </a:lnTo>
                  <a:lnTo>
                    <a:pt x="28575" y="0"/>
                  </a:lnTo>
                  <a:close/>
                </a:path>
              </a:pathLst>
            </a:custGeom>
            <a:solidFill>
              <a:srgbClr val="FFFF00">
                <a:alpha val="56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フリーフォーム 19"/>
            <p:cNvSpPr/>
            <p:nvPr/>
          </p:nvSpPr>
          <p:spPr>
            <a:xfrm>
              <a:off x="4295775" y="6700166"/>
              <a:ext cx="485775" cy="523875"/>
            </a:xfrm>
            <a:custGeom>
              <a:avLst/>
              <a:gdLst>
                <a:gd name="connsiteX0" fmla="*/ 228600 w 485775"/>
                <a:gd name="connsiteY0" fmla="*/ 0 h 523875"/>
                <a:gd name="connsiteX1" fmla="*/ 485775 w 485775"/>
                <a:gd name="connsiteY1" fmla="*/ 171450 h 523875"/>
                <a:gd name="connsiteX2" fmla="*/ 323850 w 485775"/>
                <a:gd name="connsiteY2" fmla="*/ 523875 h 523875"/>
                <a:gd name="connsiteX3" fmla="*/ 0 w 485775"/>
                <a:gd name="connsiteY3" fmla="*/ 314325 h 523875"/>
                <a:gd name="connsiteX4" fmla="*/ 228600 w 485775"/>
                <a:gd name="connsiteY4" fmla="*/ 0 h 5238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5775" h="523875">
                  <a:moveTo>
                    <a:pt x="228600" y="0"/>
                  </a:moveTo>
                  <a:lnTo>
                    <a:pt x="485775" y="171450"/>
                  </a:lnTo>
                  <a:lnTo>
                    <a:pt x="323850" y="523875"/>
                  </a:lnTo>
                  <a:lnTo>
                    <a:pt x="0" y="314325"/>
                  </a:lnTo>
                  <a:lnTo>
                    <a:pt x="228600" y="0"/>
                  </a:lnTo>
                  <a:close/>
                </a:path>
              </a:pathLst>
            </a:custGeom>
            <a:solidFill>
              <a:srgbClr val="FFFF00">
                <a:alpha val="49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フリーフォーム 20"/>
            <p:cNvSpPr/>
            <p:nvPr/>
          </p:nvSpPr>
          <p:spPr>
            <a:xfrm>
              <a:off x="5410200" y="5957216"/>
              <a:ext cx="1409700" cy="1600200"/>
            </a:xfrm>
            <a:custGeom>
              <a:avLst/>
              <a:gdLst>
                <a:gd name="connsiteX0" fmla="*/ 962025 w 1409700"/>
                <a:gd name="connsiteY0" fmla="*/ 0 h 1600200"/>
                <a:gd name="connsiteX1" fmla="*/ 1409700 w 1409700"/>
                <a:gd name="connsiteY1" fmla="*/ 85725 h 1600200"/>
                <a:gd name="connsiteX2" fmla="*/ 1352550 w 1409700"/>
                <a:gd name="connsiteY2" fmla="*/ 495300 h 1600200"/>
                <a:gd name="connsiteX3" fmla="*/ 1219200 w 1409700"/>
                <a:gd name="connsiteY3" fmla="*/ 857250 h 1600200"/>
                <a:gd name="connsiteX4" fmla="*/ 1019175 w 1409700"/>
                <a:gd name="connsiteY4" fmla="*/ 1133475 h 1600200"/>
                <a:gd name="connsiteX5" fmla="*/ 828675 w 1409700"/>
                <a:gd name="connsiteY5" fmla="*/ 1314450 h 1600200"/>
                <a:gd name="connsiteX6" fmla="*/ 561975 w 1409700"/>
                <a:gd name="connsiteY6" fmla="*/ 1457325 h 1600200"/>
                <a:gd name="connsiteX7" fmla="*/ 114300 w 1409700"/>
                <a:gd name="connsiteY7" fmla="*/ 1600200 h 1600200"/>
                <a:gd name="connsiteX8" fmla="*/ 0 w 1409700"/>
                <a:gd name="connsiteY8" fmla="*/ 876300 h 1600200"/>
                <a:gd name="connsiteX9" fmla="*/ 171450 w 1409700"/>
                <a:gd name="connsiteY9" fmla="*/ 847725 h 1600200"/>
                <a:gd name="connsiteX10" fmla="*/ 314325 w 1409700"/>
                <a:gd name="connsiteY10" fmla="*/ 809625 h 1600200"/>
                <a:gd name="connsiteX11" fmla="*/ 438150 w 1409700"/>
                <a:gd name="connsiteY11" fmla="*/ 733425 h 1600200"/>
                <a:gd name="connsiteX12" fmla="*/ 590550 w 1409700"/>
                <a:gd name="connsiteY12" fmla="*/ 638175 h 1600200"/>
                <a:gd name="connsiteX13" fmla="*/ 704850 w 1409700"/>
                <a:gd name="connsiteY13" fmla="*/ 523875 h 1600200"/>
                <a:gd name="connsiteX14" fmla="*/ 847725 w 1409700"/>
                <a:gd name="connsiteY14" fmla="*/ 314325 h 1600200"/>
                <a:gd name="connsiteX15" fmla="*/ 962025 w 1409700"/>
                <a:gd name="connsiteY15" fmla="*/ 0 h 16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9700" h="1600200">
                  <a:moveTo>
                    <a:pt x="962025" y="0"/>
                  </a:moveTo>
                  <a:lnTo>
                    <a:pt x="1409700" y="85725"/>
                  </a:lnTo>
                  <a:lnTo>
                    <a:pt x="1352550" y="495300"/>
                  </a:lnTo>
                  <a:lnTo>
                    <a:pt x="1219200" y="857250"/>
                  </a:lnTo>
                  <a:lnTo>
                    <a:pt x="1019175" y="1133475"/>
                  </a:lnTo>
                  <a:lnTo>
                    <a:pt x="828675" y="1314450"/>
                  </a:lnTo>
                  <a:lnTo>
                    <a:pt x="561975" y="1457325"/>
                  </a:lnTo>
                  <a:lnTo>
                    <a:pt x="114300" y="1600200"/>
                  </a:lnTo>
                  <a:lnTo>
                    <a:pt x="0" y="876300"/>
                  </a:lnTo>
                  <a:lnTo>
                    <a:pt x="171450" y="847725"/>
                  </a:lnTo>
                  <a:lnTo>
                    <a:pt x="314325" y="809625"/>
                  </a:lnTo>
                  <a:lnTo>
                    <a:pt x="438150" y="733425"/>
                  </a:lnTo>
                  <a:lnTo>
                    <a:pt x="590550" y="638175"/>
                  </a:lnTo>
                  <a:lnTo>
                    <a:pt x="704850" y="523875"/>
                  </a:lnTo>
                  <a:lnTo>
                    <a:pt x="847725" y="314325"/>
                  </a:lnTo>
                  <a:lnTo>
                    <a:pt x="962025" y="0"/>
                  </a:lnTo>
                  <a:close/>
                </a:path>
              </a:pathLst>
            </a:custGeom>
            <a:solidFill>
              <a:srgbClr val="FFFF00">
                <a:alpha val="51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3914443" y="6861859"/>
              <a:ext cx="415538" cy="411327"/>
            </a:xfrm>
            <a:prstGeom prst="rect">
              <a:avLst/>
            </a:prstGeom>
            <a:solidFill>
              <a:schemeClr val="bg1"/>
            </a:solidFill>
          </p:spPr>
          <p:txBody>
            <a:bodyPr wrap="none" rtlCol="0">
              <a:spAutoFit/>
            </a:bodyPr>
            <a:lstStyle/>
            <a:p>
              <a:r>
                <a:rPr lang="ja-JP" altLang="en-US" sz="1200" dirty="0"/>
                <a:t>①</a:t>
              </a:r>
            </a:p>
          </p:txBody>
        </p:sp>
        <p:sp>
          <p:nvSpPr>
            <p:cNvPr id="23" name="テキスト ボックス 22"/>
            <p:cNvSpPr txBox="1"/>
            <p:nvPr/>
          </p:nvSpPr>
          <p:spPr>
            <a:xfrm>
              <a:off x="6438319" y="6945420"/>
              <a:ext cx="415538" cy="411327"/>
            </a:xfrm>
            <a:prstGeom prst="rect">
              <a:avLst/>
            </a:prstGeom>
            <a:solidFill>
              <a:schemeClr val="bg1"/>
            </a:solidFill>
          </p:spPr>
          <p:txBody>
            <a:bodyPr wrap="none" rtlCol="0">
              <a:spAutoFit/>
            </a:bodyPr>
            <a:lstStyle/>
            <a:p>
              <a:r>
                <a:rPr lang="ja-JP" altLang="en-US" sz="1200" dirty="0"/>
                <a:t>②</a:t>
              </a:r>
            </a:p>
          </p:txBody>
        </p:sp>
        <p:sp>
          <p:nvSpPr>
            <p:cNvPr id="24" name="右矢印 23"/>
            <p:cNvSpPr/>
            <p:nvPr/>
          </p:nvSpPr>
          <p:spPr>
            <a:xfrm rot="1575125">
              <a:off x="4404324" y="7254566"/>
              <a:ext cx="333788" cy="10800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a:p>
          </p:txBody>
        </p:sp>
        <p:sp>
          <p:nvSpPr>
            <p:cNvPr id="25" name="右矢印 24"/>
            <p:cNvSpPr/>
            <p:nvPr/>
          </p:nvSpPr>
          <p:spPr>
            <a:xfrm rot="20426144">
              <a:off x="5428120" y="7361989"/>
              <a:ext cx="333788" cy="10800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a:p>
          </p:txBody>
        </p:sp>
        <p:sp>
          <p:nvSpPr>
            <p:cNvPr id="26" name="右矢印 25"/>
            <p:cNvSpPr/>
            <p:nvPr/>
          </p:nvSpPr>
          <p:spPr>
            <a:xfrm rot="19280257">
              <a:off x="5987063" y="6853144"/>
              <a:ext cx="333788" cy="10800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a:p>
          </p:txBody>
        </p:sp>
        <p:sp>
          <p:nvSpPr>
            <p:cNvPr id="27" name="右矢印 26"/>
            <p:cNvSpPr/>
            <p:nvPr/>
          </p:nvSpPr>
          <p:spPr>
            <a:xfrm rot="12364593">
              <a:off x="6119517" y="6108500"/>
              <a:ext cx="333788" cy="10800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a:p>
          </p:txBody>
        </p:sp>
        <p:sp>
          <p:nvSpPr>
            <p:cNvPr id="28" name="テキスト ボックス 27"/>
            <p:cNvSpPr txBox="1"/>
            <p:nvPr/>
          </p:nvSpPr>
          <p:spPr>
            <a:xfrm>
              <a:off x="5154982" y="6101968"/>
              <a:ext cx="415538" cy="411327"/>
            </a:xfrm>
            <a:prstGeom prst="rect">
              <a:avLst/>
            </a:prstGeom>
            <a:solidFill>
              <a:schemeClr val="bg1"/>
            </a:solidFill>
          </p:spPr>
          <p:txBody>
            <a:bodyPr wrap="none" rtlCol="0">
              <a:spAutoFit/>
            </a:bodyPr>
            <a:lstStyle/>
            <a:p>
              <a:r>
                <a:rPr lang="ja-JP" altLang="en-US" sz="1200" dirty="0"/>
                <a:t>⑤</a:t>
              </a:r>
            </a:p>
          </p:txBody>
        </p:sp>
        <p:sp>
          <p:nvSpPr>
            <p:cNvPr id="29" name="テキスト ボックス 28"/>
            <p:cNvSpPr txBox="1"/>
            <p:nvPr/>
          </p:nvSpPr>
          <p:spPr>
            <a:xfrm>
              <a:off x="5162523" y="5633384"/>
              <a:ext cx="805807" cy="407645"/>
            </a:xfrm>
            <a:prstGeom prst="rect">
              <a:avLst/>
            </a:prstGeom>
            <a:solidFill>
              <a:schemeClr val="bg1"/>
            </a:solidFill>
            <a:ln>
              <a:solidFill>
                <a:schemeClr val="tx1"/>
              </a:solidFill>
            </a:ln>
          </p:spPr>
          <p:txBody>
            <a:bodyPr wrap="none" lIns="36000" tIns="64008" rIns="128016" bIns="64008" rtlCol="0">
              <a:spAutoFit/>
            </a:bodyPr>
            <a:lstStyle/>
            <a:p>
              <a:r>
                <a:rPr lang="ja-JP" altLang="en-US" sz="800" b="1" dirty="0"/>
                <a:t>塔内空間</a:t>
              </a:r>
            </a:p>
          </p:txBody>
        </p:sp>
        <p:sp>
          <p:nvSpPr>
            <p:cNvPr id="30" name="テキスト ボックス 29"/>
            <p:cNvSpPr txBox="1"/>
            <p:nvPr/>
          </p:nvSpPr>
          <p:spPr>
            <a:xfrm>
              <a:off x="4822954" y="6509464"/>
              <a:ext cx="518753" cy="407645"/>
            </a:xfrm>
            <a:prstGeom prst="rect">
              <a:avLst/>
            </a:prstGeom>
            <a:solidFill>
              <a:schemeClr val="bg1"/>
            </a:solidFill>
            <a:ln>
              <a:solidFill>
                <a:schemeClr val="tx1"/>
              </a:solidFill>
            </a:ln>
          </p:spPr>
          <p:txBody>
            <a:bodyPr wrap="none" lIns="36000" tIns="64008" rIns="128016" bIns="64008" rtlCol="0">
              <a:spAutoFit/>
            </a:bodyPr>
            <a:lstStyle/>
            <a:p>
              <a:r>
                <a:rPr lang="ja-JP" altLang="en-US" sz="800" b="1" dirty="0"/>
                <a:t>出口</a:t>
              </a:r>
            </a:p>
          </p:txBody>
        </p:sp>
        <p:sp>
          <p:nvSpPr>
            <p:cNvPr id="31" name="右矢印 30"/>
            <p:cNvSpPr/>
            <p:nvPr/>
          </p:nvSpPr>
          <p:spPr>
            <a:xfrm rot="9343985">
              <a:off x="4259365" y="6104455"/>
              <a:ext cx="333788" cy="10800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a:p>
          </p:txBody>
        </p:sp>
        <p:sp>
          <p:nvSpPr>
            <p:cNvPr id="32" name="テキスト ボックス 31"/>
            <p:cNvSpPr txBox="1"/>
            <p:nvPr/>
          </p:nvSpPr>
          <p:spPr>
            <a:xfrm>
              <a:off x="6103431" y="7248392"/>
              <a:ext cx="1173595" cy="407645"/>
            </a:xfrm>
            <a:prstGeom prst="rect">
              <a:avLst/>
            </a:prstGeom>
            <a:solidFill>
              <a:schemeClr val="bg1"/>
            </a:solidFill>
            <a:ln>
              <a:solidFill>
                <a:schemeClr val="tx1"/>
              </a:solidFill>
            </a:ln>
          </p:spPr>
          <p:txBody>
            <a:bodyPr wrap="none" lIns="36000" tIns="64008" rIns="128016" bIns="64008" rtlCol="0">
              <a:spAutoFit/>
            </a:bodyPr>
            <a:lstStyle/>
            <a:p>
              <a:r>
                <a:rPr lang="ja-JP" altLang="en-US" sz="800" b="1" dirty="0"/>
                <a:t>プロローグ空間</a:t>
              </a:r>
            </a:p>
          </p:txBody>
        </p:sp>
      </p:grpSp>
      <p:grpSp>
        <p:nvGrpSpPr>
          <p:cNvPr id="33" name="グループ化 32"/>
          <p:cNvGrpSpPr/>
          <p:nvPr/>
        </p:nvGrpSpPr>
        <p:grpSpPr>
          <a:xfrm>
            <a:off x="5872111" y="4935643"/>
            <a:ext cx="2606583" cy="1840988"/>
            <a:chOff x="4968676" y="2345748"/>
            <a:chExt cx="3741348" cy="2803102"/>
          </a:xfrm>
        </p:grpSpPr>
        <p:grpSp>
          <p:nvGrpSpPr>
            <p:cNvPr id="34" name="グループ化 33"/>
            <p:cNvGrpSpPr/>
            <p:nvPr/>
          </p:nvGrpSpPr>
          <p:grpSpPr>
            <a:xfrm>
              <a:off x="4968676" y="2345748"/>
              <a:ext cx="3741348" cy="2667428"/>
              <a:chOff x="6498526" y="5664697"/>
              <a:chExt cx="6166971" cy="3888431"/>
            </a:xfrm>
          </p:grpSpPr>
          <p:pic>
            <p:nvPicPr>
              <p:cNvPr id="41" name="Picture 10" descr="D:\WandaT\Documents\My Pictures\img027.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498526" y="5956920"/>
                <a:ext cx="4222754" cy="3596208"/>
              </a:xfrm>
              <a:prstGeom prst="rect">
                <a:avLst/>
              </a:prstGeom>
              <a:noFill/>
              <a:extLst>
                <a:ext uri="{909E8E84-426E-40DD-AFC4-6F175D3DCCD1}">
                  <a14:hiddenFill xmlns:a14="http://schemas.microsoft.com/office/drawing/2010/main">
                    <a:solidFill>
                      <a:srgbClr val="FFFFFF"/>
                    </a:solidFill>
                  </a14:hiddenFill>
                </a:ext>
              </a:extLst>
            </p:spPr>
          </p:pic>
          <p:pic>
            <p:nvPicPr>
              <p:cNvPr id="42" name="Picture 3" descr="D:\WandaT\Documents\My Pictures\太陽の塔_平面図_ページ_カット.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10256945" y="5664697"/>
                <a:ext cx="2408552" cy="3517508"/>
              </a:xfrm>
              <a:prstGeom prst="rect">
                <a:avLst/>
              </a:prstGeom>
              <a:noFill/>
              <a:extLst>
                <a:ext uri="{909E8E84-426E-40DD-AFC4-6F175D3DCCD1}">
                  <a14:hiddenFill xmlns:a14="http://schemas.microsoft.com/office/drawing/2010/main">
                    <a:solidFill>
                      <a:srgbClr val="FFFFFF"/>
                    </a:solidFill>
                  </a14:hiddenFill>
                </a:ext>
              </a:extLst>
            </p:spPr>
          </p:pic>
          <p:sp>
            <p:nvSpPr>
              <p:cNvPr id="43" name="フリーフォーム 42"/>
              <p:cNvSpPr/>
              <p:nvPr/>
            </p:nvSpPr>
            <p:spPr>
              <a:xfrm>
                <a:off x="10763250" y="6400800"/>
                <a:ext cx="295275" cy="2752725"/>
              </a:xfrm>
              <a:custGeom>
                <a:avLst/>
                <a:gdLst>
                  <a:gd name="connsiteX0" fmla="*/ 295275 w 295275"/>
                  <a:gd name="connsiteY0" fmla="*/ 2752725 h 2752725"/>
                  <a:gd name="connsiteX1" fmla="*/ 276225 w 295275"/>
                  <a:gd name="connsiteY1" fmla="*/ 0 h 2752725"/>
                  <a:gd name="connsiteX2" fmla="*/ 200025 w 295275"/>
                  <a:gd name="connsiteY2" fmla="*/ 66675 h 2752725"/>
                  <a:gd name="connsiteX3" fmla="*/ 142875 w 295275"/>
                  <a:gd name="connsiteY3" fmla="*/ 285750 h 2752725"/>
                  <a:gd name="connsiteX4" fmla="*/ 66675 w 295275"/>
                  <a:gd name="connsiteY4" fmla="*/ 866775 h 2752725"/>
                  <a:gd name="connsiteX5" fmla="*/ 47625 w 295275"/>
                  <a:gd name="connsiteY5" fmla="*/ 1133475 h 2752725"/>
                  <a:gd name="connsiteX6" fmla="*/ 0 w 295275"/>
                  <a:gd name="connsiteY6" fmla="*/ 2752725 h 2752725"/>
                  <a:gd name="connsiteX7" fmla="*/ 295275 w 295275"/>
                  <a:gd name="connsiteY7" fmla="*/ 2752725 h 2752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5275" h="2752725">
                    <a:moveTo>
                      <a:pt x="295275" y="2752725"/>
                    </a:moveTo>
                    <a:lnTo>
                      <a:pt x="276225" y="0"/>
                    </a:lnTo>
                    <a:lnTo>
                      <a:pt x="200025" y="66675"/>
                    </a:lnTo>
                    <a:lnTo>
                      <a:pt x="142875" y="285750"/>
                    </a:lnTo>
                    <a:lnTo>
                      <a:pt x="66675" y="866775"/>
                    </a:lnTo>
                    <a:lnTo>
                      <a:pt x="47625" y="1133475"/>
                    </a:lnTo>
                    <a:lnTo>
                      <a:pt x="0" y="2752725"/>
                    </a:lnTo>
                    <a:lnTo>
                      <a:pt x="295275" y="2752725"/>
                    </a:lnTo>
                    <a:close/>
                  </a:path>
                </a:pathLst>
              </a:custGeom>
              <a:solidFill>
                <a:srgbClr val="FFFF00">
                  <a:alpha val="49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右矢印 43"/>
              <p:cNvSpPr/>
              <p:nvPr/>
            </p:nvSpPr>
            <p:spPr>
              <a:xfrm rot="10800000">
                <a:off x="10937304" y="6888832"/>
                <a:ext cx="333788" cy="10800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a:p>
            </p:txBody>
          </p:sp>
          <p:sp>
            <p:nvSpPr>
              <p:cNvPr id="45" name="右矢印 44"/>
              <p:cNvSpPr/>
              <p:nvPr/>
            </p:nvSpPr>
            <p:spPr>
              <a:xfrm rot="5400000">
                <a:off x="10752402" y="7964082"/>
                <a:ext cx="333788" cy="10800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a:p>
            </p:txBody>
          </p:sp>
          <p:sp>
            <p:nvSpPr>
              <p:cNvPr id="46" name="フリーフォーム 45"/>
              <p:cNvSpPr/>
              <p:nvPr/>
            </p:nvSpPr>
            <p:spPr>
              <a:xfrm>
                <a:off x="7705725" y="6477000"/>
                <a:ext cx="1609725" cy="2695575"/>
              </a:xfrm>
              <a:custGeom>
                <a:avLst/>
                <a:gdLst>
                  <a:gd name="connsiteX0" fmla="*/ 1400175 w 1609725"/>
                  <a:gd name="connsiteY0" fmla="*/ 9525 h 2695575"/>
                  <a:gd name="connsiteX1" fmla="*/ 171450 w 1609725"/>
                  <a:gd name="connsiteY1" fmla="*/ 0 h 2695575"/>
                  <a:gd name="connsiteX2" fmla="*/ 0 w 1609725"/>
                  <a:gd name="connsiteY2" fmla="*/ 2695575 h 2695575"/>
                  <a:gd name="connsiteX3" fmla="*/ 1609725 w 1609725"/>
                  <a:gd name="connsiteY3" fmla="*/ 2676525 h 2695575"/>
                  <a:gd name="connsiteX4" fmla="*/ 1400175 w 1609725"/>
                  <a:gd name="connsiteY4" fmla="*/ 9525 h 2695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9725" h="2695575">
                    <a:moveTo>
                      <a:pt x="1400175" y="9525"/>
                    </a:moveTo>
                    <a:lnTo>
                      <a:pt x="171450" y="0"/>
                    </a:lnTo>
                    <a:lnTo>
                      <a:pt x="0" y="2695575"/>
                    </a:lnTo>
                    <a:lnTo>
                      <a:pt x="1609725" y="2676525"/>
                    </a:lnTo>
                    <a:lnTo>
                      <a:pt x="1400175" y="9525"/>
                    </a:lnTo>
                    <a:close/>
                  </a:path>
                </a:pathLst>
              </a:custGeom>
              <a:solidFill>
                <a:srgbClr val="FFFF00">
                  <a:alpha val="4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右矢印 46"/>
              <p:cNvSpPr/>
              <p:nvPr/>
            </p:nvSpPr>
            <p:spPr>
              <a:xfrm rot="10800000">
                <a:off x="9137105" y="8941071"/>
                <a:ext cx="333788" cy="10800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a:p>
            </p:txBody>
          </p:sp>
          <p:sp>
            <p:nvSpPr>
              <p:cNvPr id="48" name="右矢印 47"/>
              <p:cNvSpPr/>
              <p:nvPr/>
            </p:nvSpPr>
            <p:spPr>
              <a:xfrm rot="18747336">
                <a:off x="7737592" y="8722610"/>
                <a:ext cx="333788" cy="10800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a:p>
            </p:txBody>
          </p:sp>
          <p:sp>
            <p:nvSpPr>
              <p:cNvPr id="49" name="右矢印 48"/>
              <p:cNvSpPr/>
              <p:nvPr/>
            </p:nvSpPr>
            <p:spPr>
              <a:xfrm>
                <a:off x="8227252" y="8650601"/>
                <a:ext cx="333788" cy="10800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a:p>
            </p:txBody>
          </p:sp>
          <p:sp>
            <p:nvSpPr>
              <p:cNvPr id="50" name="右矢印 49"/>
              <p:cNvSpPr/>
              <p:nvPr/>
            </p:nvSpPr>
            <p:spPr>
              <a:xfrm rot="12660210">
                <a:off x="8404096" y="8383873"/>
                <a:ext cx="333788" cy="10800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a:p>
            </p:txBody>
          </p:sp>
          <p:sp>
            <p:nvSpPr>
              <p:cNvPr id="51" name="右矢印 50"/>
              <p:cNvSpPr/>
              <p:nvPr/>
            </p:nvSpPr>
            <p:spPr>
              <a:xfrm rot="19661695">
                <a:off x="8301925" y="7932022"/>
                <a:ext cx="333788" cy="10800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a:p>
            </p:txBody>
          </p:sp>
          <p:sp>
            <p:nvSpPr>
              <p:cNvPr id="52" name="右矢印 51"/>
              <p:cNvSpPr/>
              <p:nvPr/>
            </p:nvSpPr>
            <p:spPr>
              <a:xfrm rot="12660210">
                <a:off x="8420996" y="7422661"/>
                <a:ext cx="333788" cy="10800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a:p>
            </p:txBody>
          </p:sp>
          <p:sp>
            <p:nvSpPr>
              <p:cNvPr id="53" name="右矢印 52"/>
              <p:cNvSpPr/>
              <p:nvPr/>
            </p:nvSpPr>
            <p:spPr>
              <a:xfrm rot="19661695">
                <a:off x="8296233" y="6969667"/>
                <a:ext cx="333788" cy="10800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a:p>
            </p:txBody>
          </p:sp>
          <p:sp>
            <p:nvSpPr>
              <p:cNvPr id="54" name="右矢印 53"/>
              <p:cNvSpPr/>
              <p:nvPr/>
            </p:nvSpPr>
            <p:spPr>
              <a:xfrm>
                <a:off x="8726195" y="6902400"/>
                <a:ext cx="333788" cy="10800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a:p>
            </p:txBody>
          </p:sp>
        </p:grpSp>
        <p:sp>
          <p:nvSpPr>
            <p:cNvPr id="35" name="テキスト ボックス 34"/>
            <p:cNvSpPr txBox="1"/>
            <p:nvPr/>
          </p:nvSpPr>
          <p:spPr>
            <a:xfrm>
              <a:off x="6408812" y="3818571"/>
              <a:ext cx="724263" cy="387865"/>
            </a:xfrm>
            <a:prstGeom prst="rect">
              <a:avLst/>
            </a:prstGeom>
            <a:solidFill>
              <a:schemeClr val="bg1"/>
            </a:solidFill>
            <a:ln>
              <a:solidFill>
                <a:schemeClr val="tx1"/>
              </a:solidFill>
            </a:ln>
          </p:spPr>
          <p:txBody>
            <a:bodyPr wrap="none" lIns="36000" tIns="64008" rIns="128016" bIns="64008" rtlCol="0">
              <a:spAutoFit/>
            </a:bodyPr>
            <a:lstStyle/>
            <a:p>
              <a:r>
                <a:rPr lang="ja-JP" altLang="en-US" sz="800" b="1" dirty="0"/>
                <a:t>塔内空間</a:t>
              </a:r>
            </a:p>
          </p:txBody>
        </p:sp>
        <p:sp>
          <p:nvSpPr>
            <p:cNvPr id="36" name="テキスト ボックス 35"/>
            <p:cNvSpPr txBox="1"/>
            <p:nvPr/>
          </p:nvSpPr>
          <p:spPr>
            <a:xfrm>
              <a:off x="6607414" y="3519773"/>
              <a:ext cx="425709" cy="425705"/>
            </a:xfrm>
            <a:prstGeom prst="rect">
              <a:avLst/>
            </a:prstGeom>
            <a:noFill/>
          </p:spPr>
          <p:txBody>
            <a:bodyPr wrap="none" rtlCol="0">
              <a:spAutoFit/>
            </a:bodyPr>
            <a:lstStyle/>
            <a:p>
              <a:r>
                <a:rPr lang="ja-JP" altLang="en-US" sz="1200" dirty="0"/>
                <a:t>③</a:t>
              </a:r>
            </a:p>
          </p:txBody>
        </p:sp>
        <p:sp>
          <p:nvSpPr>
            <p:cNvPr id="37" name="テキスト ボックス 36"/>
            <p:cNvSpPr txBox="1"/>
            <p:nvPr/>
          </p:nvSpPr>
          <p:spPr>
            <a:xfrm>
              <a:off x="7049251" y="3381581"/>
              <a:ext cx="692013" cy="387865"/>
            </a:xfrm>
            <a:prstGeom prst="rect">
              <a:avLst/>
            </a:prstGeom>
            <a:solidFill>
              <a:schemeClr val="bg1"/>
            </a:solidFill>
            <a:ln>
              <a:solidFill>
                <a:schemeClr val="tx1"/>
              </a:solidFill>
            </a:ln>
          </p:spPr>
          <p:txBody>
            <a:bodyPr wrap="none" lIns="36000" tIns="64008" rIns="128016" bIns="64008" rtlCol="0">
              <a:spAutoFit/>
            </a:bodyPr>
            <a:lstStyle/>
            <a:p>
              <a:r>
                <a:rPr lang="ja-JP" altLang="en-US" sz="800" b="1" dirty="0"/>
                <a:t>下り回廊</a:t>
              </a:r>
            </a:p>
          </p:txBody>
        </p:sp>
        <p:sp>
          <p:nvSpPr>
            <p:cNvPr id="38" name="テキスト ボックス 37"/>
            <p:cNvSpPr txBox="1"/>
            <p:nvPr/>
          </p:nvSpPr>
          <p:spPr>
            <a:xfrm>
              <a:off x="7190715" y="3014696"/>
              <a:ext cx="425709" cy="425705"/>
            </a:xfrm>
            <a:prstGeom prst="rect">
              <a:avLst/>
            </a:prstGeom>
            <a:noFill/>
          </p:spPr>
          <p:txBody>
            <a:bodyPr wrap="none" rtlCol="0">
              <a:spAutoFit/>
            </a:bodyPr>
            <a:lstStyle/>
            <a:p>
              <a:r>
                <a:rPr lang="ja-JP" altLang="en-US" sz="1200" dirty="0"/>
                <a:t>④</a:t>
              </a:r>
            </a:p>
          </p:txBody>
        </p:sp>
        <p:sp>
          <p:nvSpPr>
            <p:cNvPr id="39" name="テキスト ボックス 38"/>
            <p:cNvSpPr txBox="1"/>
            <p:nvPr/>
          </p:nvSpPr>
          <p:spPr>
            <a:xfrm>
              <a:off x="7139230" y="4717996"/>
              <a:ext cx="464334" cy="425705"/>
            </a:xfrm>
            <a:prstGeom prst="rect">
              <a:avLst/>
            </a:prstGeom>
            <a:solidFill>
              <a:schemeClr val="bg1"/>
            </a:solidFill>
          </p:spPr>
          <p:txBody>
            <a:bodyPr wrap="square" rtlCol="0">
              <a:spAutoFit/>
            </a:bodyPr>
            <a:lstStyle/>
            <a:p>
              <a:pPr algn="r"/>
              <a:r>
                <a:rPr lang="ja-JP" altLang="en-US" sz="1200" dirty="0"/>
                <a:t>⑤</a:t>
              </a:r>
            </a:p>
          </p:txBody>
        </p:sp>
        <p:sp>
          <p:nvSpPr>
            <p:cNvPr id="40" name="テキスト ボックス 39"/>
            <p:cNvSpPr txBox="1"/>
            <p:nvPr/>
          </p:nvSpPr>
          <p:spPr>
            <a:xfrm>
              <a:off x="7558630" y="4760985"/>
              <a:ext cx="466258" cy="387865"/>
            </a:xfrm>
            <a:prstGeom prst="rect">
              <a:avLst/>
            </a:prstGeom>
            <a:solidFill>
              <a:schemeClr val="bg1"/>
            </a:solidFill>
            <a:ln>
              <a:solidFill>
                <a:schemeClr val="tx1"/>
              </a:solidFill>
            </a:ln>
          </p:spPr>
          <p:txBody>
            <a:bodyPr wrap="none" lIns="36000" tIns="64008" rIns="128016" bIns="64008" rtlCol="0">
              <a:spAutoFit/>
            </a:bodyPr>
            <a:lstStyle/>
            <a:p>
              <a:r>
                <a:rPr lang="ja-JP" altLang="en-US" sz="800" b="1" dirty="0"/>
                <a:t>出口</a:t>
              </a:r>
            </a:p>
          </p:txBody>
        </p:sp>
      </p:grpSp>
      <p:sp>
        <p:nvSpPr>
          <p:cNvPr id="55" name="テキスト ボックス 54"/>
          <p:cNvSpPr txBox="1"/>
          <p:nvPr/>
        </p:nvSpPr>
        <p:spPr>
          <a:xfrm>
            <a:off x="6996172" y="6197711"/>
            <a:ext cx="768356" cy="296041"/>
          </a:xfrm>
          <a:prstGeom prst="rect">
            <a:avLst/>
          </a:prstGeom>
          <a:noFill/>
        </p:spPr>
        <p:txBody>
          <a:bodyPr wrap="square" lIns="110299" tIns="55149" rIns="110299" bIns="55149" rtlCol="0">
            <a:spAutoFit/>
          </a:bodyPr>
          <a:lstStyle/>
          <a:p>
            <a:r>
              <a:rPr lang="ja-JP" altLang="en-US" sz="600" dirty="0"/>
              <a:t>プロローグ</a:t>
            </a:r>
            <a:endParaRPr lang="en-US" altLang="ja-JP" sz="600" dirty="0"/>
          </a:p>
          <a:p>
            <a:r>
              <a:rPr lang="ja-JP" altLang="en-US" sz="600" dirty="0"/>
              <a:t>空間から</a:t>
            </a:r>
          </a:p>
        </p:txBody>
      </p:sp>
      <p:sp>
        <p:nvSpPr>
          <p:cNvPr id="56" name="テキスト ボックス 55"/>
          <p:cNvSpPr txBox="1"/>
          <p:nvPr/>
        </p:nvSpPr>
        <p:spPr>
          <a:xfrm>
            <a:off x="4995895" y="3575188"/>
            <a:ext cx="876777" cy="249875"/>
          </a:xfrm>
          <a:prstGeom prst="rect">
            <a:avLst/>
          </a:prstGeom>
          <a:solidFill>
            <a:srgbClr val="002060"/>
          </a:solidFill>
        </p:spPr>
        <p:txBody>
          <a:bodyPr wrap="none" lIns="110299" tIns="55149" rIns="110299" bIns="55149" rtlCol="0">
            <a:spAutoFit/>
          </a:bodyPr>
          <a:lstStyle/>
          <a:p>
            <a:r>
              <a:rPr lang="ja-JP" altLang="en-US" sz="900" dirty="0">
                <a:solidFill>
                  <a:schemeClr val="bg1"/>
                </a:solidFill>
              </a:rPr>
              <a:t>入館者　導線</a:t>
            </a:r>
          </a:p>
        </p:txBody>
      </p:sp>
      <p:sp>
        <p:nvSpPr>
          <p:cNvPr id="57" name="テキスト ボックス 56"/>
          <p:cNvSpPr txBox="1"/>
          <p:nvPr/>
        </p:nvSpPr>
        <p:spPr>
          <a:xfrm>
            <a:off x="409627" y="3572390"/>
            <a:ext cx="2665487" cy="307777"/>
          </a:xfrm>
          <a:prstGeom prst="rect">
            <a:avLst/>
          </a:prstGeom>
          <a:solidFill>
            <a:schemeClr val="tx2">
              <a:lumMod val="60000"/>
              <a:lumOff val="40000"/>
            </a:schemeClr>
          </a:solidFill>
          <a:ln>
            <a:solidFill>
              <a:schemeClr val="tx2">
                <a:lumMod val="60000"/>
                <a:lumOff val="40000"/>
              </a:schemeClr>
            </a:solidFill>
          </a:ln>
        </p:spPr>
        <p:txBody>
          <a:bodyPr wrap="square" rtlCol="0">
            <a:spAutoFit/>
          </a:bodyPr>
          <a:lstStyle/>
          <a:p>
            <a:r>
              <a:rPr lang="ja-JP" altLang="en-US" sz="1400" b="1" dirty="0" smtClean="0">
                <a:solidFill>
                  <a:schemeClr val="bg1"/>
                </a:solidFill>
                <a:effectLst>
                  <a:outerShdw blurRad="38100" dist="38100" dir="2700000" algn="tl">
                    <a:srgbClr val="000000">
                      <a:alpha val="43137"/>
                    </a:srgbClr>
                  </a:outerShdw>
                </a:effectLst>
              </a:rPr>
              <a:t>太陽の塔内部再生事業　寄附金</a:t>
            </a:r>
            <a:endParaRPr kumimoji="1" lang="ja-JP" altLang="en-US" sz="1400" b="1" dirty="0">
              <a:solidFill>
                <a:schemeClr val="bg1"/>
              </a:solidFill>
              <a:effectLst>
                <a:outerShdw blurRad="38100" dist="38100" dir="2700000" algn="tl">
                  <a:srgbClr val="000000">
                    <a:alpha val="43137"/>
                  </a:srgbClr>
                </a:outerShdw>
              </a:effectLst>
            </a:endParaRPr>
          </a:p>
        </p:txBody>
      </p:sp>
      <p:sp>
        <p:nvSpPr>
          <p:cNvPr id="59" name="テキスト ボックス 15"/>
          <p:cNvSpPr txBox="1"/>
          <p:nvPr/>
        </p:nvSpPr>
        <p:spPr>
          <a:xfrm>
            <a:off x="388291" y="3868439"/>
            <a:ext cx="4607603" cy="276999"/>
          </a:xfrm>
          <a:prstGeom prst="rect">
            <a:avLst/>
          </a:prstGeom>
          <a:noFill/>
          <a:ln>
            <a:noFill/>
          </a:ln>
        </p:spPr>
        <p:txBody>
          <a:bodyPr wrap="square" rtlCol="0">
            <a:spAutoFit/>
          </a:bodyPr>
          <a:lstStyle/>
          <a:p>
            <a:r>
              <a:rPr lang="ja-JP" altLang="en-US" sz="1200" dirty="0" smtClean="0">
                <a:solidFill>
                  <a:srgbClr val="000000"/>
                </a:solidFill>
                <a:latin typeface="ＭＳ Ｐゴシック"/>
                <a:ea typeface="ＭＳ ゴシック"/>
                <a:cs typeface="Times New Roman"/>
              </a:rPr>
              <a:t>寄附金額：</a:t>
            </a:r>
            <a:r>
              <a:rPr lang="zh-TW" altLang="en-US" sz="1200" dirty="0">
                <a:solidFill>
                  <a:srgbClr val="000000"/>
                </a:solidFill>
                <a:latin typeface="ＭＳ Ｐゴシック"/>
                <a:ea typeface="ＭＳ ゴシック"/>
                <a:cs typeface="Times New Roman"/>
              </a:rPr>
              <a:t>約</a:t>
            </a:r>
            <a:r>
              <a:rPr lang="en-US" altLang="zh-TW" sz="1200" dirty="0" smtClean="0">
                <a:solidFill>
                  <a:srgbClr val="000000"/>
                </a:solidFill>
                <a:latin typeface="ＭＳ Ｐゴシック"/>
                <a:ea typeface="ＭＳ ゴシック"/>
                <a:cs typeface="Times New Roman"/>
              </a:rPr>
              <a:t>1</a:t>
            </a:r>
            <a:r>
              <a:rPr lang="zh-TW" altLang="en-US" sz="1200" dirty="0" smtClean="0">
                <a:solidFill>
                  <a:srgbClr val="000000"/>
                </a:solidFill>
                <a:latin typeface="ＭＳ Ｐゴシック"/>
                <a:ea typeface="ＭＳ ゴシック"/>
                <a:cs typeface="Times New Roman"/>
              </a:rPr>
              <a:t>億</a:t>
            </a:r>
            <a:r>
              <a:rPr lang="en-US" altLang="ja-JP" sz="1200" dirty="0" smtClean="0">
                <a:solidFill>
                  <a:srgbClr val="000000"/>
                </a:solidFill>
                <a:latin typeface="ＭＳ Ｐゴシック"/>
                <a:ea typeface="ＭＳ ゴシック"/>
                <a:cs typeface="Times New Roman"/>
              </a:rPr>
              <a:t>5,739</a:t>
            </a:r>
            <a:r>
              <a:rPr lang="zh-TW" altLang="en-US" sz="1200" dirty="0" smtClean="0">
                <a:solidFill>
                  <a:srgbClr val="000000"/>
                </a:solidFill>
                <a:latin typeface="ＭＳ Ｐゴシック"/>
                <a:ea typeface="ＭＳ ゴシック"/>
                <a:cs typeface="Times New Roman"/>
              </a:rPr>
              <a:t>万円</a:t>
            </a:r>
            <a:r>
              <a:rPr lang="ja-JP" altLang="en-US" sz="1200" dirty="0" smtClean="0">
                <a:solidFill>
                  <a:srgbClr val="000000"/>
                </a:solidFill>
                <a:latin typeface="ＭＳ Ｐゴシック"/>
                <a:ea typeface="ＭＳ ゴシック"/>
                <a:cs typeface="Times New Roman"/>
              </a:rPr>
              <a:t>　</a:t>
            </a:r>
            <a:r>
              <a:rPr lang="ja-JP" altLang="en-US" sz="1200" dirty="0">
                <a:latin typeface="ＭＳ Ｐゴシック"/>
                <a:ea typeface="ＭＳ ゴシック"/>
                <a:cs typeface="Times New Roman"/>
              </a:rPr>
              <a:t>（目標額</a:t>
            </a:r>
            <a:r>
              <a:rPr lang="en-US" altLang="ja-JP" sz="1200" dirty="0">
                <a:latin typeface="ＭＳ Ｐゴシック"/>
                <a:ea typeface="ＭＳ ゴシック"/>
                <a:cs typeface="Times New Roman"/>
              </a:rPr>
              <a:t>1</a:t>
            </a:r>
            <a:r>
              <a:rPr lang="ja-JP" altLang="en-US" sz="1200" dirty="0">
                <a:latin typeface="ＭＳ Ｐゴシック"/>
                <a:ea typeface="ＭＳ ゴシック"/>
                <a:cs typeface="Times New Roman"/>
              </a:rPr>
              <a:t>億円</a:t>
            </a:r>
            <a:r>
              <a:rPr lang="ja-JP" altLang="en-US" sz="1200" dirty="0" smtClean="0">
                <a:latin typeface="ＭＳ Ｐゴシック"/>
                <a:ea typeface="ＭＳ ゴシック"/>
                <a:cs typeface="Times New Roman"/>
              </a:rPr>
              <a:t>）</a:t>
            </a:r>
            <a:endParaRPr lang="en-US" altLang="ja-JP" sz="1200" dirty="0">
              <a:latin typeface="ＭＳ Ｐゴシック"/>
              <a:ea typeface="ＭＳ ゴシック"/>
              <a:cs typeface="Times New Roman"/>
            </a:endParaRPr>
          </a:p>
        </p:txBody>
      </p:sp>
      <p:sp>
        <p:nvSpPr>
          <p:cNvPr id="60" name="テキスト ボックス 59"/>
          <p:cNvSpPr txBox="1"/>
          <p:nvPr/>
        </p:nvSpPr>
        <p:spPr>
          <a:xfrm>
            <a:off x="400051" y="5729485"/>
            <a:ext cx="2665487" cy="307777"/>
          </a:xfrm>
          <a:prstGeom prst="rect">
            <a:avLst/>
          </a:prstGeom>
          <a:solidFill>
            <a:schemeClr val="accent1"/>
          </a:solidFill>
          <a:ln>
            <a:solidFill>
              <a:schemeClr val="tx2">
                <a:lumMod val="60000"/>
                <a:lumOff val="40000"/>
              </a:schemeClr>
            </a:solidFill>
          </a:ln>
        </p:spPr>
        <p:txBody>
          <a:bodyPr wrap="square" rtlCol="0">
            <a:spAutoFit/>
          </a:bodyPr>
          <a:lstStyle/>
          <a:p>
            <a:r>
              <a:rPr lang="ja-JP" altLang="en-US" sz="1400" b="1" dirty="0" smtClean="0">
                <a:solidFill>
                  <a:schemeClr val="bg1"/>
                </a:solidFill>
                <a:effectLst>
                  <a:outerShdw blurRad="38100" dist="38100" dir="2700000" algn="tl">
                    <a:srgbClr val="000000">
                      <a:alpha val="43137"/>
                    </a:srgbClr>
                  </a:outerShdw>
                </a:effectLst>
              </a:rPr>
              <a:t>太陽の塔入館料金について</a:t>
            </a:r>
            <a:endParaRPr kumimoji="1" lang="ja-JP" altLang="en-US" sz="1400" b="1" dirty="0">
              <a:solidFill>
                <a:schemeClr val="bg1"/>
              </a:solidFill>
              <a:effectLst>
                <a:outerShdw blurRad="38100" dist="38100" dir="2700000" algn="tl">
                  <a:srgbClr val="000000">
                    <a:alpha val="43137"/>
                  </a:srgbClr>
                </a:outerShdw>
              </a:effectLst>
            </a:endParaRPr>
          </a:p>
        </p:txBody>
      </p:sp>
      <p:sp>
        <p:nvSpPr>
          <p:cNvPr id="61" name="テキスト ボックス 15"/>
          <p:cNvSpPr txBox="1"/>
          <p:nvPr/>
        </p:nvSpPr>
        <p:spPr>
          <a:xfrm>
            <a:off x="401655" y="6046561"/>
            <a:ext cx="2695127" cy="276999"/>
          </a:xfrm>
          <a:prstGeom prst="rect">
            <a:avLst/>
          </a:prstGeom>
          <a:noFill/>
          <a:ln>
            <a:noFill/>
          </a:ln>
        </p:spPr>
        <p:txBody>
          <a:bodyPr wrap="square" rtlCol="0">
            <a:spAutoFit/>
          </a:bodyPr>
          <a:lstStyle/>
          <a:p>
            <a:r>
              <a:rPr lang="ja-JP" altLang="en-US" sz="1200" dirty="0" smtClean="0">
                <a:solidFill>
                  <a:srgbClr val="000000"/>
                </a:solidFill>
                <a:latin typeface="ＭＳ Ｐゴシック" panose="020B0600070205080204" pitchFamily="50" charset="-128"/>
                <a:ea typeface="ＭＳ Ｐゴシック" panose="020B0600070205080204" pitchFamily="50" charset="-128"/>
                <a:cs typeface="Times New Roman"/>
              </a:rPr>
              <a:t>大人</a:t>
            </a:r>
            <a:r>
              <a:rPr lang="en-US" altLang="ja-JP" sz="1200" dirty="0">
                <a:solidFill>
                  <a:srgbClr val="000000"/>
                </a:solidFill>
                <a:latin typeface="ＭＳ Ｐゴシック" panose="020B0600070205080204" pitchFamily="50" charset="-128"/>
                <a:ea typeface="ＭＳ Ｐゴシック" panose="020B0600070205080204" pitchFamily="50" charset="-128"/>
                <a:cs typeface="Times New Roman"/>
              </a:rPr>
              <a:t>7</a:t>
            </a:r>
            <a:r>
              <a:rPr lang="en-US" altLang="ja-JP" sz="1200" dirty="0" smtClean="0">
                <a:solidFill>
                  <a:srgbClr val="000000"/>
                </a:solidFill>
                <a:latin typeface="ＭＳ Ｐゴシック" panose="020B0600070205080204" pitchFamily="50" charset="-128"/>
                <a:ea typeface="ＭＳ Ｐゴシック" panose="020B0600070205080204" pitchFamily="50" charset="-128"/>
                <a:cs typeface="Times New Roman"/>
              </a:rPr>
              <a:t>00</a:t>
            </a:r>
            <a:r>
              <a:rPr lang="ja-JP" altLang="en-US" sz="1200" dirty="0" smtClean="0">
                <a:solidFill>
                  <a:srgbClr val="000000"/>
                </a:solidFill>
                <a:latin typeface="ＭＳ Ｐゴシック" panose="020B0600070205080204" pitchFamily="50" charset="-128"/>
                <a:ea typeface="ＭＳ Ｐゴシック" panose="020B0600070205080204" pitchFamily="50" charset="-128"/>
                <a:cs typeface="Times New Roman"/>
              </a:rPr>
              <a:t>円、小人</a:t>
            </a:r>
            <a:r>
              <a:rPr lang="en-US" altLang="ja-JP" sz="1200" dirty="0">
                <a:solidFill>
                  <a:srgbClr val="000000"/>
                </a:solidFill>
                <a:latin typeface="ＭＳ Ｐゴシック" panose="020B0600070205080204" pitchFamily="50" charset="-128"/>
                <a:ea typeface="ＭＳ Ｐゴシック" panose="020B0600070205080204" pitchFamily="50" charset="-128"/>
                <a:cs typeface="Times New Roman"/>
              </a:rPr>
              <a:t>3</a:t>
            </a:r>
            <a:r>
              <a:rPr lang="en-US" altLang="ja-JP" sz="1200" dirty="0" smtClean="0">
                <a:solidFill>
                  <a:srgbClr val="000000"/>
                </a:solidFill>
                <a:latin typeface="ＭＳ Ｐゴシック" panose="020B0600070205080204" pitchFamily="50" charset="-128"/>
                <a:ea typeface="ＭＳ Ｐゴシック" panose="020B0600070205080204" pitchFamily="50" charset="-128"/>
                <a:cs typeface="Times New Roman"/>
              </a:rPr>
              <a:t>00</a:t>
            </a:r>
            <a:r>
              <a:rPr lang="ja-JP" altLang="en-US" sz="1200" dirty="0" smtClean="0">
                <a:solidFill>
                  <a:srgbClr val="000000"/>
                </a:solidFill>
                <a:latin typeface="ＭＳ Ｐゴシック" panose="020B0600070205080204" pitchFamily="50" charset="-128"/>
                <a:ea typeface="ＭＳ Ｐゴシック" panose="020B0600070205080204" pitchFamily="50" charset="-128"/>
                <a:cs typeface="Times New Roman"/>
              </a:rPr>
              <a:t>円</a:t>
            </a:r>
            <a:endParaRPr lang="en-US" altLang="ja-JP" sz="1200" dirty="0" smtClean="0">
              <a:solidFill>
                <a:srgbClr val="000000"/>
              </a:solidFill>
              <a:latin typeface="ＭＳ Ｐゴシック" panose="020B0600070205080204" pitchFamily="50" charset="-128"/>
              <a:ea typeface="ＭＳ Ｐゴシック" panose="020B0600070205080204" pitchFamily="50" charset="-128"/>
              <a:cs typeface="Times New Roman"/>
            </a:endParaRPr>
          </a:p>
        </p:txBody>
      </p:sp>
      <p:sp>
        <p:nvSpPr>
          <p:cNvPr id="58" name="テキスト ボックス 1"/>
          <p:cNvSpPr txBox="1">
            <a:spLocks noChangeArrowheads="1"/>
          </p:cNvSpPr>
          <p:nvPr/>
        </p:nvSpPr>
        <p:spPr bwMode="auto">
          <a:xfrm>
            <a:off x="3410389" y="2037590"/>
            <a:ext cx="94558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9" tIns="45720" rIns="91439" bIns="45720">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800" dirty="0" smtClean="0"/>
              <a:t>太陽の塔　入口　</a:t>
            </a:r>
            <a:endParaRPr lang="ja-JP" altLang="en-US" sz="800" dirty="0"/>
          </a:p>
        </p:txBody>
      </p:sp>
      <p:sp>
        <p:nvSpPr>
          <p:cNvPr id="62" name="Rectangle 3"/>
          <p:cNvSpPr txBox="1">
            <a:spLocks noChangeArrowheads="1"/>
          </p:cNvSpPr>
          <p:nvPr/>
        </p:nvSpPr>
        <p:spPr>
          <a:xfrm>
            <a:off x="611559" y="105171"/>
            <a:ext cx="5544616" cy="432048"/>
          </a:xfrm>
          <a:prstGeom prst="rect">
            <a:avLst/>
          </a:prstGeom>
          <a:solidFill>
            <a:schemeClr val="accent1"/>
          </a:solidFill>
        </p:spPr>
        <p:txBody>
          <a:bodyPr lIns="91439" tIns="45720" rIns="91439" bIns="45720" anchor="ctr" anchorCtr="0"/>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600" b="1" dirty="0" smtClean="0">
                <a:solidFill>
                  <a:schemeClr val="bg1"/>
                </a:solidFill>
              </a:rPr>
              <a:t>【</a:t>
            </a:r>
            <a:r>
              <a:rPr lang="ja-JP" altLang="en-US" sz="1600" b="1" dirty="0" smtClean="0">
                <a:solidFill>
                  <a:schemeClr val="bg1"/>
                </a:solidFill>
              </a:rPr>
              <a:t>太陽の塔　内部再生事業</a:t>
            </a:r>
            <a:r>
              <a:rPr lang="en-US" altLang="ja-JP" sz="1600" b="1" dirty="0" smtClean="0">
                <a:solidFill>
                  <a:schemeClr val="bg1"/>
                </a:solidFill>
              </a:rPr>
              <a:t>】</a:t>
            </a:r>
            <a:endParaRPr lang="ja-JP" altLang="en-US" sz="1600" b="1" dirty="0">
              <a:solidFill>
                <a:schemeClr val="bg1"/>
              </a:solidFill>
            </a:endParaRPr>
          </a:p>
        </p:txBody>
      </p:sp>
      <p:pic>
        <p:nvPicPr>
          <p:cNvPr id="63" name="図 62"/>
          <p:cNvPicPr>
            <a:picLocks noGrp="1" noChangeAspect="1"/>
          </p:cNvPicPr>
          <p:nvPr isPhoto="1"/>
        </p:nvPicPr>
        <p:blipFill>
          <a:blip r:embed="rId5" cstate="email">
            <a:extLst>
              <a:ext uri="{28A0092B-C50C-407E-A947-70E740481C1C}">
                <a14:useLocalDpi xmlns:a14="http://schemas.microsoft.com/office/drawing/2010/main"/>
              </a:ext>
            </a:extLst>
          </a:blip>
          <a:stretch>
            <a:fillRect/>
          </a:stretch>
        </p:blipFill>
        <p:spPr>
          <a:xfrm>
            <a:off x="7409592" y="1036016"/>
            <a:ext cx="1500365" cy="1001574"/>
          </a:xfrm>
          <a:prstGeom prst="rect">
            <a:avLst/>
          </a:prstGeom>
          <a:noFill/>
          <a:ln>
            <a:noFill/>
          </a:ln>
        </p:spPr>
      </p:pic>
      <p:pic>
        <p:nvPicPr>
          <p:cNvPr id="2"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195970" y="1065090"/>
            <a:ext cx="1304021" cy="9780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531428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15"/>
          <p:cNvSpPr txBox="1"/>
          <p:nvPr/>
        </p:nvSpPr>
        <p:spPr>
          <a:xfrm>
            <a:off x="216596" y="732430"/>
            <a:ext cx="8819900" cy="431788"/>
          </a:xfrm>
          <a:prstGeom prst="rect">
            <a:avLst/>
          </a:prstGeom>
          <a:noFill/>
          <a:ln>
            <a:solidFill>
              <a:schemeClr val="tx1"/>
            </a:solidFill>
          </a:ln>
        </p:spPr>
        <p:txBody>
          <a:bodyPr wrap="square" lIns="61852" tIns="30926" rIns="61852" bIns="30926" rtlCol="0">
            <a:spAutoFit/>
          </a:bodyPr>
          <a:lstStyle/>
          <a:p>
            <a:pPr marL="62359" indent="-62359"/>
            <a:r>
              <a:rPr lang="ja-JP" altLang="ja-JP" sz="1200" dirty="0" smtClean="0">
                <a:latin typeface="ＭＳ Ｐゴシック" panose="020B0600070205080204" pitchFamily="50" charset="-128"/>
                <a:ea typeface="ＭＳ Ｐゴシック" panose="020B0600070205080204" pitchFamily="50" charset="-128"/>
              </a:rPr>
              <a:t>・</a:t>
            </a:r>
            <a:r>
              <a:rPr lang="ja-JP" altLang="ja-JP" sz="1200" dirty="0">
                <a:latin typeface="ＭＳ Ｐゴシック" panose="020B0600070205080204" pitchFamily="50" charset="-128"/>
                <a:ea typeface="ＭＳ Ｐゴシック" panose="020B0600070205080204" pitchFamily="50" charset="-128"/>
              </a:rPr>
              <a:t>将来ビジョンに基づき</a:t>
            </a:r>
            <a:r>
              <a:rPr lang="ja-JP" altLang="ja-JP" sz="1200" dirty="0" smtClean="0">
                <a:latin typeface="ＭＳ Ｐゴシック" panose="020B0600070205080204" pitchFamily="50" charset="-128"/>
                <a:ea typeface="ＭＳ Ｐゴシック" panose="020B0600070205080204" pitchFamily="50" charset="-128"/>
              </a:rPr>
              <a:t>、更なる集客</a:t>
            </a:r>
            <a:r>
              <a:rPr lang="ja-JP" altLang="ja-JP" sz="1200" dirty="0">
                <a:latin typeface="ＭＳ Ｐゴシック" panose="020B0600070205080204" pitchFamily="50" charset="-128"/>
                <a:ea typeface="ＭＳ Ｐゴシック" panose="020B0600070205080204" pitchFamily="50" charset="-128"/>
              </a:rPr>
              <a:t>や賑わいづくり、来園者の満足度向上を図るため、公園の管理運営に</a:t>
            </a:r>
            <a:r>
              <a:rPr lang="ja-JP" altLang="ja-JP" sz="1200" dirty="0" smtClean="0">
                <a:latin typeface="ＭＳ Ｐゴシック" panose="020B0600070205080204" pitchFamily="50" charset="-128"/>
                <a:ea typeface="ＭＳ Ｐゴシック" panose="020B0600070205080204" pitchFamily="50" charset="-128"/>
              </a:rPr>
              <a:t>ついて</a:t>
            </a:r>
            <a:r>
              <a:rPr lang="ja-JP" altLang="en-US" sz="1200" dirty="0" smtClean="0">
                <a:latin typeface="ＭＳ Ｐゴシック" panose="020B0600070205080204" pitchFamily="50" charset="-128"/>
                <a:ea typeface="ＭＳ Ｐゴシック" panose="020B0600070205080204" pitchFamily="50" charset="-128"/>
              </a:rPr>
              <a:t>、</a:t>
            </a:r>
            <a:r>
              <a:rPr lang="ja-JP" altLang="ja-JP" sz="1200" dirty="0" smtClean="0">
                <a:latin typeface="ＭＳ Ｐゴシック" panose="020B0600070205080204" pitchFamily="50" charset="-128"/>
                <a:ea typeface="ＭＳ Ｐゴシック" panose="020B0600070205080204" pitchFamily="50" charset="-128"/>
              </a:rPr>
              <a:t>指定</a:t>
            </a:r>
            <a:r>
              <a:rPr lang="ja-JP" altLang="ja-JP" sz="1200" dirty="0">
                <a:latin typeface="ＭＳ Ｐゴシック" panose="020B0600070205080204" pitchFamily="50" charset="-128"/>
                <a:ea typeface="ＭＳ Ｐゴシック" panose="020B0600070205080204" pitchFamily="50" charset="-128"/>
              </a:rPr>
              <a:t>管理者制度を導入することとしている。</a:t>
            </a:r>
            <a:endParaRPr lang="ja-JP" altLang="en-US" sz="1200" dirty="0">
              <a:solidFill>
                <a:srgbClr val="000000"/>
              </a:solidFill>
              <a:latin typeface="ＭＳ Ｐゴシック" panose="020B0600070205080204" pitchFamily="50" charset="-128"/>
              <a:ea typeface="ＭＳ Ｐゴシック" panose="020B0600070205080204" pitchFamily="50" charset="-128"/>
              <a:cs typeface="Times New Roman"/>
            </a:endParaRPr>
          </a:p>
        </p:txBody>
      </p:sp>
      <p:sp>
        <p:nvSpPr>
          <p:cNvPr id="6" name="テキスト ボックス 5"/>
          <p:cNvSpPr txBox="1"/>
          <p:nvPr/>
        </p:nvSpPr>
        <p:spPr>
          <a:xfrm>
            <a:off x="216596" y="430108"/>
            <a:ext cx="934453" cy="280052"/>
          </a:xfrm>
          <a:prstGeom prst="rect">
            <a:avLst/>
          </a:prstGeom>
          <a:solidFill>
            <a:schemeClr val="accent1"/>
          </a:solidFill>
        </p:spPr>
        <p:txBody>
          <a:bodyPr wrap="square" lIns="63984" tIns="31992" rIns="63984" bIns="31992" rtlCol="0">
            <a:spAutoFit/>
          </a:bodyPr>
          <a:lstStyle/>
          <a:p>
            <a:r>
              <a:rPr lang="ja-JP" altLang="en-US" sz="14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■概要</a:t>
            </a:r>
          </a:p>
        </p:txBody>
      </p:sp>
      <p:sp>
        <p:nvSpPr>
          <p:cNvPr id="7" name="テキスト ボックス 6"/>
          <p:cNvSpPr txBox="1"/>
          <p:nvPr/>
        </p:nvSpPr>
        <p:spPr>
          <a:xfrm>
            <a:off x="207516" y="1241326"/>
            <a:ext cx="1890812" cy="280052"/>
          </a:xfrm>
          <a:prstGeom prst="rect">
            <a:avLst/>
          </a:prstGeom>
          <a:solidFill>
            <a:schemeClr val="accent1"/>
          </a:solidFill>
        </p:spPr>
        <p:txBody>
          <a:bodyPr wrap="square" lIns="63984" tIns="31992" rIns="63984" bIns="31992" rtlCol="0">
            <a:spAutoFit/>
          </a:bodyPr>
          <a:lstStyle/>
          <a:p>
            <a:r>
              <a:rPr lang="ja-JP" altLang="en-US" sz="14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■範囲・期間・役割</a:t>
            </a:r>
          </a:p>
        </p:txBody>
      </p:sp>
      <p:sp>
        <p:nvSpPr>
          <p:cNvPr id="8" name="テキスト ボックス 15"/>
          <p:cNvSpPr txBox="1"/>
          <p:nvPr/>
        </p:nvSpPr>
        <p:spPr>
          <a:xfrm>
            <a:off x="207515" y="1553128"/>
            <a:ext cx="8828981" cy="1539784"/>
          </a:xfrm>
          <a:prstGeom prst="rect">
            <a:avLst/>
          </a:prstGeom>
          <a:noFill/>
          <a:ln>
            <a:solidFill>
              <a:schemeClr val="tx1"/>
            </a:solidFill>
          </a:ln>
        </p:spPr>
        <p:txBody>
          <a:bodyPr wrap="square" lIns="61852" tIns="30926" rIns="61852" bIns="30926" rtlCol="0">
            <a:spAutoFit/>
          </a:bodyPr>
          <a:lstStyle/>
          <a:p>
            <a:r>
              <a:rPr lang="en-US" altLang="ja-JP" sz="1200" b="1" dirty="0">
                <a:solidFill>
                  <a:srgbClr val="000000"/>
                </a:solidFill>
                <a:latin typeface="ＭＳ Ｐゴシック" panose="020B0600070205080204" pitchFamily="50" charset="-128"/>
                <a:ea typeface="ＭＳ Ｐゴシック" panose="020B0600070205080204" pitchFamily="50" charset="-128"/>
                <a:cs typeface="Times New Roman"/>
              </a:rPr>
              <a:t>【</a:t>
            </a:r>
            <a:r>
              <a:rPr lang="ja-JP" altLang="en-US" sz="1200" b="1" dirty="0">
                <a:solidFill>
                  <a:srgbClr val="000000"/>
                </a:solidFill>
                <a:latin typeface="ＭＳ Ｐゴシック" panose="020B0600070205080204" pitchFamily="50" charset="-128"/>
                <a:ea typeface="ＭＳ Ｐゴシック" panose="020B0600070205080204" pitchFamily="50" charset="-128"/>
                <a:cs typeface="Times New Roman"/>
              </a:rPr>
              <a:t>範囲</a:t>
            </a:r>
            <a:r>
              <a:rPr lang="en-US" altLang="ja-JP" sz="1200" b="1" dirty="0">
                <a:solidFill>
                  <a:srgbClr val="000000"/>
                </a:solidFill>
                <a:latin typeface="ＭＳ Ｐゴシック" panose="020B0600070205080204" pitchFamily="50" charset="-128"/>
                <a:ea typeface="ＭＳ Ｐゴシック" panose="020B0600070205080204" pitchFamily="50" charset="-128"/>
                <a:cs typeface="Times New Roman"/>
              </a:rPr>
              <a:t>】</a:t>
            </a:r>
          </a:p>
          <a:p>
            <a:r>
              <a:rPr lang="ja-JP" altLang="en-US" sz="1200" dirty="0">
                <a:solidFill>
                  <a:srgbClr val="000000"/>
                </a:solidFill>
                <a:latin typeface="ＭＳ Ｐゴシック" panose="020B0600070205080204" pitchFamily="50" charset="-128"/>
                <a:ea typeface="ＭＳ Ｐゴシック" panose="020B0600070205080204" pitchFamily="50" charset="-128"/>
                <a:cs typeface="Times New Roman"/>
              </a:rPr>
              <a:t>・</a:t>
            </a:r>
            <a:r>
              <a:rPr lang="ja-JP" altLang="ja-JP" sz="1200" dirty="0">
                <a:latin typeface="ＭＳ Ｐゴシック" panose="020B0600070205080204" pitchFamily="50" charset="-128"/>
                <a:ea typeface="ＭＳ Ｐゴシック" panose="020B0600070205080204" pitchFamily="50" charset="-128"/>
              </a:rPr>
              <a:t>自然文化園、日本庭園、スポーツ施設、駐車場等、公の施設の運営を一括で移行。</a:t>
            </a:r>
          </a:p>
          <a:p>
            <a:r>
              <a:rPr lang="ja-JP" altLang="ja-JP" sz="1200" dirty="0">
                <a:latin typeface="ＭＳ Ｐゴシック" panose="020B0600070205080204" pitchFamily="50" charset="-128"/>
                <a:ea typeface="ＭＳ Ｐゴシック" panose="020B0600070205080204" pitchFamily="50" charset="-128"/>
              </a:rPr>
              <a:t>※大阪府以外の事業者が管理運営する施設（国立民族学博物館や迎賓館、</a:t>
            </a:r>
            <a:r>
              <a:rPr lang="en-US" altLang="ja-JP" sz="1200" dirty="0" smtClean="0">
                <a:latin typeface="ＭＳ Ｐゴシック" panose="020B0600070205080204" pitchFamily="50" charset="-128"/>
                <a:ea typeface="ＭＳ Ｐゴシック" panose="020B0600070205080204" pitchFamily="50" charset="-128"/>
              </a:rPr>
              <a:t>EXPOCITY</a:t>
            </a:r>
            <a:r>
              <a:rPr lang="ja-JP" altLang="ja-JP" sz="1200" dirty="0">
                <a:latin typeface="ＭＳ Ｐゴシック" panose="020B0600070205080204" pitchFamily="50" charset="-128"/>
                <a:ea typeface="ＭＳ Ｐゴシック" panose="020B0600070205080204" pitchFamily="50" charset="-128"/>
              </a:rPr>
              <a:t>や市立吹田サッカースタジアムなど）を除く</a:t>
            </a:r>
            <a:r>
              <a:rPr lang="ja-JP" altLang="ja-JP" sz="1200" dirty="0" smtClean="0">
                <a:latin typeface="ＭＳ Ｐゴシック" panose="020B0600070205080204" pitchFamily="50" charset="-128"/>
                <a:ea typeface="ＭＳ Ｐゴシック" panose="020B0600070205080204" pitchFamily="50" charset="-128"/>
              </a:rPr>
              <a:t>。</a:t>
            </a:r>
            <a:endParaRPr lang="en-US" altLang="ja-JP" sz="1200" dirty="0">
              <a:latin typeface="ＭＳ Ｐゴシック" panose="020B0600070205080204" pitchFamily="50" charset="-128"/>
              <a:ea typeface="ＭＳ Ｐゴシック" panose="020B0600070205080204" pitchFamily="50" charset="-128"/>
            </a:endParaRPr>
          </a:p>
          <a:p>
            <a:r>
              <a:rPr lang="en-US" altLang="ja-JP" sz="1200" b="1" dirty="0">
                <a:latin typeface="ＭＳ Ｐゴシック" panose="020B0600070205080204" pitchFamily="50" charset="-128"/>
                <a:ea typeface="ＭＳ Ｐゴシック" panose="020B0600070205080204" pitchFamily="50" charset="-128"/>
              </a:rPr>
              <a:t>【</a:t>
            </a:r>
            <a:r>
              <a:rPr lang="ja-JP" altLang="en-US" sz="1200" b="1" dirty="0">
                <a:latin typeface="ＭＳ Ｐゴシック" panose="020B0600070205080204" pitchFamily="50" charset="-128"/>
                <a:ea typeface="ＭＳ Ｐゴシック" panose="020B0600070205080204" pitchFamily="50" charset="-128"/>
              </a:rPr>
              <a:t>期間</a:t>
            </a:r>
            <a:r>
              <a:rPr lang="en-US" altLang="ja-JP" sz="1200" b="1" dirty="0">
                <a:latin typeface="ＭＳ Ｐゴシック" panose="020B0600070205080204" pitchFamily="50" charset="-128"/>
                <a:ea typeface="ＭＳ Ｐゴシック" panose="020B0600070205080204" pitchFamily="50" charset="-128"/>
              </a:rPr>
              <a:t>】</a:t>
            </a:r>
          </a:p>
          <a:p>
            <a:r>
              <a:rPr lang="ja-JP" altLang="ja-JP" sz="1200" dirty="0">
                <a:latin typeface="ＭＳ Ｐゴシック" panose="020B0600070205080204" pitchFamily="50" charset="-128"/>
                <a:ea typeface="ＭＳ Ｐゴシック" panose="020B0600070205080204" pitchFamily="50" charset="-128"/>
              </a:rPr>
              <a:t>・</a:t>
            </a:r>
            <a:r>
              <a:rPr lang="en-US" altLang="ja-JP" sz="1200" dirty="0">
                <a:latin typeface="ＭＳ Ｐゴシック" panose="020B0600070205080204" pitchFamily="50" charset="-128"/>
                <a:ea typeface="ＭＳ Ｐゴシック" panose="020B0600070205080204" pitchFamily="50" charset="-128"/>
              </a:rPr>
              <a:t>10</a:t>
            </a:r>
            <a:r>
              <a:rPr lang="ja-JP" altLang="ja-JP" sz="1200" dirty="0" smtClean="0">
                <a:latin typeface="ＭＳ Ｐゴシック" panose="020B0600070205080204" pitchFamily="50" charset="-128"/>
                <a:ea typeface="ＭＳ Ｐゴシック" panose="020B0600070205080204" pitchFamily="50" charset="-128"/>
              </a:rPr>
              <a:t>年間</a:t>
            </a:r>
            <a:r>
              <a:rPr lang="ja-JP" altLang="en-US" sz="1200" dirty="0">
                <a:latin typeface="ＭＳ Ｐゴシック" panose="020B0600070205080204" pitchFamily="50" charset="-128"/>
                <a:ea typeface="ＭＳ Ｐゴシック" panose="020B0600070205080204" pitchFamily="50" charset="-128"/>
              </a:rPr>
              <a:t>　</a:t>
            </a:r>
            <a:r>
              <a:rPr lang="ja-JP" altLang="en-US" sz="1200" dirty="0" smtClean="0">
                <a:latin typeface="ＭＳ Ｐゴシック" panose="020B0600070205080204" pitchFamily="50" charset="-128"/>
                <a:ea typeface="ＭＳ Ｐゴシック" panose="020B0600070205080204" pitchFamily="50" charset="-128"/>
              </a:rPr>
              <a:t>　</a:t>
            </a:r>
            <a:r>
              <a:rPr lang="ja-JP" altLang="ja-JP" sz="1200" dirty="0" smtClean="0">
                <a:latin typeface="ＭＳ Ｐゴシック" panose="020B0600070205080204" pitchFamily="50" charset="-128"/>
                <a:ea typeface="ＭＳ Ｐゴシック" panose="020B0600070205080204" pitchFamily="50" charset="-128"/>
              </a:rPr>
              <a:t> </a:t>
            </a:r>
            <a:endParaRPr lang="en-US" altLang="ja-JP" sz="1200" dirty="0">
              <a:solidFill>
                <a:srgbClr val="000000"/>
              </a:solidFill>
              <a:latin typeface="ＭＳ Ｐゴシック" panose="020B0600070205080204" pitchFamily="50" charset="-128"/>
              <a:ea typeface="ＭＳ Ｐゴシック" panose="020B0600070205080204" pitchFamily="50" charset="-128"/>
              <a:cs typeface="Times New Roman"/>
            </a:endParaRPr>
          </a:p>
          <a:p>
            <a:r>
              <a:rPr lang="en-US" altLang="ja-JP" sz="1200" b="1" dirty="0">
                <a:solidFill>
                  <a:srgbClr val="000000"/>
                </a:solidFill>
                <a:latin typeface="ＭＳ Ｐゴシック" panose="020B0600070205080204" pitchFamily="50" charset="-128"/>
                <a:ea typeface="ＭＳ Ｐゴシック" panose="020B0600070205080204" pitchFamily="50" charset="-128"/>
                <a:cs typeface="Times New Roman"/>
              </a:rPr>
              <a:t>【</a:t>
            </a:r>
            <a:r>
              <a:rPr lang="ja-JP" altLang="en-US" sz="1200" b="1" dirty="0">
                <a:solidFill>
                  <a:srgbClr val="000000"/>
                </a:solidFill>
                <a:latin typeface="ＭＳ Ｐゴシック" panose="020B0600070205080204" pitchFamily="50" charset="-128"/>
                <a:ea typeface="ＭＳ Ｐゴシック" panose="020B0600070205080204" pitchFamily="50" charset="-128"/>
                <a:cs typeface="Times New Roman"/>
              </a:rPr>
              <a:t>役割</a:t>
            </a:r>
            <a:r>
              <a:rPr lang="en-US" altLang="ja-JP" sz="1200" b="1" dirty="0">
                <a:solidFill>
                  <a:srgbClr val="000000"/>
                </a:solidFill>
                <a:latin typeface="ＭＳ Ｐゴシック" panose="020B0600070205080204" pitchFamily="50" charset="-128"/>
                <a:ea typeface="ＭＳ Ｐゴシック" panose="020B0600070205080204" pitchFamily="50" charset="-128"/>
                <a:cs typeface="Times New Roman"/>
              </a:rPr>
              <a:t>】</a:t>
            </a:r>
          </a:p>
          <a:p>
            <a:r>
              <a:rPr lang="ja-JP" altLang="ja-JP" sz="1200" dirty="0">
                <a:latin typeface="ＭＳ Ｐゴシック" panose="020B0600070205080204" pitchFamily="50" charset="-128"/>
                <a:ea typeface="ＭＳ Ｐゴシック" panose="020B0600070205080204" pitchFamily="50" charset="-128"/>
              </a:rPr>
              <a:t>・指定管理者＝管理運営及び維持補修、利用促進やソフト展開等、公園を包括的に</a:t>
            </a:r>
            <a:r>
              <a:rPr lang="ja-JP" altLang="ja-JP" sz="1200" dirty="0" smtClean="0">
                <a:latin typeface="ＭＳ Ｐゴシック" panose="020B0600070205080204" pitchFamily="50" charset="-128"/>
                <a:ea typeface="ＭＳ Ｐゴシック" panose="020B0600070205080204" pitchFamily="50" charset="-128"/>
              </a:rPr>
              <a:t>マネジメント</a:t>
            </a:r>
            <a:r>
              <a:rPr lang="ja-JP" altLang="en-US" sz="1200" dirty="0" smtClean="0">
                <a:latin typeface="ＭＳ Ｐゴシック" panose="020B0600070205080204" pitchFamily="50" charset="-128"/>
                <a:ea typeface="ＭＳ Ｐゴシック" panose="020B0600070205080204" pitchFamily="50" charset="-128"/>
              </a:rPr>
              <a:t>など</a:t>
            </a:r>
            <a:endParaRPr lang="en-US" altLang="ja-JP" sz="1200" dirty="0">
              <a:latin typeface="ＭＳ Ｐゴシック" panose="020B0600070205080204" pitchFamily="50" charset="-128"/>
              <a:ea typeface="ＭＳ Ｐゴシック" panose="020B0600070205080204" pitchFamily="50" charset="-128"/>
            </a:endParaRPr>
          </a:p>
          <a:p>
            <a:r>
              <a:rPr lang="ja-JP" altLang="ja-JP" sz="1200" dirty="0" smtClean="0">
                <a:latin typeface="ＭＳ Ｐゴシック" panose="020B0600070205080204" pitchFamily="50" charset="-128"/>
                <a:ea typeface="ＭＳ Ｐゴシック" panose="020B0600070205080204" pitchFamily="50" charset="-128"/>
              </a:rPr>
              <a:t>・</a:t>
            </a:r>
            <a:r>
              <a:rPr lang="ja-JP" altLang="ja-JP" sz="1200" dirty="0">
                <a:latin typeface="ＭＳ Ｐゴシック" panose="020B0600070205080204" pitchFamily="50" charset="-128"/>
                <a:ea typeface="ＭＳ Ｐゴシック" panose="020B0600070205080204" pitchFamily="50" charset="-128"/>
              </a:rPr>
              <a:t>大　阪　</a:t>
            </a:r>
            <a:r>
              <a:rPr lang="ja-JP" altLang="ja-JP" sz="1200" dirty="0" smtClean="0">
                <a:latin typeface="ＭＳ Ｐゴシック" panose="020B0600070205080204" pitchFamily="50" charset="-128"/>
                <a:ea typeface="ＭＳ Ｐゴシック" panose="020B0600070205080204" pitchFamily="50" charset="-128"/>
              </a:rPr>
              <a:t>府</a:t>
            </a:r>
            <a:r>
              <a:rPr lang="ja-JP" altLang="en-US" sz="1200" dirty="0" smtClean="0">
                <a:latin typeface="ＭＳ Ｐゴシック" panose="020B0600070205080204" pitchFamily="50" charset="-128"/>
                <a:ea typeface="ＭＳ Ｐゴシック" panose="020B0600070205080204" pitchFamily="50" charset="-128"/>
              </a:rPr>
              <a:t>　 </a:t>
            </a:r>
            <a:r>
              <a:rPr lang="ja-JP" altLang="ja-JP" sz="1200" dirty="0" smtClean="0">
                <a:latin typeface="ＭＳ Ｐゴシック" panose="020B0600070205080204" pitchFamily="50" charset="-128"/>
                <a:ea typeface="ＭＳ Ｐゴシック" panose="020B0600070205080204" pitchFamily="50" charset="-128"/>
              </a:rPr>
              <a:t>＝</a:t>
            </a:r>
            <a:r>
              <a:rPr lang="ja-JP" altLang="ja-JP" sz="1200" dirty="0">
                <a:latin typeface="ＭＳ Ｐゴシック" panose="020B0600070205080204" pitchFamily="50" charset="-128"/>
                <a:ea typeface="ＭＳ Ｐゴシック" panose="020B0600070205080204" pitchFamily="50" charset="-128"/>
              </a:rPr>
              <a:t>日本庭園の景観形成、自然文化園の森の育成環境</a:t>
            </a:r>
            <a:r>
              <a:rPr lang="ja-JP" altLang="ja-JP" sz="1200" dirty="0" smtClean="0">
                <a:latin typeface="ＭＳ Ｐゴシック" panose="020B0600070205080204" pitchFamily="50" charset="-128"/>
                <a:ea typeface="ＭＳ Ｐゴシック" panose="020B0600070205080204" pitchFamily="50" charset="-128"/>
              </a:rPr>
              <a:t>形成（</a:t>
            </a:r>
            <a:r>
              <a:rPr lang="ja-JP" altLang="ja-JP" sz="1200" dirty="0">
                <a:latin typeface="ＭＳ Ｐゴシック" panose="020B0600070205080204" pitchFamily="50" charset="-128"/>
                <a:ea typeface="ＭＳ Ｐゴシック" panose="020B0600070205080204" pitchFamily="50" charset="-128"/>
              </a:rPr>
              <a:t>日常的表面管理は指定管理者が</a:t>
            </a:r>
            <a:r>
              <a:rPr lang="ja-JP" altLang="ja-JP" sz="1200" dirty="0" smtClean="0">
                <a:latin typeface="ＭＳ Ｐゴシック" panose="020B0600070205080204" pitchFamily="50" charset="-128"/>
                <a:ea typeface="ＭＳ Ｐゴシック" panose="020B0600070205080204" pitchFamily="50" charset="-128"/>
              </a:rPr>
              <a:t>実施</a:t>
            </a:r>
            <a:r>
              <a:rPr lang="ja-JP" altLang="en-US" sz="1200" dirty="0" smtClean="0">
                <a:latin typeface="ＭＳ Ｐゴシック" panose="020B0600070205080204" pitchFamily="50" charset="-128"/>
                <a:ea typeface="ＭＳ Ｐゴシック" panose="020B0600070205080204" pitchFamily="50" charset="-128"/>
              </a:rPr>
              <a:t>）、</a:t>
            </a:r>
            <a:r>
              <a:rPr lang="ja-JP" altLang="ja-JP" sz="1200" dirty="0" smtClean="0">
                <a:latin typeface="ＭＳ Ｐゴシック" panose="020B0600070205080204" pitchFamily="50" charset="-128"/>
                <a:ea typeface="ＭＳ Ｐゴシック" panose="020B0600070205080204" pitchFamily="50" charset="-128"/>
              </a:rPr>
              <a:t>府</a:t>
            </a:r>
            <a:r>
              <a:rPr lang="ja-JP" altLang="ja-JP" sz="1200" dirty="0">
                <a:latin typeface="ＭＳ Ｐゴシック" panose="020B0600070205080204" pitchFamily="50" charset="-128"/>
                <a:ea typeface="ＭＳ Ｐゴシック" panose="020B0600070205080204" pitchFamily="50" charset="-128"/>
              </a:rPr>
              <a:t>有資産の</a:t>
            </a:r>
            <a:r>
              <a:rPr lang="ja-JP" altLang="ja-JP" sz="1200" dirty="0" smtClean="0">
                <a:latin typeface="ＭＳ Ｐゴシック" panose="020B0600070205080204" pitchFamily="50" charset="-128"/>
                <a:ea typeface="ＭＳ Ｐゴシック" panose="020B0600070205080204" pitchFamily="50" charset="-128"/>
              </a:rPr>
              <a:t>活用など</a:t>
            </a:r>
            <a:endParaRPr lang="ja-JP" altLang="ja-JP" sz="1200" dirty="0">
              <a:latin typeface="ＭＳ Ｐゴシック" panose="020B0600070205080204" pitchFamily="50" charset="-128"/>
              <a:ea typeface="ＭＳ Ｐゴシック" panose="020B0600070205080204" pitchFamily="50" charset="-128"/>
            </a:endParaRPr>
          </a:p>
        </p:txBody>
      </p:sp>
      <p:sp>
        <p:nvSpPr>
          <p:cNvPr id="26" name="スライド番号プレースホルダー 1"/>
          <p:cNvSpPr txBox="1">
            <a:spLocks/>
          </p:cNvSpPr>
          <p:nvPr/>
        </p:nvSpPr>
        <p:spPr>
          <a:xfrm>
            <a:off x="6984455" y="6492875"/>
            <a:ext cx="2133600" cy="365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39" tIns="45720" rIns="91439" bIns="45720" rtlCol="0" anchor="ctr"/>
          <a:lstStyle>
            <a:defPPr>
              <a:defRPr lang="ja-JP"/>
            </a:defPPr>
            <a:lvl1pPr marL="0" algn="r" defTabSz="914391" rtl="0" eaLnBrk="0" latinLnBrk="0" hangingPunct="0">
              <a:spcBef>
                <a:spcPct val="20000"/>
              </a:spcBef>
              <a:buChar char="•"/>
              <a:defRPr kumimoji="1" sz="3200" kern="1200">
                <a:solidFill>
                  <a:schemeClr val="tx1"/>
                </a:solidFill>
                <a:latin typeface="Arial" charset="0"/>
                <a:ea typeface="ＭＳ Ｐゴシック" charset="-128"/>
                <a:cs typeface="+mn-cs"/>
              </a:defRPr>
            </a:lvl1pPr>
            <a:lvl2pPr marL="742943" indent="-285747" algn="l" defTabSz="914391" rtl="0" eaLnBrk="0" latinLnBrk="0" hangingPunct="0">
              <a:spcBef>
                <a:spcPct val="20000"/>
              </a:spcBef>
              <a:buChar char="–"/>
              <a:defRPr kumimoji="1" sz="2800" kern="1200">
                <a:solidFill>
                  <a:schemeClr val="tx1"/>
                </a:solidFill>
                <a:latin typeface="Arial" charset="0"/>
                <a:ea typeface="ＭＳ Ｐゴシック" charset="-128"/>
                <a:cs typeface="+mn-cs"/>
              </a:defRPr>
            </a:lvl2pPr>
            <a:lvl3pPr marL="1142989" indent="-228598" algn="l" defTabSz="914391" rtl="0" eaLnBrk="0" latinLnBrk="0" hangingPunct="0">
              <a:spcBef>
                <a:spcPct val="20000"/>
              </a:spcBef>
              <a:buChar char="•"/>
              <a:defRPr kumimoji="1" sz="2400" kern="1200">
                <a:solidFill>
                  <a:schemeClr val="tx1"/>
                </a:solidFill>
                <a:latin typeface="Arial" charset="0"/>
                <a:ea typeface="ＭＳ Ｐゴシック" charset="-128"/>
                <a:cs typeface="+mn-cs"/>
              </a:defRPr>
            </a:lvl3pPr>
            <a:lvl4pPr marL="1600184" indent="-228598" algn="l" defTabSz="914391" rtl="0" eaLnBrk="0" latinLnBrk="0" hangingPunct="0">
              <a:spcBef>
                <a:spcPct val="20000"/>
              </a:spcBef>
              <a:buChar char="–"/>
              <a:defRPr kumimoji="1" sz="2000" kern="1200">
                <a:solidFill>
                  <a:schemeClr val="tx1"/>
                </a:solidFill>
                <a:latin typeface="Arial" charset="0"/>
                <a:ea typeface="ＭＳ Ｐゴシック" charset="-128"/>
                <a:cs typeface="+mn-cs"/>
              </a:defRPr>
            </a:lvl4pPr>
            <a:lvl5pPr marL="2057379" indent="-228598" algn="l" defTabSz="914391" rtl="0" eaLnBrk="0" latinLnBrk="0" hangingPunct="0">
              <a:spcBef>
                <a:spcPct val="20000"/>
              </a:spcBef>
              <a:buChar char="»"/>
              <a:defRPr kumimoji="1" sz="2000" kern="1200">
                <a:solidFill>
                  <a:schemeClr val="tx1"/>
                </a:solidFill>
                <a:latin typeface="Arial" charset="0"/>
                <a:ea typeface="ＭＳ Ｐゴシック" charset="-128"/>
                <a:cs typeface="+mn-cs"/>
              </a:defRPr>
            </a:lvl5pPr>
            <a:lvl6pPr marL="2514575" indent="-228598" algn="l" defTabSz="914391" rtl="0" eaLnBrk="0" fontAlgn="base" latinLnBrk="0" hangingPunct="0">
              <a:spcBef>
                <a:spcPct val="20000"/>
              </a:spcBef>
              <a:spcAft>
                <a:spcPct val="0"/>
              </a:spcAft>
              <a:buChar char="»"/>
              <a:defRPr kumimoji="1" sz="2000" kern="1200">
                <a:solidFill>
                  <a:schemeClr val="tx1"/>
                </a:solidFill>
                <a:latin typeface="Arial" charset="0"/>
                <a:ea typeface="ＭＳ Ｐゴシック" charset="-128"/>
                <a:cs typeface="+mn-cs"/>
              </a:defRPr>
            </a:lvl6pPr>
            <a:lvl7pPr marL="2971770" indent="-228598" algn="l" defTabSz="914391" rtl="0" eaLnBrk="0" fontAlgn="base" latinLnBrk="0" hangingPunct="0">
              <a:spcBef>
                <a:spcPct val="20000"/>
              </a:spcBef>
              <a:spcAft>
                <a:spcPct val="0"/>
              </a:spcAft>
              <a:buChar char="»"/>
              <a:defRPr kumimoji="1" sz="2000" kern="1200">
                <a:solidFill>
                  <a:schemeClr val="tx1"/>
                </a:solidFill>
                <a:latin typeface="Arial" charset="0"/>
                <a:ea typeface="ＭＳ Ｐゴシック" charset="-128"/>
                <a:cs typeface="+mn-cs"/>
              </a:defRPr>
            </a:lvl7pPr>
            <a:lvl8pPr marL="3428966" indent="-228598" algn="l" defTabSz="914391" rtl="0" eaLnBrk="0" fontAlgn="base" latinLnBrk="0" hangingPunct="0">
              <a:spcBef>
                <a:spcPct val="20000"/>
              </a:spcBef>
              <a:spcAft>
                <a:spcPct val="0"/>
              </a:spcAft>
              <a:buChar char="»"/>
              <a:defRPr kumimoji="1" sz="2000" kern="1200">
                <a:solidFill>
                  <a:schemeClr val="tx1"/>
                </a:solidFill>
                <a:latin typeface="Arial" charset="0"/>
                <a:ea typeface="ＭＳ Ｐゴシック" charset="-128"/>
                <a:cs typeface="+mn-cs"/>
              </a:defRPr>
            </a:lvl8pPr>
            <a:lvl9pPr marL="3886161" indent="-228598" algn="l" defTabSz="914391" rtl="0" eaLnBrk="0" fontAlgn="base" latinLnBrk="0" hangingPunct="0">
              <a:spcBef>
                <a:spcPct val="20000"/>
              </a:spcBef>
              <a:spcAft>
                <a:spcPct val="0"/>
              </a:spcAft>
              <a:buChar char="»"/>
              <a:defRPr kumimoji="1" sz="2000" kern="1200">
                <a:solidFill>
                  <a:schemeClr val="tx1"/>
                </a:solidFill>
                <a:latin typeface="Arial" charset="0"/>
                <a:ea typeface="ＭＳ Ｐゴシック" charset="-128"/>
                <a:cs typeface="+mn-cs"/>
              </a:defRPr>
            </a:lvl9pPr>
          </a:lstStyle>
          <a:p>
            <a:pPr eaLnBrk="1" hangingPunct="1">
              <a:spcBef>
                <a:spcPct val="0"/>
              </a:spcBef>
              <a:buFontTx/>
              <a:buNone/>
            </a:pPr>
            <a:r>
              <a:rPr lang="ja-JP" altLang="en-US" sz="1000" dirty="0" smtClean="0"/>
              <a:t>６</a:t>
            </a:r>
            <a:endParaRPr lang="en-US" altLang="ja-JP" sz="1000" dirty="0"/>
          </a:p>
        </p:txBody>
      </p:sp>
      <p:sp>
        <p:nvSpPr>
          <p:cNvPr id="24" name="Rectangle 3"/>
          <p:cNvSpPr txBox="1">
            <a:spLocks noChangeArrowheads="1"/>
          </p:cNvSpPr>
          <p:nvPr/>
        </p:nvSpPr>
        <p:spPr>
          <a:xfrm>
            <a:off x="230559" y="57546"/>
            <a:ext cx="5544616" cy="347118"/>
          </a:xfrm>
          <a:prstGeom prst="rect">
            <a:avLst/>
          </a:prstGeom>
          <a:solidFill>
            <a:schemeClr val="accent1"/>
          </a:solidFill>
        </p:spPr>
        <p:txBody>
          <a:bodyPr lIns="91439" tIns="45720" rIns="91439" bIns="45720" anchor="ctr" anchorCtr="0"/>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600" b="1" dirty="0" smtClean="0">
                <a:solidFill>
                  <a:schemeClr val="bg1"/>
                </a:solidFill>
              </a:rPr>
              <a:t>【</a:t>
            </a:r>
            <a:r>
              <a:rPr lang="ja-JP" altLang="en-US" sz="1600" b="1" dirty="0" smtClean="0">
                <a:solidFill>
                  <a:schemeClr val="bg1"/>
                </a:solidFill>
              </a:rPr>
              <a:t>　指定管理者制度の導入　</a:t>
            </a:r>
            <a:r>
              <a:rPr lang="en-US" altLang="ja-JP" sz="1600" b="1" dirty="0" smtClean="0">
                <a:solidFill>
                  <a:schemeClr val="bg1"/>
                </a:solidFill>
              </a:rPr>
              <a:t>】</a:t>
            </a:r>
            <a:endParaRPr lang="ja-JP" altLang="en-US" sz="1600" b="1" dirty="0">
              <a:solidFill>
                <a:schemeClr val="bg1"/>
              </a:solidFill>
            </a:endParaRPr>
          </a:p>
        </p:txBody>
      </p:sp>
      <p:sp>
        <p:nvSpPr>
          <p:cNvPr id="29" name="テキスト ボックス 28"/>
          <p:cNvSpPr txBox="1"/>
          <p:nvPr/>
        </p:nvSpPr>
        <p:spPr>
          <a:xfrm>
            <a:off x="207516" y="3155851"/>
            <a:ext cx="1890812" cy="280052"/>
          </a:xfrm>
          <a:prstGeom prst="rect">
            <a:avLst/>
          </a:prstGeom>
          <a:solidFill>
            <a:schemeClr val="accent1"/>
          </a:solidFill>
        </p:spPr>
        <p:txBody>
          <a:bodyPr wrap="square" lIns="63984" tIns="31992" rIns="63984" bIns="31992" rtlCol="0">
            <a:spAutoFit/>
          </a:bodyPr>
          <a:lstStyle/>
          <a:p>
            <a:r>
              <a:rPr lang="ja-JP" altLang="en-US" sz="1400" b="1"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■経過</a:t>
            </a:r>
            <a:endParaRPr lang="ja-JP" altLang="en-US" sz="14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30" name="テキスト ボックス 15"/>
          <p:cNvSpPr txBox="1"/>
          <p:nvPr/>
        </p:nvSpPr>
        <p:spPr>
          <a:xfrm>
            <a:off x="207516" y="3471664"/>
            <a:ext cx="8828980" cy="801120"/>
          </a:xfrm>
          <a:prstGeom prst="rect">
            <a:avLst/>
          </a:prstGeom>
          <a:noFill/>
          <a:ln>
            <a:solidFill>
              <a:schemeClr val="tx1"/>
            </a:solidFill>
          </a:ln>
        </p:spPr>
        <p:txBody>
          <a:bodyPr wrap="square" lIns="61852" tIns="30926" rIns="61852" bIns="30926" rtlCol="0">
            <a:spAutoFit/>
          </a:bodyPr>
          <a:lstStyle/>
          <a:p>
            <a:r>
              <a:rPr lang="ja-JP" altLang="en-US" sz="1200" dirty="0" smtClean="0">
                <a:solidFill>
                  <a:srgbClr val="000000"/>
                </a:solidFill>
                <a:latin typeface="ＭＳ Ｐゴシック" panose="020B0600070205080204" pitchFamily="50" charset="-128"/>
                <a:ea typeface="ＭＳ Ｐゴシック" panose="020B0600070205080204" pitchFamily="50" charset="-128"/>
                <a:cs typeface="Times New Roman"/>
              </a:rPr>
              <a:t>・募集要項の配布期間　　平成</a:t>
            </a:r>
            <a:r>
              <a:rPr lang="en-US" altLang="ja-JP" sz="1200" dirty="0" smtClean="0">
                <a:solidFill>
                  <a:srgbClr val="000000"/>
                </a:solidFill>
                <a:latin typeface="ＭＳ Ｐゴシック" panose="020B0600070205080204" pitchFamily="50" charset="-128"/>
                <a:ea typeface="ＭＳ Ｐゴシック" panose="020B0600070205080204" pitchFamily="50" charset="-128"/>
                <a:cs typeface="Times New Roman"/>
              </a:rPr>
              <a:t>29</a:t>
            </a:r>
            <a:r>
              <a:rPr lang="ja-JP" altLang="en-US" sz="1200" dirty="0" smtClean="0">
                <a:solidFill>
                  <a:srgbClr val="000000"/>
                </a:solidFill>
                <a:latin typeface="ＭＳ Ｐゴシック" panose="020B0600070205080204" pitchFamily="50" charset="-128"/>
                <a:ea typeface="ＭＳ Ｐゴシック" panose="020B0600070205080204" pitchFamily="50" charset="-128"/>
                <a:cs typeface="Times New Roman"/>
              </a:rPr>
              <a:t>年</a:t>
            </a:r>
            <a:r>
              <a:rPr lang="en-US" altLang="ja-JP" sz="1200" dirty="0" smtClean="0">
                <a:solidFill>
                  <a:srgbClr val="000000"/>
                </a:solidFill>
                <a:latin typeface="ＭＳ Ｐゴシック" panose="020B0600070205080204" pitchFamily="50" charset="-128"/>
                <a:ea typeface="ＭＳ Ｐゴシック" panose="020B0600070205080204" pitchFamily="50" charset="-128"/>
                <a:cs typeface="Times New Roman"/>
              </a:rPr>
              <a:t>8</a:t>
            </a:r>
            <a:r>
              <a:rPr lang="ja-JP" altLang="en-US" sz="1200" dirty="0" smtClean="0">
                <a:solidFill>
                  <a:srgbClr val="000000"/>
                </a:solidFill>
                <a:latin typeface="ＭＳ Ｐゴシック" panose="020B0600070205080204" pitchFamily="50" charset="-128"/>
                <a:ea typeface="ＭＳ Ｐゴシック" panose="020B0600070205080204" pitchFamily="50" charset="-128"/>
                <a:cs typeface="Times New Roman"/>
              </a:rPr>
              <a:t>月</a:t>
            </a:r>
            <a:r>
              <a:rPr lang="en-US" altLang="ja-JP" sz="1200" dirty="0" smtClean="0">
                <a:solidFill>
                  <a:srgbClr val="000000"/>
                </a:solidFill>
                <a:latin typeface="ＭＳ Ｐゴシック" panose="020B0600070205080204" pitchFamily="50" charset="-128"/>
                <a:ea typeface="ＭＳ Ｐゴシック" panose="020B0600070205080204" pitchFamily="50" charset="-128"/>
                <a:cs typeface="Times New Roman"/>
              </a:rPr>
              <a:t>31</a:t>
            </a:r>
            <a:r>
              <a:rPr lang="ja-JP" altLang="en-US" sz="1200" dirty="0" smtClean="0">
                <a:solidFill>
                  <a:srgbClr val="000000"/>
                </a:solidFill>
                <a:latin typeface="ＭＳ Ｐゴシック" panose="020B0600070205080204" pitchFamily="50" charset="-128"/>
                <a:ea typeface="ＭＳ Ｐゴシック" panose="020B0600070205080204" pitchFamily="50" charset="-128"/>
                <a:cs typeface="Times New Roman"/>
              </a:rPr>
              <a:t>日から</a:t>
            </a:r>
            <a:r>
              <a:rPr lang="en-US" altLang="ja-JP" sz="1200" dirty="0" smtClean="0">
                <a:solidFill>
                  <a:srgbClr val="000000"/>
                </a:solidFill>
                <a:latin typeface="ＭＳ Ｐゴシック" panose="020B0600070205080204" pitchFamily="50" charset="-128"/>
                <a:ea typeface="ＭＳ Ｐゴシック" panose="020B0600070205080204" pitchFamily="50" charset="-128"/>
                <a:cs typeface="Times New Roman"/>
              </a:rPr>
              <a:t>11</a:t>
            </a:r>
            <a:r>
              <a:rPr lang="ja-JP" altLang="en-US" sz="1200" dirty="0" smtClean="0">
                <a:solidFill>
                  <a:srgbClr val="000000"/>
                </a:solidFill>
                <a:latin typeface="ＭＳ Ｐゴシック" panose="020B0600070205080204" pitchFamily="50" charset="-128"/>
                <a:ea typeface="ＭＳ Ｐゴシック" panose="020B0600070205080204" pitchFamily="50" charset="-128"/>
                <a:cs typeface="Times New Roman"/>
              </a:rPr>
              <a:t>月</a:t>
            </a:r>
            <a:r>
              <a:rPr lang="en-US" altLang="ja-JP" sz="1200" dirty="0" smtClean="0">
                <a:solidFill>
                  <a:srgbClr val="000000"/>
                </a:solidFill>
                <a:latin typeface="ＭＳ Ｐゴシック" panose="020B0600070205080204" pitchFamily="50" charset="-128"/>
                <a:ea typeface="ＭＳ Ｐゴシック" panose="020B0600070205080204" pitchFamily="50" charset="-128"/>
                <a:cs typeface="Times New Roman"/>
              </a:rPr>
              <a:t>7</a:t>
            </a:r>
            <a:r>
              <a:rPr lang="ja-JP" altLang="en-US" sz="1200" dirty="0" smtClean="0">
                <a:solidFill>
                  <a:srgbClr val="000000"/>
                </a:solidFill>
                <a:latin typeface="ＭＳ Ｐゴシック" panose="020B0600070205080204" pitchFamily="50" charset="-128"/>
                <a:ea typeface="ＭＳ Ｐゴシック" panose="020B0600070205080204" pitchFamily="50" charset="-128"/>
                <a:cs typeface="Times New Roman"/>
              </a:rPr>
              <a:t>日まで</a:t>
            </a:r>
            <a:endParaRPr lang="ja-JP" altLang="ja-JP" sz="1200" dirty="0">
              <a:latin typeface="ＭＳ Ｐゴシック" panose="020B0600070205080204" pitchFamily="50" charset="-128"/>
              <a:ea typeface="ＭＳ Ｐゴシック" panose="020B0600070205080204" pitchFamily="50" charset="-128"/>
            </a:endParaRPr>
          </a:p>
          <a:p>
            <a:r>
              <a:rPr lang="ja-JP" altLang="en-US" sz="1200" dirty="0" smtClean="0">
                <a:latin typeface="ＭＳ Ｐゴシック" panose="020B0600070205080204" pitchFamily="50" charset="-128"/>
                <a:ea typeface="ＭＳ Ｐゴシック" panose="020B0600070205080204" pitchFamily="50" charset="-128"/>
              </a:rPr>
              <a:t>・説明会・現地施設案内　平成</a:t>
            </a:r>
            <a:r>
              <a:rPr lang="en-US" altLang="ja-JP" sz="1200" dirty="0" smtClean="0">
                <a:latin typeface="ＭＳ Ｐゴシック" panose="020B0600070205080204" pitchFamily="50" charset="-128"/>
                <a:ea typeface="ＭＳ Ｐゴシック" panose="020B0600070205080204" pitchFamily="50" charset="-128"/>
              </a:rPr>
              <a:t>29</a:t>
            </a:r>
            <a:r>
              <a:rPr lang="ja-JP" altLang="en-US" sz="1200" dirty="0" smtClean="0">
                <a:latin typeface="ＭＳ Ｐゴシック" panose="020B0600070205080204" pitchFamily="50" charset="-128"/>
                <a:ea typeface="ＭＳ Ｐゴシック" panose="020B0600070205080204" pitchFamily="50" charset="-128"/>
              </a:rPr>
              <a:t>年</a:t>
            </a:r>
            <a:r>
              <a:rPr lang="en-US" altLang="ja-JP" sz="1200" dirty="0" smtClean="0">
                <a:latin typeface="ＭＳ Ｐゴシック" panose="020B0600070205080204" pitchFamily="50" charset="-128"/>
                <a:ea typeface="ＭＳ Ｐゴシック" panose="020B0600070205080204" pitchFamily="50" charset="-128"/>
              </a:rPr>
              <a:t>9</a:t>
            </a:r>
            <a:r>
              <a:rPr lang="ja-JP" altLang="en-US" sz="1200" dirty="0" smtClean="0">
                <a:latin typeface="ＭＳ Ｐゴシック" panose="020B0600070205080204" pitchFamily="50" charset="-128"/>
                <a:ea typeface="ＭＳ Ｐゴシック" panose="020B0600070205080204" pitchFamily="50" charset="-128"/>
              </a:rPr>
              <a:t>月</a:t>
            </a:r>
            <a:r>
              <a:rPr lang="en-US" altLang="ja-JP" sz="1200" dirty="0" smtClean="0">
                <a:latin typeface="ＭＳ Ｐゴシック" panose="020B0600070205080204" pitchFamily="50" charset="-128"/>
                <a:ea typeface="ＭＳ Ｐゴシック" panose="020B0600070205080204" pitchFamily="50" charset="-128"/>
              </a:rPr>
              <a:t>13</a:t>
            </a:r>
            <a:r>
              <a:rPr lang="ja-JP" altLang="en-US" sz="1200" dirty="0" smtClean="0">
                <a:latin typeface="ＭＳ Ｐゴシック" panose="020B0600070205080204" pitchFamily="50" charset="-128"/>
                <a:ea typeface="ＭＳ Ｐゴシック" panose="020B0600070205080204" pitchFamily="50" charset="-128"/>
              </a:rPr>
              <a:t>日</a:t>
            </a:r>
            <a:endParaRPr lang="en-US" altLang="ja-JP" sz="1200" dirty="0" smtClean="0">
              <a:latin typeface="ＭＳ Ｐゴシック" panose="020B0600070205080204" pitchFamily="50" charset="-128"/>
              <a:ea typeface="ＭＳ Ｐゴシック" panose="020B0600070205080204" pitchFamily="50" charset="-128"/>
            </a:endParaRPr>
          </a:p>
          <a:p>
            <a:r>
              <a:rPr lang="ja-JP" altLang="en-US" sz="1200" dirty="0" smtClean="0">
                <a:latin typeface="ＭＳ Ｐゴシック" panose="020B0600070205080204" pitchFamily="50" charset="-128"/>
                <a:ea typeface="ＭＳ Ｐゴシック" panose="020B0600070205080204" pitchFamily="50" charset="-128"/>
              </a:rPr>
              <a:t>・申請書の受付期間　　　 平成</a:t>
            </a:r>
            <a:r>
              <a:rPr lang="en-US" altLang="ja-JP" sz="1200" dirty="0" smtClean="0">
                <a:latin typeface="ＭＳ Ｐゴシック" panose="020B0600070205080204" pitchFamily="50" charset="-128"/>
                <a:ea typeface="ＭＳ Ｐゴシック" panose="020B0600070205080204" pitchFamily="50" charset="-128"/>
              </a:rPr>
              <a:t>29</a:t>
            </a:r>
            <a:r>
              <a:rPr lang="ja-JP" altLang="en-US" sz="1200" dirty="0" smtClean="0">
                <a:latin typeface="ＭＳ Ｐゴシック" panose="020B0600070205080204" pitchFamily="50" charset="-128"/>
                <a:ea typeface="ＭＳ Ｐゴシック" panose="020B0600070205080204" pitchFamily="50" charset="-128"/>
              </a:rPr>
              <a:t>年</a:t>
            </a:r>
            <a:r>
              <a:rPr lang="en-US" altLang="ja-JP" sz="1200" dirty="0" smtClean="0">
                <a:latin typeface="ＭＳ Ｐゴシック" panose="020B0600070205080204" pitchFamily="50" charset="-128"/>
                <a:ea typeface="ＭＳ Ｐゴシック" panose="020B0600070205080204" pitchFamily="50" charset="-128"/>
              </a:rPr>
              <a:t>11</a:t>
            </a:r>
            <a:r>
              <a:rPr lang="ja-JP" altLang="en-US" sz="1200" dirty="0" smtClean="0">
                <a:latin typeface="ＭＳ Ｐゴシック" panose="020B0600070205080204" pitchFamily="50" charset="-128"/>
                <a:ea typeface="ＭＳ Ｐゴシック" panose="020B0600070205080204" pitchFamily="50" charset="-128"/>
              </a:rPr>
              <a:t>月</a:t>
            </a:r>
            <a:r>
              <a:rPr lang="en-US" altLang="ja-JP" sz="1200" dirty="0" smtClean="0">
                <a:latin typeface="ＭＳ Ｐゴシック" panose="020B0600070205080204" pitchFamily="50" charset="-128"/>
                <a:ea typeface="ＭＳ Ｐゴシック" panose="020B0600070205080204" pitchFamily="50" charset="-128"/>
              </a:rPr>
              <a:t>6</a:t>
            </a:r>
            <a:r>
              <a:rPr lang="ja-JP" altLang="en-US" sz="1200" dirty="0" smtClean="0">
                <a:latin typeface="ＭＳ Ｐゴシック" panose="020B0600070205080204" pitchFamily="50" charset="-128"/>
                <a:ea typeface="ＭＳ Ｐゴシック" panose="020B0600070205080204" pitchFamily="50" charset="-128"/>
              </a:rPr>
              <a:t>日から</a:t>
            </a:r>
            <a:r>
              <a:rPr lang="en-US" altLang="ja-JP" sz="1200" dirty="0" smtClean="0">
                <a:latin typeface="ＭＳ Ｐゴシック" panose="020B0600070205080204" pitchFamily="50" charset="-128"/>
                <a:ea typeface="ＭＳ Ｐゴシック" panose="020B0600070205080204" pitchFamily="50" charset="-128"/>
              </a:rPr>
              <a:t>7</a:t>
            </a:r>
            <a:r>
              <a:rPr lang="ja-JP" altLang="en-US" sz="1200" dirty="0" smtClean="0">
                <a:latin typeface="ＭＳ Ｐゴシック" panose="020B0600070205080204" pitchFamily="50" charset="-128"/>
                <a:ea typeface="ＭＳ Ｐゴシック" panose="020B0600070205080204" pitchFamily="50" charset="-128"/>
              </a:rPr>
              <a:t>日まで</a:t>
            </a:r>
            <a:endParaRPr lang="en-US" altLang="ja-JP" sz="1200" dirty="0" smtClean="0">
              <a:latin typeface="ＭＳ Ｐゴシック" panose="020B0600070205080204" pitchFamily="50" charset="-128"/>
              <a:ea typeface="ＭＳ Ｐゴシック" panose="020B0600070205080204" pitchFamily="50" charset="-128"/>
            </a:endParaRPr>
          </a:p>
          <a:p>
            <a:r>
              <a:rPr lang="ja-JP" altLang="en-US" sz="1200" dirty="0" smtClean="0">
                <a:latin typeface="ＭＳ Ｐゴシック" panose="020B0600070205080204" pitchFamily="50" charset="-128"/>
                <a:ea typeface="ＭＳ Ｐゴシック" panose="020B0600070205080204" pitchFamily="50" charset="-128"/>
              </a:rPr>
              <a:t>・指定管理候補者の決定 平成</a:t>
            </a:r>
            <a:r>
              <a:rPr lang="en-US" altLang="ja-JP" sz="1200" dirty="0" smtClean="0">
                <a:latin typeface="ＭＳ Ｐゴシック" panose="020B0600070205080204" pitchFamily="50" charset="-128"/>
                <a:ea typeface="ＭＳ Ｐゴシック" panose="020B0600070205080204" pitchFamily="50" charset="-128"/>
              </a:rPr>
              <a:t>29</a:t>
            </a:r>
            <a:r>
              <a:rPr lang="ja-JP" altLang="en-US" sz="1200" dirty="0" smtClean="0">
                <a:latin typeface="ＭＳ Ｐゴシック" panose="020B0600070205080204" pitchFamily="50" charset="-128"/>
                <a:ea typeface="ＭＳ Ｐゴシック" panose="020B0600070205080204" pitchFamily="50" charset="-128"/>
              </a:rPr>
              <a:t>年</a:t>
            </a:r>
            <a:r>
              <a:rPr lang="en-US" altLang="ja-JP" sz="1200" dirty="0" smtClean="0">
                <a:latin typeface="ＭＳ Ｐゴシック" panose="020B0600070205080204" pitchFamily="50" charset="-128"/>
                <a:ea typeface="ＭＳ Ｐゴシック" panose="020B0600070205080204" pitchFamily="50" charset="-128"/>
              </a:rPr>
              <a:t>12</a:t>
            </a:r>
            <a:r>
              <a:rPr lang="ja-JP" altLang="en-US" sz="1200" dirty="0" smtClean="0">
                <a:latin typeface="ＭＳ Ｐゴシック" panose="020B0600070205080204" pitchFamily="50" charset="-128"/>
                <a:ea typeface="ＭＳ Ｐゴシック" panose="020B0600070205080204" pitchFamily="50" charset="-128"/>
              </a:rPr>
              <a:t>月</a:t>
            </a:r>
            <a:r>
              <a:rPr lang="en-US" altLang="ja-JP" sz="1200" dirty="0" smtClean="0">
                <a:latin typeface="ＭＳ Ｐゴシック" panose="020B0600070205080204" pitchFamily="50" charset="-128"/>
                <a:ea typeface="ＭＳ Ｐゴシック" panose="020B0600070205080204" pitchFamily="50" charset="-128"/>
              </a:rPr>
              <a:t>22</a:t>
            </a:r>
            <a:r>
              <a:rPr lang="ja-JP" altLang="en-US" sz="1200" dirty="0" smtClean="0">
                <a:latin typeface="ＭＳ Ｐゴシック" panose="020B0600070205080204" pitchFamily="50" charset="-128"/>
                <a:ea typeface="ＭＳ Ｐゴシック" panose="020B0600070205080204" pitchFamily="50" charset="-128"/>
              </a:rPr>
              <a:t>日</a:t>
            </a:r>
            <a:endParaRPr lang="en-US" altLang="ja-JP" sz="1200" dirty="0">
              <a:latin typeface="ＭＳ Ｐゴシック" panose="020B0600070205080204" pitchFamily="50" charset="-128"/>
              <a:ea typeface="ＭＳ Ｐゴシック" panose="020B0600070205080204" pitchFamily="50" charset="-128"/>
            </a:endParaRPr>
          </a:p>
        </p:txBody>
      </p:sp>
      <p:sp>
        <p:nvSpPr>
          <p:cNvPr id="31" name="テキスト ボックス 30"/>
          <p:cNvSpPr txBox="1"/>
          <p:nvPr/>
        </p:nvSpPr>
        <p:spPr>
          <a:xfrm>
            <a:off x="212130" y="4334619"/>
            <a:ext cx="3063726" cy="280052"/>
          </a:xfrm>
          <a:prstGeom prst="rect">
            <a:avLst/>
          </a:prstGeom>
          <a:solidFill>
            <a:schemeClr val="accent1"/>
          </a:solidFill>
        </p:spPr>
        <p:txBody>
          <a:bodyPr wrap="square" lIns="63984" tIns="31992" rIns="63984" bIns="31992" rtlCol="0">
            <a:spAutoFit/>
          </a:bodyPr>
          <a:lstStyle/>
          <a:p>
            <a:r>
              <a:rPr lang="ja-JP" altLang="en-US" sz="1400" b="1"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■指定管理者選定委員会</a:t>
            </a:r>
            <a:endParaRPr lang="ja-JP" altLang="en-US" sz="14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4092030538"/>
              </p:ext>
            </p:extLst>
          </p:nvPr>
        </p:nvGraphicFramePr>
        <p:xfrm>
          <a:off x="221582" y="4652771"/>
          <a:ext cx="3918370" cy="1955056"/>
        </p:xfrm>
        <a:graphic>
          <a:graphicData uri="http://schemas.openxmlformats.org/drawingml/2006/table">
            <a:tbl>
              <a:tblPr firstRow="1" bandRow="1">
                <a:tableStyleId>{5C22544A-7EE6-4342-B048-85BDC9FD1C3A}</a:tableStyleId>
              </a:tblPr>
              <a:tblGrid>
                <a:gridCol w="1031776"/>
                <a:gridCol w="2886594"/>
              </a:tblGrid>
              <a:tr h="159792">
                <a:tc>
                  <a:txBody>
                    <a:bodyPr/>
                    <a:lstStyle/>
                    <a:p>
                      <a:pPr algn="ctr"/>
                      <a:r>
                        <a:rPr kumimoji="1" lang="ja-JP" altLang="en-US" sz="1000" b="0" dirty="0" smtClean="0"/>
                        <a:t>氏　名</a:t>
                      </a:r>
                      <a:endParaRPr kumimoji="1" lang="ja-JP" altLang="en-US" sz="1000" b="0" dirty="0"/>
                    </a:p>
                  </a:txBody>
                  <a:tcPr/>
                </a:tc>
                <a:tc>
                  <a:txBody>
                    <a:bodyPr/>
                    <a:lstStyle/>
                    <a:p>
                      <a:pPr algn="ctr"/>
                      <a:r>
                        <a:rPr kumimoji="1" lang="ja-JP" altLang="en-US" sz="1000" b="0" dirty="0" smtClean="0"/>
                        <a:t>職　名</a:t>
                      </a:r>
                      <a:endParaRPr kumimoji="1" lang="ja-JP" altLang="en-US" sz="1000" b="0" dirty="0"/>
                    </a:p>
                  </a:txBody>
                  <a:tcPr/>
                </a:tc>
              </a:tr>
              <a:tr h="203984">
                <a:tc>
                  <a:txBody>
                    <a:bodyPr/>
                    <a:lstStyle/>
                    <a:p>
                      <a:r>
                        <a:rPr kumimoji="1" lang="ja-JP" altLang="en-US" sz="1000" dirty="0" smtClean="0"/>
                        <a:t>　 伊藤　寛</a:t>
                      </a:r>
                      <a:endParaRPr kumimoji="1" lang="ja-JP" altLang="en-US" sz="1000" dirty="0"/>
                    </a:p>
                  </a:txBody>
                  <a:tcPr/>
                </a:tc>
                <a:tc>
                  <a:txBody>
                    <a:bodyPr/>
                    <a:lstStyle/>
                    <a:p>
                      <a:r>
                        <a:rPr kumimoji="1" lang="ja-JP" altLang="en-US" sz="1000" dirty="0" smtClean="0"/>
                        <a:t>弁護士</a:t>
                      </a:r>
                      <a:endParaRPr kumimoji="1" lang="ja-JP" altLang="en-US" sz="1000" dirty="0"/>
                    </a:p>
                  </a:txBody>
                  <a:tcPr/>
                </a:tc>
              </a:tr>
              <a:tr h="248176">
                <a:tc>
                  <a:txBody>
                    <a:bodyPr/>
                    <a:lstStyle/>
                    <a:p>
                      <a:r>
                        <a:rPr kumimoji="1" lang="ja-JP" altLang="en-US" sz="1000" dirty="0" smtClean="0"/>
                        <a:t>◎加我　宏之</a:t>
                      </a:r>
                      <a:endParaRPr kumimoji="1" lang="ja-JP" altLang="en-US" sz="1000" dirty="0"/>
                    </a:p>
                  </a:txBody>
                  <a:tcPr/>
                </a:tc>
                <a:tc>
                  <a:txBody>
                    <a:bodyPr/>
                    <a:lstStyle/>
                    <a:p>
                      <a:r>
                        <a:rPr kumimoji="1" lang="ja-JP" altLang="en-US" sz="1000" dirty="0" smtClean="0"/>
                        <a:t>大阪府立大学　教授</a:t>
                      </a:r>
                      <a:endParaRPr kumimoji="1" lang="ja-JP" altLang="en-US" sz="1000" dirty="0"/>
                    </a:p>
                  </a:txBody>
                  <a:tcPr/>
                </a:tc>
              </a:tr>
              <a:tr h="216024">
                <a:tc>
                  <a:txBody>
                    <a:bodyPr/>
                    <a:lstStyle/>
                    <a:p>
                      <a:r>
                        <a:rPr kumimoji="1" lang="ja-JP" altLang="en-US" sz="1000" dirty="0" smtClean="0"/>
                        <a:t>　 玄野　博行</a:t>
                      </a:r>
                      <a:endParaRPr kumimoji="1" lang="ja-JP" altLang="en-US" sz="1000" dirty="0"/>
                    </a:p>
                  </a:txBody>
                  <a:tcPr/>
                </a:tc>
                <a:tc>
                  <a:txBody>
                    <a:bodyPr/>
                    <a:lstStyle/>
                    <a:p>
                      <a:r>
                        <a:rPr kumimoji="1" lang="ja-JP" altLang="en-US" sz="1000" dirty="0" smtClean="0"/>
                        <a:t>大阪国際大学　准教授</a:t>
                      </a:r>
                      <a:endParaRPr kumimoji="1" lang="ja-JP" altLang="en-US" sz="1000" dirty="0"/>
                    </a:p>
                  </a:txBody>
                  <a:tcPr/>
                </a:tc>
              </a:tr>
              <a:tr h="188208">
                <a:tc>
                  <a:txBody>
                    <a:bodyPr/>
                    <a:lstStyle/>
                    <a:p>
                      <a:r>
                        <a:rPr kumimoji="1" lang="ja-JP" altLang="en-US" sz="1000" dirty="0" smtClean="0"/>
                        <a:t>　 権野　結</a:t>
                      </a:r>
                      <a:endParaRPr kumimoji="1" lang="ja-JP" altLang="en-US" sz="1000" dirty="0"/>
                    </a:p>
                  </a:txBody>
                  <a:tcPr/>
                </a:tc>
                <a:tc>
                  <a:txBody>
                    <a:bodyPr/>
                    <a:lstStyle/>
                    <a:p>
                      <a:r>
                        <a:rPr kumimoji="1" lang="ja-JP" altLang="en-US" sz="1000" dirty="0" smtClean="0"/>
                        <a:t>大阪府日本万国博覧会記念公園運営審議会委員</a:t>
                      </a:r>
                      <a:endParaRPr kumimoji="1" lang="ja-JP" altLang="en-US" sz="1000" dirty="0"/>
                    </a:p>
                  </a:txBody>
                  <a:tcPr/>
                </a:tc>
              </a:tr>
              <a:tr h="160392">
                <a:tc>
                  <a:txBody>
                    <a:bodyPr/>
                    <a:lstStyle/>
                    <a:p>
                      <a:r>
                        <a:rPr kumimoji="1" lang="ja-JP" altLang="en-US" sz="1000" dirty="0" smtClean="0"/>
                        <a:t>○清水　苗穂子</a:t>
                      </a:r>
                      <a:endParaRPr kumimoji="1" lang="ja-JP" altLang="en-US" sz="1000" dirty="0"/>
                    </a:p>
                  </a:txBody>
                  <a:tcPr/>
                </a:tc>
                <a:tc>
                  <a:txBody>
                    <a:bodyPr/>
                    <a:lstStyle/>
                    <a:p>
                      <a:r>
                        <a:rPr kumimoji="1" lang="ja-JP" altLang="en-US" sz="1000" dirty="0" smtClean="0"/>
                        <a:t>阪南大学　教授</a:t>
                      </a:r>
                      <a:endParaRPr kumimoji="1" lang="ja-JP" altLang="en-US" sz="1000" dirty="0"/>
                    </a:p>
                  </a:txBody>
                  <a:tcPr/>
                </a:tc>
              </a:tr>
              <a:tr h="204584">
                <a:tc>
                  <a:txBody>
                    <a:bodyPr/>
                    <a:lstStyle/>
                    <a:p>
                      <a:r>
                        <a:rPr kumimoji="1" lang="ja-JP" altLang="en-US" sz="1000" dirty="0" smtClean="0"/>
                        <a:t>　 田中　隆之</a:t>
                      </a:r>
                      <a:endParaRPr kumimoji="1" lang="ja-JP" altLang="en-US" sz="1000" dirty="0"/>
                    </a:p>
                  </a:txBody>
                  <a:tcPr/>
                </a:tc>
                <a:tc>
                  <a:txBody>
                    <a:bodyPr/>
                    <a:lstStyle/>
                    <a:p>
                      <a:r>
                        <a:rPr kumimoji="1" lang="ja-JP" altLang="en-US" sz="1000" dirty="0" smtClean="0"/>
                        <a:t>公認会計士</a:t>
                      </a:r>
                      <a:endParaRPr kumimoji="1" lang="ja-JP" altLang="en-US" sz="1000" dirty="0"/>
                    </a:p>
                  </a:txBody>
                  <a:tcPr/>
                </a:tc>
              </a:tr>
              <a:tr h="0">
                <a:tc>
                  <a:txBody>
                    <a:bodyPr/>
                    <a:lstStyle/>
                    <a:p>
                      <a:r>
                        <a:rPr kumimoji="1" lang="ja-JP" altLang="en-US" sz="1000" dirty="0" smtClean="0"/>
                        <a:t>　 藤本　淳也</a:t>
                      </a:r>
                      <a:endParaRPr kumimoji="1" lang="ja-JP" altLang="en-US" sz="1000" dirty="0"/>
                    </a:p>
                  </a:txBody>
                  <a:tcPr/>
                </a:tc>
                <a:tc>
                  <a:txBody>
                    <a:bodyPr/>
                    <a:lstStyle/>
                    <a:p>
                      <a:r>
                        <a:rPr kumimoji="1" lang="ja-JP" altLang="en-US" sz="1000" dirty="0" smtClean="0"/>
                        <a:t>大阪体育大学　教授</a:t>
                      </a:r>
                      <a:endParaRPr kumimoji="1" lang="ja-JP" altLang="en-US" sz="1000" dirty="0"/>
                    </a:p>
                  </a:txBody>
                  <a:tcPr/>
                </a:tc>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3370616709"/>
              </p:ext>
            </p:extLst>
          </p:nvPr>
        </p:nvGraphicFramePr>
        <p:xfrm>
          <a:off x="4482715" y="4652771"/>
          <a:ext cx="4356485" cy="1950720"/>
        </p:xfrm>
        <a:graphic>
          <a:graphicData uri="http://schemas.openxmlformats.org/drawingml/2006/table">
            <a:tbl>
              <a:tblPr firstRow="1" bandRow="1">
                <a:tableStyleId>{5C22544A-7EE6-4342-B048-85BDC9FD1C3A}</a:tableStyleId>
              </a:tblPr>
              <a:tblGrid>
                <a:gridCol w="599728"/>
                <a:gridCol w="1224136"/>
                <a:gridCol w="2532621"/>
              </a:tblGrid>
              <a:tr h="159792">
                <a:tc>
                  <a:txBody>
                    <a:bodyPr/>
                    <a:lstStyle/>
                    <a:p>
                      <a:pPr algn="ctr"/>
                      <a:r>
                        <a:rPr kumimoji="1" lang="ja-JP" altLang="en-US" sz="1000" b="0" dirty="0" smtClean="0"/>
                        <a:t>回　数</a:t>
                      </a:r>
                      <a:endParaRPr kumimoji="1" lang="ja-JP" altLang="en-US" sz="1000" b="0" dirty="0"/>
                    </a:p>
                  </a:txBody>
                  <a:tcPr/>
                </a:tc>
                <a:tc>
                  <a:txBody>
                    <a:bodyPr/>
                    <a:lstStyle/>
                    <a:p>
                      <a:pPr algn="ctr"/>
                      <a:r>
                        <a:rPr kumimoji="1" lang="ja-JP" altLang="en-US" sz="1000" b="0" dirty="0" smtClean="0"/>
                        <a:t>実施日</a:t>
                      </a:r>
                      <a:endParaRPr kumimoji="1" lang="ja-JP" altLang="en-US" sz="1000" b="0" dirty="0"/>
                    </a:p>
                  </a:txBody>
                  <a:tcPr/>
                </a:tc>
                <a:tc>
                  <a:txBody>
                    <a:bodyPr/>
                    <a:lstStyle/>
                    <a:p>
                      <a:pPr algn="ctr"/>
                      <a:r>
                        <a:rPr kumimoji="1" lang="ja-JP" altLang="en-US" sz="1000" b="0" dirty="0" smtClean="0"/>
                        <a:t>内　容</a:t>
                      </a:r>
                      <a:endParaRPr kumimoji="1" lang="ja-JP" altLang="en-US" sz="1000" b="0" dirty="0"/>
                    </a:p>
                  </a:txBody>
                  <a:tcPr/>
                </a:tc>
              </a:tr>
              <a:tr h="203984">
                <a:tc>
                  <a:txBody>
                    <a:bodyPr/>
                    <a:lstStyle/>
                    <a:p>
                      <a:r>
                        <a:rPr kumimoji="1" lang="ja-JP" altLang="en-US" sz="1000" dirty="0" smtClean="0"/>
                        <a:t>第１回</a:t>
                      </a:r>
                      <a:endParaRPr kumimoji="1" lang="ja-JP" altLang="en-US" sz="1000" dirty="0"/>
                    </a:p>
                  </a:txBody>
                  <a:tcPr/>
                </a:tc>
                <a:tc>
                  <a:txBody>
                    <a:bodyPr/>
                    <a:lstStyle/>
                    <a:p>
                      <a:r>
                        <a:rPr kumimoji="1" lang="ja-JP" altLang="en-US" sz="1000" dirty="0" smtClean="0"/>
                        <a:t>平成</a:t>
                      </a:r>
                      <a:r>
                        <a:rPr kumimoji="1" lang="en-US" altLang="ja-JP" sz="1000" dirty="0" smtClean="0"/>
                        <a:t>29</a:t>
                      </a:r>
                      <a:r>
                        <a:rPr kumimoji="1" lang="ja-JP" altLang="en-US" sz="1000" dirty="0" smtClean="0"/>
                        <a:t>年</a:t>
                      </a:r>
                      <a:r>
                        <a:rPr kumimoji="1" lang="en-US" altLang="ja-JP" sz="1000" dirty="0" smtClean="0"/>
                        <a:t>5</a:t>
                      </a:r>
                      <a:r>
                        <a:rPr kumimoji="1" lang="ja-JP" altLang="en-US" sz="1000" dirty="0" smtClean="0"/>
                        <a:t>月</a:t>
                      </a:r>
                      <a:r>
                        <a:rPr kumimoji="1" lang="en-US" altLang="ja-JP" sz="1000" dirty="0" smtClean="0"/>
                        <a:t>12</a:t>
                      </a:r>
                      <a:r>
                        <a:rPr kumimoji="1" lang="ja-JP" altLang="en-US" sz="1000" dirty="0" smtClean="0"/>
                        <a:t>日</a:t>
                      </a:r>
                      <a:endParaRPr kumimoji="1" lang="ja-JP" altLang="en-US" sz="1000" dirty="0"/>
                    </a:p>
                  </a:txBody>
                  <a:tcPr/>
                </a:tc>
                <a:tc>
                  <a:txBody>
                    <a:bodyPr/>
                    <a:lstStyle/>
                    <a:p>
                      <a:r>
                        <a:rPr kumimoji="1" lang="ja-JP" altLang="en-US" sz="1000" dirty="0" smtClean="0"/>
                        <a:t>委員長の選出、現地視察</a:t>
                      </a:r>
                      <a:endParaRPr kumimoji="1" lang="ja-JP" altLang="en-US" sz="1000" dirty="0"/>
                    </a:p>
                  </a:txBody>
                  <a:tcPr/>
                </a:tc>
              </a:tr>
              <a:tr h="176168">
                <a:tc>
                  <a:txBody>
                    <a:bodyPr/>
                    <a:lstStyle/>
                    <a:p>
                      <a:r>
                        <a:rPr kumimoji="1" lang="ja-JP" altLang="en-US" sz="1000" dirty="0" smtClean="0"/>
                        <a:t>第２回</a:t>
                      </a:r>
                      <a:endParaRPr kumimoji="1" lang="ja-JP" altLang="en-US" sz="1000" dirty="0"/>
                    </a:p>
                  </a:txBody>
                  <a:tcPr/>
                </a:tc>
                <a:tc>
                  <a:txBody>
                    <a:bodyPr/>
                    <a:lstStyle/>
                    <a:p>
                      <a:r>
                        <a:rPr kumimoji="1" lang="ja-JP" altLang="en-US" sz="1000" dirty="0" smtClean="0"/>
                        <a:t>平成</a:t>
                      </a:r>
                      <a:r>
                        <a:rPr kumimoji="1" lang="en-US" altLang="ja-JP" sz="1000" dirty="0" smtClean="0"/>
                        <a:t>29</a:t>
                      </a:r>
                      <a:r>
                        <a:rPr kumimoji="1" lang="ja-JP" altLang="en-US" sz="1000" dirty="0" smtClean="0"/>
                        <a:t>年</a:t>
                      </a:r>
                      <a:r>
                        <a:rPr kumimoji="1" lang="en-US" altLang="ja-JP" sz="1000" dirty="0" smtClean="0"/>
                        <a:t>6</a:t>
                      </a:r>
                      <a:r>
                        <a:rPr kumimoji="1" lang="ja-JP" altLang="en-US" sz="1000" dirty="0" smtClean="0"/>
                        <a:t>月</a:t>
                      </a:r>
                      <a:r>
                        <a:rPr kumimoji="1" lang="en-US" altLang="ja-JP" sz="1000" dirty="0" smtClean="0"/>
                        <a:t>9</a:t>
                      </a:r>
                      <a:r>
                        <a:rPr kumimoji="1" lang="ja-JP" altLang="en-US" sz="1000" dirty="0" smtClean="0"/>
                        <a:t>日</a:t>
                      </a:r>
                      <a:endParaRPr kumimoji="1" lang="ja-JP" altLang="en-US" sz="1000" dirty="0"/>
                    </a:p>
                  </a:txBody>
                  <a:tcPr/>
                </a:tc>
                <a:tc rowSpan="3">
                  <a:txBody>
                    <a:bodyPr/>
                    <a:lstStyle/>
                    <a:p>
                      <a:endParaRPr kumimoji="1" lang="en-US" altLang="ja-JP" sz="1000" dirty="0" smtClean="0"/>
                    </a:p>
                    <a:p>
                      <a:r>
                        <a:rPr kumimoji="1" lang="ja-JP" altLang="en-US" sz="1000" dirty="0" smtClean="0"/>
                        <a:t>募集要項の審議、審査基準の決定等</a:t>
                      </a:r>
                      <a:endParaRPr kumimoji="1" lang="ja-JP" altLang="en-US" sz="1000" dirty="0"/>
                    </a:p>
                  </a:txBody>
                  <a:tcPr/>
                </a:tc>
              </a:tr>
              <a:tr h="220360">
                <a:tc>
                  <a:txBody>
                    <a:bodyPr/>
                    <a:lstStyle/>
                    <a:p>
                      <a:r>
                        <a:rPr kumimoji="1" lang="ja-JP" altLang="en-US" sz="1000" dirty="0" smtClean="0"/>
                        <a:t>第３回</a:t>
                      </a:r>
                      <a:endParaRPr kumimoji="1" lang="ja-JP" altLang="en-US" sz="1000" dirty="0"/>
                    </a:p>
                  </a:txBody>
                  <a:tcPr/>
                </a:tc>
                <a:tc>
                  <a:txBody>
                    <a:bodyPr/>
                    <a:lstStyle/>
                    <a:p>
                      <a:r>
                        <a:rPr kumimoji="1" lang="ja-JP" altLang="en-US" sz="1000" dirty="0" smtClean="0"/>
                        <a:t>平成</a:t>
                      </a:r>
                      <a:r>
                        <a:rPr kumimoji="1" lang="en-US" altLang="ja-JP" sz="1000" dirty="0" smtClean="0"/>
                        <a:t>29</a:t>
                      </a:r>
                      <a:r>
                        <a:rPr kumimoji="1" lang="ja-JP" altLang="en-US" sz="1000" dirty="0" smtClean="0"/>
                        <a:t>年</a:t>
                      </a:r>
                      <a:r>
                        <a:rPr kumimoji="1" lang="en-US" altLang="ja-JP" sz="1000" dirty="0" smtClean="0"/>
                        <a:t>6</a:t>
                      </a:r>
                      <a:r>
                        <a:rPr kumimoji="1" lang="ja-JP" altLang="en-US" sz="1000" dirty="0" smtClean="0"/>
                        <a:t>月</a:t>
                      </a:r>
                      <a:r>
                        <a:rPr kumimoji="1" lang="en-US" altLang="ja-JP" sz="1000" dirty="0" smtClean="0"/>
                        <a:t>30</a:t>
                      </a:r>
                      <a:r>
                        <a:rPr kumimoji="1" lang="ja-JP" altLang="en-US" sz="1000" dirty="0" smtClean="0"/>
                        <a:t>日</a:t>
                      </a:r>
                      <a:endParaRPr kumimoji="1" lang="ja-JP" altLang="en-US" sz="1000" dirty="0"/>
                    </a:p>
                  </a:txBody>
                  <a:tcPr/>
                </a:tc>
                <a:tc vMerge="1">
                  <a:txBody>
                    <a:bodyPr/>
                    <a:lstStyle/>
                    <a:p>
                      <a:endParaRPr kumimoji="1" lang="ja-JP" altLang="en-US" sz="1000" dirty="0"/>
                    </a:p>
                  </a:txBody>
                  <a:tcPr/>
                </a:tc>
              </a:tr>
              <a:tr h="120536">
                <a:tc>
                  <a:txBody>
                    <a:bodyPr/>
                    <a:lstStyle/>
                    <a:p>
                      <a:r>
                        <a:rPr kumimoji="1" lang="ja-JP" altLang="en-US" sz="1000" dirty="0" smtClean="0"/>
                        <a:t>第４回</a:t>
                      </a:r>
                      <a:endParaRPr kumimoji="1" lang="ja-JP" altLang="en-US" sz="1000" dirty="0"/>
                    </a:p>
                  </a:txBody>
                  <a:tcPr/>
                </a:tc>
                <a:tc>
                  <a:txBody>
                    <a:bodyPr/>
                    <a:lstStyle/>
                    <a:p>
                      <a:r>
                        <a:rPr kumimoji="1" lang="ja-JP" altLang="en-US" sz="1000" dirty="0" smtClean="0"/>
                        <a:t>平成</a:t>
                      </a:r>
                      <a:r>
                        <a:rPr kumimoji="1" lang="en-US" altLang="ja-JP" sz="1000" dirty="0" smtClean="0"/>
                        <a:t>29</a:t>
                      </a:r>
                      <a:r>
                        <a:rPr kumimoji="1" lang="ja-JP" altLang="en-US" sz="1000" dirty="0" smtClean="0"/>
                        <a:t>年</a:t>
                      </a:r>
                      <a:r>
                        <a:rPr kumimoji="1" lang="en-US" altLang="ja-JP" sz="1000" dirty="0" smtClean="0"/>
                        <a:t>7</a:t>
                      </a:r>
                      <a:r>
                        <a:rPr kumimoji="1" lang="ja-JP" altLang="en-US" sz="1000" dirty="0" smtClean="0"/>
                        <a:t>月</a:t>
                      </a:r>
                      <a:r>
                        <a:rPr kumimoji="1" lang="en-US" altLang="ja-JP" sz="1000" dirty="0" smtClean="0"/>
                        <a:t>14</a:t>
                      </a:r>
                      <a:r>
                        <a:rPr kumimoji="1" lang="ja-JP" altLang="en-US" sz="1000" dirty="0" smtClean="0"/>
                        <a:t>日</a:t>
                      </a:r>
                      <a:endParaRPr kumimoji="1" lang="ja-JP" altLang="en-US" sz="1000" dirty="0"/>
                    </a:p>
                  </a:txBody>
                  <a:tcPr/>
                </a:tc>
                <a:tc vMerge="1">
                  <a:txBody>
                    <a:bodyPr/>
                    <a:lstStyle/>
                    <a:p>
                      <a:endParaRPr kumimoji="1" lang="ja-JP" altLang="en-US" sz="1000" dirty="0"/>
                    </a:p>
                  </a:txBody>
                  <a:tcPr/>
                </a:tc>
              </a:tr>
              <a:tr h="164728">
                <a:tc>
                  <a:txBody>
                    <a:bodyPr/>
                    <a:lstStyle/>
                    <a:p>
                      <a:r>
                        <a:rPr kumimoji="1" lang="ja-JP" altLang="en-US" sz="1000" dirty="0" smtClean="0"/>
                        <a:t>第５回</a:t>
                      </a:r>
                      <a:endParaRPr kumimoji="1" lang="ja-JP" altLang="en-US" sz="1000" dirty="0"/>
                    </a:p>
                  </a:txBody>
                  <a:tcPr/>
                </a:tc>
                <a:tc>
                  <a:txBody>
                    <a:bodyPr/>
                    <a:lstStyle/>
                    <a:p>
                      <a:r>
                        <a:rPr kumimoji="1" lang="ja-JP" altLang="en-US" sz="1000" dirty="0" smtClean="0"/>
                        <a:t>平成</a:t>
                      </a:r>
                      <a:r>
                        <a:rPr kumimoji="1" lang="en-US" altLang="ja-JP" sz="1000" dirty="0" smtClean="0"/>
                        <a:t>29</a:t>
                      </a:r>
                      <a:r>
                        <a:rPr kumimoji="1" lang="ja-JP" altLang="en-US" sz="1000" dirty="0" smtClean="0"/>
                        <a:t>年</a:t>
                      </a:r>
                      <a:r>
                        <a:rPr kumimoji="1" lang="en-US" altLang="ja-JP" sz="1000" dirty="0" smtClean="0"/>
                        <a:t>11</a:t>
                      </a:r>
                      <a:r>
                        <a:rPr kumimoji="1" lang="ja-JP" altLang="en-US" sz="1000" dirty="0" smtClean="0"/>
                        <a:t>月</a:t>
                      </a:r>
                      <a:r>
                        <a:rPr kumimoji="1" lang="en-US" altLang="ja-JP" sz="1000" dirty="0" smtClean="0"/>
                        <a:t>24</a:t>
                      </a:r>
                      <a:r>
                        <a:rPr kumimoji="1" lang="ja-JP" altLang="en-US" sz="1000" dirty="0" smtClean="0"/>
                        <a:t>日</a:t>
                      </a:r>
                      <a:endParaRPr kumimoji="1" lang="ja-JP" altLang="en-US" sz="1000" dirty="0"/>
                    </a:p>
                  </a:txBody>
                  <a:tcPr/>
                </a:tc>
                <a:tc>
                  <a:txBody>
                    <a:bodyPr/>
                    <a:lstStyle/>
                    <a:p>
                      <a:r>
                        <a:rPr kumimoji="1" lang="ja-JP" altLang="en-US" sz="1000" dirty="0" smtClean="0"/>
                        <a:t>申請者から提出された応募書類の審査</a:t>
                      </a:r>
                      <a:endParaRPr kumimoji="1" lang="ja-JP" altLang="en-US" sz="1000" dirty="0"/>
                    </a:p>
                  </a:txBody>
                  <a:tcPr/>
                </a:tc>
              </a:tr>
              <a:tr h="136912">
                <a:tc>
                  <a:txBody>
                    <a:bodyPr/>
                    <a:lstStyle/>
                    <a:p>
                      <a:r>
                        <a:rPr kumimoji="1" lang="ja-JP" altLang="en-US" sz="1000" dirty="0" smtClean="0"/>
                        <a:t>第６回</a:t>
                      </a:r>
                      <a:endParaRPr kumimoji="1" lang="ja-JP" altLang="en-US" sz="1000" dirty="0"/>
                    </a:p>
                  </a:txBody>
                  <a:tcPr/>
                </a:tc>
                <a:tc>
                  <a:txBody>
                    <a:bodyPr/>
                    <a:lstStyle/>
                    <a:p>
                      <a:r>
                        <a:rPr kumimoji="1" lang="ja-JP" altLang="en-US" sz="1000" dirty="0" smtClean="0"/>
                        <a:t>平成</a:t>
                      </a:r>
                      <a:r>
                        <a:rPr kumimoji="1" lang="en-US" altLang="ja-JP" sz="1000" dirty="0" smtClean="0"/>
                        <a:t>29</a:t>
                      </a:r>
                      <a:r>
                        <a:rPr kumimoji="1" lang="ja-JP" altLang="en-US" sz="1000" dirty="0" smtClean="0"/>
                        <a:t>年</a:t>
                      </a:r>
                      <a:r>
                        <a:rPr kumimoji="1" lang="en-US" altLang="ja-JP" sz="1000" dirty="0" smtClean="0"/>
                        <a:t>12</a:t>
                      </a:r>
                      <a:r>
                        <a:rPr kumimoji="1" lang="ja-JP" altLang="en-US" sz="1000" dirty="0" smtClean="0"/>
                        <a:t>月</a:t>
                      </a:r>
                      <a:r>
                        <a:rPr kumimoji="1" lang="en-US" altLang="ja-JP" sz="1000" dirty="0" smtClean="0"/>
                        <a:t>6</a:t>
                      </a:r>
                      <a:r>
                        <a:rPr kumimoji="1" lang="ja-JP" altLang="en-US" sz="1000" dirty="0" smtClean="0"/>
                        <a:t>日</a:t>
                      </a:r>
                      <a:endParaRPr kumimoji="1" lang="ja-JP" altLang="en-US" sz="1000" dirty="0"/>
                    </a:p>
                  </a:txBody>
                  <a:tcPr/>
                </a:tc>
                <a:tc>
                  <a:txBody>
                    <a:bodyPr/>
                    <a:lstStyle/>
                    <a:p>
                      <a:r>
                        <a:rPr kumimoji="1" lang="ja-JP" altLang="en-US" sz="1000" dirty="0" smtClean="0"/>
                        <a:t>申請者へのヒアリング</a:t>
                      </a:r>
                      <a:endParaRPr kumimoji="1" lang="ja-JP" altLang="en-US" sz="1000" dirty="0"/>
                    </a:p>
                  </a:txBody>
                  <a:tcPr/>
                </a:tc>
              </a:tr>
              <a:tr h="0">
                <a:tc>
                  <a:txBody>
                    <a:bodyPr/>
                    <a:lstStyle/>
                    <a:p>
                      <a:r>
                        <a:rPr kumimoji="1" lang="ja-JP" altLang="en-US" sz="1000" dirty="0" smtClean="0"/>
                        <a:t>第７回</a:t>
                      </a:r>
                      <a:endParaRPr kumimoji="1" lang="ja-JP" altLang="en-US" sz="1000" dirty="0"/>
                    </a:p>
                  </a:txBody>
                  <a:tcPr/>
                </a:tc>
                <a:tc>
                  <a:txBody>
                    <a:bodyPr/>
                    <a:lstStyle/>
                    <a:p>
                      <a:r>
                        <a:rPr kumimoji="1" lang="ja-JP" altLang="en-US" sz="1000" dirty="0" smtClean="0"/>
                        <a:t>平成</a:t>
                      </a:r>
                      <a:r>
                        <a:rPr kumimoji="1" lang="en-US" altLang="ja-JP" sz="1000" dirty="0" smtClean="0"/>
                        <a:t>29</a:t>
                      </a:r>
                      <a:r>
                        <a:rPr kumimoji="1" lang="ja-JP" altLang="en-US" sz="1000" dirty="0" smtClean="0"/>
                        <a:t>年</a:t>
                      </a:r>
                      <a:r>
                        <a:rPr kumimoji="1" lang="en-US" altLang="ja-JP" sz="1000" dirty="0" smtClean="0"/>
                        <a:t>12</a:t>
                      </a:r>
                      <a:r>
                        <a:rPr kumimoji="1" lang="ja-JP" altLang="en-US" sz="1000" dirty="0" smtClean="0"/>
                        <a:t>月</a:t>
                      </a:r>
                      <a:r>
                        <a:rPr kumimoji="1" lang="en-US" altLang="ja-JP" sz="1000" dirty="0" smtClean="0"/>
                        <a:t>14</a:t>
                      </a:r>
                      <a:r>
                        <a:rPr kumimoji="1" lang="ja-JP" altLang="en-US" sz="1000" dirty="0" smtClean="0"/>
                        <a:t>日</a:t>
                      </a:r>
                      <a:endParaRPr kumimoji="1" lang="ja-JP" altLang="en-US" sz="1000" dirty="0"/>
                    </a:p>
                  </a:txBody>
                  <a:tcPr/>
                </a:tc>
                <a:tc>
                  <a:txBody>
                    <a:bodyPr/>
                    <a:lstStyle/>
                    <a:p>
                      <a:r>
                        <a:rPr kumimoji="1" lang="ja-JP" altLang="en-US" sz="1000" dirty="0" smtClean="0"/>
                        <a:t>最優先交渉権者及び次点者の選定・決定</a:t>
                      </a:r>
                      <a:endParaRPr kumimoji="1" lang="ja-JP" altLang="en-US" sz="1000" dirty="0"/>
                    </a:p>
                  </a:txBody>
                  <a:tcPr/>
                </a:tc>
              </a:tr>
            </a:tbl>
          </a:graphicData>
        </a:graphic>
      </p:graphicFrame>
      <p:sp>
        <p:nvSpPr>
          <p:cNvPr id="13" name="テキスト ボックス 12"/>
          <p:cNvSpPr txBox="1"/>
          <p:nvPr/>
        </p:nvSpPr>
        <p:spPr>
          <a:xfrm>
            <a:off x="230559" y="6591842"/>
            <a:ext cx="2181201" cy="215444"/>
          </a:xfrm>
          <a:prstGeom prst="rect">
            <a:avLst/>
          </a:prstGeom>
          <a:noFill/>
          <a:ln>
            <a:noFill/>
          </a:ln>
        </p:spPr>
        <p:txBody>
          <a:bodyPr wrap="square" lIns="91439" tIns="45720" rIns="91439" bIns="45720" rtlCol="0">
            <a:spAutoFit/>
          </a:bodyPr>
          <a:lstStyle/>
          <a:p>
            <a:r>
              <a:rPr lang="ja-JP" altLang="en-US" sz="800" dirty="0" smtClean="0"/>
              <a:t>◎＝委員長、○＝副委員長</a:t>
            </a:r>
            <a:endParaRPr lang="ja-JP" altLang="ja-JP" sz="800" dirty="0"/>
          </a:p>
        </p:txBody>
      </p:sp>
    </p:spTree>
    <p:extLst>
      <p:ext uri="{BB962C8B-B14F-4D97-AF65-F5344CB8AC3E}">
        <p14:creationId xmlns:p14="http://schemas.microsoft.com/office/powerpoint/2010/main" val="26959722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07071" y="149349"/>
            <a:ext cx="1890812" cy="280052"/>
          </a:xfrm>
          <a:prstGeom prst="rect">
            <a:avLst/>
          </a:prstGeom>
          <a:solidFill>
            <a:srgbClr val="FF3399"/>
          </a:solidFill>
        </p:spPr>
        <p:txBody>
          <a:bodyPr wrap="square" lIns="63984" tIns="31992" rIns="63984" bIns="31992" rtlCol="0">
            <a:spAutoFit/>
          </a:bodyPr>
          <a:lstStyle/>
          <a:p>
            <a:r>
              <a:rPr lang="ja-JP" altLang="en-US" sz="1400" b="1"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■申請者団体</a:t>
            </a:r>
            <a:endParaRPr lang="ja-JP" altLang="en-US" sz="14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3" name="テキスト ボックス 15"/>
          <p:cNvSpPr txBox="1"/>
          <p:nvPr/>
        </p:nvSpPr>
        <p:spPr>
          <a:xfrm>
            <a:off x="210494" y="449028"/>
            <a:ext cx="8099820" cy="2647779"/>
          </a:xfrm>
          <a:prstGeom prst="rect">
            <a:avLst/>
          </a:prstGeom>
          <a:noFill/>
          <a:ln>
            <a:solidFill>
              <a:schemeClr val="tx1"/>
            </a:solidFill>
          </a:ln>
        </p:spPr>
        <p:txBody>
          <a:bodyPr wrap="square" lIns="61852" tIns="30926" rIns="61852" bIns="30926" rtlCol="0">
            <a:spAutoFit/>
          </a:bodyPr>
          <a:lstStyle/>
          <a:p>
            <a:pPr marL="62359" indent="-62359"/>
            <a:r>
              <a:rPr lang="ja-JP" altLang="en-US" sz="1200" b="1" dirty="0" smtClean="0">
                <a:latin typeface="ＭＳ Ｐゴシック" panose="020B0600070205080204" pitchFamily="50" charset="-128"/>
                <a:ea typeface="ＭＳ Ｐゴシック" panose="020B0600070205080204" pitchFamily="50" charset="-128"/>
              </a:rPr>
              <a:t>○万博記念公園マネジメント・パートナーズ　⇒指定管理者</a:t>
            </a:r>
            <a:endParaRPr lang="en-US" altLang="ja-JP" sz="1200" b="1" dirty="0" smtClean="0">
              <a:latin typeface="ＭＳ Ｐゴシック" panose="020B0600070205080204" pitchFamily="50" charset="-128"/>
              <a:ea typeface="ＭＳ Ｐゴシック" panose="020B0600070205080204" pitchFamily="50" charset="-128"/>
            </a:endParaRPr>
          </a:p>
          <a:p>
            <a:pPr marL="62359" indent="-62359"/>
            <a:r>
              <a:rPr lang="ja-JP" altLang="en-US" sz="1200" dirty="0" smtClean="0">
                <a:solidFill>
                  <a:srgbClr val="000000"/>
                </a:solidFill>
                <a:latin typeface="ＭＳ Ｐゴシック" panose="020B0600070205080204" pitchFamily="50" charset="-128"/>
                <a:ea typeface="ＭＳ Ｐゴシック" panose="020B0600070205080204" pitchFamily="50" charset="-128"/>
                <a:cs typeface="Times New Roman"/>
              </a:rPr>
              <a:t>　</a:t>
            </a:r>
            <a:r>
              <a:rPr lang="en-US" altLang="ja-JP" sz="1200" dirty="0" smtClean="0">
                <a:solidFill>
                  <a:srgbClr val="000000"/>
                </a:solidFill>
                <a:latin typeface="ＭＳ Ｐゴシック" panose="020B0600070205080204" pitchFamily="50" charset="-128"/>
                <a:ea typeface="ＭＳ Ｐゴシック" panose="020B0600070205080204" pitchFamily="50" charset="-128"/>
                <a:cs typeface="Times New Roman"/>
              </a:rPr>
              <a:t>〈</a:t>
            </a:r>
            <a:r>
              <a:rPr lang="ja-JP" altLang="en-US" sz="1200" dirty="0" smtClean="0">
                <a:solidFill>
                  <a:srgbClr val="000000"/>
                </a:solidFill>
                <a:latin typeface="ＭＳ Ｐゴシック" panose="020B0600070205080204" pitchFamily="50" charset="-128"/>
                <a:ea typeface="ＭＳ Ｐゴシック" panose="020B0600070205080204" pitchFamily="50" charset="-128"/>
                <a:cs typeface="Times New Roman"/>
              </a:rPr>
              <a:t>構成団体</a:t>
            </a:r>
            <a:r>
              <a:rPr lang="en-US" altLang="ja-JP" sz="1200" dirty="0" smtClean="0">
                <a:solidFill>
                  <a:srgbClr val="000000"/>
                </a:solidFill>
                <a:latin typeface="ＭＳ Ｐゴシック" panose="020B0600070205080204" pitchFamily="50" charset="-128"/>
                <a:ea typeface="ＭＳ Ｐゴシック" panose="020B0600070205080204" pitchFamily="50" charset="-128"/>
                <a:cs typeface="Times New Roman"/>
              </a:rPr>
              <a:t>〉</a:t>
            </a:r>
          </a:p>
          <a:p>
            <a:pPr marL="62359" indent="-62359"/>
            <a:r>
              <a:rPr lang="ja-JP" altLang="en-US" sz="1200" dirty="0">
                <a:solidFill>
                  <a:srgbClr val="000000"/>
                </a:solidFill>
                <a:latin typeface="ＭＳ Ｐゴシック" panose="020B0600070205080204" pitchFamily="50" charset="-128"/>
                <a:ea typeface="ＭＳ Ｐゴシック" panose="020B0600070205080204" pitchFamily="50" charset="-128"/>
                <a:cs typeface="Times New Roman"/>
              </a:rPr>
              <a:t>　</a:t>
            </a:r>
            <a:r>
              <a:rPr lang="ja-JP" altLang="en-US" sz="1200" dirty="0" smtClean="0">
                <a:solidFill>
                  <a:srgbClr val="000000"/>
                </a:solidFill>
                <a:latin typeface="ＭＳ Ｐゴシック" panose="020B0600070205080204" pitchFamily="50" charset="-128"/>
                <a:ea typeface="ＭＳ Ｐゴシック" panose="020B0600070205080204" pitchFamily="50" charset="-128"/>
                <a:cs typeface="Times New Roman"/>
              </a:rPr>
              <a:t>　・吉本興業㈱（代表法人）　・㈱よしもとクリエイティブ・エージェンシー　・三井物産フォーサイト㈱　・㈱</a:t>
            </a:r>
            <a:r>
              <a:rPr lang="en-US" altLang="ja-JP" sz="1200" dirty="0" smtClean="0">
                <a:solidFill>
                  <a:srgbClr val="000000"/>
                </a:solidFill>
                <a:latin typeface="ＭＳ Ｐゴシック" panose="020B0600070205080204" pitchFamily="50" charset="-128"/>
                <a:ea typeface="ＭＳ Ｐゴシック" panose="020B0600070205080204" pitchFamily="50" charset="-128"/>
                <a:cs typeface="Times New Roman"/>
              </a:rPr>
              <a:t>JTB</a:t>
            </a:r>
            <a:r>
              <a:rPr lang="ja-JP" altLang="en-US" sz="1200" dirty="0" smtClean="0">
                <a:solidFill>
                  <a:srgbClr val="000000"/>
                </a:solidFill>
                <a:latin typeface="ＭＳ Ｐゴシック" panose="020B0600070205080204" pitchFamily="50" charset="-128"/>
                <a:ea typeface="ＭＳ Ｐゴシック" panose="020B0600070205080204" pitchFamily="50" charset="-128"/>
                <a:cs typeface="Times New Roman"/>
              </a:rPr>
              <a:t>西日本</a:t>
            </a:r>
            <a:endParaRPr lang="en-US" altLang="ja-JP" sz="1200" dirty="0" smtClean="0">
              <a:solidFill>
                <a:srgbClr val="000000"/>
              </a:solidFill>
              <a:latin typeface="ＭＳ Ｐゴシック" panose="020B0600070205080204" pitchFamily="50" charset="-128"/>
              <a:ea typeface="ＭＳ Ｐゴシック" panose="020B0600070205080204" pitchFamily="50" charset="-128"/>
              <a:cs typeface="Times New Roman"/>
            </a:endParaRPr>
          </a:p>
          <a:p>
            <a:pPr marL="62359" indent="-62359"/>
            <a:r>
              <a:rPr lang="ja-JP" altLang="en-US" sz="1200" dirty="0">
                <a:solidFill>
                  <a:srgbClr val="000000"/>
                </a:solidFill>
                <a:latin typeface="ＭＳ Ｐゴシック" panose="020B0600070205080204" pitchFamily="50" charset="-128"/>
                <a:ea typeface="ＭＳ Ｐゴシック" panose="020B0600070205080204" pitchFamily="50" charset="-128"/>
                <a:cs typeface="Times New Roman"/>
              </a:rPr>
              <a:t>　</a:t>
            </a:r>
            <a:r>
              <a:rPr lang="ja-JP" altLang="en-US" sz="1200" dirty="0" smtClean="0">
                <a:solidFill>
                  <a:srgbClr val="000000"/>
                </a:solidFill>
                <a:latin typeface="ＭＳ Ｐゴシック" panose="020B0600070205080204" pitchFamily="50" charset="-128"/>
                <a:ea typeface="ＭＳ Ｐゴシック" panose="020B0600070205080204" pitchFamily="50" charset="-128"/>
                <a:cs typeface="Times New Roman"/>
              </a:rPr>
              <a:t>　・㈱</a:t>
            </a:r>
            <a:r>
              <a:rPr lang="en-US" altLang="ja-JP" sz="1200" dirty="0" smtClean="0">
                <a:solidFill>
                  <a:srgbClr val="000000"/>
                </a:solidFill>
                <a:latin typeface="ＭＳ Ｐゴシック" panose="020B0600070205080204" pitchFamily="50" charset="-128"/>
                <a:ea typeface="ＭＳ Ｐゴシック" panose="020B0600070205080204" pitchFamily="50" charset="-128"/>
                <a:cs typeface="Times New Roman"/>
              </a:rPr>
              <a:t>JTB</a:t>
            </a:r>
            <a:r>
              <a:rPr lang="ja-JP" altLang="en-US" sz="1200" dirty="0" smtClean="0">
                <a:solidFill>
                  <a:srgbClr val="000000"/>
                </a:solidFill>
                <a:latin typeface="ＭＳ Ｐゴシック" panose="020B0600070205080204" pitchFamily="50" charset="-128"/>
                <a:ea typeface="ＭＳ Ｐゴシック" panose="020B0600070205080204" pitchFamily="50" charset="-128"/>
                <a:cs typeface="Times New Roman"/>
              </a:rPr>
              <a:t>コミュニケーションデザイン　・京阪ホールディングス㈱　・京阪園芸㈱　・㈱博報堂　・㈱博報堂</a:t>
            </a:r>
            <a:r>
              <a:rPr lang="en-US" altLang="ja-JP" sz="1200" dirty="0" smtClean="0">
                <a:solidFill>
                  <a:srgbClr val="000000"/>
                </a:solidFill>
                <a:latin typeface="ＭＳ Ｐゴシック" panose="020B0600070205080204" pitchFamily="50" charset="-128"/>
                <a:ea typeface="ＭＳ Ｐゴシック" panose="020B0600070205080204" pitchFamily="50" charset="-128"/>
                <a:cs typeface="Times New Roman"/>
              </a:rPr>
              <a:t>DY</a:t>
            </a:r>
            <a:r>
              <a:rPr lang="ja-JP" altLang="en-US" sz="1200" dirty="0" smtClean="0">
                <a:solidFill>
                  <a:srgbClr val="000000"/>
                </a:solidFill>
                <a:latin typeface="ＭＳ Ｐゴシック" panose="020B0600070205080204" pitchFamily="50" charset="-128"/>
                <a:ea typeface="ＭＳ Ｐゴシック" panose="020B0600070205080204" pitchFamily="50" charset="-128"/>
                <a:cs typeface="Times New Roman"/>
              </a:rPr>
              <a:t>ﾒﾃﾞｨｱﾊﾟｰﾄﾅｰｽﾞ</a:t>
            </a:r>
            <a:endParaRPr lang="en-US" altLang="ja-JP" sz="1200" dirty="0" smtClean="0">
              <a:solidFill>
                <a:srgbClr val="000000"/>
              </a:solidFill>
              <a:latin typeface="ＭＳ Ｐゴシック" panose="020B0600070205080204" pitchFamily="50" charset="-128"/>
              <a:ea typeface="ＭＳ Ｐゴシック" panose="020B0600070205080204" pitchFamily="50" charset="-128"/>
              <a:cs typeface="Times New Roman"/>
            </a:endParaRPr>
          </a:p>
          <a:p>
            <a:pPr marL="62359" indent="-62359"/>
            <a:endParaRPr lang="en-US" altLang="ja-JP" sz="1200" dirty="0" smtClean="0">
              <a:solidFill>
                <a:srgbClr val="000000"/>
              </a:solidFill>
              <a:latin typeface="ＭＳ Ｐゴシック" panose="020B0600070205080204" pitchFamily="50" charset="-128"/>
              <a:ea typeface="ＭＳ Ｐゴシック" panose="020B0600070205080204" pitchFamily="50" charset="-128"/>
              <a:cs typeface="Times New Roman"/>
            </a:endParaRPr>
          </a:p>
          <a:p>
            <a:pPr marL="62359" indent="-62359"/>
            <a:r>
              <a:rPr lang="ja-JP" altLang="en-US" sz="1200" dirty="0">
                <a:solidFill>
                  <a:srgbClr val="000000"/>
                </a:solidFill>
                <a:latin typeface="ＭＳ Ｐゴシック" panose="020B0600070205080204" pitchFamily="50" charset="-128"/>
                <a:ea typeface="ＭＳ Ｐゴシック" panose="020B0600070205080204" pitchFamily="50" charset="-128"/>
                <a:cs typeface="Times New Roman"/>
              </a:rPr>
              <a:t>○エキスポパーク７</a:t>
            </a:r>
            <a:r>
              <a:rPr lang="ja-JP" altLang="en-US" sz="1200" dirty="0" smtClean="0">
                <a:solidFill>
                  <a:srgbClr val="000000"/>
                </a:solidFill>
                <a:latin typeface="ＭＳ Ｐゴシック" panose="020B0600070205080204" pitchFamily="50" charset="-128"/>
                <a:ea typeface="ＭＳ Ｐゴシック" panose="020B0600070205080204" pitchFamily="50" charset="-128"/>
                <a:cs typeface="Times New Roman"/>
              </a:rPr>
              <a:t>グループ　⇒　次点者</a:t>
            </a:r>
            <a:endParaRPr lang="en-US" altLang="ja-JP" sz="1200" dirty="0" smtClean="0">
              <a:solidFill>
                <a:srgbClr val="000000"/>
              </a:solidFill>
              <a:latin typeface="ＭＳ Ｐゴシック" panose="020B0600070205080204" pitchFamily="50" charset="-128"/>
              <a:ea typeface="ＭＳ Ｐゴシック" panose="020B0600070205080204" pitchFamily="50" charset="-128"/>
              <a:cs typeface="Times New Roman"/>
            </a:endParaRPr>
          </a:p>
          <a:p>
            <a:pPr marL="62359" indent="-62359"/>
            <a:r>
              <a:rPr lang="ja-JP" altLang="en-US" sz="1200" dirty="0">
                <a:solidFill>
                  <a:srgbClr val="000000"/>
                </a:solidFill>
                <a:latin typeface="ＭＳ Ｐゴシック" panose="020B0600070205080204" pitchFamily="50" charset="-128"/>
                <a:ea typeface="ＭＳ Ｐゴシック" panose="020B0600070205080204" pitchFamily="50" charset="-128"/>
                <a:cs typeface="Times New Roman"/>
              </a:rPr>
              <a:t>　</a:t>
            </a:r>
            <a:r>
              <a:rPr lang="en-US" altLang="ja-JP" sz="1200" dirty="0" smtClean="0">
                <a:solidFill>
                  <a:srgbClr val="000000"/>
                </a:solidFill>
                <a:latin typeface="ＭＳ Ｐゴシック" panose="020B0600070205080204" pitchFamily="50" charset="-128"/>
                <a:ea typeface="ＭＳ Ｐゴシック" panose="020B0600070205080204" pitchFamily="50" charset="-128"/>
                <a:cs typeface="Times New Roman"/>
              </a:rPr>
              <a:t>〈</a:t>
            </a:r>
            <a:r>
              <a:rPr lang="ja-JP" altLang="en-US" sz="1200" dirty="0" smtClean="0">
                <a:solidFill>
                  <a:srgbClr val="000000"/>
                </a:solidFill>
                <a:latin typeface="ＭＳ Ｐゴシック" panose="020B0600070205080204" pitchFamily="50" charset="-128"/>
                <a:ea typeface="ＭＳ Ｐゴシック" panose="020B0600070205080204" pitchFamily="50" charset="-128"/>
                <a:cs typeface="Times New Roman"/>
              </a:rPr>
              <a:t>構成団体</a:t>
            </a:r>
            <a:r>
              <a:rPr lang="en-US" altLang="ja-JP" sz="1200" dirty="0" smtClean="0">
                <a:solidFill>
                  <a:srgbClr val="000000"/>
                </a:solidFill>
                <a:latin typeface="ＭＳ Ｐゴシック" panose="020B0600070205080204" pitchFamily="50" charset="-128"/>
                <a:ea typeface="ＭＳ Ｐゴシック" panose="020B0600070205080204" pitchFamily="50" charset="-128"/>
                <a:cs typeface="Times New Roman"/>
              </a:rPr>
              <a:t>〉</a:t>
            </a:r>
          </a:p>
          <a:p>
            <a:pPr marL="62359" indent="-62359"/>
            <a:r>
              <a:rPr lang="ja-JP" altLang="en-US" sz="1200" dirty="0">
                <a:solidFill>
                  <a:srgbClr val="000000"/>
                </a:solidFill>
                <a:latin typeface="ＭＳ Ｐゴシック" panose="020B0600070205080204" pitchFamily="50" charset="-128"/>
                <a:ea typeface="ＭＳ Ｐゴシック" panose="020B0600070205080204" pitchFamily="50" charset="-128"/>
                <a:cs typeface="Times New Roman"/>
              </a:rPr>
              <a:t>　　</a:t>
            </a:r>
            <a:r>
              <a:rPr lang="ja-JP" altLang="en-US" sz="1200" dirty="0" smtClean="0">
                <a:solidFill>
                  <a:srgbClr val="000000"/>
                </a:solidFill>
                <a:latin typeface="ＭＳ Ｐゴシック" panose="020B0600070205080204" pitchFamily="50" charset="-128"/>
                <a:ea typeface="ＭＳ Ｐゴシック" panose="020B0600070205080204" pitchFamily="50" charset="-128"/>
                <a:cs typeface="Times New Roman"/>
              </a:rPr>
              <a:t>・美津濃㈱（</a:t>
            </a:r>
            <a:r>
              <a:rPr lang="ja-JP" altLang="en-US" sz="1200" dirty="0">
                <a:solidFill>
                  <a:srgbClr val="000000"/>
                </a:solidFill>
                <a:latin typeface="ＭＳ Ｐゴシック" panose="020B0600070205080204" pitchFamily="50" charset="-128"/>
                <a:ea typeface="ＭＳ Ｐゴシック" panose="020B0600070205080204" pitchFamily="50" charset="-128"/>
                <a:cs typeface="Times New Roman"/>
              </a:rPr>
              <a:t>代表法人</a:t>
            </a:r>
            <a:r>
              <a:rPr lang="ja-JP" altLang="en-US" sz="1200" dirty="0" smtClean="0">
                <a:solidFill>
                  <a:srgbClr val="000000"/>
                </a:solidFill>
                <a:latin typeface="ＭＳ Ｐゴシック" panose="020B0600070205080204" pitchFamily="50" charset="-128"/>
                <a:ea typeface="ＭＳ Ｐゴシック" panose="020B0600070205080204" pitchFamily="50" charset="-128"/>
                <a:cs typeface="Times New Roman"/>
              </a:rPr>
              <a:t>）</a:t>
            </a:r>
            <a:r>
              <a:rPr lang="ja-JP" altLang="en-US" sz="1200" dirty="0">
                <a:solidFill>
                  <a:srgbClr val="000000"/>
                </a:solidFill>
                <a:latin typeface="ＭＳ Ｐゴシック" panose="020B0600070205080204" pitchFamily="50" charset="-128"/>
                <a:ea typeface="ＭＳ Ｐゴシック" panose="020B0600070205080204" pitchFamily="50" charset="-128"/>
                <a:cs typeface="Times New Roman"/>
              </a:rPr>
              <a:t>　</a:t>
            </a:r>
            <a:r>
              <a:rPr lang="ja-JP" altLang="en-US" sz="1200" dirty="0" smtClean="0">
                <a:solidFill>
                  <a:srgbClr val="000000"/>
                </a:solidFill>
                <a:latin typeface="ＭＳ Ｐゴシック" panose="020B0600070205080204" pitchFamily="50" charset="-128"/>
                <a:ea typeface="ＭＳ Ｐゴシック" panose="020B0600070205080204" pitchFamily="50" charset="-128"/>
                <a:cs typeface="Times New Roman"/>
              </a:rPr>
              <a:t>・（一社）関西</a:t>
            </a:r>
            <a:r>
              <a:rPr lang="ja-JP" altLang="en-US" sz="1200" dirty="0">
                <a:solidFill>
                  <a:srgbClr val="000000"/>
                </a:solidFill>
                <a:latin typeface="ＭＳ Ｐゴシック" panose="020B0600070205080204" pitchFamily="50" charset="-128"/>
                <a:ea typeface="ＭＳ Ｐゴシック" panose="020B0600070205080204" pitchFamily="50" charset="-128"/>
                <a:cs typeface="Times New Roman"/>
              </a:rPr>
              <a:t>環境開発</a:t>
            </a:r>
            <a:r>
              <a:rPr lang="ja-JP" altLang="en-US" sz="1200" dirty="0" smtClean="0">
                <a:solidFill>
                  <a:srgbClr val="000000"/>
                </a:solidFill>
                <a:latin typeface="ＭＳ Ｐゴシック" panose="020B0600070205080204" pitchFamily="50" charset="-128"/>
                <a:ea typeface="ＭＳ Ｐゴシック" panose="020B0600070205080204" pitchFamily="50" charset="-128"/>
                <a:cs typeface="Times New Roman"/>
              </a:rPr>
              <a:t>センター</a:t>
            </a:r>
            <a:r>
              <a:rPr lang="ja-JP" altLang="en-US" sz="1200" dirty="0">
                <a:solidFill>
                  <a:srgbClr val="000000"/>
                </a:solidFill>
                <a:latin typeface="ＭＳ Ｐゴシック" panose="020B0600070205080204" pitchFamily="50" charset="-128"/>
                <a:ea typeface="ＭＳ Ｐゴシック" panose="020B0600070205080204" pitchFamily="50" charset="-128"/>
                <a:cs typeface="Times New Roman"/>
              </a:rPr>
              <a:t>　</a:t>
            </a:r>
            <a:r>
              <a:rPr lang="ja-JP" altLang="en-US" sz="1200" dirty="0" smtClean="0">
                <a:solidFill>
                  <a:srgbClr val="000000"/>
                </a:solidFill>
                <a:latin typeface="ＭＳ Ｐゴシック" panose="020B0600070205080204" pitchFamily="50" charset="-128"/>
                <a:ea typeface="ＭＳ Ｐゴシック" panose="020B0600070205080204" pitchFamily="50" charset="-128"/>
                <a:cs typeface="Times New Roman"/>
              </a:rPr>
              <a:t>・㈱シティライフＮＥＷ　・大和ハウス工業㈱</a:t>
            </a:r>
            <a:endParaRPr lang="en-US" altLang="ja-JP" sz="1200" dirty="0" smtClean="0">
              <a:solidFill>
                <a:srgbClr val="000000"/>
              </a:solidFill>
              <a:latin typeface="ＭＳ Ｐゴシック" panose="020B0600070205080204" pitchFamily="50" charset="-128"/>
              <a:ea typeface="ＭＳ Ｐゴシック" panose="020B0600070205080204" pitchFamily="50" charset="-128"/>
              <a:cs typeface="Times New Roman"/>
            </a:endParaRPr>
          </a:p>
          <a:p>
            <a:pPr marL="62359" indent="-62359"/>
            <a:r>
              <a:rPr lang="ja-JP" altLang="en-US" sz="1200" dirty="0">
                <a:solidFill>
                  <a:srgbClr val="000000"/>
                </a:solidFill>
                <a:latin typeface="ＭＳ Ｐゴシック" panose="020B0600070205080204" pitchFamily="50" charset="-128"/>
                <a:ea typeface="ＭＳ Ｐゴシック" panose="020B0600070205080204" pitchFamily="50" charset="-128"/>
                <a:cs typeface="Times New Roman"/>
              </a:rPr>
              <a:t>　</a:t>
            </a:r>
            <a:r>
              <a:rPr lang="ja-JP" altLang="en-US" sz="1200" dirty="0" smtClean="0">
                <a:solidFill>
                  <a:srgbClr val="000000"/>
                </a:solidFill>
                <a:latin typeface="ＭＳ Ｐゴシック" panose="020B0600070205080204" pitchFamily="50" charset="-128"/>
                <a:ea typeface="ＭＳ Ｐゴシック" panose="020B0600070205080204" pitchFamily="50" charset="-128"/>
                <a:cs typeface="Times New Roman"/>
              </a:rPr>
              <a:t>　・（一財）大阪府</a:t>
            </a:r>
            <a:r>
              <a:rPr lang="ja-JP" altLang="en-US" sz="1200" dirty="0">
                <a:solidFill>
                  <a:srgbClr val="000000"/>
                </a:solidFill>
                <a:latin typeface="ＭＳ Ｐゴシック" panose="020B0600070205080204" pitchFamily="50" charset="-128"/>
                <a:ea typeface="ＭＳ Ｐゴシック" panose="020B0600070205080204" pitchFamily="50" charset="-128"/>
                <a:cs typeface="Times New Roman"/>
              </a:rPr>
              <a:t>公園</a:t>
            </a:r>
            <a:r>
              <a:rPr lang="ja-JP" altLang="en-US" sz="1200" dirty="0" smtClean="0">
                <a:solidFill>
                  <a:srgbClr val="000000"/>
                </a:solidFill>
                <a:latin typeface="ＭＳ Ｐゴシック" panose="020B0600070205080204" pitchFamily="50" charset="-128"/>
                <a:ea typeface="ＭＳ Ｐゴシック" panose="020B0600070205080204" pitchFamily="50" charset="-128"/>
                <a:cs typeface="Times New Roman"/>
              </a:rPr>
              <a:t>協会　・凸版印刷㈱　・阪神園芸㈱</a:t>
            </a:r>
            <a:endParaRPr lang="en-US" altLang="ja-JP" sz="1200" dirty="0" smtClean="0">
              <a:solidFill>
                <a:srgbClr val="000000"/>
              </a:solidFill>
              <a:latin typeface="ＭＳ Ｐゴシック" panose="020B0600070205080204" pitchFamily="50" charset="-128"/>
              <a:ea typeface="ＭＳ Ｐゴシック" panose="020B0600070205080204" pitchFamily="50" charset="-128"/>
              <a:cs typeface="Times New Roman"/>
            </a:endParaRPr>
          </a:p>
          <a:p>
            <a:pPr marL="62359" indent="-62359"/>
            <a:endParaRPr lang="en-US" altLang="ja-JP" sz="1200" dirty="0" smtClean="0">
              <a:solidFill>
                <a:srgbClr val="000000"/>
              </a:solidFill>
              <a:latin typeface="ＭＳ Ｐゴシック" panose="020B0600070205080204" pitchFamily="50" charset="-128"/>
              <a:ea typeface="ＭＳ Ｐゴシック" panose="020B0600070205080204" pitchFamily="50" charset="-128"/>
              <a:cs typeface="Times New Roman"/>
            </a:endParaRPr>
          </a:p>
          <a:p>
            <a:pPr marL="62359" indent="-62359"/>
            <a:r>
              <a:rPr lang="ja-JP" altLang="en-US" sz="1200" dirty="0">
                <a:solidFill>
                  <a:srgbClr val="000000"/>
                </a:solidFill>
                <a:latin typeface="ＭＳ Ｐゴシック" panose="020B0600070205080204" pitchFamily="50" charset="-128"/>
                <a:ea typeface="ＭＳ Ｐゴシック" panose="020B0600070205080204" pitchFamily="50" charset="-128"/>
                <a:cs typeface="Times New Roman"/>
              </a:rPr>
              <a:t>○万博記念公園パークマネジメント共同</a:t>
            </a:r>
            <a:r>
              <a:rPr lang="ja-JP" altLang="en-US" sz="1200" dirty="0" smtClean="0">
                <a:solidFill>
                  <a:srgbClr val="000000"/>
                </a:solidFill>
                <a:latin typeface="ＭＳ Ｐゴシック" panose="020B0600070205080204" pitchFamily="50" charset="-128"/>
                <a:ea typeface="ＭＳ Ｐゴシック" panose="020B0600070205080204" pitchFamily="50" charset="-128"/>
                <a:cs typeface="Times New Roman"/>
              </a:rPr>
              <a:t>事業体</a:t>
            </a:r>
            <a:endParaRPr lang="en-US" altLang="ja-JP" sz="1200" dirty="0" smtClean="0">
              <a:solidFill>
                <a:srgbClr val="000000"/>
              </a:solidFill>
              <a:latin typeface="ＭＳ Ｐゴシック" panose="020B0600070205080204" pitchFamily="50" charset="-128"/>
              <a:ea typeface="ＭＳ Ｐゴシック" panose="020B0600070205080204" pitchFamily="50" charset="-128"/>
              <a:cs typeface="Times New Roman"/>
            </a:endParaRPr>
          </a:p>
          <a:p>
            <a:pPr marL="62359" indent="-62359"/>
            <a:r>
              <a:rPr lang="ja-JP" altLang="en-US" sz="1200" dirty="0">
                <a:solidFill>
                  <a:srgbClr val="000000"/>
                </a:solidFill>
                <a:latin typeface="ＭＳ Ｐゴシック" panose="020B0600070205080204" pitchFamily="50" charset="-128"/>
                <a:ea typeface="ＭＳ Ｐゴシック" panose="020B0600070205080204" pitchFamily="50" charset="-128"/>
                <a:cs typeface="Times New Roman"/>
              </a:rPr>
              <a:t>　</a:t>
            </a:r>
            <a:r>
              <a:rPr lang="en-US" altLang="ja-JP" sz="1200" dirty="0" smtClean="0">
                <a:solidFill>
                  <a:srgbClr val="000000"/>
                </a:solidFill>
                <a:latin typeface="ＭＳ Ｐゴシック" panose="020B0600070205080204" pitchFamily="50" charset="-128"/>
                <a:ea typeface="ＭＳ Ｐゴシック" panose="020B0600070205080204" pitchFamily="50" charset="-128"/>
                <a:cs typeface="Times New Roman"/>
              </a:rPr>
              <a:t>〈</a:t>
            </a:r>
            <a:r>
              <a:rPr lang="ja-JP" altLang="en-US" sz="1200" dirty="0" smtClean="0">
                <a:solidFill>
                  <a:srgbClr val="000000"/>
                </a:solidFill>
                <a:latin typeface="ＭＳ Ｐゴシック" panose="020B0600070205080204" pitchFamily="50" charset="-128"/>
                <a:ea typeface="ＭＳ Ｐゴシック" panose="020B0600070205080204" pitchFamily="50" charset="-128"/>
                <a:cs typeface="Times New Roman"/>
              </a:rPr>
              <a:t>構成団体</a:t>
            </a:r>
            <a:r>
              <a:rPr lang="en-US" altLang="ja-JP" sz="1200" dirty="0" smtClean="0">
                <a:solidFill>
                  <a:srgbClr val="000000"/>
                </a:solidFill>
                <a:latin typeface="ＭＳ Ｐゴシック" panose="020B0600070205080204" pitchFamily="50" charset="-128"/>
                <a:ea typeface="ＭＳ Ｐゴシック" panose="020B0600070205080204" pitchFamily="50" charset="-128"/>
                <a:cs typeface="Times New Roman"/>
              </a:rPr>
              <a:t>〉</a:t>
            </a:r>
          </a:p>
          <a:p>
            <a:pPr marL="62359" indent="-62359"/>
            <a:r>
              <a:rPr lang="ja-JP" altLang="en-US" sz="1200" dirty="0">
                <a:solidFill>
                  <a:srgbClr val="000000"/>
                </a:solidFill>
                <a:latin typeface="ＭＳ Ｐゴシック" panose="020B0600070205080204" pitchFamily="50" charset="-128"/>
                <a:ea typeface="ＭＳ Ｐゴシック" panose="020B0600070205080204" pitchFamily="50" charset="-128"/>
                <a:cs typeface="Times New Roman"/>
              </a:rPr>
              <a:t>　　</a:t>
            </a:r>
            <a:r>
              <a:rPr lang="ja-JP" altLang="en-US" sz="1200" dirty="0" smtClean="0">
                <a:solidFill>
                  <a:srgbClr val="000000"/>
                </a:solidFill>
                <a:latin typeface="ＭＳ Ｐゴシック" panose="020B0600070205080204" pitchFamily="50" charset="-128"/>
                <a:ea typeface="ＭＳ Ｐゴシック" panose="020B0600070205080204" pitchFamily="50" charset="-128"/>
                <a:cs typeface="Times New Roman"/>
              </a:rPr>
              <a:t>・</a:t>
            </a:r>
            <a:r>
              <a:rPr lang="ja-JP" altLang="en-US" sz="1200" dirty="0">
                <a:solidFill>
                  <a:srgbClr val="000000"/>
                </a:solidFill>
                <a:latin typeface="ＭＳ Ｐゴシック" panose="020B0600070205080204" pitchFamily="50" charset="-128"/>
                <a:ea typeface="ＭＳ Ｐゴシック" panose="020B0600070205080204" pitchFamily="50" charset="-128"/>
                <a:cs typeface="Times New Roman"/>
              </a:rPr>
              <a:t>㈱</a:t>
            </a:r>
            <a:r>
              <a:rPr lang="ja-JP" altLang="en-US" sz="1200" dirty="0" smtClean="0">
                <a:solidFill>
                  <a:srgbClr val="000000"/>
                </a:solidFill>
                <a:latin typeface="ＭＳ Ｐゴシック" panose="020B0600070205080204" pitchFamily="50" charset="-128"/>
                <a:ea typeface="ＭＳ Ｐゴシック" panose="020B0600070205080204" pitchFamily="50" charset="-128"/>
                <a:cs typeface="Times New Roman"/>
              </a:rPr>
              <a:t>毎日</a:t>
            </a:r>
            <a:r>
              <a:rPr lang="ja-JP" altLang="en-US" sz="1200" dirty="0">
                <a:solidFill>
                  <a:srgbClr val="000000"/>
                </a:solidFill>
                <a:latin typeface="ＭＳ Ｐゴシック" panose="020B0600070205080204" pitchFamily="50" charset="-128"/>
                <a:ea typeface="ＭＳ Ｐゴシック" panose="020B0600070205080204" pitchFamily="50" charset="-128"/>
                <a:cs typeface="Times New Roman"/>
              </a:rPr>
              <a:t>放送（代表法人</a:t>
            </a:r>
            <a:r>
              <a:rPr lang="ja-JP" altLang="en-US" sz="1200" dirty="0" smtClean="0">
                <a:solidFill>
                  <a:srgbClr val="000000"/>
                </a:solidFill>
                <a:latin typeface="ＭＳ Ｐゴシック" panose="020B0600070205080204" pitchFamily="50" charset="-128"/>
                <a:ea typeface="ＭＳ Ｐゴシック" panose="020B0600070205080204" pitchFamily="50" charset="-128"/>
                <a:cs typeface="Times New Roman"/>
              </a:rPr>
              <a:t>）</a:t>
            </a:r>
            <a:r>
              <a:rPr lang="ja-JP" altLang="en-US" sz="1200" dirty="0">
                <a:solidFill>
                  <a:srgbClr val="000000"/>
                </a:solidFill>
                <a:latin typeface="ＭＳ Ｐゴシック" panose="020B0600070205080204" pitchFamily="50" charset="-128"/>
                <a:ea typeface="ＭＳ Ｐゴシック" panose="020B0600070205080204" pitchFamily="50" charset="-128"/>
                <a:cs typeface="Times New Roman"/>
              </a:rPr>
              <a:t>　・㈱ＮＴＴファシリティーズ　・</a:t>
            </a:r>
            <a:r>
              <a:rPr lang="ja-JP" altLang="en-US" sz="1200" dirty="0" smtClean="0">
                <a:solidFill>
                  <a:srgbClr val="000000"/>
                </a:solidFill>
                <a:latin typeface="ＭＳ Ｐゴシック" panose="020B0600070205080204" pitchFamily="50" charset="-128"/>
                <a:ea typeface="ＭＳ Ｐゴシック" panose="020B0600070205080204" pitchFamily="50" charset="-128"/>
                <a:cs typeface="Times New Roman"/>
              </a:rPr>
              <a:t>グリーンシステム㈱</a:t>
            </a:r>
            <a:endParaRPr lang="en-US" altLang="ja-JP" sz="1200" dirty="0" smtClean="0">
              <a:solidFill>
                <a:srgbClr val="000000"/>
              </a:solidFill>
              <a:latin typeface="ＭＳ Ｐゴシック" panose="020B0600070205080204" pitchFamily="50" charset="-128"/>
              <a:ea typeface="ＭＳ Ｐゴシック" panose="020B0600070205080204" pitchFamily="50" charset="-128"/>
              <a:cs typeface="Times New Roman"/>
            </a:endParaRPr>
          </a:p>
          <a:p>
            <a:pPr marL="62359" indent="-62359"/>
            <a:r>
              <a:rPr lang="ja-JP" altLang="en-US" sz="1200" dirty="0">
                <a:solidFill>
                  <a:srgbClr val="000000"/>
                </a:solidFill>
                <a:latin typeface="ＭＳ Ｐゴシック" panose="020B0600070205080204" pitchFamily="50" charset="-128"/>
                <a:ea typeface="ＭＳ Ｐゴシック" panose="020B0600070205080204" pitchFamily="50" charset="-128"/>
                <a:cs typeface="Times New Roman"/>
              </a:rPr>
              <a:t>　</a:t>
            </a:r>
            <a:r>
              <a:rPr lang="ja-JP" altLang="en-US" sz="1200" dirty="0" smtClean="0">
                <a:solidFill>
                  <a:srgbClr val="000000"/>
                </a:solidFill>
                <a:latin typeface="ＭＳ Ｐゴシック" panose="020B0600070205080204" pitchFamily="50" charset="-128"/>
                <a:ea typeface="ＭＳ Ｐゴシック" panose="020B0600070205080204" pitchFamily="50" charset="-128"/>
                <a:cs typeface="Times New Roman"/>
              </a:rPr>
              <a:t>　・ミリカスポーツ振興㈱　・モリタスポーツ</a:t>
            </a:r>
            <a:r>
              <a:rPr lang="ja-JP" altLang="en-US" sz="1200" dirty="0">
                <a:solidFill>
                  <a:srgbClr val="000000"/>
                </a:solidFill>
                <a:latin typeface="ＭＳ Ｐゴシック" panose="020B0600070205080204" pitchFamily="50" charset="-128"/>
                <a:ea typeface="ＭＳ Ｐゴシック" panose="020B0600070205080204" pitchFamily="50" charset="-128"/>
                <a:cs typeface="Times New Roman"/>
              </a:rPr>
              <a:t>・</a:t>
            </a:r>
            <a:r>
              <a:rPr lang="ja-JP" altLang="en-US" sz="1200" dirty="0" smtClean="0">
                <a:solidFill>
                  <a:srgbClr val="000000"/>
                </a:solidFill>
                <a:latin typeface="ＭＳ Ｐゴシック" panose="020B0600070205080204" pitchFamily="50" charset="-128"/>
                <a:ea typeface="ＭＳ Ｐゴシック" panose="020B0600070205080204" pitchFamily="50" charset="-128"/>
                <a:cs typeface="Times New Roman"/>
              </a:rPr>
              <a:t>サービス㈱</a:t>
            </a:r>
            <a:endParaRPr lang="ja-JP" altLang="en-US" sz="1200" dirty="0">
              <a:solidFill>
                <a:srgbClr val="000000"/>
              </a:solidFill>
              <a:latin typeface="ＭＳ Ｐゴシック" panose="020B0600070205080204" pitchFamily="50" charset="-128"/>
              <a:ea typeface="ＭＳ Ｐゴシック" panose="020B0600070205080204" pitchFamily="50" charset="-128"/>
              <a:cs typeface="Times New Roman"/>
            </a:endParaRPr>
          </a:p>
        </p:txBody>
      </p:sp>
      <p:sp>
        <p:nvSpPr>
          <p:cNvPr id="5" name="テキスト ボックス 4"/>
          <p:cNvSpPr txBox="1"/>
          <p:nvPr/>
        </p:nvSpPr>
        <p:spPr>
          <a:xfrm>
            <a:off x="207071" y="3306209"/>
            <a:ext cx="1890812" cy="280052"/>
          </a:xfrm>
          <a:prstGeom prst="rect">
            <a:avLst/>
          </a:prstGeom>
          <a:solidFill>
            <a:srgbClr val="FF3399"/>
          </a:solidFill>
        </p:spPr>
        <p:txBody>
          <a:bodyPr wrap="square" lIns="63984" tIns="31992" rIns="63984" bIns="31992" rtlCol="0">
            <a:spAutoFit/>
          </a:bodyPr>
          <a:lstStyle/>
          <a:p>
            <a:r>
              <a:rPr lang="ja-JP" altLang="en-US" sz="1400" b="1"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■スケジュール</a:t>
            </a:r>
            <a:endParaRPr lang="ja-JP" altLang="en-US" sz="14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7" name="テキスト ボックス 15"/>
          <p:cNvSpPr txBox="1"/>
          <p:nvPr/>
        </p:nvSpPr>
        <p:spPr>
          <a:xfrm>
            <a:off x="210494" y="3626700"/>
            <a:ext cx="8099820" cy="1170452"/>
          </a:xfrm>
          <a:prstGeom prst="rect">
            <a:avLst/>
          </a:prstGeom>
          <a:noFill/>
          <a:ln>
            <a:solidFill>
              <a:schemeClr val="tx1"/>
            </a:solidFill>
          </a:ln>
        </p:spPr>
        <p:txBody>
          <a:bodyPr wrap="square" lIns="61852" tIns="30926" rIns="61852" bIns="30926" rtlCol="0">
            <a:spAutoFit/>
          </a:bodyPr>
          <a:lstStyle/>
          <a:p>
            <a:pPr marL="62359" indent="-62359"/>
            <a:r>
              <a:rPr lang="ja-JP" altLang="en-US" sz="1200" dirty="0" smtClean="0">
                <a:solidFill>
                  <a:srgbClr val="000000"/>
                </a:solidFill>
                <a:latin typeface="ＭＳ Ｐゴシック" panose="020B0600070205080204" pitchFamily="50" charset="-128"/>
                <a:ea typeface="ＭＳ Ｐゴシック" panose="020B0600070205080204" pitchFamily="50" charset="-128"/>
                <a:cs typeface="Times New Roman"/>
              </a:rPr>
              <a:t>平成</a:t>
            </a:r>
            <a:r>
              <a:rPr lang="en-US" altLang="ja-JP" sz="1200" dirty="0" smtClean="0">
                <a:solidFill>
                  <a:srgbClr val="000000"/>
                </a:solidFill>
                <a:latin typeface="ＭＳ Ｐゴシック" panose="020B0600070205080204" pitchFamily="50" charset="-128"/>
                <a:ea typeface="ＭＳ Ｐゴシック" panose="020B0600070205080204" pitchFamily="50" charset="-128"/>
                <a:cs typeface="Times New Roman"/>
              </a:rPr>
              <a:t>30</a:t>
            </a:r>
            <a:r>
              <a:rPr lang="ja-JP" altLang="en-US" sz="1200" dirty="0" smtClean="0">
                <a:solidFill>
                  <a:srgbClr val="000000"/>
                </a:solidFill>
                <a:latin typeface="ＭＳ Ｐゴシック" panose="020B0600070205080204" pitchFamily="50" charset="-128"/>
                <a:ea typeface="ＭＳ Ｐゴシック" panose="020B0600070205080204" pitchFamily="50" charset="-128"/>
                <a:cs typeface="Times New Roman"/>
              </a:rPr>
              <a:t>年３月　府議会の議決により、指定管理者として決定</a:t>
            </a:r>
            <a:endParaRPr lang="en-US" altLang="ja-JP" sz="1200" dirty="0" smtClean="0">
              <a:solidFill>
                <a:srgbClr val="000000"/>
              </a:solidFill>
              <a:latin typeface="ＭＳ Ｐゴシック" panose="020B0600070205080204" pitchFamily="50" charset="-128"/>
              <a:ea typeface="ＭＳ Ｐゴシック" panose="020B0600070205080204" pitchFamily="50" charset="-128"/>
              <a:cs typeface="Times New Roman"/>
            </a:endParaRPr>
          </a:p>
          <a:p>
            <a:pPr marL="62359" indent="-62359"/>
            <a:r>
              <a:rPr lang="ja-JP" altLang="en-US" sz="1200" dirty="0">
                <a:solidFill>
                  <a:srgbClr val="000000"/>
                </a:solidFill>
                <a:latin typeface="ＭＳ Ｐゴシック" panose="020B0600070205080204" pitchFamily="50" charset="-128"/>
                <a:ea typeface="ＭＳ Ｐゴシック" panose="020B0600070205080204" pitchFamily="50" charset="-128"/>
                <a:cs typeface="Times New Roman"/>
              </a:rPr>
              <a:t>　</a:t>
            </a:r>
            <a:r>
              <a:rPr lang="ja-JP" altLang="en-US" sz="1200" dirty="0" smtClean="0">
                <a:solidFill>
                  <a:srgbClr val="000000"/>
                </a:solidFill>
                <a:latin typeface="ＭＳ Ｐゴシック" panose="020B0600070205080204" pitchFamily="50" charset="-128"/>
                <a:ea typeface="ＭＳ Ｐゴシック" panose="020B0600070205080204" pitchFamily="50" charset="-128"/>
                <a:cs typeface="Times New Roman"/>
              </a:rPr>
              <a:t>　　　　　４月　指定管理者の指定</a:t>
            </a:r>
            <a:endParaRPr lang="en-US" altLang="ja-JP" sz="1200" dirty="0" smtClean="0">
              <a:solidFill>
                <a:srgbClr val="000000"/>
              </a:solidFill>
              <a:latin typeface="ＭＳ Ｐゴシック" panose="020B0600070205080204" pitchFamily="50" charset="-128"/>
              <a:ea typeface="ＭＳ Ｐゴシック" panose="020B0600070205080204" pitchFamily="50" charset="-128"/>
              <a:cs typeface="Times New Roman"/>
            </a:endParaRPr>
          </a:p>
          <a:p>
            <a:pPr marL="62359" indent="-62359"/>
            <a:r>
              <a:rPr lang="ja-JP" altLang="en-US" sz="1200" dirty="0" smtClean="0">
                <a:solidFill>
                  <a:srgbClr val="000000"/>
                </a:solidFill>
                <a:latin typeface="ＭＳ Ｐゴシック" panose="020B0600070205080204" pitchFamily="50" charset="-128"/>
                <a:ea typeface="ＭＳ Ｐゴシック" panose="020B0600070205080204" pitchFamily="50" charset="-128"/>
                <a:cs typeface="Times New Roman"/>
              </a:rPr>
              <a:t>　　　　　　　　</a:t>
            </a:r>
            <a:endParaRPr lang="en-US" altLang="ja-JP" sz="1200" dirty="0" smtClean="0">
              <a:solidFill>
                <a:srgbClr val="000000"/>
              </a:solidFill>
              <a:latin typeface="ＭＳ Ｐゴシック" panose="020B0600070205080204" pitchFamily="50" charset="-128"/>
              <a:ea typeface="ＭＳ Ｐゴシック" panose="020B0600070205080204" pitchFamily="50" charset="-128"/>
              <a:cs typeface="Times New Roman"/>
            </a:endParaRPr>
          </a:p>
          <a:p>
            <a:pPr marL="62359" indent="-62359"/>
            <a:r>
              <a:rPr lang="ja-JP" altLang="en-US" sz="1200" dirty="0" smtClean="0">
                <a:solidFill>
                  <a:srgbClr val="000000"/>
                </a:solidFill>
                <a:latin typeface="ＭＳ Ｐゴシック" panose="020B0600070205080204" pitchFamily="50" charset="-128"/>
                <a:ea typeface="ＭＳ Ｐゴシック" panose="020B0600070205080204" pitchFamily="50" charset="-128"/>
                <a:cs typeface="Times New Roman"/>
              </a:rPr>
              <a:t>　　　　　　４月～９月　府と指定管理者の協議、事業実施計画書の提出、協定の締結、引継ぎ</a:t>
            </a:r>
            <a:endParaRPr lang="en-US" altLang="ja-JP" sz="1200" dirty="0" smtClean="0">
              <a:solidFill>
                <a:srgbClr val="000000"/>
              </a:solidFill>
              <a:latin typeface="ＭＳ Ｐゴシック" panose="020B0600070205080204" pitchFamily="50" charset="-128"/>
              <a:ea typeface="ＭＳ Ｐゴシック" panose="020B0600070205080204" pitchFamily="50" charset="-128"/>
              <a:cs typeface="Times New Roman"/>
            </a:endParaRPr>
          </a:p>
          <a:p>
            <a:pPr marL="62359" indent="-62359"/>
            <a:r>
              <a:rPr lang="ja-JP" altLang="en-US" sz="1200" dirty="0" smtClean="0">
                <a:solidFill>
                  <a:srgbClr val="000000"/>
                </a:solidFill>
                <a:latin typeface="ＭＳ Ｐゴシック" panose="020B0600070205080204" pitchFamily="50" charset="-128"/>
                <a:ea typeface="ＭＳ Ｐゴシック" panose="020B0600070205080204" pitchFamily="50" charset="-128"/>
                <a:cs typeface="Times New Roman"/>
              </a:rPr>
              <a:t>　　　　　　　　　　　　　　</a:t>
            </a:r>
            <a:endParaRPr lang="en-US" altLang="ja-JP" sz="1200" dirty="0" smtClean="0">
              <a:solidFill>
                <a:srgbClr val="000000"/>
              </a:solidFill>
              <a:latin typeface="ＭＳ Ｐゴシック" panose="020B0600070205080204" pitchFamily="50" charset="-128"/>
              <a:ea typeface="ＭＳ Ｐゴシック" panose="020B0600070205080204" pitchFamily="50" charset="-128"/>
              <a:cs typeface="Times New Roman"/>
            </a:endParaRPr>
          </a:p>
          <a:p>
            <a:pPr marL="62359" indent="-62359"/>
            <a:r>
              <a:rPr lang="ja-JP" altLang="en-US" sz="1200" dirty="0">
                <a:solidFill>
                  <a:srgbClr val="000000"/>
                </a:solidFill>
                <a:latin typeface="ＭＳ Ｐゴシック" panose="020B0600070205080204" pitchFamily="50" charset="-128"/>
                <a:ea typeface="ＭＳ Ｐゴシック" panose="020B0600070205080204" pitchFamily="50" charset="-128"/>
                <a:cs typeface="Times New Roman"/>
              </a:rPr>
              <a:t>　</a:t>
            </a:r>
            <a:r>
              <a:rPr lang="ja-JP" altLang="en-US" sz="1200" dirty="0" smtClean="0">
                <a:solidFill>
                  <a:srgbClr val="000000"/>
                </a:solidFill>
                <a:latin typeface="ＭＳ Ｐゴシック" panose="020B0600070205080204" pitchFamily="50" charset="-128"/>
                <a:ea typeface="ＭＳ Ｐゴシック" panose="020B0600070205080204" pitchFamily="50" charset="-128"/>
                <a:cs typeface="Times New Roman"/>
              </a:rPr>
              <a:t>　　　　１０月　指定管理者による公園管理開始</a:t>
            </a:r>
            <a:endParaRPr lang="en-US" altLang="ja-JP" sz="1200" dirty="0" smtClean="0">
              <a:solidFill>
                <a:srgbClr val="000000"/>
              </a:solidFill>
              <a:latin typeface="ＭＳ Ｐゴシック" panose="020B0600070205080204" pitchFamily="50" charset="-128"/>
              <a:ea typeface="ＭＳ Ｐゴシック" panose="020B0600070205080204" pitchFamily="50" charset="-128"/>
              <a:cs typeface="Times New Roman"/>
            </a:endParaRPr>
          </a:p>
        </p:txBody>
      </p:sp>
      <p:sp>
        <p:nvSpPr>
          <p:cNvPr id="9" name="スライド番号プレースホルダー 1"/>
          <p:cNvSpPr txBox="1">
            <a:spLocks/>
          </p:cNvSpPr>
          <p:nvPr/>
        </p:nvSpPr>
        <p:spPr>
          <a:xfrm>
            <a:off x="6984455" y="6492875"/>
            <a:ext cx="2133600" cy="365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39" tIns="45720" rIns="91439" bIns="45720" rtlCol="0" anchor="ctr"/>
          <a:lstStyle>
            <a:defPPr>
              <a:defRPr lang="ja-JP"/>
            </a:defPPr>
            <a:lvl1pPr marL="0" algn="r" defTabSz="914391" rtl="0" eaLnBrk="0" latinLnBrk="0" hangingPunct="0">
              <a:spcBef>
                <a:spcPct val="20000"/>
              </a:spcBef>
              <a:buChar char="•"/>
              <a:defRPr kumimoji="1" sz="3200" kern="1200">
                <a:solidFill>
                  <a:schemeClr val="tx1"/>
                </a:solidFill>
                <a:latin typeface="Arial" charset="0"/>
                <a:ea typeface="ＭＳ Ｐゴシック" charset="-128"/>
                <a:cs typeface="+mn-cs"/>
              </a:defRPr>
            </a:lvl1pPr>
            <a:lvl2pPr marL="742943" indent="-285747" algn="l" defTabSz="914391" rtl="0" eaLnBrk="0" latinLnBrk="0" hangingPunct="0">
              <a:spcBef>
                <a:spcPct val="20000"/>
              </a:spcBef>
              <a:buChar char="–"/>
              <a:defRPr kumimoji="1" sz="2800" kern="1200">
                <a:solidFill>
                  <a:schemeClr val="tx1"/>
                </a:solidFill>
                <a:latin typeface="Arial" charset="0"/>
                <a:ea typeface="ＭＳ Ｐゴシック" charset="-128"/>
                <a:cs typeface="+mn-cs"/>
              </a:defRPr>
            </a:lvl2pPr>
            <a:lvl3pPr marL="1142989" indent="-228598" algn="l" defTabSz="914391" rtl="0" eaLnBrk="0" latinLnBrk="0" hangingPunct="0">
              <a:spcBef>
                <a:spcPct val="20000"/>
              </a:spcBef>
              <a:buChar char="•"/>
              <a:defRPr kumimoji="1" sz="2400" kern="1200">
                <a:solidFill>
                  <a:schemeClr val="tx1"/>
                </a:solidFill>
                <a:latin typeface="Arial" charset="0"/>
                <a:ea typeface="ＭＳ Ｐゴシック" charset="-128"/>
                <a:cs typeface="+mn-cs"/>
              </a:defRPr>
            </a:lvl3pPr>
            <a:lvl4pPr marL="1600184" indent="-228598" algn="l" defTabSz="914391" rtl="0" eaLnBrk="0" latinLnBrk="0" hangingPunct="0">
              <a:spcBef>
                <a:spcPct val="20000"/>
              </a:spcBef>
              <a:buChar char="–"/>
              <a:defRPr kumimoji="1" sz="2000" kern="1200">
                <a:solidFill>
                  <a:schemeClr val="tx1"/>
                </a:solidFill>
                <a:latin typeface="Arial" charset="0"/>
                <a:ea typeface="ＭＳ Ｐゴシック" charset="-128"/>
                <a:cs typeface="+mn-cs"/>
              </a:defRPr>
            </a:lvl4pPr>
            <a:lvl5pPr marL="2057379" indent="-228598" algn="l" defTabSz="914391" rtl="0" eaLnBrk="0" latinLnBrk="0" hangingPunct="0">
              <a:spcBef>
                <a:spcPct val="20000"/>
              </a:spcBef>
              <a:buChar char="»"/>
              <a:defRPr kumimoji="1" sz="2000" kern="1200">
                <a:solidFill>
                  <a:schemeClr val="tx1"/>
                </a:solidFill>
                <a:latin typeface="Arial" charset="0"/>
                <a:ea typeface="ＭＳ Ｐゴシック" charset="-128"/>
                <a:cs typeface="+mn-cs"/>
              </a:defRPr>
            </a:lvl5pPr>
            <a:lvl6pPr marL="2514575" indent="-228598" algn="l" defTabSz="914391" rtl="0" eaLnBrk="0" fontAlgn="base" latinLnBrk="0" hangingPunct="0">
              <a:spcBef>
                <a:spcPct val="20000"/>
              </a:spcBef>
              <a:spcAft>
                <a:spcPct val="0"/>
              </a:spcAft>
              <a:buChar char="»"/>
              <a:defRPr kumimoji="1" sz="2000" kern="1200">
                <a:solidFill>
                  <a:schemeClr val="tx1"/>
                </a:solidFill>
                <a:latin typeface="Arial" charset="0"/>
                <a:ea typeface="ＭＳ Ｐゴシック" charset="-128"/>
                <a:cs typeface="+mn-cs"/>
              </a:defRPr>
            </a:lvl6pPr>
            <a:lvl7pPr marL="2971770" indent="-228598" algn="l" defTabSz="914391" rtl="0" eaLnBrk="0" fontAlgn="base" latinLnBrk="0" hangingPunct="0">
              <a:spcBef>
                <a:spcPct val="20000"/>
              </a:spcBef>
              <a:spcAft>
                <a:spcPct val="0"/>
              </a:spcAft>
              <a:buChar char="»"/>
              <a:defRPr kumimoji="1" sz="2000" kern="1200">
                <a:solidFill>
                  <a:schemeClr val="tx1"/>
                </a:solidFill>
                <a:latin typeface="Arial" charset="0"/>
                <a:ea typeface="ＭＳ Ｐゴシック" charset="-128"/>
                <a:cs typeface="+mn-cs"/>
              </a:defRPr>
            </a:lvl7pPr>
            <a:lvl8pPr marL="3428966" indent="-228598" algn="l" defTabSz="914391" rtl="0" eaLnBrk="0" fontAlgn="base" latinLnBrk="0" hangingPunct="0">
              <a:spcBef>
                <a:spcPct val="20000"/>
              </a:spcBef>
              <a:spcAft>
                <a:spcPct val="0"/>
              </a:spcAft>
              <a:buChar char="»"/>
              <a:defRPr kumimoji="1" sz="2000" kern="1200">
                <a:solidFill>
                  <a:schemeClr val="tx1"/>
                </a:solidFill>
                <a:latin typeface="Arial" charset="0"/>
                <a:ea typeface="ＭＳ Ｐゴシック" charset="-128"/>
                <a:cs typeface="+mn-cs"/>
              </a:defRPr>
            </a:lvl8pPr>
            <a:lvl9pPr marL="3886161" indent="-228598" algn="l" defTabSz="914391" rtl="0" eaLnBrk="0" fontAlgn="base" latinLnBrk="0" hangingPunct="0">
              <a:spcBef>
                <a:spcPct val="20000"/>
              </a:spcBef>
              <a:spcAft>
                <a:spcPct val="0"/>
              </a:spcAft>
              <a:buChar char="»"/>
              <a:defRPr kumimoji="1" sz="2000" kern="1200">
                <a:solidFill>
                  <a:schemeClr val="tx1"/>
                </a:solidFill>
                <a:latin typeface="Arial" charset="0"/>
                <a:ea typeface="ＭＳ Ｐゴシック" charset="-128"/>
                <a:cs typeface="+mn-cs"/>
              </a:defRPr>
            </a:lvl9pPr>
          </a:lstStyle>
          <a:p>
            <a:pPr eaLnBrk="1" hangingPunct="1">
              <a:spcBef>
                <a:spcPct val="0"/>
              </a:spcBef>
              <a:buFontTx/>
              <a:buNone/>
            </a:pPr>
            <a:r>
              <a:rPr lang="ja-JP" altLang="en-US" sz="1000" dirty="0" smtClean="0"/>
              <a:t>７</a:t>
            </a:r>
            <a:endParaRPr lang="en-US" altLang="ja-JP" sz="1000" dirty="0"/>
          </a:p>
        </p:txBody>
      </p:sp>
      <p:sp>
        <p:nvSpPr>
          <p:cNvPr id="8" name="テキスト ボックス 7"/>
          <p:cNvSpPr txBox="1"/>
          <p:nvPr/>
        </p:nvSpPr>
        <p:spPr>
          <a:xfrm>
            <a:off x="203648" y="5124993"/>
            <a:ext cx="3144216" cy="280052"/>
          </a:xfrm>
          <a:prstGeom prst="rect">
            <a:avLst/>
          </a:prstGeom>
          <a:solidFill>
            <a:srgbClr val="FF3399"/>
          </a:solidFill>
        </p:spPr>
        <p:txBody>
          <a:bodyPr wrap="square" lIns="63984" tIns="31992" rIns="63984" bIns="31992" rtlCol="0">
            <a:spAutoFit/>
          </a:bodyPr>
          <a:lstStyle/>
          <a:p>
            <a:r>
              <a:rPr lang="ja-JP" altLang="en-US" sz="1400" b="1"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■モニタリング</a:t>
            </a:r>
            <a:endParaRPr lang="ja-JP" altLang="en-US" sz="14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10" name="テキスト ボックス 15"/>
          <p:cNvSpPr txBox="1"/>
          <p:nvPr/>
        </p:nvSpPr>
        <p:spPr>
          <a:xfrm>
            <a:off x="207071" y="5445484"/>
            <a:ext cx="8099820" cy="431788"/>
          </a:xfrm>
          <a:prstGeom prst="rect">
            <a:avLst/>
          </a:prstGeom>
          <a:noFill/>
          <a:ln>
            <a:solidFill>
              <a:schemeClr val="tx1"/>
            </a:solidFill>
          </a:ln>
        </p:spPr>
        <p:txBody>
          <a:bodyPr wrap="square" lIns="61852" tIns="30926" rIns="61852" bIns="30926" rtlCol="0">
            <a:spAutoFit/>
          </a:bodyPr>
          <a:lstStyle/>
          <a:p>
            <a:pPr marL="62359" indent="-62359"/>
            <a:r>
              <a:rPr lang="ja-JP" altLang="en-US" sz="1200" dirty="0" smtClean="0">
                <a:solidFill>
                  <a:srgbClr val="000000"/>
                </a:solidFill>
                <a:latin typeface="ＭＳ Ｐゴシック" panose="020B0600070205080204" pitchFamily="50" charset="-128"/>
                <a:ea typeface="ＭＳ Ｐゴシック" panose="020B0600070205080204" pitchFamily="50" charset="-128"/>
                <a:cs typeface="Times New Roman"/>
              </a:rPr>
              <a:t>　　指定期間中の年度ごとに、事業計画で提案した目標の達成状況、管理運営や事業の実施状況等について、外部有識者で構成する大阪府立万国博覧会記念公園指定管理者評価委員会によるモニタリング（点検）を実施。</a:t>
            </a:r>
            <a:endParaRPr lang="en-US" altLang="ja-JP" sz="1200" dirty="0" smtClean="0">
              <a:solidFill>
                <a:srgbClr val="000000"/>
              </a:solidFill>
              <a:latin typeface="ＭＳ Ｐゴシック" panose="020B0600070205080204" pitchFamily="50" charset="-128"/>
              <a:ea typeface="ＭＳ Ｐゴシック" panose="020B0600070205080204" pitchFamily="50" charset="-128"/>
              <a:cs typeface="Times New Roman"/>
            </a:endParaRPr>
          </a:p>
        </p:txBody>
      </p:sp>
    </p:spTree>
    <p:extLst>
      <p:ext uri="{BB962C8B-B14F-4D97-AF65-F5344CB8AC3E}">
        <p14:creationId xmlns:p14="http://schemas.microsoft.com/office/powerpoint/2010/main" val="300028653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5135</TotalTime>
  <Words>1026</Words>
  <Application>Microsoft Office PowerPoint</Application>
  <PresentationFormat>画面に合わせる (4:3)</PresentationFormat>
  <Paragraphs>303</Paragraphs>
  <Slides>9</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2</vt:i4>
      </vt:variant>
      <vt:variant>
        <vt:lpstr>スライド タイトル</vt:lpstr>
      </vt:variant>
      <vt:variant>
        <vt:i4>9</vt:i4>
      </vt:variant>
    </vt:vector>
  </HeadingPairs>
  <TitlesOfParts>
    <vt:vector size="12" baseType="lpstr">
      <vt:lpstr>Office ​​テーマ</vt:lpstr>
      <vt:lpstr>ワークシート</vt:lpstr>
      <vt:lpstr>文書</vt:lpstr>
      <vt:lpstr>万博記念公園の現況について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太陽の塔　耐震改修について</dc:title>
  <dc:creator>前田　賢司</dc:creator>
  <cp:lastModifiedBy>前田　賢司</cp:lastModifiedBy>
  <cp:revision>377</cp:revision>
  <cp:lastPrinted>2018-06-08T00:02:09Z</cp:lastPrinted>
  <dcterms:created xsi:type="dcterms:W3CDTF">2015-12-07T04:38:42Z</dcterms:created>
  <dcterms:modified xsi:type="dcterms:W3CDTF">2018-06-22T02:40:33Z</dcterms:modified>
</cp:coreProperties>
</file>