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36" y="72"/>
      </p:cViewPr>
      <p:guideLst>
        <p:guide orient="horz" pos="288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B824E-F058-4BCF-A420-122FDE0B32BD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57ED4-4D70-4325-8A86-F58B179C34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31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57ED4-4D70-4325-8A86-F58B179C349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17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50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8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44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4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89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48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500" b="1"/>
            </a:lvl2pPr>
            <a:lvl3pPr marL="685771" indent="0">
              <a:buNone/>
              <a:defRPr sz="1350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07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56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46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34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500"/>
            </a:lvl4pPr>
            <a:lvl5pPr marL="1371543" indent="0">
              <a:buNone/>
              <a:defRPr sz="1500"/>
            </a:lvl5pPr>
            <a:lvl6pPr marL="1714428" indent="0">
              <a:buNone/>
              <a:defRPr sz="1500"/>
            </a:lvl6pPr>
            <a:lvl7pPr marL="2057314" indent="0">
              <a:buNone/>
              <a:defRPr sz="1500"/>
            </a:lvl7pPr>
            <a:lvl8pPr marL="2400200" indent="0">
              <a:buNone/>
              <a:defRPr sz="1500"/>
            </a:lvl8pPr>
            <a:lvl9pPr marL="2743085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886" indent="0">
              <a:buNone/>
              <a:defRPr sz="900"/>
            </a:lvl2pPr>
            <a:lvl3pPr marL="685771" indent="0">
              <a:buNone/>
              <a:defRPr sz="750"/>
            </a:lvl3pPr>
            <a:lvl4pPr marL="1028657" indent="0">
              <a:buNone/>
              <a:defRPr sz="675"/>
            </a:lvl4pPr>
            <a:lvl5pPr marL="1371543" indent="0">
              <a:buNone/>
              <a:defRPr sz="675"/>
            </a:lvl5pPr>
            <a:lvl6pPr marL="1714428" indent="0">
              <a:buNone/>
              <a:defRPr sz="675"/>
            </a:lvl6pPr>
            <a:lvl7pPr marL="2057314" indent="0">
              <a:buNone/>
              <a:defRPr sz="675"/>
            </a:lvl7pPr>
            <a:lvl8pPr marL="2400200" indent="0">
              <a:buNone/>
              <a:defRPr sz="675"/>
            </a:lvl8pPr>
            <a:lvl9pPr marL="27430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08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3EDD7-B6BA-494A-B38D-2975EEE95934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EF78D-2D85-48AE-949B-A2F7040C7D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59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771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5" indent="-257165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9" indent="-214304" algn="l" defTabSz="68577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399229"/>
              </p:ext>
            </p:extLst>
          </p:nvPr>
        </p:nvGraphicFramePr>
        <p:xfrm>
          <a:off x="434400" y="2072919"/>
          <a:ext cx="1986488" cy="14097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68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実施数について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実施箇所数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実施校区数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全小学校区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380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実施率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％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914648"/>
              </p:ext>
            </p:extLst>
          </p:nvPr>
        </p:nvGraphicFramePr>
        <p:xfrm>
          <a:off x="434400" y="3713603"/>
          <a:ext cx="1986488" cy="11125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10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890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年間実施日数（平均）</a:t>
                      </a:r>
                      <a:endParaRPr lang="ja-JP" altLang="en-US" sz="13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74.0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56.4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土曜日など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17.6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14637"/>
              </p:ext>
            </p:extLst>
          </p:nvPr>
        </p:nvGraphicFramePr>
        <p:xfrm>
          <a:off x="443512" y="6632631"/>
          <a:ext cx="2553440" cy="6858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5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40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安全管理員（ボランティア）人数（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日平均）</a:t>
                      </a:r>
                      <a:endParaRPr kumimoji="1" lang="en-US" altLang="ja-JP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8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3.2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230164"/>
              </p:ext>
            </p:extLst>
          </p:nvPr>
        </p:nvGraphicFramePr>
        <p:xfrm>
          <a:off x="443512" y="5267919"/>
          <a:ext cx="5508613" cy="10909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11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4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2890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コーディネーターについて</a:t>
                      </a:r>
                      <a:endParaRPr kumimoji="1" lang="ja-JP" altLang="en-US" sz="13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3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属性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教員</a:t>
                      </a:r>
                      <a:r>
                        <a:rPr 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ＯＢ</a:t>
                      </a:r>
                      <a:endParaRPr 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ＰＴＡ役員経験者</a:t>
                      </a:r>
                      <a:endParaRPr lang="zh-TW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活動ボランティア経験者</a:t>
                      </a:r>
                      <a:endParaRPr lang="ja-JP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行政職員</a:t>
                      </a:r>
                      <a:endParaRPr lang="ja-JP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学校教職員</a:t>
                      </a:r>
                      <a:endParaRPr lang="ja-JP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その他</a:t>
                      </a:r>
                      <a:endParaRPr lang="ja-JP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  <a:endParaRPr lang="ja-JP" altLang="en-US" sz="8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人数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59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171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368</a:t>
                      </a:r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割合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46%</a:t>
                      </a:r>
                      <a:endParaRPr lang="en-US" altLang="ja-JP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778911"/>
              </p:ext>
            </p:extLst>
          </p:nvPr>
        </p:nvGraphicFramePr>
        <p:xfrm>
          <a:off x="2573866" y="2072919"/>
          <a:ext cx="3888434" cy="2041940"/>
        </p:xfrm>
        <a:graphic>
          <a:graphicData uri="http://schemas.openxmlformats.org/drawingml/2006/table">
            <a:tbl>
              <a:tblPr firstRow="1" bandCol="1">
                <a:tableStyleId>{BDBED569-4797-4DF1-A0F4-6AAB3CD982D8}</a:tableStyleId>
              </a:tblPr>
              <a:tblGrid>
                <a:gridCol w="852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8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8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活動内容</a:t>
                      </a:r>
                      <a:r>
                        <a:rPr lang="en-US" altLang="ja-JP" sz="14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4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小学校区数）</a:t>
                      </a:r>
                      <a:endParaRPr lang="ja-JP" altLang="en-US" sz="1400" b="1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1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平日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学習</a:t>
                      </a:r>
                      <a:r>
                        <a:rPr lang="ja-JP" altLang="en-US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活動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スポーツ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文化</a:t>
                      </a:r>
                      <a:r>
                        <a:rPr lang="ja-JP" altLang="en-US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・芸術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体験活動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その他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211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168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138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151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151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66%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53%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43%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47%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1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土曜日など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161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129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173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59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33%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62%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67%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16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合計</a:t>
                      </a:r>
                      <a:endParaRPr lang="ja-JP" altLang="en-US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231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247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95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233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157 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1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61%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52%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62%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42%</a:t>
                      </a:r>
                      <a:endParaRPr lang="en-US" altLang="ja-JP" sz="1100" b="0" i="0" u="none" strike="noStrike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196752" y="1187624"/>
            <a:ext cx="4755373" cy="36933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おおさか元気広場　平成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年度実績値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3180" y="7405128"/>
            <a:ext cx="999111" cy="21358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788" dirty="0"/>
              <a:t>※</a:t>
            </a:r>
            <a:r>
              <a:rPr lang="ja-JP" altLang="en-US" sz="788" dirty="0"/>
              <a:t>平日・土日含む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29200" y="533938"/>
            <a:ext cx="15121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資料５（</a:t>
            </a:r>
            <a:r>
              <a:rPr kumimoji="1" lang="ja-JP" altLang="en-US" dirty="0" smtClean="0"/>
              <a:t>参考）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04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168</Words>
  <Application>Microsoft Office PowerPoint</Application>
  <PresentationFormat>画面に合わせる (4:3)</PresentationFormat>
  <Paragraphs>86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上田　哲司</cp:lastModifiedBy>
  <cp:revision>24</cp:revision>
  <cp:lastPrinted>2019-06-07T07:41:06Z</cp:lastPrinted>
  <dcterms:created xsi:type="dcterms:W3CDTF">2017-04-14T06:47:06Z</dcterms:created>
  <dcterms:modified xsi:type="dcterms:W3CDTF">2019-06-07T07:41:08Z</dcterms:modified>
</cp:coreProperties>
</file>