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256" r:id="rId5"/>
    <p:sldId id="257" r:id="rId6"/>
    <p:sldId id="258" r:id="rId7"/>
    <p:sldId id="262" r:id="rId8"/>
    <p:sldId id="263" r:id="rId9"/>
    <p:sldId id="264" r:id="rId10"/>
    <p:sldId id="265" r:id="rId11"/>
    <p:sldId id="266" r:id="rId12"/>
    <p:sldId id="267" r:id="rId13"/>
    <p:sldId id="268" r:id="rId14"/>
    <p:sldId id="269" r:id="rId15"/>
    <p:sldId id="270" r:id="rId16"/>
    <p:sldId id="273" r:id="rId17"/>
    <p:sldId id="285" r:id="rId18"/>
    <p:sldId id="276" r:id="rId19"/>
    <p:sldId id="277" r:id="rId20"/>
    <p:sldId id="278" r:id="rId21"/>
    <p:sldId id="279" r:id="rId22"/>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168" autoAdjust="0"/>
  </p:normalViewPr>
  <p:slideViewPr>
    <p:cSldViewPr>
      <p:cViewPr varScale="1">
        <p:scale>
          <a:sx n="91" d="100"/>
          <a:sy n="91" d="100"/>
        </p:scale>
        <p:origin x="114" y="2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DBE0D4-6C18-41E7-BA8D-FBC0FCBC4F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8002A49-57B4-4000-823B-4A836483E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413AEC3-98E3-44E1-A6A6-B4824C34D909}"/>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BE44517F-B968-47BB-9274-A674CDB0B530}"/>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4C8EE71B-2DA5-4311-A2E9-5637702989FE}"/>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8524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847D2-CDCA-427E-9400-DF3D5014B72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E22704-BCC3-4CA1-B790-6698F96E44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0562CE-A7F2-40B5-AFF2-EE1D5D40A02F}"/>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C8FD4809-24B5-4747-BCE9-C2C595277877}"/>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26012A1E-AA8C-4941-9F23-9257151A0A31}"/>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143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139A6AB-4559-47B5-ACAB-A77028C3D2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E43A7D-1D26-4417-8CFD-9482CF01C05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21EBE4-2EBF-4D35-9AB9-559538BEB616}"/>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E57024DB-006D-417B-9FFA-E8D138F3942C}"/>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98E67367-E71C-4D62-8A79-51AC488A5ABF}"/>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00324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50086" y="2874645"/>
            <a:ext cx="10190480" cy="1002029"/>
          </a:xfrm>
          <a:prstGeom prst="rect">
            <a:avLst/>
          </a:prstGeom>
        </p:spPr>
        <p:txBody>
          <a:bodyPr wrap="square" lIns="0" tIns="0" rIns="0" bIns="0">
            <a:spAutoFit/>
          </a:bodyPr>
          <a:lstStyle>
            <a:lvl1pPr>
              <a:defRPr sz="3200" b="0" i="0">
                <a:solidFill>
                  <a:schemeClr val="tx1"/>
                </a:solidFill>
                <a:latin typeface="HGMaruGothicMPRO"/>
                <a:cs typeface="HGMaruGothicMPRO"/>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1" i="0" u="sng">
                <a:solidFill>
                  <a:srgbClr val="FF0000"/>
                </a:solidFill>
                <a:latin typeface="HGMaruGothicMPRO"/>
                <a:cs typeface="HGMaruGothicMPR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60336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HGMaruGothicMPRO"/>
                <a:cs typeface="HGMaruGothicMPR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800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AD9CB6-C38A-43F1-B746-4E8162EE1CC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2AB185-022C-4FEA-8C64-2FF5C5CB67D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A1A12C-49D7-4A3F-85DD-8B554F7BCC48}"/>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4AA91FDE-4AD7-47DC-9D3B-1FF6499176BF}"/>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6A37A24D-0CA1-4274-AF79-79D44A60A5A4}"/>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9484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9594CF-EE87-4B6E-95C2-D2BD68312D8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AA95EE-FACE-4FDC-8AA2-C78202B41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1586010-3260-4FA7-A77A-0900C396E988}"/>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E4AD3AF2-C208-4DAB-8A84-FC4B3780AF1B}"/>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39146EC5-91EC-4287-BBD5-F17C904AF792}"/>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3814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C1AB8-66D6-4158-8801-A1CA4AF27C5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9A8561-D11A-4B2F-9AB3-4D131E7016D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18F3BA5-E708-41D0-89E1-4C864261859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B30042-C7A6-4082-AE0E-041C169B3ED9}"/>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6" name="フッター プレースホルダー 5">
            <a:extLst>
              <a:ext uri="{FF2B5EF4-FFF2-40B4-BE49-F238E27FC236}">
                <a16:creationId xmlns:a16="http://schemas.microsoft.com/office/drawing/2014/main" id="{58FC7239-4F44-4579-8FA9-3FB7A37CDCD7}"/>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149F08F1-EE5D-4A8B-8ECA-0DB8CAC0FA5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66290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860CB-1B35-4529-A8C9-CE41BF24E36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CCF92C-D73C-40E3-BD09-CEB1FCB01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82B3391-9F26-4337-97A9-0F9545C6FCE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C3E7CF-64EA-4F4E-AC9B-6544C6FA4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B0F0D78-2E1D-4140-923E-C8FD6B0AD1E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19F27E4-C9DA-412D-8DD9-9CF7629080FA}"/>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8" name="フッター プレースホルダー 7">
            <a:extLst>
              <a:ext uri="{FF2B5EF4-FFF2-40B4-BE49-F238E27FC236}">
                <a16:creationId xmlns:a16="http://schemas.microsoft.com/office/drawing/2014/main" id="{5F0A0DAA-F71A-4071-95E3-79ED416D74FF}"/>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E8028A57-3C32-4BA7-BC4F-3D8614602569}"/>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12563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02111-1F51-4AE4-B72C-E886A1EF34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D8E4C66-B26F-452E-8158-719AB2E43D4D}"/>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4" name="フッター プレースホルダー 3">
            <a:extLst>
              <a:ext uri="{FF2B5EF4-FFF2-40B4-BE49-F238E27FC236}">
                <a16:creationId xmlns:a16="http://schemas.microsoft.com/office/drawing/2014/main" id="{CF7D9B4D-090F-445E-AA4D-CF8BB63952D3}"/>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F8D8D2C9-89A4-4EF4-9B3E-40AAF3918C34}"/>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3422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25FFF7-CA8B-4FC1-B640-31DBDF40ED75}"/>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3" name="フッター プレースホルダー 2">
            <a:extLst>
              <a:ext uri="{FF2B5EF4-FFF2-40B4-BE49-F238E27FC236}">
                <a16:creationId xmlns:a16="http://schemas.microsoft.com/office/drawing/2014/main" id="{7B8E622F-F6A1-4E85-9711-7932CA753938}"/>
              </a:ext>
            </a:extLst>
          </p:cNvPr>
          <p:cNvSpPr>
            <a:spLocks noGrp="1"/>
          </p:cNvSpPr>
          <p:nvPr>
            <p:ph type="ftr" sz="quarter" idx="1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1E13C66A-1EFE-412B-84F0-0E146627112B}"/>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2399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3D242-0A0B-4BF3-9C2E-D2BA30D002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87F949-AFDA-4A3D-A67C-C96292A206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2D203E-F9B9-436F-A511-F33C62C4E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9085DF-308B-4551-AE14-EF76EDF86357}"/>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6" name="フッター プレースホルダー 5">
            <a:extLst>
              <a:ext uri="{FF2B5EF4-FFF2-40B4-BE49-F238E27FC236}">
                <a16:creationId xmlns:a16="http://schemas.microsoft.com/office/drawing/2014/main" id="{41748A54-125E-4C2D-B426-D2411D6942CB}"/>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77DC4BB9-0A07-47C0-B6AD-84FF240A0E77}"/>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282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50D8C-48C0-44FF-8DFA-1248F51B664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6460B63-A9F1-4136-8184-F5540F4D4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0469B72-1D61-4A08-A244-12458E17F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C77C00-9855-4EA1-846D-53DCC83BD700}"/>
              </a:ext>
            </a:extLst>
          </p:cNvPr>
          <p:cNvSpPr>
            <a:spLocks noGrp="1"/>
          </p:cNvSpPr>
          <p:nvPr>
            <p:ph type="dt" sz="half" idx="10"/>
          </p:nvPr>
        </p:nvSpPr>
        <p:spPr/>
        <p:txBody>
          <a:bodyPr/>
          <a:lstStyle/>
          <a:p>
            <a:fld id="{1D8BD707-D9CF-40AE-B4C6-C98DA3205C09}" type="datetimeFigureOut">
              <a:rPr lang="en-US" smtClean="0"/>
              <a:t>3/12/2024</a:t>
            </a:fld>
            <a:endParaRPr lang="en-US"/>
          </a:p>
        </p:txBody>
      </p:sp>
      <p:sp>
        <p:nvSpPr>
          <p:cNvPr id="6" name="フッター プレースホルダー 5">
            <a:extLst>
              <a:ext uri="{FF2B5EF4-FFF2-40B4-BE49-F238E27FC236}">
                <a16:creationId xmlns:a16="http://schemas.microsoft.com/office/drawing/2014/main" id="{55D22803-FED5-4677-B4CF-A9953F54D542}"/>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AE31FABD-C5E2-4BD6-AF45-B41764993D93}"/>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99244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8FA0A3-62DC-403D-9ED9-95CF7998DA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783B86-162F-4088-8F95-77F428A99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60F0A7-FC71-47CA-8C4C-FB0F724F7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3/12/2024</a:t>
            </a:fld>
            <a:endParaRPr lang="en-US"/>
          </a:p>
        </p:txBody>
      </p:sp>
      <p:sp>
        <p:nvSpPr>
          <p:cNvPr id="5" name="フッター プレースホルダー 4">
            <a:extLst>
              <a:ext uri="{FF2B5EF4-FFF2-40B4-BE49-F238E27FC236}">
                <a16:creationId xmlns:a16="http://schemas.microsoft.com/office/drawing/2014/main" id="{E58B4016-EF7A-4E77-955B-B78DA28C9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ー 5">
            <a:extLst>
              <a:ext uri="{FF2B5EF4-FFF2-40B4-BE49-F238E27FC236}">
                <a16:creationId xmlns:a16="http://schemas.microsoft.com/office/drawing/2014/main" id="{667D5D71-2152-4FD9-8609-971DFA2754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003774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A4726E7-94F0-4168-94EA-214A07160B57}"/>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Texturizer/>
                    </a14:imgEffect>
                  </a14:imgLayer>
                </a14:imgProps>
              </a:ext>
            </a:extLst>
          </a:blip>
          <a:srcRect t="3711"/>
          <a:stretch/>
        </p:blipFill>
        <p:spPr>
          <a:xfrm>
            <a:off x="-12470" y="0"/>
            <a:ext cx="12204469" cy="6858000"/>
          </a:xfrm>
          <a:prstGeom prst="rect">
            <a:avLst/>
          </a:prstGeom>
        </p:spPr>
      </p:pic>
      <p:sp>
        <p:nvSpPr>
          <p:cNvPr id="2" name="object 2"/>
          <p:cNvSpPr txBox="1">
            <a:spLocks noGrp="1"/>
          </p:cNvSpPr>
          <p:nvPr>
            <p:ph type="ctrTitle"/>
          </p:nvPr>
        </p:nvSpPr>
        <p:spPr>
          <a:xfrm>
            <a:off x="994523" y="2061318"/>
            <a:ext cx="10190480" cy="1367682"/>
          </a:xfrm>
          <a:prstGeom prst="rect">
            <a:avLst/>
          </a:prstGeom>
        </p:spPr>
        <p:txBody>
          <a:bodyPr vert="horz" wrap="square" lIns="0" tIns="13335" rIns="0" bIns="0" rtlCol="0">
            <a:spAutoFit/>
          </a:bodyPr>
          <a:lstStyle/>
          <a:p>
            <a:pPr algn="ctr">
              <a:lnSpc>
                <a:spcPct val="100000"/>
              </a:lnSpc>
            </a:pP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行政オンラインシステムによる</a:t>
            </a:r>
            <a:br>
              <a:rPr lang="en-US" altLang="ja-JP" sz="4400" b="1" spc="-20" dirty="0">
                <a:ln>
                  <a:solidFill>
                    <a:schemeClr val="bg1"/>
                  </a:solidFill>
                </a:ln>
                <a:latin typeface="UD デジタル 教科書体 N-B" panose="02020700000000000000" pitchFamily="17" charset="-128"/>
                <a:ea typeface="UD デジタル 教科書体 N-B" panose="02020700000000000000" pitchFamily="17" charset="-128"/>
              </a:rPr>
            </a:b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アドプト･プログラムの</a:t>
            </a:r>
            <a:r>
              <a:rPr lang="ja-JP" altLang="en-US" sz="4400" b="1" spc="-10" dirty="0">
                <a:ln>
                  <a:solidFill>
                    <a:schemeClr val="bg1"/>
                  </a:solidFill>
                </a:ln>
                <a:latin typeface="UD デジタル 教科書体 N-B" panose="02020700000000000000" pitchFamily="17" charset="-128"/>
                <a:ea typeface="UD デジタル 教科書体 N-B" panose="02020700000000000000" pitchFamily="17" charset="-128"/>
              </a:rPr>
              <a:t>活動報告</a:t>
            </a:r>
            <a:r>
              <a:rPr lang="ja-JP" altLang="en-US" sz="4400" b="1" spc="-30" dirty="0">
                <a:ln>
                  <a:solidFill>
                    <a:schemeClr val="bg1"/>
                  </a:solidFill>
                </a:ln>
                <a:latin typeface="UD デジタル 教科書体 N-B" panose="02020700000000000000" pitchFamily="17" charset="-128"/>
                <a:ea typeface="UD デジタル 教科書体 N-B" panose="02020700000000000000" pitchFamily="17" charset="-128"/>
              </a:rPr>
              <a:t>手順</a:t>
            </a:r>
            <a:endParaRPr sz="4400" b="1" spc="-30" dirty="0">
              <a:ln>
                <a:solidFill>
                  <a:schemeClr val="bg1"/>
                </a:solidFill>
              </a:ln>
              <a:latin typeface="UD デジタル 教科書体 N-B" panose="02020700000000000000" pitchFamily="17" charset="-128"/>
              <a:ea typeface="UD デジタル 教科書体 N-B" panose="02020700000000000000" pitchFamily="17" charset="-128"/>
            </a:endParaRPr>
          </a:p>
        </p:txBody>
      </p:sp>
      <p:sp>
        <p:nvSpPr>
          <p:cNvPr id="3" name="object 3"/>
          <p:cNvSpPr txBox="1"/>
          <p:nvPr/>
        </p:nvSpPr>
        <p:spPr>
          <a:xfrm>
            <a:off x="3774997" y="5029200"/>
            <a:ext cx="4629531" cy="689291"/>
          </a:xfrm>
          <a:prstGeom prst="rect">
            <a:avLst/>
          </a:prstGeom>
        </p:spPr>
        <p:txBody>
          <a:bodyPr vert="horz" wrap="square" lIns="0" tIns="12065" rIns="0" bIns="0" rtlCol="0">
            <a:spAutoFit/>
          </a:bodyPr>
          <a:lstStyle/>
          <a:p>
            <a:pPr marL="12700">
              <a:lnSpc>
                <a:spcPct val="100000"/>
              </a:lnSpc>
              <a:spcBef>
                <a:spcPts val="95"/>
              </a:spcBef>
            </a:pPr>
            <a:r>
              <a:rPr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大阪府</a:t>
            </a:r>
            <a:r>
              <a:rPr lang="ja-JP" altLang="en-US"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都市整備部</a:t>
            </a:r>
            <a:endParaRPr lang="en-US" altLang="ja-JP"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endParaRPr>
          </a:p>
        </p:txBody>
      </p:sp>
      <p:sp>
        <p:nvSpPr>
          <p:cNvPr id="4" name="object 4"/>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solidFill>
            <a:schemeClr val="bg1"/>
          </a:solidFill>
          <a:ln w="25908">
            <a:solidFill>
              <a:srgbClr val="000000"/>
            </a:solidFill>
          </a:ln>
        </p:spPr>
        <p:txBody>
          <a:bodyPr wrap="square" lIns="0" tIns="0" rIns="0" bIns="0" rtlCol="0"/>
          <a:lstStyle/>
          <a:p>
            <a:endParaRPr b="1" dirty="0"/>
          </a:p>
        </p:txBody>
      </p:sp>
      <p:sp>
        <p:nvSpPr>
          <p:cNvPr id="5" name="object 5"/>
          <p:cNvSpPr txBox="1"/>
          <p:nvPr/>
        </p:nvSpPr>
        <p:spPr>
          <a:xfrm>
            <a:off x="10858244" y="458851"/>
            <a:ext cx="800355"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游ゴシック" panose="020B0400000000000000" pitchFamily="50" charset="-128"/>
                <a:ea typeface="游ゴシック" panose="020B0400000000000000" pitchFamily="50" charset="-128"/>
                <a:cs typeface="Meiryo"/>
              </a:rPr>
              <a:t>Ｐ</a:t>
            </a:r>
            <a:r>
              <a:rPr lang="en-US" altLang="ja-JP" sz="2400" spc="-25" dirty="0">
                <a:latin typeface="游ゴシック" panose="020B0400000000000000" pitchFamily="50" charset="-128"/>
                <a:ea typeface="游ゴシック" panose="020B0400000000000000" pitchFamily="50" charset="-128"/>
                <a:cs typeface="Meiryo"/>
              </a:rPr>
              <a:t>.</a:t>
            </a:r>
            <a:r>
              <a:rPr sz="2400" spc="-25" dirty="0">
                <a:latin typeface="游ゴシック" panose="020B0400000000000000" pitchFamily="50" charset="-128"/>
                <a:ea typeface="游ゴシック" panose="020B0400000000000000" pitchFamily="50" charset="-128"/>
                <a:cs typeface="Meiryo"/>
              </a:rPr>
              <a:t>１</a:t>
            </a:r>
            <a:endParaRPr sz="2400" dirty="0">
              <a:latin typeface="游ゴシック" panose="020B0400000000000000" pitchFamily="50" charset="-128"/>
              <a:ea typeface="游ゴシック" panose="020B0400000000000000" pitchFamily="50" charset="-128"/>
              <a:cs typeface="Meiryo"/>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0</a:t>
            </a:r>
            <a:endParaRPr sz="2400" dirty="0">
              <a:latin typeface="Yu Gothic"/>
              <a:cs typeface="Yu Gothic"/>
            </a:endParaRPr>
          </a:p>
        </p:txBody>
      </p:sp>
      <p:sp>
        <p:nvSpPr>
          <p:cNvPr id="3" name="object 3"/>
          <p:cNvSpPr txBox="1">
            <a:spLocks noGrp="1"/>
          </p:cNvSpPr>
          <p:nvPr>
            <p:ph type="title"/>
          </p:nvPr>
        </p:nvSpPr>
        <p:spPr>
          <a:xfrm>
            <a:off x="528066" y="20394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6037326" y="2191257"/>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手順１３</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「入力内容の確認」画面に移動しますので、入力内容を確認ください。</a:t>
            </a:r>
            <a:endParaRPr sz="1600" dirty="0">
              <a:latin typeface="HGMaruGothicMPRO"/>
              <a:cs typeface="HGMaruGothicMPRO"/>
            </a:endParaRPr>
          </a:p>
        </p:txBody>
      </p:sp>
      <p:sp>
        <p:nvSpPr>
          <p:cNvPr id="5" name="object 5"/>
          <p:cNvSpPr txBox="1"/>
          <p:nvPr/>
        </p:nvSpPr>
        <p:spPr>
          <a:xfrm>
            <a:off x="6037326" y="3166998"/>
            <a:ext cx="489902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MaruGothicMPRO"/>
                <a:cs typeface="HGMaruGothicMPRO"/>
              </a:rPr>
              <a:t>画面をスクロールし、全項目に修正等が無ければ、</a:t>
            </a:r>
            <a:endParaRPr sz="1600">
              <a:latin typeface="HGMaruGothicMPRO"/>
              <a:cs typeface="HGMaruGothicMPRO"/>
            </a:endParaRPr>
          </a:p>
          <a:p>
            <a:pPr marL="12700">
              <a:lnSpc>
                <a:spcPct val="100000"/>
              </a:lnSpc>
            </a:pPr>
            <a:r>
              <a:rPr sz="1600" spc="-30" dirty="0">
                <a:latin typeface="HGMaruGothicMPRO"/>
                <a:cs typeface="HGMaruGothicMPRO"/>
              </a:rPr>
              <a:t>「登録する」をクリックします。</a:t>
            </a:r>
            <a:endParaRPr sz="1600">
              <a:latin typeface="HGMaruGothicMPRO"/>
              <a:cs typeface="HGMaruGothicMPRO"/>
            </a:endParaRPr>
          </a:p>
        </p:txBody>
      </p:sp>
      <p:grpSp>
        <p:nvGrpSpPr>
          <p:cNvPr id="6" name="object 6"/>
          <p:cNvGrpSpPr/>
          <p:nvPr/>
        </p:nvGrpSpPr>
        <p:grpSpPr>
          <a:xfrm>
            <a:off x="877824" y="1133855"/>
            <a:ext cx="3729354" cy="2935605"/>
            <a:chOff x="877824" y="1133855"/>
            <a:chExt cx="3729354" cy="2935605"/>
          </a:xfrm>
        </p:grpSpPr>
        <p:pic>
          <p:nvPicPr>
            <p:cNvPr id="7" name="object 7"/>
            <p:cNvPicPr/>
            <p:nvPr/>
          </p:nvPicPr>
          <p:blipFill>
            <a:blip r:embed="rId2" cstate="print"/>
            <a:stretch>
              <a:fillRect/>
            </a:stretch>
          </p:blipFill>
          <p:spPr>
            <a:xfrm>
              <a:off x="886968" y="1142999"/>
              <a:ext cx="3710939" cy="2916936"/>
            </a:xfrm>
            <a:prstGeom prst="rect">
              <a:avLst/>
            </a:prstGeom>
          </p:spPr>
        </p:pic>
        <p:sp>
          <p:nvSpPr>
            <p:cNvPr id="8" name="object 8"/>
            <p:cNvSpPr/>
            <p:nvPr/>
          </p:nvSpPr>
          <p:spPr>
            <a:xfrm>
              <a:off x="882396" y="1138427"/>
              <a:ext cx="3720465" cy="2926080"/>
            </a:xfrm>
            <a:custGeom>
              <a:avLst/>
              <a:gdLst/>
              <a:ahLst/>
              <a:cxnLst/>
              <a:rect l="l" t="t" r="r" b="b"/>
              <a:pathLst>
                <a:path w="3720465" h="2926079">
                  <a:moveTo>
                    <a:pt x="0" y="2926080"/>
                  </a:moveTo>
                  <a:lnTo>
                    <a:pt x="3720084" y="2926080"/>
                  </a:lnTo>
                  <a:lnTo>
                    <a:pt x="3720084" y="0"/>
                  </a:lnTo>
                  <a:lnTo>
                    <a:pt x="0" y="0"/>
                  </a:lnTo>
                  <a:lnTo>
                    <a:pt x="0" y="2926080"/>
                  </a:lnTo>
                  <a:close/>
                </a:path>
              </a:pathLst>
            </a:custGeom>
            <a:ln w="9144">
              <a:solidFill>
                <a:srgbClr val="5B9BD4"/>
              </a:solidFill>
            </a:ln>
          </p:spPr>
          <p:txBody>
            <a:bodyPr wrap="square" lIns="0" tIns="0" rIns="0" bIns="0" rtlCol="0"/>
            <a:lstStyle/>
            <a:p>
              <a:endParaRPr/>
            </a:p>
          </p:txBody>
        </p:sp>
      </p:grpSp>
      <p:grpSp>
        <p:nvGrpSpPr>
          <p:cNvPr id="9" name="object 9"/>
          <p:cNvGrpSpPr/>
          <p:nvPr/>
        </p:nvGrpSpPr>
        <p:grpSpPr>
          <a:xfrm>
            <a:off x="4867655" y="3041904"/>
            <a:ext cx="806450" cy="1584960"/>
            <a:chOff x="4867655" y="3041904"/>
            <a:chExt cx="806450" cy="1584960"/>
          </a:xfrm>
        </p:grpSpPr>
        <p:pic>
          <p:nvPicPr>
            <p:cNvPr id="10" name="object 10"/>
            <p:cNvPicPr/>
            <p:nvPr/>
          </p:nvPicPr>
          <p:blipFill>
            <a:blip r:embed="rId3" cstate="print"/>
            <a:stretch>
              <a:fillRect/>
            </a:stretch>
          </p:blipFill>
          <p:spPr>
            <a:xfrm>
              <a:off x="4870703" y="3044952"/>
              <a:ext cx="800100" cy="1578864"/>
            </a:xfrm>
            <a:prstGeom prst="rect">
              <a:avLst/>
            </a:prstGeom>
          </p:spPr>
        </p:pic>
        <p:sp>
          <p:nvSpPr>
            <p:cNvPr id="11" name="object 11"/>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2" name="object 12"/>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pic>
        <p:nvPicPr>
          <p:cNvPr id="14" name="object 14"/>
          <p:cNvPicPr/>
          <p:nvPr/>
        </p:nvPicPr>
        <p:blipFill>
          <a:blip r:embed="rId4" cstate="print"/>
          <a:stretch>
            <a:fillRect/>
          </a:stretch>
        </p:blipFill>
        <p:spPr>
          <a:xfrm>
            <a:off x="886968" y="4181854"/>
            <a:ext cx="3697224" cy="2574034"/>
          </a:xfrm>
          <a:prstGeom prst="rect">
            <a:avLst/>
          </a:prstGeom>
        </p:spPr>
      </p:pic>
      <p:sp>
        <p:nvSpPr>
          <p:cNvPr id="15" name="object 15"/>
          <p:cNvSpPr/>
          <p:nvPr/>
        </p:nvSpPr>
        <p:spPr>
          <a:xfrm>
            <a:off x="882396" y="4177282"/>
            <a:ext cx="3706495" cy="2583180"/>
          </a:xfrm>
          <a:custGeom>
            <a:avLst/>
            <a:gdLst/>
            <a:ahLst/>
            <a:cxnLst/>
            <a:rect l="l" t="t" r="r" b="b"/>
            <a:pathLst>
              <a:path w="3706495" h="2583179">
                <a:moveTo>
                  <a:pt x="0" y="2583180"/>
                </a:moveTo>
                <a:lnTo>
                  <a:pt x="3706367" y="2583180"/>
                </a:lnTo>
                <a:lnTo>
                  <a:pt x="3706367" y="0"/>
                </a:lnTo>
                <a:lnTo>
                  <a:pt x="0" y="0"/>
                </a:lnTo>
                <a:lnTo>
                  <a:pt x="0" y="2583180"/>
                </a:lnTo>
                <a:close/>
              </a:path>
            </a:pathLst>
          </a:custGeom>
          <a:ln w="9144">
            <a:solidFill>
              <a:srgbClr val="5B9BD4"/>
            </a:solidFill>
          </a:ln>
        </p:spPr>
        <p:txBody>
          <a:bodyPr wrap="square" lIns="0" tIns="0" rIns="0" bIns="0" rtlCol="0"/>
          <a:lstStyle/>
          <a:p>
            <a:endParaRPr/>
          </a:p>
        </p:txBody>
      </p:sp>
      <p:sp>
        <p:nvSpPr>
          <p:cNvPr id="16" name="object 16"/>
          <p:cNvSpPr/>
          <p:nvPr/>
        </p:nvSpPr>
        <p:spPr>
          <a:xfrm>
            <a:off x="2052827" y="6155436"/>
            <a:ext cx="1338580" cy="603885"/>
          </a:xfrm>
          <a:custGeom>
            <a:avLst/>
            <a:gdLst/>
            <a:ahLst/>
            <a:cxnLst/>
            <a:rect l="l" t="t" r="r" b="b"/>
            <a:pathLst>
              <a:path w="1338579" h="603884">
                <a:moveTo>
                  <a:pt x="1524" y="271271"/>
                </a:moveTo>
                <a:lnTo>
                  <a:pt x="1338072" y="271271"/>
                </a:lnTo>
                <a:lnTo>
                  <a:pt x="1338072" y="0"/>
                </a:lnTo>
                <a:lnTo>
                  <a:pt x="1524" y="0"/>
                </a:lnTo>
                <a:lnTo>
                  <a:pt x="1524" y="271271"/>
                </a:lnTo>
                <a:close/>
              </a:path>
              <a:path w="1338579" h="603884">
                <a:moveTo>
                  <a:pt x="0" y="603504"/>
                </a:moveTo>
                <a:lnTo>
                  <a:pt x="1335024" y="603504"/>
                </a:lnTo>
                <a:lnTo>
                  <a:pt x="1335024" y="333755"/>
                </a:lnTo>
                <a:lnTo>
                  <a:pt x="0" y="333755"/>
                </a:lnTo>
                <a:lnTo>
                  <a:pt x="0" y="603504"/>
                </a:lnTo>
                <a:close/>
              </a:path>
            </a:pathLst>
          </a:custGeom>
          <a:ln w="57912">
            <a:solidFill>
              <a:srgbClr val="C00000"/>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2932938" y="4962017"/>
            <a:ext cx="1920239" cy="1766595"/>
          </a:xfrm>
          <a:prstGeom prst="rect">
            <a:avLst/>
          </a:prstGeom>
        </p:spPr>
      </p:pic>
      <p:sp>
        <p:nvSpPr>
          <p:cNvPr id="18" name="object 18"/>
          <p:cNvSpPr txBox="1"/>
          <p:nvPr/>
        </p:nvSpPr>
        <p:spPr>
          <a:xfrm>
            <a:off x="6037326" y="4719954"/>
            <a:ext cx="44881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手順１４</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入力内容に修正があれば、「入力に戻る」をクリックします。</a:t>
            </a:r>
            <a:endParaRPr sz="1600">
              <a:latin typeface="HGMaruGothicMPRO"/>
              <a:cs typeface="HGMaruGothicMPRO"/>
            </a:endParaRPr>
          </a:p>
        </p:txBody>
      </p:sp>
      <p:sp>
        <p:nvSpPr>
          <p:cNvPr id="19" name="object 3">
            <a:extLst>
              <a:ext uri="{FF2B5EF4-FFF2-40B4-BE49-F238E27FC236}">
                <a16:creationId xmlns:a16="http://schemas.microsoft.com/office/drawing/2014/main" id="{140E18DF-0961-4543-A1C1-7B62E959249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0" name="object 4">
            <a:extLst>
              <a:ext uri="{FF2B5EF4-FFF2-40B4-BE49-F238E27FC236}">
                <a16:creationId xmlns:a16="http://schemas.microsoft.com/office/drawing/2014/main" id="{14A22228-B519-40B3-B816-9BC5ACA56DDE}"/>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1</a:t>
            </a:r>
            <a:endParaRPr sz="2400" dirty="0">
              <a:latin typeface="Yu Gothic"/>
              <a:cs typeface="Yu Gothic"/>
            </a:endParaRPr>
          </a:p>
        </p:txBody>
      </p:sp>
      <p:sp>
        <p:nvSpPr>
          <p:cNvPr id="3" name="object 3"/>
          <p:cNvSpPr txBox="1">
            <a:spLocks noGrp="1"/>
          </p:cNvSpPr>
          <p:nvPr>
            <p:ph type="title"/>
          </p:nvPr>
        </p:nvSpPr>
        <p:spPr>
          <a:xfrm>
            <a:off x="565473" y="22695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478526" y="199161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手順１５</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「登録する」をクリックすると、この画面に移動しますので、「ＯＫ」をクリックします。</a:t>
            </a:r>
            <a:endParaRPr sz="1600" dirty="0">
              <a:latin typeface="HGMaruGothicMPRO"/>
              <a:cs typeface="HGMaruGothicMPRO"/>
            </a:endParaRPr>
          </a:p>
        </p:txBody>
      </p:sp>
      <p:sp>
        <p:nvSpPr>
          <p:cNvPr id="5" name="object 5"/>
          <p:cNvSpPr txBox="1"/>
          <p:nvPr/>
        </p:nvSpPr>
        <p:spPr>
          <a:xfrm>
            <a:off x="5478526" y="4522089"/>
            <a:ext cx="4487545" cy="148844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手順１６</a:t>
            </a:r>
            <a:endParaRPr sz="1600">
              <a:latin typeface="HGMaruGothicMPRO"/>
              <a:cs typeface="HGMaruGothicMPRO"/>
            </a:endParaRPr>
          </a:p>
          <a:p>
            <a:pPr marL="12700" marR="817244" indent="202565">
              <a:lnSpc>
                <a:spcPct val="100000"/>
              </a:lnSpc>
            </a:pPr>
            <a:r>
              <a:rPr sz="1600" spc="-30" dirty="0">
                <a:latin typeface="HGMaruGothicMPRO"/>
                <a:cs typeface="HGMaruGothicMPRO"/>
              </a:rPr>
              <a:t>「本登録の完了」画面に移動します。利用者の新規登録が完了しました。</a:t>
            </a:r>
            <a:endParaRPr sz="1600">
              <a:latin typeface="HGMaruGothicMPRO"/>
              <a:cs typeface="HGMaruGothicMPRO"/>
            </a:endParaRPr>
          </a:p>
          <a:p>
            <a:pPr marL="12700" marR="5080" indent="202565">
              <a:lnSpc>
                <a:spcPct val="100000"/>
              </a:lnSpc>
              <a:spcBef>
                <a:spcPts val="1920"/>
              </a:spcBef>
            </a:pPr>
            <a:r>
              <a:rPr sz="1600" spc="-30" dirty="0">
                <a:latin typeface="HGMaruGothicMPRO"/>
                <a:cs typeface="HGMaruGothicMPRO"/>
              </a:rPr>
              <a:t>「ホームに戻る」をクリックし、申請の入力を行ってください。</a:t>
            </a:r>
            <a:endParaRPr sz="1600">
              <a:latin typeface="HGMaruGothicMPRO"/>
              <a:cs typeface="HGMaruGothicMPRO"/>
            </a:endParaRPr>
          </a:p>
        </p:txBody>
      </p:sp>
      <p:pic>
        <p:nvPicPr>
          <p:cNvPr id="7" name="object 7"/>
          <p:cNvPicPr/>
          <p:nvPr/>
        </p:nvPicPr>
        <p:blipFill>
          <a:blip r:embed="rId2" cstate="print"/>
          <a:stretch>
            <a:fillRect/>
          </a:stretch>
        </p:blipFill>
        <p:spPr>
          <a:xfrm>
            <a:off x="920496" y="1260347"/>
            <a:ext cx="3150107" cy="2726435"/>
          </a:xfrm>
          <a:prstGeom prst="rect">
            <a:avLst/>
          </a:prstGeom>
        </p:spPr>
      </p:pic>
      <p:sp>
        <p:nvSpPr>
          <p:cNvPr id="8" name="object 8"/>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9" name="object 9"/>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dirty="0"/>
          </a:p>
        </p:txBody>
      </p:sp>
      <p:sp>
        <p:nvSpPr>
          <p:cNvPr id="10" name="object 10"/>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11" name="object 11"/>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sp>
        <p:nvSpPr>
          <p:cNvPr id="12" name="object 12"/>
          <p:cNvSpPr/>
          <p:nvPr/>
        </p:nvSpPr>
        <p:spPr>
          <a:xfrm>
            <a:off x="2673096" y="3227831"/>
            <a:ext cx="449580" cy="190500"/>
          </a:xfrm>
          <a:custGeom>
            <a:avLst/>
            <a:gdLst/>
            <a:ahLst/>
            <a:cxnLst/>
            <a:rect l="l" t="t" r="r" b="b"/>
            <a:pathLst>
              <a:path w="449580" h="190500">
                <a:moveTo>
                  <a:pt x="0" y="190500"/>
                </a:moveTo>
                <a:lnTo>
                  <a:pt x="449580" y="190500"/>
                </a:lnTo>
                <a:lnTo>
                  <a:pt x="449580" y="0"/>
                </a:lnTo>
                <a:lnTo>
                  <a:pt x="0" y="0"/>
                </a:lnTo>
                <a:lnTo>
                  <a:pt x="0" y="190500"/>
                </a:lnTo>
                <a:close/>
              </a:path>
            </a:pathLst>
          </a:custGeom>
          <a:ln w="57912">
            <a:solidFill>
              <a:srgbClr val="C00000"/>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920496" y="4429595"/>
            <a:ext cx="3931920" cy="2196756"/>
          </a:xfrm>
          <a:prstGeom prst="rect">
            <a:avLst/>
          </a:prstGeom>
        </p:spPr>
      </p:pic>
      <p:sp>
        <p:nvSpPr>
          <p:cNvPr id="15" name="object 15"/>
          <p:cNvSpPr/>
          <p:nvPr/>
        </p:nvSpPr>
        <p:spPr>
          <a:xfrm>
            <a:off x="915924" y="4273295"/>
            <a:ext cx="3941445" cy="2357755"/>
          </a:xfrm>
          <a:custGeom>
            <a:avLst/>
            <a:gdLst/>
            <a:ahLst/>
            <a:cxnLst/>
            <a:rect l="l" t="t" r="r" b="b"/>
            <a:pathLst>
              <a:path w="3941445" h="2357754">
                <a:moveTo>
                  <a:pt x="0" y="2357628"/>
                </a:moveTo>
                <a:lnTo>
                  <a:pt x="3941064" y="2357628"/>
                </a:lnTo>
                <a:lnTo>
                  <a:pt x="3941064" y="0"/>
                </a:lnTo>
                <a:lnTo>
                  <a:pt x="0" y="0"/>
                </a:lnTo>
                <a:lnTo>
                  <a:pt x="0" y="2357628"/>
                </a:lnTo>
                <a:close/>
              </a:path>
            </a:pathLst>
          </a:custGeom>
          <a:ln w="9143">
            <a:solidFill>
              <a:srgbClr val="C00000"/>
            </a:solidFill>
          </a:ln>
        </p:spPr>
        <p:txBody>
          <a:bodyPr wrap="square" lIns="0" tIns="0" rIns="0" bIns="0" rtlCol="0"/>
          <a:lstStyle/>
          <a:p>
            <a:endParaRPr/>
          </a:p>
        </p:txBody>
      </p:sp>
      <p:sp>
        <p:nvSpPr>
          <p:cNvPr id="16" name="object 16"/>
          <p:cNvSpPr/>
          <p:nvPr/>
        </p:nvSpPr>
        <p:spPr>
          <a:xfrm>
            <a:off x="2270760" y="5588507"/>
            <a:ext cx="1190625" cy="279400"/>
          </a:xfrm>
          <a:custGeom>
            <a:avLst/>
            <a:gdLst/>
            <a:ahLst/>
            <a:cxnLst/>
            <a:rect l="l" t="t" r="r" b="b"/>
            <a:pathLst>
              <a:path w="1190625" h="279400">
                <a:moveTo>
                  <a:pt x="0" y="278892"/>
                </a:moveTo>
                <a:lnTo>
                  <a:pt x="1190243" y="278892"/>
                </a:lnTo>
                <a:lnTo>
                  <a:pt x="1190243" y="0"/>
                </a:lnTo>
                <a:lnTo>
                  <a:pt x="0" y="0"/>
                </a:lnTo>
                <a:lnTo>
                  <a:pt x="0" y="278892"/>
                </a:lnTo>
                <a:close/>
              </a:path>
            </a:pathLst>
          </a:custGeom>
          <a:ln w="57911">
            <a:solidFill>
              <a:srgbClr val="C00000"/>
            </a:solidFill>
          </a:ln>
        </p:spPr>
        <p:txBody>
          <a:bodyPr wrap="square" lIns="0" tIns="0" rIns="0" bIns="0" rtlCol="0"/>
          <a:lstStyle/>
          <a:p>
            <a:endParaRPr/>
          </a:p>
        </p:txBody>
      </p:sp>
      <p:sp>
        <p:nvSpPr>
          <p:cNvPr id="17" name="object 17"/>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p:cNvSpPr/>
          <p:nvPr/>
        </p:nvSpPr>
        <p:spPr>
          <a:xfrm>
            <a:off x="3791712" y="4905628"/>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20" name="object 20"/>
          <p:cNvSpPr/>
          <p:nvPr/>
        </p:nvSpPr>
        <p:spPr>
          <a:xfrm>
            <a:off x="3955542" y="5057762"/>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sp>
        <p:nvSpPr>
          <p:cNvPr id="21" name="object 3">
            <a:extLst>
              <a:ext uri="{FF2B5EF4-FFF2-40B4-BE49-F238E27FC236}">
                <a16:creationId xmlns:a16="http://schemas.microsoft.com/office/drawing/2014/main" id="{EAAA6A7E-5D5A-46AA-87E3-400AAB97E031}"/>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2" name="object 4">
            <a:extLst>
              <a:ext uri="{FF2B5EF4-FFF2-40B4-BE49-F238E27FC236}">
                <a16:creationId xmlns:a16="http://schemas.microsoft.com/office/drawing/2014/main" id="{8986DE86-BF9A-45D0-A117-FF320E15E57C}"/>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FA3278F8-949D-497F-B7A0-186A54A25BC0}"/>
              </a:ext>
            </a:extLst>
          </p:cNvPr>
          <p:cNvPicPr>
            <a:picLocks noChangeAspect="1"/>
          </p:cNvPicPr>
          <p:nvPr/>
        </p:nvPicPr>
        <p:blipFill>
          <a:blip r:embed="rId2"/>
          <a:stretch>
            <a:fillRect/>
          </a:stretch>
        </p:blipFill>
        <p:spPr>
          <a:xfrm>
            <a:off x="901805" y="1246814"/>
            <a:ext cx="4834273" cy="2890797"/>
          </a:xfrm>
          <a:prstGeom prst="rect">
            <a:avLst/>
          </a:prstGeom>
          <a:ln>
            <a:solidFill>
              <a:srgbClr val="0070C0"/>
            </a:solidFill>
          </a:ln>
        </p:spPr>
      </p:pic>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2</a:t>
            </a:r>
            <a:endParaRPr sz="2400" dirty="0">
              <a:latin typeface="Yu Gothic"/>
              <a:cs typeface="Yu Gothic"/>
            </a:endParaRPr>
          </a:p>
        </p:txBody>
      </p:sp>
      <p:sp>
        <p:nvSpPr>
          <p:cNvPr id="3" name="object 3"/>
          <p:cNvSpPr txBox="1">
            <a:spLocks noGrp="1"/>
          </p:cNvSpPr>
          <p:nvPr>
            <p:ph type="title"/>
          </p:nvPr>
        </p:nvSpPr>
        <p:spPr>
          <a:xfrm>
            <a:off x="606957" y="253996"/>
            <a:ext cx="11063413"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②</a:t>
            </a:r>
            <a:r>
              <a:rPr dirty="0">
                <a:latin typeface="HG丸ｺﾞｼｯｸM-PRO" panose="020F0600000000000000" pitchFamily="50" charset="-128"/>
                <a:ea typeface="HG丸ｺﾞｼｯｸM-PRO" panose="020F0600000000000000" pitchFamily="50" charset="-128"/>
              </a:rPr>
              <a:t>申請する（入力</a:t>
            </a:r>
            <a:r>
              <a:rPr spc="-50" dirty="0">
                <a:latin typeface="HG丸ｺﾞｼｯｸM-PRO" panose="020F0600000000000000" pitchFamily="50" charset="-128"/>
                <a:ea typeface="HG丸ｺﾞｼｯｸM-PRO" panose="020F0600000000000000" pitchFamily="50" charset="-128"/>
              </a:rPr>
              <a:t>）</a:t>
            </a:r>
          </a:p>
        </p:txBody>
      </p:sp>
      <p:sp>
        <p:nvSpPr>
          <p:cNvPr id="4" name="object 4"/>
          <p:cNvSpPr txBox="1"/>
          <p:nvPr/>
        </p:nvSpPr>
        <p:spPr>
          <a:xfrm>
            <a:off x="7646289" y="1909063"/>
            <a:ext cx="3065780" cy="51308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「ログイン」をクリックします。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4" name="object 14"/>
          <p:cNvGrpSpPr/>
          <p:nvPr/>
        </p:nvGrpSpPr>
        <p:grpSpPr>
          <a:xfrm>
            <a:off x="1510283" y="4370830"/>
            <a:ext cx="2366772" cy="2385058"/>
            <a:chOff x="1510283" y="4370830"/>
            <a:chExt cx="2366772" cy="2385058"/>
          </a:xfrm>
        </p:grpSpPr>
        <p:pic>
          <p:nvPicPr>
            <p:cNvPr id="15" name="object 15"/>
            <p:cNvPicPr/>
            <p:nvPr/>
          </p:nvPicPr>
          <p:blipFill>
            <a:blip r:embed="rId3" cstate="print"/>
            <a:stretch>
              <a:fillRect/>
            </a:stretch>
          </p:blipFill>
          <p:spPr>
            <a:xfrm>
              <a:off x="1510283" y="4370830"/>
              <a:ext cx="2366772" cy="2385058"/>
            </a:xfrm>
            <a:prstGeom prst="rect">
              <a:avLst/>
            </a:prstGeom>
          </p:spPr>
        </p:pic>
        <p:sp>
          <p:nvSpPr>
            <p:cNvPr id="16" name="object 16"/>
            <p:cNvSpPr/>
            <p:nvPr/>
          </p:nvSpPr>
          <p:spPr>
            <a:xfrm>
              <a:off x="1833371" y="4628389"/>
              <a:ext cx="1737360" cy="1543812"/>
            </a:xfrm>
            <a:custGeom>
              <a:avLst/>
              <a:gdLst/>
              <a:ahLst/>
              <a:cxnLst/>
              <a:rect l="l" t="t" r="r" b="b"/>
              <a:pathLst>
                <a:path w="1737360" h="1628139">
                  <a:moveTo>
                    <a:pt x="0" y="1627632"/>
                  </a:moveTo>
                  <a:lnTo>
                    <a:pt x="1737360" y="1627632"/>
                  </a:lnTo>
                  <a:lnTo>
                    <a:pt x="1737360" y="0"/>
                  </a:lnTo>
                  <a:lnTo>
                    <a:pt x="0" y="0"/>
                  </a:lnTo>
                  <a:lnTo>
                    <a:pt x="0" y="1627632"/>
                  </a:lnTo>
                  <a:close/>
                </a:path>
              </a:pathLst>
            </a:custGeom>
            <a:ln w="57912">
              <a:solidFill>
                <a:srgbClr val="C00000"/>
              </a:solidFill>
            </a:ln>
          </p:spPr>
          <p:txBody>
            <a:bodyPr wrap="square" lIns="0" tIns="0" rIns="0" bIns="0" rtlCol="0"/>
            <a:lstStyle/>
            <a:p>
              <a:endParaRPr/>
            </a:p>
          </p:txBody>
        </p:sp>
      </p:grpSp>
      <p:sp>
        <p:nvSpPr>
          <p:cNvPr id="17" name="object 17"/>
          <p:cNvSpPr txBox="1"/>
          <p:nvPr/>
        </p:nvSpPr>
        <p:spPr>
          <a:xfrm>
            <a:off x="7619965" y="3762249"/>
            <a:ext cx="3476625" cy="173228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画面が移動しましたら、「利用者ID</a:t>
            </a:r>
            <a:endParaRPr sz="1600" dirty="0">
              <a:latin typeface="HG丸ｺﾞｼｯｸM-PRO" panose="020F0600000000000000" pitchFamily="50" charset="-128"/>
              <a:ea typeface="HG丸ｺﾞｼｯｸM-PRO" panose="020F0600000000000000" pitchFamily="50" charset="-128"/>
              <a:cs typeface="HGMaruGothicMPRO"/>
            </a:endParaRPr>
          </a:p>
          <a:p>
            <a:pPr marL="12700" marR="212725">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（メールアドレス）</a:t>
            </a:r>
            <a:r>
              <a:rPr sz="1600" spc="-30" dirty="0">
                <a:latin typeface="HG丸ｺﾞｼｯｸM-PRO" panose="020F0600000000000000" pitchFamily="50" charset="-128"/>
                <a:ea typeface="HG丸ｺﾞｼｯｸM-PRO" panose="020F0600000000000000" pitchFamily="50" charset="-128"/>
                <a:cs typeface="HGMaruGothicMPRO"/>
              </a:rPr>
              <a:t>」と「パスワード」を入力します。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8255" indent="202565">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入力後、「ログイン」をクリックし</a:t>
            </a:r>
            <a:r>
              <a:rPr sz="1600" spc="-35" dirty="0">
                <a:latin typeface="HG丸ｺﾞｼｯｸM-PRO" panose="020F0600000000000000" pitchFamily="50" charset="-128"/>
                <a:ea typeface="HG丸ｺﾞｼｯｸM-PRO" panose="020F0600000000000000" pitchFamily="50" charset="-128"/>
                <a:cs typeface="HGMaruGothicMPRO"/>
              </a:rPr>
              <a:t>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3" name="object 13"/>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grpSp>
        <p:nvGrpSpPr>
          <p:cNvPr id="25" name="object 5">
            <a:extLst>
              <a:ext uri="{FF2B5EF4-FFF2-40B4-BE49-F238E27FC236}">
                <a16:creationId xmlns:a16="http://schemas.microsoft.com/office/drawing/2014/main" id="{0EDF80DA-DAD7-4B1E-9E4C-96309E0EE0D6}"/>
              </a:ext>
            </a:extLst>
          </p:cNvPr>
          <p:cNvGrpSpPr/>
          <p:nvPr/>
        </p:nvGrpSpPr>
        <p:grpSpPr>
          <a:xfrm>
            <a:off x="5816161" y="1391040"/>
            <a:ext cx="1279525" cy="923925"/>
            <a:chOff x="8049514" y="1110614"/>
            <a:chExt cx="1279525" cy="923925"/>
          </a:xfrm>
        </p:grpSpPr>
        <p:sp>
          <p:nvSpPr>
            <p:cNvPr id="26" name="object 6">
              <a:extLst>
                <a:ext uri="{FF2B5EF4-FFF2-40B4-BE49-F238E27FC236}">
                  <a16:creationId xmlns:a16="http://schemas.microsoft.com/office/drawing/2014/main" id="{464C92DC-24E5-4A5A-A72B-3D39BF6EA66A}"/>
                </a:ext>
              </a:extLst>
            </p:cNvPr>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27" name="object 7">
              <a:extLst>
                <a:ext uri="{FF2B5EF4-FFF2-40B4-BE49-F238E27FC236}">
                  <a16:creationId xmlns:a16="http://schemas.microsoft.com/office/drawing/2014/main" id="{8567D6CA-E5A4-4182-B1F2-B9E951120D87}"/>
                </a:ext>
              </a:extLst>
            </p:cNvPr>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28" name="object 8">
              <a:extLst>
                <a:ext uri="{FF2B5EF4-FFF2-40B4-BE49-F238E27FC236}">
                  <a16:creationId xmlns:a16="http://schemas.microsoft.com/office/drawing/2014/main" id="{293001B0-E113-45E8-B552-4575F7E7A2AC}"/>
                </a:ext>
              </a:extLst>
            </p:cNvPr>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29" name="object 9">
              <a:extLst>
                <a:ext uri="{FF2B5EF4-FFF2-40B4-BE49-F238E27FC236}">
                  <a16:creationId xmlns:a16="http://schemas.microsoft.com/office/drawing/2014/main" id="{E1724D24-79A2-4009-9EA1-DB798AA5004D}"/>
                </a:ext>
              </a:extLst>
            </p:cNvPr>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sp>
        <p:nvSpPr>
          <p:cNvPr id="36" name="object 3">
            <a:extLst>
              <a:ext uri="{FF2B5EF4-FFF2-40B4-BE49-F238E27FC236}">
                <a16:creationId xmlns:a16="http://schemas.microsoft.com/office/drawing/2014/main" id="{724911AD-15D3-4C4B-8D26-320F27992B2F}"/>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7" name="object 4">
            <a:extLst>
              <a:ext uri="{FF2B5EF4-FFF2-40B4-BE49-F238E27FC236}">
                <a16:creationId xmlns:a16="http://schemas.microsoft.com/office/drawing/2014/main" id="{D8331D78-475F-4B1A-AB48-B120CB565162}"/>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grpSp>
        <p:nvGrpSpPr>
          <p:cNvPr id="38" name="object 5">
            <a:extLst>
              <a:ext uri="{FF2B5EF4-FFF2-40B4-BE49-F238E27FC236}">
                <a16:creationId xmlns:a16="http://schemas.microsoft.com/office/drawing/2014/main" id="{53E318DB-81C6-4D76-BB80-A27D61766245}"/>
              </a:ext>
            </a:extLst>
          </p:cNvPr>
          <p:cNvGrpSpPr/>
          <p:nvPr/>
        </p:nvGrpSpPr>
        <p:grpSpPr>
          <a:xfrm rot="19963818">
            <a:off x="3981226" y="4479774"/>
            <a:ext cx="1296670" cy="894715"/>
            <a:chOff x="5906642" y="2113660"/>
            <a:chExt cx="1296670" cy="894715"/>
          </a:xfrm>
        </p:grpSpPr>
        <p:sp>
          <p:nvSpPr>
            <p:cNvPr id="39" name="object 6">
              <a:extLst>
                <a:ext uri="{FF2B5EF4-FFF2-40B4-BE49-F238E27FC236}">
                  <a16:creationId xmlns:a16="http://schemas.microsoft.com/office/drawing/2014/main" id="{B01B645D-3204-4D5C-A323-67757EEFEC74}"/>
                </a:ext>
              </a:extLst>
            </p:cNvPr>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40" name="object 7">
              <a:extLst>
                <a:ext uri="{FF2B5EF4-FFF2-40B4-BE49-F238E27FC236}">
                  <a16:creationId xmlns:a16="http://schemas.microsoft.com/office/drawing/2014/main" id="{53FD64C2-29D9-4138-8066-F42E64E48CD0}"/>
                </a:ext>
              </a:extLst>
            </p:cNvPr>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41" name="object 8">
              <a:extLst>
                <a:ext uri="{FF2B5EF4-FFF2-40B4-BE49-F238E27FC236}">
                  <a16:creationId xmlns:a16="http://schemas.microsoft.com/office/drawing/2014/main" id="{C1375319-EFAB-47DD-AF57-549F08852A91}"/>
                </a:ext>
              </a:extLst>
            </p:cNvPr>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42" name="object 9">
              <a:extLst>
                <a:ext uri="{FF2B5EF4-FFF2-40B4-BE49-F238E27FC236}">
                  <a16:creationId xmlns:a16="http://schemas.microsoft.com/office/drawing/2014/main" id="{1ACFA7B2-2259-496E-9284-BB6B400B2BF6}"/>
                </a:ext>
              </a:extLst>
            </p:cNvPr>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3DD5DB30-A9D8-4864-BEDC-B93B0BF4BB79}"/>
              </a:ext>
            </a:extLst>
          </p:cNvPr>
          <p:cNvPicPr>
            <a:picLocks noChangeAspect="1"/>
          </p:cNvPicPr>
          <p:nvPr/>
        </p:nvPicPr>
        <p:blipFill rotWithShape="1">
          <a:blip r:embed="rId2"/>
          <a:srcRect t="24891" b="35432"/>
          <a:stretch/>
        </p:blipFill>
        <p:spPr>
          <a:xfrm>
            <a:off x="778467" y="1330477"/>
            <a:ext cx="5000300" cy="1264555"/>
          </a:xfrm>
          <a:prstGeom prst="rect">
            <a:avLst/>
          </a:prstGeom>
          <a:ln>
            <a:solidFill>
              <a:srgbClr val="0070C0"/>
            </a:solidFill>
          </a:ln>
        </p:spPr>
      </p:pic>
      <p:pic>
        <p:nvPicPr>
          <p:cNvPr id="15" name="図 14">
            <a:extLst>
              <a:ext uri="{FF2B5EF4-FFF2-40B4-BE49-F238E27FC236}">
                <a16:creationId xmlns:a16="http://schemas.microsoft.com/office/drawing/2014/main" id="{3040354E-221F-4158-B29C-C7F30DE8DE46}"/>
              </a:ext>
            </a:extLst>
          </p:cNvPr>
          <p:cNvPicPr>
            <a:picLocks noChangeAspect="1"/>
          </p:cNvPicPr>
          <p:nvPr/>
        </p:nvPicPr>
        <p:blipFill>
          <a:blip r:embed="rId3"/>
          <a:stretch>
            <a:fillRect/>
          </a:stretch>
        </p:blipFill>
        <p:spPr>
          <a:xfrm>
            <a:off x="762371" y="3084361"/>
            <a:ext cx="5000300" cy="982295"/>
          </a:xfrm>
          <a:prstGeom prst="rect">
            <a:avLst/>
          </a:prstGeom>
          <a:ln>
            <a:solidFill>
              <a:srgbClr val="0070C0"/>
            </a:solidFill>
          </a:ln>
        </p:spPr>
      </p:pic>
      <p:pic>
        <p:nvPicPr>
          <p:cNvPr id="30" name="図 29">
            <a:extLst>
              <a:ext uri="{FF2B5EF4-FFF2-40B4-BE49-F238E27FC236}">
                <a16:creationId xmlns:a16="http://schemas.microsoft.com/office/drawing/2014/main" id="{BAE65F04-0BE4-4E02-9733-F0177EE80117}"/>
              </a:ext>
            </a:extLst>
          </p:cNvPr>
          <p:cNvPicPr>
            <a:picLocks noChangeAspect="1"/>
          </p:cNvPicPr>
          <p:nvPr/>
        </p:nvPicPr>
        <p:blipFill rotWithShape="1">
          <a:blip r:embed="rId4"/>
          <a:srcRect t="6893"/>
          <a:stretch/>
        </p:blipFill>
        <p:spPr>
          <a:xfrm>
            <a:off x="775278" y="4601761"/>
            <a:ext cx="5003488" cy="2099651"/>
          </a:xfrm>
          <a:prstGeom prst="rect">
            <a:avLst/>
          </a:prstGeom>
          <a:ln>
            <a:solidFill>
              <a:srgbClr val="0070C0"/>
            </a:solidFill>
          </a:ln>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3</a:t>
            </a:r>
            <a:endParaRPr sz="2400" dirty="0">
              <a:latin typeface="Yu Gothic"/>
              <a:cs typeface="Yu Gothic"/>
            </a:endParaRPr>
          </a:p>
        </p:txBody>
      </p:sp>
      <p:sp>
        <p:nvSpPr>
          <p:cNvPr id="6" name="object 6"/>
          <p:cNvSpPr txBox="1">
            <a:spLocks noGrp="1"/>
          </p:cNvSpPr>
          <p:nvPr>
            <p:ph type="title"/>
          </p:nvPr>
        </p:nvSpPr>
        <p:spPr>
          <a:xfrm>
            <a:off x="606958" y="253996"/>
            <a:ext cx="10343616"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7165276" y="1828800"/>
            <a:ext cx="3951870" cy="517449"/>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３</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「内容詳細」の画面に移動します。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8" name="object 8"/>
          <p:cNvSpPr txBox="1"/>
          <p:nvPr/>
        </p:nvSpPr>
        <p:spPr>
          <a:xfrm>
            <a:off x="7383717" y="2328192"/>
            <a:ext cx="2052320" cy="750847"/>
          </a:xfrm>
          <a:prstGeom prst="rect">
            <a:avLst/>
          </a:prstGeom>
        </p:spPr>
        <p:txBody>
          <a:bodyPr vert="horz" wrap="square" lIns="0" tIns="12065" rIns="0" bIns="0" rtlCol="0">
            <a:spAutoFit/>
          </a:bodyPr>
          <a:lstStyle/>
          <a:p>
            <a:pPr marL="12700">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問合先・提出先</a:t>
            </a:r>
            <a:r>
              <a:rPr sz="1600" spc="-3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5" dirty="0">
                <a:latin typeface="HG丸ｺﾞｼｯｸM-PRO" panose="020F0600000000000000" pitchFamily="50" charset="-128"/>
                <a:ea typeface="HG丸ｺﾞｼｯｸM-PRO" panose="020F0600000000000000" pitchFamily="50" charset="-128"/>
                <a:cs typeface="HGMaruGothicMPRO"/>
              </a:rPr>
              <a:t>「</a:t>
            </a:r>
            <a:r>
              <a:rPr lang="ja-JP" altLang="en-US" sz="1600" spc="-35" dirty="0">
                <a:latin typeface="HG丸ｺﾞｼｯｸM-PRO" panose="020F0600000000000000" pitchFamily="50" charset="-128"/>
                <a:ea typeface="HG丸ｺﾞｼｯｸM-PRO" panose="020F0600000000000000" pitchFamily="50" charset="-128"/>
                <a:cs typeface="HGMaruGothicMPRO"/>
              </a:rPr>
              <a:t>申請書・資料</a:t>
            </a:r>
            <a:r>
              <a:rPr sz="1600" spc="-35"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等をご確認頂きます。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9" name="object 9"/>
          <p:cNvSpPr txBox="1"/>
          <p:nvPr/>
        </p:nvSpPr>
        <p:spPr>
          <a:xfrm>
            <a:off x="7077465" y="5077758"/>
            <a:ext cx="3473450" cy="513080"/>
          </a:xfrm>
          <a:prstGeom prst="rect">
            <a:avLst/>
          </a:prstGeom>
        </p:spPr>
        <p:txBody>
          <a:bodyPr vert="horz" wrap="square" lIns="0" tIns="12065" rIns="0" bIns="0" rtlCol="0">
            <a:spAutoFit/>
          </a:bodyPr>
          <a:lstStyle/>
          <a:p>
            <a:pPr marL="12700" marR="5080" indent="2025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画面をスクロールし、最下段の「次へ進む」クリックします。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0" name="object 10"/>
          <p:cNvSpPr txBox="1"/>
          <p:nvPr/>
        </p:nvSpPr>
        <p:spPr>
          <a:xfrm>
            <a:off x="7091707" y="5698133"/>
            <a:ext cx="347281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後ほど申請する場合は、「あとで申</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5" dirty="0">
                <a:latin typeface="HG丸ｺﾞｼｯｸM-PRO" panose="020F0600000000000000" pitchFamily="50" charset="-128"/>
                <a:ea typeface="HG丸ｺﾞｼｯｸM-PRO" panose="020F0600000000000000" pitchFamily="50" charset="-128"/>
                <a:cs typeface="HGMaruGothicMPRO"/>
              </a:rPr>
              <a:t>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068923" y="3249012"/>
            <a:ext cx="806450" cy="1584960"/>
            <a:chOff x="6094476" y="2883407"/>
            <a:chExt cx="806450" cy="1584960"/>
          </a:xfrm>
        </p:grpSpPr>
        <p:pic>
          <p:nvPicPr>
            <p:cNvPr id="12" name="object 12"/>
            <p:cNvPicPr/>
            <p:nvPr/>
          </p:nvPicPr>
          <p:blipFill>
            <a:blip r:embed="rId5" cstate="print"/>
            <a:stretch>
              <a:fillRect/>
            </a:stretch>
          </p:blipFill>
          <p:spPr>
            <a:xfrm>
              <a:off x="6097524" y="2886455"/>
              <a:ext cx="800100" cy="1578864"/>
            </a:xfrm>
            <a:prstGeom prst="rect">
              <a:avLst/>
            </a:prstGeom>
          </p:spPr>
        </p:pic>
        <p:sp>
          <p:nvSpPr>
            <p:cNvPr id="13" name="object 13"/>
            <p:cNvSpPr/>
            <p:nvPr/>
          </p:nvSpPr>
          <p:spPr>
            <a:xfrm>
              <a:off x="6097524" y="2886455"/>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8"/>
                  </a:moveTo>
                  <a:lnTo>
                    <a:pt x="600075" y="99949"/>
                  </a:lnTo>
                  <a:lnTo>
                    <a:pt x="200025" y="99949"/>
                  </a:lnTo>
                  <a:lnTo>
                    <a:pt x="200025" y="50038"/>
                  </a:lnTo>
                  <a:lnTo>
                    <a:pt x="600075" y="50038"/>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370801" y="3466182"/>
            <a:ext cx="203835"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p:nvPr/>
        </p:nvSpPr>
        <p:spPr>
          <a:xfrm>
            <a:off x="2391156" y="5242220"/>
            <a:ext cx="1732914" cy="459105"/>
          </a:xfrm>
          <a:custGeom>
            <a:avLst/>
            <a:gdLst/>
            <a:ahLst/>
            <a:cxnLst/>
            <a:rect l="l" t="t" r="r" b="b"/>
            <a:pathLst>
              <a:path w="1732914" h="459104">
                <a:moveTo>
                  <a:pt x="0" y="458723"/>
                </a:moveTo>
                <a:lnTo>
                  <a:pt x="1732788" y="458723"/>
                </a:lnTo>
                <a:lnTo>
                  <a:pt x="1732788" y="0"/>
                </a:lnTo>
                <a:lnTo>
                  <a:pt x="0" y="0"/>
                </a:lnTo>
                <a:lnTo>
                  <a:pt x="0" y="458723"/>
                </a:lnTo>
                <a:close/>
              </a:path>
            </a:pathLst>
          </a:custGeom>
          <a:ln w="57912">
            <a:solidFill>
              <a:srgbClr val="C00000"/>
            </a:solidFill>
          </a:ln>
        </p:spPr>
        <p:txBody>
          <a:bodyPr wrap="square" lIns="0" tIns="0" rIns="0" bIns="0" rtlCol="0"/>
          <a:lstStyle/>
          <a:p>
            <a:endParaRPr/>
          </a:p>
        </p:txBody>
      </p:sp>
      <p:sp>
        <p:nvSpPr>
          <p:cNvPr id="32" name="object 9">
            <a:extLst>
              <a:ext uri="{FF2B5EF4-FFF2-40B4-BE49-F238E27FC236}">
                <a16:creationId xmlns:a16="http://schemas.microsoft.com/office/drawing/2014/main" id="{2E26D2DD-D47D-44C1-9931-AD209D3FE099}"/>
              </a:ext>
            </a:extLst>
          </p:cNvPr>
          <p:cNvSpPr txBox="1"/>
          <p:nvPr/>
        </p:nvSpPr>
        <p:spPr>
          <a:xfrm>
            <a:off x="7077465" y="3161742"/>
            <a:ext cx="3951870" cy="1489510"/>
          </a:xfrm>
          <a:prstGeom prst="rect">
            <a:avLst/>
          </a:prstGeom>
        </p:spPr>
        <p:txBody>
          <a:bodyPr vert="horz" wrap="square" lIns="0" tIns="12065" rIns="0" bIns="0" rtlCol="0">
            <a:spAutoFit/>
          </a:bodyPr>
          <a:lstStyle/>
          <a:p>
            <a:pPr marL="12700" marR="5080" indent="202565" algn="l">
              <a:lnSpc>
                <a:spcPct val="100000"/>
              </a:lnSpc>
              <a:spcBef>
                <a:spcPts val="95"/>
              </a:spcBef>
            </a:pPr>
            <a:br>
              <a:rPr lang="en-US" altLang="ja-JP"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申請前に、「申請書・資料」の「</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アドプト・ロード（又はリバー）・○○○</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参加者名簿（別添）」に活動報告の作成をお願いします。作成例については、添付ファイルに記載されています。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3" name="object 7">
            <a:extLst>
              <a:ext uri="{FF2B5EF4-FFF2-40B4-BE49-F238E27FC236}">
                <a16:creationId xmlns:a16="http://schemas.microsoft.com/office/drawing/2014/main" id="{C4E016C9-D501-4B9F-BD2D-742B36A704F8}"/>
              </a:ext>
            </a:extLst>
          </p:cNvPr>
          <p:cNvSpPr txBox="1"/>
          <p:nvPr/>
        </p:nvSpPr>
        <p:spPr>
          <a:xfrm>
            <a:off x="7066307" y="4819354"/>
            <a:ext cx="395187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４</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36" name="object 21">
            <a:extLst>
              <a:ext uri="{FF2B5EF4-FFF2-40B4-BE49-F238E27FC236}">
                <a16:creationId xmlns:a16="http://schemas.microsoft.com/office/drawing/2014/main" id="{01E9AE50-DB97-46A0-AE55-83759C469A9F}"/>
              </a:ext>
            </a:extLst>
          </p:cNvPr>
          <p:cNvSpPr/>
          <p:nvPr/>
        </p:nvSpPr>
        <p:spPr>
          <a:xfrm>
            <a:off x="774999" y="3403653"/>
            <a:ext cx="4492526" cy="18375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テキスト ボックス 42">
            <a:extLst>
              <a:ext uri="{FF2B5EF4-FFF2-40B4-BE49-F238E27FC236}">
                <a16:creationId xmlns:a16="http://schemas.microsoft.com/office/drawing/2014/main" id="{EE9578CD-659F-49AC-87E3-672BAFFF19A5}"/>
              </a:ext>
            </a:extLst>
          </p:cNvPr>
          <p:cNvSpPr txBox="1"/>
          <p:nvPr/>
        </p:nvSpPr>
        <p:spPr>
          <a:xfrm rot="5400000">
            <a:off x="3093618" y="2741015"/>
            <a:ext cx="284226" cy="369332"/>
          </a:xfrm>
          <a:prstGeom prst="rect">
            <a:avLst/>
          </a:prstGeom>
          <a:noFill/>
        </p:spPr>
        <p:txBody>
          <a:bodyPr wrap="square" rtlCol="0">
            <a:spAutoFit/>
          </a:bodyPr>
          <a:lstStyle/>
          <a:p>
            <a:r>
              <a:rPr kumimoji="1" lang="en-US" altLang="ja-JP" dirty="0"/>
              <a:t>…</a:t>
            </a:r>
            <a:endParaRPr kumimoji="1" lang="ja-JP" altLang="en-US" dirty="0"/>
          </a:p>
        </p:txBody>
      </p:sp>
      <p:sp>
        <p:nvSpPr>
          <p:cNvPr id="44" name="テキスト ボックス 43">
            <a:extLst>
              <a:ext uri="{FF2B5EF4-FFF2-40B4-BE49-F238E27FC236}">
                <a16:creationId xmlns:a16="http://schemas.microsoft.com/office/drawing/2014/main" id="{1C4B3B16-BADF-4A01-8475-3814CD47D7EA}"/>
              </a:ext>
            </a:extLst>
          </p:cNvPr>
          <p:cNvSpPr txBox="1"/>
          <p:nvPr/>
        </p:nvSpPr>
        <p:spPr>
          <a:xfrm rot="5400000">
            <a:off x="3134909" y="4146443"/>
            <a:ext cx="284226" cy="369332"/>
          </a:xfrm>
          <a:prstGeom prst="rect">
            <a:avLst/>
          </a:prstGeom>
          <a:noFill/>
        </p:spPr>
        <p:txBody>
          <a:bodyPr wrap="square" rtlCol="0">
            <a:spAutoFit/>
          </a:bodyPr>
          <a:lstStyle/>
          <a:p>
            <a:r>
              <a:rPr kumimoji="1" lang="en-US" altLang="ja-JP" dirty="0"/>
              <a:t>…</a:t>
            </a:r>
            <a:endParaRPr kumimoji="1" lang="ja-JP" altLang="en-US" dirty="0"/>
          </a:p>
        </p:txBody>
      </p:sp>
      <p:grpSp>
        <p:nvGrpSpPr>
          <p:cNvPr id="35" name="グループ化 34">
            <a:extLst>
              <a:ext uri="{FF2B5EF4-FFF2-40B4-BE49-F238E27FC236}">
                <a16:creationId xmlns:a16="http://schemas.microsoft.com/office/drawing/2014/main" id="{548300B3-1ADD-4248-87B9-192ABFEB8D17}"/>
              </a:ext>
            </a:extLst>
          </p:cNvPr>
          <p:cNvGrpSpPr/>
          <p:nvPr/>
        </p:nvGrpSpPr>
        <p:grpSpPr>
          <a:xfrm>
            <a:off x="5217344" y="2449847"/>
            <a:ext cx="1416050" cy="1059815"/>
            <a:chOff x="4633277" y="4215337"/>
            <a:chExt cx="1416050" cy="1059815"/>
          </a:xfrm>
        </p:grpSpPr>
        <p:sp>
          <p:nvSpPr>
            <p:cNvPr id="52" name="object 22">
              <a:extLst>
                <a:ext uri="{FF2B5EF4-FFF2-40B4-BE49-F238E27FC236}">
                  <a16:creationId xmlns:a16="http://schemas.microsoft.com/office/drawing/2014/main" id="{B1204566-7DD2-41C2-9BBC-A6903E586C8D}"/>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dirty="0"/>
            </a:p>
          </p:txBody>
        </p:sp>
        <p:sp>
          <p:nvSpPr>
            <p:cNvPr id="53" name="object 23">
              <a:extLst>
                <a:ext uri="{FF2B5EF4-FFF2-40B4-BE49-F238E27FC236}">
                  <a16:creationId xmlns:a16="http://schemas.microsoft.com/office/drawing/2014/main" id="{DC6D5C66-AE15-4FF5-83FC-E89DDC4A2787}"/>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54" name="object 24">
              <a:extLst>
                <a:ext uri="{FF2B5EF4-FFF2-40B4-BE49-F238E27FC236}">
                  <a16:creationId xmlns:a16="http://schemas.microsoft.com/office/drawing/2014/main" id="{2A91BB35-960B-4672-BA09-70F5D20D75B4}"/>
                </a:ext>
              </a:extLst>
            </p:cNvPr>
            <p:cNvSpPr/>
            <p:nvPr/>
          </p:nvSpPr>
          <p:spPr>
            <a:xfrm>
              <a:off x="4818762" y="4246925"/>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55" name="object 25">
              <a:extLst>
                <a:ext uri="{FF2B5EF4-FFF2-40B4-BE49-F238E27FC236}">
                  <a16:creationId xmlns:a16="http://schemas.microsoft.com/office/drawing/2014/main" id="{D3C4B824-0618-4F19-8C16-F517DD26D32B}"/>
                </a:ext>
              </a:extLst>
            </p:cNvPr>
            <p:cNvSpPr/>
            <p:nvPr/>
          </p:nvSpPr>
          <p:spPr>
            <a:xfrm>
              <a:off x="5160295" y="4471782"/>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grpSp>
      <p:grpSp>
        <p:nvGrpSpPr>
          <p:cNvPr id="56" name="グループ化 55">
            <a:extLst>
              <a:ext uri="{FF2B5EF4-FFF2-40B4-BE49-F238E27FC236}">
                <a16:creationId xmlns:a16="http://schemas.microsoft.com/office/drawing/2014/main" id="{BE1EB737-70DD-4374-9169-909E5CF1F920}"/>
              </a:ext>
            </a:extLst>
          </p:cNvPr>
          <p:cNvGrpSpPr/>
          <p:nvPr/>
        </p:nvGrpSpPr>
        <p:grpSpPr>
          <a:xfrm>
            <a:off x="4318306" y="4856491"/>
            <a:ext cx="1285875" cy="892810"/>
            <a:chOff x="4435601" y="2398775"/>
            <a:chExt cx="1285875" cy="892810"/>
          </a:xfrm>
        </p:grpSpPr>
        <p:sp>
          <p:nvSpPr>
            <p:cNvPr id="57" name="object 13">
              <a:extLst>
                <a:ext uri="{FF2B5EF4-FFF2-40B4-BE49-F238E27FC236}">
                  <a16:creationId xmlns:a16="http://schemas.microsoft.com/office/drawing/2014/main" id="{BBCE467D-396F-4088-B0A1-7DACDE22FB11}"/>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58" name="object 14">
              <a:extLst>
                <a:ext uri="{FF2B5EF4-FFF2-40B4-BE49-F238E27FC236}">
                  <a16:creationId xmlns:a16="http://schemas.microsoft.com/office/drawing/2014/main" id="{B47AD341-358F-4315-AB45-FB5C03CCBEF6}"/>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59" name="object 15">
              <a:extLst>
                <a:ext uri="{FF2B5EF4-FFF2-40B4-BE49-F238E27FC236}">
                  <a16:creationId xmlns:a16="http://schemas.microsoft.com/office/drawing/2014/main" id="{F639FD42-5CD1-48F4-A516-954ED5943B8C}"/>
                </a:ext>
              </a:extLst>
            </p:cNvPr>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60" name="object 16">
              <a:extLst>
                <a:ext uri="{FF2B5EF4-FFF2-40B4-BE49-F238E27FC236}">
                  <a16:creationId xmlns:a16="http://schemas.microsoft.com/office/drawing/2014/main" id="{C6C27C79-5A7E-4AF5-B144-9AD36F8D3BB1}"/>
                </a:ext>
              </a:extLst>
            </p:cNvPr>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D1E8C39-0854-4931-BE81-A581DDC0AB9B}"/>
              </a:ext>
            </a:extLst>
          </p:cNvPr>
          <p:cNvPicPr>
            <a:picLocks noChangeAspect="1"/>
          </p:cNvPicPr>
          <p:nvPr/>
        </p:nvPicPr>
        <p:blipFill>
          <a:blip r:embed="rId2"/>
          <a:stretch>
            <a:fillRect/>
          </a:stretch>
        </p:blipFill>
        <p:spPr>
          <a:xfrm>
            <a:off x="184537" y="4878748"/>
            <a:ext cx="5976338" cy="1141052"/>
          </a:xfrm>
          <a:prstGeom prst="rect">
            <a:avLst/>
          </a:prstGeom>
        </p:spPr>
      </p:pic>
      <p:pic>
        <p:nvPicPr>
          <p:cNvPr id="16" name="図 15">
            <a:extLst>
              <a:ext uri="{FF2B5EF4-FFF2-40B4-BE49-F238E27FC236}">
                <a16:creationId xmlns:a16="http://schemas.microsoft.com/office/drawing/2014/main" id="{AF178F27-FA3C-4626-90DA-4F269B31D3F5}"/>
              </a:ext>
            </a:extLst>
          </p:cNvPr>
          <p:cNvPicPr>
            <a:picLocks noChangeAspect="1"/>
          </p:cNvPicPr>
          <p:nvPr/>
        </p:nvPicPr>
        <p:blipFill>
          <a:blip r:embed="rId3"/>
          <a:stretch>
            <a:fillRect/>
          </a:stretch>
        </p:blipFill>
        <p:spPr>
          <a:xfrm>
            <a:off x="241436" y="2904416"/>
            <a:ext cx="5925374" cy="117005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14</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24" name="object 24"/>
          <p:cNvSpPr txBox="1"/>
          <p:nvPr/>
        </p:nvSpPr>
        <p:spPr>
          <a:xfrm>
            <a:off x="340102" y="1149819"/>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提出日</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25" name="object 25"/>
          <p:cNvSpPr txBox="1"/>
          <p:nvPr/>
        </p:nvSpPr>
        <p:spPr>
          <a:xfrm>
            <a:off x="8219370" y="3886649"/>
            <a:ext cx="3473450" cy="148951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６</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アドプト名称をリストより選択してください。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リストにない団体については、選択肢の「その他」を選択のうえ、下の記入欄に続けて入力してください。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279977" y="3639481"/>
            <a:ext cx="5885631" cy="44723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7" name="図 36">
            <a:extLst>
              <a:ext uri="{FF2B5EF4-FFF2-40B4-BE49-F238E27FC236}">
                <a16:creationId xmlns:a16="http://schemas.microsoft.com/office/drawing/2014/main" id="{A559DC5B-8963-451A-BC5A-744535425091}"/>
              </a:ext>
            </a:extLst>
          </p:cNvPr>
          <p:cNvPicPr>
            <a:picLocks noChangeAspect="1"/>
          </p:cNvPicPr>
          <p:nvPr/>
        </p:nvPicPr>
        <p:blipFill>
          <a:blip r:embed="rId4"/>
          <a:stretch>
            <a:fillRect/>
          </a:stretch>
        </p:blipFill>
        <p:spPr>
          <a:xfrm>
            <a:off x="279977" y="1446386"/>
            <a:ext cx="5813172" cy="961181"/>
          </a:xfrm>
          <a:prstGeom prst="rect">
            <a:avLst/>
          </a:prstGeom>
        </p:spPr>
      </p:pic>
      <p:sp>
        <p:nvSpPr>
          <p:cNvPr id="26" name="object 26"/>
          <p:cNvSpPr/>
          <p:nvPr/>
        </p:nvSpPr>
        <p:spPr>
          <a:xfrm>
            <a:off x="301275" y="1757524"/>
            <a:ext cx="3928999" cy="499305"/>
          </a:xfrm>
          <a:custGeom>
            <a:avLst/>
            <a:gdLst/>
            <a:ahLst/>
            <a:cxnLst/>
            <a:rect l="l" t="t" r="r" b="b"/>
            <a:pathLst>
              <a:path w="373380" h="363220">
                <a:moveTo>
                  <a:pt x="0" y="362712"/>
                </a:moveTo>
                <a:lnTo>
                  <a:pt x="373380" y="362712"/>
                </a:lnTo>
                <a:lnTo>
                  <a:pt x="373380" y="0"/>
                </a:lnTo>
                <a:lnTo>
                  <a:pt x="0" y="0"/>
                </a:lnTo>
                <a:lnTo>
                  <a:pt x="0" y="362712"/>
                </a:lnTo>
                <a:close/>
              </a:path>
            </a:pathLst>
          </a:custGeom>
          <a:ln w="57911">
            <a:solidFill>
              <a:srgbClr val="C00000"/>
            </a:solidFill>
          </a:ln>
        </p:spPr>
        <p:txBody>
          <a:bodyPr wrap="square" lIns="0" tIns="0" rIns="0" bIns="0" rtlCol="0"/>
          <a:lstStyle/>
          <a:p>
            <a:endParaRPr/>
          </a:p>
        </p:txBody>
      </p:sp>
      <p:sp>
        <p:nvSpPr>
          <p:cNvPr id="52" name="object 21">
            <a:extLst>
              <a:ext uri="{FF2B5EF4-FFF2-40B4-BE49-F238E27FC236}">
                <a16:creationId xmlns:a16="http://schemas.microsoft.com/office/drawing/2014/main" id="{6CF882D5-1239-4DAC-9AB8-DD58A528BA57}"/>
              </a:ext>
            </a:extLst>
          </p:cNvPr>
          <p:cNvSpPr/>
          <p:nvPr/>
        </p:nvSpPr>
        <p:spPr>
          <a:xfrm>
            <a:off x="238480" y="5629644"/>
            <a:ext cx="5976338" cy="44723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4" name="object 25">
            <a:extLst>
              <a:ext uri="{FF2B5EF4-FFF2-40B4-BE49-F238E27FC236}">
                <a16:creationId xmlns:a16="http://schemas.microsoft.com/office/drawing/2014/main" id="{0E7A786C-D96C-4847-9CFF-DDB8577E220C}"/>
              </a:ext>
            </a:extLst>
          </p:cNvPr>
          <p:cNvSpPr txBox="1"/>
          <p:nvPr/>
        </p:nvSpPr>
        <p:spPr>
          <a:xfrm>
            <a:off x="8219370" y="1344823"/>
            <a:ext cx="3473450"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５</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デフォルトで申請日の日付が表示</a:t>
            </a:r>
            <a:r>
              <a:rPr sz="1600" spc="-30" dirty="0">
                <a:latin typeface="HG丸ｺﾞｼｯｸM-PRO" panose="020F0600000000000000" pitchFamily="50" charset="-128"/>
                <a:ea typeface="HG丸ｺﾞｼｯｸM-PRO" panose="020F0600000000000000" pitchFamily="50" charset="-128"/>
                <a:cs typeface="HGMaruGothicMPRO"/>
              </a:rPr>
              <a:t>され</a:t>
            </a:r>
            <a:r>
              <a:rPr lang="ja-JP" altLang="en-US" sz="1600" spc="-30" dirty="0">
                <a:latin typeface="HG丸ｺﾞｼｯｸM-PRO" panose="020F0600000000000000" pitchFamily="50" charset="-128"/>
                <a:ea typeface="HG丸ｺﾞｼｯｸM-PRO" panose="020F0600000000000000" pitchFamily="50" charset="-128"/>
                <a:cs typeface="HGMaruGothicMPRO"/>
              </a:rPr>
              <a:t>ております。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4" name="object 19">
            <a:extLst>
              <a:ext uri="{FF2B5EF4-FFF2-40B4-BE49-F238E27FC236}">
                <a16:creationId xmlns:a16="http://schemas.microsoft.com/office/drawing/2014/main" id="{5239EBF8-541E-4678-9E0E-A3054355350D}"/>
              </a:ext>
            </a:extLst>
          </p:cNvPr>
          <p:cNvSpPr txBox="1"/>
          <p:nvPr/>
        </p:nvSpPr>
        <p:spPr>
          <a:xfrm>
            <a:off x="279977" y="2540150"/>
            <a:ext cx="4368223"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アドプト名称</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55" name="object 19">
            <a:extLst>
              <a:ext uri="{FF2B5EF4-FFF2-40B4-BE49-F238E27FC236}">
                <a16:creationId xmlns:a16="http://schemas.microsoft.com/office/drawing/2014/main" id="{A08931F2-CD99-49E9-A71A-6E17255C33F2}"/>
              </a:ext>
            </a:extLst>
          </p:cNvPr>
          <p:cNvSpPr txBox="1"/>
          <p:nvPr/>
        </p:nvSpPr>
        <p:spPr>
          <a:xfrm>
            <a:off x="215900" y="4442121"/>
            <a:ext cx="504190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アドプト名称（リストに記載のない団体のみ）</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grpSp>
        <p:nvGrpSpPr>
          <p:cNvPr id="2" name="グループ化 1">
            <a:extLst>
              <a:ext uri="{FF2B5EF4-FFF2-40B4-BE49-F238E27FC236}">
                <a16:creationId xmlns:a16="http://schemas.microsoft.com/office/drawing/2014/main" id="{D722EC97-BAAB-4129-A87F-6CC10C0E04D7}"/>
              </a:ext>
            </a:extLst>
          </p:cNvPr>
          <p:cNvGrpSpPr/>
          <p:nvPr/>
        </p:nvGrpSpPr>
        <p:grpSpPr>
          <a:xfrm>
            <a:off x="4549775" y="1281690"/>
            <a:ext cx="1416050" cy="1059815"/>
            <a:chOff x="4549775" y="1281690"/>
            <a:chExt cx="1416050" cy="1059815"/>
          </a:xfrm>
        </p:grpSpPr>
        <p:sp>
          <p:nvSpPr>
            <p:cNvPr id="36" name="object 21">
              <a:extLst>
                <a:ext uri="{FF2B5EF4-FFF2-40B4-BE49-F238E27FC236}">
                  <a16:creationId xmlns:a16="http://schemas.microsoft.com/office/drawing/2014/main" id="{43EBA71B-1F5B-48BA-8677-C0C7AB10BD9A}"/>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45" name="object 22">
              <a:extLst>
                <a:ext uri="{FF2B5EF4-FFF2-40B4-BE49-F238E27FC236}">
                  <a16:creationId xmlns:a16="http://schemas.microsoft.com/office/drawing/2014/main" id="{61C0A511-65E5-4B61-84CA-ED3E852B748E}"/>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46" name="object 23">
              <a:extLst>
                <a:ext uri="{FF2B5EF4-FFF2-40B4-BE49-F238E27FC236}">
                  <a16:creationId xmlns:a16="http://schemas.microsoft.com/office/drawing/2014/main" id="{89AF994F-E720-4FA8-9545-539BA802ACB8}"/>
                </a:ext>
              </a:extLst>
            </p:cNvPr>
            <p:cNvSpPr/>
            <p:nvPr/>
          </p:nvSpPr>
          <p:spPr>
            <a:xfrm>
              <a:off x="4732656" y="1327537"/>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47" name="object 24">
              <a:extLst>
                <a:ext uri="{FF2B5EF4-FFF2-40B4-BE49-F238E27FC236}">
                  <a16:creationId xmlns:a16="http://schemas.microsoft.com/office/drawing/2014/main" id="{BA36613D-45FB-4BBB-AF93-BD25A8E06997}"/>
                </a:ext>
              </a:extLst>
            </p:cNvPr>
            <p:cNvSpPr/>
            <p:nvPr/>
          </p:nvSpPr>
          <p:spPr>
            <a:xfrm>
              <a:off x="5011929" y="1532401"/>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grpSp>
        <p:nvGrpSpPr>
          <p:cNvPr id="48" name="グループ化 47">
            <a:extLst>
              <a:ext uri="{FF2B5EF4-FFF2-40B4-BE49-F238E27FC236}">
                <a16:creationId xmlns:a16="http://schemas.microsoft.com/office/drawing/2014/main" id="{384A28F2-406C-4148-BD3A-BA78FC736166}"/>
              </a:ext>
            </a:extLst>
          </p:cNvPr>
          <p:cNvGrpSpPr/>
          <p:nvPr/>
        </p:nvGrpSpPr>
        <p:grpSpPr>
          <a:xfrm rot="3480453">
            <a:off x="6313324" y="3778009"/>
            <a:ext cx="1416050" cy="1059815"/>
            <a:chOff x="6760337" y="2964180"/>
            <a:chExt cx="1416050" cy="1059815"/>
          </a:xfrm>
        </p:grpSpPr>
        <p:sp>
          <p:nvSpPr>
            <p:cNvPr id="49" name="object 18">
              <a:extLst>
                <a:ext uri="{FF2B5EF4-FFF2-40B4-BE49-F238E27FC236}">
                  <a16:creationId xmlns:a16="http://schemas.microsoft.com/office/drawing/2014/main" id="{75B4DAC8-7B85-43DF-8ADC-DAEA0CD3A16C}"/>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50" name="object 19">
              <a:extLst>
                <a:ext uri="{FF2B5EF4-FFF2-40B4-BE49-F238E27FC236}">
                  <a16:creationId xmlns:a16="http://schemas.microsoft.com/office/drawing/2014/main" id="{E0A1837A-1BFF-4FE1-817B-1FFEBBF4B4EB}"/>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51" name="object 20">
              <a:extLst>
                <a:ext uri="{FF2B5EF4-FFF2-40B4-BE49-F238E27FC236}">
                  <a16:creationId xmlns:a16="http://schemas.microsoft.com/office/drawing/2014/main" id="{3830DD3B-6C48-418A-986C-8E5D66E149EF}"/>
                </a:ext>
              </a:extLst>
            </p:cNvPr>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53" name="object 21">
              <a:extLst>
                <a:ext uri="{FF2B5EF4-FFF2-40B4-BE49-F238E27FC236}">
                  <a16:creationId xmlns:a16="http://schemas.microsoft.com/office/drawing/2014/main" id="{7974CD72-5C53-4DE1-9E62-4148F3E5A95C}"/>
                </a:ext>
              </a:extLst>
            </p:cNvPr>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grpSp>
        <p:nvGrpSpPr>
          <p:cNvPr id="56" name="グループ化 55">
            <a:extLst>
              <a:ext uri="{FF2B5EF4-FFF2-40B4-BE49-F238E27FC236}">
                <a16:creationId xmlns:a16="http://schemas.microsoft.com/office/drawing/2014/main" id="{7A70DA0D-EF53-42EF-B159-05A34F379DCE}"/>
              </a:ext>
            </a:extLst>
          </p:cNvPr>
          <p:cNvGrpSpPr/>
          <p:nvPr/>
        </p:nvGrpSpPr>
        <p:grpSpPr>
          <a:xfrm>
            <a:off x="6313324" y="4859570"/>
            <a:ext cx="1416050" cy="1059815"/>
            <a:chOff x="6760337" y="2964180"/>
            <a:chExt cx="1416050" cy="1059815"/>
          </a:xfrm>
        </p:grpSpPr>
        <p:sp>
          <p:nvSpPr>
            <p:cNvPr id="63" name="object 18">
              <a:extLst>
                <a:ext uri="{FF2B5EF4-FFF2-40B4-BE49-F238E27FC236}">
                  <a16:creationId xmlns:a16="http://schemas.microsoft.com/office/drawing/2014/main" id="{AD51B9A5-F32E-4345-A38D-498C71F21D7C}"/>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64" name="object 19">
              <a:extLst>
                <a:ext uri="{FF2B5EF4-FFF2-40B4-BE49-F238E27FC236}">
                  <a16:creationId xmlns:a16="http://schemas.microsoft.com/office/drawing/2014/main" id="{A0F65152-6C57-435F-998E-E438576315A9}"/>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65" name="object 20">
              <a:extLst>
                <a:ext uri="{FF2B5EF4-FFF2-40B4-BE49-F238E27FC236}">
                  <a16:creationId xmlns:a16="http://schemas.microsoft.com/office/drawing/2014/main" id="{9D06B272-29F2-40FF-A869-6BCC7BCA8A1D}"/>
                </a:ext>
              </a:extLst>
            </p:cNvPr>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66" name="object 21">
              <a:extLst>
                <a:ext uri="{FF2B5EF4-FFF2-40B4-BE49-F238E27FC236}">
                  <a16:creationId xmlns:a16="http://schemas.microsoft.com/office/drawing/2014/main" id="{6759C82A-1F2B-451D-9553-1C1B8305A55F}"/>
                </a:ext>
              </a:extLst>
            </p:cNvPr>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80156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6B19D7AF-DEBE-4B94-8983-63A001AAB7F4}"/>
              </a:ext>
            </a:extLst>
          </p:cNvPr>
          <p:cNvPicPr>
            <a:picLocks noChangeAspect="1"/>
          </p:cNvPicPr>
          <p:nvPr/>
        </p:nvPicPr>
        <p:blipFill>
          <a:blip r:embed="rId2"/>
          <a:stretch>
            <a:fillRect/>
          </a:stretch>
        </p:blipFill>
        <p:spPr>
          <a:xfrm>
            <a:off x="155447" y="4490479"/>
            <a:ext cx="7328008" cy="1078108"/>
          </a:xfrm>
          <a:prstGeom prst="rect">
            <a:avLst/>
          </a:prstGeom>
        </p:spPr>
      </p:pic>
      <p:pic>
        <p:nvPicPr>
          <p:cNvPr id="18" name="図 17">
            <a:extLst>
              <a:ext uri="{FF2B5EF4-FFF2-40B4-BE49-F238E27FC236}">
                <a16:creationId xmlns:a16="http://schemas.microsoft.com/office/drawing/2014/main" id="{ECD3252A-477E-41FF-93EA-99079D833062}"/>
              </a:ext>
            </a:extLst>
          </p:cNvPr>
          <p:cNvPicPr>
            <a:picLocks noChangeAspect="1"/>
          </p:cNvPicPr>
          <p:nvPr/>
        </p:nvPicPr>
        <p:blipFill>
          <a:blip r:embed="rId3"/>
          <a:stretch>
            <a:fillRect/>
          </a:stretch>
        </p:blipFill>
        <p:spPr>
          <a:xfrm>
            <a:off x="170687" y="2977973"/>
            <a:ext cx="7340222" cy="1228554"/>
          </a:xfrm>
          <a:prstGeom prst="rect">
            <a:avLst/>
          </a:prstGeom>
        </p:spPr>
      </p:pic>
      <p:pic>
        <p:nvPicPr>
          <p:cNvPr id="16" name="図 15">
            <a:extLst>
              <a:ext uri="{FF2B5EF4-FFF2-40B4-BE49-F238E27FC236}">
                <a16:creationId xmlns:a16="http://schemas.microsoft.com/office/drawing/2014/main" id="{909510B1-13A0-4999-8D38-F2E3759A5FCC}"/>
              </a:ext>
            </a:extLst>
          </p:cNvPr>
          <p:cNvPicPr>
            <a:picLocks noChangeAspect="1"/>
          </p:cNvPicPr>
          <p:nvPr/>
        </p:nvPicPr>
        <p:blipFill>
          <a:blip r:embed="rId4"/>
          <a:stretch>
            <a:fillRect/>
          </a:stretch>
        </p:blipFill>
        <p:spPr>
          <a:xfrm>
            <a:off x="165607" y="1365624"/>
            <a:ext cx="7577836" cy="1236215"/>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15</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188442" y="1057218"/>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団体名</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275781" y="2151203"/>
            <a:ext cx="7279388" cy="44723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26" name="object 26"/>
          <p:cNvSpPr/>
          <p:nvPr/>
        </p:nvSpPr>
        <p:spPr>
          <a:xfrm>
            <a:off x="280861" y="3701505"/>
            <a:ext cx="7164361" cy="499305"/>
          </a:xfrm>
          <a:custGeom>
            <a:avLst/>
            <a:gdLst/>
            <a:ahLst/>
            <a:cxnLst/>
            <a:rect l="l" t="t" r="r" b="b"/>
            <a:pathLst>
              <a:path w="373380" h="363220">
                <a:moveTo>
                  <a:pt x="0" y="362712"/>
                </a:moveTo>
                <a:lnTo>
                  <a:pt x="373380" y="362712"/>
                </a:lnTo>
                <a:lnTo>
                  <a:pt x="373380" y="0"/>
                </a:lnTo>
                <a:lnTo>
                  <a:pt x="0" y="0"/>
                </a:lnTo>
                <a:lnTo>
                  <a:pt x="0" y="362712"/>
                </a:lnTo>
                <a:close/>
              </a:path>
            </a:pathLst>
          </a:custGeom>
          <a:ln w="57911">
            <a:solidFill>
              <a:srgbClr val="C00000"/>
            </a:solidFill>
          </a:ln>
        </p:spPr>
        <p:txBody>
          <a:bodyPr wrap="square" lIns="0" tIns="0" rIns="0" bIns="0" rtlCol="0"/>
          <a:lstStyle/>
          <a:p>
            <a:endParaRPr/>
          </a:p>
        </p:txBody>
      </p:sp>
      <p:sp>
        <p:nvSpPr>
          <p:cNvPr id="52" name="object 21">
            <a:extLst>
              <a:ext uri="{FF2B5EF4-FFF2-40B4-BE49-F238E27FC236}">
                <a16:creationId xmlns:a16="http://schemas.microsoft.com/office/drawing/2014/main" id="{6CF882D5-1239-4DAC-9AB8-DD58A528BA57}"/>
              </a:ext>
            </a:extLst>
          </p:cNvPr>
          <p:cNvSpPr/>
          <p:nvPr/>
        </p:nvSpPr>
        <p:spPr>
          <a:xfrm>
            <a:off x="231088" y="4929397"/>
            <a:ext cx="7279388" cy="66594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4" name="object 19">
            <a:extLst>
              <a:ext uri="{FF2B5EF4-FFF2-40B4-BE49-F238E27FC236}">
                <a16:creationId xmlns:a16="http://schemas.microsoft.com/office/drawing/2014/main" id="{4CAFA139-E677-4505-83CD-A48D222052A1}"/>
              </a:ext>
            </a:extLst>
          </p:cNvPr>
          <p:cNvSpPr txBox="1"/>
          <p:nvPr/>
        </p:nvSpPr>
        <p:spPr>
          <a:xfrm>
            <a:off x="220736" y="2649381"/>
            <a:ext cx="504190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アドプト名称（リストに記載のない団体のみ）</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54" name="object 25">
            <a:extLst>
              <a:ext uri="{FF2B5EF4-FFF2-40B4-BE49-F238E27FC236}">
                <a16:creationId xmlns:a16="http://schemas.microsoft.com/office/drawing/2014/main" id="{44988BC5-00B0-460C-95E8-8179E95CE216}"/>
              </a:ext>
            </a:extLst>
          </p:cNvPr>
          <p:cNvSpPr txBox="1"/>
          <p:nvPr/>
        </p:nvSpPr>
        <p:spPr>
          <a:xfrm>
            <a:off x="8525485" y="2121630"/>
            <a:ext cx="3473450" cy="148951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７</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アドプト名称をリストより選択してください。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リストにない団体については、選択肢の「その他」を選択のうえ、下の記入欄に団体名を入力してください。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p:txBody>
      </p:sp>
      <p:sp>
        <p:nvSpPr>
          <p:cNvPr id="61" name="object 25">
            <a:extLst>
              <a:ext uri="{FF2B5EF4-FFF2-40B4-BE49-F238E27FC236}">
                <a16:creationId xmlns:a16="http://schemas.microsoft.com/office/drawing/2014/main" id="{D062512B-A833-4070-8D12-919BC2C1057D}"/>
              </a:ext>
            </a:extLst>
          </p:cNvPr>
          <p:cNvSpPr txBox="1"/>
          <p:nvPr/>
        </p:nvSpPr>
        <p:spPr>
          <a:xfrm>
            <a:off x="8522925" y="3855934"/>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８</a:t>
            </a:r>
            <a:endPar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氏名を記入してください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sp>
        <p:nvSpPr>
          <p:cNvPr id="62" name="object 19">
            <a:extLst>
              <a:ext uri="{FF2B5EF4-FFF2-40B4-BE49-F238E27FC236}">
                <a16:creationId xmlns:a16="http://schemas.microsoft.com/office/drawing/2014/main" id="{E5C38FDE-564C-41DA-B2EF-6DF51B15179F}"/>
              </a:ext>
            </a:extLst>
          </p:cNvPr>
          <p:cNvSpPr txBox="1"/>
          <p:nvPr/>
        </p:nvSpPr>
        <p:spPr>
          <a:xfrm>
            <a:off x="205748" y="4231357"/>
            <a:ext cx="504190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氏名</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63" name="object 24">
            <a:extLst>
              <a:ext uri="{FF2B5EF4-FFF2-40B4-BE49-F238E27FC236}">
                <a16:creationId xmlns:a16="http://schemas.microsoft.com/office/drawing/2014/main" id="{1E753B8C-06D3-425D-AFDB-7D42C6812823}"/>
              </a:ext>
            </a:extLst>
          </p:cNvPr>
          <p:cNvSpPr txBox="1"/>
          <p:nvPr/>
        </p:nvSpPr>
        <p:spPr>
          <a:xfrm>
            <a:off x="265367" y="5595337"/>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電話番号</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pic>
        <p:nvPicPr>
          <p:cNvPr id="64" name="図 63">
            <a:extLst>
              <a:ext uri="{FF2B5EF4-FFF2-40B4-BE49-F238E27FC236}">
                <a16:creationId xmlns:a16="http://schemas.microsoft.com/office/drawing/2014/main" id="{D4D49506-7A24-4851-BFEE-E2A4777F8C78}"/>
              </a:ext>
            </a:extLst>
          </p:cNvPr>
          <p:cNvPicPr>
            <a:picLocks noChangeAspect="1"/>
          </p:cNvPicPr>
          <p:nvPr/>
        </p:nvPicPr>
        <p:blipFill>
          <a:blip r:embed="rId5"/>
          <a:stretch>
            <a:fillRect/>
          </a:stretch>
        </p:blipFill>
        <p:spPr>
          <a:xfrm>
            <a:off x="1676400" y="5664264"/>
            <a:ext cx="5039759" cy="1117536"/>
          </a:xfrm>
          <a:prstGeom prst="rect">
            <a:avLst/>
          </a:prstGeom>
        </p:spPr>
      </p:pic>
      <p:sp>
        <p:nvSpPr>
          <p:cNvPr id="65" name="object 21">
            <a:extLst>
              <a:ext uri="{FF2B5EF4-FFF2-40B4-BE49-F238E27FC236}">
                <a16:creationId xmlns:a16="http://schemas.microsoft.com/office/drawing/2014/main" id="{DDB8526C-70CD-434E-B044-613ED85DA1AA}"/>
              </a:ext>
            </a:extLst>
          </p:cNvPr>
          <p:cNvSpPr/>
          <p:nvPr/>
        </p:nvSpPr>
        <p:spPr>
          <a:xfrm>
            <a:off x="1803094" y="6511672"/>
            <a:ext cx="2464106" cy="259079"/>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72" name="object 25">
            <a:extLst>
              <a:ext uri="{FF2B5EF4-FFF2-40B4-BE49-F238E27FC236}">
                <a16:creationId xmlns:a16="http://schemas.microsoft.com/office/drawing/2014/main" id="{8D96FE08-3BCC-473C-8761-D3EB4D3A4A62}"/>
              </a:ext>
            </a:extLst>
          </p:cNvPr>
          <p:cNvSpPr txBox="1"/>
          <p:nvPr/>
        </p:nvSpPr>
        <p:spPr>
          <a:xfrm>
            <a:off x="8522925" y="5925000"/>
            <a:ext cx="3473450"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９</a:t>
            </a:r>
            <a:endPar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電話番号をハイフンなしで記入してください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grpSp>
        <p:nvGrpSpPr>
          <p:cNvPr id="2" name="グループ化 1">
            <a:extLst>
              <a:ext uri="{FF2B5EF4-FFF2-40B4-BE49-F238E27FC236}">
                <a16:creationId xmlns:a16="http://schemas.microsoft.com/office/drawing/2014/main" id="{87845D02-D7F3-4963-A833-706859582B9C}"/>
              </a:ext>
            </a:extLst>
          </p:cNvPr>
          <p:cNvGrpSpPr/>
          <p:nvPr/>
        </p:nvGrpSpPr>
        <p:grpSpPr>
          <a:xfrm rot="1879428">
            <a:off x="7076937" y="2163690"/>
            <a:ext cx="1283970" cy="882015"/>
            <a:chOff x="5118734" y="4600067"/>
            <a:chExt cx="1283970" cy="882015"/>
          </a:xfrm>
        </p:grpSpPr>
        <p:sp>
          <p:nvSpPr>
            <p:cNvPr id="45" name="object 14">
              <a:extLst>
                <a:ext uri="{FF2B5EF4-FFF2-40B4-BE49-F238E27FC236}">
                  <a16:creationId xmlns:a16="http://schemas.microsoft.com/office/drawing/2014/main" id="{F696EC4D-F10C-4671-A3AF-CDCEBE329AF0}"/>
                </a:ext>
              </a:extLst>
            </p:cNvPr>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46" name="object 15">
              <a:extLst>
                <a:ext uri="{FF2B5EF4-FFF2-40B4-BE49-F238E27FC236}">
                  <a16:creationId xmlns:a16="http://schemas.microsoft.com/office/drawing/2014/main" id="{E753A3CC-EAFD-47CC-B044-82B9DD20F26B}"/>
                </a:ext>
              </a:extLst>
            </p:cNvPr>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47" name="object 16">
              <a:extLst>
                <a:ext uri="{FF2B5EF4-FFF2-40B4-BE49-F238E27FC236}">
                  <a16:creationId xmlns:a16="http://schemas.microsoft.com/office/drawing/2014/main" id="{B5A20E5B-3583-474E-8AF6-F5AB90AE74E8}"/>
                </a:ext>
              </a:extLst>
            </p:cNvPr>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48" name="object 17">
              <a:extLst>
                <a:ext uri="{FF2B5EF4-FFF2-40B4-BE49-F238E27FC236}">
                  <a16:creationId xmlns:a16="http://schemas.microsoft.com/office/drawing/2014/main" id="{A84D5307-F4A3-4201-B029-940544161F09}"/>
                </a:ext>
              </a:extLst>
            </p:cNvPr>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grpSp>
        <p:nvGrpSpPr>
          <p:cNvPr id="50" name="グループ化 49">
            <a:extLst>
              <a:ext uri="{FF2B5EF4-FFF2-40B4-BE49-F238E27FC236}">
                <a16:creationId xmlns:a16="http://schemas.microsoft.com/office/drawing/2014/main" id="{5FB4F03D-3116-4780-9E6A-056155926921}"/>
              </a:ext>
            </a:extLst>
          </p:cNvPr>
          <p:cNvGrpSpPr/>
          <p:nvPr/>
        </p:nvGrpSpPr>
        <p:grpSpPr>
          <a:xfrm rot="19583821">
            <a:off x="7102168" y="3222568"/>
            <a:ext cx="1283970" cy="882015"/>
            <a:chOff x="5118734" y="4600067"/>
            <a:chExt cx="1283970" cy="882015"/>
          </a:xfrm>
        </p:grpSpPr>
        <p:sp>
          <p:nvSpPr>
            <p:cNvPr id="51" name="object 14">
              <a:extLst>
                <a:ext uri="{FF2B5EF4-FFF2-40B4-BE49-F238E27FC236}">
                  <a16:creationId xmlns:a16="http://schemas.microsoft.com/office/drawing/2014/main" id="{33D254A9-63EF-4B2E-8EDF-29C24D8206A3}"/>
                </a:ext>
              </a:extLst>
            </p:cNvPr>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53" name="object 15">
              <a:extLst>
                <a:ext uri="{FF2B5EF4-FFF2-40B4-BE49-F238E27FC236}">
                  <a16:creationId xmlns:a16="http://schemas.microsoft.com/office/drawing/2014/main" id="{A579F650-6DF0-4E29-B187-C8AA6897A701}"/>
                </a:ext>
              </a:extLst>
            </p:cNvPr>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73" name="object 16">
              <a:extLst>
                <a:ext uri="{FF2B5EF4-FFF2-40B4-BE49-F238E27FC236}">
                  <a16:creationId xmlns:a16="http://schemas.microsoft.com/office/drawing/2014/main" id="{E990F56B-6455-42D4-8D59-8C22FF11C189}"/>
                </a:ext>
              </a:extLst>
            </p:cNvPr>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74" name="object 17">
              <a:extLst>
                <a:ext uri="{FF2B5EF4-FFF2-40B4-BE49-F238E27FC236}">
                  <a16:creationId xmlns:a16="http://schemas.microsoft.com/office/drawing/2014/main" id="{F76130EF-DC9F-4F58-80A3-3A74A9E2D10C}"/>
                </a:ext>
              </a:extLst>
            </p:cNvPr>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grpSp>
        <p:nvGrpSpPr>
          <p:cNvPr id="75" name="グループ化 74">
            <a:extLst>
              <a:ext uri="{FF2B5EF4-FFF2-40B4-BE49-F238E27FC236}">
                <a16:creationId xmlns:a16="http://schemas.microsoft.com/office/drawing/2014/main" id="{15EC7E39-10A8-4365-83DC-6223423953E4}"/>
              </a:ext>
            </a:extLst>
          </p:cNvPr>
          <p:cNvGrpSpPr/>
          <p:nvPr/>
        </p:nvGrpSpPr>
        <p:grpSpPr>
          <a:xfrm>
            <a:off x="7271057" y="4243534"/>
            <a:ext cx="1069975" cy="1061085"/>
            <a:chOff x="6233413" y="2598547"/>
            <a:chExt cx="1069975" cy="1061085"/>
          </a:xfrm>
        </p:grpSpPr>
        <p:sp>
          <p:nvSpPr>
            <p:cNvPr id="76" name="object 11">
              <a:extLst>
                <a:ext uri="{FF2B5EF4-FFF2-40B4-BE49-F238E27FC236}">
                  <a16:creationId xmlns:a16="http://schemas.microsoft.com/office/drawing/2014/main" id="{00BB8582-2E9A-4B03-9F0E-666F0F5634A1}"/>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77" name="object 12">
              <a:extLst>
                <a:ext uri="{FF2B5EF4-FFF2-40B4-BE49-F238E27FC236}">
                  <a16:creationId xmlns:a16="http://schemas.microsoft.com/office/drawing/2014/main" id="{081A0562-23B1-4073-AA62-F678917EB439}"/>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78" name="object 13">
              <a:extLst>
                <a:ext uri="{FF2B5EF4-FFF2-40B4-BE49-F238E27FC236}">
                  <a16:creationId xmlns:a16="http://schemas.microsoft.com/office/drawing/2014/main" id="{4C455519-AB95-4274-9938-AB8175E7E405}"/>
                </a:ext>
              </a:extLst>
            </p:cNvPr>
            <p:cNvSpPr/>
            <p:nvPr/>
          </p:nvSpPr>
          <p:spPr>
            <a:xfrm>
              <a:off x="6291833" y="27143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79" name="object 14">
              <a:extLst>
                <a:ext uri="{FF2B5EF4-FFF2-40B4-BE49-F238E27FC236}">
                  <a16:creationId xmlns:a16="http://schemas.microsoft.com/office/drawing/2014/main" id="{6A32D6A0-95A6-4E28-92D4-01F13D957EF3}"/>
                </a:ext>
              </a:extLst>
            </p:cNvPr>
            <p:cNvSpPr/>
            <p:nvPr/>
          </p:nvSpPr>
          <p:spPr>
            <a:xfrm>
              <a:off x="6498970" y="29902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80" name="object 15">
              <a:extLst>
                <a:ext uri="{FF2B5EF4-FFF2-40B4-BE49-F238E27FC236}">
                  <a16:creationId xmlns:a16="http://schemas.microsoft.com/office/drawing/2014/main" id="{4F76CA42-B044-4910-82DF-589B3282294E}"/>
                </a:ext>
              </a:extLst>
            </p:cNvPr>
            <p:cNvPicPr/>
            <p:nvPr/>
          </p:nvPicPr>
          <p:blipFill>
            <a:blip r:embed="rId6" cstate="print"/>
            <a:stretch>
              <a:fillRect/>
            </a:stretch>
          </p:blipFill>
          <p:spPr>
            <a:xfrm>
              <a:off x="6827458" y="2923158"/>
              <a:ext cx="164328" cy="166369"/>
            </a:xfrm>
            <a:prstGeom prst="rect">
              <a:avLst/>
            </a:prstGeom>
          </p:spPr>
        </p:pic>
      </p:grpSp>
      <p:grpSp>
        <p:nvGrpSpPr>
          <p:cNvPr id="8" name="グループ化 7">
            <a:extLst>
              <a:ext uri="{FF2B5EF4-FFF2-40B4-BE49-F238E27FC236}">
                <a16:creationId xmlns:a16="http://schemas.microsoft.com/office/drawing/2014/main" id="{63D399BD-6A7E-4C86-AE88-7A19BE6782DD}"/>
              </a:ext>
            </a:extLst>
          </p:cNvPr>
          <p:cNvGrpSpPr/>
          <p:nvPr/>
        </p:nvGrpSpPr>
        <p:grpSpPr>
          <a:xfrm rot="20295607">
            <a:off x="4486641" y="5886576"/>
            <a:ext cx="1283970" cy="882015"/>
            <a:chOff x="5496813" y="4129404"/>
            <a:chExt cx="1283970" cy="882015"/>
          </a:xfrm>
        </p:grpSpPr>
        <p:sp>
          <p:nvSpPr>
            <p:cNvPr id="81" name="object 16">
              <a:extLst>
                <a:ext uri="{FF2B5EF4-FFF2-40B4-BE49-F238E27FC236}">
                  <a16:creationId xmlns:a16="http://schemas.microsoft.com/office/drawing/2014/main" id="{AEF127C3-734A-462F-9CAC-8DB548E50E93}"/>
                </a:ext>
              </a:extLst>
            </p:cNvPr>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82" name="object 17">
              <a:extLst>
                <a:ext uri="{FF2B5EF4-FFF2-40B4-BE49-F238E27FC236}">
                  <a16:creationId xmlns:a16="http://schemas.microsoft.com/office/drawing/2014/main" id="{4334C6E2-12E5-4B2E-A3F7-346EECF4C1C5}"/>
                </a:ext>
              </a:extLst>
            </p:cNvPr>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83" name="object 18">
              <a:extLst>
                <a:ext uri="{FF2B5EF4-FFF2-40B4-BE49-F238E27FC236}">
                  <a16:creationId xmlns:a16="http://schemas.microsoft.com/office/drawing/2014/main" id="{B1040382-6FC6-4F9C-A4FF-9C74B8966734}"/>
                </a:ext>
              </a:extLst>
            </p:cNvPr>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84" name="object 19">
              <a:extLst>
                <a:ext uri="{FF2B5EF4-FFF2-40B4-BE49-F238E27FC236}">
                  <a16:creationId xmlns:a16="http://schemas.microsoft.com/office/drawing/2014/main" id="{2E112A56-0C03-49C3-BEAE-ABE36D7C90B9}"/>
                </a:ext>
              </a:extLst>
            </p:cNvPr>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49F0817B-DC48-4A3C-828B-4E84EBD1C91A}"/>
              </a:ext>
            </a:extLst>
          </p:cNvPr>
          <p:cNvPicPr>
            <a:picLocks noChangeAspect="1"/>
          </p:cNvPicPr>
          <p:nvPr/>
        </p:nvPicPr>
        <p:blipFill>
          <a:blip r:embed="rId2"/>
          <a:stretch>
            <a:fillRect/>
          </a:stretch>
        </p:blipFill>
        <p:spPr>
          <a:xfrm>
            <a:off x="243781" y="4973366"/>
            <a:ext cx="6342826" cy="1779002"/>
          </a:xfrm>
          <a:prstGeom prst="rect">
            <a:avLst/>
          </a:prstGeom>
        </p:spPr>
      </p:pic>
      <p:pic>
        <p:nvPicPr>
          <p:cNvPr id="3" name="図 2">
            <a:extLst>
              <a:ext uri="{FF2B5EF4-FFF2-40B4-BE49-F238E27FC236}">
                <a16:creationId xmlns:a16="http://schemas.microsoft.com/office/drawing/2014/main" id="{40454314-9A6D-46B1-AFCD-AEB6CD8B0F7A}"/>
              </a:ext>
            </a:extLst>
          </p:cNvPr>
          <p:cNvPicPr>
            <a:picLocks noChangeAspect="1"/>
          </p:cNvPicPr>
          <p:nvPr/>
        </p:nvPicPr>
        <p:blipFill>
          <a:blip r:embed="rId3"/>
          <a:stretch>
            <a:fillRect/>
          </a:stretch>
        </p:blipFill>
        <p:spPr>
          <a:xfrm>
            <a:off x="243781" y="1605292"/>
            <a:ext cx="5775530" cy="1407174"/>
          </a:xfrm>
          <a:prstGeom prst="rect">
            <a:avLst/>
          </a:prstGeom>
        </p:spPr>
      </p:pic>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16</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8" name="object 8"/>
          <p:cNvSpPr txBox="1"/>
          <p:nvPr/>
        </p:nvSpPr>
        <p:spPr>
          <a:xfrm>
            <a:off x="7315200" y="2028444"/>
            <a:ext cx="42849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10</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「アップロードするファイルを選択」をクリックします。</a:t>
            </a:r>
            <a:endParaRPr sz="1600" dirty="0">
              <a:latin typeface="HGMaruGothicMPRO"/>
              <a:cs typeface="HGMaruGothicMPRO"/>
            </a:endParaRPr>
          </a:p>
        </p:txBody>
      </p:sp>
      <p:sp>
        <p:nvSpPr>
          <p:cNvPr id="10" name="object 10"/>
          <p:cNvSpPr txBox="1"/>
          <p:nvPr/>
        </p:nvSpPr>
        <p:spPr>
          <a:xfrm>
            <a:off x="263143" y="1307718"/>
            <a:ext cx="3293110"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sz="1600" b="1" u="sng" spc="-35" dirty="0" err="1">
                <a:uFill>
                  <a:solidFill>
                    <a:srgbClr val="000000"/>
                  </a:solidFill>
                </a:uFill>
                <a:latin typeface="HGMaruGothicMPRO"/>
                <a:cs typeface="HGMaruGothicMPRO"/>
              </a:rPr>
              <a:t>データ</a:t>
            </a:r>
            <a:r>
              <a:rPr lang="ja-JP" altLang="en-US" sz="1600" b="1" u="sng" spc="-35" dirty="0">
                <a:uFill>
                  <a:solidFill>
                    <a:srgbClr val="000000"/>
                  </a:solidFill>
                </a:uFill>
                <a:latin typeface="HGMaruGothicMPRO"/>
                <a:cs typeface="HGMaruGothicMPRO"/>
              </a:rPr>
              <a:t>の</a:t>
            </a:r>
            <a:r>
              <a:rPr sz="1600" b="1" u="sng" spc="-35" dirty="0">
                <a:uFill>
                  <a:solidFill>
                    <a:srgbClr val="000000"/>
                  </a:solidFill>
                </a:uFill>
                <a:latin typeface="HGMaruGothicMPRO"/>
                <a:cs typeface="HGMaruGothicMPRO"/>
              </a:rPr>
              <a:t>アップロード】</a:t>
            </a:r>
            <a:endParaRPr sz="1600" dirty="0">
              <a:latin typeface="HGMaruGothicMPRO"/>
              <a:cs typeface="HGMaruGothicMPRO"/>
            </a:endParaRPr>
          </a:p>
        </p:txBody>
      </p:sp>
      <p:sp>
        <p:nvSpPr>
          <p:cNvPr id="20" name="object 20"/>
          <p:cNvSpPr txBox="1"/>
          <p:nvPr/>
        </p:nvSpPr>
        <p:spPr>
          <a:xfrm>
            <a:off x="7315200" y="3721353"/>
            <a:ext cx="4365752"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11</a:t>
            </a:r>
            <a:endParaRPr sz="1600" dirty="0">
              <a:latin typeface="HGMaruGothicMPRO"/>
              <a:cs typeface="HGMaruGothicMPRO"/>
            </a:endParaRPr>
          </a:p>
          <a:p>
            <a:pPr marL="12700" marR="5080" indent="202565" algn="just">
              <a:lnSpc>
                <a:spcPct val="100000"/>
              </a:lnSpc>
            </a:pPr>
            <a:r>
              <a:rPr sz="1600" spc="-25" dirty="0">
                <a:latin typeface="HGMaruGothicMPRO"/>
                <a:cs typeface="HGMaruGothicMPRO"/>
              </a:rPr>
              <a:t>予め用意した</a:t>
            </a:r>
            <a:r>
              <a:rPr lang="en-US" altLang="ja-JP" sz="1600" spc="-25" dirty="0">
                <a:latin typeface="HGMaruGothicMPRO"/>
                <a:cs typeface="HGMaruGothicMPRO"/>
              </a:rPr>
              <a:t>ECXEL</a:t>
            </a:r>
            <a:r>
              <a:rPr sz="1600" spc="-25" dirty="0">
                <a:latin typeface="HGMaruGothicMPRO"/>
                <a:cs typeface="HGMaruGothicMPRO"/>
              </a:rPr>
              <a:t>ファイル（データ</a:t>
            </a:r>
            <a:r>
              <a:rPr sz="1600" spc="-50" dirty="0">
                <a:latin typeface="HGMaruGothicMPRO"/>
                <a:cs typeface="HGMaruGothicMPRO"/>
              </a:rPr>
              <a:t>）</a:t>
            </a:r>
            <a:r>
              <a:rPr sz="1600" spc="-30" dirty="0">
                <a:latin typeface="HGMaruGothicMPRO"/>
                <a:cs typeface="HGMaruGothicMPRO"/>
              </a:rPr>
              <a:t>を選択し、「開く」をクリックしてくだ</a:t>
            </a:r>
            <a:r>
              <a:rPr sz="1600" spc="-35" dirty="0">
                <a:latin typeface="HGMaruGothicMPRO"/>
                <a:cs typeface="HGMaruGothicMPRO"/>
              </a:rPr>
              <a:t>さい。</a:t>
            </a:r>
            <a:endParaRPr sz="1600" dirty="0">
              <a:latin typeface="HGMaruGothicMPRO"/>
              <a:cs typeface="HGMaruGothicMPRO"/>
            </a:endParaRPr>
          </a:p>
        </p:txBody>
      </p:sp>
      <p:sp>
        <p:nvSpPr>
          <p:cNvPr id="28" name="object 28"/>
          <p:cNvSpPr txBox="1"/>
          <p:nvPr/>
        </p:nvSpPr>
        <p:spPr>
          <a:xfrm>
            <a:off x="6289928" y="1194942"/>
            <a:ext cx="4914265" cy="513080"/>
          </a:xfrm>
          <a:prstGeom prst="rect">
            <a:avLst/>
          </a:prstGeom>
        </p:spPr>
        <p:txBody>
          <a:bodyPr vert="horz" wrap="square" lIns="0" tIns="12065" rIns="0" bIns="0" rtlCol="0">
            <a:spAutoFit/>
          </a:bodyPr>
          <a:lstStyle/>
          <a:p>
            <a:pPr marL="12700" marR="5080">
              <a:lnSpc>
                <a:spcPct val="100000"/>
              </a:lnSpc>
              <a:spcBef>
                <a:spcPts val="95"/>
              </a:spcBef>
            </a:pPr>
            <a:r>
              <a:rPr sz="1600" b="1" u="sng" spc="-30" dirty="0">
                <a:solidFill>
                  <a:srgbClr val="FF0000"/>
                </a:solidFill>
                <a:uFill>
                  <a:solidFill>
                    <a:srgbClr val="FF0000"/>
                  </a:solidFill>
                </a:uFill>
                <a:latin typeface="HGMaruGothicMPRO"/>
                <a:cs typeface="HGMaruGothicMPRO"/>
              </a:rPr>
              <a:t>※ファイル</a:t>
            </a:r>
            <a:r>
              <a:rPr sz="1600" b="1" u="sng" spc="-10" dirty="0">
                <a:solidFill>
                  <a:srgbClr val="FF0000"/>
                </a:solidFill>
                <a:uFill>
                  <a:solidFill>
                    <a:srgbClr val="FF0000"/>
                  </a:solidFill>
                </a:uFill>
                <a:latin typeface="HGMaruGothicMPRO"/>
                <a:cs typeface="HGMaruGothicMPRO"/>
              </a:rPr>
              <a:t>（</a:t>
            </a:r>
            <a:r>
              <a:rPr lang="en-US" altLang="ja-JP" sz="1600" b="1" u="sng" spc="-10" dirty="0">
                <a:solidFill>
                  <a:srgbClr val="FF0000"/>
                </a:solidFill>
                <a:uFill>
                  <a:solidFill>
                    <a:srgbClr val="FF0000"/>
                  </a:solidFill>
                </a:uFill>
                <a:latin typeface="HGMaruGothicMPRO"/>
                <a:cs typeface="HGMaruGothicMPRO"/>
              </a:rPr>
              <a:t>Excel</a:t>
            </a:r>
            <a:r>
              <a:rPr sz="1600" b="1" u="sng" spc="-30" dirty="0">
                <a:solidFill>
                  <a:srgbClr val="FF0000"/>
                </a:solidFill>
                <a:uFill>
                  <a:solidFill>
                    <a:srgbClr val="FF0000"/>
                  </a:solidFill>
                </a:uFill>
                <a:latin typeface="HGMaruGothicMPRO"/>
                <a:cs typeface="HGMaruGothicMPRO"/>
              </a:rPr>
              <a:t>）容量は、</a:t>
            </a:r>
            <a:r>
              <a:rPr sz="1600" b="1" u="sng" spc="-10" dirty="0">
                <a:solidFill>
                  <a:srgbClr val="FF0000"/>
                </a:solidFill>
                <a:uFill>
                  <a:solidFill>
                    <a:srgbClr val="FF0000"/>
                  </a:solidFill>
                </a:uFill>
                <a:latin typeface="HGMaruGothicMPRO"/>
                <a:cs typeface="HGMaruGothicMPRO"/>
              </a:rPr>
              <a:t>1</a:t>
            </a:r>
            <a:r>
              <a:rPr sz="1600" b="1" u="sng" spc="-35" dirty="0">
                <a:solidFill>
                  <a:srgbClr val="FF0000"/>
                </a:solidFill>
                <a:uFill>
                  <a:solidFill>
                    <a:srgbClr val="FF0000"/>
                  </a:solidFill>
                </a:uFill>
                <a:latin typeface="HGMaruGothicMPRO"/>
                <a:cs typeface="HGMaruGothicMPRO"/>
              </a:rPr>
              <a:t>ファイルあたり</a:t>
            </a:r>
            <a:r>
              <a:rPr sz="1600" b="1" u="sng" spc="500" dirty="0">
                <a:solidFill>
                  <a:srgbClr val="FF0000"/>
                </a:solidFill>
                <a:uFill>
                  <a:solidFill>
                    <a:srgbClr val="FF0000"/>
                  </a:solidFill>
                </a:uFill>
                <a:latin typeface="HGMaruGothicMPRO"/>
                <a:cs typeface="HGMaruGothicMPRO"/>
              </a:rPr>
              <a:t>                        </a:t>
            </a:r>
            <a:r>
              <a:rPr sz="1600" b="1" u="sng" spc="-30" dirty="0">
                <a:solidFill>
                  <a:srgbClr val="FF0000"/>
                </a:solidFill>
                <a:uFill>
                  <a:solidFill>
                    <a:srgbClr val="FF0000"/>
                  </a:solidFill>
                </a:uFill>
                <a:latin typeface="HGMaruGothicMPRO"/>
                <a:cs typeface="HGMaruGothicMPRO"/>
              </a:rPr>
              <a:t>最大１０</a:t>
            </a:r>
            <a:r>
              <a:rPr sz="1600" b="1" u="sng" spc="-25" dirty="0">
                <a:solidFill>
                  <a:srgbClr val="FF0000"/>
                </a:solidFill>
                <a:uFill>
                  <a:solidFill>
                    <a:srgbClr val="FF0000"/>
                  </a:solidFill>
                </a:uFill>
                <a:latin typeface="HGMaruGothicMPRO"/>
                <a:cs typeface="HGMaruGothicMPRO"/>
              </a:rPr>
              <a:t>MB</a:t>
            </a:r>
            <a:r>
              <a:rPr sz="1600" b="1" u="sng" spc="-30" dirty="0">
                <a:solidFill>
                  <a:srgbClr val="FF0000"/>
                </a:solidFill>
                <a:uFill>
                  <a:solidFill>
                    <a:srgbClr val="FF0000"/>
                  </a:solidFill>
                </a:uFill>
                <a:latin typeface="HGMaruGothicMPRO"/>
                <a:cs typeface="HGMaruGothicMPRO"/>
              </a:rPr>
              <a:t>、合計で１００</a:t>
            </a:r>
            <a:r>
              <a:rPr sz="1600" b="1" u="sng" spc="-25" dirty="0">
                <a:solidFill>
                  <a:srgbClr val="FF0000"/>
                </a:solidFill>
                <a:uFill>
                  <a:solidFill>
                    <a:srgbClr val="FF0000"/>
                  </a:solidFill>
                </a:uFill>
                <a:latin typeface="HGMaruGothicMPRO"/>
                <a:cs typeface="HGMaruGothicMPRO"/>
              </a:rPr>
              <a:t>MB</a:t>
            </a:r>
            <a:r>
              <a:rPr sz="1600" b="1" u="sng" spc="-40" dirty="0">
                <a:solidFill>
                  <a:srgbClr val="FF0000"/>
                </a:solidFill>
                <a:uFill>
                  <a:solidFill>
                    <a:srgbClr val="FF0000"/>
                  </a:solidFill>
                </a:uFill>
                <a:latin typeface="HGMaruGothicMPRO"/>
                <a:cs typeface="HGMaruGothicMPRO"/>
              </a:rPr>
              <a:t>です。</a:t>
            </a:r>
            <a:endParaRPr sz="1600" dirty="0">
              <a:latin typeface="HGMaruGothicMPRO"/>
              <a:cs typeface="HGMaruGothicMPRO"/>
            </a:endParaRPr>
          </a:p>
        </p:txBody>
      </p:sp>
      <p:sp>
        <p:nvSpPr>
          <p:cNvPr id="29" name="object 29"/>
          <p:cNvSpPr txBox="1"/>
          <p:nvPr/>
        </p:nvSpPr>
        <p:spPr>
          <a:xfrm>
            <a:off x="7315200" y="5610555"/>
            <a:ext cx="445490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12</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アップロードが完了したことを確認く</a:t>
            </a:r>
            <a:r>
              <a:rPr sz="1600" spc="-35" dirty="0">
                <a:latin typeface="HGMaruGothicMPRO"/>
                <a:cs typeface="HGMaruGothicMPRO"/>
              </a:rPr>
              <a:t>ださい。</a:t>
            </a:r>
            <a:endParaRPr sz="1600" dirty="0">
              <a:latin typeface="HGMaruGothicMPRO"/>
              <a:cs typeface="HGMaruGothicMPRO"/>
            </a:endParaRPr>
          </a:p>
        </p:txBody>
      </p:sp>
      <p:sp>
        <p:nvSpPr>
          <p:cNvPr id="30" name="object 30"/>
          <p:cNvSpPr/>
          <p:nvPr/>
        </p:nvSpPr>
        <p:spPr>
          <a:xfrm>
            <a:off x="1342708" y="6467773"/>
            <a:ext cx="4600892" cy="299074"/>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168124" y="2981792"/>
            <a:ext cx="4088569" cy="1931360"/>
          </a:xfrm>
          <a:prstGeom prst="rect">
            <a:avLst/>
          </a:prstGeom>
        </p:spPr>
      </p:pic>
      <p:pic>
        <p:nvPicPr>
          <p:cNvPr id="39" name="図 38">
            <a:extLst>
              <a:ext uri="{FF2B5EF4-FFF2-40B4-BE49-F238E27FC236}">
                <a16:creationId xmlns:a16="http://schemas.microsoft.com/office/drawing/2014/main" id="{9D22B9E2-8E37-4FE4-93F5-ACCB7DD027BB}"/>
              </a:ext>
            </a:extLst>
          </p:cNvPr>
          <p:cNvPicPr>
            <a:picLocks noChangeAspect="1"/>
          </p:cNvPicPr>
          <p:nvPr/>
        </p:nvPicPr>
        <p:blipFill rotWithShape="1">
          <a:blip r:embed="rId5"/>
          <a:srcRect t="2" r="17485" b="-55596"/>
          <a:stretch/>
        </p:blipFill>
        <p:spPr>
          <a:xfrm>
            <a:off x="914400" y="4215036"/>
            <a:ext cx="909670" cy="108908"/>
          </a:xfrm>
          <a:prstGeom prst="rect">
            <a:avLst/>
          </a:prstGeom>
        </p:spPr>
      </p:pic>
      <p:sp>
        <p:nvSpPr>
          <p:cNvPr id="42" name="object 21">
            <a:extLst>
              <a:ext uri="{FF2B5EF4-FFF2-40B4-BE49-F238E27FC236}">
                <a16:creationId xmlns:a16="http://schemas.microsoft.com/office/drawing/2014/main" id="{D14DFD1B-D336-4FDD-967E-9D2C6E9899FE}"/>
              </a:ext>
            </a:extLst>
          </p:cNvPr>
          <p:cNvSpPr/>
          <p:nvPr/>
        </p:nvSpPr>
        <p:spPr>
          <a:xfrm>
            <a:off x="834740" y="4177517"/>
            <a:ext cx="989330" cy="146427"/>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sp>
        <p:nvSpPr>
          <p:cNvPr id="38" name="object 21">
            <a:extLst>
              <a:ext uri="{FF2B5EF4-FFF2-40B4-BE49-F238E27FC236}">
                <a16:creationId xmlns:a16="http://schemas.microsoft.com/office/drawing/2014/main" id="{952DAF95-6CBF-45B4-BAF1-C966B243A88C}"/>
              </a:ext>
            </a:extLst>
          </p:cNvPr>
          <p:cNvSpPr/>
          <p:nvPr/>
        </p:nvSpPr>
        <p:spPr>
          <a:xfrm>
            <a:off x="3352799" y="4724400"/>
            <a:ext cx="424179" cy="161574"/>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sp>
        <p:nvSpPr>
          <p:cNvPr id="21" name="object 21"/>
          <p:cNvSpPr/>
          <p:nvPr/>
        </p:nvSpPr>
        <p:spPr>
          <a:xfrm>
            <a:off x="243781" y="2585314"/>
            <a:ext cx="1978660" cy="459105"/>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grpSp>
        <p:nvGrpSpPr>
          <p:cNvPr id="37" name="グループ化 36">
            <a:extLst>
              <a:ext uri="{FF2B5EF4-FFF2-40B4-BE49-F238E27FC236}">
                <a16:creationId xmlns:a16="http://schemas.microsoft.com/office/drawing/2014/main" id="{49EE0E86-AF90-4394-8320-E3C7E4B8614D}"/>
              </a:ext>
            </a:extLst>
          </p:cNvPr>
          <p:cNvGrpSpPr/>
          <p:nvPr/>
        </p:nvGrpSpPr>
        <p:grpSpPr>
          <a:xfrm rot="514372">
            <a:off x="2394744" y="2190316"/>
            <a:ext cx="1248410" cy="963294"/>
            <a:chOff x="3192525" y="2091309"/>
            <a:chExt cx="1248410" cy="963294"/>
          </a:xfrm>
        </p:grpSpPr>
        <p:sp>
          <p:nvSpPr>
            <p:cNvPr id="40" name="object 9">
              <a:extLst>
                <a:ext uri="{FF2B5EF4-FFF2-40B4-BE49-F238E27FC236}">
                  <a16:creationId xmlns:a16="http://schemas.microsoft.com/office/drawing/2014/main" id="{402DD4BE-7598-4392-80B2-822FB7115146}"/>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41" name="object 10">
              <a:extLst>
                <a:ext uri="{FF2B5EF4-FFF2-40B4-BE49-F238E27FC236}">
                  <a16:creationId xmlns:a16="http://schemas.microsoft.com/office/drawing/2014/main" id="{F77B5404-955C-446E-BA36-8358479DCC3D}"/>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44" name="object 11">
              <a:extLst>
                <a:ext uri="{FF2B5EF4-FFF2-40B4-BE49-F238E27FC236}">
                  <a16:creationId xmlns:a16="http://schemas.microsoft.com/office/drawing/2014/main" id="{C2445321-7A15-44E6-AB88-32FE6FDFA9DC}"/>
                </a:ext>
              </a:extLst>
            </p:cNvPr>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45" name="object 12">
              <a:extLst>
                <a:ext uri="{FF2B5EF4-FFF2-40B4-BE49-F238E27FC236}">
                  <a16:creationId xmlns:a16="http://schemas.microsoft.com/office/drawing/2014/main" id="{3013E197-B93E-4776-94D3-83A4BFE8CBA0}"/>
                </a:ext>
              </a:extLst>
            </p:cNvPr>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grpSp>
      <p:grpSp>
        <p:nvGrpSpPr>
          <p:cNvPr id="46" name="グループ化 45">
            <a:extLst>
              <a:ext uri="{FF2B5EF4-FFF2-40B4-BE49-F238E27FC236}">
                <a16:creationId xmlns:a16="http://schemas.microsoft.com/office/drawing/2014/main" id="{C901BACF-DB64-4523-A307-A3640B6A969E}"/>
              </a:ext>
            </a:extLst>
          </p:cNvPr>
          <p:cNvGrpSpPr/>
          <p:nvPr/>
        </p:nvGrpSpPr>
        <p:grpSpPr>
          <a:xfrm>
            <a:off x="3946669" y="3978487"/>
            <a:ext cx="1226185" cy="987425"/>
            <a:chOff x="3375533" y="3979418"/>
            <a:chExt cx="1226185" cy="987425"/>
          </a:xfrm>
        </p:grpSpPr>
        <p:sp>
          <p:nvSpPr>
            <p:cNvPr id="47" name="object 15">
              <a:extLst>
                <a:ext uri="{FF2B5EF4-FFF2-40B4-BE49-F238E27FC236}">
                  <a16:creationId xmlns:a16="http://schemas.microsoft.com/office/drawing/2014/main" id="{DFC58AF9-DC45-442A-9318-D7F38A7CECFF}"/>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48" name="object 16">
              <a:extLst>
                <a:ext uri="{FF2B5EF4-FFF2-40B4-BE49-F238E27FC236}">
                  <a16:creationId xmlns:a16="http://schemas.microsoft.com/office/drawing/2014/main" id="{1C49EE71-32CE-4BB6-8B09-A1B1C7849EE4}"/>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49" name="object 17">
              <a:extLst>
                <a:ext uri="{FF2B5EF4-FFF2-40B4-BE49-F238E27FC236}">
                  <a16:creationId xmlns:a16="http://schemas.microsoft.com/office/drawing/2014/main" id="{A354B76E-38A0-4175-9FE3-2385C45CECBC}"/>
                </a:ext>
              </a:extLst>
            </p:cNvPr>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50" name="object 18">
              <a:extLst>
                <a:ext uri="{FF2B5EF4-FFF2-40B4-BE49-F238E27FC236}">
                  <a16:creationId xmlns:a16="http://schemas.microsoft.com/office/drawing/2014/main" id="{BDE88D19-7D39-4A04-A11E-65A5FDD587C1}"/>
                </a:ext>
              </a:extLst>
            </p:cNvPr>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grpSp>
      <p:grpSp>
        <p:nvGrpSpPr>
          <p:cNvPr id="51" name="グループ化 50">
            <a:extLst>
              <a:ext uri="{FF2B5EF4-FFF2-40B4-BE49-F238E27FC236}">
                <a16:creationId xmlns:a16="http://schemas.microsoft.com/office/drawing/2014/main" id="{6C6A9079-1252-41E5-810B-7294181EAE8E}"/>
              </a:ext>
            </a:extLst>
          </p:cNvPr>
          <p:cNvGrpSpPr/>
          <p:nvPr/>
        </p:nvGrpSpPr>
        <p:grpSpPr>
          <a:xfrm>
            <a:off x="5962402" y="5769260"/>
            <a:ext cx="1248410" cy="963294"/>
            <a:chOff x="3479291" y="5698667"/>
            <a:chExt cx="1248410" cy="963294"/>
          </a:xfrm>
        </p:grpSpPr>
        <p:sp>
          <p:nvSpPr>
            <p:cNvPr id="52" name="object 20">
              <a:extLst>
                <a:ext uri="{FF2B5EF4-FFF2-40B4-BE49-F238E27FC236}">
                  <a16:creationId xmlns:a16="http://schemas.microsoft.com/office/drawing/2014/main" id="{38FE4728-17C3-4BCE-A3B2-BA184D79486D}"/>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53" name="object 21">
              <a:extLst>
                <a:ext uri="{FF2B5EF4-FFF2-40B4-BE49-F238E27FC236}">
                  <a16:creationId xmlns:a16="http://schemas.microsoft.com/office/drawing/2014/main" id="{2D93C4F5-FD47-4B03-9992-F900D08EE96F}"/>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54" name="object 22">
              <a:extLst>
                <a:ext uri="{FF2B5EF4-FFF2-40B4-BE49-F238E27FC236}">
                  <a16:creationId xmlns:a16="http://schemas.microsoft.com/office/drawing/2014/main" id="{69B66CA4-678A-4655-8857-2E81F86F2629}"/>
                </a:ext>
              </a:extLst>
            </p:cNvPr>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55" name="object 23">
              <a:extLst>
                <a:ext uri="{FF2B5EF4-FFF2-40B4-BE49-F238E27FC236}">
                  <a16:creationId xmlns:a16="http://schemas.microsoft.com/office/drawing/2014/main" id="{D626C969-25CC-4421-927A-0DCFA6108023}"/>
                </a:ext>
              </a:extLst>
            </p:cNvPr>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F49D434-8244-4DF7-BCE7-2F0665349F20}"/>
              </a:ext>
            </a:extLst>
          </p:cNvPr>
          <p:cNvGrpSpPr/>
          <p:nvPr/>
        </p:nvGrpSpPr>
        <p:grpSpPr>
          <a:xfrm>
            <a:off x="304801" y="1235120"/>
            <a:ext cx="5828530" cy="2326271"/>
            <a:chOff x="304801" y="1235120"/>
            <a:chExt cx="5828530" cy="2326271"/>
          </a:xfrm>
        </p:grpSpPr>
        <p:pic>
          <p:nvPicPr>
            <p:cNvPr id="10" name="図 9">
              <a:extLst>
                <a:ext uri="{FF2B5EF4-FFF2-40B4-BE49-F238E27FC236}">
                  <a16:creationId xmlns:a16="http://schemas.microsoft.com/office/drawing/2014/main" id="{84EEDECA-0014-4CC9-A089-3B8DCF588C29}"/>
                </a:ext>
              </a:extLst>
            </p:cNvPr>
            <p:cNvPicPr>
              <a:picLocks noChangeAspect="1"/>
            </p:cNvPicPr>
            <p:nvPr/>
          </p:nvPicPr>
          <p:blipFill>
            <a:blip r:embed="rId2"/>
            <a:stretch>
              <a:fillRect/>
            </a:stretch>
          </p:blipFill>
          <p:spPr>
            <a:xfrm>
              <a:off x="304801" y="1235120"/>
              <a:ext cx="5828530" cy="2326271"/>
            </a:xfrm>
            <a:prstGeom prst="rect">
              <a:avLst/>
            </a:prstGeom>
          </p:spPr>
        </p:pic>
        <p:pic>
          <p:nvPicPr>
            <p:cNvPr id="32" name="図 31">
              <a:extLst>
                <a:ext uri="{FF2B5EF4-FFF2-40B4-BE49-F238E27FC236}">
                  <a16:creationId xmlns:a16="http://schemas.microsoft.com/office/drawing/2014/main" id="{48340DCF-A45D-41DA-8F11-B2E362CD1470}"/>
                </a:ext>
              </a:extLst>
            </p:cNvPr>
            <p:cNvPicPr>
              <a:picLocks noChangeAspect="1"/>
            </p:cNvPicPr>
            <p:nvPr/>
          </p:nvPicPr>
          <p:blipFill rotWithShape="1">
            <a:blip r:embed="rId3"/>
            <a:srcRect l="40713" t="56660" r="38992" b="37383"/>
            <a:stretch/>
          </p:blipFill>
          <p:spPr>
            <a:xfrm>
              <a:off x="2819400" y="2411339"/>
              <a:ext cx="1379141" cy="242086"/>
            </a:xfrm>
            <a:prstGeom prst="rect">
              <a:avLst/>
            </a:prstGeom>
            <a:ln>
              <a:noFill/>
            </a:ln>
          </p:spPr>
        </p:pic>
      </p:grpSp>
      <p:pic>
        <p:nvPicPr>
          <p:cNvPr id="31" name="図 30">
            <a:extLst>
              <a:ext uri="{FF2B5EF4-FFF2-40B4-BE49-F238E27FC236}">
                <a16:creationId xmlns:a16="http://schemas.microsoft.com/office/drawing/2014/main" id="{BEA3738A-BC07-495A-9420-49956AF5D733}"/>
              </a:ext>
            </a:extLst>
          </p:cNvPr>
          <p:cNvPicPr>
            <a:picLocks noChangeAspect="1"/>
          </p:cNvPicPr>
          <p:nvPr/>
        </p:nvPicPr>
        <p:blipFill>
          <a:blip r:embed="rId4"/>
          <a:stretch>
            <a:fillRect/>
          </a:stretch>
        </p:blipFill>
        <p:spPr>
          <a:xfrm>
            <a:off x="325233" y="4194764"/>
            <a:ext cx="5879696" cy="2091566"/>
          </a:xfrm>
          <a:prstGeom prst="rect">
            <a:avLst/>
          </a:prstGeom>
        </p:spPr>
      </p:pic>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17</a:t>
            </a:r>
            <a:endParaRPr sz="2400" dirty="0">
              <a:latin typeface="Yu Gothic"/>
              <a:cs typeface="Yu Gothic"/>
            </a:endParaRPr>
          </a:p>
        </p:txBody>
      </p:sp>
      <p:sp>
        <p:nvSpPr>
          <p:cNvPr id="7" name="object 7"/>
          <p:cNvSpPr txBox="1">
            <a:spLocks noGrp="1"/>
          </p:cNvSpPr>
          <p:nvPr>
            <p:ph type="title"/>
          </p:nvPr>
        </p:nvSpPr>
        <p:spPr>
          <a:xfrm>
            <a:off x="606958" y="253996"/>
            <a:ext cx="11432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pic>
        <p:nvPicPr>
          <p:cNvPr id="8" name="object 8"/>
          <p:cNvPicPr/>
          <p:nvPr/>
        </p:nvPicPr>
        <p:blipFill>
          <a:blip r:embed="rId5" cstate="print"/>
          <a:stretch>
            <a:fillRect/>
          </a:stretch>
        </p:blipFill>
        <p:spPr>
          <a:xfrm>
            <a:off x="4919471" y="4465320"/>
            <a:ext cx="367284" cy="195071"/>
          </a:xfrm>
          <a:prstGeom prst="rect">
            <a:avLst/>
          </a:prstGeom>
        </p:spPr>
      </p:pic>
      <p:sp>
        <p:nvSpPr>
          <p:cNvPr id="9" name="object 9"/>
          <p:cNvSpPr txBox="1"/>
          <p:nvPr/>
        </p:nvSpPr>
        <p:spPr>
          <a:xfrm>
            <a:off x="7304903" y="2624330"/>
            <a:ext cx="4213015" cy="151515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13</a:t>
            </a:r>
            <a:endParaRPr lang="en-US"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spcBef>
                <a:spcPts val="95"/>
              </a:spcBef>
            </a:pPr>
            <a:r>
              <a:rPr lang="ja-JP" altLang="en-US" sz="1600" b="1"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「申請内容の確認」の画面に移動し</a:t>
            </a:r>
            <a:r>
              <a:rPr sz="1600" spc="-35" dirty="0">
                <a:latin typeface="HG丸ｺﾞｼｯｸM-PRO" panose="020F0600000000000000" pitchFamily="50" charset="-128"/>
                <a:ea typeface="HG丸ｺﾞｼｯｸM-PRO" panose="020F0600000000000000" pitchFamily="50" charset="-128"/>
                <a:cs typeface="HGMaruGothicMPRO"/>
              </a:rPr>
              <a:t>ます。これまで入力した項目が一覧で確認</a:t>
            </a:r>
            <a:r>
              <a:rPr sz="1600" spc="-30" dirty="0">
                <a:latin typeface="HG丸ｺﾞｼｯｸM-PRO" panose="020F0600000000000000" pitchFamily="50" charset="-128"/>
                <a:ea typeface="HG丸ｺﾞｼｯｸM-PRO" panose="020F0600000000000000" pitchFamily="50" charset="-128"/>
                <a:cs typeface="HGMaruGothicMPRO"/>
              </a:rPr>
              <a:t>できます。</a:t>
            </a:r>
            <a:br>
              <a:rPr lang="en-US"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修正がある場合は、「修正する」をクリックし、修正を行ってください。</a:t>
            </a:r>
            <a:endParaRPr lang="ja-JP" altLang="en-US"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1" name="object 21"/>
          <p:cNvSpPr/>
          <p:nvPr/>
        </p:nvSpPr>
        <p:spPr>
          <a:xfrm>
            <a:off x="5582880" y="4405163"/>
            <a:ext cx="523240" cy="327660"/>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dirty="0"/>
          </a:p>
        </p:txBody>
      </p:sp>
      <p:sp>
        <p:nvSpPr>
          <p:cNvPr id="22" name="object 22"/>
          <p:cNvSpPr txBox="1"/>
          <p:nvPr/>
        </p:nvSpPr>
        <p:spPr>
          <a:xfrm>
            <a:off x="7309671" y="4953722"/>
            <a:ext cx="4208247"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14</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スクロールしながら、全項目を確認</a:t>
            </a:r>
            <a:r>
              <a:rPr sz="1600" spc="-35" dirty="0">
                <a:latin typeface="HG丸ｺﾞｼｯｸM-PRO" panose="020F0600000000000000" pitchFamily="50" charset="-128"/>
                <a:ea typeface="HG丸ｺﾞｼｯｸM-PRO" panose="020F0600000000000000" pitchFamily="50" charset="-128"/>
                <a:cs typeface="HGMaruGothicMPRO"/>
              </a:rPr>
              <a:t>します。</a:t>
            </a:r>
            <a:br>
              <a:rPr lang="en-US" sz="1600" spc="-35" dirty="0">
                <a:latin typeface="HG丸ｺﾞｼｯｸM-PRO" panose="020F0600000000000000" pitchFamily="50" charset="-128"/>
                <a:ea typeface="HG丸ｺﾞｼｯｸM-PRO" panose="020F0600000000000000" pitchFamily="50" charset="-128"/>
                <a:cs typeface="HGMaruGothicMPRO"/>
              </a:rPr>
            </a:br>
            <a:r>
              <a:rPr lang="ja-JP" altLang="en-US" sz="1600" dirty="0">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よろしければ、「申請する」をクリックします。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3" name="object 23"/>
          <p:cNvSpPr/>
          <p:nvPr/>
        </p:nvSpPr>
        <p:spPr>
          <a:xfrm>
            <a:off x="1813663" y="5240547"/>
            <a:ext cx="2654046" cy="423419"/>
          </a:xfrm>
          <a:custGeom>
            <a:avLst/>
            <a:gdLst/>
            <a:ahLst/>
            <a:cxnLst/>
            <a:rect l="l" t="t" r="r" b="b"/>
            <a:pathLst>
              <a:path w="2085339" h="340360">
                <a:moveTo>
                  <a:pt x="0" y="339852"/>
                </a:moveTo>
                <a:lnTo>
                  <a:pt x="2084832" y="339852"/>
                </a:lnTo>
                <a:lnTo>
                  <a:pt x="2084832" y="0"/>
                </a:lnTo>
                <a:lnTo>
                  <a:pt x="0" y="0"/>
                </a:lnTo>
                <a:lnTo>
                  <a:pt x="0" y="339852"/>
                </a:lnTo>
                <a:close/>
              </a:path>
            </a:pathLst>
          </a:custGeom>
          <a:ln w="57912">
            <a:solidFill>
              <a:srgbClr val="C00000"/>
            </a:solidFill>
          </a:ln>
        </p:spPr>
        <p:txBody>
          <a:bodyPr wrap="square" lIns="0" tIns="0" rIns="0" bIns="0" rtlCol="0"/>
          <a:lstStyle/>
          <a:p>
            <a:endParaRPr/>
          </a:p>
        </p:txBody>
      </p:sp>
      <p:pic>
        <p:nvPicPr>
          <p:cNvPr id="30" name="図 29">
            <a:extLst>
              <a:ext uri="{FF2B5EF4-FFF2-40B4-BE49-F238E27FC236}">
                <a16:creationId xmlns:a16="http://schemas.microsoft.com/office/drawing/2014/main" id="{45C2DC94-A6E2-470A-B650-F478976FC4F0}"/>
              </a:ext>
            </a:extLst>
          </p:cNvPr>
          <p:cNvPicPr>
            <a:picLocks noChangeAspect="1"/>
          </p:cNvPicPr>
          <p:nvPr/>
        </p:nvPicPr>
        <p:blipFill>
          <a:blip r:embed="rId6"/>
          <a:stretch>
            <a:fillRect/>
          </a:stretch>
        </p:blipFill>
        <p:spPr>
          <a:xfrm>
            <a:off x="6007561" y="3308673"/>
            <a:ext cx="1320260" cy="1049648"/>
          </a:xfrm>
          <a:prstGeom prst="rect">
            <a:avLst/>
          </a:prstGeom>
        </p:spPr>
      </p:pic>
      <p:pic>
        <p:nvPicPr>
          <p:cNvPr id="41" name="図 40">
            <a:extLst>
              <a:ext uri="{FF2B5EF4-FFF2-40B4-BE49-F238E27FC236}">
                <a16:creationId xmlns:a16="http://schemas.microsoft.com/office/drawing/2014/main" id="{AF774DB7-000B-482A-A70D-D1134D759DE7}"/>
              </a:ext>
            </a:extLst>
          </p:cNvPr>
          <p:cNvPicPr>
            <a:picLocks noChangeAspect="1"/>
          </p:cNvPicPr>
          <p:nvPr/>
        </p:nvPicPr>
        <p:blipFill>
          <a:blip r:embed="rId7"/>
          <a:stretch>
            <a:fillRect/>
          </a:stretch>
        </p:blipFill>
        <p:spPr>
          <a:xfrm rot="2074368">
            <a:off x="4708038" y="5066680"/>
            <a:ext cx="1280738" cy="1035891"/>
          </a:xfrm>
          <a:prstGeom prst="rect">
            <a:avLst/>
          </a:prstGeom>
        </p:spPr>
      </p:pic>
      <p:grpSp>
        <p:nvGrpSpPr>
          <p:cNvPr id="34" name="グループ化 33">
            <a:extLst>
              <a:ext uri="{FF2B5EF4-FFF2-40B4-BE49-F238E27FC236}">
                <a16:creationId xmlns:a16="http://schemas.microsoft.com/office/drawing/2014/main" id="{48CA962E-E23B-4102-BAFC-1D14EA30B959}"/>
              </a:ext>
            </a:extLst>
          </p:cNvPr>
          <p:cNvGrpSpPr/>
          <p:nvPr/>
        </p:nvGrpSpPr>
        <p:grpSpPr>
          <a:xfrm>
            <a:off x="4707458" y="3429000"/>
            <a:ext cx="805180" cy="1584960"/>
            <a:chOff x="6304281" y="2120228"/>
            <a:chExt cx="805180" cy="1584960"/>
          </a:xfrm>
        </p:grpSpPr>
        <p:grpSp>
          <p:nvGrpSpPr>
            <p:cNvPr id="11" name="object 11"/>
            <p:cNvGrpSpPr/>
            <p:nvPr/>
          </p:nvGrpSpPr>
          <p:grpSpPr>
            <a:xfrm>
              <a:off x="6304281" y="2120228"/>
              <a:ext cx="805180" cy="1584960"/>
              <a:chOff x="6417564" y="3145535"/>
              <a:chExt cx="805180" cy="1584960"/>
            </a:xfrm>
          </p:grpSpPr>
          <p:pic>
            <p:nvPicPr>
              <p:cNvPr id="12" name="object 12"/>
              <p:cNvPicPr/>
              <p:nvPr/>
            </p:nvPicPr>
            <p:blipFill>
              <a:blip r:embed="rId8" cstate="print"/>
              <a:stretch>
                <a:fillRect/>
              </a:stretch>
            </p:blipFill>
            <p:spPr>
              <a:xfrm>
                <a:off x="6420612" y="3148583"/>
                <a:ext cx="798576" cy="1578864"/>
              </a:xfrm>
              <a:prstGeom prst="rect">
                <a:avLst/>
              </a:prstGeom>
            </p:spPr>
          </p:pic>
          <p:sp>
            <p:nvSpPr>
              <p:cNvPr id="13" name="object 13"/>
              <p:cNvSpPr/>
              <p:nvPr/>
            </p:nvSpPr>
            <p:spPr>
              <a:xfrm>
                <a:off x="6420612" y="3148583"/>
                <a:ext cx="798830" cy="1579245"/>
              </a:xfrm>
              <a:custGeom>
                <a:avLst/>
                <a:gdLst/>
                <a:ahLst/>
                <a:cxnLst/>
                <a:rect l="l" t="t" r="r" b="b"/>
                <a:pathLst>
                  <a:path w="798829" h="1579245">
                    <a:moveTo>
                      <a:pt x="598932" y="0"/>
                    </a:moveTo>
                    <a:lnTo>
                      <a:pt x="598932" y="24891"/>
                    </a:lnTo>
                    <a:lnTo>
                      <a:pt x="199643" y="24891"/>
                    </a:lnTo>
                    <a:lnTo>
                      <a:pt x="199643" y="0"/>
                    </a:lnTo>
                    <a:lnTo>
                      <a:pt x="598932" y="0"/>
                    </a:lnTo>
                    <a:close/>
                  </a:path>
                  <a:path w="798829" h="1579245">
                    <a:moveTo>
                      <a:pt x="598932" y="49911"/>
                    </a:moveTo>
                    <a:lnTo>
                      <a:pt x="598932" y="99821"/>
                    </a:lnTo>
                    <a:lnTo>
                      <a:pt x="199643" y="99821"/>
                    </a:lnTo>
                    <a:lnTo>
                      <a:pt x="199643" y="49911"/>
                    </a:lnTo>
                    <a:lnTo>
                      <a:pt x="598932" y="49911"/>
                    </a:lnTo>
                    <a:close/>
                  </a:path>
                  <a:path w="798829" h="1579245">
                    <a:moveTo>
                      <a:pt x="598932" y="124713"/>
                    </a:moveTo>
                    <a:lnTo>
                      <a:pt x="598932" y="1192402"/>
                    </a:lnTo>
                    <a:lnTo>
                      <a:pt x="798576" y="1192402"/>
                    </a:lnTo>
                    <a:lnTo>
                      <a:pt x="399288" y="1578864"/>
                    </a:lnTo>
                    <a:lnTo>
                      <a:pt x="0" y="1192402"/>
                    </a:lnTo>
                    <a:lnTo>
                      <a:pt x="199643" y="1192402"/>
                    </a:lnTo>
                    <a:lnTo>
                      <a:pt x="199643" y="124713"/>
                    </a:lnTo>
                    <a:lnTo>
                      <a:pt x="598932" y="124713"/>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604889" y="2337398"/>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dirty="0">
                <a:latin typeface="HGMaruGothicMPRO"/>
                <a:cs typeface="HGMaruGothicMPRO"/>
              </a:endParaRPr>
            </a:p>
            <a:p>
              <a:pPr marL="12700" marR="5080" indent="73025">
                <a:lnSpc>
                  <a:spcPct val="100000"/>
                </a:lnSpc>
              </a:pPr>
              <a:r>
                <a:rPr sz="1400" spc="-50" dirty="0">
                  <a:latin typeface="HGMaruGothicMPRO"/>
                  <a:cs typeface="HGMaruGothicMPRO"/>
                </a:rPr>
                <a:t>|ル</a:t>
              </a:r>
              <a:endParaRPr sz="1400" dirty="0">
                <a:latin typeface="HGMaruGothicMPRO"/>
                <a:cs typeface="HGMaruGothicMPR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66B0F51-4892-460A-BCD2-428A8AFE3370}"/>
              </a:ext>
            </a:extLst>
          </p:cNvPr>
          <p:cNvGrpSpPr/>
          <p:nvPr/>
        </p:nvGrpSpPr>
        <p:grpSpPr>
          <a:xfrm>
            <a:off x="1054621" y="3661740"/>
            <a:ext cx="4976135" cy="2662858"/>
            <a:chOff x="1054621" y="3661740"/>
            <a:chExt cx="4976135" cy="2662858"/>
          </a:xfrm>
        </p:grpSpPr>
        <p:pic>
          <p:nvPicPr>
            <p:cNvPr id="26" name="図 25">
              <a:extLst>
                <a:ext uri="{FF2B5EF4-FFF2-40B4-BE49-F238E27FC236}">
                  <a16:creationId xmlns:a16="http://schemas.microsoft.com/office/drawing/2014/main" id="{4D386FFB-E6D9-48FB-B4D8-7E3854A17BF3}"/>
                </a:ext>
              </a:extLst>
            </p:cNvPr>
            <p:cNvPicPr>
              <a:picLocks noChangeAspect="1"/>
            </p:cNvPicPr>
            <p:nvPr/>
          </p:nvPicPr>
          <p:blipFill>
            <a:blip r:embed="rId2"/>
            <a:stretch>
              <a:fillRect/>
            </a:stretch>
          </p:blipFill>
          <p:spPr>
            <a:xfrm>
              <a:off x="1054621" y="3661740"/>
              <a:ext cx="4976135" cy="2662858"/>
            </a:xfrm>
            <a:prstGeom prst="rect">
              <a:avLst/>
            </a:prstGeom>
          </p:spPr>
        </p:pic>
        <p:pic>
          <p:nvPicPr>
            <p:cNvPr id="25" name="図 24">
              <a:extLst>
                <a:ext uri="{FF2B5EF4-FFF2-40B4-BE49-F238E27FC236}">
                  <a16:creationId xmlns:a16="http://schemas.microsoft.com/office/drawing/2014/main" id="{232E6D69-BD03-4F21-9EAB-521C5B852212}"/>
                </a:ext>
              </a:extLst>
            </p:cNvPr>
            <p:cNvPicPr>
              <a:picLocks noChangeAspect="1"/>
            </p:cNvPicPr>
            <p:nvPr/>
          </p:nvPicPr>
          <p:blipFill rotWithShape="1">
            <a:blip r:embed="rId3"/>
            <a:srcRect l="40713" t="56660" r="38992" b="37383"/>
            <a:stretch/>
          </p:blipFill>
          <p:spPr>
            <a:xfrm>
              <a:off x="2743200" y="3691472"/>
              <a:ext cx="838200" cy="147133"/>
            </a:xfrm>
            <a:prstGeom prst="rect">
              <a:avLst/>
            </a:prstGeom>
            <a:ln>
              <a:noFill/>
            </a:ln>
          </p:spPr>
        </p:pic>
      </p:grpSp>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18</a:t>
            </a:r>
            <a:endParaRPr sz="2400" dirty="0">
              <a:latin typeface="Yu Gothic"/>
              <a:cs typeface="Yu Gothic"/>
            </a:endParaRPr>
          </a:p>
        </p:txBody>
      </p:sp>
      <p:sp>
        <p:nvSpPr>
          <p:cNvPr id="6" name="object 6"/>
          <p:cNvSpPr txBox="1">
            <a:spLocks noGrp="1"/>
          </p:cNvSpPr>
          <p:nvPr>
            <p:ph type="title"/>
          </p:nvPr>
        </p:nvSpPr>
        <p:spPr>
          <a:xfrm>
            <a:off x="606958" y="253996"/>
            <a:ext cx="10670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14" name="object 14"/>
          <p:cNvSpPr txBox="1"/>
          <p:nvPr/>
        </p:nvSpPr>
        <p:spPr>
          <a:xfrm>
            <a:off x="6858000" y="2058262"/>
            <a:ext cx="3676015" cy="756920"/>
          </a:xfrm>
          <a:prstGeom prst="rect">
            <a:avLst/>
          </a:prstGeom>
        </p:spPr>
        <p:txBody>
          <a:bodyPr vert="horz" wrap="square" lIns="0" tIns="12065" rIns="0" bIns="0" rtlCol="0">
            <a:spAutoFit/>
          </a:bodyPr>
          <a:lstStyle/>
          <a:p>
            <a:pPr marL="12700">
              <a:lnSpc>
                <a:spcPct val="100000"/>
              </a:lnSpc>
              <a:spcBef>
                <a:spcPts val="95"/>
              </a:spcBef>
            </a:pPr>
            <a:r>
              <a:rPr sz="1600" b="1" u="sng" spc="-2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15</a:t>
            </a:r>
            <a:endParaRPr sz="1600" dirty="0">
              <a:latin typeface="HGMaruGothicMPRO"/>
              <a:cs typeface="HGMaruGothicMPRO"/>
            </a:endParaRPr>
          </a:p>
          <a:p>
            <a:pPr marL="12700" marR="5080" indent="202565">
              <a:lnSpc>
                <a:spcPct val="100000"/>
              </a:lnSpc>
              <a:spcBef>
                <a:spcPts val="5"/>
              </a:spcBef>
            </a:pPr>
            <a:r>
              <a:rPr sz="1600" spc="-30" dirty="0">
                <a:latin typeface="HGMaruGothicMPRO"/>
                <a:cs typeface="HGMaruGothicMPRO"/>
              </a:rPr>
              <a:t>確認の画面に移動しますので、よろしければ「ＯＫ」をクリックします。</a:t>
            </a:r>
            <a:endParaRPr sz="1600" dirty="0">
              <a:latin typeface="HGMaruGothicMPRO"/>
              <a:cs typeface="HGMaruGothicMPRO"/>
            </a:endParaRPr>
          </a:p>
        </p:txBody>
      </p:sp>
      <p:pic>
        <p:nvPicPr>
          <p:cNvPr id="16" name="object 16"/>
          <p:cNvPicPr/>
          <p:nvPr/>
        </p:nvPicPr>
        <p:blipFill>
          <a:blip r:embed="rId4" cstate="print"/>
          <a:stretch>
            <a:fillRect/>
          </a:stretch>
        </p:blipFill>
        <p:spPr>
          <a:xfrm>
            <a:off x="1080516" y="1719072"/>
            <a:ext cx="3838955" cy="1324355"/>
          </a:xfrm>
          <a:prstGeom prst="rect">
            <a:avLst/>
          </a:prstGeom>
        </p:spPr>
      </p:pic>
      <p:sp>
        <p:nvSpPr>
          <p:cNvPr id="17" name="object 17"/>
          <p:cNvSpPr/>
          <p:nvPr/>
        </p:nvSpPr>
        <p:spPr>
          <a:xfrm>
            <a:off x="3459480" y="2575560"/>
            <a:ext cx="523240" cy="327660"/>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sp>
        <p:nvSpPr>
          <p:cNvPr id="23" name="object 23"/>
          <p:cNvSpPr txBox="1"/>
          <p:nvPr/>
        </p:nvSpPr>
        <p:spPr>
          <a:xfrm>
            <a:off x="6500349" y="4075215"/>
            <a:ext cx="5302516" cy="2605200"/>
          </a:xfrm>
          <a:prstGeom prst="rect">
            <a:avLst/>
          </a:prstGeom>
        </p:spPr>
        <p:txBody>
          <a:bodyPr vert="horz" wrap="square" lIns="0" tIns="12065" rIns="0" bIns="0" rtlCol="0">
            <a:spAutoFit/>
          </a:bodyPr>
          <a:lstStyle/>
          <a:p>
            <a:pPr marL="394335">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16</a:t>
            </a:r>
            <a:endParaRPr sz="1600" dirty="0">
              <a:latin typeface="HG丸ｺﾞｼｯｸM-PRO" panose="020F0600000000000000" pitchFamily="50" charset="-128"/>
              <a:ea typeface="HG丸ｺﾞｼｯｸM-PRO" panose="020F0600000000000000" pitchFamily="50" charset="-128"/>
              <a:cs typeface="HGMaruGothicMPRO"/>
            </a:endParaRPr>
          </a:p>
          <a:p>
            <a:pPr marL="5969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「申請の完了」画面に移動します。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a:p>
            <a:pPr marL="394335" marR="834390" indent="202565" algn="just">
              <a:lnSpc>
                <a:spcPct val="100000"/>
              </a:lnSpc>
              <a:spcBef>
                <a:spcPts val="1920"/>
              </a:spcBef>
            </a:pPr>
            <a:r>
              <a:rPr sz="1600" spc="-35" dirty="0">
                <a:latin typeface="HG丸ｺﾞｼｯｸM-PRO" panose="020F0600000000000000" pitchFamily="50" charset="-128"/>
                <a:ea typeface="HG丸ｺﾞｼｯｸM-PRO" panose="020F0600000000000000" pitchFamily="50" charset="-128"/>
                <a:cs typeface="HGMaruGothicMPRO"/>
              </a:rPr>
              <a:t>お問合せの際に必要となりますので、</a:t>
            </a:r>
            <a:r>
              <a:rPr sz="1600" spc="-30" dirty="0">
                <a:latin typeface="HG丸ｺﾞｼｯｸM-PRO" panose="020F0600000000000000" pitchFamily="50" charset="-128"/>
                <a:ea typeface="HG丸ｺﾞｼｯｸM-PRO" panose="020F0600000000000000" pitchFamily="50" charset="-128"/>
                <a:cs typeface="HGMaruGothicMPRO"/>
              </a:rPr>
              <a:t>申込番号を控えるか、このページを印刷してください。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a:lnSpc>
                <a:spcPct val="100000"/>
              </a:lnSpc>
              <a:spcBef>
                <a:spcPts val="1970"/>
              </a:spcBef>
            </a:pP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活動報告の手順</a:t>
            </a: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は以上です。</a:t>
            </a:r>
            <a:endParaRPr 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lang="ja-JP" altLang="en-US" sz="2000" b="1"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endParaRPr sz="20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p:nvPr/>
        </p:nvSpPr>
        <p:spPr>
          <a:xfrm>
            <a:off x="2903728" y="5055603"/>
            <a:ext cx="1287272" cy="469226"/>
          </a:xfrm>
          <a:custGeom>
            <a:avLst/>
            <a:gdLst/>
            <a:ahLst/>
            <a:cxnLst/>
            <a:rect l="l" t="t" r="r" b="b"/>
            <a:pathLst>
              <a:path w="1330960" h="481964">
                <a:moveTo>
                  <a:pt x="0" y="481583"/>
                </a:moveTo>
                <a:lnTo>
                  <a:pt x="1330452" y="481583"/>
                </a:lnTo>
                <a:lnTo>
                  <a:pt x="1330452" y="0"/>
                </a:lnTo>
                <a:lnTo>
                  <a:pt x="0" y="0"/>
                </a:lnTo>
                <a:lnTo>
                  <a:pt x="0" y="481583"/>
                </a:lnTo>
                <a:close/>
              </a:path>
            </a:pathLst>
          </a:custGeom>
          <a:ln w="57912">
            <a:solidFill>
              <a:srgbClr val="C00000"/>
            </a:solidFill>
          </a:ln>
        </p:spPr>
        <p:txBody>
          <a:bodyPr wrap="square" lIns="0" tIns="0" rIns="0" bIns="0" rtlCol="0"/>
          <a:lstStyle/>
          <a:p>
            <a:endParaRPr/>
          </a:p>
        </p:txBody>
      </p:sp>
      <p:grpSp>
        <p:nvGrpSpPr>
          <p:cNvPr id="35" name="グループ化 34">
            <a:extLst>
              <a:ext uri="{FF2B5EF4-FFF2-40B4-BE49-F238E27FC236}">
                <a16:creationId xmlns:a16="http://schemas.microsoft.com/office/drawing/2014/main" id="{843D11A4-58EA-4712-82E9-E952BF2D5E89}"/>
              </a:ext>
            </a:extLst>
          </p:cNvPr>
          <p:cNvGrpSpPr/>
          <p:nvPr/>
        </p:nvGrpSpPr>
        <p:grpSpPr>
          <a:xfrm rot="924700">
            <a:off x="4801537" y="1796835"/>
            <a:ext cx="1179830" cy="1022350"/>
            <a:chOff x="3586606" y="2170556"/>
            <a:chExt cx="1179830" cy="1022350"/>
          </a:xfrm>
        </p:grpSpPr>
        <p:sp>
          <p:nvSpPr>
            <p:cNvPr id="31" name="object 8">
              <a:extLst>
                <a:ext uri="{FF2B5EF4-FFF2-40B4-BE49-F238E27FC236}">
                  <a16:creationId xmlns:a16="http://schemas.microsoft.com/office/drawing/2014/main" id="{6A157F27-4499-495C-A219-2D1D4F96BE88}"/>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32" name="object 9">
              <a:extLst>
                <a:ext uri="{FF2B5EF4-FFF2-40B4-BE49-F238E27FC236}">
                  <a16:creationId xmlns:a16="http://schemas.microsoft.com/office/drawing/2014/main" id="{A794BD59-AB79-4769-A92E-1DB01DD618B5}"/>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dirty="0"/>
            </a:p>
          </p:txBody>
        </p:sp>
        <p:sp>
          <p:nvSpPr>
            <p:cNvPr id="33" name="object 10">
              <a:extLst>
                <a:ext uri="{FF2B5EF4-FFF2-40B4-BE49-F238E27FC236}">
                  <a16:creationId xmlns:a16="http://schemas.microsoft.com/office/drawing/2014/main" id="{1075B4A6-3CDD-4A5C-8193-EF0440254DCF}"/>
                </a:ext>
              </a:extLst>
            </p:cNvPr>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34" name="object 11">
              <a:extLst>
                <a:ext uri="{FF2B5EF4-FFF2-40B4-BE49-F238E27FC236}">
                  <a16:creationId xmlns:a16="http://schemas.microsoft.com/office/drawing/2014/main" id="{51CBEDB5-B442-4B86-815C-8337A6B1482A}"/>
                </a:ext>
              </a:extLst>
            </p:cNvPr>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grpSp>
      <p:grpSp>
        <p:nvGrpSpPr>
          <p:cNvPr id="40" name="グループ化 39">
            <a:extLst>
              <a:ext uri="{FF2B5EF4-FFF2-40B4-BE49-F238E27FC236}">
                <a16:creationId xmlns:a16="http://schemas.microsoft.com/office/drawing/2014/main" id="{5C76C494-3905-4181-AE79-A2CC7F4FC5B8}"/>
              </a:ext>
            </a:extLst>
          </p:cNvPr>
          <p:cNvGrpSpPr/>
          <p:nvPr/>
        </p:nvGrpSpPr>
        <p:grpSpPr>
          <a:xfrm>
            <a:off x="4634882" y="4379018"/>
            <a:ext cx="1179830" cy="1022350"/>
            <a:chOff x="5101737" y="4544428"/>
            <a:chExt cx="1179830" cy="1022350"/>
          </a:xfrm>
        </p:grpSpPr>
        <p:sp>
          <p:nvSpPr>
            <p:cNvPr id="36" name="object 17">
              <a:extLst>
                <a:ext uri="{FF2B5EF4-FFF2-40B4-BE49-F238E27FC236}">
                  <a16:creationId xmlns:a16="http://schemas.microsoft.com/office/drawing/2014/main" id="{F742223B-94DA-4003-BD6A-287508960644}"/>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7" name="object 18">
              <a:extLst>
                <a:ext uri="{FF2B5EF4-FFF2-40B4-BE49-F238E27FC236}">
                  <a16:creationId xmlns:a16="http://schemas.microsoft.com/office/drawing/2014/main" id="{E701FED1-B14A-4BFF-8766-E5D0EF7EAC0B}"/>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8" name="object 19">
              <a:extLst>
                <a:ext uri="{FF2B5EF4-FFF2-40B4-BE49-F238E27FC236}">
                  <a16:creationId xmlns:a16="http://schemas.microsoft.com/office/drawing/2014/main" id="{83EF5972-5F76-407E-877B-5C630997EFD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39" name="object 20">
              <a:extLst>
                <a:ext uri="{FF2B5EF4-FFF2-40B4-BE49-F238E27FC236}">
                  <a16:creationId xmlns:a16="http://schemas.microsoft.com/office/drawing/2014/main" id="{01E91443-F938-4FBD-9153-46B7809EA12E}"/>
                </a:ext>
              </a:extLst>
            </p:cNvPr>
            <p:cNvSpPr/>
            <p:nvPr/>
          </p:nvSpPr>
          <p:spPr>
            <a:xfrm>
              <a:off x="5364373" y="4796765"/>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7616" y="44297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P.２</a:t>
            </a:r>
            <a:endParaRPr sz="2400" dirty="0">
              <a:latin typeface="Yu Gothic"/>
              <a:cs typeface="Yu Gothic"/>
            </a:endParaRPr>
          </a:p>
        </p:txBody>
      </p:sp>
      <p:sp>
        <p:nvSpPr>
          <p:cNvPr id="3" name="object 3"/>
          <p:cNvSpPr txBox="1">
            <a:spLocks noGrp="1"/>
          </p:cNvSpPr>
          <p:nvPr>
            <p:ph type="title"/>
          </p:nvPr>
        </p:nvSpPr>
        <p:spPr>
          <a:xfrm>
            <a:off x="764540" y="258220"/>
            <a:ext cx="1978660" cy="689932"/>
          </a:xfrm>
          <a:prstGeom prst="rect">
            <a:avLst/>
          </a:prstGeom>
        </p:spPr>
        <p:txBody>
          <a:bodyPr vert="horz" wrap="square" lIns="0" tIns="12700" rIns="0" bIns="0" rtlCol="0">
            <a:spAutoFit/>
          </a:bodyPr>
          <a:lstStyle/>
          <a:p>
            <a:pPr marL="12700">
              <a:lnSpc>
                <a:spcPct val="100000"/>
              </a:lnSpc>
              <a:spcBef>
                <a:spcPts val="100"/>
              </a:spcBef>
            </a:pPr>
            <a:r>
              <a:rPr spc="-25" dirty="0">
                <a:latin typeface="HG丸ｺﾞｼｯｸM-PRO" panose="020F0600000000000000" pitchFamily="50" charset="-128"/>
                <a:ea typeface="HG丸ｺﾞｼｯｸM-PRO" panose="020F0600000000000000" pitchFamily="50" charset="-128"/>
              </a:rPr>
              <a:t>目次</a:t>
            </a:r>
          </a:p>
        </p:txBody>
      </p:sp>
      <p:grpSp>
        <p:nvGrpSpPr>
          <p:cNvPr id="4" name="object 4"/>
          <p:cNvGrpSpPr/>
          <p:nvPr/>
        </p:nvGrpSpPr>
        <p:grpSpPr>
          <a:xfrm>
            <a:off x="521208" y="1636776"/>
            <a:ext cx="9537192" cy="2097024"/>
            <a:chOff x="521208" y="1636776"/>
            <a:chExt cx="9080500" cy="1914525"/>
          </a:xfrm>
        </p:grpSpPr>
        <p:sp>
          <p:nvSpPr>
            <p:cNvPr id="5" name="object 5"/>
            <p:cNvSpPr/>
            <p:nvPr/>
          </p:nvSpPr>
          <p:spPr>
            <a:xfrm>
              <a:off x="527304" y="1642872"/>
              <a:ext cx="9067800" cy="1902460"/>
            </a:xfrm>
            <a:custGeom>
              <a:avLst/>
              <a:gdLst/>
              <a:ahLst/>
              <a:cxnLst/>
              <a:rect l="l" t="t" r="r" b="b"/>
              <a:pathLst>
                <a:path w="9067800" h="1902460">
                  <a:moveTo>
                    <a:pt x="8750808" y="0"/>
                  </a:moveTo>
                  <a:lnTo>
                    <a:pt x="316992" y="0"/>
                  </a:lnTo>
                  <a:lnTo>
                    <a:pt x="270149" y="3438"/>
                  </a:lnTo>
                  <a:lnTo>
                    <a:pt x="225440" y="13426"/>
                  </a:lnTo>
                  <a:lnTo>
                    <a:pt x="183356" y="29472"/>
                  </a:lnTo>
                  <a:lnTo>
                    <a:pt x="144386" y="51085"/>
                  </a:lnTo>
                  <a:lnTo>
                    <a:pt x="109022" y="77774"/>
                  </a:lnTo>
                  <a:lnTo>
                    <a:pt x="77752" y="109047"/>
                  </a:lnTo>
                  <a:lnTo>
                    <a:pt x="51069" y="144414"/>
                  </a:lnTo>
                  <a:lnTo>
                    <a:pt x="29462" y="183383"/>
                  </a:lnTo>
                  <a:lnTo>
                    <a:pt x="13421" y="225463"/>
                  </a:lnTo>
                  <a:lnTo>
                    <a:pt x="3437" y="270163"/>
                  </a:lnTo>
                  <a:lnTo>
                    <a:pt x="0" y="316991"/>
                  </a:lnTo>
                  <a:lnTo>
                    <a:pt x="0" y="1584960"/>
                  </a:lnTo>
                  <a:lnTo>
                    <a:pt x="3437" y="1631788"/>
                  </a:lnTo>
                  <a:lnTo>
                    <a:pt x="13421" y="1676488"/>
                  </a:lnTo>
                  <a:lnTo>
                    <a:pt x="29462" y="1718568"/>
                  </a:lnTo>
                  <a:lnTo>
                    <a:pt x="51069" y="1757537"/>
                  </a:lnTo>
                  <a:lnTo>
                    <a:pt x="77752" y="1792904"/>
                  </a:lnTo>
                  <a:lnTo>
                    <a:pt x="109022" y="1824177"/>
                  </a:lnTo>
                  <a:lnTo>
                    <a:pt x="144386" y="1850866"/>
                  </a:lnTo>
                  <a:lnTo>
                    <a:pt x="183356" y="1872479"/>
                  </a:lnTo>
                  <a:lnTo>
                    <a:pt x="225440" y="1888525"/>
                  </a:lnTo>
                  <a:lnTo>
                    <a:pt x="270149" y="1898513"/>
                  </a:lnTo>
                  <a:lnTo>
                    <a:pt x="316992" y="1901952"/>
                  </a:lnTo>
                  <a:lnTo>
                    <a:pt x="8750808" y="1901952"/>
                  </a:lnTo>
                  <a:lnTo>
                    <a:pt x="8797636" y="1898513"/>
                  </a:lnTo>
                  <a:lnTo>
                    <a:pt x="8842336" y="1888525"/>
                  </a:lnTo>
                  <a:lnTo>
                    <a:pt x="8884416" y="1872479"/>
                  </a:lnTo>
                  <a:lnTo>
                    <a:pt x="8923385" y="1850866"/>
                  </a:lnTo>
                  <a:lnTo>
                    <a:pt x="8958752" y="1824177"/>
                  </a:lnTo>
                  <a:lnTo>
                    <a:pt x="8990025" y="1792904"/>
                  </a:lnTo>
                  <a:lnTo>
                    <a:pt x="9016714" y="1757537"/>
                  </a:lnTo>
                  <a:lnTo>
                    <a:pt x="9038327" y="1718568"/>
                  </a:lnTo>
                  <a:lnTo>
                    <a:pt x="9054373" y="1676488"/>
                  </a:lnTo>
                  <a:lnTo>
                    <a:pt x="9064361" y="1631788"/>
                  </a:lnTo>
                  <a:lnTo>
                    <a:pt x="9067800" y="1584960"/>
                  </a:lnTo>
                  <a:lnTo>
                    <a:pt x="9067800" y="316991"/>
                  </a:lnTo>
                  <a:lnTo>
                    <a:pt x="9064361" y="270163"/>
                  </a:lnTo>
                  <a:lnTo>
                    <a:pt x="9054373" y="225463"/>
                  </a:lnTo>
                  <a:lnTo>
                    <a:pt x="9038327" y="183383"/>
                  </a:lnTo>
                  <a:lnTo>
                    <a:pt x="9016714" y="144414"/>
                  </a:lnTo>
                  <a:lnTo>
                    <a:pt x="8990025" y="109047"/>
                  </a:lnTo>
                  <a:lnTo>
                    <a:pt x="8958752" y="77774"/>
                  </a:lnTo>
                  <a:lnTo>
                    <a:pt x="8923385" y="51085"/>
                  </a:lnTo>
                  <a:lnTo>
                    <a:pt x="8884416" y="29472"/>
                  </a:lnTo>
                  <a:lnTo>
                    <a:pt x="8842336" y="13426"/>
                  </a:lnTo>
                  <a:lnTo>
                    <a:pt x="8797636" y="3438"/>
                  </a:lnTo>
                  <a:lnTo>
                    <a:pt x="8750808" y="0"/>
                  </a:lnTo>
                  <a:close/>
                </a:path>
              </a:pathLst>
            </a:custGeom>
            <a:solidFill>
              <a:srgbClr val="FAE4D5"/>
            </a:solidFill>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sp>
          <p:nvSpPr>
            <p:cNvPr id="6" name="object 6"/>
            <p:cNvSpPr/>
            <p:nvPr/>
          </p:nvSpPr>
          <p:spPr>
            <a:xfrm>
              <a:off x="527304" y="1642872"/>
              <a:ext cx="9067800" cy="1902460"/>
            </a:xfrm>
            <a:custGeom>
              <a:avLst/>
              <a:gdLst/>
              <a:ahLst/>
              <a:cxnLst/>
              <a:rect l="l" t="t" r="r" b="b"/>
              <a:pathLst>
                <a:path w="9067800" h="1902460">
                  <a:moveTo>
                    <a:pt x="0" y="316991"/>
                  </a:moveTo>
                  <a:lnTo>
                    <a:pt x="3437" y="270163"/>
                  </a:lnTo>
                  <a:lnTo>
                    <a:pt x="13421" y="225463"/>
                  </a:lnTo>
                  <a:lnTo>
                    <a:pt x="29462" y="183383"/>
                  </a:lnTo>
                  <a:lnTo>
                    <a:pt x="51069" y="144414"/>
                  </a:lnTo>
                  <a:lnTo>
                    <a:pt x="77752" y="109047"/>
                  </a:lnTo>
                  <a:lnTo>
                    <a:pt x="109022" y="77774"/>
                  </a:lnTo>
                  <a:lnTo>
                    <a:pt x="144386" y="51085"/>
                  </a:lnTo>
                  <a:lnTo>
                    <a:pt x="183356" y="29472"/>
                  </a:lnTo>
                  <a:lnTo>
                    <a:pt x="225440" y="13426"/>
                  </a:lnTo>
                  <a:lnTo>
                    <a:pt x="270149" y="3438"/>
                  </a:lnTo>
                  <a:lnTo>
                    <a:pt x="316992" y="0"/>
                  </a:lnTo>
                  <a:lnTo>
                    <a:pt x="8750808" y="0"/>
                  </a:lnTo>
                  <a:lnTo>
                    <a:pt x="8797636" y="3438"/>
                  </a:lnTo>
                  <a:lnTo>
                    <a:pt x="8842336" y="13426"/>
                  </a:lnTo>
                  <a:lnTo>
                    <a:pt x="8884416" y="29472"/>
                  </a:lnTo>
                  <a:lnTo>
                    <a:pt x="8923385" y="51085"/>
                  </a:lnTo>
                  <a:lnTo>
                    <a:pt x="8958752" y="77774"/>
                  </a:lnTo>
                  <a:lnTo>
                    <a:pt x="8990025" y="109047"/>
                  </a:lnTo>
                  <a:lnTo>
                    <a:pt x="9016714" y="144414"/>
                  </a:lnTo>
                  <a:lnTo>
                    <a:pt x="9038327" y="183383"/>
                  </a:lnTo>
                  <a:lnTo>
                    <a:pt x="9054373" y="225463"/>
                  </a:lnTo>
                  <a:lnTo>
                    <a:pt x="9064361" y="270163"/>
                  </a:lnTo>
                  <a:lnTo>
                    <a:pt x="9067800" y="316991"/>
                  </a:lnTo>
                  <a:lnTo>
                    <a:pt x="9067800" y="1584960"/>
                  </a:lnTo>
                  <a:lnTo>
                    <a:pt x="9064361" y="1631788"/>
                  </a:lnTo>
                  <a:lnTo>
                    <a:pt x="9054373" y="1676488"/>
                  </a:lnTo>
                  <a:lnTo>
                    <a:pt x="9038327" y="1718568"/>
                  </a:lnTo>
                  <a:lnTo>
                    <a:pt x="9016714" y="1757537"/>
                  </a:lnTo>
                  <a:lnTo>
                    <a:pt x="8990025" y="1792904"/>
                  </a:lnTo>
                  <a:lnTo>
                    <a:pt x="8958752" y="1824177"/>
                  </a:lnTo>
                  <a:lnTo>
                    <a:pt x="8923385" y="1850866"/>
                  </a:lnTo>
                  <a:lnTo>
                    <a:pt x="8884416" y="1872479"/>
                  </a:lnTo>
                  <a:lnTo>
                    <a:pt x="8842336" y="1888525"/>
                  </a:lnTo>
                  <a:lnTo>
                    <a:pt x="8797636" y="1898513"/>
                  </a:lnTo>
                  <a:lnTo>
                    <a:pt x="8750808" y="1901952"/>
                  </a:lnTo>
                  <a:lnTo>
                    <a:pt x="316992" y="1901952"/>
                  </a:lnTo>
                  <a:lnTo>
                    <a:pt x="270149" y="1898513"/>
                  </a:lnTo>
                  <a:lnTo>
                    <a:pt x="225440" y="1888525"/>
                  </a:lnTo>
                  <a:lnTo>
                    <a:pt x="183356" y="1872479"/>
                  </a:lnTo>
                  <a:lnTo>
                    <a:pt x="144386" y="1850866"/>
                  </a:lnTo>
                  <a:lnTo>
                    <a:pt x="109022" y="1824177"/>
                  </a:lnTo>
                  <a:lnTo>
                    <a:pt x="77752" y="1792904"/>
                  </a:lnTo>
                  <a:lnTo>
                    <a:pt x="51069" y="1757537"/>
                  </a:lnTo>
                  <a:lnTo>
                    <a:pt x="29462" y="1718568"/>
                  </a:lnTo>
                  <a:lnTo>
                    <a:pt x="13421" y="1676488"/>
                  </a:lnTo>
                  <a:lnTo>
                    <a:pt x="3437" y="1631788"/>
                  </a:lnTo>
                  <a:lnTo>
                    <a:pt x="0" y="1584960"/>
                  </a:lnTo>
                  <a:lnTo>
                    <a:pt x="0" y="316991"/>
                  </a:lnTo>
                  <a:close/>
                </a:path>
              </a:pathLst>
            </a:custGeom>
            <a:ln w="12192">
              <a:solidFill>
                <a:srgbClr val="FAE4D5"/>
              </a:solidFill>
            </a:ln>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grpSp>
      <p:sp>
        <p:nvSpPr>
          <p:cNvPr id="7" name="object 7"/>
          <p:cNvSpPr txBox="1"/>
          <p:nvPr/>
        </p:nvSpPr>
        <p:spPr>
          <a:xfrm>
            <a:off x="685901" y="1884121"/>
            <a:ext cx="6869428" cy="382156"/>
          </a:xfrm>
          <a:prstGeom prst="rect">
            <a:avLst/>
          </a:prstGeom>
        </p:spPr>
        <p:txBody>
          <a:bodyPr vert="horz" wrap="square" lIns="0" tIns="12700" rIns="0" bIns="0" rtlCol="0">
            <a:spAutoFit/>
          </a:bodyPr>
          <a:lstStyle/>
          <a:p>
            <a:pPr marL="12700">
              <a:lnSpc>
                <a:spcPct val="100000"/>
              </a:lnSpc>
              <a:spcBef>
                <a:spcPts val="100"/>
              </a:spcBef>
            </a:pPr>
            <a:r>
              <a:rPr sz="2400" spc="-15" dirty="0">
                <a:latin typeface="HG丸ｺﾞｼｯｸM-PRO" panose="020F0600000000000000" pitchFamily="50" charset="-128"/>
                <a:ea typeface="HG丸ｺﾞｼｯｸM-PRO" panose="020F0600000000000000" pitchFamily="50" charset="-128"/>
                <a:cs typeface="HGMaruGothicMPRO"/>
              </a:rPr>
              <a:t>●</a:t>
            </a:r>
            <a:r>
              <a:rPr lang="ja-JP" altLang="en-US" sz="2400" spc="-15" dirty="0">
                <a:latin typeface="HG丸ｺﾞｼｯｸM-PRO" panose="020F0600000000000000" pitchFamily="50" charset="-128"/>
                <a:ea typeface="HG丸ｺﾞｼｯｸM-PRO" panose="020F0600000000000000" pitchFamily="50" charset="-128"/>
                <a:cs typeface="HGMaruGothicMPRO"/>
              </a:rPr>
              <a:t>アドプト・プログラムの活動報告手順</a:t>
            </a:r>
            <a:endParaRPr sz="2400" dirty="0">
              <a:latin typeface="HG丸ｺﾞｼｯｸM-PRO" panose="020F0600000000000000" pitchFamily="50" charset="-128"/>
              <a:ea typeface="HG丸ｺﾞｼｯｸM-PRO" panose="020F0600000000000000" pitchFamily="50" charset="-128"/>
              <a:cs typeface="HGMaruGothicMPRO"/>
            </a:endParaRPr>
          </a:p>
        </p:txBody>
      </p:sp>
      <p:graphicFrame>
        <p:nvGraphicFramePr>
          <p:cNvPr id="8" name="object 8"/>
          <p:cNvGraphicFramePr>
            <a:graphicFrameLocks noGrp="1"/>
          </p:cNvGraphicFramePr>
          <p:nvPr>
            <p:extLst>
              <p:ext uri="{D42A27DB-BD31-4B8C-83A1-F6EECF244321}">
                <p14:modId xmlns:p14="http://schemas.microsoft.com/office/powerpoint/2010/main" val="826897729"/>
              </p:ext>
            </p:extLst>
          </p:nvPr>
        </p:nvGraphicFramePr>
        <p:xfrm>
          <a:off x="990600" y="2047240"/>
          <a:ext cx="8781949" cy="1381760"/>
        </p:xfrm>
        <a:graphic>
          <a:graphicData uri="http://schemas.openxmlformats.org/drawingml/2006/table">
            <a:tbl>
              <a:tblPr firstRow="1" bandRow="1">
                <a:tableStyleId>{2D5ABB26-0587-4C30-8999-92F81FD0307C}</a:tableStyleId>
              </a:tblPr>
              <a:tblGrid>
                <a:gridCol w="4922060">
                  <a:extLst>
                    <a:ext uri="{9D8B030D-6E8A-4147-A177-3AD203B41FA5}">
                      <a16:colId xmlns:a16="http://schemas.microsoft.com/office/drawing/2014/main" val="20000"/>
                    </a:ext>
                  </a:extLst>
                </a:gridCol>
                <a:gridCol w="1809245">
                  <a:extLst>
                    <a:ext uri="{9D8B030D-6E8A-4147-A177-3AD203B41FA5}">
                      <a16:colId xmlns:a16="http://schemas.microsoft.com/office/drawing/2014/main" val="20001"/>
                    </a:ext>
                  </a:extLst>
                </a:gridCol>
                <a:gridCol w="816531">
                  <a:extLst>
                    <a:ext uri="{9D8B030D-6E8A-4147-A177-3AD203B41FA5}">
                      <a16:colId xmlns:a16="http://schemas.microsoft.com/office/drawing/2014/main" val="20002"/>
                    </a:ext>
                  </a:extLst>
                </a:gridCol>
                <a:gridCol w="1234113">
                  <a:extLst>
                    <a:ext uri="{9D8B030D-6E8A-4147-A177-3AD203B41FA5}">
                      <a16:colId xmlns:a16="http://schemas.microsoft.com/office/drawing/2014/main" val="20003"/>
                    </a:ext>
                  </a:extLst>
                </a:gridCol>
              </a:tblGrid>
              <a:tr h="335280">
                <a:tc>
                  <a:txBody>
                    <a:bodyPr/>
                    <a:lstStyle/>
                    <a:p>
                      <a:pPr marL="31750">
                        <a:lnSpc>
                          <a:spcPts val="2540"/>
                        </a:lnSpc>
                      </a:pPr>
                      <a:endParaRPr sz="2400" dirty="0">
                        <a:latin typeface="HGMaruGothicMPRO"/>
                        <a:cs typeface="HGMaruGothicMPRO"/>
                      </a:endParaRPr>
                    </a:p>
                  </a:txBody>
                  <a:tcPr marL="0" marR="0" marT="0" marB="0"/>
                </a:tc>
                <a:tc>
                  <a:txBody>
                    <a:bodyPr/>
                    <a:lstStyle/>
                    <a:p>
                      <a:pPr marL="609600">
                        <a:lnSpc>
                          <a:spcPts val="2540"/>
                        </a:lnSpc>
                      </a:pPr>
                      <a:endParaRPr sz="2400" dirty="0">
                        <a:latin typeface="HGMaruGothicMPRO"/>
                        <a:cs typeface="HGMaruGothicMPRO"/>
                      </a:endParaRPr>
                    </a:p>
                  </a:txBody>
                  <a:tcPr marL="0" marR="0" marT="0" marB="0"/>
                </a:tc>
                <a:tc>
                  <a:txBody>
                    <a:bodyPr/>
                    <a:lstStyle/>
                    <a:p>
                      <a:pPr marL="80010">
                        <a:lnSpc>
                          <a:spcPts val="2540"/>
                        </a:lnSpc>
                      </a:pPr>
                      <a:endParaRPr sz="2400" dirty="0">
                        <a:latin typeface="HGMaruGothicMPRO"/>
                        <a:cs typeface="HGMaruGothicMPRO"/>
                      </a:endParaRPr>
                    </a:p>
                  </a:txBody>
                  <a:tcPr marL="0" marR="0" marT="0" marB="0"/>
                </a:tc>
                <a:tc>
                  <a:txBody>
                    <a:bodyPr/>
                    <a:lstStyle/>
                    <a:p>
                      <a:pPr marL="77470">
                        <a:lnSpc>
                          <a:spcPts val="2540"/>
                        </a:lnSpc>
                      </a:pPr>
                      <a:endParaRPr sz="2400" dirty="0">
                        <a:latin typeface="HGMaruGothicMPRO"/>
                        <a:cs typeface="HGMaruGothicMPRO"/>
                      </a:endParaRPr>
                    </a:p>
                  </a:txBody>
                  <a:tcPr marL="0" marR="0" marT="0" marB="0"/>
                </a:tc>
                <a:extLst>
                  <a:ext uri="{0D108BD9-81ED-4DB2-BD59-A6C34878D82A}">
                    <a16:rowId xmlns:a16="http://schemas.microsoft.com/office/drawing/2014/main" val="10000"/>
                  </a:ext>
                </a:extLst>
              </a:tr>
              <a:tr h="365125">
                <a:tc>
                  <a:txBody>
                    <a:bodyPr/>
                    <a:lstStyle/>
                    <a:p>
                      <a:pPr marL="31750">
                        <a:lnSpc>
                          <a:spcPts val="2780"/>
                        </a:lnSpc>
                      </a:pPr>
                      <a:r>
                        <a:rPr lang="ja-JP" altLang="en-US" sz="2400" spc="-10" dirty="0">
                          <a:latin typeface="HGMaruGothicMPRO"/>
                          <a:cs typeface="HGMaruGothicMPRO"/>
                        </a:rPr>
                        <a:t>①</a:t>
                      </a:r>
                      <a:r>
                        <a:rPr sz="2400" spc="-10" dirty="0">
                          <a:latin typeface="HGMaruGothicMPRO"/>
                          <a:cs typeface="HGMaruGothicMPRO"/>
                        </a:rPr>
                        <a:t>利用者登録</a:t>
                      </a:r>
                      <a:endParaRPr lang="en-US" sz="2400" spc="-10" dirty="0">
                        <a:latin typeface="HGMaruGothicMPRO"/>
                        <a:cs typeface="HGMaruGothicMPRO"/>
                      </a:endParaRPr>
                    </a:p>
                    <a:p>
                      <a:pPr marL="31750">
                        <a:lnSpc>
                          <a:spcPts val="2780"/>
                        </a:lnSpc>
                      </a:pPr>
                      <a:endParaRPr sz="2400" dirty="0">
                        <a:latin typeface="HGMaruGothicMPRO"/>
                        <a:cs typeface="HGMaruGothicMPRO"/>
                      </a:endParaRPr>
                    </a:p>
                  </a:txBody>
                  <a:tcPr marL="0" marR="0" marT="0" marB="0"/>
                </a:tc>
                <a:tc>
                  <a:txBody>
                    <a:bodyPr/>
                    <a:lstStyle/>
                    <a:p>
                      <a:pPr marL="609600">
                        <a:lnSpc>
                          <a:spcPts val="2780"/>
                        </a:lnSpc>
                      </a:pPr>
                      <a:r>
                        <a:rPr sz="2400" spc="-25" dirty="0">
                          <a:latin typeface="HG丸ｺﾞｼｯｸM-PRO" panose="020F0600000000000000" pitchFamily="50" charset="-128"/>
                          <a:ea typeface="HG丸ｺﾞｼｯｸM-PRO" panose="020F0600000000000000" pitchFamily="50" charset="-128"/>
                          <a:cs typeface="HGMaruGothicMPRO"/>
                        </a:rPr>
                        <a:t>P</a:t>
                      </a:r>
                      <a:r>
                        <a:rPr lang="en-US" altLang="ja-JP" sz="2400" spc="-25" dirty="0">
                          <a:latin typeface="HG丸ｺﾞｼｯｸM-PRO" panose="020F0600000000000000" pitchFamily="50" charset="-128"/>
                          <a:ea typeface="HG丸ｺﾞｼｯｸM-PRO" panose="020F0600000000000000" pitchFamily="50" charset="-128"/>
                          <a:cs typeface="HGMaruGothicMPRO"/>
                        </a:rPr>
                        <a:t>5</a:t>
                      </a:r>
                      <a:endParaRPr sz="2400" dirty="0">
                        <a:latin typeface="HG丸ｺﾞｼｯｸM-PRO" panose="020F0600000000000000" pitchFamily="50" charset="-128"/>
                        <a:ea typeface="HG丸ｺﾞｼｯｸM-PRO" panose="020F0600000000000000" pitchFamily="50" charset="-128"/>
                        <a:cs typeface="HGMaruGothicMPRO"/>
                      </a:endParaRPr>
                    </a:p>
                  </a:txBody>
                  <a:tcPr marL="0" marR="0" marT="0" marB="0"/>
                </a:tc>
                <a:tc>
                  <a:txBody>
                    <a:bodyPr/>
                    <a:lstStyle/>
                    <a:p>
                      <a:pPr marL="80010">
                        <a:lnSpc>
                          <a:spcPts val="2780"/>
                        </a:lnSpc>
                      </a:pPr>
                      <a:r>
                        <a:rPr sz="2400" spc="-50" dirty="0">
                          <a:latin typeface="HGMaruGothicMPRO"/>
                          <a:cs typeface="HGMaruGothicMPRO"/>
                        </a:rPr>
                        <a:t>～</a:t>
                      </a:r>
                      <a:endParaRPr sz="2400">
                        <a:latin typeface="HGMaruGothicMPRO"/>
                        <a:cs typeface="HGMaruGothicMPRO"/>
                      </a:endParaRPr>
                    </a:p>
                  </a:txBody>
                  <a:tcPr marL="0" marR="0" marT="0" marB="0"/>
                </a:tc>
                <a:tc>
                  <a:txBody>
                    <a:bodyPr/>
                    <a:lstStyle/>
                    <a:p>
                      <a:pPr marL="77470">
                        <a:lnSpc>
                          <a:spcPts val="2780"/>
                        </a:lnSpc>
                      </a:pPr>
                      <a:r>
                        <a:rPr sz="2400" spc="-25" dirty="0">
                          <a:latin typeface="HGMaruGothicMPRO"/>
                          <a:cs typeface="HGMaruGothicMPRO"/>
                        </a:rPr>
                        <a:t>P1</a:t>
                      </a:r>
                      <a:r>
                        <a:rPr lang="en-US" altLang="ja-JP" sz="2400" spc="-25" dirty="0">
                          <a:latin typeface="HGMaruGothicMPRO"/>
                          <a:cs typeface="HGMaruGothicMPRO"/>
                        </a:rPr>
                        <a:t>1</a:t>
                      </a:r>
                      <a:endParaRPr sz="2400" dirty="0">
                        <a:latin typeface="HGMaruGothicMPRO"/>
                        <a:cs typeface="HGMaruGothicMPRO"/>
                      </a:endParaRPr>
                    </a:p>
                  </a:txBody>
                  <a:tcPr marL="0" marR="0" marT="0" marB="0"/>
                </a:tc>
                <a:extLst>
                  <a:ext uri="{0D108BD9-81ED-4DB2-BD59-A6C34878D82A}">
                    <a16:rowId xmlns:a16="http://schemas.microsoft.com/office/drawing/2014/main" val="10001"/>
                  </a:ext>
                </a:extLst>
              </a:tr>
              <a:tr h="335280">
                <a:tc>
                  <a:txBody>
                    <a:bodyPr/>
                    <a:lstStyle/>
                    <a:p>
                      <a:pPr marL="31750">
                        <a:lnSpc>
                          <a:spcPts val="2540"/>
                        </a:lnSpc>
                      </a:pPr>
                      <a:r>
                        <a:rPr lang="ja-JP" altLang="en-US" sz="2400" dirty="0">
                          <a:latin typeface="HGMaruGothicMPRO"/>
                          <a:cs typeface="HGMaruGothicMPRO"/>
                        </a:rPr>
                        <a:t>②</a:t>
                      </a:r>
                      <a:r>
                        <a:rPr sz="2400" dirty="0">
                          <a:latin typeface="HGMaruGothicMPRO"/>
                          <a:cs typeface="HGMaruGothicMPRO"/>
                        </a:rPr>
                        <a:t>申請する（入力</a:t>
                      </a:r>
                      <a:r>
                        <a:rPr sz="2400" spc="-50" dirty="0">
                          <a:latin typeface="HGMaruGothicMPRO"/>
                          <a:cs typeface="HGMaruGothicMPRO"/>
                        </a:rPr>
                        <a:t>）</a:t>
                      </a:r>
                      <a:endParaRPr lang="en-US" sz="2400" spc="-50" dirty="0">
                        <a:latin typeface="HGMaruGothicMPRO"/>
                        <a:cs typeface="HGMaruGothicMPRO"/>
                      </a:endParaRPr>
                    </a:p>
                  </a:txBody>
                  <a:tcPr marL="0" marR="0" marT="0" marB="0"/>
                </a:tc>
                <a:tc>
                  <a:txBody>
                    <a:bodyPr/>
                    <a:lstStyle/>
                    <a:p>
                      <a:pPr marL="609600">
                        <a:lnSpc>
                          <a:spcPts val="2540"/>
                        </a:lnSpc>
                      </a:pPr>
                      <a:r>
                        <a:rPr sz="2400" spc="-25" dirty="0">
                          <a:latin typeface="HGMaruGothicMPRO"/>
                          <a:cs typeface="HGMaruGothicMPRO"/>
                        </a:rPr>
                        <a:t>P1</a:t>
                      </a:r>
                      <a:r>
                        <a:rPr lang="en-US" altLang="ja-JP" sz="2400" spc="-25" dirty="0">
                          <a:latin typeface="HGMaruGothicMPRO"/>
                          <a:cs typeface="HGMaruGothicMPRO"/>
                        </a:rPr>
                        <a:t>2</a:t>
                      </a:r>
                      <a:endParaRPr sz="2400" dirty="0">
                        <a:latin typeface="HGMaruGothicMPRO"/>
                        <a:cs typeface="HGMaruGothicMPRO"/>
                      </a:endParaRPr>
                    </a:p>
                  </a:txBody>
                  <a:tcPr marL="0" marR="0" marT="0" marB="0"/>
                </a:tc>
                <a:tc>
                  <a:txBody>
                    <a:bodyPr/>
                    <a:lstStyle/>
                    <a:p>
                      <a:pPr marL="229235">
                        <a:lnSpc>
                          <a:spcPts val="254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226695">
                        <a:lnSpc>
                          <a:spcPts val="2540"/>
                        </a:lnSpc>
                      </a:pPr>
                      <a:r>
                        <a:rPr lang="en-US" altLang="ja-JP" sz="2400" dirty="0">
                          <a:latin typeface="HGMaruGothicMPRO"/>
                          <a:cs typeface="HGMaruGothicMPRO"/>
                        </a:rPr>
                        <a:t>P18</a:t>
                      </a:r>
                      <a:endParaRPr sz="2400" dirty="0">
                        <a:latin typeface="HGMaruGothicMPRO"/>
                        <a:cs typeface="HGMaruGothicMPRO"/>
                      </a:endParaRPr>
                    </a:p>
                  </a:txBody>
                  <a:tcPr marL="0" marR="0" marT="0" marB="0"/>
                </a:tc>
                <a:extLst>
                  <a:ext uri="{0D108BD9-81ED-4DB2-BD59-A6C34878D82A}">
                    <a16:rowId xmlns:a16="http://schemas.microsoft.com/office/drawing/2014/main" val="10002"/>
                  </a:ext>
                </a:extLst>
              </a:tr>
            </a:tbl>
          </a:graphicData>
        </a:graphic>
      </p:graphicFrame>
      <p:sp>
        <p:nvSpPr>
          <p:cNvPr id="9" name="object 4">
            <a:extLst>
              <a:ext uri="{FF2B5EF4-FFF2-40B4-BE49-F238E27FC236}">
                <a16:creationId xmlns:a16="http://schemas.microsoft.com/office/drawing/2014/main" id="{C67F601C-8900-42CC-B696-9C787746E2B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10" name="object 4">
            <a:extLst>
              <a:ext uri="{FF2B5EF4-FFF2-40B4-BE49-F238E27FC236}">
                <a16:creationId xmlns:a16="http://schemas.microsoft.com/office/drawing/2014/main" id="{04362A4C-6FF5-4B3A-89E3-6F1A6ABD4D5F}"/>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88802" y="459485"/>
            <a:ext cx="822198"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３</a:t>
            </a:r>
            <a:endParaRPr sz="2400" dirty="0">
              <a:latin typeface="Yu Gothic"/>
              <a:cs typeface="Yu Gothic"/>
            </a:endParaRPr>
          </a:p>
        </p:txBody>
      </p:sp>
      <p:sp>
        <p:nvSpPr>
          <p:cNvPr id="4" name="object 4"/>
          <p:cNvSpPr txBox="1">
            <a:spLocks noGrp="1"/>
          </p:cNvSpPr>
          <p:nvPr>
            <p:ph type="title"/>
          </p:nvPr>
        </p:nvSpPr>
        <p:spPr>
          <a:xfrm>
            <a:off x="764540" y="258220"/>
            <a:ext cx="5331460" cy="689932"/>
          </a:xfrm>
          <a:prstGeom prst="rect">
            <a:avLst/>
          </a:prstGeom>
        </p:spPr>
        <p:txBody>
          <a:bodyPr vert="horz" wrap="square" lIns="0" tIns="12700" rIns="0" bIns="0" rtlCol="0">
            <a:spAutoFit/>
          </a:bodyPr>
          <a:lstStyle/>
          <a:p>
            <a:pPr marL="12700">
              <a:lnSpc>
                <a:spcPct val="100000"/>
              </a:lnSpc>
              <a:spcBef>
                <a:spcPts val="100"/>
              </a:spcBef>
            </a:pPr>
            <a:r>
              <a:rPr spc="-15" dirty="0">
                <a:latin typeface="HG丸ｺﾞｼｯｸM-PRO" panose="020F0600000000000000" pitchFamily="50" charset="-128"/>
                <a:ea typeface="HG丸ｺﾞｼｯｸM-PRO" panose="020F0600000000000000" pitchFamily="50" charset="-128"/>
              </a:rPr>
              <a:t>申請の前に</a:t>
            </a:r>
          </a:p>
        </p:txBody>
      </p:sp>
      <p:sp>
        <p:nvSpPr>
          <p:cNvPr id="5" name="object 5"/>
          <p:cNvSpPr txBox="1">
            <a:spLocks noGrp="1"/>
          </p:cNvSpPr>
          <p:nvPr>
            <p:ph idx="1"/>
          </p:nvPr>
        </p:nvSpPr>
        <p:spPr>
          <a:xfrm>
            <a:off x="685800" y="1447800"/>
            <a:ext cx="8077200" cy="965008"/>
          </a:xfrm>
          <a:prstGeom prst="rect">
            <a:avLst/>
          </a:prstGeom>
        </p:spPr>
        <p:txBody>
          <a:bodyPr vert="horz" wrap="square" lIns="0" tIns="13335" rIns="0" bIns="0" rtlCol="0">
            <a:spAutoFit/>
          </a:bodyPr>
          <a:lstStyle/>
          <a:p>
            <a:pPr marL="12700">
              <a:lnSpc>
                <a:spcPct val="100000"/>
              </a:lnSpc>
              <a:spcBef>
                <a:spcPts val="105"/>
              </a:spcBef>
            </a:pPr>
            <a:r>
              <a:rPr b="1" spc="-20" dirty="0">
                <a:solidFill>
                  <a:srgbClr val="FF0000"/>
                </a:solidFill>
                <a:latin typeface="HG丸ｺﾞｼｯｸM-PRO" panose="020F0600000000000000" pitchFamily="50" charset="-128"/>
                <a:ea typeface="HG丸ｺﾞｼｯｸM-PRO" panose="020F0600000000000000" pitchFamily="50" charset="-128"/>
              </a:rPr>
              <a:t>添付書類について（</a:t>
            </a:r>
            <a:r>
              <a:rPr b="1" spc="-30" dirty="0">
                <a:solidFill>
                  <a:srgbClr val="FF0000"/>
                </a:solidFill>
                <a:latin typeface="HG丸ｺﾞｼｯｸM-PRO" panose="020F0600000000000000" pitchFamily="50" charset="-128"/>
                <a:ea typeface="HG丸ｺﾞｼｯｸM-PRO" panose="020F0600000000000000" pitchFamily="50" charset="-128"/>
              </a:rPr>
              <a:t>ご用意頂く書類等</a:t>
            </a:r>
            <a:r>
              <a:rPr b="1" spc="-50" dirty="0">
                <a:solidFill>
                  <a:srgbClr val="FF0000"/>
                </a:solidFill>
                <a:latin typeface="HG丸ｺﾞｼｯｸM-PRO" panose="020F0600000000000000" pitchFamily="50" charset="-128"/>
                <a:ea typeface="HG丸ｺﾞｼｯｸM-PRO" panose="020F0600000000000000" pitchFamily="50" charset="-128"/>
              </a:rPr>
              <a:t>）</a:t>
            </a:r>
          </a:p>
          <a:p>
            <a:pPr marL="12700" indent="0">
              <a:lnSpc>
                <a:spcPct val="100000"/>
              </a:lnSpc>
              <a:spcBef>
                <a:spcPts val="1914"/>
              </a:spcBef>
              <a:buNone/>
            </a:pPr>
            <a:r>
              <a:rPr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１</a:t>
            </a:r>
            <a:r>
              <a:rPr sz="1800" b="0" u="none" spc="-15" dirty="0">
                <a:solidFill>
                  <a:srgbClr val="000000"/>
                </a:solidFill>
                <a:latin typeface="HG丸ｺﾞｼｯｸM-PRO" panose="020F0600000000000000" pitchFamily="50" charset="-128"/>
                <a:ea typeface="HG丸ｺﾞｼｯｸM-PRO" panose="020F0600000000000000" pitchFamily="50" charset="-128"/>
              </a:rPr>
              <a:t>．</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アドプト・プログラム活動報告（詳しくは</a:t>
            </a:r>
            <a:r>
              <a:rPr lang="en-US" altLang="ja-JP" sz="1800" b="0" u="none" spc="-15" dirty="0">
                <a:solidFill>
                  <a:srgbClr val="000000"/>
                </a:solidFill>
                <a:latin typeface="HG丸ｺﾞｼｯｸM-PRO" panose="020F0600000000000000" pitchFamily="50" charset="-128"/>
                <a:ea typeface="HG丸ｺﾞｼｯｸM-PRO" panose="020F0600000000000000" pitchFamily="50" charset="-128"/>
              </a:rPr>
              <a:t>p.13</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をご確認ください）</a:t>
            </a:r>
            <a:endParaRPr lang="en-US" sz="1800" dirty="0">
              <a:latin typeface="HG丸ｺﾞｼｯｸM-PRO" panose="020F0600000000000000" pitchFamily="50" charset="-128"/>
              <a:ea typeface="HG丸ｺﾞｼｯｸM-PRO" panose="020F0600000000000000" pitchFamily="50" charset="-128"/>
            </a:endParaRPr>
          </a:p>
        </p:txBody>
      </p:sp>
      <p:sp>
        <p:nvSpPr>
          <p:cNvPr id="6" name="object 4">
            <a:extLst>
              <a:ext uri="{FF2B5EF4-FFF2-40B4-BE49-F238E27FC236}">
                <a16:creationId xmlns:a16="http://schemas.microsoft.com/office/drawing/2014/main" id="{9D8D14DF-8DBE-46B1-8374-B8480C35A83F}"/>
              </a:ext>
            </a:extLst>
          </p:cNvPr>
          <p:cNvSpPr/>
          <p:nvPr/>
        </p:nvSpPr>
        <p:spPr>
          <a:xfrm>
            <a:off x="10591800" y="319444"/>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b="1" dirty="0"/>
          </a:p>
        </p:txBody>
      </p:sp>
      <p:sp>
        <p:nvSpPr>
          <p:cNvPr id="7" name="object 4">
            <a:extLst>
              <a:ext uri="{FF2B5EF4-FFF2-40B4-BE49-F238E27FC236}">
                <a16:creationId xmlns:a16="http://schemas.microsoft.com/office/drawing/2014/main" id="{2D00D878-B95F-45A9-85FB-D4C0E34C7823}"/>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A7240AA-BF30-48D5-AD13-8DB61257AAB2}"/>
              </a:ext>
            </a:extLst>
          </p:cNvPr>
          <p:cNvPicPr>
            <a:picLocks noChangeAspect="1"/>
          </p:cNvPicPr>
          <p:nvPr/>
        </p:nvPicPr>
        <p:blipFill>
          <a:blip r:embed="rId2"/>
          <a:stretch>
            <a:fillRect/>
          </a:stretch>
        </p:blipFill>
        <p:spPr>
          <a:xfrm>
            <a:off x="228600" y="1519773"/>
            <a:ext cx="7405648" cy="4428427"/>
          </a:xfrm>
          <a:prstGeom prst="rect">
            <a:avLst/>
          </a:prstGeom>
          <a:ln>
            <a:solidFill>
              <a:srgbClr val="0070C0"/>
            </a:solidFill>
          </a:ln>
        </p:spPr>
      </p:pic>
      <p:sp>
        <p:nvSpPr>
          <p:cNvPr id="2" name="object 2"/>
          <p:cNvSpPr txBox="1"/>
          <p:nvPr/>
        </p:nvSpPr>
        <p:spPr>
          <a:xfrm>
            <a:off x="10974172" y="460435"/>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４</a:t>
            </a:r>
            <a:endParaRPr sz="2400" dirty="0">
              <a:latin typeface="Yu Gothic"/>
              <a:cs typeface="Yu Gothic"/>
            </a:endParaRPr>
          </a:p>
        </p:txBody>
      </p:sp>
      <p:sp>
        <p:nvSpPr>
          <p:cNvPr id="3" name="object 3"/>
          <p:cNvSpPr txBox="1">
            <a:spLocks noGrp="1"/>
          </p:cNvSpPr>
          <p:nvPr>
            <p:ph type="title"/>
          </p:nvPr>
        </p:nvSpPr>
        <p:spPr>
          <a:xfrm>
            <a:off x="606958" y="253996"/>
            <a:ext cx="4727042" cy="689932"/>
          </a:xfrm>
          <a:prstGeom prst="rect">
            <a:avLst/>
          </a:prstGeom>
        </p:spPr>
        <p:txBody>
          <a:bodyPr vert="horz" wrap="square" lIns="0" tIns="12700" rIns="0" bIns="0" rtlCol="0">
            <a:spAutoFit/>
          </a:bodyPr>
          <a:lstStyle/>
          <a:p>
            <a:pPr marL="12700">
              <a:lnSpc>
                <a:spcPct val="100000"/>
              </a:lnSpc>
              <a:spcBef>
                <a:spcPts val="100"/>
              </a:spcBef>
            </a:pPr>
            <a:r>
              <a:rPr lang="ja-JP" altLang="en-US" spc="-10" dirty="0">
                <a:latin typeface="HG丸ｺﾞｼｯｸM-PRO" panose="020F0600000000000000" pitchFamily="50" charset="-128"/>
                <a:ea typeface="HG丸ｺﾞｼｯｸM-PRO" panose="020F0600000000000000" pitchFamily="50" charset="-128"/>
              </a:rPr>
              <a:t>①利用者</a:t>
            </a:r>
            <a:r>
              <a:rPr spc="-10" dirty="0">
                <a:latin typeface="HG丸ｺﾞｼｯｸM-PRO" panose="020F0600000000000000" pitchFamily="50" charset="-128"/>
                <a:ea typeface="HG丸ｺﾞｼｯｸM-PRO" panose="020F0600000000000000" pitchFamily="50" charset="-128"/>
              </a:rPr>
              <a:t>登録</a:t>
            </a:r>
          </a:p>
        </p:txBody>
      </p:sp>
      <p:sp>
        <p:nvSpPr>
          <p:cNvPr id="4" name="object 4"/>
          <p:cNvSpPr txBox="1"/>
          <p:nvPr/>
        </p:nvSpPr>
        <p:spPr>
          <a:xfrm>
            <a:off x="7817128" y="2438400"/>
            <a:ext cx="4065904" cy="3697807"/>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「大阪府行政オンラインシステム」</a:t>
            </a:r>
            <a:r>
              <a:rPr lang="ja-JP" altLang="en-US" sz="1600" spc="-30" dirty="0">
                <a:latin typeface="HG丸ｺﾞｼｯｸM-PRO" panose="020F0600000000000000" pitchFamily="50" charset="-128"/>
                <a:ea typeface="HG丸ｺﾞｼｯｸM-PRO" panose="020F0600000000000000" pitchFamily="50" charset="-128"/>
                <a:cs typeface="HGMaruGothicMPRO"/>
              </a:rPr>
              <a:t>に</a:t>
            </a:r>
            <a:r>
              <a:rPr sz="1600" spc="-30" dirty="0">
                <a:latin typeface="HG丸ｺﾞｼｯｸM-PRO" panose="020F0600000000000000" pitchFamily="50" charset="-128"/>
                <a:ea typeface="HG丸ｺﾞｼｯｸM-PRO" panose="020F0600000000000000" pitchFamily="50" charset="-128"/>
                <a:cs typeface="HGMaruGothicMPRO"/>
              </a:rPr>
              <a:t>移動</a:t>
            </a:r>
            <a:r>
              <a:rPr sz="1600" spc="-35"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indent="202565">
              <a:lnSpc>
                <a:spcPct val="100000"/>
              </a:lnSpc>
              <a:spcBef>
                <a:spcPts val="1920"/>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アドプト・プログラムの新規</a:t>
            </a:r>
            <a:r>
              <a:rPr sz="1600" spc="-30" dirty="0">
                <a:latin typeface="HG丸ｺﾞｼｯｸM-PRO" panose="020F0600000000000000" pitchFamily="50" charset="-128"/>
                <a:ea typeface="HG丸ｺﾞｼｯｸM-PRO" panose="020F0600000000000000" pitchFamily="50" charset="-128"/>
                <a:cs typeface="HGMaruGothicMPRO"/>
              </a:rPr>
              <a:t>受付については、この「大阪府行政オンラインシステム」で行います。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algn="just">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「大阪府</a:t>
            </a:r>
            <a:r>
              <a:rPr lang="ja-JP" altLang="en-US" sz="1600" spc="-30" dirty="0">
                <a:latin typeface="HG丸ｺﾞｼｯｸM-PRO" panose="020F0600000000000000" pitchFamily="50" charset="-128"/>
                <a:ea typeface="HG丸ｺﾞｼｯｸM-PRO" panose="020F0600000000000000" pitchFamily="50" charset="-128"/>
                <a:cs typeface="HGMaruGothicMPRO"/>
              </a:rPr>
              <a:t>行政オンライン</a:t>
            </a:r>
            <a:r>
              <a:rPr sz="1600" spc="-30" dirty="0">
                <a:latin typeface="HG丸ｺﾞｼｯｸM-PRO" panose="020F0600000000000000" pitchFamily="50" charset="-128"/>
                <a:ea typeface="HG丸ｺﾞｼｯｸM-PRO" panose="020F0600000000000000" pitchFamily="50" charset="-128"/>
                <a:cs typeface="HGMaruGothicMPRO"/>
              </a:rPr>
              <a:t>システム」を初めてご利用の方は「新規登録」をクリックしてください。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spcBef>
                <a:spcPts val="1925"/>
              </a:spcBef>
            </a:pPr>
            <a:r>
              <a:rPr sz="1600" spc="-30" dirty="0">
                <a:latin typeface="HG丸ｺﾞｼｯｸM-PRO" panose="020F0600000000000000" pitchFamily="50" charset="-128"/>
                <a:ea typeface="HG丸ｺﾞｼｯｸM-PRO" panose="020F0600000000000000" pitchFamily="50" charset="-128"/>
                <a:cs typeface="HGMaruGothicMPRO"/>
              </a:rPr>
              <a:t>他の申請等で、すでにご利用の方は、</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「ログイン」をクリック</a:t>
            </a:r>
            <a:r>
              <a:rPr sz="1600" spc="-20" dirty="0">
                <a:latin typeface="HG丸ｺﾞｼｯｸM-PRO" panose="020F0600000000000000" pitchFamily="50" charset="-128"/>
                <a:ea typeface="HG丸ｺﾞｼｯｸM-PRO" panose="020F0600000000000000" pitchFamily="50" charset="-128"/>
                <a:cs typeface="HGMaruGothicMPRO"/>
              </a:rPr>
              <a:t>（P</a:t>
            </a:r>
            <a:r>
              <a:rPr sz="1600" spc="-30" dirty="0">
                <a:latin typeface="HG丸ｺﾞｼｯｸM-PRO" panose="020F0600000000000000" pitchFamily="50" charset="-128"/>
                <a:ea typeface="HG丸ｺﾞｼｯｸM-PRO" panose="020F0600000000000000" pitchFamily="50" charset="-128"/>
                <a:cs typeface="HGMaruGothicMPRO"/>
              </a:rPr>
              <a:t>.</a:t>
            </a:r>
            <a:r>
              <a:rPr lang="en-US" altLang="ja-JP" sz="1600" spc="-30" dirty="0">
                <a:latin typeface="HG丸ｺﾞｼｯｸM-PRO" panose="020F0600000000000000" pitchFamily="50" charset="-128"/>
                <a:ea typeface="HG丸ｺﾞｼｯｸM-PRO" panose="020F0600000000000000" pitchFamily="50" charset="-128"/>
                <a:cs typeface="HGMaruGothicMPRO"/>
              </a:rPr>
              <a:t>12</a:t>
            </a:r>
            <a:r>
              <a:rPr sz="1600" spc="-30" dirty="0">
                <a:latin typeface="HG丸ｺﾞｼｯｸM-PRO" panose="020F0600000000000000" pitchFamily="50" charset="-128"/>
                <a:ea typeface="HG丸ｺﾞｼｯｸM-PRO" panose="020F0600000000000000" pitchFamily="50" charset="-128"/>
                <a:cs typeface="HGMaruGothicMPRO"/>
              </a:rPr>
              <a:t>を参照くだ</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さい</a:t>
            </a:r>
            <a:r>
              <a:rPr sz="1600" spc="-5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7864095" y="1371600"/>
            <a:ext cx="1279525" cy="923925"/>
            <a:chOff x="8049514" y="1110614"/>
            <a:chExt cx="1279525" cy="923925"/>
          </a:xfrm>
        </p:grpSpPr>
        <p:sp>
          <p:nvSpPr>
            <p:cNvPr id="6" name="object 6"/>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7" name="object 7"/>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8" name="object 8"/>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9" name="object 9"/>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sp>
        <p:nvSpPr>
          <p:cNvPr id="13" name="object 13"/>
          <p:cNvSpPr/>
          <p:nvPr/>
        </p:nvSpPr>
        <p:spPr>
          <a:xfrm>
            <a:off x="6858000" y="1519773"/>
            <a:ext cx="776248" cy="461426"/>
          </a:xfrm>
          <a:custGeom>
            <a:avLst/>
            <a:gdLst/>
            <a:ahLst/>
            <a:cxnLst/>
            <a:rect l="l" t="t" r="r" b="b"/>
            <a:pathLst>
              <a:path w="1243965" h="556260">
                <a:moveTo>
                  <a:pt x="0" y="556260"/>
                </a:moveTo>
                <a:lnTo>
                  <a:pt x="1243583" y="556260"/>
                </a:lnTo>
                <a:lnTo>
                  <a:pt x="1243583" y="0"/>
                </a:lnTo>
                <a:lnTo>
                  <a:pt x="0" y="0"/>
                </a:lnTo>
                <a:lnTo>
                  <a:pt x="0" y="556260"/>
                </a:lnTo>
                <a:close/>
              </a:path>
            </a:pathLst>
          </a:custGeom>
          <a:ln w="57912">
            <a:solidFill>
              <a:srgbClr val="C00000"/>
            </a:solidFill>
          </a:ln>
        </p:spPr>
        <p:txBody>
          <a:bodyPr wrap="square" lIns="0" tIns="0" rIns="0" bIns="0" rtlCol="0"/>
          <a:lstStyle/>
          <a:p>
            <a:endParaRPr/>
          </a:p>
        </p:txBody>
      </p:sp>
      <p:sp>
        <p:nvSpPr>
          <p:cNvPr id="14" name="object 4">
            <a:extLst>
              <a:ext uri="{FF2B5EF4-FFF2-40B4-BE49-F238E27FC236}">
                <a16:creationId xmlns:a16="http://schemas.microsoft.com/office/drawing/2014/main" id="{7785B8BD-5176-4853-AACF-F23789D2D967}"/>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15" name="object 4">
            <a:extLst>
              <a:ext uri="{FF2B5EF4-FFF2-40B4-BE49-F238E27FC236}">
                <a16:creationId xmlns:a16="http://schemas.microsoft.com/office/drawing/2014/main" id="{016163ED-345B-4F56-9160-1FAE5A548840}"/>
              </a:ext>
            </a:extLst>
          </p:cNvPr>
          <p:cNvSpPr/>
          <p:nvPr/>
        </p:nvSpPr>
        <p:spPr>
          <a:xfrm>
            <a:off x="10591800" y="319444"/>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78133" y="452120"/>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５</a:t>
            </a:r>
            <a:endParaRPr sz="2400" dirty="0">
              <a:latin typeface="Yu Gothic"/>
              <a:cs typeface="Yu Gothic"/>
            </a:endParaRPr>
          </a:p>
        </p:txBody>
      </p:sp>
      <p:sp>
        <p:nvSpPr>
          <p:cNvPr id="3" name="object 3"/>
          <p:cNvSpPr txBox="1">
            <a:spLocks noGrp="1"/>
          </p:cNvSpPr>
          <p:nvPr>
            <p:ph type="title"/>
          </p:nvPr>
        </p:nvSpPr>
        <p:spPr>
          <a:xfrm>
            <a:off x="838200" y="325892"/>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800340" y="1987768"/>
            <a:ext cx="4086860"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手順２</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「利用者の新規登録」の画面に移動したら、下にスクロールする。</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5906642" y="2113660"/>
            <a:ext cx="1296670" cy="894715"/>
            <a:chOff x="5906642" y="2113660"/>
            <a:chExt cx="1296670" cy="894715"/>
          </a:xfrm>
        </p:grpSpPr>
        <p:sp>
          <p:nvSpPr>
            <p:cNvPr id="6" name="object 6"/>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7" name="object 7"/>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8" name="object 8"/>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9" name="object 9"/>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
        <p:nvSpPr>
          <p:cNvPr id="10" name="object 10"/>
          <p:cNvSpPr txBox="1"/>
          <p:nvPr/>
        </p:nvSpPr>
        <p:spPr>
          <a:xfrm>
            <a:off x="7869047" y="3692325"/>
            <a:ext cx="3949446"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手順３</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「個人として登録する」もしくは</a:t>
            </a:r>
            <a:r>
              <a:rPr sz="1600" spc="-30" dirty="0">
                <a:latin typeface="HG丸ｺﾞｼｯｸM-PRO" panose="020F0600000000000000" pitchFamily="50" charset="-128"/>
                <a:ea typeface="HG丸ｺﾞｼｯｸM-PRO" panose="020F0600000000000000" pitchFamily="50" charset="-128"/>
                <a:cs typeface="HGMaruGothicMPRO"/>
              </a:rPr>
              <a:t>「事業者として登録する」をクリックします。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150864" y="3424428"/>
            <a:ext cx="806450" cy="1584960"/>
            <a:chOff x="6150864" y="3424428"/>
            <a:chExt cx="806450" cy="1584960"/>
          </a:xfrm>
        </p:grpSpPr>
        <p:pic>
          <p:nvPicPr>
            <p:cNvPr id="12" name="object 12"/>
            <p:cNvPicPr/>
            <p:nvPr/>
          </p:nvPicPr>
          <p:blipFill>
            <a:blip r:embed="rId2" cstate="print"/>
            <a:stretch>
              <a:fillRect/>
            </a:stretch>
          </p:blipFill>
          <p:spPr>
            <a:xfrm>
              <a:off x="6153912" y="3427476"/>
              <a:ext cx="800099" cy="1578864"/>
            </a:xfrm>
            <a:prstGeom prst="rect">
              <a:avLst/>
            </a:prstGeom>
          </p:spPr>
        </p:pic>
        <p:sp>
          <p:nvSpPr>
            <p:cNvPr id="13" name="object 13"/>
            <p:cNvSpPr/>
            <p:nvPr/>
          </p:nvSpPr>
          <p:spPr>
            <a:xfrm>
              <a:off x="6153912" y="3427476"/>
              <a:ext cx="800100" cy="1579245"/>
            </a:xfrm>
            <a:custGeom>
              <a:avLst/>
              <a:gdLst/>
              <a:ahLst/>
              <a:cxnLst/>
              <a:rect l="l" t="t" r="r" b="b"/>
              <a:pathLst>
                <a:path w="800100" h="1579245">
                  <a:moveTo>
                    <a:pt x="600074" y="0"/>
                  </a:moveTo>
                  <a:lnTo>
                    <a:pt x="600074" y="25019"/>
                  </a:lnTo>
                  <a:lnTo>
                    <a:pt x="200025" y="25019"/>
                  </a:lnTo>
                  <a:lnTo>
                    <a:pt x="200025" y="0"/>
                  </a:lnTo>
                  <a:lnTo>
                    <a:pt x="600074" y="0"/>
                  </a:lnTo>
                  <a:close/>
                </a:path>
                <a:path w="800100" h="1579245">
                  <a:moveTo>
                    <a:pt x="600074" y="50037"/>
                  </a:moveTo>
                  <a:lnTo>
                    <a:pt x="600074" y="99949"/>
                  </a:lnTo>
                  <a:lnTo>
                    <a:pt x="200025" y="99949"/>
                  </a:lnTo>
                  <a:lnTo>
                    <a:pt x="200025" y="50037"/>
                  </a:lnTo>
                  <a:lnTo>
                    <a:pt x="600074" y="50037"/>
                  </a:lnTo>
                  <a:close/>
                </a:path>
                <a:path w="800100" h="1579245">
                  <a:moveTo>
                    <a:pt x="600074" y="124968"/>
                  </a:moveTo>
                  <a:lnTo>
                    <a:pt x="600074" y="1191641"/>
                  </a:lnTo>
                  <a:lnTo>
                    <a:pt x="800099" y="1191641"/>
                  </a:lnTo>
                  <a:lnTo>
                    <a:pt x="400049" y="1578864"/>
                  </a:lnTo>
                  <a:lnTo>
                    <a:pt x="0" y="1191641"/>
                  </a:lnTo>
                  <a:lnTo>
                    <a:pt x="200025" y="1191641"/>
                  </a:lnTo>
                  <a:lnTo>
                    <a:pt x="200025" y="124968"/>
                  </a:lnTo>
                  <a:lnTo>
                    <a:pt x="600074"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451853" y="3642105"/>
            <a:ext cx="204470" cy="1093470"/>
          </a:xfrm>
          <a:prstGeom prst="rect">
            <a:avLst/>
          </a:prstGeom>
        </p:spPr>
        <p:txBody>
          <a:bodyPr vert="horz" wrap="square" lIns="0" tIns="12700" rIns="0" bIns="0" rtlCol="0">
            <a:spAutoFit/>
          </a:bodyPr>
          <a:lstStyle/>
          <a:p>
            <a:pPr marL="12700" marR="5080" algn="just">
              <a:lnSpc>
                <a:spcPct val="100000"/>
              </a:lnSpc>
              <a:spcBef>
                <a:spcPts val="100"/>
              </a:spcBef>
            </a:pPr>
            <a:r>
              <a:rPr sz="1400" spc="-50" dirty="0">
                <a:latin typeface="HGMaruGothicMPRO"/>
                <a:cs typeface="HGMaruGothicMPRO"/>
              </a:rPr>
              <a:t>スクロ</a:t>
            </a:r>
            <a:endParaRPr sz="1400">
              <a:latin typeface="HGMaruGothicMPRO"/>
              <a:cs typeface="HGMaruGothicMPRO"/>
            </a:endParaRPr>
          </a:p>
          <a:p>
            <a:pPr algn="ctr">
              <a:lnSpc>
                <a:spcPct val="100000"/>
              </a:lnSpc>
            </a:pPr>
            <a:r>
              <a:rPr sz="1400" spc="-50" dirty="0">
                <a:latin typeface="HGMaruGothicMPRO"/>
                <a:cs typeface="HGMaruGothicMPRO"/>
              </a:rPr>
              <a:t>|</a:t>
            </a:r>
            <a:endParaRPr sz="1400">
              <a:latin typeface="HGMaruGothicMPRO"/>
              <a:cs typeface="HGMaruGothicMPRO"/>
            </a:endParaRPr>
          </a:p>
          <a:p>
            <a:pPr algn="ctr">
              <a:lnSpc>
                <a:spcPct val="100000"/>
              </a:lnSpc>
            </a:pPr>
            <a:r>
              <a:rPr sz="1400" spc="-50" dirty="0">
                <a:latin typeface="HGMaruGothicMPRO"/>
                <a:cs typeface="HGMaruGothicMPRO"/>
              </a:rPr>
              <a:t>ル</a:t>
            </a:r>
            <a:endParaRPr sz="1400">
              <a:latin typeface="HGMaruGothicMPRO"/>
              <a:cs typeface="HGMaruGothicMPRO"/>
            </a:endParaRPr>
          </a:p>
        </p:txBody>
      </p:sp>
      <p:grpSp>
        <p:nvGrpSpPr>
          <p:cNvPr id="15" name="object 15"/>
          <p:cNvGrpSpPr/>
          <p:nvPr/>
        </p:nvGrpSpPr>
        <p:grpSpPr>
          <a:xfrm>
            <a:off x="541019" y="1184147"/>
            <a:ext cx="5271770" cy="2749550"/>
            <a:chOff x="541019" y="1184147"/>
            <a:chExt cx="5271770" cy="2749550"/>
          </a:xfrm>
        </p:grpSpPr>
        <p:pic>
          <p:nvPicPr>
            <p:cNvPr id="16" name="object 16"/>
            <p:cNvPicPr/>
            <p:nvPr/>
          </p:nvPicPr>
          <p:blipFill>
            <a:blip r:embed="rId3" cstate="print"/>
            <a:stretch>
              <a:fillRect/>
            </a:stretch>
          </p:blipFill>
          <p:spPr>
            <a:xfrm>
              <a:off x="550163" y="1193291"/>
              <a:ext cx="5253228" cy="2731007"/>
            </a:xfrm>
            <a:prstGeom prst="rect">
              <a:avLst/>
            </a:prstGeom>
          </p:spPr>
        </p:pic>
        <p:sp>
          <p:nvSpPr>
            <p:cNvPr id="17" name="object 17"/>
            <p:cNvSpPr/>
            <p:nvPr/>
          </p:nvSpPr>
          <p:spPr>
            <a:xfrm>
              <a:off x="545591" y="1188719"/>
              <a:ext cx="5262880" cy="2740660"/>
            </a:xfrm>
            <a:custGeom>
              <a:avLst/>
              <a:gdLst/>
              <a:ahLst/>
              <a:cxnLst/>
              <a:rect l="l" t="t" r="r" b="b"/>
              <a:pathLst>
                <a:path w="5262880" h="2740660">
                  <a:moveTo>
                    <a:pt x="0" y="2740152"/>
                  </a:moveTo>
                  <a:lnTo>
                    <a:pt x="5262372" y="2740152"/>
                  </a:lnTo>
                  <a:lnTo>
                    <a:pt x="5262372" y="0"/>
                  </a:lnTo>
                  <a:lnTo>
                    <a:pt x="0" y="0"/>
                  </a:lnTo>
                  <a:lnTo>
                    <a:pt x="0" y="2740152"/>
                  </a:lnTo>
                  <a:close/>
                </a:path>
              </a:pathLst>
            </a:custGeom>
            <a:ln w="9144">
              <a:solidFill>
                <a:srgbClr val="5B9BD4"/>
              </a:solidFill>
            </a:ln>
          </p:spPr>
          <p:txBody>
            <a:bodyPr wrap="square" lIns="0" tIns="0" rIns="0" bIns="0" rtlCol="0"/>
            <a:lstStyle/>
            <a:p>
              <a:endParaRPr/>
            </a:p>
          </p:txBody>
        </p:sp>
      </p:grpSp>
      <p:pic>
        <p:nvPicPr>
          <p:cNvPr id="19" name="object 19"/>
          <p:cNvPicPr/>
          <p:nvPr/>
        </p:nvPicPr>
        <p:blipFill>
          <a:blip r:embed="rId4" cstate="print"/>
          <a:stretch>
            <a:fillRect/>
          </a:stretch>
        </p:blipFill>
        <p:spPr>
          <a:xfrm>
            <a:off x="569213" y="4051808"/>
            <a:ext cx="5253228" cy="2378955"/>
          </a:xfrm>
          <a:prstGeom prst="rect">
            <a:avLst/>
          </a:prstGeom>
        </p:spPr>
      </p:pic>
      <p:sp>
        <p:nvSpPr>
          <p:cNvPr id="20" name="object 20"/>
          <p:cNvSpPr/>
          <p:nvPr/>
        </p:nvSpPr>
        <p:spPr>
          <a:xfrm>
            <a:off x="564641" y="4047236"/>
            <a:ext cx="5262880" cy="2517775"/>
          </a:xfrm>
          <a:custGeom>
            <a:avLst/>
            <a:gdLst/>
            <a:ahLst/>
            <a:cxnLst/>
            <a:rect l="l" t="t" r="r" b="b"/>
            <a:pathLst>
              <a:path w="5262880" h="2517775">
                <a:moveTo>
                  <a:pt x="0" y="2517647"/>
                </a:moveTo>
                <a:lnTo>
                  <a:pt x="5262372" y="2517647"/>
                </a:lnTo>
                <a:lnTo>
                  <a:pt x="5262372" y="0"/>
                </a:lnTo>
                <a:lnTo>
                  <a:pt x="0" y="0"/>
                </a:lnTo>
                <a:lnTo>
                  <a:pt x="0" y="2517647"/>
                </a:lnTo>
                <a:close/>
              </a:path>
            </a:pathLst>
          </a:custGeom>
          <a:ln w="9143">
            <a:solidFill>
              <a:srgbClr val="5B9BD4"/>
            </a:solidFill>
          </a:ln>
        </p:spPr>
        <p:txBody>
          <a:bodyPr wrap="square" lIns="0" tIns="0" rIns="0" bIns="0" rtlCol="0"/>
          <a:lstStyle/>
          <a:p>
            <a:endParaRPr/>
          </a:p>
        </p:txBody>
      </p:sp>
      <p:grpSp>
        <p:nvGrpSpPr>
          <p:cNvPr id="26" name="グループ化 25">
            <a:extLst>
              <a:ext uri="{FF2B5EF4-FFF2-40B4-BE49-F238E27FC236}">
                <a16:creationId xmlns:a16="http://schemas.microsoft.com/office/drawing/2014/main" id="{32690AFB-AFF2-498C-B757-89AE48704585}"/>
              </a:ext>
            </a:extLst>
          </p:cNvPr>
          <p:cNvGrpSpPr/>
          <p:nvPr/>
        </p:nvGrpSpPr>
        <p:grpSpPr>
          <a:xfrm>
            <a:off x="4633277" y="4215337"/>
            <a:ext cx="1416050" cy="1059815"/>
            <a:chOff x="4633277" y="4215337"/>
            <a:chExt cx="1416050" cy="1059815"/>
          </a:xfrm>
        </p:grpSpPr>
        <p:sp>
          <p:nvSpPr>
            <p:cNvPr id="22" name="object 22"/>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dirty="0"/>
            </a:p>
          </p:txBody>
        </p:sp>
        <p:sp>
          <p:nvSpPr>
            <p:cNvPr id="23" name="object 23"/>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24" name="object 24"/>
            <p:cNvSpPr/>
            <p:nvPr/>
          </p:nvSpPr>
          <p:spPr>
            <a:xfrm>
              <a:off x="4818762" y="4246925"/>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25" name="object 25"/>
            <p:cNvSpPr/>
            <p:nvPr/>
          </p:nvSpPr>
          <p:spPr>
            <a:xfrm>
              <a:off x="5160295" y="4471782"/>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grpSp>
      <p:sp>
        <p:nvSpPr>
          <p:cNvPr id="21" name="object 21"/>
          <p:cNvSpPr/>
          <p:nvPr/>
        </p:nvSpPr>
        <p:spPr>
          <a:xfrm>
            <a:off x="678812" y="5204252"/>
            <a:ext cx="4721862" cy="783609"/>
          </a:xfrm>
          <a:custGeom>
            <a:avLst/>
            <a:gdLst/>
            <a:ahLst/>
            <a:cxnLst/>
            <a:rect l="l" t="t" r="r" b="b"/>
            <a:pathLst>
              <a:path w="1628139" h="599439">
                <a:moveTo>
                  <a:pt x="0" y="598931"/>
                </a:moveTo>
                <a:lnTo>
                  <a:pt x="1627631" y="598931"/>
                </a:lnTo>
                <a:lnTo>
                  <a:pt x="1627631" y="0"/>
                </a:lnTo>
                <a:lnTo>
                  <a:pt x="0" y="0"/>
                </a:lnTo>
                <a:lnTo>
                  <a:pt x="0" y="598931"/>
                </a:lnTo>
                <a:close/>
              </a:path>
            </a:pathLst>
          </a:custGeom>
          <a:ln w="57912">
            <a:solidFill>
              <a:srgbClr val="C00000"/>
            </a:solidFill>
          </a:ln>
        </p:spPr>
        <p:txBody>
          <a:bodyPr wrap="square" lIns="0" tIns="0" rIns="0" bIns="0" rtlCol="0"/>
          <a:lstStyle/>
          <a:p>
            <a:endParaRPr/>
          </a:p>
        </p:txBody>
      </p:sp>
      <p:pic>
        <p:nvPicPr>
          <p:cNvPr id="27" name="図 26">
            <a:extLst>
              <a:ext uri="{FF2B5EF4-FFF2-40B4-BE49-F238E27FC236}">
                <a16:creationId xmlns:a16="http://schemas.microsoft.com/office/drawing/2014/main" id="{5A5DE51F-A628-4F5E-9353-3FFA1AD2B9F9}"/>
              </a:ext>
            </a:extLst>
          </p:cNvPr>
          <p:cNvPicPr>
            <a:picLocks noChangeAspect="1"/>
          </p:cNvPicPr>
          <p:nvPr/>
        </p:nvPicPr>
        <p:blipFill rotWithShape="1">
          <a:blip r:embed="rId5"/>
          <a:srcRect t="50633" b="23379"/>
          <a:stretch/>
        </p:blipFill>
        <p:spPr>
          <a:xfrm>
            <a:off x="803845" y="5306124"/>
            <a:ext cx="4513327" cy="654305"/>
          </a:xfrm>
          <a:prstGeom prst="rect">
            <a:avLst/>
          </a:prstGeom>
        </p:spPr>
      </p:pic>
      <p:sp>
        <p:nvSpPr>
          <p:cNvPr id="30" name="object 3">
            <a:extLst>
              <a:ext uri="{FF2B5EF4-FFF2-40B4-BE49-F238E27FC236}">
                <a16:creationId xmlns:a16="http://schemas.microsoft.com/office/drawing/2014/main" id="{5813375E-215E-4ECC-939B-22D2FD9D6FE8}"/>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1" name="object 4">
            <a:extLst>
              <a:ext uri="{FF2B5EF4-FFF2-40B4-BE49-F238E27FC236}">
                <a16:creationId xmlns:a16="http://schemas.microsoft.com/office/drawing/2014/main" id="{2455CB7F-F3C2-4429-9148-EEF0DCCB0BF4}"/>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10870"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６</a:t>
            </a:r>
            <a:endParaRPr sz="2400" dirty="0">
              <a:latin typeface="Yu Gothic"/>
              <a:cs typeface="Yu Gothic"/>
            </a:endParaRPr>
          </a:p>
        </p:txBody>
      </p:sp>
      <p:sp>
        <p:nvSpPr>
          <p:cNvPr id="3" name="object 3"/>
          <p:cNvSpPr txBox="1">
            <a:spLocks noGrp="1"/>
          </p:cNvSpPr>
          <p:nvPr>
            <p:ph type="title"/>
          </p:nvPr>
        </p:nvSpPr>
        <p:spPr>
          <a:xfrm>
            <a:off x="544448" y="221202"/>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571047" y="195368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手順４</a:t>
            </a:r>
            <a:endParaRPr sz="1600" dirty="0">
              <a:latin typeface="HGMaruGothicMPRO"/>
              <a:cs typeface="HGMaruGothicMPRO"/>
            </a:endParaRPr>
          </a:p>
          <a:p>
            <a:pPr marL="12700" marR="5080">
              <a:lnSpc>
                <a:spcPct val="100000"/>
              </a:lnSpc>
              <a:spcBef>
                <a:spcPts val="5"/>
              </a:spcBef>
            </a:pPr>
            <a:r>
              <a:rPr sz="1600" spc="-30" dirty="0">
                <a:latin typeface="HGMaruGothicMPRO"/>
                <a:cs typeface="HGMaruGothicMPRO"/>
              </a:rPr>
              <a:t>画面が移動したら、「利用規約の確認」を</a:t>
            </a:r>
            <a:r>
              <a:rPr sz="1600" spc="-25" dirty="0">
                <a:latin typeface="HGMaruGothicMPRO"/>
                <a:cs typeface="HGMaruGothicMPRO"/>
              </a:rPr>
              <a:t>ご確認ください。（画面をスクロール</a:t>
            </a:r>
            <a:r>
              <a:rPr sz="1600" spc="-50" dirty="0">
                <a:latin typeface="HGMaruGothicMPRO"/>
                <a:cs typeface="HGMaruGothicMPRO"/>
              </a:rPr>
              <a:t>）</a:t>
            </a:r>
            <a:endParaRPr sz="1600" dirty="0">
              <a:latin typeface="HGMaruGothicMPRO"/>
              <a:cs typeface="HGMaruGothicMPRO"/>
            </a:endParaRPr>
          </a:p>
        </p:txBody>
      </p:sp>
      <p:sp>
        <p:nvSpPr>
          <p:cNvPr id="5" name="object 5"/>
          <p:cNvSpPr txBox="1"/>
          <p:nvPr/>
        </p:nvSpPr>
        <p:spPr>
          <a:xfrm>
            <a:off x="7571047" y="4047049"/>
            <a:ext cx="3268979" cy="124460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手順５</a:t>
            </a:r>
            <a:endParaRPr sz="1600" dirty="0">
              <a:latin typeface="HGMaruGothicMPRO"/>
              <a:cs typeface="HGMaruGothicMPRO"/>
            </a:endParaRPr>
          </a:p>
          <a:p>
            <a:pPr marL="12700" marR="5080" indent="202565" algn="just">
              <a:lnSpc>
                <a:spcPct val="100000"/>
              </a:lnSpc>
              <a:spcBef>
                <a:spcPts val="5"/>
              </a:spcBef>
            </a:pPr>
            <a:r>
              <a:rPr sz="1600" spc="-30" dirty="0">
                <a:latin typeface="HGMaruGothicMPRO"/>
                <a:cs typeface="HGMaruGothicMPRO"/>
              </a:rPr>
              <a:t>内容に同意いただければ、「利用規約に同意します」にチェックを入れ、「利用者の登録を開始する」をクリックします。</a:t>
            </a:r>
            <a:endParaRPr sz="1600" dirty="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pic>
        <p:nvPicPr>
          <p:cNvPr id="11" name="object 11"/>
          <p:cNvPicPr/>
          <p:nvPr/>
        </p:nvPicPr>
        <p:blipFill>
          <a:blip r:embed="rId3" cstate="print"/>
          <a:stretch>
            <a:fillRect/>
          </a:stretch>
        </p:blipFill>
        <p:spPr>
          <a:xfrm>
            <a:off x="394716" y="1222247"/>
            <a:ext cx="5330952" cy="2682240"/>
          </a:xfrm>
          <a:prstGeom prst="rect">
            <a:avLst/>
          </a:prstGeom>
        </p:spPr>
      </p:pic>
      <p:sp>
        <p:nvSpPr>
          <p:cNvPr id="12" name="object 12"/>
          <p:cNvSpPr/>
          <p:nvPr/>
        </p:nvSpPr>
        <p:spPr>
          <a:xfrm>
            <a:off x="390144" y="1217675"/>
            <a:ext cx="5340350" cy="2691765"/>
          </a:xfrm>
          <a:custGeom>
            <a:avLst/>
            <a:gdLst/>
            <a:ahLst/>
            <a:cxnLst/>
            <a:rect l="l" t="t" r="r" b="b"/>
            <a:pathLst>
              <a:path w="5340350" h="2691765">
                <a:moveTo>
                  <a:pt x="0" y="2691384"/>
                </a:moveTo>
                <a:lnTo>
                  <a:pt x="5340096" y="2691384"/>
                </a:lnTo>
                <a:lnTo>
                  <a:pt x="5340096" y="0"/>
                </a:lnTo>
                <a:lnTo>
                  <a:pt x="0" y="0"/>
                </a:lnTo>
                <a:lnTo>
                  <a:pt x="0" y="2691384"/>
                </a:lnTo>
                <a:close/>
              </a:path>
            </a:pathLst>
          </a:custGeom>
          <a:ln w="9144">
            <a:solidFill>
              <a:srgbClr val="5B9BD4"/>
            </a:solidFill>
          </a:ln>
        </p:spPr>
        <p:txBody>
          <a:bodyPr wrap="square" lIns="0" tIns="0" rIns="0" bIns="0" rtlCol="0"/>
          <a:lstStyle/>
          <a:p>
            <a:endParaRPr/>
          </a:p>
        </p:txBody>
      </p:sp>
      <p:grpSp>
        <p:nvGrpSpPr>
          <p:cNvPr id="27" name="グループ化 26">
            <a:extLst>
              <a:ext uri="{FF2B5EF4-FFF2-40B4-BE49-F238E27FC236}">
                <a16:creationId xmlns:a16="http://schemas.microsoft.com/office/drawing/2014/main" id="{8C6E6E68-699E-49C6-8133-F78175C88943}"/>
              </a:ext>
            </a:extLst>
          </p:cNvPr>
          <p:cNvGrpSpPr/>
          <p:nvPr/>
        </p:nvGrpSpPr>
        <p:grpSpPr>
          <a:xfrm>
            <a:off x="4435601" y="2398775"/>
            <a:ext cx="1285875" cy="892810"/>
            <a:chOff x="4435601" y="2398775"/>
            <a:chExt cx="1285875" cy="892810"/>
          </a:xfrm>
        </p:grpSpPr>
        <p:sp>
          <p:nvSpPr>
            <p:cNvPr id="13" name="object 13"/>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14" name="object 14"/>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15" name="object 15"/>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16" name="object 16"/>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a:p>
          </p:txBody>
        </p:sp>
      </p:grpSp>
      <p:pic>
        <p:nvPicPr>
          <p:cNvPr id="18" name="object 18"/>
          <p:cNvPicPr/>
          <p:nvPr/>
        </p:nvPicPr>
        <p:blipFill>
          <a:blip r:embed="rId4" cstate="print"/>
          <a:stretch>
            <a:fillRect/>
          </a:stretch>
        </p:blipFill>
        <p:spPr>
          <a:xfrm>
            <a:off x="834946" y="4087366"/>
            <a:ext cx="4439713" cy="2587770"/>
          </a:xfrm>
          <a:prstGeom prst="rect">
            <a:avLst/>
          </a:prstGeom>
        </p:spPr>
      </p:pic>
      <p:sp>
        <p:nvSpPr>
          <p:cNvPr id="19" name="object 19"/>
          <p:cNvSpPr/>
          <p:nvPr/>
        </p:nvSpPr>
        <p:spPr>
          <a:xfrm>
            <a:off x="449580" y="4082795"/>
            <a:ext cx="5262880" cy="2705100"/>
          </a:xfrm>
          <a:custGeom>
            <a:avLst/>
            <a:gdLst/>
            <a:ahLst/>
            <a:cxnLst/>
            <a:rect l="l" t="t" r="r" b="b"/>
            <a:pathLst>
              <a:path w="5262880" h="2705100">
                <a:moveTo>
                  <a:pt x="0" y="2705099"/>
                </a:moveTo>
                <a:lnTo>
                  <a:pt x="5262372" y="2705099"/>
                </a:lnTo>
                <a:lnTo>
                  <a:pt x="5262372" y="0"/>
                </a:lnTo>
                <a:lnTo>
                  <a:pt x="0" y="0"/>
                </a:lnTo>
                <a:lnTo>
                  <a:pt x="0" y="2705099"/>
                </a:lnTo>
                <a:close/>
              </a:path>
            </a:pathLst>
          </a:custGeom>
          <a:ln w="9144">
            <a:solidFill>
              <a:srgbClr val="5B9BD4"/>
            </a:solidFill>
          </a:ln>
        </p:spPr>
        <p:txBody>
          <a:bodyPr wrap="square" lIns="0" tIns="0" rIns="0" bIns="0" rtlCol="0"/>
          <a:lstStyle/>
          <a:p>
            <a:endParaRPr/>
          </a:p>
        </p:txBody>
      </p:sp>
      <p:sp>
        <p:nvSpPr>
          <p:cNvPr id="20" name="object 20"/>
          <p:cNvSpPr/>
          <p:nvPr/>
        </p:nvSpPr>
        <p:spPr>
          <a:xfrm>
            <a:off x="2010155" y="5436107"/>
            <a:ext cx="1978660" cy="1001394"/>
          </a:xfrm>
          <a:custGeom>
            <a:avLst/>
            <a:gdLst/>
            <a:ahLst/>
            <a:cxnLst/>
            <a:rect l="l" t="t" r="r" b="b"/>
            <a:pathLst>
              <a:path w="1978660" h="1001395">
                <a:moveTo>
                  <a:pt x="0" y="1001268"/>
                </a:moveTo>
                <a:lnTo>
                  <a:pt x="1978151" y="1001268"/>
                </a:lnTo>
                <a:lnTo>
                  <a:pt x="1978151" y="0"/>
                </a:lnTo>
                <a:lnTo>
                  <a:pt x="0" y="0"/>
                </a:lnTo>
                <a:lnTo>
                  <a:pt x="0" y="1001268"/>
                </a:lnTo>
                <a:close/>
              </a:path>
            </a:pathLst>
          </a:custGeom>
          <a:ln w="57911">
            <a:solidFill>
              <a:srgbClr val="C00000"/>
            </a:solidFill>
          </a:ln>
        </p:spPr>
        <p:txBody>
          <a:bodyPr wrap="square" lIns="0" tIns="0" rIns="0" bIns="0" rtlCol="0"/>
          <a:lstStyle/>
          <a:p>
            <a:endParaRPr/>
          </a:p>
        </p:txBody>
      </p:sp>
      <p:sp>
        <p:nvSpPr>
          <p:cNvPr id="21" name="object 21"/>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22" name="object 22"/>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23" name="object 23"/>
          <p:cNvSpPr/>
          <p:nvPr/>
        </p:nvSpPr>
        <p:spPr>
          <a:xfrm>
            <a:off x="4569079" y="5458713"/>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24" name="object 24"/>
          <p:cNvSpPr/>
          <p:nvPr/>
        </p:nvSpPr>
        <p:spPr>
          <a:xfrm>
            <a:off x="4848352" y="5663577"/>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sp>
        <p:nvSpPr>
          <p:cNvPr id="25" name="object 3">
            <a:extLst>
              <a:ext uri="{FF2B5EF4-FFF2-40B4-BE49-F238E27FC236}">
                <a16:creationId xmlns:a16="http://schemas.microsoft.com/office/drawing/2014/main" id="{55C1D0E2-1AA8-40AE-A8D6-2FCA5AC54719}"/>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DB54B0F7-5434-47C9-96B3-6F46143AFDDD}"/>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７</a:t>
            </a:r>
            <a:endParaRPr sz="2400" dirty="0">
              <a:latin typeface="Yu Gothic"/>
              <a:cs typeface="Yu Gothic"/>
            </a:endParaRPr>
          </a:p>
        </p:txBody>
      </p:sp>
      <p:sp>
        <p:nvSpPr>
          <p:cNvPr id="3" name="object 3"/>
          <p:cNvSpPr txBox="1">
            <a:spLocks noGrp="1"/>
          </p:cNvSpPr>
          <p:nvPr>
            <p:ph type="title"/>
          </p:nvPr>
        </p:nvSpPr>
        <p:spPr>
          <a:xfrm>
            <a:off x="717993" y="225774"/>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手順６</a:t>
            </a:r>
            <a:endParaRPr sz="1600">
              <a:latin typeface="HGMaruGothicMPRO"/>
              <a:cs typeface="HGMaruGothicMPRO"/>
            </a:endParaRPr>
          </a:p>
          <a:p>
            <a:pPr marL="12700" marR="5080">
              <a:lnSpc>
                <a:spcPct val="100000"/>
              </a:lnSpc>
              <a:spcBef>
                <a:spcPts val="5"/>
              </a:spcBef>
            </a:pPr>
            <a:r>
              <a:rPr sz="1600" spc="-30" dirty="0">
                <a:latin typeface="HGMaruGothicMPRO"/>
                <a:cs typeface="HGMaruGothicMPRO"/>
              </a:rPr>
              <a:t>「メールアドレスの登録」画面が移動したら、メールアドレスを登録ください。</a:t>
            </a:r>
            <a:endParaRPr sz="1600">
              <a:latin typeface="HGMaruGothicMPRO"/>
              <a:cs typeface="HGMaruGothicMPRO"/>
            </a:endParaRPr>
          </a:p>
        </p:txBody>
      </p:sp>
      <p:sp>
        <p:nvSpPr>
          <p:cNvPr id="5" name="object 5"/>
          <p:cNvSpPr txBox="1"/>
          <p:nvPr/>
        </p:nvSpPr>
        <p:spPr>
          <a:xfrm>
            <a:off x="7882508" y="4624197"/>
            <a:ext cx="32689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手順７</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その後、「登録する」をクリック</a:t>
            </a:r>
            <a:r>
              <a:rPr sz="1600" spc="-35" dirty="0">
                <a:latin typeface="HGMaruGothicMPRO"/>
                <a:cs typeface="HGMaruGothicMPRO"/>
              </a:rPr>
              <a:t>します。</a:t>
            </a:r>
            <a:endParaRPr sz="1600" dirty="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452755"/>
          </a:xfrm>
          <a:prstGeom prst="rect">
            <a:avLst/>
          </a:prstGeom>
        </p:spPr>
        <p:txBody>
          <a:bodyPr vert="horz" wrap="square" lIns="0" tIns="13335" rIns="0" bIns="0" rtlCol="0">
            <a:spAutoFit/>
          </a:bodyPr>
          <a:lstStyle/>
          <a:p>
            <a:pPr marL="12700" marR="5080">
              <a:lnSpc>
                <a:spcPct val="100000"/>
              </a:lnSpc>
              <a:spcBef>
                <a:spcPts val="105"/>
              </a:spcBef>
            </a:pPr>
            <a:r>
              <a:rPr sz="1400" spc="-50" dirty="0">
                <a:latin typeface="HGMaruGothicMPRO"/>
                <a:cs typeface="HGMaruGothicMPRO"/>
              </a:rPr>
              <a:t>スク</a:t>
            </a:r>
            <a:endParaRPr sz="1400">
              <a:latin typeface="HGMaruGothicMPRO"/>
              <a:cs typeface="HGMaruGothicMPRO"/>
            </a:endParaRPr>
          </a:p>
        </p:txBody>
      </p:sp>
      <p:sp>
        <p:nvSpPr>
          <p:cNvPr id="10" name="object 10"/>
          <p:cNvSpPr txBox="1"/>
          <p:nvPr/>
        </p:nvSpPr>
        <p:spPr>
          <a:xfrm>
            <a:off x="2958083" y="3883152"/>
            <a:ext cx="3639820" cy="718185"/>
          </a:xfrm>
          <a:prstGeom prst="rect">
            <a:avLst/>
          </a:prstGeom>
          <a:ln w="57911">
            <a:solidFill>
              <a:srgbClr val="C00000"/>
            </a:solidFill>
          </a:ln>
        </p:spPr>
        <p:txBody>
          <a:bodyPr vert="horz" wrap="square" lIns="0" tIns="69850" rIns="0" bIns="0" rtlCol="0">
            <a:spAutoFit/>
          </a:bodyPr>
          <a:lstStyle/>
          <a:p>
            <a:pPr marL="3450590">
              <a:lnSpc>
                <a:spcPct val="100000"/>
              </a:lnSpc>
              <a:spcBef>
                <a:spcPts val="550"/>
              </a:spcBef>
            </a:pPr>
            <a:r>
              <a:rPr sz="1400" spc="-50" dirty="0">
                <a:latin typeface="HGMaruGothicMPRO"/>
                <a:cs typeface="HGMaruGothicMPRO"/>
              </a:rPr>
              <a:t>ロ</a:t>
            </a:r>
            <a:endParaRPr sz="1400">
              <a:latin typeface="HGMaruGothicMPRO"/>
              <a:cs typeface="HGMaruGothicMPRO"/>
            </a:endParaRPr>
          </a:p>
          <a:p>
            <a:pPr marL="3450590" indent="73025">
              <a:lnSpc>
                <a:spcPct val="100000"/>
              </a:lnSpc>
            </a:pPr>
            <a:r>
              <a:rPr sz="1400" spc="-50" dirty="0">
                <a:latin typeface="HGMaruGothicMPRO"/>
                <a:cs typeface="HGMaruGothicMPRO"/>
              </a:rPr>
              <a:t>|ル</a:t>
            </a:r>
            <a:endParaRPr sz="1400">
              <a:latin typeface="HGMaruGothicMPRO"/>
              <a:cs typeface="HGMaruGothicMPRO"/>
            </a:endParaRPr>
          </a:p>
        </p:txBody>
      </p:sp>
      <p:pic>
        <p:nvPicPr>
          <p:cNvPr id="12" name="object 12"/>
          <p:cNvPicPr/>
          <p:nvPr/>
        </p:nvPicPr>
        <p:blipFill>
          <a:blip r:embed="rId3" cstate="print"/>
          <a:stretch>
            <a:fillRect/>
          </a:stretch>
        </p:blipFill>
        <p:spPr>
          <a:xfrm>
            <a:off x="164591" y="1755648"/>
            <a:ext cx="7303008" cy="3752088"/>
          </a:xfrm>
          <a:prstGeom prst="rect">
            <a:avLst/>
          </a:prstGeom>
        </p:spPr>
      </p:pic>
      <p:sp>
        <p:nvSpPr>
          <p:cNvPr id="13" name="object 13"/>
          <p:cNvSpPr/>
          <p:nvPr/>
        </p:nvSpPr>
        <p:spPr>
          <a:xfrm>
            <a:off x="160019" y="1751076"/>
            <a:ext cx="7312659" cy="3761740"/>
          </a:xfrm>
          <a:custGeom>
            <a:avLst/>
            <a:gdLst/>
            <a:ahLst/>
            <a:cxnLst/>
            <a:rect l="l" t="t" r="r" b="b"/>
            <a:pathLst>
              <a:path w="7312659" h="3761740">
                <a:moveTo>
                  <a:pt x="0" y="3761232"/>
                </a:moveTo>
                <a:lnTo>
                  <a:pt x="7312152" y="3761232"/>
                </a:lnTo>
                <a:lnTo>
                  <a:pt x="7312152" y="0"/>
                </a:lnTo>
                <a:lnTo>
                  <a:pt x="0" y="0"/>
                </a:lnTo>
                <a:lnTo>
                  <a:pt x="0" y="3761232"/>
                </a:lnTo>
                <a:close/>
              </a:path>
            </a:pathLst>
          </a:custGeom>
          <a:ln w="9144">
            <a:solidFill>
              <a:srgbClr val="5B9BD4"/>
            </a:solidFill>
          </a:ln>
        </p:spPr>
        <p:txBody>
          <a:bodyPr wrap="square" lIns="0" tIns="0" rIns="0" bIns="0" rtlCol="0"/>
          <a:lstStyle/>
          <a:p>
            <a:endParaRPr/>
          </a:p>
        </p:txBody>
      </p:sp>
      <p:sp>
        <p:nvSpPr>
          <p:cNvPr id="14" name="object 14"/>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15" name="object 15"/>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16" name="object 16"/>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17" name="object 17"/>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nvGrpSpPr>
          <p:cNvPr id="25" name="グループ化 24">
            <a:extLst>
              <a:ext uri="{FF2B5EF4-FFF2-40B4-BE49-F238E27FC236}">
                <a16:creationId xmlns:a16="http://schemas.microsoft.com/office/drawing/2014/main" id="{6F26F2C4-2755-40EF-97CC-865659C8CD86}"/>
              </a:ext>
            </a:extLst>
          </p:cNvPr>
          <p:cNvGrpSpPr/>
          <p:nvPr/>
        </p:nvGrpSpPr>
        <p:grpSpPr>
          <a:xfrm>
            <a:off x="6760337" y="2964180"/>
            <a:ext cx="1416050" cy="1059815"/>
            <a:chOff x="6760337" y="2964180"/>
            <a:chExt cx="1416050" cy="1059815"/>
          </a:xfrm>
        </p:grpSpPr>
        <p:sp>
          <p:nvSpPr>
            <p:cNvPr id="18" name="object 18"/>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19" name="object 19"/>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20" name="object 20"/>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21" name="object 21"/>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sp>
        <p:nvSpPr>
          <p:cNvPr id="22" name="object 22"/>
          <p:cNvSpPr/>
          <p:nvPr/>
        </p:nvSpPr>
        <p:spPr>
          <a:xfrm>
            <a:off x="2983992" y="4689348"/>
            <a:ext cx="1946275" cy="376555"/>
          </a:xfrm>
          <a:custGeom>
            <a:avLst/>
            <a:gdLst/>
            <a:ahLst/>
            <a:cxnLst/>
            <a:rect l="l" t="t" r="r" b="b"/>
            <a:pathLst>
              <a:path w="1946275" h="376554">
                <a:moveTo>
                  <a:pt x="0" y="376427"/>
                </a:moveTo>
                <a:lnTo>
                  <a:pt x="1946148" y="376427"/>
                </a:lnTo>
                <a:lnTo>
                  <a:pt x="1946148" y="0"/>
                </a:lnTo>
                <a:lnTo>
                  <a:pt x="0" y="0"/>
                </a:lnTo>
                <a:lnTo>
                  <a:pt x="0" y="376427"/>
                </a:lnTo>
                <a:close/>
              </a:path>
            </a:pathLst>
          </a:custGeom>
          <a:ln w="57912">
            <a:solidFill>
              <a:srgbClr val="C00000"/>
            </a:solidFill>
          </a:ln>
        </p:spPr>
        <p:txBody>
          <a:bodyPr wrap="square" lIns="0" tIns="0" rIns="0" bIns="0" rtlCol="0"/>
          <a:lstStyle/>
          <a:p>
            <a:endParaRPr/>
          </a:p>
        </p:txBody>
      </p:sp>
      <p:sp>
        <p:nvSpPr>
          <p:cNvPr id="23" name="object 3">
            <a:extLst>
              <a:ext uri="{FF2B5EF4-FFF2-40B4-BE49-F238E27FC236}">
                <a16:creationId xmlns:a16="http://schemas.microsoft.com/office/drawing/2014/main" id="{3B58DEE1-DC64-4EEF-B8CB-77E2BC1406D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4" name="object 4">
            <a:extLst>
              <a:ext uri="{FF2B5EF4-FFF2-40B4-BE49-F238E27FC236}">
                <a16:creationId xmlns:a16="http://schemas.microsoft.com/office/drawing/2014/main" id="{292B1A0F-FDDE-43A1-A5F0-D5855FF2EE42}"/>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８</a:t>
            </a:r>
            <a:endParaRPr sz="2400" dirty="0">
              <a:latin typeface="Yu Gothic"/>
              <a:cs typeface="Yu Gothic"/>
            </a:endParaRPr>
          </a:p>
        </p:txBody>
      </p:sp>
      <p:sp>
        <p:nvSpPr>
          <p:cNvPr id="3" name="object 3"/>
          <p:cNvSpPr txBox="1">
            <a:spLocks noGrp="1"/>
          </p:cNvSpPr>
          <p:nvPr>
            <p:ph type="title"/>
          </p:nvPr>
        </p:nvSpPr>
        <p:spPr>
          <a:xfrm>
            <a:off x="550857" y="23450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①</a:t>
            </a:r>
            <a:r>
              <a:rPr spc="-5"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100076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手順８</a:t>
            </a:r>
            <a:endParaRPr sz="1600" dirty="0">
              <a:latin typeface="HGMaruGothicMPRO"/>
              <a:cs typeface="HGMaruGothicMPRO"/>
            </a:endParaRPr>
          </a:p>
          <a:p>
            <a:pPr marL="12700" marR="5080" indent="202565">
              <a:lnSpc>
                <a:spcPct val="100000"/>
              </a:lnSpc>
              <a:spcBef>
                <a:spcPts val="5"/>
              </a:spcBef>
            </a:pPr>
            <a:r>
              <a:rPr sz="1600" spc="-30" dirty="0">
                <a:latin typeface="HGMaruGothicMPRO"/>
                <a:cs typeface="HGMaruGothicMPRO"/>
              </a:rPr>
              <a:t>メールアドレス登録が完了したら、メールで「認証コード」が送付されますので、</a:t>
            </a:r>
            <a:endParaRPr sz="1600" dirty="0">
              <a:latin typeface="HGMaruGothicMPRO"/>
              <a:cs typeface="HGMaruGothicMPRO"/>
            </a:endParaRPr>
          </a:p>
          <a:p>
            <a:pPr marL="12700">
              <a:lnSpc>
                <a:spcPct val="100000"/>
              </a:lnSpc>
            </a:pPr>
            <a:r>
              <a:rPr sz="1600" spc="-30" dirty="0">
                <a:latin typeface="HGMaruGothicMPRO"/>
                <a:cs typeface="HGMaruGothicMPRO"/>
              </a:rPr>
              <a:t>「認証コード」を入力ください。</a:t>
            </a:r>
            <a:endParaRPr sz="1600" dirty="0">
              <a:latin typeface="HGMaruGothicMPRO"/>
              <a:cs typeface="HGMaruGothicMPRO"/>
            </a:endParaRPr>
          </a:p>
        </p:txBody>
      </p:sp>
      <p:pic>
        <p:nvPicPr>
          <p:cNvPr id="6" name="object 6"/>
          <p:cNvPicPr/>
          <p:nvPr/>
        </p:nvPicPr>
        <p:blipFill>
          <a:blip r:embed="rId2" cstate="print"/>
          <a:stretch>
            <a:fillRect/>
          </a:stretch>
        </p:blipFill>
        <p:spPr>
          <a:xfrm>
            <a:off x="527304" y="1342644"/>
            <a:ext cx="6699504" cy="3221279"/>
          </a:xfrm>
          <a:prstGeom prst="rect">
            <a:avLst/>
          </a:prstGeom>
        </p:spPr>
      </p:pic>
      <p:sp>
        <p:nvSpPr>
          <p:cNvPr id="7" name="object 7"/>
          <p:cNvSpPr/>
          <p:nvPr/>
        </p:nvSpPr>
        <p:spPr>
          <a:xfrm>
            <a:off x="3096768" y="3616451"/>
            <a:ext cx="4218940" cy="1000125"/>
          </a:xfrm>
          <a:custGeom>
            <a:avLst/>
            <a:gdLst/>
            <a:ahLst/>
            <a:cxnLst/>
            <a:rect l="l" t="t" r="r" b="b"/>
            <a:pathLst>
              <a:path w="4218940" h="1000125">
                <a:moveTo>
                  <a:pt x="0" y="448056"/>
                </a:moveTo>
                <a:lnTo>
                  <a:pt x="4218432" y="448056"/>
                </a:lnTo>
                <a:lnTo>
                  <a:pt x="4218432" y="0"/>
                </a:lnTo>
                <a:lnTo>
                  <a:pt x="0" y="0"/>
                </a:lnTo>
                <a:lnTo>
                  <a:pt x="0" y="448056"/>
                </a:lnTo>
                <a:close/>
              </a:path>
              <a:path w="4218940" h="1000125">
                <a:moveTo>
                  <a:pt x="284987" y="999744"/>
                </a:moveTo>
                <a:lnTo>
                  <a:pt x="2231135" y="999744"/>
                </a:lnTo>
                <a:lnTo>
                  <a:pt x="2231135" y="600456"/>
                </a:lnTo>
                <a:lnTo>
                  <a:pt x="284987" y="600456"/>
                </a:lnTo>
                <a:lnTo>
                  <a:pt x="284987" y="999744"/>
                </a:lnTo>
                <a:close/>
              </a:path>
            </a:pathLst>
          </a:custGeom>
          <a:ln w="57912">
            <a:solidFill>
              <a:srgbClr val="C000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943849" y="5052715"/>
            <a:ext cx="2699209" cy="1312206"/>
          </a:xfrm>
          <a:prstGeom prst="rect">
            <a:avLst/>
          </a:prstGeom>
        </p:spPr>
      </p:pic>
      <p:sp>
        <p:nvSpPr>
          <p:cNvPr id="9" name="object 9"/>
          <p:cNvSpPr/>
          <p:nvPr/>
        </p:nvSpPr>
        <p:spPr>
          <a:xfrm>
            <a:off x="836676" y="4945379"/>
            <a:ext cx="3055620" cy="1701164"/>
          </a:xfrm>
          <a:custGeom>
            <a:avLst/>
            <a:gdLst/>
            <a:ahLst/>
            <a:cxnLst/>
            <a:rect l="l" t="t" r="r" b="b"/>
            <a:pathLst>
              <a:path w="3055620" h="1701165">
                <a:moveTo>
                  <a:pt x="0" y="1700784"/>
                </a:moveTo>
                <a:lnTo>
                  <a:pt x="3055620" y="1700784"/>
                </a:lnTo>
                <a:lnTo>
                  <a:pt x="3055620" y="0"/>
                </a:lnTo>
                <a:lnTo>
                  <a:pt x="0" y="0"/>
                </a:lnTo>
                <a:lnTo>
                  <a:pt x="0" y="1700784"/>
                </a:lnTo>
                <a:close/>
              </a:path>
            </a:pathLst>
          </a:custGeom>
          <a:ln w="9144">
            <a:solidFill>
              <a:srgbClr val="000000"/>
            </a:solidFill>
          </a:ln>
        </p:spPr>
        <p:txBody>
          <a:bodyPr wrap="square" lIns="0" tIns="0" rIns="0" bIns="0" rtlCol="0"/>
          <a:lstStyle/>
          <a:p>
            <a:endParaRPr/>
          </a:p>
        </p:txBody>
      </p:sp>
      <p:sp>
        <p:nvSpPr>
          <p:cNvPr id="10" name="object 10"/>
          <p:cNvSpPr/>
          <p:nvPr/>
        </p:nvSpPr>
        <p:spPr>
          <a:xfrm>
            <a:off x="841247" y="5347715"/>
            <a:ext cx="1397635" cy="350520"/>
          </a:xfrm>
          <a:custGeom>
            <a:avLst/>
            <a:gdLst/>
            <a:ahLst/>
            <a:cxnLst/>
            <a:rect l="l" t="t" r="r" b="b"/>
            <a:pathLst>
              <a:path w="1397635" h="350520">
                <a:moveTo>
                  <a:pt x="0" y="350519"/>
                </a:moveTo>
                <a:lnTo>
                  <a:pt x="1397508" y="350519"/>
                </a:lnTo>
                <a:lnTo>
                  <a:pt x="1397508" y="0"/>
                </a:lnTo>
                <a:lnTo>
                  <a:pt x="0" y="0"/>
                </a:lnTo>
                <a:lnTo>
                  <a:pt x="0" y="350519"/>
                </a:lnTo>
                <a:close/>
              </a:path>
            </a:pathLst>
          </a:custGeom>
          <a:ln w="57912">
            <a:solidFill>
              <a:srgbClr val="C00000"/>
            </a:solidFill>
          </a:ln>
        </p:spPr>
        <p:txBody>
          <a:bodyPr wrap="square" lIns="0" tIns="0" rIns="0" bIns="0" rtlCol="0"/>
          <a:lstStyle/>
          <a:p>
            <a:endParaRPr/>
          </a:p>
        </p:txBody>
      </p:sp>
      <p:sp>
        <p:nvSpPr>
          <p:cNvPr id="11" name="object 11"/>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12" name="object 12"/>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13" name="object 13"/>
          <p:cNvSpPr/>
          <p:nvPr/>
        </p:nvSpPr>
        <p:spPr>
          <a:xfrm>
            <a:off x="6139433" y="25619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14" name="object 14"/>
          <p:cNvSpPr/>
          <p:nvPr/>
        </p:nvSpPr>
        <p:spPr>
          <a:xfrm>
            <a:off x="6346570" y="28378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15" name="object 15"/>
          <p:cNvPicPr/>
          <p:nvPr/>
        </p:nvPicPr>
        <p:blipFill>
          <a:blip r:embed="rId4" cstate="print"/>
          <a:stretch>
            <a:fillRect/>
          </a:stretch>
        </p:blipFill>
        <p:spPr>
          <a:xfrm>
            <a:off x="6675058" y="2770758"/>
            <a:ext cx="164328" cy="166369"/>
          </a:xfrm>
          <a:prstGeom prst="rect">
            <a:avLst/>
          </a:prstGeom>
        </p:spPr>
      </p:pic>
      <p:sp>
        <p:nvSpPr>
          <p:cNvPr id="16" name="object 16"/>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17" name="object 17"/>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18" name="object 18"/>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19" name="object 19"/>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sp>
        <p:nvSpPr>
          <p:cNvPr id="20" name="object 20"/>
          <p:cNvSpPr/>
          <p:nvPr/>
        </p:nvSpPr>
        <p:spPr>
          <a:xfrm>
            <a:off x="2067559" y="3673983"/>
            <a:ext cx="1235075" cy="520700"/>
          </a:xfrm>
          <a:custGeom>
            <a:avLst/>
            <a:gdLst/>
            <a:ahLst/>
            <a:cxnLst/>
            <a:rect l="l" t="t" r="r" b="b"/>
            <a:pathLst>
              <a:path w="1235075" h="520700">
                <a:moveTo>
                  <a:pt x="1218311" y="0"/>
                </a:moveTo>
                <a:lnTo>
                  <a:pt x="1164082" y="49911"/>
                </a:lnTo>
                <a:lnTo>
                  <a:pt x="1130026" y="37569"/>
                </a:lnTo>
                <a:lnTo>
                  <a:pt x="1094322" y="27921"/>
                </a:lnTo>
                <a:lnTo>
                  <a:pt x="1057074" y="20928"/>
                </a:lnTo>
                <a:lnTo>
                  <a:pt x="1018392" y="16552"/>
                </a:lnTo>
                <a:lnTo>
                  <a:pt x="978382" y="14757"/>
                </a:lnTo>
                <a:lnTo>
                  <a:pt x="937150" y="15503"/>
                </a:lnTo>
                <a:lnTo>
                  <a:pt x="894806" y="18755"/>
                </a:lnTo>
                <a:lnTo>
                  <a:pt x="851455" y="24473"/>
                </a:lnTo>
                <a:lnTo>
                  <a:pt x="807204" y="32620"/>
                </a:lnTo>
                <a:lnTo>
                  <a:pt x="762162" y="43160"/>
                </a:lnTo>
                <a:lnTo>
                  <a:pt x="716435" y="56053"/>
                </a:lnTo>
                <a:lnTo>
                  <a:pt x="670131" y="71262"/>
                </a:lnTo>
                <a:lnTo>
                  <a:pt x="623356" y="88751"/>
                </a:lnTo>
                <a:lnTo>
                  <a:pt x="576218" y="108480"/>
                </a:lnTo>
                <a:lnTo>
                  <a:pt x="528825" y="130413"/>
                </a:lnTo>
                <a:lnTo>
                  <a:pt x="481282" y="154511"/>
                </a:lnTo>
                <a:lnTo>
                  <a:pt x="433699" y="180738"/>
                </a:lnTo>
                <a:lnTo>
                  <a:pt x="386181" y="209055"/>
                </a:lnTo>
                <a:lnTo>
                  <a:pt x="338836" y="239425"/>
                </a:lnTo>
                <a:lnTo>
                  <a:pt x="291771" y="271811"/>
                </a:lnTo>
                <a:lnTo>
                  <a:pt x="245093" y="306173"/>
                </a:lnTo>
                <a:lnTo>
                  <a:pt x="198911" y="342476"/>
                </a:lnTo>
                <a:lnTo>
                  <a:pt x="153330" y="380681"/>
                </a:lnTo>
                <a:lnTo>
                  <a:pt x="108457" y="420751"/>
                </a:lnTo>
                <a:lnTo>
                  <a:pt x="0" y="520700"/>
                </a:lnTo>
                <a:lnTo>
                  <a:pt x="44872" y="480630"/>
                </a:lnTo>
                <a:lnTo>
                  <a:pt x="90453" y="442425"/>
                </a:lnTo>
                <a:lnTo>
                  <a:pt x="136635" y="406123"/>
                </a:lnTo>
                <a:lnTo>
                  <a:pt x="183313" y="371760"/>
                </a:lnTo>
                <a:lnTo>
                  <a:pt x="230378" y="339376"/>
                </a:lnTo>
                <a:lnTo>
                  <a:pt x="277723" y="309006"/>
                </a:lnTo>
                <a:lnTo>
                  <a:pt x="325241" y="280690"/>
                </a:lnTo>
                <a:lnTo>
                  <a:pt x="372824" y="254465"/>
                </a:lnTo>
                <a:lnTo>
                  <a:pt x="420367" y="230369"/>
                </a:lnTo>
                <a:lnTo>
                  <a:pt x="467760" y="208438"/>
                </a:lnTo>
                <a:lnTo>
                  <a:pt x="514898" y="188712"/>
                </a:lnTo>
                <a:lnTo>
                  <a:pt x="561673" y="171227"/>
                </a:lnTo>
                <a:lnTo>
                  <a:pt x="607977" y="156022"/>
                </a:lnTo>
                <a:lnTo>
                  <a:pt x="653704" y="143134"/>
                </a:lnTo>
                <a:lnTo>
                  <a:pt x="698746" y="132600"/>
                </a:lnTo>
                <a:lnTo>
                  <a:pt x="742997" y="124460"/>
                </a:lnTo>
                <a:lnTo>
                  <a:pt x="786348" y="118749"/>
                </a:lnTo>
                <a:lnTo>
                  <a:pt x="828692" y="115506"/>
                </a:lnTo>
                <a:lnTo>
                  <a:pt x="869924" y="114769"/>
                </a:lnTo>
                <a:lnTo>
                  <a:pt x="909934" y="116575"/>
                </a:lnTo>
                <a:lnTo>
                  <a:pt x="948616" y="120962"/>
                </a:lnTo>
                <a:lnTo>
                  <a:pt x="985864" y="127968"/>
                </a:lnTo>
                <a:lnTo>
                  <a:pt x="1021568" y="137630"/>
                </a:lnTo>
                <a:lnTo>
                  <a:pt x="1055623" y="149987"/>
                </a:lnTo>
                <a:lnTo>
                  <a:pt x="1001267" y="200025"/>
                </a:lnTo>
                <a:lnTo>
                  <a:pt x="1234566" y="185674"/>
                </a:lnTo>
                <a:lnTo>
                  <a:pt x="1218311" y="0"/>
                </a:lnTo>
                <a:close/>
              </a:path>
            </a:pathLst>
          </a:custGeom>
          <a:solidFill>
            <a:srgbClr val="5B9BD4"/>
          </a:solidFill>
        </p:spPr>
        <p:txBody>
          <a:bodyPr wrap="square" lIns="0" tIns="0" rIns="0" bIns="0" rtlCol="0"/>
          <a:lstStyle/>
          <a:p>
            <a:endParaRPr/>
          </a:p>
        </p:txBody>
      </p:sp>
      <p:sp>
        <p:nvSpPr>
          <p:cNvPr id="21" name="object 21"/>
          <p:cNvSpPr/>
          <p:nvPr/>
        </p:nvSpPr>
        <p:spPr>
          <a:xfrm>
            <a:off x="1590570" y="4145788"/>
            <a:ext cx="532765" cy="1202690"/>
          </a:xfrm>
          <a:custGeom>
            <a:avLst/>
            <a:gdLst/>
            <a:ahLst/>
            <a:cxnLst/>
            <a:rect l="l" t="t" r="r" b="b"/>
            <a:pathLst>
              <a:path w="532764" h="1202689">
                <a:moveTo>
                  <a:pt x="532234" y="0"/>
                </a:moveTo>
                <a:lnTo>
                  <a:pt x="476989" y="48894"/>
                </a:lnTo>
                <a:lnTo>
                  <a:pt x="433335" y="90398"/>
                </a:lnTo>
                <a:lnTo>
                  <a:pt x="391572" y="132654"/>
                </a:lnTo>
                <a:lnTo>
                  <a:pt x="351734" y="175563"/>
                </a:lnTo>
                <a:lnTo>
                  <a:pt x="313852" y="219030"/>
                </a:lnTo>
                <a:lnTo>
                  <a:pt x="277959" y="262957"/>
                </a:lnTo>
                <a:lnTo>
                  <a:pt x="244086" y="307246"/>
                </a:lnTo>
                <a:lnTo>
                  <a:pt x="212266" y="351801"/>
                </a:lnTo>
                <a:lnTo>
                  <a:pt x="182531" y="396523"/>
                </a:lnTo>
                <a:lnTo>
                  <a:pt x="154913" y="441316"/>
                </a:lnTo>
                <a:lnTo>
                  <a:pt x="129443" y="486083"/>
                </a:lnTo>
                <a:lnTo>
                  <a:pt x="106155" y="530725"/>
                </a:lnTo>
                <a:lnTo>
                  <a:pt x="85080" y="575146"/>
                </a:lnTo>
                <a:lnTo>
                  <a:pt x="66250" y="619249"/>
                </a:lnTo>
                <a:lnTo>
                  <a:pt x="49697" y="662936"/>
                </a:lnTo>
                <a:lnTo>
                  <a:pt x="35453" y="706110"/>
                </a:lnTo>
                <a:lnTo>
                  <a:pt x="23551" y="748673"/>
                </a:lnTo>
                <a:lnTo>
                  <a:pt x="14023" y="790529"/>
                </a:lnTo>
                <a:lnTo>
                  <a:pt x="6900" y="831579"/>
                </a:lnTo>
                <a:lnTo>
                  <a:pt x="2215" y="871728"/>
                </a:lnTo>
                <a:lnTo>
                  <a:pt x="0" y="910876"/>
                </a:lnTo>
                <a:lnTo>
                  <a:pt x="286" y="948928"/>
                </a:lnTo>
                <a:lnTo>
                  <a:pt x="8493" y="1021353"/>
                </a:lnTo>
                <a:lnTo>
                  <a:pt x="27093" y="1088222"/>
                </a:lnTo>
                <a:lnTo>
                  <a:pt x="56342" y="1148757"/>
                </a:lnTo>
                <a:lnTo>
                  <a:pt x="96497" y="1202182"/>
                </a:lnTo>
                <a:lnTo>
                  <a:pt x="205082" y="1102106"/>
                </a:lnTo>
                <a:lnTo>
                  <a:pt x="183176" y="1075750"/>
                </a:lnTo>
                <a:lnTo>
                  <a:pt x="164145" y="1047413"/>
                </a:lnTo>
                <a:lnTo>
                  <a:pt x="134584" y="985210"/>
                </a:lnTo>
                <a:lnTo>
                  <a:pt x="116151" y="916330"/>
                </a:lnTo>
                <a:lnTo>
                  <a:pt x="108599" y="841610"/>
                </a:lnTo>
                <a:lnTo>
                  <a:pt x="108826" y="802320"/>
                </a:lnTo>
                <a:lnTo>
                  <a:pt x="111680" y="761882"/>
                </a:lnTo>
                <a:lnTo>
                  <a:pt x="117131" y="720402"/>
                </a:lnTo>
                <a:lnTo>
                  <a:pt x="125148" y="677983"/>
                </a:lnTo>
                <a:lnTo>
                  <a:pt x="135699" y="634729"/>
                </a:lnTo>
                <a:lnTo>
                  <a:pt x="148754" y="590746"/>
                </a:lnTo>
                <a:lnTo>
                  <a:pt x="164282" y="546136"/>
                </a:lnTo>
                <a:lnTo>
                  <a:pt x="182252" y="501006"/>
                </a:lnTo>
                <a:lnTo>
                  <a:pt x="202632" y="455458"/>
                </a:lnTo>
                <a:lnTo>
                  <a:pt x="225393" y="409598"/>
                </a:lnTo>
                <a:lnTo>
                  <a:pt x="250503" y="363529"/>
                </a:lnTo>
                <a:lnTo>
                  <a:pt x="277930" y="317357"/>
                </a:lnTo>
                <a:lnTo>
                  <a:pt x="307645" y="271184"/>
                </a:lnTo>
                <a:lnTo>
                  <a:pt x="339617" y="225117"/>
                </a:lnTo>
                <a:lnTo>
                  <a:pt x="373813" y="179258"/>
                </a:lnTo>
                <a:lnTo>
                  <a:pt x="410204" y="133713"/>
                </a:lnTo>
                <a:lnTo>
                  <a:pt x="448759" y="88585"/>
                </a:lnTo>
                <a:lnTo>
                  <a:pt x="489446" y="43979"/>
                </a:lnTo>
                <a:lnTo>
                  <a:pt x="532234" y="0"/>
                </a:lnTo>
                <a:close/>
              </a:path>
            </a:pathLst>
          </a:custGeom>
          <a:solidFill>
            <a:srgbClr val="487CAB"/>
          </a:solidFill>
        </p:spPr>
        <p:txBody>
          <a:bodyPr wrap="square" lIns="0" tIns="0" rIns="0" bIns="0" rtlCol="0"/>
          <a:lstStyle/>
          <a:p>
            <a:endParaRPr/>
          </a:p>
        </p:txBody>
      </p:sp>
      <p:sp>
        <p:nvSpPr>
          <p:cNvPr id="22" name="object 22"/>
          <p:cNvSpPr/>
          <p:nvPr/>
        </p:nvSpPr>
        <p:spPr>
          <a:xfrm>
            <a:off x="1590570" y="3673983"/>
            <a:ext cx="1711960" cy="1674495"/>
          </a:xfrm>
          <a:custGeom>
            <a:avLst/>
            <a:gdLst/>
            <a:ahLst/>
            <a:cxnLst/>
            <a:rect l="l" t="t" r="r" b="b"/>
            <a:pathLst>
              <a:path w="1711960" h="1674495">
                <a:moveTo>
                  <a:pt x="532234" y="471805"/>
                </a:moveTo>
                <a:lnTo>
                  <a:pt x="489446" y="515784"/>
                </a:lnTo>
                <a:lnTo>
                  <a:pt x="448759" y="560390"/>
                </a:lnTo>
                <a:lnTo>
                  <a:pt x="410204" y="605518"/>
                </a:lnTo>
                <a:lnTo>
                  <a:pt x="373813" y="651063"/>
                </a:lnTo>
                <a:lnTo>
                  <a:pt x="339617" y="696922"/>
                </a:lnTo>
                <a:lnTo>
                  <a:pt x="307645" y="742989"/>
                </a:lnTo>
                <a:lnTo>
                  <a:pt x="277930" y="789162"/>
                </a:lnTo>
                <a:lnTo>
                  <a:pt x="250503" y="835334"/>
                </a:lnTo>
                <a:lnTo>
                  <a:pt x="225393" y="881403"/>
                </a:lnTo>
                <a:lnTo>
                  <a:pt x="202632" y="927263"/>
                </a:lnTo>
                <a:lnTo>
                  <a:pt x="182252" y="972811"/>
                </a:lnTo>
                <a:lnTo>
                  <a:pt x="164282" y="1017941"/>
                </a:lnTo>
                <a:lnTo>
                  <a:pt x="148754" y="1062551"/>
                </a:lnTo>
                <a:lnTo>
                  <a:pt x="135699" y="1106534"/>
                </a:lnTo>
                <a:lnTo>
                  <a:pt x="125148" y="1149788"/>
                </a:lnTo>
                <a:lnTo>
                  <a:pt x="117131" y="1192207"/>
                </a:lnTo>
                <a:lnTo>
                  <a:pt x="111680" y="1233687"/>
                </a:lnTo>
                <a:lnTo>
                  <a:pt x="108826" y="1274125"/>
                </a:lnTo>
                <a:lnTo>
                  <a:pt x="108599" y="1313415"/>
                </a:lnTo>
                <a:lnTo>
                  <a:pt x="111030" y="1351453"/>
                </a:lnTo>
                <a:lnTo>
                  <a:pt x="123992" y="1423357"/>
                </a:lnTo>
                <a:lnTo>
                  <a:pt x="147958" y="1489003"/>
                </a:lnTo>
                <a:lnTo>
                  <a:pt x="183176" y="1547555"/>
                </a:lnTo>
                <a:lnTo>
                  <a:pt x="205082" y="1573911"/>
                </a:lnTo>
                <a:lnTo>
                  <a:pt x="96497" y="1673987"/>
                </a:lnTo>
                <a:lnTo>
                  <a:pt x="56342" y="1620562"/>
                </a:lnTo>
                <a:lnTo>
                  <a:pt x="27093" y="1560027"/>
                </a:lnTo>
                <a:lnTo>
                  <a:pt x="8493" y="1493158"/>
                </a:lnTo>
                <a:lnTo>
                  <a:pt x="286" y="1420733"/>
                </a:lnTo>
                <a:lnTo>
                  <a:pt x="0" y="1382681"/>
                </a:lnTo>
                <a:lnTo>
                  <a:pt x="2215" y="1343533"/>
                </a:lnTo>
                <a:lnTo>
                  <a:pt x="6900" y="1303384"/>
                </a:lnTo>
                <a:lnTo>
                  <a:pt x="14023" y="1262334"/>
                </a:lnTo>
                <a:lnTo>
                  <a:pt x="23551" y="1220478"/>
                </a:lnTo>
                <a:lnTo>
                  <a:pt x="35453" y="1177915"/>
                </a:lnTo>
                <a:lnTo>
                  <a:pt x="49697" y="1134741"/>
                </a:lnTo>
                <a:lnTo>
                  <a:pt x="66250" y="1091054"/>
                </a:lnTo>
                <a:lnTo>
                  <a:pt x="85080" y="1046951"/>
                </a:lnTo>
                <a:lnTo>
                  <a:pt x="106155" y="1002530"/>
                </a:lnTo>
                <a:lnTo>
                  <a:pt x="129443" y="957888"/>
                </a:lnTo>
                <a:lnTo>
                  <a:pt x="154913" y="913121"/>
                </a:lnTo>
                <a:lnTo>
                  <a:pt x="182531" y="868328"/>
                </a:lnTo>
                <a:lnTo>
                  <a:pt x="212266" y="823606"/>
                </a:lnTo>
                <a:lnTo>
                  <a:pt x="244086" y="779051"/>
                </a:lnTo>
                <a:lnTo>
                  <a:pt x="277959" y="734762"/>
                </a:lnTo>
                <a:lnTo>
                  <a:pt x="313852" y="690835"/>
                </a:lnTo>
                <a:lnTo>
                  <a:pt x="351734" y="647368"/>
                </a:lnTo>
                <a:lnTo>
                  <a:pt x="391572" y="604459"/>
                </a:lnTo>
                <a:lnTo>
                  <a:pt x="433335" y="562203"/>
                </a:lnTo>
                <a:lnTo>
                  <a:pt x="476989" y="520700"/>
                </a:lnTo>
                <a:lnTo>
                  <a:pt x="585447" y="420751"/>
                </a:lnTo>
                <a:lnTo>
                  <a:pt x="630319" y="380681"/>
                </a:lnTo>
                <a:lnTo>
                  <a:pt x="675900" y="342476"/>
                </a:lnTo>
                <a:lnTo>
                  <a:pt x="722083" y="306173"/>
                </a:lnTo>
                <a:lnTo>
                  <a:pt x="768761" y="271811"/>
                </a:lnTo>
                <a:lnTo>
                  <a:pt x="815826" y="239425"/>
                </a:lnTo>
                <a:lnTo>
                  <a:pt x="863171" y="209055"/>
                </a:lnTo>
                <a:lnTo>
                  <a:pt x="910689" y="180738"/>
                </a:lnTo>
                <a:lnTo>
                  <a:pt x="958272" y="154511"/>
                </a:lnTo>
                <a:lnTo>
                  <a:pt x="1005815" y="130413"/>
                </a:lnTo>
                <a:lnTo>
                  <a:pt x="1053208" y="108480"/>
                </a:lnTo>
                <a:lnTo>
                  <a:pt x="1100346" y="88751"/>
                </a:lnTo>
                <a:lnTo>
                  <a:pt x="1147121" y="71262"/>
                </a:lnTo>
                <a:lnTo>
                  <a:pt x="1193425" y="56053"/>
                </a:lnTo>
                <a:lnTo>
                  <a:pt x="1239152" y="43160"/>
                </a:lnTo>
                <a:lnTo>
                  <a:pt x="1284194" y="32620"/>
                </a:lnTo>
                <a:lnTo>
                  <a:pt x="1328444" y="24473"/>
                </a:lnTo>
                <a:lnTo>
                  <a:pt x="1371796" y="18755"/>
                </a:lnTo>
                <a:lnTo>
                  <a:pt x="1414140" y="15503"/>
                </a:lnTo>
                <a:lnTo>
                  <a:pt x="1455371" y="14757"/>
                </a:lnTo>
                <a:lnTo>
                  <a:pt x="1495382" y="16552"/>
                </a:lnTo>
                <a:lnTo>
                  <a:pt x="1534064" y="20928"/>
                </a:lnTo>
                <a:lnTo>
                  <a:pt x="1571311" y="27921"/>
                </a:lnTo>
                <a:lnTo>
                  <a:pt x="1607016" y="37569"/>
                </a:lnTo>
                <a:lnTo>
                  <a:pt x="1641071" y="49911"/>
                </a:lnTo>
                <a:lnTo>
                  <a:pt x="1695300" y="0"/>
                </a:lnTo>
                <a:lnTo>
                  <a:pt x="1711556" y="185674"/>
                </a:lnTo>
                <a:lnTo>
                  <a:pt x="1478257" y="200025"/>
                </a:lnTo>
                <a:lnTo>
                  <a:pt x="1532613" y="149987"/>
                </a:lnTo>
                <a:lnTo>
                  <a:pt x="1498558" y="137630"/>
                </a:lnTo>
                <a:lnTo>
                  <a:pt x="1462853" y="127968"/>
                </a:lnTo>
                <a:lnTo>
                  <a:pt x="1425606" y="120962"/>
                </a:lnTo>
                <a:lnTo>
                  <a:pt x="1386924" y="116575"/>
                </a:lnTo>
                <a:lnTo>
                  <a:pt x="1346913" y="114769"/>
                </a:lnTo>
                <a:lnTo>
                  <a:pt x="1305682" y="115506"/>
                </a:lnTo>
                <a:lnTo>
                  <a:pt x="1263338" y="118749"/>
                </a:lnTo>
                <a:lnTo>
                  <a:pt x="1219986" y="124460"/>
                </a:lnTo>
                <a:lnTo>
                  <a:pt x="1175736" y="132600"/>
                </a:lnTo>
                <a:lnTo>
                  <a:pt x="1130694" y="143134"/>
                </a:lnTo>
                <a:lnTo>
                  <a:pt x="1084967" y="156022"/>
                </a:lnTo>
                <a:lnTo>
                  <a:pt x="1038663" y="171227"/>
                </a:lnTo>
                <a:lnTo>
                  <a:pt x="991888" y="188712"/>
                </a:lnTo>
                <a:lnTo>
                  <a:pt x="944750" y="208438"/>
                </a:lnTo>
                <a:lnTo>
                  <a:pt x="897357" y="230369"/>
                </a:lnTo>
                <a:lnTo>
                  <a:pt x="849814" y="254465"/>
                </a:lnTo>
                <a:lnTo>
                  <a:pt x="802231" y="280690"/>
                </a:lnTo>
                <a:lnTo>
                  <a:pt x="754713" y="309006"/>
                </a:lnTo>
                <a:lnTo>
                  <a:pt x="707368" y="339376"/>
                </a:lnTo>
                <a:lnTo>
                  <a:pt x="660303" y="371760"/>
                </a:lnTo>
                <a:lnTo>
                  <a:pt x="613625" y="406123"/>
                </a:lnTo>
                <a:lnTo>
                  <a:pt x="567442" y="442425"/>
                </a:lnTo>
                <a:lnTo>
                  <a:pt x="521861" y="480630"/>
                </a:lnTo>
                <a:lnTo>
                  <a:pt x="476989" y="520700"/>
                </a:lnTo>
              </a:path>
            </a:pathLst>
          </a:custGeom>
          <a:ln w="12700">
            <a:solidFill>
              <a:srgbClr val="41709C"/>
            </a:solidFill>
          </a:ln>
        </p:spPr>
        <p:txBody>
          <a:bodyPr wrap="square" lIns="0" tIns="0" rIns="0" bIns="0" rtlCol="0"/>
          <a:lstStyle/>
          <a:p>
            <a:endParaRPr/>
          </a:p>
        </p:txBody>
      </p:sp>
      <p:sp>
        <p:nvSpPr>
          <p:cNvPr id="23" name="object 23"/>
          <p:cNvSpPr txBox="1"/>
          <p:nvPr/>
        </p:nvSpPr>
        <p:spPr>
          <a:xfrm>
            <a:off x="7902956" y="3896614"/>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手順９</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入力完了後、「認証コードを確認する」をクリックします。</a:t>
            </a:r>
            <a:endParaRPr sz="1600">
              <a:latin typeface="HGMaruGothicMPRO"/>
              <a:cs typeface="HGMaruGothicMPRO"/>
            </a:endParaRPr>
          </a:p>
        </p:txBody>
      </p:sp>
      <p:sp>
        <p:nvSpPr>
          <p:cNvPr id="24" name="object 24"/>
          <p:cNvSpPr txBox="1"/>
          <p:nvPr/>
        </p:nvSpPr>
        <p:spPr>
          <a:xfrm>
            <a:off x="3966717" y="5604764"/>
            <a:ext cx="1444625"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HGMaruGothicMPRO"/>
                <a:cs typeface="HGMaruGothicMPRO"/>
              </a:rPr>
              <a:t>（メール本文</a:t>
            </a:r>
            <a:r>
              <a:rPr sz="1600" spc="-50" dirty="0">
                <a:latin typeface="HGMaruGothicMPRO"/>
                <a:cs typeface="HGMaruGothicMPRO"/>
              </a:rPr>
              <a:t>）</a:t>
            </a:r>
            <a:endParaRPr sz="1600">
              <a:latin typeface="HGMaruGothicMPRO"/>
              <a:cs typeface="HGMaruGothicMPRO"/>
            </a:endParaRPr>
          </a:p>
        </p:txBody>
      </p:sp>
      <p:sp>
        <p:nvSpPr>
          <p:cNvPr id="25" name="object 3">
            <a:extLst>
              <a:ext uri="{FF2B5EF4-FFF2-40B4-BE49-F238E27FC236}">
                <a16:creationId xmlns:a16="http://schemas.microsoft.com/office/drawing/2014/main" id="{3A381AC3-9F8D-47CD-A9D9-D9AA49A7304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11455B89-1C18-44F8-BDF9-EA3236BEE1D2}"/>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９</a:t>
            </a:r>
            <a:endParaRPr sz="2400" dirty="0">
              <a:latin typeface="Yu Gothic"/>
              <a:cs typeface="Yu Gothic"/>
            </a:endParaRPr>
          </a:p>
        </p:txBody>
      </p:sp>
      <p:sp>
        <p:nvSpPr>
          <p:cNvPr id="3" name="object 3"/>
          <p:cNvSpPr txBox="1">
            <a:spLocks noGrp="1"/>
          </p:cNvSpPr>
          <p:nvPr>
            <p:ph type="title"/>
          </p:nvPr>
        </p:nvSpPr>
        <p:spPr>
          <a:xfrm>
            <a:off x="528066" y="23385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750433" y="1208023"/>
            <a:ext cx="4692015" cy="197675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手順１０</a:t>
            </a:r>
            <a:endParaRPr sz="1600" dirty="0">
              <a:latin typeface="HGMaruGothicMPRO"/>
              <a:cs typeface="HGMaruGothicMPRO"/>
            </a:endParaRPr>
          </a:p>
          <a:p>
            <a:pPr marL="215265">
              <a:lnSpc>
                <a:spcPct val="100000"/>
              </a:lnSpc>
            </a:pPr>
            <a:r>
              <a:rPr sz="1600" spc="-35" dirty="0">
                <a:latin typeface="HGMaruGothicMPRO"/>
                <a:cs typeface="HGMaruGothicMPRO"/>
              </a:rPr>
              <a:t>「利用者情報の入力」画面に移動しますので、下</a:t>
            </a:r>
            <a:endParaRPr sz="1600" dirty="0">
              <a:latin typeface="HGMaruGothicMPRO"/>
              <a:cs typeface="HGMaruGothicMPRO"/>
            </a:endParaRPr>
          </a:p>
          <a:p>
            <a:pPr marL="12700">
              <a:lnSpc>
                <a:spcPct val="100000"/>
              </a:lnSpc>
            </a:pPr>
            <a:r>
              <a:rPr sz="1600" spc="-30" dirty="0">
                <a:latin typeface="HGMaruGothicMPRO"/>
                <a:cs typeface="HGMaruGothicMPRO"/>
              </a:rPr>
              <a:t>記項目を入力ください。</a:t>
            </a:r>
            <a:endParaRPr sz="1600" dirty="0">
              <a:latin typeface="HGMaruGothicMPRO"/>
              <a:cs typeface="HGMaruGothicMPRO"/>
            </a:endParaRPr>
          </a:p>
          <a:p>
            <a:pPr marL="12700">
              <a:lnSpc>
                <a:spcPct val="100000"/>
              </a:lnSpc>
              <a:spcBef>
                <a:spcPts val="1920"/>
              </a:spcBef>
            </a:pPr>
            <a:r>
              <a:rPr sz="1600" spc="-25" dirty="0">
                <a:latin typeface="HGMaruGothicMPRO"/>
                <a:cs typeface="HGMaruGothicMPRO"/>
              </a:rPr>
              <a:t>•</a:t>
            </a:r>
            <a:r>
              <a:rPr sz="1600" spc="-25" dirty="0" err="1">
                <a:latin typeface="HGMaruGothicMPRO"/>
                <a:cs typeface="HGMaruGothicMPRO"/>
              </a:rPr>
              <a:t>パスワード（必須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•法人名、事業者名（必須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•郵便番号</a:t>
            </a:r>
            <a:endParaRPr sz="1600" dirty="0">
              <a:latin typeface="HGMaruGothicMPRO"/>
              <a:cs typeface="HGMaruGothicMPRO"/>
            </a:endParaRPr>
          </a:p>
          <a:p>
            <a:pPr marL="12700">
              <a:lnSpc>
                <a:spcPct val="100000"/>
              </a:lnSpc>
              <a:spcBef>
                <a:spcPts val="5"/>
              </a:spcBef>
            </a:pPr>
            <a:r>
              <a:rPr sz="1600" spc="-35" dirty="0">
                <a:latin typeface="HGMaruGothicMPRO"/>
                <a:cs typeface="HGMaruGothicMPRO"/>
              </a:rPr>
              <a:t>•所在地</a:t>
            </a:r>
            <a:endParaRPr sz="1600" dirty="0">
              <a:latin typeface="HGMaruGothicMPRO"/>
              <a:cs typeface="HGMaruGothicMPRO"/>
            </a:endParaRPr>
          </a:p>
        </p:txBody>
      </p:sp>
      <p:pic>
        <p:nvPicPr>
          <p:cNvPr id="6" name="object 6"/>
          <p:cNvPicPr/>
          <p:nvPr/>
        </p:nvPicPr>
        <p:blipFill>
          <a:blip r:embed="rId2" cstate="print"/>
          <a:stretch>
            <a:fillRect/>
          </a:stretch>
        </p:blipFill>
        <p:spPr>
          <a:xfrm>
            <a:off x="958596" y="1310640"/>
            <a:ext cx="3613404" cy="2625851"/>
          </a:xfrm>
          <a:prstGeom prst="rect">
            <a:avLst/>
          </a:prstGeom>
        </p:spPr>
      </p:pic>
      <p:sp>
        <p:nvSpPr>
          <p:cNvPr id="7" name="object 7"/>
          <p:cNvSpPr/>
          <p:nvPr/>
        </p:nvSpPr>
        <p:spPr>
          <a:xfrm>
            <a:off x="954024" y="1306068"/>
            <a:ext cx="3622675" cy="2635250"/>
          </a:xfrm>
          <a:custGeom>
            <a:avLst/>
            <a:gdLst/>
            <a:ahLst/>
            <a:cxnLst/>
            <a:rect l="l" t="t" r="r" b="b"/>
            <a:pathLst>
              <a:path w="3622675" h="2635250">
                <a:moveTo>
                  <a:pt x="0" y="2634995"/>
                </a:moveTo>
                <a:lnTo>
                  <a:pt x="3622548" y="2634995"/>
                </a:lnTo>
                <a:lnTo>
                  <a:pt x="3622548" y="0"/>
                </a:lnTo>
                <a:lnTo>
                  <a:pt x="0" y="0"/>
                </a:lnTo>
                <a:lnTo>
                  <a:pt x="0" y="2634995"/>
                </a:lnTo>
                <a:close/>
              </a:path>
            </a:pathLst>
          </a:custGeom>
          <a:ln w="9144">
            <a:solidFill>
              <a:srgbClr val="5B9BD4"/>
            </a:solidFill>
          </a:ln>
        </p:spPr>
        <p:txBody>
          <a:bodyPr wrap="square" lIns="0" tIns="0" rIns="0" bIns="0" rtlCol="0"/>
          <a:lstStyle/>
          <a:p>
            <a:endParaRPr/>
          </a:p>
        </p:txBody>
      </p:sp>
      <p:sp>
        <p:nvSpPr>
          <p:cNvPr id="8" name="object 8"/>
          <p:cNvSpPr/>
          <p:nvPr/>
        </p:nvSpPr>
        <p:spPr>
          <a:xfrm>
            <a:off x="1889760" y="1965959"/>
            <a:ext cx="1394460" cy="158750"/>
          </a:xfrm>
          <a:custGeom>
            <a:avLst/>
            <a:gdLst/>
            <a:ahLst/>
            <a:cxnLst/>
            <a:rect l="l" t="t" r="r" b="b"/>
            <a:pathLst>
              <a:path w="1394460" h="158750">
                <a:moveTo>
                  <a:pt x="373380" y="24130"/>
                </a:moveTo>
                <a:lnTo>
                  <a:pt x="371475" y="14744"/>
                </a:lnTo>
                <a:lnTo>
                  <a:pt x="366306" y="7073"/>
                </a:lnTo>
                <a:lnTo>
                  <a:pt x="358635" y="1905"/>
                </a:lnTo>
                <a:lnTo>
                  <a:pt x="349250" y="0"/>
                </a:lnTo>
                <a:lnTo>
                  <a:pt x="24130" y="0"/>
                </a:lnTo>
                <a:lnTo>
                  <a:pt x="14732" y="1905"/>
                </a:lnTo>
                <a:lnTo>
                  <a:pt x="7061" y="7073"/>
                </a:lnTo>
                <a:lnTo>
                  <a:pt x="1892" y="14744"/>
                </a:lnTo>
                <a:lnTo>
                  <a:pt x="0" y="24130"/>
                </a:lnTo>
                <a:lnTo>
                  <a:pt x="0" y="120650"/>
                </a:lnTo>
                <a:lnTo>
                  <a:pt x="1892" y="130048"/>
                </a:lnTo>
                <a:lnTo>
                  <a:pt x="7061" y="137718"/>
                </a:lnTo>
                <a:lnTo>
                  <a:pt x="14732" y="142887"/>
                </a:lnTo>
                <a:lnTo>
                  <a:pt x="24130" y="144780"/>
                </a:lnTo>
                <a:lnTo>
                  <a:pt x="349250" y="144780"/>
                </a:lnTo>
                <a:lnTo>
                  <a:pt x="358635" y="142887"/>
                </a:lnTo>
                <a:lnTo>
                  <a:pt x="366306" y="137718"/>
                </a:lnTo>
                <a:lnTo>
                  <a:pt x="371475" y="130048"/>
                </a:lnTo>
                <a:lnTo>
                  <a:pt x="373380" y="120650"/>
                </a:lnTo>
                <a:lnTo>
                  <a:pt x="373380" y="24130"/>
                </a:lnTo>
                <a:close/>
              </a:path>
              <a:path w="1394460" h="158750">
                <a:moveTo>
                  <a:pt x="1394460" y="26416"/>
                </a:moveTo>
                <a:lnTo>
                  <a:pt x="1392377" y="16129"/>
                </a:lnTo>
                <a:lnTo>
                  <a:pt x="1386725" y="7734"/>
                </a:lnTo>
                <a:lnTo>
                  <a:pt x="1378331" y="2082"/>
                </a:lnTo>
                <a:lnTo>
                  <a:pt x="1368031" y="0"/>
                </a:lnTo>
                <a:lnTo>
                  <a:pt x="454660" y="0"/>
                </a:lnTo>
                <a:lnTo>
                  <a:pt x="444360" y="2082"/>
                </a:lnTo>
                <a:lnTo>
                  <a:pt x="435965" y="7734"/>
                </a:lnTo>
                <a:lnTo>
                  <a:pt x="430314" y="16129"/>
                </a:lnTo>
                <a:lnTo>
                  <a:pt x="428244" y="26416"/>
                </a:lnTo>
                <a:lnTo>
                  <a:pt x="428244" y="132080"/>
                </a:lnTo>
                <a:lnTo>
                  <a:pt x="430314" y="142379"/>
                </a:lnTo>
                <a:lnTo>
                  <a:pt x="435965" y="150774"/>
                </a:lnTo>
                <a:lnTo>
                  <a:pt x="444360" y="156425"/>
                </a:lnTo>
                <a:lnTo>
                  <a:pt x="454660" y="158496"/>
                </a:lnTo>
                <a:lnTo>
                  <a:pt x="1368031" y="158496"/>
                </a:lnTo>
                <a:lnTo>
                  <a:pt x="1378331" y="156425"/>
                </a:lnTo>
                <a:lnTo>
                  <a:pt x="1386725" y="150774"/>
                </a:lnTo>
                <a:lnTo>
                  <a:pt x="1392377" y="142379"/>
                </a:lnTo>
                <a:lnTo>
                  <a:pt x="1394460" y="132080"/>
                </a:lnTo>
                <a:lnTo>
                  <a:pt x="1394460" y="26416"/>
                </a:lnTo>
                <a:close/>
              </a:path>
            </a:pathLst>
          </a:custGeom>
          <a:solidFill>
            <a:srgbClr val="FFFFFF"/>
          </a:solidFill>
        </p:spPr>
        <p:txBody>
          <a:bodyPr wrap="square" lIns="0" tIns="0" rIns="0" bIns="0" rtlCol="0"/>
          <a:lstStyle/>
          <a:p>
            <a:endParaRPr/>
          </a:p>
        </p:txBody>
      </p:sp>
      <p:grpSp>
        <p:nvGrpSpPr>
          <p:cNvPr id="36" name="グループ化 35">
            <a:extLst>
              <a:ext uri="{FF2B5EF4-FFF2-40B4-BE49-F238E27FC236}">
                <a16:creationId xmlns:a16="http://schemas.microsoft.com/office/drawing/2014/main" id="{D131BD2D-3E9D-4ACE-BF4B-EDAF94F952C6}"/>
              </a:ext>
            </a:extLst>
          </p:cNvPr>
          <p:cNvGrpSpPr/>
          <p:nvPr/>
        </p:nvGrpSpPr>
        <p:grpSpPr>
          <a:xfrm>
            <a:off x="3192525" y="2091309"/>
            <a:ext cx="1248410" cy="963294"/>
            <a:chOff x="3192525" y="2091309"/>
            <a:chExt cx="1248410" cy="963294"/>
          </a:xfrm>
        </p:grpSpPr>
        <p:sp>
          <p:nvSpPr>
            <p:cNvPr id="9" name="object 9"/>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10" name="object 10"/>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11" name="object 11"/>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12" name="object 12"/>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grpSp>
      <p:pic>
        <p:nvPicPr>
          <p:cNvPr id="13" name="object 13"/>
          <p:cNvPicPr/>
          <p:nvPr/>
        </p:nvPicPr>
        <p:blipFill>
          <a:blip r:embed="rId3" cstate="print"/>
          <a:stretch>
            <a:fillRect/>
          </a:stretch>
        </p:blipFill>
        <p:spPr>
          <a:xfrm>
            <a:off x="958596" y="4094986"/>
            <a:ext cx="3613404" cy="2657854"/>
          </a:xfrm>
          <a:prstGeom prst="rect">
            <a:avLst/>
          </a:prstGeom>
        </p:spPr>
      </p:pic>
      <p:sp>
        <p:nvSpPr>
          <p:cNvPr id="14" name="object 14"/>
          <p:cNvSpPr/>
          <p:nvPr/>
        </p:nvSpPr>
        <p:spPr>
          <a:xfrm>
            <a:off x="954024" y="4090416"/>
            <a:ext cx="3622675" cy="2667000"/>
          </a:xfrm>
          <a:custGeom>
            <a:avLst/>
            <a:gdLst/>
            <a:ahLst/>
            <a:cxnLst/>
            <a:rect l="l" t="t" r="r" b="b"/>
            <a:pathLst>
              <a:path w="3622675" h="2667000">
                <a:moveTo>
                  <a:pt x="0" y="2666999"/>
                </a:moveTo>
                <a:lnTo>
                  <a:pt x="3622548" y="2666999"/>
                </a:lnTo>
                <a:lnTo>
                  <a:pt x="3622548" y="0"/>
                </a:lnTo>
                <a:lnTo>
                  <a:pt x="0" y="0"/>
                </a:lnTo>
                <a:lnTo>
                  <a:pt x="0" y="2666999"/>
                </a:lnTo>
                <a:close/>
              </a:path>
            </a:pathLst>
          </a:custGeom>
          <a:ln w="9144">
            <a:solidFill>
              <a:srgbClr val="5B9BD4"/>
            </a:solidFill>
          </a:ln>
        </p:spPr>
        <p:txBody>
          <a:bodyPr wrap="square" lIns="0" tIns="0" rIns="0" bIns="0" rtlCol="0"/>
          <a:lstStyle/>
          <a:p>
            <a:endParaRPr/>
          </a:p>
        </p:txBody>
      </p:sp>
      <p:grpSp>
        <p:nvGrpSpPr>
          <p:cNvPr id="37" name="グループ化 36">
            <a:extLst>
              <a:ext uri="{FF2B5EF4-FFF2-40B4-BE49-F238E27FC236}">
                <a16:creationId xmlns:a16="http://schemas.microsoft.com/office/drawing/2014/main" id="{CB4ACE35-E74E-48FB-9D3F-8157A7BE8C5F}"/>
              </a:ext>
            </a:extLst>
          </p:cNvPr>
          <p:cNvGrpSpPr/>
          <p:nvPr/>
        </p:nvGrpSpPr>
        <p:grpSpPr>
          <a:xfrm>
            <a:off x="3375533" y="3979418"/>
            <a:ext cx="1226185" cy="987425"/>
            <a:chOff x="3375533" y="3979418"/>
            <a:chExt cx="1226185" cy="987425"/>
          </a:xfrm>
        </p:grpSpPr>
        <p:sp>
          <p:nvSpPr>
            <p:cNvPr id="15" name="object 15"/>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16" name="object 16"/>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17" name="object 17"/>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18" name="object 18"/>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grpSp>
      <p:sp>
        <p:nvSpPr>
          <p:cNvPr id="19" name="object 19"/>
          <p:cNvSpPr/>
          <p:nvPr/>
        </p:nvSpPr>
        <p:spPr>
          <a:xfrm>
            <a:off x="1965960" y="6295643"/>
            <a:ext cx="1370330" cy="401320"/>
          </a:xfrm>
          <a:custGeom>
            <a:avLst/>
            <a:gdLst/>
            <a:ahLst/>
            <a:cxnLst/>
            <a:rect l="l" t="t" r="r" b="b"/>
            <a:pathLst>
              <a:path w="1370329" h="401320">
                <a:moveTo>
                  <a:pt x="0" y="400811"/>
                </a:moveTo>
                <a:lnTo>
                  <a:pt x="1370076" y="400811"/>
                </a:lnTo>
                <a:lnTo>
                  <a:pt x="1370076" y="0"/>
                </a:lnTo>
                <a:lnTo>
                  <a:pt x="0" y="0"/>
                </a:lnTo>
                <a:lnTo>
                  <a:pt x="0" y="400811"/>
                </a:lnTo>
                <a:close/>
              </a:path>
            </a:pathLst>
          </a:custGeom>
          <a:ln w="57911">
            <a:solidFill>
              <a:srgbClr val="C00000"/>
            </a:solidFill>
          </a:ln>
        </p:spPr>
        <p:txBody>
          <a:bodyPr wrap="square" lIns="0" tIns="0" rIns="0" bIns="0" rtlCol="0"/>
          <a:lstStyle/>
          <a:p>
            <a:endParaRPr/>
          </a:p>
        </p:txBody>
      </p:sp>
      <p:grpSp>
        <p:nvGrpSpPr>
          <p:cNvPr id="38" name="グループ化 37">
            <a:extLst>
              <a:ext uri="{FF2B5EF4-FFF2-40B4-BE49-F238E27FC236}">
                <a16:creationId xmlns:a16="http://schemas.microsoft.com/office/drawing/2014/main" id="{69DFDB33-6D11-4B6B-8CE5-B757A9B7DB60}"/>
              </a:ext>
            </a:extLst>
          </p:cNvPr>
          <p:cNvGrpSpPr/>
          <p:nvPr/>
        </p:nvGrpSpPr>
        <p:grpSpPr>
          <a:xfrm>
            <a:off x="3479291" y="5698667"/>
            <a:ext cx="1248410" cy="963294"/>
            <a:chOff x="3479291" y="5698667"/>
            <a:chExt cx="1248410" cy="963294"/>
          </a:xfrm>
        </p:grpSpPr>
        <p:sp>
          <p:nvSpPr>
            <p:cNvPr id="20" name="object 20"/>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21" name="object 21"/>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22" name="object 22"/>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23" name="object 23"/>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grpSp>
        <p:nvGrpSpPr>
          <p:cNvPr id="24" name="object 24"/>
          <p:cNvGrpSpPr/>
          <p:nvPr/>
        </p:nvGrpSpPr>
        <p:grpSpPr>
          <a:xfrm>
            <a:off x="4867655" y="3041904"/>
            <a:ext cx="806450" cy="1584960"/>
            <a:chOff x="4867655" y="3041904"/>
            <a:chExt cx="806450" cy="1584960"/>
          </a:xfrm>
        </p:grpSpPr>
        <p:pic>
          <p:nvPicPr>
            <p:cNvPr id="25" name="object 25"/>
            <p:cNvPicPr/>
            <p:nvPr/>
          </p:nvPicPr>
          <p:blipFill>
            <a:blip r:embed="rId4" cstate="print"/>
            <a:stretch>
              <a:fillRect/>
            </a:stretch>
          </p:blipFill>
          <p:spPr>
            <a:xfrm>
              <a:off x="4870703" y="3044952"/>
              <a:ext cx="800100" cy="1578864"/>
            </a:xfrm>
            <a:prstGeom prst="rect">
              <a:avLst/>
            </a:prstGeom>
          </p:spPr>
        </p:pic>
        <p:sp>
          <p:nvSpPr>
            <p:cNvPr id="26" name="object 26"/>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27" name="object 27"/>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txBox="1"/>
          <p:nvPr/>
        </p:nvSpPr>
        <p:spPr>
          <a:xfrm>
            <a:off x="5750433" y="338823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手順１１</a:t>
            </a:r>
            <a:endParaRPr sz="1600">
              <a:latin typeface="HGMaruGothicMPRO"/>
              <a:cs typeface="HGMaruGothicMPRO"/>
            </a:endParaRPr>
          </a:p>
          <a:p>
            <a:pPr marL="12700" marR="5080" indent="202565">
              <a:lnSpc>
                <a:spcPct val="100000"/>
              </a:lnSpc>
            </a:pPr>
            <a:r>
              <a:rPr sz="1600" spc="-30" dirty="0">
                <a:latin typeface="HGMaruGothicMPRO"/>
                <a:cs typeface="HGMaruGothicMPRO"/>
              </a:rPr>
              <a:t>画面をスクロールし、続いて下記項目を入力くだ</a:t>
            </a:r>
            <a:r>
              <a:rPr sz="1600" spc="-35" dirty="0">
                <a:latin typeface="HGMaruGothicMPRO"/>
                <a:cs typeface="HGMaruGothicMPRO"/>
              </a:rPr>
              <a:t>さい。</a:t>
            </a:r>
            <a:endParaRPr sz="1600">
              <a:latin typeface="HGMaruGothicMPRO"/>
              <a:cs typeface="HGMaruGothicMPRO"/>
            </a:endParaRPr>
          </a:p>
        </p:txBody>
      </p:sp>
      <p:sp>
        <p:nvSpPr>
          <p:cNvPr id="29" name="object 29"/>
          <p:cNvSpPr txBox="1"/>
          <p:nvPr/>
        </p:nvSpPr>
        <p:spPr>
          <a:xfrm>
            <a:off x="5750433" y="4363973"/>
            <a:ext cx="5142230" cy="2194560"/>
          </a:xfrm>
          <a:prstGeom prst="rect">
            <a:avLst/>
          </a:prstGeom>
        </p:spPr>
        <p:txBody>
          <a:bodyPr vert="horz" wrap="square" lIns="0" tIns="12065" rIns="0" bIns="0" rtlCol="0">
            <a:spAutoFit/>
          </a:bodyPr>
          <a:lstStyle/>
          <a:p>
            <a:pPr marL="12700">
              <a:lnSpc>
                <a:spcPct val="100000"/>
              </a:lnSpc>
              <a:spcBef>
                <a:spcPts val="95"/>
              </a:spcBef>
            </a:pPr>
            <a:r>
              <a:rPr sz="1600" spc="-30" dirty="0">
                <a:latin typeface="HGMaruGothicMPRO"/>
                <a:cs typeface="HGMaruGothicMPRO"/>
              </a:rPr>
              <a:t>•代表者名</a:t>
            </a:r>
            <a:endParaRPr sz="1600">
              <a:latin typeface="HGMaruGothicMPRO"/>
              <a:cs typeface="HGMaruGothicMPRO"/>
            </a:endParaRPr>
          </a:p>
          <a:p>
            <a:pPr marL="12700">
              <a:lnSpc>
                <a:spcPct val="100000"/>
              </a:lnSpc>
            </a:pPr>
            <a:r>
              <a:rPr sz="1600" spc="-25" dirty="0">
                <a:latin typeface="HGMaruGothicMPRO"/>
                <a:cs typeface="HGMaruGothicMPRO"/>
              </a:rPr>
              <a:t>•代表者名（カナ</a:t>
            </a:r>
            <a:r>
              <a:rPr sz="1600" spc="-50" dirty="0">
                <a:latin typeface="HGMaruGothicMPRO"/>
                <a:cs typeface="HGMaruGothicMPRO"/>
              </a:rPr>
              <a:t>）</a:t>
            </a:r>
            <a:endParaRPr sz="1600">
              <a:latin typeface="HGMaruGothicMPRO"/>
              <a:cs typeface="HGMaruGothicMPRO"/>
            </a:endParaRPr>
          </a:p>
          <a:p>
            <a:pPr marL="12700">
              <a:lnSpc>
                <a:spcPct val="100000"/>
              </a:lnSpc>
            </a:pPr>
            <a:r>
              <a:rPr sz="1600" spc="-25" dirty="0">
                <a:latin typeface="HGMaruGothicMPRO"/>
                <a:cs typeface="HGMaruGothicMPRO"/>
              </a:rPr>
              <a:t>•連絡先電話番号（必須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25" dirty="0">
                <a:latin typeface="HGMaruGothicMPRO"/>
                <a:cs typeface="HGMaruGothicMPRO"/>
              </a:rPr>
              <a:t>•担当者名（必須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30" dirty="0">
                <a:latin typeface="HGMaruGothicMPRO"/>
                <a:cs typeface="HGMaruGothicMPRO"/>
              </a:rPr>
              <a:t>•担当者名（カナ）（必須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30" dirty="0">
                <a:latin typeface="HGMaruGothicMPRO"/>
                <a:cs typeface="HGMaruGothicMPRO"/>
              </a:rPr>
              <a:t>•担当者生年月日</a:t>
            </a:r>
            <a:endParaRPr sz="1600">
              <a:latin typeface="HGMaruGothicMPRO"/>
              <a:cs typeface="HGMaruGothicMPRO"/>
            </a:endParaRPr>
          </a:p>
          <a:p>
            <a:pPr marL="57150">
              <a:lnSpc>
                <a:spcPct val="100000"/>
              </a:lnSpc>
              <a:spcBef>
                <a:spcPts val="1720"/>
              </a:spcBef>
            </a:pPr>
            <a:r>
              <a:rPr sz="1600" b="1" u="sng" spc="-30" dirty="0">
                <a:solidFill>
                  <a:srgbClr val="FF0000"/>
                </a:solidFill>
                <a:uFill>
                  <a:solidFill>
                    <a:srgbClr val="FF0000"/>
                  </a:solidFill>
                </a:uFill>
                <a:latin typeface="HGMaruGothicMPRO"/>
                <a:cs typeface="HGMaruGothicMPRO"/>
              </a:rPr>
              <a:t>手順１２</a:t>
            </a:r>
            <a:endParaRPr sz="1600">
              <a:latin typeface="HGMaruGothicMPRO"/>
              <a:cs typeface="HGMaruGothicMPRO"/>
            </a:endParaRPr>
          </a:p>
          <a:p>
            <a:pPr marL="259715">
              <a:lnSpc>
                <a:spcPct val="100000"/>
              </a:lnSpc>
            </a:pPr>
            <a:r>
              <a:rPr sz="1600" spc="-30" dirty="0">
                <a:latin typeface="HGMaruGothicMPRO"/>
                <a:cs typeface="HGMaruGothicMPRO"/>
              </a:rPr>
              <a:t>最後に、「入力内容を確認する」をクリックします。</a:t>
            </a:r>
            <a:endParaRPr sz="1600">
              <a:latin typeface="HGMaruGothicMPRO"/>
              <a:cs typeface="HGMaruGothicMPRO"/>
            </a:endParaRPr>
          </a:p>
        </p:txBody>
      </p:sp>
      <p:sp>
        <p:nvSpPr>
          <p:cNvPr id="30" name="object 3">
            <a:extLst>
              <a:ext uri="{FF2B5EF4-FFF2-40B4-BE49-F238E27FC236}">
                <a16:creationId xmlns:a16="http://schemas.microsoft.com/office/drawing/2014/main" id="{D4A7FA4C-C29D-4147-91EA-3874A2B3DC1C}"/>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1" name="object 4">
            <a:extLst>
              <a:ext uri="{FF2B5EF4-FFF2-40B4-BE49-F238E27FC236}">
                <a16:creationId xmlns:a16="http://schemas.microsoft.com/office/drawing/2014/main" id="{235C18E8-4967-4058-A516-BD236FA1C3AD}"/>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EF1F15E-8277-4C5D-BD55-46ED7B2A1324}">
  <ds:schemaRefs>
    <ds:schemaRef ds:uri="http://schemas.microsoft.com/sharepoint/v3/contenttype/forms"/>
  </ds:schemaRefs>
</ds:datastoreItem>
</file>

<file path=customXml/itemProps2.xml><?xml version="1.0" encoding="utf-8"?>
<ds:datastoreItem xmlns:ds="http://schemas.openxmlformats.org/officeDocument/2006/customXml" ds:itemID="{8CAFBD28-9CCA-4621-9F77-417DF56B64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33FDF3-B743-47EE-B6D9-18EF1ACB8E26}">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elements/1.1/"/>
    <ds:schemaRef ds:uri="4e21aece-359b-4e6f-8f54-c70e1e237c6a"/>
    <ds:schemaRef ds:uri="http://www.w3.org/XML/1998/namespace"/>
    <ds:schemaRef ds:uri="http://schemas.microsoft.com/sharepoint/v3"/>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825</TotalTime>
  <Words>846</Words>
  <Application>Microsoft Office PowerPoint</Application>
  <PresentationFormat>ワイド画面</PresentationFormat>
  <Paragraphs>174</Paragraphs>
  <Slides>18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HGMaruGothicMPRO</vt:lpstr>
      <vt:lpstr>HGMaruGothicMPRO</vt:lpstr>
      <vt:lpstr>UD デジタル 教科書体 N-B</vt:lpstr>
      <vt:lpstr>游ゴシック</vt:lpstr>
      <vt:lpstr>游ゴシック</vt:lpstr>
      <vt:lpstr>游ゴシック Light</vt:lpstr>
      <vt:lpstr>Arial</vt:lpstr>
      <vt:lpstr>Office テーマ</vt:lpstr>
      <vt:lpstr>行政オンラインシステムによる アドプト･プログラムの活動報告手順</vt:lpstr>
      <vt:lpstr>目次</vt:lpstr>
      <vt:lpstr>申請の前に</vt:lpstr>
      <vt:lpstr>①利用者登録</vt:lpstr>
      <vt:lpstr>①利用者登録</vt:lpstr>
      <vt:lpstr>①利用者登録</vt:lpstr>
      <vt:lpstr>①利用者登録</vt:lpstr>
      <vt:lpstr>①利用者登録</vt:lpstr>
      <vt:lpstr>①利用者登録</vt:lpstr>
      <vt:lpstr>①利用者登録</vt:lpstr>
      <vt:lpstr>①利用者登録</vt:lpstr>
      <vt:lpstr>②申請する（入力）</vt:lpstr>
      <vt:lpstr>②申請する（入力）</vt:lpstr>
      <vt:lpstr>②申請する（入力）</vt:lpstr>
      <vt:lpstr>②申請する（入力）</vt:lpstr>
      <vt:lpstr>②申請する（入力）</vt:lpstr>
      <vt:lpstr>②申請する（入力）</vt:lpstr>
      <vt:lpstr>②申請する（入力）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Yahoo!防災速報アプリ 自治体からの緊急情報 配信ツール利用マニュアル</dc:title>
  <dc:creator>春名　克二</dc:creator>
  <cp:lastModifiedBy>土井　崚平</cp:lastModifiedBy>
  <cp:revision>72</cp:revision>
  <cp:lastPrinted>2024-01-16T06:02:02Z</cp:lastPrinted>
  <dcterms:created xsi:type="dcterms:W3CDTF">2024-01-10T03:16:41Z</dcterms:created>
  <dcterms:modified xsi:type="dcterms:W3CDTF">2024-03-12T01:52:58Z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2024-01-09T00:00:00Z</vt:filetime>
  </property>
  <property fmtid="{D5CDD505-2E9C-101B-9397-08002B2CF9AE}" pid="3" name="Creator">
    <vt:lpwstr>Microsoft® PowerPoint® 2016</vt:lpwstr>
  </property>
  <property fmtid="{D5CDD505-2E9C-101B-9397-08002B2CF9AE}" pid="4" name="LastSaved">
    <vt:filetime>2024-01-10T00:00:00Z</vt:filetime>
  </property>
  <property fmtid="{D5CDD505-2E9C-101B-9397-08002B2CF9AE}" pid="5" name="Producer">
    <vt:lpwstr>Microsoft® PowerPoint® 2016</vt:lpwstr>
  </property>
  <property fmtid="{D5CDD505-2E9C-101B-9397-08002B2CF9AE}" pid="6" name="ContentTypeId">
    <vt:lpwstr>0x01010085D4A840C0B79842806973E30B2A13A0</vt:lpwstr>
  </property>
</Properties>
</file>