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6" r:id="rId4"/>
    <p:sldMasterId id="2147483720" r:id="rId5"/>
  </p:sldMasterIdLst>
  <p:notesMasterIdLst>
    <p:notesMasterId r:id="rId10"/>
  </p:notesMasterIdLst>
  <p:sldIdLst>
    <p:sldId id="1584" r:id="rId6"/>
    <p:sldId id="1586" r:id="rId7"/>
    <p:sldId id="1588" r:id="rId8"/>
    <p:sldId id="1587" r:id="rId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EECE"/>
    <a:srgbClr val="EDF7E9"/>
    <a:srgbClr val="6699FF"/>
    <a:srgbClr val="9999FF"/>
    <a:srgbClr val="99CCFF"/>
    <a:srgbClr val="CCE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74" autoAdjust="0"/>
    <p:restoredTop sz="97527" autoAdjust="0"/>
  </p:normalViewPr>
  <p:slideViewPr>
    <p:cSldViewPr>
      <p:cViewPr>
        <p:scale>
          <a:sx n="80" d="100"/>
          <a:sy n="80" d="100"/>
        </p:scale>
        <p:origin x="-852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3F2D28A0-6F62-4A73-959C-6359E5DDD042}" type="datetimeFigureOut">
              <a:rPr kumimoji="1" lang="ja-JP" altLang="en-US" smtClean="0"/>
              <a:t>2017/2/15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51875A66-8240-4C7B-8F63-ACC40D251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648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75A66-8240-4C7B-8F63-ACC40D2513BA}" type="slidenum">
              <a:rPr lang="ja-JP" altLang="en-US">
                <a:solidFill>
                  <a:prstClr val="black"/>
                </a:solidFill>
              </a:rPr>
              <a:pPr/>
              <a:t>2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39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75A66-8240-4C7B-8F63-ACC40D2513BA}" type="slidenum">
              <a:rPr lang="ja-JP" altLang="en-US">
                <a:solidFill>
                  <a:prstClr val="black"/>
                </a:solidFill>
              </a:rPr>
              <a:pPr/>
              <a:t>3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39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1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44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175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25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68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152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690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683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70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6601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625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441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8481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407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00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59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68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27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63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86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114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526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9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44588" y="2132856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行財政改革推進プラン（案）の取組み状況</a:t>
            </a:r>
            <a:endParaRPr lang="en-US" altLang="ja-JP" sz="2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161925" y="285750"/>
          <a:ext cx="428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" r:id="rId3" imgW="914286" imgH="666667" progId="">
                  <p:embed/>
                </p:oleObj>
              </mc:Choice>
              <mc:Fallback>
                <p:oleObj r:id="rId3" imgW="914286" imgH="666667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" y="285750"/>
                        <a:ext cx="428625" cy="361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86015" y="332656"/>
            <a:ext cx="1147233" cy="372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rtl="0">
              <a:defRPr sz="1000"/>
            </a:pPr>
            <a:r>
              <a:rPr lang="ja-JP" altLang="en-US" sz="1900" b="0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大阪府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663787" y="3037582"/>
            <a:ext cx="3888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≪平成</a:t>
            </a:r>
            <a:r>
              <a:rPr lang="en-US" altLang="ja-JP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年度≫</a:t>
            </a:r>
            <a:endParaRPr lang="en-US" altLang="ja-JP" sz="2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690080" y="5592188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）年</a:t>
            </a:r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lang="en-US" altLang="ja-JP" sz="2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188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020605" y="2987660"/>
            <a:ext cx="2369726" cy="144016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971600" y="1340768"/>
            <a:ext cx="7200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683568" y="1729259"/>
            <a:ext cx="74686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　「行財政改革推進プラン（案）」で掲げた「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具体的な改革の取組み」、　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「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健全で規律ある財政運営の実現」及び「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主な点検項目」について、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具体的な取組みの状況（平成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年度）を掲載しています。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3267856" y="3369752"/>
            <a:ext cx="360040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3287488" y="3840142"/>
            <a:ext cx="34040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3267856" y="4200182"/>
            <a:ext cx="360040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930466" y="3369752"/>
            <a:ext cx="12830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運用・発展（改善）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30466" y="3707740"/>
            <a:ext cx="5500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30466" y="4059107"/>
            <a:ext cx="7760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研究・検討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059832" y="3025181"/>
            <a:ext cx="776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凡例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083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23528" y="15914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　　次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02582" y="836712"/>
            <a:ext cx="4817490" cy="510652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４．具体的な改革の取組み　</a:t>
            </a: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 事業重点化（組み換え）の推進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　 ① 成果重視による事業選択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 ② ストックの活用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（２） 総合力の発揮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　　 ① 行政間連携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）国への提案の強化</a:t>
            </a:r>
            <a:endParaRPr lang="ja-JP" altLang="en-US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）関西広域連合を通じた連携強化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 indent="-266700"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 　（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）府市連携の強化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 indent="-266700"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（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ⅳ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）市町村とのパートナーシップの強化　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　 　② 民間連携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　 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）府民・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との協働の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）民間開放の推進（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PPP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）民間との新たな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パートナーシップ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ⅳ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）民間が活躍できる環境の整備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　 ③ 庁内連携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（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 組織活力の向上</a:t>
            </a:r>
          </a:p>
          <a:p>
            <a:pPr marL="0" indent="0"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 自律的な改革を支える体制の構築</a:t>
            </a:r>
          </a:p>
          <a:p>
            <a:pPr marL="0" indent="0"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　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）マンパワーを最大限発揮できる組織人員体制の構築</a:t>
            </a:r>
          </a:p>
          <a:p>
            <a:pPr marL="0" indent="0"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 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）能力・モチベーションの向上</a:t>
            </a:r>
          </a:p>
          <a:p>
            <a:pPr marL="0" indent="0"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）知的ストックの活用（ナレッジマネジメント）</a:t>
            </a:r>
          </a:p>
          <a:p>
            <a:pPr marL="0" indent="0"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   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業務改革の推進</a:t>
            </a:r>
          </a:p>
          <a:p>
            <a:pPr marL="0" indent="0"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  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ICT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の活用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）府民との対話・利便性の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35696" y="836712"/>
            <a:ext cx="6503929" cy="5001377"/>
          </a:xfrm>
          <a:prstGeom prst="rect">
            <a:avLst/>
          </a:prstGeom>
          <a:noFill/>
        </p:spPr>
        <p:txBody>
          <a:bodyPr wrap="square" lIns="0" rIns="0" rtlCol="0" anchor="t" anchorCtr="0">
            <a:noAutofit/>
          </a:bodyPr>
          <a:lstStyle/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      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　　  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</a:p>
          <a:p>
            <a:pPr algn="r">
              <a:lnSpc>
                <a:spcPts val="1600"/>
              </a:lnSpc>
            </a:pP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　  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・・・・・・・・・・・・・・・・・・・・・・・・・・・・・・・・・・・・・・・・・・・・・・・・・・　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</a:p>
          <a:p>
            <a:pPr algn="r">
              <a:lnSpc>
                <a:spcPts val="1600"/>
              </a:lnSpc>
            </a:pP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</a:p>
          <a:p>
            <a:pPr lvl="0" algn="r">
              <a:lnSpc>
                <a:spcPts val="16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>
              <a:lnSpc>
                <a:spcPts val="1600"/>
              </a:lnSpc>
            </a:pP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607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23528" y="15914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　　次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02582" y="662808"/>
            <a:ext cx="6113634" cy="214417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．健全で規律ある財政運営の実現</a:t>
            </a: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　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（１）健全財政の確保に向けた取組み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 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健全財政に向けた中長期での取組み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．主な点検項目</a:t>
            </a: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）平成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年度以降の取組み「平成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年度末時点の取組み状況」</a:t>
            </a:r>
            <a:endParaRPr lang="ja-JP" altLang="en-US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　①　歳出改革</a:t>
            </a: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　②　歳入確保</a:t>
            </a: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　③　出資法人等の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改革</a:t>
            </a:r>
            <a:endParaRPr lang="ja-JP" altLang="en-US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　④　公の施設の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改革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35696" y="659871"/>
            <a:ext cx="6503929" cy="2553105"/>
          </a:xfrm>
          <a:prstGeom prst="rect">
            <a:avLst/>
          </a:prstGeom>
          <a:noFill/>
        </p:spPr>
        <p:txBody>
          <a:bodyPr wrap="square" lIns="0" rIns="0" rtlCol="0" anchor="t" anchorCtr="0">
            <a:noAutofit/>
          </a:bodyPr>
          <a:lstStyle/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      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</a:p>
          <a:p>
            <a:pPr algn="r">
              <a:lnSpc>
                <a:spcPts val="1600"/>
              </a:lnSpc>
            </a:pP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　  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42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・・・・・・・・・・・・・・・・・・・・・・・・・・・・・・・・・・・・・・・・・・・・・・・・・・・・・・・・・・・・・・・・・　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47</a:t>
            </a:r>
          </a:p>
          <a:p>
            <a:pPr algn="r">
              <a:lnSpc>
                <a:spcPts val="1600"/>
              </a:lnSpc>
            </a:pP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051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wrap="square" lIns="91440" tIns="45720" rIns="91440" bIns="45720">
        <a:spAutoFit/>
        <a:scene3d>
          <a:camera prst="orthographicFront"/>
          <a:lightRig rig="brightRoom" dir="t"/>
        </a:scene3d>
        <a:sp3d contourW="6350" prstMaterial="plastic">
          <a:bevelT w="20320" h="20320" prst="angle"/>
          <a:contourClr>
            <a:schemeClr val="accent1">
              <a:tint val="100000"/>
              <a:shade val="100000"/>
              <a:hueMod val="100000"/>
              <a:satMod val="100000"/>
            </a:schemeClr>
          </a:contourClr>
        </a:sp3d>
      </a:bodyPr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i="1" u="none" strike="noStrike" kern="0" cap="all" spc="0" normalizeH="0" baseline="0" noProof="0" dirty="0" smtClean="0">
            <a:ln/>
            <a:solidFill>
              <a:sysClr val="windowText" lastClr="000000"/>
            </a:solidFill>
            <a:effectLst>
              <a:outerShdw blurRad="19685" dist="12700" dir="5400000" algn="tl" rotWithShape="0">
                <a:srgbClr val="4F81BD">
                  <a:satMod val="130000"/>
                  <a:alpha val="60000"/>
                </a:srgbClr>
              </a:outerShdw>
              <a:reflection blurRad="10000" stA="55000" endPos="48000" dist="500" dir="5400000" sy="-100000" algn="bl" rotWithShape="0"/>
            </a:effectLst>
            <a:uLnTx/>
            <a:uFillTx/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EF5C6CA66625842BD9EABBB207E7DCF" ma:contentTypeVersion="0" ma:contentTypeDescription="新しいドキュメントを作成します。" ma:contentTypeScope="" ma:versionID="19e100ba22bd90536024203d1e7e716f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D13421D-47B8-4EE1-AFD8-43F894A84F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32240C-9678-49BC-876E-9028F5F0CBF7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4BAA375-4434-4683-9766-7CA0A6305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16451</TotalTime>
  <Words>62</Words>
  <Application>Microsoft Office PowerPoint</Application>
  <PresentationFormat>画面に合わせる (4:3)</PresentationFormat>
  <Paragraphs>83</Paragraphs>
  <Slides>4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0</vt:i4>
      </vt:variant>
      <vt:variant>
        <vt:lpstr>スライド タイトル</vt:lpstr>
      </vt:variant>
      <vt:variant>
        <vt:i4>4</vt:i4>
      </vt:variant>
    </vt:vector>
  </HeadingPairs>
  <TitlesOfParts>
    <vt:vector size="6" baseType="lpstr">
      <vt:lpstr>4_Office ​​テーマ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2017-02-14T08:26:02Z</cp:lastPrinted>
  <dcterms:created xsi:type="dcterms:W3CDTF">2014-06-17T12:02:58Z</dcterms:created>
  <dcterms:modified xsi:type="dcterms:W3CDTF">2017-02-15T01:12:21Z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0x010100FEF5C6CA66625842BD9EABBB207E7DCF</vt:lpwstr>
  </property>
</Properties>
</file>