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08" r:id="rId4"/>
  </p:sldMasterIdLst>
  <p:notesMasterIdLst>
    <p:notesMasterId r:id="rId6"/>
  </p:notesMasterIdLst>
  <p:sldIdLst>
    <p:sldId id="1634"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EECE"/>
    <a:srgbClr val="EDF7E9"/>
    <a:srgbClr val="6699FF"/>
    <a:srgbClr val="9999FF"/>
    <a:srgbClr val="99CCFF"/>
    <a:srgbClr val="CCE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74" autoAdjust="0"/>
    <p:restoredTop sz="97527" autoAdjust="0"/>
  </p:normalViewPr>
  <p:slideViewPr>
    <p:cSldViewPr>
      <p:cViewPr>
        <p:scale>
          <a:sx n="80" d="100"/>
          <a:sy n="80" d="100"/>
        </p:scale>
        <p:origin x="-900" y="2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2017/2/15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920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6441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280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777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218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4460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6414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0015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1158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788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44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76368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5527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④公の施設の改革　</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216501385"/>
              </p:ext>
            </p:extLst>
          </p:nvPr>
        </p:nvGraphicFramePr>
        <p:xfrm>
          <a:off x="406363" y="1257727"/>
          <a:ext cx="8331273" cy="5223713"/>
        </p:xfrm>
        <a:graphic>
          <a:graphicData uri="http://schemas.openxmlformats.org/drawingml/2006/table">
            <a:tbl>
              <a:tblPr firstRow="1" bandRow="1">
                <a:tableStyleId>{5C22544A-7EE6-4342-B048-85BDC9FD1C3A}</a:tableStyleId>
              </a:tblPr>
              <a:tblGrid>
                <a:gridCol w="457199"/>
                <a:gridCol w="1753394"/>
                <a:gridCol w="1008112"/>
                <a:gridCol w="2376264"/>
                <a:gridCol w="2736304"/>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上方演芸資料館（ワッハ上方）</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都市魅力創造局</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・提言を踏まえ、平成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月から府の直営施設とし、収蔵資料をしっかりと整理活用し、その魅力を十分に引き出せる資料館とするための取組みを推進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月から直営化。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○有識者からなる資料活用検討委員会（部会を含む）を開催し、収蔵資料の整理を体系的に実施中。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○収蔵資料の展示や諸機関との連携による研究活動等、その魅力を十分に引き出せる資料館とするための取組みを実施中。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展示　</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回</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38641">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mpd="sng">
                      <a:noFill/>
                    </a:ln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金剛コロニー</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福祉室</a:t>
                      </a: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年度の民営化に向けた取組みを継続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年４月から民営化。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648072">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整肢学院</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月から民営化（予定）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245720">
                <a:tc rowSpan="2">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子どもライフサポートセンター</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子ども室</a:t>
                      </a: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・通所については、民間支援機関や市町村と協働のうえ、廃止をめざす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年度末をもって廃止。</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245720">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・入所については、入所実態を踏まえた施設のあり方を検討</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不登校・ひきこもりの状態にある中卒児童から、家庭における不適切養育等を背景とした問題行動のある中卒児童へと、入所児童の状況が大きく変化している入所実態を踏まえ、当該児童の就労自立を支援する体制に再構築。</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24572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中河内救命救急センター</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保健医療室</a:t>
                      </a: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・運営形態のあり方について、東大阪市・東大阪市立総合病院と協議を継続していく</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年４月から（地独）市立東大阪医療センターを指定管理者として指定。</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○運営形態のあり方について、引き続き東大阪市・市立東大阪医療センターと協議を継続していく。</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r>
              <a:tr h="24572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中央図書館</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庁</a:t>
                      </a:r>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市町村教育室</a:t>
                      </a: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月から施設管理業務等に指定管理者制度を導入</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月から施設管理業務等に指定管理者制度を導入。</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24572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中之島図書館</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庁</a:t>
                      </a:r>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市町村教育室</a:t>
                      </a: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月から施設管理業務等に指定管理者制度を導入</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月から施設管理業務等に指定管理者制度を導入。</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47</a:t>
            </a:r>
            <a:endParaRPr lang="ja-JP" altLang="en-US" dirty="0">
              <a:solidFill>
                <a:prstClr val="black"/>
              </a:solidFill>
            </a:endParaRPr>
          </a:p>
        </p:txBody>
      </p:sp>
    </p:spTree>
    <p:extLst>
      <p:ext uri="{BB962C8B-B14F-4D97-AF65-F5344CB8AC3E}">
        <p14:creationId xmlns:p14="http://schemas.microsoft.com/office/powerpoint/2010/main" val="4017158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schemas.microsoft.com/office/2006/metadata/properties"/>
    <ds:schemaRef ds:uri="http://purl.org/dc/dcmitype/"/>
    <ds:schemaRef ds:uri="http://purl.org/dc/terms/"/>
    <ds:schemaRef ds:uri="http://schemas.openxmlformats.org/package/2006/metadata/core-properties"/>
    <ds:schemaRef ds:uri="http://schemas.microsoft.com/office/2006/documentManagement/types"/>
    <ds:schemaRef ds:uri="http://purl.org/dc/elements/1.1/"/>
    <ds:schemaRef ds:uri="http://www.w3.org/XML/1998/namespace"/>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16449</TotalTime>
  <Words>468</Words>
  <Application>Microsoft Office PowerPoint</Application>
  <PresentationFormat>画面に合わせる (4:3)</PresentationFormat>
  <Paragraphs>56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5_Office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2017-02-14T08:26:02Z</cp:lastPrinted>
  <dcterms:created xsi:type="dcterms:W3CDTF">2014-06-17T12:02:58Z</dcterms:created>
  <dcterms:modified xsi:type="dcterms:W3CDTF">2017-02-15T02:01:04Z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