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4"/>
    <p:sldMasterId id="2147483720" r:id="rId5"/>
  </p:sldMasterIdLst>
  <p:notesMasterIdLst>
    <p:notesMasterId r:id="rId10"/>
  </p:notesMasterIdLst>
  <p:sldIdLst>
    <p:sldId id="1584" r:id="rId6"/>
    <p:sldId id="1586" r:id="rId7"/>
    <p:sldId id="1588" r:id="rId8"/>
    <p:sldId id="1587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ECE"/>
    <a:srgbClr val="EDF7E9"/>
    <a:srgbClr val="6699FF"/>
    <a:srgbClr val="9999FF"/>
    <a:srgbClr val="99CCFF"/>
    <a:srgbClr val="CCE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74" autoAdjust="0"/>
    <p:restoredTop sz="97527" autoAdjust="0"/>
  </p:normalViewPr>
  <p:slideViewPr>
    <p:cSldViewPr>
      <p:cViewPr>
        <p:scale>
          <a:sx n="100" d="100"/>
          <a:sy n="100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1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4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7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5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8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52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90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83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70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60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2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44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48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07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0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7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3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6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1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2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44588" y="213285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行財政改革推進プラン（案）の取組み状況</a:t>
            </a:r>
            <a:endParaRPr lang="en-US" altLang="ja-JP" sz="2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61925" y="285750"/>
          <a:ext cx="428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r:id="rId3" imgW="914286" imgH="666667" progId="">
                  <p:embed/>
                </p:oleObj>
              </mc:Choice>
              <mc:Fallback>
                <p:oleObj r:id="rId3" imgW="914286" imgH="666667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285750"/>
                        <a:ext cx="428625" cy="36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6015" y="332656"/>
            <a:ext cx="1147233" cy="37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rtl="0">
              <a:defRPr sz="1000"/>
            </a:pPr>
            <a:r>
              <a:rPr lang="ja-JP" altLang="en-US" sz="1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大阪府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63787" y="3037582"/>
            <a:ext cx="388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≪平成</a:t>
            </a:r>
            <a:r>
              <a:rPr lang="en-US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年度≫</a:t>
            </a:r>
            <a:endParaRPr lang="en-US" altLang="ja-JP" sz="2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90080" y="559218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8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20605" y="2987660"/>
            <a:ext cx="2369726" cy="144016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71600" y="1340768"/>
            <a:ext cx="7200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683568" y="1729259"/>
            <a:ext cx="7468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　「行財政改革推進プラン（案）」で掲げた「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具体的な改革の取組み」、　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「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健全で規律ある財政運営の実現」及び「６．主な点検項目」について、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具体的な取組みの状況（平成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年度）を掲載しています。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267856" y="3369752"/>
            <a:ext cx="360040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287488" y="3840142"/>
            <a:ext cx="3404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267856" y="4200182"/>
            <a:ext cx="360040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30466" y="3369752"/>
            <a:ext cx="12830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運用・発展（改善）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30466" y="3707740"/>
            <a:ext cx="5500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30466" y="4059107"/>
            <a:ext cx="776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研究・検討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59832" y="3025181"/>
            <a:ext cx="776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凡例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8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02582" y="836712"/>
            <a:ext cx="4817490" cy="510652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４．具体的な改革の取組み　</a:t>
            </a: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 事業重点化（組み換え）の推進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 ① 成果重視による事業選択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② ストックの活用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（２） 総合力の発揮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　 ① 行政間連携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）国への提案の強化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）関西広域連合を通じた連携強化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 　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）府市連携の強化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）市町村とのパートナーシップの強化　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 　② 民間連携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 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）府民・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との協働の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）民間開放の推進（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PPP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）民間との新たな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パートナーシップ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）民間が活躍できる環境の整備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 ③ 庁内連携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 組織活力の向上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自律的な改革を支える体制の構築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　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）マンパワーを最大限発揮できる組織人員体制の構築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）能力・モチベーションの向上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）知的ストックの活用（ナレッジマネジメント）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業務改革の推進</a:t>
            </a: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647700">
              <a:lnSpc>
                <a:spcPts val="16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）府民との対話・利便性の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5696" y="836712"/>
            <a:ext cx="6503929" cy="5001377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    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　　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　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</a:p>
          <a:p>
            <a:pPr lvl="0" algn="r">
              <a:lnSpc>
                <a:spcPts val="16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次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02582" y="662808"/>
            <a:ext cx="4817490" cy="21441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．健全で規律ある財政運営の実現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（１）健全財政の確保に向けた取組み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 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健全財政に向けた中長期での取組み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．主な点検項目</a:t>
            </a: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①　歳出改革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②　歳入確保</a:t>
            </a: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③　出資法人等の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647700">
              <a:lnSpc>
                <a:spcPts val="16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　④　公の施設の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5696" y="659871"/>
            <a:ext cx="6503929" cy="2553105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      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・・・・・・・・・・・・・・・・・・・・・・・・・・・・・・・・・・・・・・・・・・・・・・・・・・・・・・・・・・・・・・・・・・・・・・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</a:p>
          <a:p>
            <a:pPr lvl="0"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・・・・・・・・・・・・・・・・・・・・・・・・・・・・・・・・・・・・・・・・・・・・・・・・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</a:p>
          <a:p>
            <a:pPr algn="r">
              <a:lnSpc>
                <a:spcPts val="16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・・・・・・・・・・・・・・・・・・・・・・・・・・・・・・・・・・・・・・・・・・・・・・・・・・・・・・・・・・・・・・・・・　　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</a:p>
          <a:p>
            <a:pPr algn="r">
              <a:lnSpc>
                <a:spcPts val="1600"/>
              </a:lnSpc>
            </a:pP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5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32240C-9678-49BC-876E-9028F5F0CBF7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14913</TotalTime>
  <Words>63</Words>
  <Application>Microsoft Office PowerPoint</Application>
  <PresentationFormat>画面に合わせる (4:3)</PresentationFormat>
  <Paragraphs>83</Paragraphs>
  <Slides>4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4_Office ​​テーマ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1405</cp:revision>
  <cp:lastPrinted>2016-02-15T08:14:19Z</cp:lastPrinted>
  <dcterms:created xsi:type="dcterms:W3CDTF">2014-06-17T12:02:58Z</dcterms:created>
  <dcterms:modified xsi:type="dcterms:W3CDTF">2016-02-16T07:51:21Z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