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71">
          <p15:clr>
            <a:srgbClr val="A4A3A4"/>
          </p15:clr>
        </p15:guide>
        <p15:guide id="3" orient="horz" pos="3249">
          <p15:clr>
            <a:srgbClr val="A4A3A4"/>
          </p15:clr>
        </p15:guide>
        <p15:guide id="4" pos="3120">
          <p15:clr>
            <a:srgbClr val="A4A3A4"/>
          </p15:clr>
        </p15:guide>
        <p15:guide id="5" pos="3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F8B4"/>
    <a:srgbClr val="F8F577"/>
    <a:srgbClr val="DBF775"/>
    <a:srgbClr val="FF3300"/>
    <a:srgbClr val="004821"/>
    <a:srgbClr val="FD0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896" autoAdjust="0"/>
  </p:normalViewPr>
  <p:slideViewPr>
    <p:cSldViewPr>
      <p:cViewPr varScale="1">
        <p:scale>
          <a:sx n="70" d="100"/>
          <a:sy n="70" d="100"/>
        </p:scale>
        <p:origin x="1218" y="60"/>
      </p:cViewPr>
      <p:guideLst>
        <p:guide orient="horz" pos="2160"/>
        <p:guide orient="horz" pos="1071"/>
        <p:guide orient="horz" pos="3249"/>
        <p:guide pos="3120"/>
        <p:guide pos="3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318D2-8910-47BB-9706-AE01BF7D3BD1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7903C-250C-4D79-B96E-E40F5371C4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40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7903C-250C-4D79-B96E-E40F5371C42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84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3A1-B6A3-4645-B132-844E6235BFA2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2F44-D501-4DDF-A3EC-F1E89BF41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10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3A1-B6A3-4645-B132-844E6235BFA2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2F44-D501-4DDF-A3EC-F1E89BF41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5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3A1-B6A3-4645-B132-844E6235BFA2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2F44-D501-4DDF-A3EC-F1E89BF41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9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3A1-B6A3-4645-B132-844E6235BFA2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2F44-D501-4DDF-A3EC-F1E89BF41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1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3A1-B6A3-4645-B132-844E6235BFA2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2F44-D501-4DDF-A3EC-F1E89BF41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54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3A1-B6A3-4645-B132-844E6235BFA2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2F44-D501-4DDF-A3EC-F1E89BF41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38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3A1-B6A3-4645-B132-844E6235BFA2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2F44-D501-4DDF-A3EC-F1E89BF41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4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3A1-B6A3-4645-B132-844E6235BFA2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2F44-D501-4DDF-A3EC-F1E89BF41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28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3A1-B6A3-4645-B132-844E6235BFA2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2F44-D501-4DDF-A3EC-F1E89BF41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06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3A1-B6A3-4645-B132-844E6235BFA2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2F44-D501-4DDF-A3EC-F1E89BF41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99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53A1-B6A3-4645-B132-844E6235BFA2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2F44-D501-4DDF-A3EC-F1E89BF41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80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353A1-B6A3-4645-B132-844E6235BFA2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72F44-D501-4DDF-A3EC-F1E89BF416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87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7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2">
            <a:extLst>
              <a:ext uri="{FF2B5EF4-FFF2-40B4-BE49-F238E27FC236}">
                <a16:creationId xmlns:a16="http://schemas.microsoft.com/office/drawing/2014/main" id="{123D087B-F78C-462B-8516-DCFE3813C25A}"/>
              </a:ext>
            </a:extLst>
          </p:cNvPr>
          <p:cNvSpPr txBox="1"/>
          <p:nvPr/>
        </p:nvSpPr>
        <p:spPr>
          <a:xfrm>
            <a:off x="251575" y="206469"/>
            <a:ext cx="6120680" cy="3420751"/>
          </a:xfrm>
          <a:custGeom>
            <a:avLst/>
            <a:gdLst>
              <a:gd name="connsiteX0" fmla="*/ 0 w 6698613"/>
              <a:gd name="connsiteY0" fmla="*/ 0 h 3570208"/>
              <a:gd name="connsiteX1" fmla="*/ 692190 w 6698613"/>
              <a:gd name="connsiteY1" fmla="*/ 0 h 3570208"/>
              <a:gd name="connsiteX2" fmla="*/ 1317394 w 6698613"/>
              <a:gd name="connsiteY2" fmla="*/ 0 h 3570208"/>
              <a:gd name="connsiteX3" fmla="*/ 2009584 w 6698613"/>
              <a:gd name="connsiteY3" fmla="*/ 0 h 3570208"/>
              <a:gd name="connsiteX4" fmla="*/ 2500816 w 6698613"/>
              <a:gd name="connsiteY4" fmla="*/ 0 h 3570208"/>
              <a:gd name="connsiteX5" fmla="*/ 3059033 w 6698613"/>
              <a:gd name="connsiteY5" fmla="*/ 0 h 3570208"/>
              <a:gd name="connsiteX6" fmla="*/ 3483279 w 6698613"/>
              <a:gd name="connsiteY6" fmla="*/ 0 h 3570208"/>
              <a:gd name="connsiteX7" fmla="*/ 4108483 w 6698613"/>
              <a:gd name="connsiteY7" fmla="*/ 0 h 3570208"/>
              <a:gd name="connsiteX8" fmla="*/ 4666700 w 6698613"/>
              <a:gd name="connsiteY8" fmla="*/ 0 h 3570208"/>
              <a:gd name="connsiteX9" fmla="*/ 5358890 w 6698613"/>
              <a:gd name="connsiteY9" fmla="*/ 0 h 3570208"/>
              <a:gd name="connsiteX10" fmla="*/ 5984094 w 6698613"/>
              <a:gd name="connsiteY10" fmla="*/ 0 h 3570208"/>
              <a:gd name="connsiteX11" fmla="*/ 6698613 w 6698613"/>
              <a:gd name="connsiteY11" fmla="*/ 0 h 3570208"/>
              <a:gd name="connsiteX12" fmla="*/ 6698613 w 6698613"/>
              <a:gd name="connsiteY12" fmla="*/ 666439 h 3570208"/>
              <a:gd name="connsiteX13" fmla="*/ 6698613 w 6698613"/>
              <a:gd name="connsiteY13" fmla="*/ 1225771 h 3570208"/>
              <a:gd name="connsiteX14" fmla="*/ 6698613 w 6698613"/>
              <a:gd name="connsiteY14" fmla="*/ 1713700 h 3570208"/>
              <a:gd name="connsiteX15" fmla="*/ 6698613 w 6698613"/>
              <a:gd name="connsiteY15" fmla="*/ 2380139 h 3570208"/>
              <a:gd name="connsiteX16" fmla="*/ 6698613 w 6698613"/>
              <a:gd name="connsiteY16" fmla="*/ 3046577 h 3570208"/>
              <a:gd name="connsiteX17" fmla="*/ 6698613 w 6698613"/>
              <a:gd name="connsiteY17" fmla="*/ 3570208 h 3570208"/>
              <a:gd name="connsiteX18" fmla="*/ 6274368 w 6698613"/>
              <a:gd name="connsiteY18" fmla="*/ 3570208 h 3570208"/>
              <a:gd name="connsiteX19" fmla="*/ 5850122 w 6698613"/>
              <a:gd name="connsiteY19" fmla="*/ 3570208 h 3570208"/>
              <a:gd name="connsiteX20" fmla="*/ 5291904 w 6698613"/>
              <a:gd name="connsiteY20" fmla="*/ 3570208 h 3570208"/>
              <a:gd name="connsiteX21" fmla="*/ 4666700 w 6698613"/>
              <a:gd name="connsiteY21" fmla="*/ 3570208 h 3570208"/>
              <a:gd name="connsiteX22" fmla="*/ 4309441 w 6698613"/>
              <a:gd name="connsiteY22" fmla="*/ 3570208 h 3570208"/>
              <a:gd name="connsiteX23" fmla="*/ 3751223 w 6698613"/>
              <a:gd name="connsiteY23" fmla="*/ 3570208 h 3570208"/>
              <a:gd name="connsiteX24" fmla="*/ 3393964 w 6698613"/>
              <a:gd name="connsiteY24" fmla="*/ 3570208 h 3570208"/>
              <a:gd name="connsiteX25" fmla="*/ 2701774 w 6698613"/>
              <a:gd name="connsiteY25" fmla="*/ 3570208 h 3570208"/>
              <a:gd name="connsiteX26" fmla="*/ 2143556 w 6698613"/>
              <a:gd name="connsiteY26" fmla="*/ 3570208 h 3570208"/>
              <a:gd name="connsiteX27" fmla="*/ 1652325 w 6698613"/>
              <a:gd name="connsiteY27" fmla="*/ 3570208 h 3570208"/>
              <a:gd name="connsiteX28" fmla="*/ 1161093 w 6698613"/>
              <a:gd name="connsiteY28" fmla="*/ 3570208 h 3570208"/>
              <a:gd name="connsiteX29" fmla="*/ 535889 w 6698613"/>
              <a:gd name="connsiteY29" fmla="*/ 3570208 h 3570208"/>
              <a:gd name="connsiteX30" fmla="*/ 0 w 6698613"/>
              <a:gd name="connsiteY30" fmla="*/ 3570208 h 3570208"/>
              <a:gd name="connsiteX31" fmla="*/ 0 w 6698613"/>
              <a:gd name="connsiteY31" fmla="*/ 3046577 h 3570208"/>
              <a:gd name="connsiteX32" fmla="*/ 0 w 6698613"/>
              <a:gd name="connsiteY32" fmla="*/ 2380139 h 3570208"/>
              <a:gd name="connsiteX33" fmla="*/ 0 w 6698613"/>
              <a:gd name="connsiteY33" fmla="*/ 1749402 h 3570208"/>
              <a:gd name="connsiteX34" fmla="*/ 0 w 6698613"/>
              <a:gd name="connsiteY34" fmla="*/ 1118665 h 3570208"/>
              <a:gd name="connsiteX35" fmla="*/ 0 w 6698613"/>
              <a:gd name="connsiteY35" fmla="*/ 630737 h 3570208"/>
              <a:gd name="connsiteX36" fmla="*/ 0 w 6698613"/>
              <a:gd name="connsiteY36" fmla="*/ 0 h 357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698613" h="3570208" extrusionOk="0">
                <a:moveTo>
                  <a:pt x="0" y="0"/>
                </a:moveTo>
                <a:cubicBezTo>
                  <a:pt x="156326" y="-35263"/>
                  <a:pt x="451398" y="25427"/>
                  <a:pt x="692190" y="0"/>
                </a:cubicBezTo>
                <a:cubicBezTo>
                  <a:pt x="932982" y="-25427"/>
                  <a:pt x="1069368" y="69282"/>
                  <a:pt x="1317394" y="0"/>
                </a:cubicBezTo>
                <a:cubicBezTo>
                  <a:pt x="1565420" y="-69282"/>
                  <a:pt x="1734249" y="25161"/>
                  <a:pt x="2009584" y="0"/>
                </a:cubicBezTo>
                <a:cubicBezTo>
                  <a:pt x="2284919" y="-25161"/>
                  <a:pt x="2258706" y="42002"/>
                  <a:pt x="2500816" y="0"/>
                </a:cubicBezTo>
                <a:cubicBezTo>
                  <a:pt x="2742926" y="-42002"/>
                  <a:pt x="2935370" y="23825"/>
                  <a:pt x="3059033" y="0"/>
                </a:cubicBezTo>
                <a:cubicBezTo>
                  <a:pt x="3182696" y="-23825"/>
                  <a:pt x="3301415" y="36491"/>
                  <a:pt x="3483279" y="0"/>
                </a:cubicBezTo>
                <a:cubicBezTo>
                  <a:pt x="3665143" y="-36491"/>
                  <a:pt x="3952482" y="15870"/>
                  <a:pt x="4108483" y="0"/>
                </a:cubicBezTo>
                <a:cubicBezTo>
                  <a:pt x="4264484" y="-15870"/>
                  <a:pt x="4528032" y="41774"/>
                  <a:pt x="4666700" y="0"/>
                </a:cubicBezTo>
                <a:cubicBezTo>
                  <a:pt x="4805368" y="-41774"/>
                  <a:pt x="5103024" y="46230"/>
                  <a:pt x="5358890" y="0"/>
                </a:cubicBezTo>
                <a:cubicBezTo>
                  <a:pt x="5614756" y="-46230"/>
                  <a:pt x="5681051" y="74537"/>
                  <a:pt x="5984094" y="0"/>
                </a:cubicBezTo>
                <a:cubicBezTo>
                  <a:pt x="6287137" y="-74537"/>
                  <a:pt x="6478823" y="26919"/>
                  <a:pt x="6698613" y="0"/>
                </a:cubicBezTo>
                <a:cubicBezTo>
                  <a:pt x="6770408" y="316835"/>
                  <a:pt x="6626733" y="505299"/>
                  <a:pt x="6698613" y="666439"/>
                </a:cubicBezTo>
                <a:cubicBezTo>
                  <a:pt x="6770493" y="827579"/>
                  <a:pt x="6673196" y="1072175"/>
                  <a:pt x="6698613" y="1225771"/>
                </a:cubicBezTo>
                <a:cubicBezTo>
                  <a:pt x="6724030" y="1379367"/>
                  <a:pt x="6663838" y="1604388"/>
                  <a:pt x="6698613" y="1713700"/>
                </a:cubicBezTo>
                <a:cubicBezTo>
                  <a:pt x="6733388" y="1823012"/>
                  <a:pt x="6619870" y="2136379"/>
                  <a:pt x="6698613" y="2380139"/>
                </a:cubicBezTo>
                <a:cubicBezTo>
                  <a:pt x="6777356" y="2623899"/>
                  <a:pt x="6683630" y="2811693"/>
                  <a:pt x="6698613" y="3046577"/>
                </a:cubicBezTo>
                <a:cubicBezTo>
                  <a:pt x="6713596" y="3281461"/>
                  <a:pt x="6652792" y="3333220"/>
                  <a:pt x="6698613" y="3570208"/>
                </a:cubicBezTo>
                <a:cubicBezTo>
                  <a:pt x="6552669" y="3573715"/>
                  <a:pt x="6440153" y="3520798"/>
                  <a:pt x="6274368" y="3570208"/>
                </a:cubicBezTo>
                <a:cubicBezTo>
                  <a:pt x="6108583" y="3619618"/>
                  <a:pt x="5972244" y="3552516"/>
                  <a:pt x="5850122" y="3570208"/>
                </a:cubicBezTo>
                <a:cubicBezTo>
                  <a:pt x="5728000" y="3587900"/>
                  <a:pt x="5404897" y="3527732"/>
                  <a:pt x="5291904" y="3570208"/>
                </a:cubicBezTo>
                <a:cubicBezTo>
                  <a:pt x="5178911" y="3612684"/>
                  <a:pt x="4909213" y="3563583"/>
                  <a:pt x="4666700" y="3570208"/>
                </a:cubicBezTo>
                <a:cubicBezTo>
                  <a:pt x="4424187" y="3576833"/>
                  <a:pt x="4417472" y="3545865"/>
                  <a:pt x="4309441" y="3570208"/>
                </a:cubicBezTo>
                <a:cubicBezTo>
                  <a:pt x="4201410" y="3594551"/>
                  <a:pt x="3959809" y="3563142"/>
                  <a:pt x="3751223" y="3570208"/>
                </a:cubicBezTo>
                <a:cubicBezTo>
                  <a:pt x="3542637" y="3577274"/>
                  <a:pt x="3497618" y="3550739"/>
                  <a:pt x="3393964" y="3570208"/>
                </a:cubicBezTo>
                <a:cubicBezTo>
                  <a:pt x="3290310" y="3589677"/>
                  <a:pt x="3005253" y="3526185"/>
                  <a:pt x="2701774" y="3570208"/>
                </a:cubicBezTo>
                <a:cubicBezTo>
                  <a:pt x="2398295" y="3614231"/>
                  <a:pt x="2401599" y="3554660"/>
                  <a:pt x="2143556" y="3570208"/>
                </a:cubicBezTo>
                <a:cubicBezTo>
                  <a:pt x="1885513" y="3585756"/>
                  <a:pt x="1841730" y="3550150"/>
                  <a:pt x="1652325" y="3570208"/>
                </a:cubicBezTo>
                <a:cubicBezTo>
                  <a:pt x="1462920" y="3590266"/>
                  <a:pt x="1400237" y="3537543"/>
                  <a:pt x="1161093" y="3570208"/>
                </a:cubicBezTo>
                <a:cubicBezTo>
                  <a:pt x="921949" y="3602873"/>
                  <a:pt x="722034" y="3508109"/>
                  <a:pt x="535889" y="3570208"/>
                </a:cubicBezTo>
                <a:cubicBezTo>
                  <a:pt x="349744" y="3632307"/>
                  <a:pt x="196814" y="3551796"/>
                  <a:pt x="0" y="3570208"/>
                </a:cubicBezTo>
                <a:cubicBezTo>
                  <a:pt x="-49164" y="3388033"/>
                  <a:pt x="22235" y="3155559"/>
                  <a:pt x="0" y="3046577"/>
                </a:cubicBezTo>
                <a:cubicBezTo>
                  <a:pt x="-22235" y="2937595"/>
                  <a:pt x="51259" y="2648216"/>
                  <a:pt x="0" y="2380139"/>
                </a:cubicBezTo>
                <a:cubicBezTo>
                  <a:pt x="-51259" y="2112062"/>
                  <a:pt x="33417" y="1880338"/>
                  <a:pt x="0" y="1749402"/>
                </a:cubicBezTo>
                <a:cubicBezTo>
                  <a:pt x="-33417" y="1618466"/>
                  <a:pt x="53991" y="1328689"/>
                  <a:pt x="0" y="1118665"/>
                </a:cubicBezTo>
                <a:cubicBezTo>
                  <a:pt x="-53991" y="908641"/>
                  <a:pt x="49353" y="808914"/>
                  <a:pt x="0" y="630737"/>
                </a:cubicBezTo>
                <a:cubicBezTo>
                  <a:pt x="-49353" y="452560"/>
                  <a:pt x="22466" y="313642"/>
                  <a:pt x="0" y="0"/>
                </a:cubicBezTo>
                <a:close/>
              </a:path>
            </a:pathLst>
          </a:custGeom>
          <a:noFill/>
          <a:ln w="19050">
            <a:solidFill>
              <a:srgbClr val="0070C0"/>
            </a:solidFill>
            <a:extLst>
              <a:ext uri="{C807C97D-BFC1-408E-A445-0C87EB9F89A2}">
                <ask:lineSketchStyleProp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sk="http://schemas.microsoft.com/office/drawing/2018/sketchyshapes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sd="26596362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ja-JP" sz="1600" b="1" kern="1200" dirty="0" smtClean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今年も、大人も子</a:t>
            </a:r>
            <a:r>
              <a:rPr lang="ja-JP" altLang="en-US" sz="1600" b="1" kern="1200" dirty="0" smtClean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ども</a:t>
            </a:r>
            <a:r>
              <a:rPr lang="ja-JP" sz="1600" b="1" kern="1200" dirty="0" smtClean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も楽しく学べる防災イベント</a:t>
            </a:r>
            <a:endParaRPr lang="ja-JP" sz="1400" b="1" dirty="0" smtClean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13</a:t>
            </a:r>
            <a:r>
              <a:rPr lang="ja-JP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回中河内防災フェア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in</a:t>
            </a:r>
            <a:r>
              <a:rPr lang="ja-JP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久宝寺緑地</a:t>
            </a:r>
          </a:p>
          <a:p>
            <a:pPr>
              <a:spcAft>
                <a:spcPts val="0"/>
              </a:spcAft>
            </a:pPr>
            <a:r>
              <a:rPr lang="ja-JP" altLang="en-US" sz="16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　　　　　　　　　　</a:t>
            </a:r>
            <a:r>
              <a:rPr lang="ja-JP" altLang="en-US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開催しました</a:t>
            </a:r>
            <a:r>
              <a:rPr lang="ja-JP" altLang="en-US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  <a:endParaRPr lang="en-US" altLang="ja-JP" b="1" dirty="0" smtClean="0">
              <a:solidFill>
                <a:srgbClr val="FF0000"/>
              </a:solidFill>
              <a:latin typeface="ＭＳ Ｐゴシック" panose="020B0600070205080204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ja-JP" sz="1100" kern="1200" dirty="0" smtClean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600" dirty="0">
                <a:solidFill>
                  <a:srgbClr val="00B05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令和元年１１月１６日（土</a:t>
            </a:r>
            <a:r>
              <a:rPr lang="ja-JP" altLang="en-US" sz="1600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）、久宝寺緑地 修景広場付近で、</a:t>
            </a:r>
            <a:r>
              <a:rPr lang="en-US" altLang="ja-JP" sz="1600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sz="1600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</a:t>
            </a:r>
            <a:r>
              <a:rPr lang="en-US" altLang="ja-JP" sz="1600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</a:t>
            </a:r>
            <a:r>
              <a:rPr lang="ja-JP" altLang="en-US" sz="1600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回中河内防災フェア</a:t>
            </a:r>
            <a:r>
              <a:rPr lang="en-US" altLang="ja-JP" sz="1600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in</a:t>
            </a:r>
            <a:r>
              <a:rPr lang="ja-JP" sz="1600" kern="1200" dirty="0" smtClean="0">
                <a:solidFill>
                  <a:srgbClr val="00B05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久宝寺緑地</a:t>
            </a:r>
            <a:r>
              <a:rPr lang="en-US" altLang="ja-JP" sz="1600" kern="1200" dirty="0" smtClean="0">
                <a:solidFill>
                  <a:srgbClr val="00B05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』</a:t>
            </a:r>
            <a:r>
              <a:rPr lang="ja-JP" altLang="en-US" sz="1600" kern="1200" dirty="0" err="1" smtClean="0">
                <a:solidFill>
                  <a:srgbClr val="00B05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</a:t>
            </a:r>
            <a:r>
              <a:rPr lang="ja-JP" sz="1600" kern="1200" dirty="0" err="1" smtClean="0">
                <a:solidFill>
                  <a:srgbClr val="00B05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開</a:t>
            </a:r>
            <a:r>
              <a:rPr lang="ja-JP" sz="1600" kern="1200" dirty="0" smtClean="0">
                <a:solidFill>
                  <a:srgbClr val="00B05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催</a:t>
            </a:r>
            <a:r>
              <a:rPr lang="ja-JP" altLang="en-US" sz="1600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しました。</a:t>
            </a:r>
            <a:r>
              <a:rPr lang="ja-JP" sz="1600" kern="1200" dirty="0" smtClean="0">
                <a:solidFill>
                  <a:srgbClr val="00B05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当日は、防災食の炊き出しや防災グッズの展示、レスキューロボットコンテストの競技</a:t>
            </a:r>
            <a:r>
              <a:rPr lang="ja-JP" sz="1600" dirty="0">
                <a:solidFill>
                  <a:srgbClr val="00B05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デモンストレーション</a:t>
            </a:r>
            <a:r>
              <a:rPr lang="ja-JP" sz="1600" kern="1200" dirty="0" smtClean="0">
                <a:solidFill>
                  <a:srgbClr val="00B05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等と「イザ！カエルキャラバン！」との同時開催により、楽しみながら防災について学</a:t>
            </a:r>
            <a:r>
              <a:rPr lang="ja-JP" altLang="en-US" sz="1600" kern="1200" dirty="0" smtClean="0">
                <a:solidFill>
                  <a:srgbClr val="00B05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んでいただきました。</a:t>
            </a:r>
            <a:endParaRPr lang="en-US" altLang="ja-JP" sz="1600" kern="1200" dirty="0" smtClean="0">
              <a:solidFill>
                <a:srgbClr val="00B050"/>
              </a:solidFill>
              <a:effectLst/>
              <a:latin typeface="ＭＳ Ｐゴシック" panose="020B0600070205080204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600" kern="1200" dirty="0" smtClean="0">
                <a:solidFill>
                  <a:srgbClr val="00B05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天候にも恵まれ、約</a:t>
            </a:r>
            <a:r>
              <a:rPr lang="en-US" altLang="ja-JP" sz="1600" b="1" kern="1200" dirty="0" smtClean="0">
                <a:solidFill>
                  <a:srgbClr val="00B05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1,800</a:t>
            </a:r>
            <a:r>
              <a:rPr lang="ja-JP" altLang="en-US" sz="1600" kern="1200" dirty="0" smtClean="0">
                <a:solidFill>
                  <a:srgbClr val="00B05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人もの府民の皆様にお越しいただきました！</a:t>
            </a:r>
            <a:endParaRPr lang="ja-JP" dirty="0">
              <a:solidFill>
                <a:srgbClr val="00B05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7" r="19513"/>
          <a:stretch/>
        </p:blipFill>
        <p:spPr>
          <a:xfrm rot="5400000">
            <a:off x="4726929" y="4864508"/>
            <a:ext cx="1507444" cy="1825018"/>
          </a:xfrm>
          <a:prstGeom prst="roundRect">
            <a:avLst>
              <a:gd name="adj" fmla="val 8443"/>
            </a:avLst>
          </a:prstGeom>
        </p:spPr>
      </p:pic>
      <p:sp>
        <p:nvSpPr>
          <p:cNvPr id="15" name="角丸四角形吹き出し 14"/>
          <p:cNvSpPr/>
          <p:nvPr/>
        </p:nvSpPr>
        <p:spPr>
          <a:xfrm>
            <a:off x="4560808" y="3933056"/>
            <a:ext cx="1832352" cy="743336"/>
          </a:xfrm>
          <a:prstGeom prst="wedgeRoundRectCallout">
            <a:avLst>
              <a:gd name="adj1" fmla="val 24853"/>
              <a:gd name="adj2" fmla="val 69001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err="1" smtClean="0">
                <a:solidFill>
                  <a:srgbClr val="0070C0"/>
                </a:solidFill>
              </a:rPr>
              <a:t>もずやん</a:t>
            </a:r>
            <a:r>
              <a:rPr kumimoji="1" lang="ja-JP" altLang="en-US" sz="1400" b="1" dirty="0" smtClean="0">
                <a:solidFill>
                  <a:srgbClr val="0070C0"/>
                </a:solidFill>
              </a:rPr>
              <a:t>と</a:t>
            </a:r>
            <a:endParaRPr kumimoji="1" lang="en-US" altLang="ja-JP" sz="1400" b="1" dirty="0" smtClean="0">
              <a:solidFill>
                <a:srgbClr val="0070C0"/>
              </a:solidFill>
            </a:endParaRPr>
          </a:p>
          <a:p>
            <a:pPr algn="ctr"/>
            <a:r>
              <a:rPr kumimoji="1" lang="en-US" altLang="ja-JP" sz="1400" b="1" dirty="0" smtClean="0">
                <a:solidFill>
                  <a:srgbClr val="0070C0"/>
                </a:solidFill>
              </a:rPr>
              <a:t>Ponta</a:t>
            </a:r>
            <a:r>
              <a:rPr kumimoji="1" lang="ja-JP" altLang="en-US" sz="1400" b="1" dirty="0" err="1" smtClean="0">
                <a:solidFill>
                  <a:srgbClr val="0070C0"/>
                </a:solidFill>
              </a:rPr>
              <a:t>くんも</a:t>
            </a:r>
            <a:r>
              <a:rPr lang="ja-JP" altLang="en-US" sz="1400" b="1" dirty="0">
                <a:solidFill>
                  <a:srgbClr val="0070C0"/>
                </a:solidFill>
              </a:rPr>
              <a:t>参加</a:t>
            </a:r>
            <a:r>
              <a:rPr kumimoji="1" lang="ja-JP" altLang="en-US" sz="1400" b="1" dirty="0" smtClean="0">
                <a:solidFill>
                  <a:srgbClr val="0070C0"/>
                </a:solidFill>
              </a:rPr>
              <a:t>！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584366" y="6034079"/>
            <a:ext cx="3007226" cy="4966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八尾高校吹奏楽部の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演奏で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会場を盛り上げていただきました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9" r="5728" b="12468"/>
          <a:stretch/>
        </p:blipFill>
        <p:spPr>
          <a:xfrm>
            <a:off x="342472" y="3933056"/>
            <a:ext cx="4034464" cy="2597683"/>
          </a:xfrm>
          <a:prstGeom prst="rect">
            <a:avLst/>
          </a:prstGeom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 rot="1800000">
            <a:off x="6853347" y="-428353"/>
            <a:ext cx="4285667" cy="1548926"/>
          </a:xfrm>
          <a:prstGeom prst="rect">
            <a:avLst/>
          </a:prstGeom>
          <a:solidFill>
            <a:srgbClr val="92F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 rot="1800000">
            <a:off x="6988034" y="-550743"/>
            <a:ext cx="4285667" cy="1496410"/>
          </a:xfrm>
          <a:prstGeom prst="rect">
            <a:avLst/>
          </a:prstGeom>
          <a:solidFill>
            <a:srgbClr val="F8F57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8F577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16" y="1822648"/>
            <a:ext cx="3036071" cy="1804572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7327538" y="908720"/>
            <a:ext cx="2161965" cy="714104"/>
          </a:xfrm>
          <a:prstGeom prst="wedgeRoundRectCallout">
            <a:avLst>
              <a:gd name="adj1" fmla="val 12365"/>
              <a:gd name="adj2" fmla="val 127255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rgbClr val="0070C0"/>
                </a:solidFill>
              </a:rPr>
              <a:t>八尾土木事務所　所長の開会宣言でスタート！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47" y="3839992"/>
            <a:ext cx="3027745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103477" y="91364"/>
            <a:ext cx="9694800" cy="4231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123D087B-F78C-462B-8516-DCFE3813C25A}"/>
              </a:ext>
            </a:extLst>
          </p:cNvPr>
          <p:cNvSpPr txBox="1"/>
          <p:nvPr/>
        </p:nvSpPr>
        <p:spPr>
          <a:xfrm>
            <a:off x="268933" y="165957"/>
            <a:ext cx="9333432" cy="382723"/>
          </a:xfrm>
          <a:custGeom>
            <a:avLst/>
            <a:gdLst>
              <a:gd name="connsiteX0" fmla="*/ 0 w 6698613"/>
              <a:gd name="connsiteY0" fmla="*/ 0 h 3570208"/>
              <a:gd name="connsiteX1" fmla="*/ 692190 w 6698613"/>
              <a:gd name="connsiteY1" fmla="*/ 0 h 3570208"/>
              <a:gd name="connsiteX2" fmla="*/ 1317394 w 6698613"/>
              <a:gd name="connsiteY2" fmla="*/ 0 h 3570208"/>
              <a:gd name="connsiteX3" fmla="*/ 2009584 w 6698613"/>
              <a:gd name="connsiteY3" fmla="*/ 0 h 3570208"/>
              <a:gd name="connsiteX4" fmla="*/ 2500816 w 6698613"/>
              <a:gd name="connsiteY4" fmla="*/ 0 h 3570208"/>
              <a:gd name="connsiteX5" fmla="*/ 3059033 w 6698613"/>
              <a:gd name="connsiteY5" fmla="*/ 0 h 3570208"/>
              <a:gd name="connsiteX6" fmla="*/ 3483279 w 6698613"/>
              <a:gd name="connsiteY6" fmla="*/ 0 h 3570208"/>
              <a:gd name="connsiteX7" fmla="*/ 4108483 w 6698613"/>
              <a:gd name="connsiteY7" fmla="*/ 0 h 3570208"/>
              <a:gd name="connsiteX8" fmla="*/ 4666700 w 6698613"/>
              <a:gd name="connsiteY8" fmla="*/ 0 h 3570208"/>
              <a:gd name="connsiteX9" fmla="*/ 5358890 w 6698613"/>
              <a:gd name="connsiteY9" fmla="*/ 0 h 3570208"/>
              <a:gd name="connsiteX10" fmla="*/ 5984094 w 6698613"/>
              <a:gd name="connsiteY10" fmla="*/ 0 h 3570208"/>
              <a:gd name="connsiteX11" fmla="*/ 6698613 w 6698613"/>
              <a:gd name="connsiteY11" fmla="*/ 0 h 3570208"/>
              <a:gd name="connsiteX12" fmla="*/ 6698613 w 6698613"/>
              <a:gd name="connsiteY12" fmla="*/ 666439 h 3570208"/>
              <a:gd name="connsiteX13" fmla="*/ 6698613 w 6698613"/>
              <a:gd name="connsiteY13" fmla="*/ 1225771 h 3570208"/>
              <a:gd name="connsiteX14" fmla="*/ 6698613 w 6698613"/>
              <a:gd name="connsiteY14" fmla="*/ 1713700 h 3570208"/>
              <a:gd name="connsiteX15" fmla="*/ 6698613 w 6698613"/>
              <a:gd name="connsiteY15" fmla="*/ 2380139 h 3570208"/>
              <a:gd name="connsiteX16" fmla="*/ 6698613 w 6698613"/>
              <a:gd name="connsiteY16" fmla="*/ 3046577 h 3570208"/>
              <a:gd name="connsiteX17" fmla="*/ 6698613 w 6698613"/>
              <a:gd name="connsiteY17" fmla="*/ 3570208 h 3570208"/>
              <a:gd name="connsiteX18" fmla="*/ 6274368 w 6698613"/>
              <a:gd name="connsiteY18" fmla="*/ 3570208 h 3570208"/>
              <a:gd name="connsiteX19" fmla="*/ 5850122 w 6698613"/>
              <a:gd name="connsiteY19" fmla="*/ 3570208 h 3570208"/>
              <a:gd name="connsiteX20" fmla="*/ 5291904 w 6698613"/>
              <a:gd name="connsiteY20" fmla="*/ 3570208 h 3570208"/>
              <a:gd name="connsiteX21" fmla="*/ 4666700 w 6698613"/>
              <a:gd name="connsiteY21" fmla="*/ 3570208 h 3570208"/>
              <a:gd name="connsiteX22" fmla="*/ 4309441 w 6698613"/>
              <a:gd name="connsiteY22" fmla="*/ 3570208 h 3570208"/>
              <a:gd name="connsiteX23" fmla="*/ 3751223 w 6698613"/>
              <a:gd name="connsiteY23" fmla="*/ 3570208 h 3570208"/>
              <a:gd name="connsiteX24" fmla="*/ 3393964 w 6698613"/>
              <a:gd name="connsiteY24" fmla="*/ 3570208 h 3570208"/>
              <a:gd name="connsiteX25" fmla="*/ 2701774 w 6698613"/>
              <a:gd name="connsiteY25" fmla="*/ 3570208 h 3570208"/>
              <a:gd name="connsiteX26" fmla="*/ 2143556 w 6698613"/>
              <a:gd name="connsiteY26" fmla="*/ 3570208 h 3570208"/>
              <a:gd name="connsiteX27" fmla="*/ 1652325 w 6698613"/>
              <a:gd name="connsiteY27" fmla="*/ 3570208 h 3570208"/>
              <a:gd name="connsiteX28" fmla="*/ 1161093 w 6698613"/>
              <a:gd name="connsiteY28" fmla="*/ 3570208 h 3570208"/>
              <a:gd name="connsiteX29" fmla="*/ 535889 w 6698613"/>
              <a:gd name="connsiteY29" fmla="*/ 3570208 h 3570208"/>
              <a:gd name="connsiteX30" fmla="*/ 0 w 6698613"/>
              <a:gd name="connsiteY30" fmla="*/ 3570208 h 3570208"/>
              <a:gd name="connsiteX31" fmla="*/ 0 w 6698613"/>
              <a:gd name="connsiteY31" fmla="*/ 3046577 h 3570208"/>
              <a:gd name="connsiteX32" fmla="*/ 0 w 6698613"/>
              <a:gd name="connsiteY32" fmla="*/ 2380139 h 3570208"/>
              <a:gd name="connsiteX33" fmla="*/ 0 w 6698613"/>
              <a:gd name="connsiteY33" fmla="*/ 1749402 h 3570208"/>
              <a:gd name="connsiteX34" fmla="*/ 0 w 6698613"/>
              <a:gd name="connsiteY34" fmla="*/ 1118665 h 3570208"/>
              <a:gd name="connsiteX35" fmla="*/ 0 w 6698613"/>
              <a:gd name="connsiteY35" fmla="*/ 630737 h 3570208"/>
              <a:gd name="connsiteX36" fmla="*/ 0 w 6698613"/>
              <a:gd name="connsiteY36" fmla="*/ 0 h 357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698613" h="3570208" extrusionOk="0">
                <a:moveTo>
                  <a:pt x="0" y="0"/>
                </a:moveTo>
                <a:cubicBezTo>
                  <a:pt x="156326" y="-35263"/>
                  <a:pt x="451398" y="25427"/>
                  <a:pt x="692190" y="0"/>
                </a:cubicBezTo>
                <a:cubicBezTo>
                  <a:pt x="932982" y="-25427"/>
                  <a:pt x="1069368" y="69282"/>
                  <a:pt x="1317394" y="0"/>
                </a:cubicBezTo>
                <a:cubicBezTo>
                  <a:pt x="1565420" y="-69282"/>
                  <a:pt x="1734249" y="25161"/>
                  <a:pt x="2009584" y="0"/>
                </a:cubicBezTo>
                <a:cubicBezTo>
                  <a:pt x="2284919" y="-25161"/>
                  <a:pt x="2258706" y="42002"/>
                  <a:pt x="2500816" y="0"/>
                </a:cubicBezTo>
                <a:cubicBezTo>
                  <a:pt x="2742926" y="-42002"/>
                  <a:pt x="2935370" y="23825"/>
                  <a:pt x="3059033" y="0"/>
                </a:cubicBezTo>
                <a:cubicBezTo>
                  <a:pt x="3182696" y="-23825"/>
                  <a:pt x="3301415" y="36491"/>
                  <a:pt x="3483279" y="0"/>
                </a:cubicBezTo>
                <a:cubicBezTo>
                  <a:pt x="3665143" y="-36491"/>
                  <a:pt x="3952482" y="15870"/>
                  <a:pt x="4108483" y="0"/>
                </a:cubicBezTo>
                <a:cubicBezTo>
                  <a:pt x="4264484" y="-15870"/>
                  <a:pt x="4528032" y="41774"/>
                  <a:pt x="4666700" y="0"/>
                </a:cubicBezTo>
                <a:cubicBezTo>
                  <a:pt x="4805368" y="-41774"/>
                  <a:pt x="5103024" y="46230"/>
                  <a:pt x="5358890" y="0"/>
                </a:cubicBezTo>
                <a:cubicBezTo>
                  <a:pt x="5614756" y="-46230"/>
                  <a:pt x="5681051" y="74537"/>
                  <a:pt x="5984094" y="0"/>
                </a:cubicBezTo>
                <a:cubicBezTo>
                  <a:pt x="6287137" y="-74537"/>
                  <a:pt x="6478823" y="26919"/>
                  <a:pt x="6698613" y="0"/>
                </a:cubicBezTo>
                <a:cubicBezTo>
                  <a:pt x="6770408" y="316835"/>
                  <a:pt x="6626733" y="505299"/>
                  <a:pt x="6698613" y="666439"/>
                </a:cubicBezTo>
                <a:cubicBezTo>
                  <a:pt x="6770493" y="827579"/>
                  <a:pt x="6673196" y="1072175"/>
                  <a:pt x="6698613" y="1225771"/>
                </a:cubicBezTo>
                <a:cubicBezTo>
                  <a:pt x="6724030" y="1379367"/>
                  <a:pt x="6663838" y="1604388"/>
                  <a:pt x="6698613" y="1713700"/>
                </a:cubicBezTo>
                <a:cubicBezTo>
                  <a:pt x="6733388" y="1823012"/>
                  <a:pt x="6619870" y="2136379"/>
                  <a:pt x="6698613" y="2380139"/>
                </a:cubicBezTo>
                <a:cubicBezTo>
                  <a:pt x="6777356" y="2623899"/>
                  <a:pt x="6683630" y="2811693"/>
                  <a:pt x="6698613" y="3046577"/>
                </a:cubicBezTo>
                <a:cubicBezTo>
                  <a:pt x="6713596" y="3281461"/>
                  <a:pt x="6652792" y="3333220"/>
                  <a:pt x="6698613" y="3570208"/>
                </a:cubicBezTo>
                <a:cubicBezTo>
                  <a:pt x="6552669" y="3573715"/>
                  <a:pt x="6440153" y="3520798"/>
                  <a:pt x="6274368" y="3570208"/>
                </a:cubicBezTo>
                <a:cubicBezTo>
                  <a:pt x="6108583" y="3619618"/>
                  <a:pt x="5972244" y="3552516"/>
                  <a:pt x="5850122" y="3570208"/>
                </a:cubicBezTo>
                <a:cubicBezTo>
                  <a:pt x="5728000" y="3587900"/>
                  <a:pt x="5404897" y="3527732"/>
                  <a:pt x="5291904" y="3570208"/>
                </a:cubicBezTo>
                <a:cubicBezTo>
                  <a:pt x="5178911" y="3612684"/>
                  <a:pt x="4909213" y="3563583"/>
                  <a:pt x="4666700" y="3570208"/>
                </a:cubicBezTo>
                <a:cubicBezTo>
                  <a:pt x="4424187" y="3576833"/>
                  <a:pt x="4417472" y="3545865"/>
                  <a:pt x="4309441" y="3570208"/>
                </a:cubicBezTo>
                <a:cubicBezTo>
                  <a:pt x="4201410" y="3594551"/>
                  <a:pt x="3959809" y="3563142"/>
                  <a:pt x="3751223" y="3570208"/>
                </a:cubicBezTo>
                <a:cubicBezTo>
                  <a:pt x="3542637" y="3577274"/>
                  <a:pt x="3497618" y="3550739"/>
                  <a:pt x="3393964" y="3570208"/>
                </a:cubicBezTo>
                <a:cubicBezTo>
                  <a:pt x="3290310" y="3589677"/>
                  <a:pt x="3005253" y="3526185"/>
                  <a:pt x="2701774" y="3570208"/>
                </a:cubicBezTo>
                <a:cubicBezTo>
                  <a:pt x="2398295" y="3614231"/>
                  <a:pt x="2401599" y="3554660"/>
                  <a:pt x="2143556" y="3570208"/>
                </a:cubicBezTo>
                <a:cubicBezTo>
                  <a:pt x="1885513" y="3585756"/>
                  <a:pt x="1841730" y="3550150"/>
                  <a:pt x="1652325" y="3570208"/>
                </a:cubicBezTo>
                <a:cubicBezTo>
                  <a:pt x="1462920" y="3590266"/>
                  <a:pt x="1400237" y="3537543"/>
                  <a:pt x="1161093" y="3570208"/>
                </a:cubicBezTo>
                <a:cubicBezTo>
                  <a:pt x="921949" y="3602873"/>
                  <a:pt x="722034" y="3508109"/>
                  <a:pt x="535889" y="3570208"/>
                </a:cubicBezTo>
                <a:cubicBezTo>
                  <a:pt x="349744" y="3632307"/>
                  <a:pt x="196814" y="3551796"/>
                  <a:pt x="0" y="3570208"/>
                </a:cubicBezTo>
                <a:cubicBezTo>
                  <a:pt x="-49164" y="3388033"/>
                  <a:pt x="22235" y="3155559"/>
                  <a:pt x="0" y="3046577"/>
                </a:cubicBezTo>
                <a:cubicBezTo>
                  <a:pt x="-22235" y="2937595"/>
                  <a:pt x="51259" y="2648216"/>
                  <a:pt x="0" y="2380139"/>
                </a:cubicBezTo>
                <a:cubicBezTo>
                  <a:pt x="-51259" y="2112062"/>
                  <a:pt x="33417" y="1880338"/>
                  <a:pt x="0" y="1749402"/>
                </a:cubicBezTo>
                <a:cubicBezTo>
                  <a:pt x="-33417" y="1618466"/>
                  <a:pt x="53991" y="1328689"/>
                  <a:pt x="0" y="1118665"/>
                </a:cubicBezTo>
                <a:cubicBezTo>
                  <a:pt x="-53991" y="908641"/>
                  <a:pt x="49353" y="808914"/>
                  <a:pt x="0" y="630737"/>
                </a:cubicBezTo>
                <a:cubicBezTo>
                  <a:pt x="-49353" y="452560"/>
                  <a:pt x="22466" y="313642"/>
                  <a:pt x="0" y="0"/>
                </a:cubicBezTo>
                <a:close/>
              </a:path>
            </a:pathLst>
          </a:custGeom>
          <a:noFill/>
          <a:ln w="19050">
            <a:solidFill>
              <a:srgbClr val="0070C0"/>
            </a:solidFill>
            <a:extLst>
              <a:ext uri="{C807C97D-BFC1-408E-A445-0C87EB9F89A2}">
                <ask:lineSketchStyleProp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sk="http://schemas.microsoft.com/office/drawing/2018/sketchyshapes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sd="26596362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kern="1200" dirty="0" smtClean="0">
                <a:solidFill>
                  <a:srgbClr val="00B05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NEW</a:t>
            </a:r>
            <a:r>
              <a:rPr lang="ja-JP" altLang="en-US" kern="1200" dirty="0" smtClean="0">
                <a:solidFill>
                  <a:srgbClr val="00B05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コーナー</a:t>
            </a:r>
            <a:endParaRPr lang="ja-JP" dirty="0">
              <a:solidFill>
                <a:srgbClr val="00B05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27141" y="4936382"/>
            <a:ext cx="2447920" cy="216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家具転倒防止ワークショップ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7312948" y="6322915"/>
            <a:ext cx="2447920" cy="216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おもちゃオークション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216696" y="659317"/>
            <a:ext cx="9431189" cy="1763111"/>
            <a:chOff x="229343" y="615578"/>
            <a:chExt cx="9431189" cy="1763111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7212532" y="622475"/>
              <a:ext cx="2448000" cy="1755000"/>
              <a:chOff x="364147" y="611724"/>
              <a:chExt cx="2448000" cy="1755000"/>
            </a:xfrm>
          </p:grpSpPr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980" y="611724"/>
                <a:ext cx="2340000" cy="1755000"/>
              </a:xfrm>
              <a:prstGeom prst="rect">
                <a:avLst/>
              </a:prstGeom>
            </p:spPr>
          </p:pic>
          <p:sp>
            <p:nvSpPr>
              <p:cNvPr id="24" name="角丸四角形 23"/>
              <p:cNvSpPr/>
              <p:nvPr/>
            </p:nvSpPr>
            <p:spPr>
              <a:xfrm>
                <a:off x="364147" y="649367"/>
                <a:ext cx="2448000" cy="216000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同時開催　こうえんマルシェゾーン</a:t>
                </a:r>
                <a:endParaRPr kumimoji="1"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30" y="620689"/>
              <a:ext cx="2340000" cy="1758000"/>
            </a:xfrm>
            <a:prstGeom prst="rect">
              <a:avLst/>
            </a:prstGeom>
          </p:spPr>
        </p:pic>
        <p:sp>
          <p:nvSpPr>
            <p:cNvPr id="11" name="角丸四角形 10"/>
            <p:cNvSpPr/>
            <p:nvPr/>
          </p:nvSpPr>
          <p:spPr>
            <a:xfrm>
              <a:off x="229343" y="660118"/>
              <a:ext cx="2448000" cy="216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ぬりえで缶バッジ・紙皿</a:t>
              </a:r>
              <a:r>
                <a:rPr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作り体験</a:t>
              </a:r>
              <a:endPara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290" y="615578"/>
              <a:ext cx="2347163" cy="1761897"/>
            </a:xfrm>
            <a:prstGeom prst="rect">
              <a:avLst/>
            </a:prstGeom>
          </p:spPr>
        </p:pic>
        <p:grpSp>
          <p:nvGrpSpPr>
            <p:cNvPr id="45" name="グループ化 44"/>
            <p:cNvGrpSpPr/>
            <p:nvPr/>
          </p:nvGrpSpPr>
          <p:grpSpPr>
            <a:xfrm>
              <a:off x="4995550" y="620689"/>
              <a:ext cx="2070903" cy="1690469"/>
              <a:chOff x="4987895" y="716078"/>
              <a:chExt cx="2070903" cy="1690469"/>
            </a:xfrm>
          </p:grpSpPr>
          <p:sp>
            <p:nvSpPr>
              <p:cNvPr id="40" name="角丸四角形吹き出し 39"/>
              <p:cNvSpPr/>
              <p:nvPr/>
            </p:nvSpPr>
            <p:spPr>
              <a:xfrm>
                <a:off x="5283970" y="716078"/>
                <a:ext cx="1654733" cy="1690469"/>
              </a:xfrm>
              <a:prstGeom prst="wedgeRoundRectCallout">
                <a:avLst>
                  <a:gd name="adj1" fmla="val -86703"/>
                  <a:gd name="adj2" fmla="val 18559"/>
                  <a:gd name="adj3" fmla="val 16667"/>
                </a:avLst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b="1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39" name="図 3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6893" b="49001" l="10026" r="44302">
                            <a14:foregroundMark x1="32305" y1="35251" x2="32134" y2="3616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08" t="26667" r="51257" b="50769"/>
              <a:stretch/>
            </p:blipFill>
            <p:spPr>
              <a:xfrm>
                <a:off x="4987895" y="791720"/>
                <a:ext cx="2070903" cy="1539184"/>
              </a:xfrm>
              <a:prstGeom prst="rect">
                <a:avLst/>
              </a:prstGeom>
            </p:spPr>
          </p:pic>
        </p:grpSp>
      </p:grpSp>
      <p:sp>
        <p:nvSpPr>
          <p:cNvPr id="43" name="正方形/長方形 42"/>
          <p:cNvSpPr/>
          <p:nvPr/>
        </p:nvSpPr>
        <p:spPr>
          <a:xfrm>
            <a:off x="103479" y="4388025"/>
            <a:ext cx="9696388" cy="2353343"/>
          </a:xfrm>
          <a:prstGeom prst="rect">
            <a:avLst/>
          </a:prstGeom>
          <a:solidFill>
            <a:srgbClr val="92F8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2">
            <a:extLst>
              <a:ext uri="{FF2B5EF4-FFF2-40B4-BE49-F238E27FC236}">
                <a16:creationId xmlns:a16="http://schemas.microsoft.com/office/drawing/2014/main" id="{123D087B-F78C-462B-8516-DCFE3813C25A}"/>
              </a:ext>
            </a:extLst>
          </p:cNvPr>
          <p:cNvSpPr txBox="1"/>
          <p:nvPr/>
        </p:nvSpPr>
        <p:spPr>
          <a:xfrm>
            <a:off x="293376" y="4435140"/>
            <a:ext cx="9333432" cy="382723"/>
          </a:xfrm>
          <a:custGeom>
            <a:avLst/>
            <a:gdLst>
              <a:gd name="connsiteX0" fmla="*/ 0 w 6698613"/>
              <a:gd name="connsiteY0" fmla="*/ 0 h 3570208"/>
              <a:gd name="connsiteX1" fmla="*/ 692190 w 6698613"/>
              <a:gd name="connsiteY1" fmla="*/ 0 h 3570208"/>
              <a:gd name="connsiteX2" fmla="*/ 1317394 w 6698613"/>
              <a:gd name="connsiteY2" fmla="*/ 0 h 3570208"/>
              <a:gd name="connsiteX3" fmla="*/ 2009584 w 6698613"/>
              <a:gd name="connsiteY3" fmla="*/ 0 h 3570208"/>
              <a:gd name="connsiteX4" fmla="*/ 2500816 w 6698613"/>
              <a:gd name="connsiteY4" fmla="*/ 0 h 3570208"/>
              <a:gd name="connsiteX5" fmla="*/ 3059033 w 6698613"/>
              <a:gd name="connsiteY5" fmla="*/ 0 h 3570208"/>
              <a:gd name="connsiteX6" fmla="*/ 3483279 w 6698613"/>
              <a:gd name="connsiteY6" fmla="*/ 0 h 3570208"/>
              <a:gd name="connsiteX7" fmla="*/ 4108483 w 6698613"/>
              <a:gd name="connsiteY7" fmla="*/ 0 h 3570208"/>
              <a:gd name="connsiteX8" fmla="*/ 4666700 w 6698613"/>
              <a:gd name="connsiteY8" fmla="*/ 0 h 3570208"/>
              <a:gd name="connsiteX9" fmla="*/ 5358890 w 6698613"/>
              <a:gd name="connsiteY9" fmla="*/ 0 h 3570208"/>
              <a:gd name="connsiteX10" fmla="*/ 5984094 w 6698613"/>
              <a:gd name="connsiteY10" fmla="*/ 0 h 3570208"/>
              <a:gd name="connsiteX11" fmla="*/ 6698613 w 6698613"/>
              <a:gd name="connsiteY11" fmla="*/ 0 h 3570208"/>
              <a:gd name="connsiteX12" fmla="*/ 6698613 w 6698613"/>
              <a:gd name="connsiteY12" fmla="*/ 666439 h 3570208"/>
              <a:gd name="connsiteX13" fmla="*/ 6698613 w 6698613"/>
              <a:gd name="connsiteY13" fmla="*/ 1225771 h 3570208"/>
              <a:gd name="connsiteX14" fmla="*/ 6698613 w 6698613"/>
              <a:gd name="connsiteY14" fmla="*/ 1713700 h 3570208"/>
              <a:gd name="connsiteX15" fmla="*/ 6698613 w 6698613"/>
              <a:gd name="connsiteY15" fmla="*/ 2380139 h 3570208"/>
              <a:gd name="connsiteX16" fmla="*/ 6698613 w 6698613"/>
              <a:gd name="connsiteY16" fmla="*/ 3046577 h 3570208"/>
              <a:gd name="connsiteX17" fmla="*/ 6698613 w 6698613"/>
              <a:gd name="connsiteY17" fmla="*/ 3570208 h 3570208"/>
              <a:gd name="connsiteX18" fmla="*/ 6274368 w 6698613"/>
              <a:gd name="connsiteY18" fmla="*/ 3570208 h 3570208"/>
              <a:gd name="connsiteX19" fmla="*/ 5850122 w 6698613"/>
              <a:gd name="connsiteY19" fmla="*/ 3570208 h 3570208"/>
              <a:gd name="connsiteX20" fmla="*/ 5291904 w 6698613"/>
              <a:gd name="connsiteY20" fmla="*/ 3570208 h 3570208"/>
              <a:gd name="connsiteX21" fmla="*/ 4666700 w 6698613"/>
              <a:gd name="connsiteY21" fmla="*/ 3570208 h 3570208"/>
              <a:gd name="connsiteX22" fmla="*/ 4309441 w 6698613"/>
              <a:gd name="connsiteY22" fmla="*/ 3570208 h 3570208"/>
              <a:gd name="connsiteX23" fmla="*/ 3751223 w 6698613"/>
              <a:gd name="connsiteY23" fmla="*/ 3570208 h 3570208"/>
              <a:gd name="connsiteX24" fmla="*/ 3393964 w 6698613"/>
              <a:gd name="connsiteY24" fmla="*/ 3570208 h 3570208"/>
              <a:gd name="connsiteX25" fmla="*/ 2701774 w 6698613"/>
              <a:gd name="connsiteY25" fmla="*/ 3570208 h 3570208"/>
              <a:gd name="connsiteX26" fmla="*/ 2143556 w 6698613"/>
              <a:gd name="connsiteY26" fmla="*/ 3570208 h 3570208"/>
              <a:gd name="connsiteX27" fmla="*/ 1652325 w 6698613"/>
              <a:gd name="connsiteY27" fmla="*/ 3570208 h 3570208"/>
              <a:gd name="connsiteX28" fmla="*/ 1161093 w 6698613"/>
              <a:gd name="connsiteY28" fmla="*/ 3570208 h 3570208"/>
              <a:gd name="connsiteX29" fmla="*/ 535889 w 6698613"/>
              <a:gd name="connsiteY29" fmla="*/ 3570208 h 3570208"/>
              <a:gd name="connsiteX30" fmla="*/ 0 w 6698613"/>
              <a:gd name="connsiteY30" fmla="*/ 3570208 h 3570208"/>
              <a:gd name="connsiteX31" fmla="*/ 0 w 6698613"/>
              <a:gd name="connsiteY31" fmla="*/ 3046577 h 3570208"/>
              <a:gd name="connsiteX32" fmla="*/ 0 w 6698613"/>
              <a:gd name="connsiteY32" fmla="*/ 2380139 h 3570208"/>
              <a:gd name="connsiteX33" fmla="*/ 0 w 6698613"/>
              <a:gd name="connsiteY33" fmla="*/ 1749402 h 3570208"/>
              <a:gd name="connsiteX34" fmla="*/ 0 w 6698613"/>
              <a:gd name="connsiteY34" fmla="*/ 1118665 h 3570208"/>
              <a:gd name="connsiteX35" fmla="*/ 0 w 6698613"/>
              <a:gd name="connsiteY35" fmla="*/ 630737 h 3570208"/>
              <a:gd name="connsiteX36" fmla="*/ 0 w 6698613"/>
              <a:gd name="connsiteY36" fmla="*/ 0 h 357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698613" h="3570208" extrusionOk="0">
                <a:moveTo>
                  <a:pt x="0" y="0"/>
                </a:moveTo>
                <a:cubicBezTo>
                  <a:pt x="156326" y="-35263"/>
                  <a:pt x="451398" y="25427"/>
                  <a:pt x="692190" y="0"/>
                </a:cubicBezTo>
                <a:cubicBezTo>
                  <a:pt x="932982" y="-25427"/>
                  <a:pt x="1069368" y="69282"/>
                  <a:pt x="1317394" y="0"/>
                </a:cubicBezTo>
                <a:cubicBezTo>
                  <a:pt x="1565420" y="-69282"/>
                  <a:pt x="1734249" y="25161"/>
                  <a:pt x="2009584" y="0"/>
                </a:cubicBezTo>
                <a:cubicBezTo>
                  <a:pt x="2284919" y="-25161"/>
                  <a:pt x="2258706" y="42002"/>
                  <a:pt x="2500816" y="0"/>
                </a:cubicBezTo>
                <a:cubicBezTo>
                  <a:pt x="2742926" y="-42002"/>
                  <a:pt x="2935370" y="23825"/>
                  <a:pt x="3059033" y="0"/>
                </a:cubicBezTo>
                <a:cubicBezTo>
                  <a:pt x="3182696" y="-23825"/>
                  <a:pt x="3301415" y="36491"/>
                  <a:pt x="3483279" y="0"/>
                </a:cubicBezTo>
                <a:cubicBezTo>
                  <a:pt x="3665143" y="-36491"/>
                  <a:pt x="3952482" y="15870"/>
                  <a:pt x="4108483" y="0"/>
                </a:cubicBezTo>
                <a:cubicBezTo>
                  <a:pt x="4264484" y="-15870"/>
                  <a:pt x="4528032" y="41774"/>
                  <a:pt x="4666700" y="0"/>
                </a:cubicBezTo>
                <a:cubicBezTo>
                  <a:pt x="4805368" y="-41774"/>
                  <a:pt x="5103024" y="46230"/>
                  <a:pt x="5358890" y="0"/>
                </a:cubicBezTo>
                <a:cubicBezTo>
                  <a:pt x="5614756" y="-46230"/>
                  <a:pt x="5681051" y="74537"/>
                  <a:pt x="5984094" y="0"/>
                </a:cubicBezTo>
                <a:cubicBezTo>
                  <a:pt x="6287137" y="-74537"/>
                  <a:pt x="6478823" y="26919"/>
                  <a:pt x="6698613" y="0"/>
                </a:cubicBezTo>
                <a:cubicBezTo>
                  <a:pt x="6770408" y="316835"/>
                  <a:pt x="6626733" y="505299"/>
                  <a:pt x="6698613" y="666439"/>
                </a:cubicBezTo>
                <a:cubicBezTo>
                  <a:pt x="6770493" y="827579"/>
                  <a:pt x="6673196" y="1072175"/>
                  <a:pt x="6698613" y="1225771"/>
                </a:cubicBezTo>
                <a:cubicBezTo>
                  <a:pt x="6724030" y="1379367"/>
                  <a:pt x="6663838" y="1604388"/>
                  <a:pt x="6698613" y="1713700"/>
                </a:cubicBezTo>
                <a:cubicBezTo>
                  <a:pt x="6733388" y="1823012"/>
                  <a:pt x="6619870" y="2136379"/>
                  <a:pt x="6698613" y="2380139"/>
                </a:cubicBezTo>
                <a:cubicBezTo>
                  <a:pt x="6777356" y="2623899"/>
                  <a:pt x="6683630" y="2811693"/>
                  <a:pt x="6698613" y="3046577"/>
                </a:cubicBezTo>
                <a:cubicBezTo>
                  <a:pt x="6713596" y="3281461"/>
                  <a:pt x="6652792" y="3333220"/>
                  <a:pt x="6698613" y="3570208"/>
                </a:cubicBezTo>
                <a:cubicBezTo>
                  <a:pt x="6552669" y="3573715"/>
                  <a:pt x="6440153" y="3520798"/>
                  <a:pt x="6274368" y="3570208"/>
                </a:cubicBezTo>
                <a:cubicBezTo>
                  <a:pt x="6108583" y="3619618"/>
                  <a:pt x="5972244" y="3552516"/>
                  <a:pt x="5850122" y="3570208"/>
                </a:cubicBezTo>
                <a:cubicBezTo>
                  <a:pt x="5728000" y="3587900"/>
                  <a:pt x="5404897" y="3527732"/>
                  <a:pt x="5291904" y="3570208"/>
                </a:cubicBezTo>
                <a:cubicBezTo>
                  <a:pt x="5178911" y="3612684"/>
                  <a:pt x="4909213" y="3563583"/>
                  <a:pt x="4666700" y="3570208"/>
                </a:cubicBezTo>
                <a:cubicBezTo>
                  <a:pt x="4424187" y="3576833"/>
                  <a:pt x="4417472" y="3545865"/>
                  <a:pt x="4309441" y="3570208"/>
                </a:cubicBezTo>
                <a:cubicBezTo>
                  <a:pt x="4201410" y="3594551"/>
                  <a:pt x="3959809" y="3563142"/>
                  <a:pt x="3751223" y="3570208"/>
                </a:cubicBezTo>
                <a:cubicBezTo>
                  <a:pt x="3542637" y="3577274"/>
                  <a:pt x="3497618" y="3550739"/>
                  <a:pt x="3393964" y="3570208"/>
                </a:cubicBezTo>
                <a:cubicBezTo>
                  <a:pt x="3290310" y="3589677"/>
                  <a:pt x="3005253" y="3526185"/>
                  <a:pt x="2701774" y="3570208"/>
                </a:cubicBezTo>
                <a:cubicBezTo>
                  <a:pt x="2398295" y="3614231"/>
                  <a:pt x="2401599" y="3554660"/>
                  <a:pt x="2143556" y="3570208"/>
                </a:cubicBezTo>
                <a:cubicBezTo>
                  <a:pt x="1885513" y="3585756"/>
                  <a:pt x="1841730" y="3550150"/>
                  <a:pt x="1652325" y="3570208"/>
                </a:cubicBezTo>
                <a:cubicBezTo>
                  <a:pt x="1462920" y="3590266"/>
                  <a:pt x="1400237" y="3537543"/>
                  <a:pt x="1161093" y="3570208"/>
                </a:cubicBezTo>
                <a:cubicBezTo>
                  <a:pt x="921949" y="3602873"/>
                  <a:pt x="722034" y="3508109"/>
                  <a:pt x="535889" y="3570208"/>
                </a:cubicBezTo>
                <a:cubicBezTo>
                  <a:pt x="349744" y="3632307"/>
                  <a:pt x="196814" y="3551796"/>
                  <a:pt x="0" y="3570208"/>
                </a:cubicBezTo>
                <a:cubicBezTo>
                  <a:pt x="-49164" y="3388033"/>
                  <a:pt x="22235" y="3155559"/>
                  <a:pt x="0" y="3046577"/>
                </a:cubicBezTo>
                <a:cubicBezTo>
                  <a:pt x="-22235" y="2937595"/>
                  <a:pt x="51259" y="2648216"/>
                  <a:pt x="0" y="2380139"/>
                </a:cubicBezTo>
                <a:cubicBezTo>
                  <a:pt x="-51259" y="2112062"/>
                  <a:pt x="33417" y="1880338"/>
                  <a:pt x="0" y="1749402"/>
                </a:cubicBezTo>
                <a:cubicBezTo>
                  <a:pt x="-33417" y="1618466"/>
                  <a:pt x="53991" y="1328689"/>
                  <a:pt x="0" y="1118665"/>
                </a:cubicBezTo>
                <a:cubicBezTo>
                  <a:pt x="-53991" y="908641"/>
                  <a:pt x="49353" y="808914"/>
                  <a:pt x="0" y="630737"/>
                </a:cubicBezTo>
                <a:cubicBezTo>
                  <a:pt x="-49353" y="452560"/>
                  <a:pt x="22466" y="313642"/>
                  <a:pt x="0" y="0"/>
                </a:cubicBezTo>
                <a:close/>
              </a:path>
            </a:pathLst>
          </a:custGeom>
          <a:noFill/>
          <a:ln w="19050">
            <a:solidFill>
              <a:srgbClr val="0070C0"/>
            </a:solidFill>
            <a:extLst>
              <a:ext uri="{C807C97D-BFC1-408E-A445-0C87EB9F89A2}">
                <ask:lineSketchStyleProp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sk="http://schemas.microsoft.com/office/drawing/2018/sketchyshapes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sd="26596362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200" dirty="0" smtClean="0">
                <a:solidFill>
                  <a:srgbClr val="00B05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イザ！カエルキャラバン！</a:t>
            </a:r>
            <a:endParaRPr lang="ja-JP" dirty="0">
              <a:solidFill>
                <a:srgbClr val="00B05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30" b="19923"/>
          <a:stretch/>
        </p:blipFill>
        <p:spPr>
          <a:xfrm>
            <a:off x="216696" y="4920863"/>
            <a:ext cx="2268000" cy="1665782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4898822" y="4920863"/>
            <a:ext cx="2447920" cy="1701000"/>
            <a:chOff x="2518629" y="4879843"/>
            <a:chExt cx="2447920" cy="1701000"/>
          </a:xfrm>
        </p:grpSpPr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589" y="4879843"/>
              <a:ext cx="2268000" cy="1701000"/>
            </a:xfrm>
            <a:prstGeom prst="rect">
              <a:avLst/>
            </a:prstGeom>
          </p:spPr>
        </p:pic>
        <p:sp>
          <p:nvSpPr>
            <p:cNvPr id="28" name="角丸四角形 27"/>
            <p:cNvSpPr/>
            <p:nvPr/>
          </p:nvSpPr>
          <p:spPr>
            <a:xfrm>
              <a:off x="2518629" y="4918773"/>
              <a:ext cx="2447920" cy="216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ジャッキアップゲーム</a:t>
              </a:r>
              <a:endPara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502957" y="4903323"/>
            <a:ext cx="2447920" cy="1702018"/>
            <a:chOff x="2502957" y="4879912"/>
            <a:chExt cx="2447920" cy="1702018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488" y="4879912"/>
              <a:ext cx="2267909" cy="1700931"/>
            </a:xfrm>
            <a:prstGeom prst="rect">
              <a:avLst/>
            </a:prstGeom>
          </p:spPr>
        </p:pic>
        <p:sp>
          <p:nvSpPr>
            <p:cNvPr id="31" name="角丸四角形 30"/>
            <p:cNvSpPr/>
            <p:nvPr/>
          </p:nvSpPr>
          <p:spPr>
            <a:xfrm>
              <a:off x="2502957" y="6365930"/>
              <a:ext cx="2447920" cy="216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毛布担架トライアルゲーム</a:t>
              </a:r>
              <a:endPara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37" name="角丸四角形 36"/>
          <p:cNvSpPr/>
          <p:nvPr/>
        </p:nvSpPr>
        <p:spPr>
          <a:xfrm>
            <a:off x="127141" y="4965633"/>
            <a:ext cx="2447920" cy="216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家具転倒防止ワークショップ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7828250" y="3039317"/>
            <a:ext cx="1770956" cy="11954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大阪工業大学の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学生によるデモンストレーションに子どもたちが興味津々！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69" y="2572107"/>
            <a:ext cx="2214710" cy="1666800"/>
          </a:xfrm>
          <a:prstGeom prst="rect">
            <a:avLst/>
          </a:prstGeom>
        </p:spPr>
      </p:pic>
      <p:sp>
        <p:nvSpPr>
          <p:cNvPr id="34" name="角丸四角形吹き出し 33"/>
          <p:cNvSpPr/>
          <p:nvPr/>
        </p:nvSpPr>
        <p:spPr>
          <a:xfrm>
            <a:off x="7993119" y="2588490"/>
            <a:ext cx="1109275" cy="386425"/>
          </a:xfrm>
          <a:prstGeom prst="wedgeRoundRectCallout">
            <a:avLst>
              <a:gd name="adj1" fmla="val -110412"/>
              <a:gd name="adj2" fmla="val 31570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 err="1" smtClean="0">
                <a:solidFill>
                  <a:srgbClr val="0070C0"/>
                </a:solidFill>
              </a:rPr>
              <a:t>じーーっ</a:t>
            </a:r>
            <a:r>
              <a:rPr kumimoji="1" lang="ja-JP" altLang="en-US" sz="1400" b="1" dirty="0" smtClean="0">
                <a:solidFill>
                  <a:srgbClr val="0070C0"/>
                </a:solidFill>
              </a:rPr>
              <a:t>！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4" y="2571480"/>
            <a:ext cx="2341067" cy="167044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5" y="2571480"/>
            <a:ext cx="2328478" cy="1646096"/>
          </a:xfrm>
          <a:prstGeom prst="rect">
            <a:avLst/>
          </a:prstGeom>
        </p:spPr>
      </p:pic>
      <p:sp>
        <p:nvSpPr>
          <p:cNvPr id="29" name="角丸四角形 28"/>
          <p:cNvSpPr/>
          <p:nvPr/>
        </p:nvSpPr>
        <p:spPr>
          <a:xfrm>
            <a:off x="229343" y="2597189"/>
            <a:ext cx="2447920" cy="216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レスキューロボットコンテスト　競技デモ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28" y="4920863"/>
            <a:ext cx="2267909" cy="1700931"/>
          </a:xfrm>
          <a:prstGeom prst="rect">
            <a:avLst/>
          </a:prstGeom>
        </p:spPr>
      </p:pic>
      <p:sp>
        <p:nvSpPr>
          <p:cNvPr id="42" name="角丸四角形 41"/>
          <p:cNvSpPr/>
          <p:nvPr/>
        </p:nvSpPr>
        <p:spPr>
          <a:xfrm>
            <a:off x="7312948" y="6352166"/>
            <a:ext cx="2447920" cy="216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おもちゃオークション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637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113235" y="76928"/>
            <a:ext cx="9694800" cy="6606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テキスト ボックス 2">
            <a:extLst>
              <a:ext uri="{FF2B5EF4-FFF2-40B4-BE49-F238E27FC236}">
                <a16:creationId xmlns:a16="http://schemas.microsoft.com/office/drawing/2014/main" id="{123D087B-F78C-462B-8516-DCFE3813C25A}"/>
              </a:ext>
            </a:extLst>
          </p:cNvPr>
          <p:cNvSpPr txBox="1"/>
          <p:nvPr/>
        </p:nvSpPr>
        <p:spPr>
          <a:xfrm>
            <a:off x="293919" y="188640"/>
            <a:ext cx="9333432" cy="382723"/>
          </a:xfrm>
          <a:custGeom>
            <a:avLst/>
            <a:gdLst>
              <a:gd name="connsiteX0" fmla="*/ 0 w 6698613"/>
              <a:gd name="connsiteY0" fmla="*/ 0 h 3570208"/>
              <a:gd name="connsiteX1" fmla="*/ 692190 w 6698613"/>
              <a:gd name="connsiteY1" fmla="*/ 0 h 3570208"/>
              <a:gd name="connsiteX2" fmla="*/ 1317394 w 6698613"/>
              <a:gd name="connsiteY2" fmla="*/ 0 h 3570208"/>
              <a:gd name="connsiteX3" fmla="*/ 2009584 w 6698613"/>
              <a:gd name="connsiteY3" fmla="*/ 0 h 3570208"/>
              <a:gd name="connsiteX4" fmla="*/ 2500816 w 6698613"/>
              <a:gd name="connsiteY4" fmla="*/ 0 h 3570208"/>
              <a:gd name="connsiteX5" fmla="*/ 3059033 w 6698613"/>
              <a:gd name="connsiteY5" fmla="*/ 0 h 3570208"/>
              <a:gd name="connsiteX6" fmla="*/ 3483279 w 6698613"/>
              <a:gd name="connsiteY6" fmla="*/ 0 h 3570208"/>
              <a:gd name="connsiteX7" fmla="*/ 4108483 w 6698613"/>
              <a:gd name="connsiteY7" fmla="*/ 0 h 3570208"/>
              <a:gd name="connsiteX8" fmla="*/ 4666700 w 6698613"/>
              <a:gd name="connsiteY8" fmla="*/ 0 h 3570208"/>
              <a:gd name="connsiteX9" fmla="*/ 5358890 w 6698613"/>
              <a:gd name="connsiteY9" fmla="*/ 0 h 3570208"/>
              <a:gd name="connsiteX10" fmla="*/ 5984094 w 6698613"/>
              <a:gd name="connsiteY10" fmla="*/ 0 h 3570208"/>
              <a:gd name="connsiteX11" fmla="*/ 6698613 w 6698613"/>
              <a:gd name="connsiteY11" fmla="*/ 0 h 3570208"/>
              <a:gd name="connsiteX12" fmla="*/ 6698613 w 6698613"/>
              <a:gd name="connsiteY12" fmla="*/ 666439 h 3570208"/>
              <a:gd name="connsiteX13" fmla="*/ 6698613 w 6698613"/>
              <a:gd name="connsiteY13" fmla="*/ 1225771 h 3570208"/>
              <a:gd name="connsiteX14" fmla="*/ 6698613 w 6698613"/>
              <a:gd name="connsiteY14" fmla="*/ 1713700 h 3570208"/>
              <a:gd name="connsiteX15" fmla="*/ 6698613 w 6698613"/>
              <a:gd name="connsiteY15" fmla="*/ 2380139 h 3570208"/>
              <a:gd name="connsiteX16" fmla="*/ 6698613 w 6698613"/>
              <a:gd name="connsiteY16" fmla="*/ 3046577 h 3570208"/>
              <a:gd name="connsiteX17" fmla="*/ 6698613 w 6698613"/>
              <a:gd name="connsiteY17" fmla="*/ 3570208 h 3570208"/>
              <a:gd name="connsiteX18" fmla="*/ 6274368 w 6698613"/>
              <a:gd name="connsiteY18" fmla="*/ 3570208 h 3570208"/>
              <a:gd name="connsiteX19" fmla="*/ 5850122 w 6698613"/>
              <a:gd name="connsiteY19" fmla="*/ 3570208 h 3570208"/>
              <a:gd name="connsiteX20" fmla="*/ 5291904 w 6698613"/>
              <a:gd name="connsiteY20" fmla="*/ 3570208 h 3570208"/>
              <a:gd name="connsiteX21" fmla="*/ 4666700 w 6698613"/>
              <a:gd name="connsiteY21" fmla="*/ 3570208 h 3570208"/>
              <a:gd name="connsiteX22" fmla="*/ 4309441 w 6698613"/>
              <a:gd name="connsiteY22" fmla="*/ 3570208 h 3570208"/>
              <a:gd name="connsiteX23" fmla="*/ 3751223 w 6698613"/>
              <a:gd name="connsiteY23" fmla="*/ 3570208 h 3570208"/>
              <a:gd name="connsiteX24" fmla="*/ 3393964 w 6698613"/>
              <a:gd name="connsiteY24" fmla="*/ 3570208 h 3570208"/>
              <a:gd name="connsiteX25" fmla="*/ 2701774 w 6698613"/>
              <a:gd name="connsiteY25" fmla="*/ 3570208 h 3570208"/>
              <a:gd name="connsiteX26" fmla="*/ 2143556 w 6698613"/>
              <a:gd name="connsiteY26" fmla="*/ 3570208 h 3570208"/>
              <a:gd name="connsiteX27" fmla="*/ 1652325 w 6698613"/>
              <a:gd name="connsiteY27" fmla="*/ 3570208 h 3570208"/>
              <a:gd name="connsiteX28" fmla="*/ 1161093 w 6698613"/>
              <a:gd name="connsiteY28" fmla="*/ 3570208 h 3570208"/>
              <a:gd name="connsiteX29" fmla="*/ 535889 w 6698613"/>
              <a:gd name="connsiteY29" fmla="*/ 3570208 h 3570208"/>
              <a:gd name="connsiteX30" fmla="*/ 0 w 6698613"/>
              <a:gd name="connsiteY30" fmla="*/ 3570208 h 3570208"/>
              <a:gd name="connsiteX31" fmla="*/ 0 w 6698613"/>
              <a:gd name="connsiteY31" fmla="*/ 3046577 h 3570208"/>
              <a:gd name="connsiteX32" fmla="*/ 0 w 6698613"/>
              <a:gd name="connsiteY32" fmla="*/ 2380139 h 3570208"/>
              <a:gd name="connsiteX33" fmla="*/ 0 w 6698613"/>
              <a:gd name="connsiteY33" fmla="*/ 1749402 h 3570208"/>
              <a:gd name="connsiteX34" fmla="*/ 0 w 6698613"/>
              <a:gd name="connsiteY34" fmla="*/ 1118665 h 3570208"/>
              <a:gd name="connsiteX35" fmla="*/ 0 w 6698613"/>
              <a:gd name="connsiteY35" fmla="*/ 630737 h 3570208"/>
              <a:gd name="connsiteX36" fmla="*/ 0 w 6698613"/>
              <a:gd name="connsiteY36" fmla="*/ 0 h 357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698613" h="3570208" extrusionOk="0">
                <a:moveTo>
                  <a:pt x="0" y="0"/>
                </a:moveTo>
                <a:cubicBezTo>
                  <a:pt x="156326" y="-35263"/>
                  <a:pt x="451398" y="25427"/>
                  <a:pt x="692190" y="0"/>
                </a:cubicBezTo>
                <a:cubicBezTo>
                  <a:pt x="932982" y="-25427"/>
                  <a:pt x="1069368" y="69282"/>
                  <a:pt x="1317394" y="0"/>
                </a:cubicBezTo>
                <a:cubicBezTo>
                  <a:pt x="1565420" y="-69282"/>
                  <a:pt x="1734249" y="25161"/>
                  <a:pt x="2009584" y="0"/>
                </a:cubicBezTo>
                <a:cubicBezTo>
                  <a:pt x="2284919" y="-25161"/>
                  <a:pt x="2258706" y="42002"/>
                  <a:pt x="2500816" y="0"/>
                </a:cubicBezTo>
                <a:cubicBezTo>
                  <a:pt x="2742926" y="-42002"/>
                  <a:pt x="2935370" y="23825"/>
                  <a:pt x="3059033" y="0"/>
                </a:cubicBezTo>
                <a:cubicBezTo>
                  <a:pt x="3182696" y="-23825"/>
                  <a:pt x="3301415" y="36491"/>
                  <a:pt x="3483279" y="0"/>
                </a:cubicBezTo>
                <a:cubicBezTo>
                  <a:pt x="3665143" y="-36491"/>
                  <a:pt x="3952482" y="15870"/>
                  <a:pt x="4108483" y="0"/>
                </a:cubicBezTo>
                <a:cubicBezTo>
                  <a:pt x="4264484" y="-15870"/>
                  <a:pt x="4528032" y="41774"/>
                  <a:pt x="4666700" y="0"/>
                </a:cubicBezTo>
                <a:cubicBezTo>
                  <a:pt x="4805368" y="-41774"/>
                  <a:pt x="5103024" y="46230"/>
                  <a:pt x="5358890" y="0"/>
                </a:cubicBezTo>
                <a:cubicBezTo>
                  <a:pt x="5614756" y="-46230"/>
                  <a:pt x="5681051" y="74537"/>
                  <a:pt x="5984094" y="0"/>
                </a:cubicBezTo>
                <a:cubicBezTo>
                  <a:pt x="6287137" y="-74537"/>
                  <a:pt x="6478823" y="26919"/>
                  <a:pt x="6698613" y="0"/>
                </a:cubicBezTo>
                <a:cubicBezTo>
                  <a:pt x="6770408" y="316835"/>
                  <a:pt x="6626733" y="505299"/>
                  <a:pt x="6698613" y="666439"/>
                </a:cubicBezTo>
                <a:cubicBezTo>
                  <a:pt x="6770493" y="827579"/>
                  <a:pt x="6673196" y="1072175"/>
                  <a:pt x="6698613" y="1225771"/>
                </a:cubicBezTo>
                <a:cubicBezTo>
                  <a:pt x="6724030" y="1379367"/>
                  <a:pt x="6663838" y="1604388"/>
                  <a:pt x="6698613" y="1713700"/>
                </a:cubicBezTo>
                <a:cubicBezTo>
                  <a:pt x="6733388" y="1823012"/>
                  <a:pt x="6619870" y="2136379"/>
                  <a:pt x="6698613" y="2380139"/>
                </a:cubicBezTo>
                <a:cubicBezTo>
                  <a:pt x="6777356" y="2623899"/>
                  <a:pt x="6683630" y="2811693"/>
                  <a:pt x="6698613" y="3046577"/>
                </a:cubicBezTo>
                <a:cubicBezTo>
                  <a:pt x="6713596" y="3281461"/>
                  <a:pt x="6652792" y="3333220"/>
                  <a:pt x="6698613" y="3570208"/>
                </a:cubicBezTo>
                <a:cubicBezTo>
                  <a:pt x="6552669" y="3573715"/>
                  <a:pt x="6440153" y="3520798"/>
                  <a:pt x="6274368" y="3570208"/>
                </a:cubicBezTo>
                <a:cubicBezTo>
                  <a:pt x="6108583" y="3619618"/>
                  <a:pt x="5972244" y="3552516"/>
                  <a:pt x="5850122" y="3570208"/>
                </a:cubicBezTo>
                <a:cubicBezTo>
                  <a:pt x="5728000" y="3587900"/>
                  <a:pt x="5404897" y="3527732"/>
                  <a:pt x="5291904" y="3570208"/>
                </a:cubicBezTo>
                <a:cubicBezTo>
                  <a:pt x="5178911" y="3612684"/>
                  <a:pt x="4909213" y="3563583"/>
                  <a:pt x="4666700" y="3570208"/>
                </a:cubicBezTo>
                <a:cubicBezTo>
                  <a:pt x="4424187" y="3576833"/>
                  <a:pt x="4417472" y="3545865"/>
                  <a:pt x="4309441" y="3570208"/>
                </a:cubicBezTo>
                <a:cubicBezTo>
                  <a:pt x="4201410" y="3594551"/>
                  <a:pt x="3959809" y="3563142"/>
                  <a:pt x="3751223" y="3570208"/>
                </a:cubicBezTo>
                <a:cubicBezTo>
                  <a:pt x="3542637" y="3577274"/>
                  <a:pt x="3497618" y="3550739"/>
                  <a:pt x="3393964" y="3570208"/>
                </a:cubicBezTo>
                <a:cubicBezTo>
                  <a:pt x="3290310" y="3589677"/>
                  <a:pt x="3005253" y="3526185"/>
                  <a:pt x="2701774" y="3570208"/>
                </a:cubicBezTo>
                <a:cubicBezTo>
                  <a:pt x="2398295" y="3614231"/>
                  <a:pt x="2401599" y="3554660"/>
                  <a:pt x="2143556" y="3570208"/>
                </a:cubicBezTo>
                <a:cubicBezTo>
                  <a:pt x="1885513" y="3585756"/>
                  <a:pt x="1841730" y="3550150"/>
                  <a:pt x="1652325" y="3570208"/>
                </a:cubicBezTo>
                <a:cubicBezTo>
                  <a:pt x="1462920" y="3590266"/>
                  <a:pt x="1400237" y="3537543"/>
                  <a:pt x="1161093" y="3570208"/>
                </a:cubicBezTo>
                <a:cubicBezTo>
                  <a:pt x="921949" y="3602873"/>
                  <a:pt x="722034" y="3508109"/>
                  <a:pt x="535889" y="3570208"/>
                </a:cubicBezTo>
                <a:cubicBezTo>
                  <a:pt x="349744" y="3632307"/>
                  <a:pt x="196814" y="3551796"/>
                  <a:pt x="0" y="3570208"/>
                </a:cubicBezTo>
                <a:cubicBezTo>
                  <a:pt x="-49164" y="3388033"/>
                  <a:pt x="22235" y="3155559"/>
                  <a:pt x="0" y="3046577"/>
                </a:cubicBezTo>
                <a:cubicBezTo>
                  <a:pt x="-22235" y="2937595"/>
                  <a:pt x="51259" y="2648216"/>
                  <a:pt x="0" y="2380139"/>
                </a:cubicBezTo>
                <a:cubicBezTo>
                  <a:pt x="-51259" y="2112062"/>
                  <a:pt x="33417" y="1880338"/>
                  <a:pt x="0" y="1749402"/>
                </a:cubicBezTo>
                <a:cubicBezTo>
                  <a:pt x="-33417" y="1618466"/>
                  <a:pt x="53991" y="1328689"/>
                  <a:pt x="0" y="1118665"/>
                </a:cubicBezTo>
                <a:cubicBezTo>
                  <a:pt x="-53991" y="908641"/>
                  <a:pt x="49353" y="808914"/>
                  <a:pt x="0" y="630737"/>
                </a:cubicBezTo>
                <a:cubicBezTo>
                  <a:pt x="-49353" y="452560"/>
                  <a:pt x="22466" y="313642"/>
                  <a:pt x="0" y="0"/>
                </a:cubicBezTo>
                <a:close/>
              </a:path>
            </a:pathLst>
          </a:custGeom>
          <a:noFill/>
          <a:ln w="19050">
            <a:solidFill>
              <a:srgbClr val="0070C0"/>
            </a:solidFill>
            <a:extLst>
              <a:ext uri="{C807C97D-BFC1-408E-A445-0C87EB9F89A2}">
                <ask:lineSketchStyleProp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sk="http://schemas.microsoft.com/office/drawing/2018/sketchyshapes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sd="26596362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200" dirty="0" smtClean="0">
                <a:solidFill>
                  <a:srgbClr val="00B05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展示・体験コーナー</a:t>
            </a:r>
            <a:endParaRPr lang="ja-JP" dirty="0">
              <a:solidFill>
                <a:srgbClr val="00B05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285175" y="2694988"/>
            <a:ext cx="2304000" cy="1630124"/>
            <a:chOff x="3372059" y="2858689"/>
            <a:chExt cx="2304000" cy="1630124"/>
          </a:xfrm>
        </p:grpSpPr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0" t="17691" r="13677" b="12646"/>
            <a:stretch/>
          </p:blipFill>
          <p:spPr>
            <a:xfrm>
              <a:off x="3390059" y="2858689"/>
              <a:ext cx="2268000" cy="1630124"/>
            </a:xfrm>
            <a:prstGeom prst="rect">
              <a:avLst/>
            </a:prstGeom>
          </p:spPr>
        </p:pic>
        <p:sp>
          <p:nvSpPr>
            <p:cNvPr id="42" name="角丸四角形 41"/>
            <p:cNvSpPr/>
            <p:nvPr/>
          </p:nvSpPr>
          <p:spPr>
            <a:xfrm>
              <a:off x="3372059" y="2902436"/>
              <a:ext cx="2304000" cy="216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煙中体験訓練</a:t>
              </a:r>
              <a:endPara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3080792" y="7741627"/>
            <a:ext cx="2451353" cy="1392857"/>
            <a:chOff x="453311" y="4262593"/>
            <a:chExt cx="2451353" cy="1392857"/>
          </a:xfrm>
        </p:grpSpPr>
        <p:pic>
          <p:nvPicPr>
            <p:cNvPr id="65" name="図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6" t="13536" r="17138" b="6404"/>
            <a:stretch/>
          </p:blipFill>
          <p:spPr>
            <a:xfrm>
              <a:off x="564664" y="4262593"/>
              <a:ext cx="2340000" cy="1392857"/>
            </a:xfrm>
            <a:prstGeom prst="rect">
              <a:avLst/>
            </a:prstGeom>
          </p:spPr>
        </p:pic>
        <p:sp>
          <p:nvSpPr>
            <p:cNvPr id="66" name="角丸四角形 65"/>
            <p:cNvSpPr/>
            <p:nvPr/>
          </p:nvSpPr>
          <p:spPr>
            <a:xfrm>
              <a:off x="453311" y="4272111"/>
              <a:ext cx="2448000" cy="216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衛生通信車展示</a:t>
              </a:r>
              <a:endPara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71" name="図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5" y="7927010"/>
            <a:ext cx="2268000" cy="1275750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0846" y="9264880"/>
            <a:ext cx="2555776" cy="1916832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4960635" y="2738735"/>
            <a:ext cx="2304000" cy="1546697"/>
            <a:chOff x="4960635" y="2458613"/>
            <a:chExt cx="2304000" cy="1546697"/>
          </a:xfrm>
        </p:grpSpPr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7" t="25777"/>
            <a:stretch/>
          </p:blipFill>
          <p:spPr>
            <a:xfrm>
              <a:off x="4986070" y="2753672"/>
              <a:ext cx="2268000" cy="1251638"/>
            </a:xfrm>
            <a:prstGeom prst="rect">
              <a:avLst/>
            </a:prstGeom>
          </p:spPr>
        </p:pic>
        <p:sp>
          <p:nvSpPr>
            <p:cNvPr id="78" name="角丸四角形 77"/>
            <p:cNvSpPr/>
            <p:nvPr/>
          </p:nvSpPr>
          <p:spPr>
            <a:xfrm>
              <a:off x="4960635" y="2458613"/>
              <a:ext cx="2304000" cy="216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防災用ガス管展示</a:t>
              </a:r>
              <a:endPara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7362154" y="764704"/>
            <a:ext cx="2304000" cy="1656184"/>
            <a:chOff x="3937572" y="4274688"/>
            <a:chExt cx="2923627" cy="1656184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" t="9559" r="2221" b="17158"/>
            <a:stretch/>
          </p:blipFill>
          <p:spPr>
            <a:xfrm>
              <a:off x="3959303" y="4274688"/>
              <a:ext cx="2877945" cy="1656184"/>
            </a:xfrm>
            <a:prstGeom prst="rect">
              <a:avLst/>
            </a:prstGeom>
          </p:spPr>
        </p:pic>
        <p:sp>
          <p:nvSpPr>
            <p:cNvPr id="33" name="角丸四角形 32"/>
            <p:cNvSpPr/>
            <p:nvPr/>
          </p:nvSpPr>
          <p:spPr>
            <a:xfrm>
              <a:off x="3937572" y="4311047"/>
              <a:ext cx="2923627" cy="216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パネル展示・啓発チラシの配布</a:t>
              </a:r>
              <a:endPara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2640600" y="4656990"/>
            <a:ext cx="2304000" cy="1701000"/>
            <a:chOff x="2640600" y="4433172"/>
            <a:chExt cx="2304000" cy="170100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24" y="4433172"/>
              <a:ext cx="2268000" cy="1701000"/>
            </a:xfrm>
            <a:prstGeom prst="rect">
              <a:avLst/>
            </a:prstGeom>
          </p:spPr>
        </p:pic>
        <p:sp>
          <p:nvSpPr>
            <p:cNvPr id="81" name="角丸四角形 80"/>
            <p:cNvSpPr/>
            <p:nvPr/>
          </p:nvSpPr>
          <p:spPr>
            <a:xfrm>
              <a:off x="2640600" y="4473108"/>
              <a:ext cx="2304000" cy="216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食品展示・試食</a:t>
              </a:r>
              <a:endPara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06" y="2561061"/>
            <a:ext cx="2267909" cy="3023878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4944600" y="730364"/>
            <a:ext cx="2304000" cy="1700931"/>
            <a:chOff x="4944600" y="730364"/>
            <a:chExt cx="2304000" cy="1700931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271" y="730364"/>
              <a:ext cx="2274005" cy="1700931"/>
            </a:xfrm>
            <a:prstGeom prst="rect">
              <a:avLst/>
            </a:prstGeom>
          </p:spPr>
        </p:pic>
        <p:sp>
          <p:nvSpPr>
            <p:cNvPr id="39" name="角丸四角形 38"/>
            <p:cNvSpPr/>
            <p:nvPr/>
          </p:nvSpPr>
          <p:spPr>
            <a:xfrm>
              <a:off x="4944600" y="2176081"/>
              <a:ext cx="2304000" cy="216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水消火器体験</a:t>
              </a:r>
              <a:endPara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249" y="702968"/>
            <a:ext cx="2267909" cy="1725318"/>
          </a:xfrm>
          <a:prstGeom prst="rect">
            <a:avLst/>
          </a:prstGeom>
        </p:spPr>
      </p:pic>
      <p:sp>
        <p:nvSpPr>
          <p:cNvPr id="36" name="角丸四角形 35"/>
          <p:cNvSpPr/>
          <p:nvPr/>
        </p:nvSpPr>
        <p:spPr>
          <a:xfrm>
            <a:off x="2648460" y="759346"/>
            <a:ext cx="2304000" cy="216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自転車シミュレーター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角丸四角形吹き出し 74"/>
          <p:cNvSpPr/>
          <p:nvPr/>
        </p:nvSpPr>
        <p:spPr>
          <a:xfrm>
            <a:off x="7379279" y="5775441"/>
            <a:ext cx="2248071" cy="578696"/>
          </a:xfrm>
          <a:prstGeom prst="wedgeRoundRectCallout">
            <a:avLst>
              <a:gd name="adj1" fmla="val -9494"/>
              <a:gd name="adj2" fmla="val -15760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200" kern="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楽しく防災について学べたかな？</a:t>
            </a:r>
            <a:endParaRPr lang="ja-JP" sz="1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2592380" y="4115427"/>
            <a:ext cx="2304000" cy="216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防災クイズ・資料展示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73" y="2750628"/>
            <a:ext cx="2328874" cy="1652159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267175" y="727543"/>
            <a:ext cx="2304000" cy="1701000"/>
            <a:chOff x="267175" y="727543"/>
            <a:chExt cx="2304000" cy="170100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42" y="727543"/>
              <a:ext cx="2268000" cy="1701000"/>
            </a:xfrm>
            <a:prstGeom prst="rect">
              <a:avLst/>
            </a:prstGeom>
          </p:spPr>
        </p:pic>
        <p:sp>
          <p:nvSpPr>
            <p:cNvPr id="77" name="角丸四角形 76"/>
            <p:cNvSpPr/>
            <p:nvPr/>
          </p:nvSpPr>
          <p:spPr>
            <a:xfrm>
              <a:off x="267175" y="2167372"/>
              <a:ext cx="2304000" cy="216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防災</a:t>
              </a: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食</a:t>
              </a:r>
              <a:r>
                <a:rPr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</a:t>
              </a: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炊き出</a:t>
              </a:r>
              <a:r>
                <a:rPr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</a:t>
              </a:r>
              <a:r>
                <a:rPr kumimoji="1"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訓練</a:t>
              </a:r>
              <a:endPara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293242" y="4661329"/>
            <a:ext cx="2304000" cy="1700931"/>
            <a:chOff x="293242" y="4661329"/>
            <a:chExt cx="2304000" cy="1700931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49" y="4661329"/>
              <a:ext cx="2267909" cy="1700931"/>
            </a:xfrm>
            <a:prstGeom prst="rect">
              <a:avLst/>
            </a:prstGeom>
          </p:spPr>
        </p:pic>
        <p:sp>
          <p:nvSpPr>
            <p:cNvPr id="80" name="角丸四角形 79"/>
            <p:cNvSpPr/>
            <p:nvPr/>
          </p:nvSpPr>
          <p:spPr>
            <a:xfrm>
              <a:off x="293242" y="6117789"/>
              <a:ext cx="2304000" cy="216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木造住宅倒壊模型実演</a:t>
              </a:r>
              <a:endPara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71" y="4648331"/>
            <a:ext cx="2328874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24790" y="4393036"/>
            <a:ext cx="9696388" cy="2335888"/>
            <a:chOff x="128465" y="4323548"/>
            <a:chExt cx="9696388" cy="1858945"/>
          </a:xfrm>
        </p:grpSpPr>
        <p:sp>
          <p:nvSpPr>
            <p:cNvPr id="41" name="正方形/長方形 40"/>
            <p:cNvSpPr/>
            <p:nvPr/>
          </p:nvSpPr>
          <p:spPr>
            <a:xfrm>
              <a:off x="128465" y="4323548"/>
              <a:ext cx="9696388" cy="1858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2">
              <a:extLst>
                <a:ext uri="{FF2B5EF4-FFF2-40B4-BE49-F238E27FC236}">
                  <a16:creationId xmlns:a16="http://schemas.microsoft.com/office/drawing/2014/main" id="{123D087B-F78C-462B-8516-DCFE3813C25A}"/>
                </a:ext>
              </a:extLst>
            </p:cNvPr>
            <p:cNvSpPr txBox="1"/>
            <p:nvPr/>
          </p:nvSpPr>
          <p:spPr>
            <a:xfrm>
              <a:off x="342286" y="4392316"/>
              <a:ext cx="9333432" cy="286495"/>
            </a:xfrm>
            <a:custGeom>
              <a:avLst/>
              <a:gdLst>
                <a:gd name="connsiteX0" fmla="*/ 0 w 6698613"/>
                <a:gd name="connsiteY0" fmla="*/ 0 h 3570208"/>
                <a:gd name="connsiteX1" fmla="*/ 692190 w 6698613"/>
                <a:gd name="connsiteY1" fmla="*/ 0 h 3570208"/>
                <a:gd name="connsiteX2" fmla="*/ 1317394 w 6698613"/>
                <a:gd name="connsiteY2" fmla="*/ 0 h 3570208"/>
                <a:gd name="connsiteX3" fmla="*/ 2009584 w 6698613"/>
                <a:gd name="connsiteY3" fmla="*/ 0 h 3570208"/>
                <a:gd name="connsiteX4" fmla="*/ 2500816 w 6698613"/>
                <a:gd name="connsiteY4" fmla="*/ 0 h 3570208"/>
                <a:gd name="connsiteX5" fmla="*/ 3059033 w 6698613"/>
                <a:gd name="connsiteY5" fmla="*/ 0 h 3570208"/>
                <a:gd name="connsiteX6" fmla="*/ 3483279 w 6698613"/>
                <a:gd name="connsiteY6" fmla="*/ 0 h 3570208"/>
                <a:gd name="connsiteX7" fmla="*/ 4108483 w 6698613"/>
                <a:gd name="connsiteY7" fmla="*/ 0 h 3570208"/>
                <a:gd name="connsiteX8" fmla="*/ 4666700 w 6698613"/>
                <a:gd name="connsiteY8" fmla="*/ 0 h 3570208"/>
                <a:gd name="connsiteX9" fmla="*/ 5358890 w 6698613"/>
                <a:gd name="connsiteY9" fmla="*/ 0 h 3570208"/>
                <a:gd name="connsiteX10" fmla="*/ 5984094 w 6698613"/>
                <a:gd name="connsiteY10" fmla="*/ 0 h 3570208"/>
                <a:gd name="connsiteX11" fmla="*/ 6698613 w 6698613"/>
                <a:gd name="connsiteY11" fmla="*/ 0 h 3570208"/>
                <a:gd name="connsiteX12" fmla="*/ 6698613 w 6698613"/>
                <a:gd name="connsiteY12" fmla="*/ 666439 h 3570208"/>
                <a:gd name="connsiteX13" fmla="*/ 6698613 w 6698613"/>
                <a:gd name="connsiteY13" fmla="*/ 1225771 h 3570208"/>
                <a:gd name="connsiteX14" fmla="*/ 6698613 w 6698613"/>
                <a:gd name="connsiteY14" fmla="*/ 1713700 h 3570208"/>
                <a:gd name="connsiteX15" fmla="*/ 6698613 w 6698613"/>
                <a:gd name="connsiteY15" fmla="*/ 2380139 h 3570208"/>
                <a:gd name="connsiteX16" fmla="*/ 6698613 w 6698613"/>
                <a:gd name="connsiteY16" fmla="*/ 3046577 h 3570208"/>
                <a:gd name="connsiteX17" fmla="*/ 6698613 w 6698613"/>
                <a:gd name="connsiteY17" fmla="*/ 3570208 h 3570208"/>
                <a:gd name="connsiteX18" fmla="*/ 6274368 w 6698613"/>
                <a:gd name="connsiteY18" fmla="*/ 3570208 h 3570208"/>
                <a:gd name="connsiteX19" fmla="*/ 5850122 w 6698613"/>
                <a:gd name="connsiteY19" fmla="*/ 3570208 h 3570208"/>
                <a:gd name="connsiteX20" fmla="*/ 5291904 w 6698613"/>
                <a:gd name="connsiteY20" fmla="*/ 3570208 h 3570208"/>
                <a:gd name="connsiteX21" fmla="*/ 4666700 w 6698613"/>
                <a:gd name="connsiteY21" fmla="*/ 3570208 h 3570208"/>
                <a:gd name="connsiteX22" fmla="*/ 4309441 w 6698613"/>
                <a:gd name="connsiteY22" fmla="*/ 3570208 h 3570208"/>
                <a:gd name="connsiteX23" fmla="*/ 3751223 w 6698613"/>
                <a:gd name="connsiteY23" fmla="*/ 3570208 h 3570208"/>
                <a:gd name="connsiteX24" fmla="*/ 3393964 w 6698613"/>
                <a:gd name="connsiteY24" fmla="*/ 3570208 h 3570208"/>
                <a:gd name="connsiteX25" fmla="*/ 2701774 w 6698613"/>
                <a:gd name="connsiteY25" fmla="*/ 3570208 h 3570208"/>
                <a:gd name="connsiteX26" fmla="*/ 2143556 w 6698613"/>
                <a:gd name="connsiteY26" fmla="*/ 3570208 h 3570208"/>
                <a:gd name="connsiteX27" fmla="*/ 1652325 w 6698613"/>
                <a:gd name="connsiteY27" fmla="*/ 3570208 h 3570208"/>
                <a:gd name="connsiteX28" fmla="*/ 1161093 w 6698613"/>
                <a:gd name="connsiteY28" fmla="*/ 3570208 h 3570208"/>
                <a:gd name="connsiteX29" fmla="*/ 535889 w 6698613"/>
                <a:gd name="connsiteY29" fmla="*/ 3570208 h 3570208"/>
                <a:gd name="connsiteX30" fmla="*/ 0 w 6698613"/>
                <a:gd name="connsiteY30" fmla="*/ 3570208 h 3570208"/>
                <a:gd name="connsiteX31" fmla="*/ 0 w 6698613"/>
                <a:gd name="connsiteY31" fmla="*/ 3046577 h 3570208"/>
                <a:gd name="connsiteX32" fmla="*/ 0 w 6698613"/>
                <a:gd name="connsiteY32" fmla="*/ 2380139 h 3570208"/>
                <a:gd name="connsiteX33" fmla="*/ 0 w 6698613"/>
                <a:gd name="connsiteY33" fmla="*/ 1749402 h 3570208"/>
                <a:gd name="connsiteX34" fmla="*/ 0 w 6698613"/>
                <a:gd name="connsiteY34" fmla="*/ 1118665 h 3570208"/>
                <a:gd name="connsiteX35" fmla="*/ 0 w 6698613"/>
                <a:gd name="connsiteY35" fmla="*/ 630737 h 3570208"/>
                <a:gd name="connsiteX36" fmla="*/ 0 w 6698613"/>
                <a:gd name="connsiteY36" fmla="*/ 0 h 357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98613" h="3570208" extrusionOk="0">
                  <a:moveTo>
                    <a:pt x="0" y="0"/>
                  </a:moveTo>
                  <a:cubicBezTo>
                    <a:pt x="156326" y="-35263"/>
                    <a:pt x="451398" y="25427"/>
                    <a:pt x="692190" y="0"/>
                  </a:cubicBezTo>
                  <a:cubicBezTo>
                    <a:pt x="932982" y="-25427"/>
                    <a:pt x="1069368" y="69282"/>
                    <a:pt x="1317394" y="0"/>
                  </a:cubicBezTo>
                  <a:cubicBezTo>
                    <a:pt x="1565420" y="-69282"/>
                    <a:pt x="1734249" y="25161"/>
                    <a:pt x="2009584" y="0"/>
                  </a:cubicBezTo>
                  <a:cubicBezTo>
                    <a:pt x="2284919" y="-25161"/>
                    <a:pt x="2258706" y="42002"/>
                    <a:pt x="2500816" y="0"/>
                  </a:cubicBezTo>
                  <a:cubicBezTo>
                    <a:pt x="2742926" y="-42002"/>
                    <a:pt x="2935370" y="23825"/>
                    <a:pt x="3059033" y="0"/>
                  </a:cubicBezTo>
                  <a:cubicBezTo>
                    <a:pt x="3182696" y="-23825"/>
                    <a:pt x="3301415" y="36491"/>
                    <a:pt x="3483279" y="0"/>
                  </a:cubicBezTo>
                  <a:cubicBezTo>
                    <a:pt x="3665143" y="-36491"/>
                    <a:pt x="3952482" y="15870"/>
                    <a:pt x="4108483" y="0"/>
                  </a:cubicBezTo>
                  <a:cubicBezTo>
                    <a:pt x="4264484" y="-15870"/>
                    <a:pt x="4528032" y="41774"/>
                    <a:pt x="4666700" y="0"/>
                  </a:cubicBezTo>
                  <a:cubicBezTo>
                    <a:pt x="4805368" y="-41774"/>
                    <a:pt x="5103024" y="46230"/>
                    <a:pt x="5358890" y="0"/>
                  </a:cubicBezTo>
                  <a:cubicBezTo>
                    <a:pt x="5614756" y="-46230"/>
                    <a:pt x="5681051" y="74537"/>
                    <a:pt x="5984094" y="0"/>
                  </a:cubicBezTo>
                  <a:cubicBezTo>
                    <a:pt x="6287137" y="-74537"/>
                    <a:pt x="6478823" y="26919"/>
                    <a:pt x="6698613" y="0"/>
                  </a:cubicBezTo>
                  <a:cubicBezTo>
                    <a:pt x="6770408" y="316835"/>
                    <a:pt x="6626733" y="505299"/>
                    <a:pt x="6698613" y="666439"/>
                  </a:cubicBezTo>
                  <a:cubicBezTo>
                    <a:pt x="6770493" y="827579"/>
                    <a:pt x="6673196" y="1072175"/>
                    <a:pt x="6698613" y="1225771"/>
                  </a:cubicBezTo>
                  <a:cubicBezTo>
                    <a:pt x="6724030" y="1379367"/>
                    <a:pt x="6663838" y="1604388"/>
                    <a:pt x="6698613" y="1713700"/>
                  </a:cubicBezTo>
                  <a:cubicBezTo>
                    <a:pt x="6733388" y="1823012"/>
                    <a:pt x="6619870" y="2136379"/>
                    <a:pt x="6698613" y="2380139"/>
                  </a:cubicBezTo>
                  <a:cubicBezTo>
                    <a:pt x="6777356" y="2623899"/>
                    <a:pt x="6683630" y="2811693"/>
                    <a:pt x="6698613" y="3046577"/>
                  </a:cubicBezTo>
                  <a:cubicBezTo>
                    <a:pt x="6713596" y="3281461"/>
                    <a:pt x="6652792" y="3333220"/>
                    <a:pt x="6698613" y="3570208"/>
                  </a:cubicBezTo>
                  <a:cubicBezTo>
                    <a:pt x="6552669" y="3573715"/>
                    <a:pt x="6440153" y="3520798"/>
                    <a:pt x="6274368" y="3570208"/>
                  </a:cubicBezTo>
                  <a:cubicBezTo>
                    <a:pt x="6108583" y="3619618"/>
                    <a:pt x="5972244" y="3552516"/>
                    <a:pt x="5850122" y="3570208"/>
                  </a:cubicBezTo>
                  <a:cubicBezTo>
                    <a:pt x="5728000" y="3587900"/>
                    <a:pt x="5404897" y="3527732"/>
                    <a:pt x="5291904" y="3570208"/>
                  </a:cubicBezTo>
                  <a:cubicBezTo>
                    <a:pt x="5178911" y="3612684"/>
                    <a:pt x="4909213" y="3563583"/>
                    <a:pt x="4666700" y="3570208"/>
                  </a:cubicBezTo>
                  <a:cubicBezTo>
                    <a:pt x="4424187" y="3576833"/>
                    <a:pt x="4417472" y="3545865"/>
                    <a:pt x="4309441" y="3570208"/>
                  </a:cubicBezTo>
                  <a:cubicBezTo>
                    <a:pt x="4201410" y="3594551"/>
                    <a:pt x="3959809" y="3563142"/>
                    <a:pt x="3751223" y="3570208"/>
                  </a:cubicBezTo>
                  <a:cubicBezTo>
                    <a:pt x="3542637" y="3577274"/>
                    <a:pt x="3497618" y="3550739"/>
                    <a:pt x="3393964" y="3570208"/>
                  </a:cubicBezTo>
                  <a:cubicBezTo>
                    <a:pt x="3290310" y="3589677"/>
                    <a:pt x="3005253" y="3526185"/>
                    <a:pt x="2701774" y="3570208"/>
                  </a:cubicBezTo>
                  <a:cubicBezTo>
                    <a:pt x="2398295" y="3614231"/>
                    <a:pt x="2401599" y="3554660"/>
                    <a:pt x="2143556" y="3570208"/>
                  </a:cubicBezTo>
                  <a:cubicBezTo>
                    <a:pt x="1885513" y="3585756"/>
                    <a:pt x="1841730" y="3550150"/>
                    <a:pt x="1652325" y="3570208"/>
                  </a:cubicBezTo>
                  <a:cubicBezTo>
                    <a:pt x="1462920" y="3590266"/>
                    <a:pt x="1400237" y="3537543"/>
                    <a:pt x="1161093" y="3570208"/>
                  </a:cubicBezTo>
                  <a:cubicBezTo>
                    <a:pt x="921949" y="3602873"/>
                    <a:pt x="722034" y="3508109"/>
                    <a:pt x="535889" y="3570208"/>
                  </a:cubicBezTo>
                  <a:cubicBezTo>
                    <a:pt x="349744" y="3632307"/>
                    <a:pt x="196814" y="3551796"/>
                    <a:pt x="0" y="3570208"/>
                  </a:cubicBezTo>
                  <a:cubicBezTo>
                    <a:pt x="-49164" y="3388033"/>
                    <a:pt x="22235" y="3155559"/>
                    <a:pt x="0" y="3046577"/>
                  </a:cubicBezTo>
                  <a:cubicBezTo>
                    <a:pt x="-22235" y="2937595"/>
                    <a:pt x="51259" y="2648216"/>
                    <a:pt x="0" y="2380139"/>
                  </a:cubicBezTo>
                  <a:cubicBezTo>
                    <a:pt x="-51259" y="2112062"/>
                    <a:pt x="33417" y="1880338"/>
                    <a:pt x="0" y="1749402"/>
                  </a:cubicBezTo>
                  <a:cubicBezTo>
                    <a:pt x="-33417" y="1618466"/>
                    <a:pt x="53991" y="1328689"/>
                    <a:pt x="0" y="1118665"/>
                  </a:cubicBezTo>
                  <a:cubicBezTo>
                    <a:pt x="-53991" y="908641"/>
                    <a:pt x="49353" y="808914"/>
                    <a:pt x="0" y="630737"/>
                  </a:cubicBezTo>
                  <a:cubicBezTo>
                    <a:pt x="-49353" y="452560"/>
                    <a:pt x="22466" y="313642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rgbClr val="0070C0"/>
              </a:solidFill>
              <a:extLst>
                <a:ext uri="{C807C97D-BFC1-408E-A445-0C87EB9F89A2}">
                  <ask:lineSketchStyleProp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sk="http://schemas.microsoft.com/office/drawing/2018/sketchyshapes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sd="265963625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kern="1200" dirty="0" smtClean="0">
                  <a:solidFill>
                    <a:srgbClr val="00B050"/>
                  </a:solidFill>
                  <a:effectLst/>
                  <a:latin typeface="ＭＳ Ｐゴシック" panose="020B0600070205080204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参加団体</a:t>
              </a:r>
              <a:endParaRPr lang="ja-JP" dirty="0">
                <a:solidFill>
                  <a:srgbClr val="00B05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18361" y="4708095"/>
              <a:ext cx="9330079" cy="1445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陸上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衛隊八尾駐屯地、大阪管区気象台、国土交通省大阪国道事務所、国土交通省大和川河川事務所、大阪府危機管理室、大阪府都市整備部交通道路室、大阪府寝屋川水系改修工営所、大阪府東部流域下水道事務所、大阪府中部農と緑の総合事務所、大阪府消防協会中河内地区支部、大阪府八尾警察署、大阪広域水道企業団、八尾市危機管理課、東大阪市危機管理室、八尾市消防本部、東大阪市消防局、八尾市消防団、東大阪市消防団、大阪市平野区安全安心まちづくり課、大阪市住環境整備課、八尾市住宅政策課、東大阪市指導監察課、柏原市都市開発課、大阪ガス、ＮＴＴ西日本、長瀬東校区自治連合会、長瀬南校区自治連合会、日本防災士会大阪府支部、関西地質調査業協会、全国自治会活動支援ネット・大阪大学人間科学研究科、近畿大学建築学部都市計画研究室、大阪工業大学、イオン、江崎グリコ、ハウス食品、新田ゼラチン、ローソン久宝寺緑地店、ハッピーアースディ大阪実行員会、府立八尾高等学校吹奏楽部　　</a:t>
              </a:r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※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順不同</a:t>
              </a:r>
            </a:p>
          </p:txBody>
        </p:sp>
      </p:grpSp>
      <p:sp>
        <p:nvSpPr>
          <p:cNvPr id="69" name="正方形/長方形 68"/>
          <p:cNvSpPr/>
          <p:nvPr/>
        </p:nvSpPr>
        <p:spPr>
          <a:xfrm>
            <a:off x="135999" y="94860"/>
            <a:ext cx="9694800" cy="4198236"/>
          </a:xfrm>
          <a:prstGeom prst="rect">
            <a:avLst/>
          </a:prstGeom>
          <a:solidFill>
            <a:srgbClr val="F8F5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テキスト ボックス 2">
            <a:extLst>
              <a:ext uri="{FF2B5EF4-FFF2-40B4-BE49-F238E27FC236}">
                <a16:creationId xmlns:a16="http://schemas.microsoft.com/office/drawing/2014/main" id="{123D087B-F78C-462B-8516-DCFE3813C25A}"/>
              </a:ext>
            </a:extLst>
          </p:cNvPr>
          <p:cNvSpPr txBox="1"/>
          <p:nvPr/>
        </p:nvSpPr>
        <p:spPr>
          <a:xfrm>
            <a:off x="301455" y="190711"/>
            <a:ext cx="9333432" cy="382723"/>
          </a:xfrm>
          <a:custGeom>
            <a:avLst/>
            <a:gdLst>
              <a:gd name="connsiteX0" fmla="*/ 0 w 6698613"/>
              <a:gd name="connsiteY0" fmla="*/ 0 h 3570208"/>
              <a:gd name="connsiteX1" fmla="*/ 692190 w 6698613"/>
              <a:gd name="connsiteY1" fmla="*/ 0 h 3570208"/>
              <a:gd name="connsiteX2" fmla="*/ 1317394 w 6698613"/>
              <a:gd name="connsiteY2" fmla="*/ 0 h 3570208"/>
              <a:gd name="connsiteX3" fmla="*/ 2009584 w 6698613"/>
              <a:gd name="connsiteY3" fmla="*/ 0 h 3570208"/>
              <a:gd name="connsiteX4" fmla="*/ 2500816 w 6698613"/>
              <a:gd name="connsiteY4" fmla="*/ 0 h 3570208"/>
              <a:gd name="connsiteX5" fmla="*/ 3059033 w 6698613"/>
              <a:gd name="connsiteY5" fmla="*/ 0 h 3570208"/>
              <a:gd name="connsiteX6" fmla="*/ 3483279 w 6698613"/>
              <a:gd name="connsiteY6" fmla="*/ 0 h 3570208"/>
              <a:gd name="connsiteX7" fmla="*/ 4108483 w 6698613"/>
              <a:gd name="connsiteY7" fmla="*/ 0 h 3570208"/>
              <a:gd name="connsiteX8" fmla="*/ 4666700 w 6698613"/>
              <a:gd name="connsiteY8" fmla="*/ 0 h 3570208"/>
              <a:gd name="connsiteX9" fmla="*/ 5358890 w 6698613"/>
              <a:gd name="connsiteY9" fmla="*/ 0 h 3570208"/>
              <a:gd name="connsiteX10" fmla="*/ 5984094 w 6698613"/>
              <a:gd name="connsiteY10" fmla="*/ 0 h 3570208"/>
              <a:gd name="connsiteX11" fmla="*/ 6698613 w 6698613"/>
              <a:gd name="connsiteY11" fmla="*/ 0 h 3570208"/>
              <a:gd name="connsiteX12" fmla="*/ 6698613 w 6698613"/>
              <a:gd name="connsiteY12" fmla="*/ 666439 h 3570208"/>
              <a:gd name="connsiteX13" fmla="*/ 6698613 w 6698613"/>
              <a:gd name="connsiteY13" fmla="*/ 1225771 h 3570208"/>
              <a:gd name="connsiteX14" fmla="*/ 6698613 w 6698613"/>
              <a:gd name="connsiteY14" fmla="*/ 1713700 h 3570208"/>
              <a:gd name="connsiteX15" fmla="*/ 6698613 w 6698613"/>
              <a:gd name="connsiteY15" fmla="*/ 2380139 h 3570208"/>
              <a:gd name="connsiteX16" fmla="*/ 6698613 w 6698613"/>
              <a:gd name="connsiteY16" fmla="*/ 3046577 h 3570208"/>
              <a:gd name="connsiteX17" fmla="*/ 6698613 w 6698613"/>
              <a:gd name="connsiteY17" fmla="*/ 3570208 h 3570208"/>
              <a:gd name="connsiteX18" fmla="*/ 6274368 w 6698613"/>
              <a:gd name="connsiteY18" fmla="*/ 3570208 h 3570208"/>
              <a:gd name="connsiteX19" fmla="*/ 5850122 w 6698613"/>
              <a:gd name="connsiteY19" fmla="*/ 3570208 h 3570208"/>
              <a:gd name="connsiteX20" fmla="*/ 5291904 w 6698613"/>
              <a:gd name="connsiteY20" fmla="*/ 3570208 h 3570208"/>
              <a:gd name="connsiteX21" fmla="*/ 4666700 w 6698613"/>
              <a:gd name="connsiteY21" fmla="*/ 3570208 h 3570208"/>
              <a:gd name="connsiteX22" fmla="*/ 4309441 w 6698613"/>
              <a:gd name="connsiteY22" fmla="*/ 3570208 h 3570208"/>
              <a:gd name="connsiteX23" fmla="*/ 3751223 w 6698613"/>
              <a:gd name="connsiteY23" fmla="*/ 3570208 h 3570208"/>
              <a:gd name="connsiteX24" fmla="*/ 3393964 w 6698613"/>
              <a:gd name="connsiteY24" fmla="*/ 3570208 h 3570208"/>
              <a:gd name="connsiteX25" fmla="*/ 2701774 w 6698613"/>
              <a:gd name="connsiteY25" fmla="*/ 3570208 h 3570208"/>
              <a:gd name="connsiteX26" fmla="*/ 2143556 w 6698613"/>
              <a:gd name="connsiteY26" fmla="*/ 3570208 h 3570208"/>
              <a:gd name="connsiteX27" fmla="*/ 1652325 w 6698613"/>
              <a:gd name="connsiteY27" fmla="*/ 3570208 h 3570208"/>
              <a:gd name="connsiteX28" fmla="*/ 1161093 w 6698613"/>
              <a:gd name="connsiteY28" fmla="*/ 3570208 h 3570208"/>
              <a:gd name="connsiteX29" fmla="*/ 535889 w 6698613"/>
              <a:gd name="connsiteY29" fmla="*/ 3570208 h 3570208"/>
              <a:gd name="connsiteX30" fmla="*/ 0 w 6698613"/>
              <a:gd name="connsiteY30" fmla="*/ 3570208 h 3570208"/>
              <a:gd name="connsiteX31" fmla="*/ 0 w 6698613"/>
              <a:gd name="connsiteY31" fmla="*/ 3046577 h 3570208"/>
              <a:gd name="connsiteX32" fmla="*/ 0 w 6698613"/>
              <a:gd name="connsiteY32" fmla="*/ 2380139 h 3570208"/>
              <a:gd name="connsiteX33" fmla="*/ 0 w 6698613"/>
              <a:gd name="connsiteY33" fmla="*/ 1749402 h 3570208"/>
              <a:gd name="connsiteX34" fmla="*/ 0 w 6698613"/>
              <a:gd name="connsiteY34" fmla="*/ 1118665 h 3570208"/>
              <a:gd name="connsiteX35" fmla="*/ 0 w 6698613"/>
              <a:gd name="connsiteY35" fmla="*/ 630737 h 3570208"/>
              <a:gd name="connsiteX36" fmla="*/ 0 w 6698613"/>
              <a:gd name="connsiteY36" fmla="*/ 0 h 357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698613" h="3570208" extrusionOk="0">
                <a:moveTo>
                  <a:pt x="0" y="0"/>
                </a:moveTo>
                <a:cubicBezTo>
                  <a:pt x="156326" y="-35263"/>
                  <a:pt x="451398" y="25427"/>
                  <a:pt x="692190" y="0"/>
                </a:cubicBezTo>
                <a:cubicBezTo>
                  <a:pt x="932982" y="-25427"/>
                  <a:pt x="1069368" y="69282"/>
                  <a:pt x="1317394" y="0"/>
                </a:cubicBezTo>
                <a:cubicBezTo>
                  <a:pt x="1565420" y="-69282"/>
                  <a:pt x="1734249" y="25161"/>
                  <a:pt x="2009584" y="0"/>
                </a:cubicBezTo>
                <a:cubicBezTo>
                  <a:pt x="2284919" y="-25161"/>
                  <a:pt x="2258706" y="42002"/>
                  <a:pt x="2500816" y="0"/>
                </a:cubicBezTo>
                <a:cubicBezTo>
                  <a:pt x="2742926" y="-42002"/>
                  <a:pt x="2935370" y="23825"/>
                  <a:pt x="3059033" y="0"/>
                </a:cubicBezTo>
                <a:cubicBezTo>
                  <a:pt x="3182696" y="-23825"/>
                  <a:pt x="3301415" y="36491"/>
                  <a:pt x="3483279" y="0"/>
                </a:cubicBezTo>
                <a:cubicBezTo>
                  <a:pt x="3665143" y="-36491"/>
                  <a:pt x="3952482" y="15870"/>
                  <a:pt x="4108483" y="0"/>
                </a:cubicBezTo>
                <a:cubicBezTo>
                  <a:pt x="4264484" y="-15870"/>
                  <a:pt x="4528032" y="41774"/>
                  <a:pt x="4666700" y="0"/>
                </a:cubicBezTo>
                <a:cubicBezTo>
                  <a:pt x="4805368" y="-41774"/>
                  <a:pt x="5103024" y="46230"/>
                  <a:pt x="5358890" y="0"/>
                </a:cubicBezTo>
                <a:cubicBezTo>
                  <a:pt x="5614756" y="-46230"/>
                  <a:pt x="5681051" y="74537"/>
                  <a:pt x="5984094" y="0"/>
                </a:cubicBezTo>
                <a:cubicBezTo>
                  <a:pt x="6287137" y="-74537"/>
                  <a:pt x="6478823" y="26919"/>
                  <a:pt x="6698613" y="0"/>
                </a:cubicBezTo>
                <a:cubicBezTo>
                  <a:pt x="6770408" y="316835"/>
                  <a:pt x="6626733" y="505299"/>
                  <a:pt x="6698613" y="666439"/>
                </a:cubicBezTo>
                <a:cubicBezTo>
                  <a:pt x="6770493" y="827579"/>
                  <a:pt x="6673196" y="1072175"/>
                  <a:pt x="6698613" y="1225771"/>
                </a:cubicBezTo>
                <a:cubicBezTo>
                  <a:pt x="6724030" y="1379367"/>
                  <a:pt x="6663838" y="1604388"/>
                  <a:pt x="6698613" y="1713700"/>
                </a:cubicBezTo>
                <a:cubicBezTo>
                  <a:pt x="6733388" y="1823012"/>
                  <a:pt x="6619870" y="2136379"/>
                  <a:pt x="6698613" y="2380139"/>
                </a:cubicBezTo>
                <a:cubicBezTo>
                  <a:pt x="6777356" y="2623899"/>
                  <a:pt x="6683630" y="2811693"/>
                  <a:pt x="6698613" y="3046577"/>
                </a:cubicBezTo>
                <a:cubicBezTo>
                  <a:pt x="6713596" y="3281461"/>
                  <a:pt x="6652792" y="3333220"/>
                  <a:pt x="6698613" y="3570208"/>
                </a:cubicBezTo>
                <a:cubicBezTo>
                  <a:pt x="6552669" y="3573715"/>
                  <a:pt x="6440153" y="3520798"/>
                  <a:pt x="6274368" y="3570208"/>
                </a:cubicBezTo>
                <a:cubicBezTo>
                  <a:pt x="6108583" y="3619618"/>
                  <a:pt x="5972244" y="3552516"/>
                  <a:pt x="5850122" y="3570208"/>
                </a:cubicBezTo>
                <a:cubicBezTo>
                  <a:pt x="5728000" y="3587900"/>
                  <a:pt x="5404897" y="3527732"/>
                  <a:pt x="5291904" y="3570208"/>
                </a:cubicBezTo>
                <a:cubicBezTo>
                  <a:pt x="5178911" y="3612684"/>
                  <a:pt x="4909213" y="3563583"/>
                  <a:pt x="4666700" y="3570208"/>
                </a:cubicBezTo>
                <a:cubicBezTo>
                  <a:pt x="4424187" y="3576833"/>
                  <a:pt x="4417472" y="3545865"/>
                  <a:pt x="4309441" y="3570208"/>
                </a:cubicBezTo>
                <a:cubicBezTo>
                  <a:pt x="4201410" y="3594551"/>
                  <a:pt x="3959809" y="3563142"/>
                  <a:pt x="3751223" y="3570208"/>
                </a:cubicBezTo>
                <a:cubicBezTo>
                  <a:pt x="3542637" y="3577274"/>
                  <a:pt x="3497618" y="3550739"/>
                  <a:pt x="3393964" y="3570208"/>
                </a:cubicBezTo>
                <a:cubicBezTo>
                  <a:pt x="3290310" y="3589677"/>
                  <a:pt x="3005253" y="3526185"/>
                  <a:pt x="2701774" y="3570208"/>
                </a:cubicBezTo>
                <a:cubicBezTo>
                  <a:pt x="2398295" y="3614231"/>
                  <a:pt x="2401599" y="3554660"/>
                  <a:pt x="2143556" y="3570208"/>
                </a:cubicBezTo>
                <a:cubicBezTo>
                  <a:pt x="1885513" y="3585756"/>
                  <a:pt x="1841730" y="3550150"/>
                  <a:pt x="1652325" y="3570208"/>
                </a:cubicBezTo>
                <a:cubicBezTo>
                  <a:pt x="1462920" y="3590266"/>
                  <a:pt x="1400237" y="3537543"/>
                  <a:pt x="1161093" y="3570208"/>
                </a:cubicBezTo>
                <a:cubicBezTo>
                  <a:pt x="921949" y="3602873"/>
                  <a:pt x="722034" y="3508109"/>
                  <a:pt x="535889" y="3570208"/>
                </a:cubicBezTo>
                <a:cubicBezTo>
                  <a:pt x="349744" y="3632307"/>
                  <a:pt x="196814" y="3551796"/>
                  <a:pt x="0" y="3570208"/>
                </a:cubicBezTo>
                <a:cubicBezTo>
                  <a:pt x="-49164" y="3388033"/>
                  <a:pt x="22235" y="3155559"/>
                  <a:pt x="0" y="3046577"/>
                </a:cubicBezTo>
                <a:cubicBezTo>
                  <a:pt x="-22235" y="2937595"/>
                  <a:pt x="51259" y="2648216"/>
                  <a:pt x="0" y="2380139"/>
                </a:cubicBezTo>
                <a:cubicBezTo>
                  <a:pt x="-51259" y="2112062"/>
                  <a:pt x="33417" y="1880338"/>
                  <a:pt x="0" y="1749402"/>
                </a:cubicBezTo>
                <a:cubicBezTo>
                  <a:pt x="-33417" y="1618466"/>
                  <a:pt x="53991" y="1328689"/>
                  <a:pt x="0" y="1118665"/>
                </a:cubicBezTo>
                <a:cubicBezTo>
                  <a:pt x="-53991" y="908641"/>
                  <a:pt x="49353" y="808914"/>
                  <a:pt x="0" y="630737"/>
                </a:cubicBezTo>
                <a:cubicBezTo>
                  <a:pt x="-49353" y="452560"/>
                  <a:pt x="22466" y="313642"/>
                  <a:pt x="0" y="0"/>
                </a:cubicBezTo>
                <a:close/>
              </a:path>
            </a:pathLst>
          </a:custGeom>
          <a:noFill/>
          <a:ln w="19050">
            <a:solidFill>
              <a:srgbClr val="0070C0"/>
            </a:solidFill>
            <a:extLst>
              <a:ext uri="{C807C97D-BFC1-408E-A445-0C87EB9F89A2}">
                <ask:lineSketchStyleProps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sk="http://schemas.microsoft.com/office/drawing/2018/sketchyshapes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sd="26596362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200" dirty="0" smtClean="0">
                <a:solidFill>
                  <a:srgbClr val="00B050"/>
                </a:solidFill>
                <a:effectLst/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車両展示</a:t>
            </a:r>
            <a:endParaRPr lang="ja-JP" dirty="0">
              <a:solidFill>
                <a:srgbClr val="00B05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grpSp>
        <p:nvGrpSpPr>
          <p:cNvPr id="71" name="グループ化 70"/>
          <p:cNvGrpSpPr/>
          <p:nvPr/>
        </p:nvGrpSpPr>
        <p:grpSpPr>
          <a:xfrm>
            <a:off x="172568" y="696879"/>
            <a:ext cx="2448000" cy="1684160"/>
            <a:chOff x="6863720" y="2672905"/>
            <a:chExt cx="2190000" cy="1521728"/>
          </a:xfrm>
        </p:grpSpPr>
        <p:pic>
          <p:nvPicPr>
            <p:cNvPr id="81" name="図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497" y="2672905"/>
              <a:ext cx="2028971" cy="1521728"/>
            </a:xfrm>
            <a:prstGeom prst="rect">
              <a:avLst/>
            </a:prstGeom>
          </p:spPr>
        </p:pic>
        <p:sp>
          <p:nvSpPr>
            <p:cNvPr id="82" name="角丸四角形 81"/>
            <p:cNvSpPr/>
            <p:nvPr/>
          </p:nvSpPr>
          <p:spPr>
            <a:xfrm>
              <a:off x="6863720" y="3973181"/>
              <a:ext cx="2190000" cy="19516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大阪国道事務所　対策本部車</a:t>
              </a:r>
              <a:endPara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7362154" y="2571938"/>
            <a:ext cx="2448000" cy="1581705"/>
            <a:chOff x="486919" y="4073745"/>
            <a:chExt cx="2448000" cy="1581705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6" t="13536" r="17138" b="6404"/>
            <a:stretch/>
          </p:blipFill>
          <p:spPr>
            <a:xfrm>
              <a:off x="564664" y="4262593"/>
              <a:ext cx="2340000" cy="1392857"/>
            </a:xfrm>
            <a:prstGeom prst="rect">
              <a:avLst/>
            </a:prstGeom>
          </p:spPr>
        </p:pic>
        <p:sp>
          <p:nvSpPr>
            <p:cNvPr id="37" name="角丸四角形 36"/>
            <p:cNvSpPr/>
            <p:nvPr/>
          </p:nvSpPr>
          <p:spPr>
            <a:xfrm>
              <a:off x="486919" y="4073745"/>
              <a:ext cx="2448000" cy="216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大阪府危機管理室　</a:t>
              </a: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衛星</a:t>
              </a:r>
              <a:r>
                <a:rPr kumimoji="1"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通信車</a:t>
              </a:r>
              <a:endPara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172568" y="2520088"/>
            <a:ext cx="2352061" cy="1669448"/>
            <a:chOff x="135998" y="2422876"/>
            <a:chExt cx="2352061" cy="166944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3"/>
            <a:stretch/>
          </p:blipFill>
          <p:spPr>
            <a:xfrm>
              <a:off x="889189" y="2422876"/>
              <a:ext cx="1598870" cy="1631343"/>
            </a:xfrm>
            <a:prstGeom prst="rect">
              <a:avLst/>
            </a:prstGeom>
          </p:spPr>
        </p:pic>
        <p:sp>
          <p:nvSpPr>
            <p:cNvPr id="40" name="角丸四角形 39"/>
            <p:cNvSpPr/>
            <p:nvPr/>
          </p:nvSpPr>
          <p:spPr>
            <a:xfrm>
              <a:off x="135998" y="2474726"/>
              <a:ext cx="692197" cy="161759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大和川河川</a:t>
              </a:r>
              <a:endParaRPr kumimoji="1"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kumimoji="1"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事務所</a:t>
              </a:r>
              <a:endParaRPr kumimoji="1"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kumimoji="1"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照明車</a:t>
              </a:r>
              <a:endPara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7389625" y="721325"/>
            <a:ext cx="2447920" cy="1655840"/>
            <a:chOff x="7392886" y="727805"/>
            <a:chExt cx="2447920" cy="1655840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85"/>
            <a:stretch/>
          </p:blipFill>
          <p:spPr>
            <a:xfrm>
              <a:off x="7501346" y="809969"/>
              <a:ext cx="2268000" cy="1573676"/>
            </a:xfrm>
            <a:prstGeom prst="rect">
              <a:avLst/>
            </a:prstGeom>
          </p:spPr>
        </p:pic>
        <p:sp>
          <p:nvSpPr>
            <p:cNvPr id="46" name="角丸四角形 45"/>
            <p:cNvSpPr/>
            <p:nvPr/>
          </p:nvSpPr>
          <p:spPr>
            <a:xfrm>
              <a:off x="7392886" y="727805"/>
              <a:ext cx="2447920" cy="216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八尾警察所　高性能救助車・パトカー</a:t>
              </a:r>
              <a:endPara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9"/>
          <a:stretch/>
        </p:blipFill>
        <p:spPr>
          <a:xfrm>
            <a:off x="5029869" y="2573952"/>
            <a:ext cx="2268000" cy="1606952"/>
          </a:xfrm>
          <a:prstGeom prst="rect">
            <a:avLst/>
          </a:prstGeom>
        </p:spPr>
      </p:pic>
      <p:sp>
        <p:nvSpPr>
          <p:cNvPr id="45" name="角丸四角形 44"/>
          <p:cNvSpPr/>
          <p:nvPr/>
        </p:nvSpPr>
        <p:spPr>
          <a:xfrm>
            <a:off x="4948217" y="3901247"/>
            <a:ext cx="2447920" cy="216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東大阪市　高規格救急自動車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557407" y="2544478"/>
            <a:ext cx="2447920" cy="1606953"/>
            <a:chOff x="2531806" y="2430176"/>
            <a:chExt cx="2447920" cy="1606953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0" t="20019" r="16075" b="20716"/>
            <a:stretch/>
          </p:blipFill>
          <p:spPr>
            <a:xfrm>
              <a:off x="2617648" y="2430176"/>
              <a:ext cx="2268000" cy="1606953"/>
            </a:xfrm>
            <a:prstGeom prst="rect">
              <a:avLst/>
            </a:prstGeom>
          </p:spPr>
        </p:pic>
        <p:sp>
          <p:nvSpPr>
            <p:cNvPr id="50" name="角丸四角形 49"/>
            <p:cNvSpPr/>
            <p:nvPr/>
          </p:nvSpPr>
          <p:spPr>
            <a:xfrm>
              <a:off x="2531806" y="2457636"/>
              <a:ext cx="2447920" cy="216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八尾市消防本部　消防車　</a:t>
              </a:r>
              <a:endPara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15" name="図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40" y="721325"/>
            <a:ext cx="2280102" cy="1572904"/>
          </a:xfrm>
          <a:prstGeom prst="rect">
            <a:avLst/>
          </a:prstGeom>
        </p:spPr>
      </p:pic>
      <p:sp>
        <p:nvSpPr>
          <p:cNvPr id="52" name="角丸四角形 51"/>
          <p:cNvSpPr/>
          <p:nvPr/>
        </p:nvSpPr>
        <p:spPr>
          <a:xfrm>
            <a:off x="4944966" y="2143517"/>
            <a:ext cx="2447920" cy="216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陸上自衛隊　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ジープ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11810" b="9374"/>
          <a:stretch/>
        </p:blipFill>
        <p:spPr>
          <a:xfrm>
            <a:off x="2648767" y="693649"/>
            <a:ext cx="2268000" cy="1655231"/>
          </a:xfrm>
          <a:prstGeom prst="rect">
            <a:avLst/>
          </a:prstGeom>
        </p:spPr>
      </p:pic>
      <p:sp>
        <p:nvSpPr>
          <p:cNvPr id="78" name="角丸四角形 77"/>
          <p:cNvSpPr/>
          <p:nvPr/>
        </p:nvSpPr>
        <p:spPr>
          <a:xfrm>
            <a:off x="2568376" y="726050"/>
            <a:ext cx="2447920" cy="216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陸上自衛隊　炊事車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2139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357</Words>
  <Application>Microsoft Office PowerPoint</Application>
  <PresentationFormat>A4 210 x 297 mm</PresentationFormat>
  <Paragraphs>52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HGS創英角ﾎﾟｯﾌﾟ体</vt:lpstr>
      <vt:lpstr>HG丸ｺﾞｼｯｸM-PRO</vt:lpstr>
      <vt:lpstr>Meiryo UI</vt:lpstr>
      <vt:lpstr>ＭＳ Ｐゴシック</vt:lpstr>
      <vt:lpstr>游ゴシック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私の水辺 in 柏原</dc:title>
  <dc:creator>大阪府</dc:creator>
  <cp:lastModifiedBy>岡野　幸恵</cp:lastModifiedBy>
  <cp:revision>200</cp:revision>
  <cp:lastPrinted>2019-11-25T03:00:30Z</cp:lastPrinted>
  <dcterms:created xsi:type="dcterms:W3CDTF">2014-08-04T05:45:18Z</dcterms:created>
  <dcterms:modified xsi:type="dcterms:W3CDTF">2019-11-25T03:08:00Z</dcterms:modified>
</cp:coreProperties>
</file>