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6" r:id="rId3"/>
    <p:sldMasterId id="2147483708" r:id="rId4"/>
  </p:sldMasterIdLst>
  <p:notesMasterIdLst>
    <p:notesMasterId r:id="rId16"/>
  </p:notesMasterIdLst>
  <p:sldIdLst>
    <p:sldId id="347" r:id="rId5"/>
    <p:sldId id="324" r:id="rId6"/>
    <p:sldId id="349" r:id="rId7"/>
    <p:sldId id="384" r:id="rId8"/>
    <p:sldId id="383" r:id="rId9"/>
    <p:sldId id="326" r:id="rId10"/>
    <p:sldId id="312" r:id="rId11"/>
    <p:sldId id="385" r:id="rId12"/>
    <p:sldId id="386" r:id="rId13"/>
    <p:sldId id="306" r:id="rId14"/>
    <p:sldId id="396" r:id="rId15"/>
  </p:sldIdLst>
  <p:sldSz cx="9601200" cy="128016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99FFCC"/>
    <a:srgbClr val="FFFFCC"/>
    <a:srgbClr val="E9D623"/>
    <a:srgbClr val="CCFFFF"/>
    <a:srgbClr val="FFCCFF"/>
    <a:srgbClr val="FFFF66"/>
    <a:srgbClr val="CCFF99"/>
    <a:srgbClr val="FCA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195" autoAdjust="0"/>
  </p:normalViewPr>
  <p:slideViewPr>
    <p:cSldViewPr>
      <p:cViewPr varScale="1">
        <p:scale>
          <a:sx n="36" d="100"/>
          <a:sy n="36" d="100"/>
        </p:scale>
        <p:origin x="1590" y="84"/>
      </p:cViewPr>
      <p:guideLst>
        <p:guide orient="horz" pos="4032"/>
        <p:guide pos="302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00AF9-60F5-4F65-94E0-D5BF2ED15BD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kumimoji="1" lang="ja-JP" altLang="en-US"/>
        </a:p>
      </dgm:t>
    </dgm:pt>
    <dgm:pt modelId="{0C5BBB5C-D498-4FD5-8F38-20A50A1CEB0A}" type="pres">
      <dgm:prSet presAssocID="{D1000AF9-60F5-4F65-94E0-D5BF2ED15BD5}" presName="Name0" presStyleCnt="0">
        <dgm:presLayoutVars>
          <dgm:dir/>
          <dgm:animLvl val="lvl"/>
          <dgm:resizeHandles/>
        </dgm:presLayoutVars>
      </dgm:prSet>
      <dgm:spPr/>
      <dgm:t>
        <a:bodyPr/>
        <a:lstStyle/>
        <a:p>
          <a:endParaRPr kumimoji="1" lang="ja-JP" altLang="en-US"/>
        </a:p>
      </dgm:t>
    </dgm:pt>
  </dgm:ptLst>
  <dgm:cxnLst>
    <dgm:cxn modelId="{165D758C-E677-4F67-9B29-87BAC7D79EDE}" type="presOf" srcId="{D1000AF9-60F5-4F65-94E0-D5BF2ED15BD5}" destId="{0C5BBB5C-D498-4FD5-8F38-20A50A1CEB0A}"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87F88E5-5E2D-44BF-AA61-3DB3E58B43C8}" type="datetimeFigureOut">
              <a:rPr kumimoji="1" lang="ja-JP" altLang="en-US" smtClean="0"/>
              <a:t>2021/9/27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4A98775-B4EF-4910-8DE3-8581BE823D9E}" type="slidenum">
              <a:rPr kumimoji="1" lang="ja-JP" altLang="en-US" smtClean="0"/>
              <a:t>‹#›</a:t>
            </a:fld>
            <a:endParaRPr kumimoji="1" lang="ja-JP" altLang="en-US"/>
          </a:p>
        </p:txBody>
      </p:sp>
    </p:spTree>
    <p:extLst>
      <p:ext uri="{BB962C8B-B14F-4D97-AF65-F5344CB8AC3E}">
        <p14:creationId xmlns:p14="http://schemas.microsoft.com/office/powerpoint/2010/main" val="33306775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0DFDD7-7544-4740-A55C-ED163D4C4E29}" type="slidenum">
              <a:rPr kumimoji="1" lang="ja-JP" altLang="en-US" smtClean="0"/>
              <a:t>5</a:t>
            </a:fld>
            <a:endParaRPr kumimoji="1" lang="ja-JP" altLang="en-US"/>
          </a:p>
        </p:txBody>
      </p:sp>
    </p:spTree>
    <p:extLst>
      <p:ext uri="{BB962C8B-B14F-4D97-AF65-F5344CB8AC3E}">
        <p14:creationId xmlns:p14="http://schemas.microsoft.com/office/powerpoint/2010/main" val="138246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099123"/>
            <a:ext cx="7200900" cy="4456853"/>
          </a:xfrm>
        </p:spPr>
        <p:txBody>
          <a:bodyPr anchor="b">
            <a:normAutofit/>
          </a:bodyPr>
          <a:lstStyle>
            <a:lvl1pPr algn="ctr">
              <a:defRPr sz="4725"/>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normAutofit/>
          </a:bodyPr>
          <a:lstStyle>
            <a:lvl1pPr marL="0" indent="0" algn="ctr">
              <a:buNone/>
              <a:defRPr sz="1890">
                <a:solidFill>
                  <a:schemeClr val="tx1">
                    <a:lumMod val="75000"/>
                    <a:lumOff val="25000"/>
                  </a:schemeClr>
                </a:solidFill>
              </a:defRPr>
            </a:lvl1pPr>
            <a:lvl2pPr marL="360045" indent="0" algn="ctr">
              <a:buNone/>
              <a:defRPr sz="2205"/>
            </a:lvl2pPr>
            <a:lvl3pPr marL="720090" indent="0" algn="ctr">
              <a:buNone/>
              <a:defRPr sz="1890"/>
            </a:lvl3pPr>
            <a:lvl4pPr marL="1080135" indent="0" algn="ctr">
              <a:buNone/>
              <a:defRPr sz="1575"/>
            </a:lvl4pPr>
            <a:lvl5pPr marL="1440180" indent="0" algn="ctr">
              <a:buNone/>
              <a:defRPr sz="1575"/>
            </a:lvl5pPr>
            <a:lvl6pPr marL="1800225" indent="0" algn="ctr">
              <a:buNone/>
              <a:defRPr sz="1575"/>
            </a:lvl6pPr>
            <a:lvl7pPr marL="2160270" indent="0" algn="ctr">
              <a:buNone/>
              <a:defRPr sz="1575"/>
            </a:lvl7pPr>
            <a:lvl8pPr marL="2520315" indent="0" algn="ctr">
              <a:buNone/>
              <a:defRPr sz="1575"/>
            </a:lvl8pPr>
            <a:lvl9pPr marL="2880360"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31204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96314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72676"/>
            <a:ext cx="2070259" cy="10848764"/>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60083" y="672677"/>
            <a:ext cx="6090761" cy="108487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1645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236B9-DF29-4E37-A16E-3863A9ACA868}"/>
              </a:ext>
            </a:extLst>
          </p:cNvPr>
          <p:cNvSpPr>
            <a:spLocks noGrp="1"/>
          </p:cNvSpPr>
          <p:nvPr>
            <p:ph type="ctrTitle"/>
          </p:nvPr>
        </p:nvSpPr>
        <p:spPr>
          <a:xfrm>
            <a:off x="1200150" y="2095078"/>
            <a:ext cx="7200900" cy="4456853"/>
          </a:xfrm>
        </p:spPr>
        <p:txBody>
          <a:bodyPr anchor="b"/>
          <a:lstStyle>
            <a:lvl1pPr algn="ctr">
              <a:defRPr sz="472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DF49D-96CB-4091-A1CE-B1922223B4EF}"/>
              </a:ext>
            </a:extLst>
          </p:cNvPr>
          <p:cNvSpPr>
            <a:spLocks noGrp="1"/>
          </p:cNvSpPr>
          <p:nvPr>
            <p:ph type="subTitle" idx="1"/>
          </p:nvPr>
        </p:nvSpPr>
        <p:spPr>
          <a:xfrm>
            <a:off x="1200150" y="6723804"/>
            <a:ext cx="7200900" cy="3090756"/>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D7C082A-3BE3-42E7-A018-E7C88C745065}"/>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764A2615-4590-44A4-85EB-7797791E68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8084E4-5746-4851-9E55-6803758F5E29}"/>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70269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2A0BB9-DA6B-49F6-8B40-FB524B879C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F60D5D-AD0D-4287-8111-9ADD5851A78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26C3DC-D6FA-4D2D-80A1-329A344E36EA}"/>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8EE05590-9A7B-4343-945C-8EBEEDA93A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404F10-9435-4D5C-A052-5B874D18859D}"/>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033911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97815E-7061-42D9-A599-067ED1056949}"/>
              </a:ext>
            </a:extLst>
          </p:cNvPr>
          <p:cNvSpPr>
            <a:spLocks noGrp="1"/>
          </p:cNvSpPr>
          <p:nvPr>
            <p:ph type="title"/>
          </p:nvPr>
        </p:nvSpPr>
        <p:spPr>
          <a:xfrm>
            <a:off x="655082" y="3191512"/>
            <a:ext cx="8281035" cy="5325109"/>
          </a:xfrm>
        </p:spPr>
        <p:txBody>
          <a:bodyPr anchor="b"/>
          <a:lstStyle>
            <a:lvl1pPr>
              <a:defRPr sz="472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43DA1F-11BA-4B0C-B361-47E862A0D10F}"/>
              </a:ext>
            </a:extLst>
          </p:cNvPr>
          <p:cNvSpPr>
            <a:spLocks noGrp="1"/>
          </p:cNvSpPr>
          <p:nvPr>
            <p:ph type="body" idx="1"/>
          </p:nvPr>
        </p:nvSpPr>
        <p:spPr>
          <a:xfrm>
            <a:off x="655082" y="8566999"/>
            <a:ext cx="8281035" cy="2800349"/>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C1DC190-528E-49FF-BE74-0E130B34A1AA}"/>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EEDF8C19-2277-47F4-99D2-315613B94A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AE2E52-9520-4295-BEA6-7C422D4215BA}"/>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07075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33422-4D38-4ABC-9AF5-FF07B5DB65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A37078-F85E-4ECE-8157-96B2BBD69AAA}"/>
              </a:ext>
            </a:extLst>
          </p:cNvPr>
          <p:cNvSpPr>
            <a:spLocks noGrp="1"/>
          </p:cNvSpPr>
          <p:nvPr>
            <p:ph sz="half" idx="1"/>
          </p:nvPr>
        </p:nvSpPr>
        <p:spPr>
          <a:xfrm>
            <a:off x="660083"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20939B-3298-4C39-ACD0-151B00733827}"/>
              </a:ext>
            </a:extLst>
          </p:cNvPr>
          <p:cNvSpPr>
            <a:spLocks noGrp="1"/>
          </p:cNvSpPr>
          <p:nvPr>
            <p:ph sz="half" idx="2"/>
          </p:nvPr>
        </p:nvSpPr>
        <p:spPr>
          <a:xfrm>
            <a:off x="4860608"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2217F1-28D9-49D7-AEAF-F0627075584F}"/>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6" name="フッター プレースホルダー 5">
            <a:extLst>
              <a:ext uri="{FF2B5EF4-FFF2-40B4-BE49-F238E27FC236}">
                <a16:creationId xmlns:a16="http://schemas.microsoft.com/office/drawing/2014/main" id="{42D78CD6-8CEF-4A26-939A-7C61CA9694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CB7BA1-45BF-4E16-9486-481B3174B80B}"/>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49564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E0DEA-D47B-40EF-90A0-355C1CA8FAF7}"/>
              </a:ext>
            </a:extLst>
          </p:cNvPr>
          <p:cNvSpPr>
            <a:spLocks noGrp="1"/>
          </p:cNvSpPr>
          <p:nvPr>
            <p:ph type="title"/>
          </p:nvPr>
        </p:nvSpPr>
        <p:spPr>
          <a:xfrm>
            <a:off x="661333" y="681568"/>
            <a:ext cx="8281035" cy="2474384"/>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EFD3CE-2039-4C0A-8DF6-AF40AAC5EA46}"/>
              </a:ext>
            </a:extLst>
          </p:cNvPr>
          <p:cNvSpPr>
            <a:spLocks noGrp="1"/>
          </p:cNvSpPr>
          <p:nvPr>
            <p:ph type="body" idx="1"/>
          </p:nvPr>
        </p:nvSpPr>
        <p:spPr>
          <a:xfrm>
            <a:off x="661334" y="3138171"/>
            <a:ext cx="4061757"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035CCBA-0A62-4C6B-956D-5101C74BCE2D}"/>
              </a:ext>
            </a:extLst>
          </p:cNvPr>
          <p:cNvSpPr>
            <a:spLocks noGrp="1"/>
          </p:cNvSpPr>
          <p:nvPr>
            <p:ph sz="half" idx="2"/>
          </p:nvPr>
        </p:nvSpPr>
        <p:spPr>
          <a:xfrm>
            <a:off x="661334" y="4676140"/>
            <a:ext cx="4061757"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69D854A-7F6F-47E7-9460-539F8385DC92}"/>
              </a:ext>
            </a:extLst>
          </p:cNvPr>
          <p:cNvSpPr>
            <a:spLocks noGrp="1"/>
          </p:cNvSpPr>
          <p:nvPr>
            <p:ph type="body" sz="quarter" idx="3"/>
          </p:nvPr>
        </p:nvSpPr>
        <p:spPr>
          <a:xfrm>
            <a:off x="4860607" y="3138171"/>
            <a:ext cx="4081761"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DDCE958-31AE-455C-A220-1FBC8B6DC39B}"/>
              </a:ext>
            </a:extLst>
          </p:cNvPr>
          <p:cNvSpPr>
            <a:spLocks noGrp="1"/>
          </p:cNvSpPr>
          <p:nvPr>
            <p:ph sz="quarter" idx="4"/>
          </p:nvPr>
        </p:nvSpPr>
        <p:spPr>
          <a:xfrm>
            <a:off x="4860607" y="4676140"/>
            <a:ext cx="4081761"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F6C0FB-246C-4FC9-AD96-B31F50157B24}"/>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8" name="フッター プレースホルダー 7">
            <a:extLst>
              <a:ext uri="{FF2B5EF4-FFF2-40B4-BE49-F238E27FC236}">
                <a16:creationId xmlns:a16="http://schemas.microsoft.com/office/drawing/2014/main" id="{42B0C369-EC03-4D68-AEBC-4B8CADACE97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8671F0-4854-49EC-B5F6-8778B550CF2E}"/>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23459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34C06-D2CA-4A8C-B78A-2455E9E3712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8C8C04-B9CE-49D3-9B5E-4BC28DB90691}"/>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4" name="フッター プレースホルダー 3">
            <a:extLst>
              <a:ext uri="{FF2B5EF4-FFF2-40B4-BE49-F238E27FC236}">
                <a16:creationId xmlns:a16="http://schemas.microsoft.com/office/drawing/2014/main" id="{8E080AAD-98E6-47D1-BD09-500571B9316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36FD5F0-5860-4A11-9D58-BD3E82C4C0AF}"/>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271875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700B7A-EC27-4F93-BED2-2EB1D97E91EF}"/>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3" name="フッター プレースホルダー 2">
            <a:extLst>
              <a:ext uri="{FF2B5EF4-FFF2-40B4-BE49-F238E27FC236}">
                <a16:creationId xmlns:a16="http://schemas.microsoft.com/office/drawing/2014/main" id="{1EE7E9FE-43DC-430C-B175-666ACF91FAA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3B24DE7-6835-48B8-B06B-DE58571EA2EA}"/>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164755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DF8AB-525F-4FF2-AD38-9C80B7AFE07C}"/>
              </a:ext>
            </a:extLst>
          </p:cNvPr>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E2951F-D972-4BA8-9C47-48506A5DE436}"/>
              </a:ext>
            </a:extLst>
          </p:cNvPr>
          <p:cNvSpPr>
            <a:spLocks noGrp="1"/>
          </p:cNvSpPr>
          <p:nvPr>
            <p:ph idx="1"/>
          </p:nvPr>
        </p:nvSpPr>
        <p:spPr>
          <a:xfrm>
            <a:off x="4081760" y="1843194"/>
            <a:ext cx="4860608" cy="9097433"/>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D10601-B517-4BF3-AAB4-94F9A0F509DA}"/>
              </a:ext>
            </a:extLst>
          </p:cNvPr>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D81329-5556-4DAF-BC57-F45226939CDC}"/>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6" name="フッター プレースホルダー 5">
            <a:extLst>
              <a:ext uri="{FF2B5EF4-FFF2-40B4-BE49-F238E27FC236}">
                <a16:creationId xmlns:a16="http://schemas.microsoft.com/office/drawing/2014/main" id="{45CE914A-2831-4880-BF2B-F7EDE15A8D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3BAA30-09B8-4563-BF17-C40E37716478}"/>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625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648967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0861D7-4B7E-4E68-84EF-50BB99D3B83F}"/>
              </a:ext>
            </a:extLst>
          </p:cNvPr>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24281C6-E883-4E2E-9D64-B12A7C860588}"/>
              </a:ext>
            </a:extLst>
          </p:cNvPr>
          <p:cNvSpPr>
            <a:spLocks noGrp="1"/>
          </p:cNvSpPr>
          <p:nvPr>
            <p:ph type="pic" idx="1"/>
          </p:nvPr>
        </p:nvSpPr>
        <p:spPr>
          <a:xfrm>
            <a:off x="4081760" y="1843194"/>
            <a:ext cx="4860608" cy="9097433"/>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kumimoji="1" lang="ja-JP" altLang="en-US"/>
          </a:p>
        </p:txBody>
      </p:sp>
      <p:sp>
        <p:nvSpPr>
          <p:cNvPr id="4" name="テキスト プレースホルダー 3">
            <a:extLst>
              <a:ext uri="{FF2B5EF4-FFF2-40B4-BE49-F238E27FC236}">
                <a16:creationId xmlns:a16="http://schemas.microsoft.com/office/drawing/2014/main" id="{49F56CA4-9D61-4E6C-B620-BF19FFE5E516}"/>
              </a:ext>
            </a:extLst>
          </p:cNvPr>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BCABC9-AD8D-4242-BDB6-5B89B1F7B6D3}"/>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6" name="フッター プレースホルダー 5">
            <a:extLst>
              <a:ext uri="{FF2B5EF4-FFF2-40B4-BE49-F238E27FC236}">
                <a16:creationId xmlns:a16="http://schemas.microsoft.com/office/drawing/2014/main" id="{36735466-31FD-4BF2-882A-C8C7232526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12D831-56A2-49B0-8F22-3D9A2847BD4A}"/>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1439130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2F315-C4C0-40DB-A3C8-0B064D414D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0F57CB-364E-417E-911B-123F5F825B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4BBEA6-BDDB-49FA-9AE5-B21DE849A5FC}"/>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31AD5103-1C4B-44B1-8B38-57C2F3809B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1416B9-4EB3-4944-BA75-2A01010D302D}"/>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952091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149A2D-A5C4-4DF3-8F99-399734F30BE2}"/>
              </a:ext>
            </a:extLst>
          </p:cNvPr>
          <p:cNvSpPr>
            <a:spLocks noGrp="1"/>
          </p:cNvSpPr>
          <p:nvPr>
            <p:ph type="title" orient="vert"/>
          </p:nvPr>
        </p:nvSpPr>
        <p:spPr>
          <a:xfrm>
            <a:off x="6870859" y="681567"/>
            <a:ext cx="2070259" cy="10848764"/>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0FFCAE-1926-413F-AD00-2E7987FAF091}"/>
              </a:ext>
            </a:extLst>
          </p:cNvPr>
          <p:cNvSpPr>
            <a:spLocks noGrp="1"/>
          </p:cNvSpPr>
          <p:nvPr>
            <p:ph type="body" orient="vert" idx="1"/>
          </p:nvPr>
        </p:nvSpPr>
        <p:spPr>
          <a:xfrm>
            <a:off x="660083" y="681567"/>
            <a:ext cx="6090761" cy="1084876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36DAA3-ECD1-412E-AD9E-41A61D9D0CC8}"/>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5164A6B9-E96F-48AB-BBFC-A631125C74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B9A2DF-6D2D-48A6-B7A6-E59925D1F0AE}"/>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493717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90" y="3976796"/>
            <a:ext cx="8161020" cy="274404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270027" indent="0" algn="ctr">
              <a:buNone/>
              <a:defRPr>
                <a:solidFill>
                  <a:schemeClr val="tx1">
                    <a:tint val="75000"/>
                  </a:schemeClr>
                </a:solidFill>
              </a:defRPr>
            </a:lvl2pPr>
            <a:lvl3pPr marL="540053" indent="0" algn="ctr">
              <a:buNone/>
              <a:defRPr>
                <a:solidFill>
                  <a:schemeClr val="tx1">
                    <a:tint val="75000"/>
                  </a:schemeClr>
                </a:solidFill>
              </a:defRPr>
            </a:lvl3pPr>
            <a:lvl4pPr marL="810080" indent="0" algn="ctr">
              <a:buNone/>
              <a:defRPr>
                <a:solidFill>
                  <a:schemeClr val="tx1">
                    <a:tint val="75000"/>
                  </a:schemeClr>
                </a:solidFill>
              </a:defRPr>
            </a:lvl4pPr>
            <a:lvl5pPr marL="1080106" indent="0" algn="ctr">
              <a:buNone/>
              <a:defRPr>
                <a:solidFill>
                  <a:schemeClr val="tx1">
                    <a:tint val="75000"/>
                  </a:schemeClr>
                </a:solidFill>
              </a:defRPr>
            </a:lvl5pPr>
            <a:lvl6pPr marL="1350133" indent="0" algn="ctr">
              <a:buNone/>
              <a:defRPr>
                <a:solidFill>
                  <a:schemeClr val="tx1">
                    <a:tint val="75000"/>
                  </a:schemeClr>
                </a:solidFill>
              </a:defRPr>
            </a:lvl6pPr>
            <a:lvl7pPr marL="1620159" indent="0" algn="ctr">
              <a:buNone/>
              <a:defRPr>
                <a:solidFill>
                  <a:schemeClr val="tx1">
                    <a:tint val="75000"/>
                  </a:schemeClr>
                </a:solidFill>
              </a:defRPr>
            </a:lvl7pPr>
            <a:lvl8pPr marL="1890186" indent="0" algn="ctr">
              <a:buNone/>
              <a:defRPr>
                <a:solidFill>
                  <a:schemeClr val="tx1">
                    <a:tint val="75000"/>
                  </a:schemeClr>
                </a:solidFill>
              </a:defRPr>
            </a:lvl8pPr>
            <a:lvl9pPr marL="216021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639421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3418733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4"/>
            <a:ext cx="8161020" cy="2542540"/>
          </a:xfrm>
        </p:spPr>
        <p:txBody>
          <a:bodyPr anchor="t"/>
          <a:lstStyle>
            <a:lvl1pPr algn="l">
              <a:defRPr sz="236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8429" y="5425867"/>
            <a:ext cx="8161020" cy="2800349"/>
          </a:xfrm>
        </p:spPr>
        <p:txBody>
          <a:bodyPr anchor="b"/>
          <a:lstStyle>
            <a:lvl1pPr marL="0" indent="0">
              <a:buNone/>
              <a:defRPr sz="1181">
                <a:solidFill>
                  <a:schemeClr val="tx1">
                    <a:tint val="75000"/>
                  </a:schemeClr>
                </a:solidFill>
              </a:defRPr>
            </a:lvl1pPr>
            <a:lvl2pPr marL="270027" indent="0">
              <a:buNone/>
              <a:defRPr sz="1063">
                <a:solidFill>
                  <a:schemeClr val="tx1">
                    <a:tint val="75000"/>
                  </a:schemeClr>
                </a:solidFill>
              </a:defRPr>
            </a:lvl2pPr>
            <a:lvl3pPr marL="540053" indent="0">
              <a:buNone/>
              <a:defRPr sz="945">
                <a:solidFill>
                  <a:schemeClr val="tx1">
                    <a:tint val="75000"/>
                  </a:schemeClr>
                </a:solidFill>
              </a:defRPr>
            </a:lvl3pPr>
            <a:lvl4pPr marL="810080" indent="0">
              <a:buNone/>
              <a:defRPr sz="827">
                <a:solidFill>
                  <a:schemeClr val="tx1">
                    <a:tint val="75000"/>
                  </a:schemeClr>
                </a:solidFill>
              </a:defRPr>
            </a:lvl4pPr>
            <a:lvl5pPr marL="1080106" indent="0">
              <a:buNone/>
              <a:defRPr sz="827">
                <a:solidFill>
                  <a:schemeClr val="tx1">
                    <a:tint val="75000"/>
                  </a:schemeClr>
                </a:solidFill>
              </a:defRPr>
            </a:lvl5pPr>
            <a:lvl6pPr marL="1350133" indent="0">
              <a:buNone/>
              <a:defRPr sz="827">
                <a:solidFill>
                  <a:schemeClr val="tx1">
                    <a:tint val="75000"/>
                  </a:schemeClr>
                </a:solidFill>
              </a:defRPr>
            </a:lvl6pPr>
            <a:lvl7pPr marL="1620159" indent="0">
              <a:buNone/>
              <a:defRPr sz="827">
                <a:solidFill>
                  <a:schemeClr val="tx1">
                    <a:tint val="75000"/>
                  </a:schemeClr>
                </a:solidFill>
              </a:defRPr>
            </a:lvl7pPr>
            <a:lvl8pPr marL="1890186" indent="0">
              <a:buNone/>
              <a:defRPr sz="827">
                <a:solidFill>
                  <a:schemeClr val="tx1">
                    <a:tint val="75000"/>
                  </a:schemeClr>
                </a:solidFill>
              </a:defRPr>
            </a:lvl8pPr>
            <a:lvl9pPr marL="2160213" indent="0">
              <a:buNone/>
              <a:defRPr sz="82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115452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80060" y="2987043"/>
            <a:ext cx="4240530" cy="8448464"/>
          </a:xfrm>
        </p:spPr>
        <p:txBody>
          <a:bodyPr/>
          <a:lstStyle>
            <a:lvl1pPr>
              <a:defRPr sz="1654"/>
            </a:lvl1pPr>
            <a:lvl2pPr>
              <a:defRPr sz="1418"/>
            </a:lvl2pPr>
            <a:lvl3pPr>
              <a:defRPr sz="1181"/>
            </a:lvl3pPr>
            <a:lvl4pPr>
              <a:defRPr sz="1063"/>
            </a:lvl4pPr>
            <a:lvl5pPr>
              <a:defRPr sz="1063"/>
            </a:lvl5pPr>
            <a:lvl6pPr>
              <a:defRPr sz="1063"/>
            </a:lvl6pPr>
            <a:lvl7pPr>
              <a:defRPr sz="1063"/>
            </a:lvl7pPr>
            <a:lvl8pPr>
              <a:defRPr sz="1063"/>
            </a:lvl8pPr>
            <a:lvl9pPr>
              <a:defRPr sz="10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880610" y="2987043"/>
            <a:ext cx="4240530" cy="8448464"/>
          </a:xfrm>
        </p:spPr>
        <p:txBody>
          <a:bodyPr/>
          <a:lstStyle>
            <a:lvl1pPr>
              <a:defRPr sz="1654"/>
            </a:lvl1pPr>
            <a:lvl2pPr>
              <a:defRPr sz="1418"/>
            </a:lvl2pPr>
            <a:lvl3pPr>
              <a:defRPr sz="1181"/>
            </a:lvl3pPr>
            <a:lvl4pPr>
              <a:defRPr sz="1063"/>
            </a:lvl4pPr>
            <a:lvl5pPr>
              <a:defRPr sz="1063"/>
            </a:lvl5pPr>
            <a:lvl6pPr>
              <a:defRPr sz="1063"/>
            </a:lvl6pPr>
            <a:lvl7pPr>
              <a:defRPr sz="1063"/>
            </a:lvl7pPr>
            <a:lvl8pPr>
              <a:defRPr sz="1063"/>
            </a:lvl8pPr>
            <a:lvl9pPr>
              <a:defRPr sz="10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4170056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2" y="2865544"/>
            <a:ext cx="4242197" cy="1194222"/>
          </a:xfrm>
        </p:spPr>
        <p:txBody>
          <a:bodyPr anchor="b"/>
          <a:lstStyle>
            <a:lvl1pPr marL="0" indent="0">
              <a:buNone/>
              <a:defRPr sz="1418" b="1"/>
            </a:lvl1pPr>
            <a:lvl2pPr marL="270027" indent="0">
              <a:buNone/>
              <a:defRPr sz="1181" b="1"/>
            </a:lvl2pPr>
            <a:lvl3pPr marL="540053" indent="0">
              <a:buNone/>
              <a:defRPr sz="1063" b="1"/>
            </a:lvl3pPr>
            <a:lvl4pPr marL="810080" indent="0">
              <a:buNone/>
              <a:defRPr sz="945" b="1"/>
            </a:lvl4pPr>
            <a:lvl5pPr marL="1080106" indent="0">
              <a:buNone/>
              <a:defRPr sz="945" b="1"/>
            </a:lvl5pPr>
            <a:lvl6pPr marL="1350133" indent="0">
              <a:buNone/>
              <a:defRPr sz="945" b="1"/>
            </a:lvl6pPr>
            <a:lvl7pPr marL="1620159" indent="0">
              <a:buNone/>
              <a:defRPr sz="945" b="1"/>
            </a:lvl7pPr>
            <a:lvl8pPr marL="1890186" indent="0">
              <a:buNone/>
              <a:defRPr sz="945" b="1"/>
            </a:lvl8pPr>
            <a:lvl9pPr marL="2160213" indent="0">
              <a:buNone/>
              <a:defRPr sz="945"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0062" y="4059766"/>
            <a:ext cx="4242197" cy="7375738"/>
          </a:xfrm>
        </p:spPr>
        <p:txBody>
          <a:bodyPr/>
          <a:lstStyle>
            <a:lvl1pPr>
              <a:defRPr sz="1418"/>
            </a:lvl1pPr>
            <a:lvl2pPr>
              <a:defRPr sz="1181"/>
            </a:lvl2pPr>
            <a:lvl3pPr>
              <a:defRPr sz="1063"/>
            </a:lvl3pPr>
            <a:lvl4pPr>
              <a:defRPr sz="945"/>
            </a:lvl4pPr>
            <a:lvl5pPr>
              <a:defRPr sz="945"/>
            </a:lvl5pPr>
            <a:lvl6pPr>
              <a:defRPr sz="945"/>
            </a:lvl6pPr>
            <a:lvl7pPr>
              <a:defRPr sz="945"/>
            </a:lvl7pPr>
            <a:lvl8pPr>
              <a:defRPr sz="945"/>
            </a:lvl8pPr>
            <a:lvl9pPr>
              <a:defRPr sz="94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77279" y="2865544"/>
            <a:ext cx="4243863" cy="1194222"/>
          </a:xfrm>
        </p:spPr>
        <p:txBody>
          <a:bodyPr anchor="b"/>
          <a:lstStyle>
            <a:lvl1pPr marL="0" indent="0">
              <a:buNone/>
              <a:defRPr sz="1418" b="1"/>
            </a:lvl1pPr>
            <a:lvl2pPr marL="270027" indent="0">
              <a:buNone/>
              <a:defRPr sz="1181" b="1"/>
            </a:lvl2pPr>
            <a:lvl3pPr marL="540053" indent="0">
              <a:buNone/>
              <a:defRPr sz="1063" b="1"/>
            </a:lvl3pPr>
            <a:lvl4pPr marL="810080" indent="0">
              <a:buNone/>
              <a:defRPr sz="945" b="1"/>
            </a:lvl4pPr>
            <a:lvl5pPr marL="1080106" indent="0">
              <a:buNone/>
              <a:defRPr sz="945" b="1"/>
            </a:lvl5pPr>
            <a:lvl6pPr marL="1350133" indent="0">
              <a:buNone/>
              <a:defRPr sz="945" b="1"/>
            </a:lvl6pPr>
            <a:lvl7pPr marL="1620159" indent="0">
              <a:buNone/>
              <a:defRPr sz="945" b="1"/>
            </a:lvl7pPr>
            <a:lvl8pPr marL="1890186" indent="0">
              <a:buNone/>
              <a:defRPr sz="945" b="1"/>
            </a:lvl8pPr>
            <a:lvl9pPr marL="2160213" indent="0">
              <a:buNone/>
              <a:defRPr sz="945"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77279" y="4059766"/>
            <a:ext cx="4243863" cy="7375738"/>
          </a:xfrm>
        </p:spPr>
        <p:txBody>
          <a:bodyPr/>
          <a:lstStyle>
            <a:lvl1pPr>
              <a:defRPr sz="1418"/>
            </a:lvl1pPr>
            <a:lvl2pPr>
              <a:defRPr sz="1181"/>
            </a:lvl2pPr>
            <a:lvl3pPr>
              <a:defRPr sz="1063"/>
            </a:lvl3pPr>
            <a:lvl4pPr>
              <a:defRPr sz="945"/>
            </a:lvl4pPr>
            <a:lvl5pPr>
              <a:defRPr sz="945"/>
            </a:lvl5pPr>
            <a:lvl6pPr>
              <a:defRPr sz="945"/>
            </a:lvl6pPr>
            <a:lvl7pPr>
              <a:defRPr sz="945"/>
            </a:lvl7pPr>
            <a:lvl8pPr>
              <a:defRPr sz="945"/>
            </a:lvl8pPr>
            <a:lvl9pPr>
              <a:defRPr sz="94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884965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595005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01359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6523"/>
            <a:ext cx="8281035" cy="5322255"/>
          </a:xfrm>
        </p:spPr>
        <p:txBody>
          <a:bodyPr anchor="b">
            <a:normAutofit/>
          </a:bodyPr>
          <a:lstStyle>
            <a:lvl1pPr>
              <a:defRPr sz="472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2" y="8498249"/>
            <a:ext cx="8281035" cy="2800349"/>
          </a:xfrm>
        </p:spPr>
        <p:txBody>
          <a:bodyPr anchor="t">
            <a:normAutofit/>
          </a:bodyPr>
          <a:lstStyle>
            <a:lvl1pPr marL="0" indent="0">
              <a:buNone/>
              <a:defRPr sz="1890">
                <a:solidFill>
                  <a:schemeClr val="tx1">
                    <a:lumMod val="75000"/>
                    <a:lumOff val="25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096532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1" y="509693"/>
            <a:ext cx="3158729" cy="2169160"/>
          </a:xfrm>
        </p:spPr>
        <p:txBody>
          <a:bodyPr anchor="b"/>
          <a:lstStyle>
            <a:lvl1pPr algn="l">
              <a:defRPr sz="1181"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53803" y="509696"/>
            <a:ext cx="5367338" cy="10925811"/>
          </a:xfrm>
        </p:spPr>
        <p:txBody>
          <a:bodyPr/>
          <a:lstStyle>
            <a:lvl1pPr>
              <a:defRPr sz="1890"/>
            </a:lvl1pPr>
            <a:lvl2pPr>
              <a:defRPr sz="1654"/>
            </a:lvl2pPr>
            <a:lvl3pPr>
              <a:defRPr sz="1418"/>
            </a:lvl3pPr>
            <a:lvl4pPr>
              <a:defRPr sz="1181"/>
            </a:lvl4pPr>
            <a:lvl5pPr>
              <a:defRPr sz="1181"/>
            </a:lvl5pPr>
            <a:lvl6pPr>
              <a:defRPr sz="1181"/>
            </a:lvl6pPr>
            <a:lvl7pPr>
              <a:defRPr sz="1181"/>
            </a:lvl7pPr>
            <a:lvl8pPr>
              <a:defRPr sz="1181"/>
            </a:lvl8pPr>
            <a:lvl9pPr>
              <a:defRPr sz="118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0061" y="2678856"/>
            <a:ext cx="3158729" cy="8756651"/>
          </a:xfrm>
        </p:spPr>
        <p:txBody>
          <a:bodyPr/>
          <a:lstStyle>
            <a:lvl1pPr marL="0" indent="0">
              <a:buNone/>
              <a:defRPr sz="827"/>
            </a:lvl1pPr>
            <a:lvl2pPr marL="270027" indent="0">
              <a:buNone/>
              <a:defRPr sz="709"/>
            </a:lvl2pPr>
            <a:lvl3pPr marL="540053" indent="0">
              <a:buNone/>
              <a:defRPr sz="591"/>
            </a:lvl3pPr>
            <a:lvl4pPr marL="810080" indent="0">
              <a:buNone/>
              <a:defRPr sz="532"/>
            </a:lvl4pPr>
            <a:lvl5pPr marL="1080106" indent="0">
              <a:buNone/>
              <a:defRPr sz="532"/>
            </a:lvl5pPr>
            <a:lvl6pPr marL="1350133" indent="0">
              <a:buNone/>
              <a:defRPr sz="532"/>
            </a:lvl6pPr>
            <a:lvl7pPr marL="1620159" indent="0">
              <a:buNone/>
              <a:defRPr sz="532"/>
            </a:lvl7pPr>
            <a:lvl8pPr marL="1890186" indent="0">
              <a:buNone/>
              <a:defRPr sz="532"/>
            </a:lvl8pPr>
            <a:lvl9pPr marL="2160213" indent="0">
              <a:buNone/>
              <a:defRPr sz="53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3326456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2" y="8961122"/>
            <a:ext cx="5760720" cy="1057911"/>
          </a:xfrm>
        </p:spPr>
        <p:txBody>
          <a:bodyPr anchor="b"/>
          <a:lstStyle>
            <a:lvl1pPr algn="l">
              <a:defRPr sz="1181" b="1"/>
            </a:lvl1pPr>
          </a:lstStyle>
          <a:p>
            <a:r>
              <a:rPr kumimoji="1" lang="ja-JP" altLang="en-US"/>
              <a:t>マスター タイトルの書式設定</a:t>
            </a:r>
          </a:p>
        </p:txBody>
      </p:sp>
      <p:sp>
        <p:nvSpPr>
          <p:cNvPr id="3" name="図プレースホルダー 2"/>
          <p:cNvSpPr>
            <a:spLocks noGrp="1"/>
          </p:cNvSpPr>
          <p:nvPr>
            <p:ph type="pic" idx="1"/>
          </p:nvPr>
        </p:nvSpPr>
        <p:spPr>
          <a:xfrm>
            <a:off x="1881902" y="1143847"/>
            <a:ext cx="5760720" cy="7680960"/>
          </a:xfrm>
        </p:spPr>
        <p:txBody>
          <a:bodyPr/>
          <a:lstStyle>
            <a:lvl1pPr marL="0" indent="0">
              <a:buNone/>
              <a:defRPr sz="1890"/>
            </a:lvl1pPr>
            <a:lvl2pPr marL="270027" indent="0">
              <a:buNone/>
              <a:defRPr sz="1654"/>
            </a:lvl2pPr>
            <a:lvl3pPr marL="540053" indent="0">
              <a:buNone/>
              <a:defRPr sz="1418"/>
            </a:lvl3pPr>
            <a:lvl4pPr marL="810080" indent="0">
              <a:buNone/>
              <a:defRPr sz="1181"/>
            </a:lvl4pPr>
            <a:lvl5pPr marL="1080106" indent="0">
              <a:buNone/>
              <a:defRPr sz="1181"/>
            </a:lvl5pPr>
            <a:lvl6pPr marL="1350133" indent="0">
              <a:buNone/>
              <a:defRPr sz="1181"/>
            </a:lvl6pPr>
            <a:lvl7pPr marL="1620159" indent="0">
              <a:buNone/>
              <a:defRPr sz="1181"/>
            </a:lvl7pPr>
            <a:lvl8pPr marL="1890186" indent="0">
              <a:buNone/>
              <a:defRPr sz="1181"/>
            </a:lvl8pPr>
            <a:lvl9pPr marL="2160213" indent="0">
              <a:buNone/>
              <a:defRPr sz="1181"/>
            </a:lvl9pPr>
          </a:lstStyle>
          <a:p>
            <a:endParaRPr kumimoji="1" lang="ja-JP" altLang="en-US"/>
          </a:p>
        </p:txBody>
      </p:sp>
      <p:sp>
        <p:nvSpPr>
          <p:cNvPr id="4" name="テキスト プレースホルダー 3"/>
          <p:cNvSpPr>
            <a:spLocks noGrp="1"/>
          </p:cNvSpPr>
          <p:nvPr>
            <p:ph type="body" sz="half" idx="2"/>
          </p:nvPr>
        </p:nvSpPr>
        <p:spPr>
          <a:xfrm>
            <a:off x="1881902" y="10019033"/>
            <a:ext cx="5760720" cy="1502409"/>
          </a:xfrm>
        </p:spPr>
        <p:txBody>
          <a:bodyPr/>
          <a:lstStyle>
            <a:lvl1pPr marL="0" indent="0">
              <a:buNone/>
              <a:defRPr sz="827"/>
            </a:lvl1pPr>
            <a:lvl2pPr marL="270027" indent="0">
              <a:buNone/>
              <a:defRPr sz="709"/>
            </a:lvl2pPr>
            <a:lvl3pPr marL="540053" indent="0">
              <a:buNone/>
              <a:defRPr sz="591"/>
            </a:lvl3pPr>
            <a:lvl4pPr marL="810080" indent="0">
              <a:buNone/>
              <a:defRPr sz="532"/>
            </a:lvl4pPr>
            <a:lvl5pPr marL="1080106" indent="0">
              <a:buNone/>
              <a:defRPr sz="532"/>
            </a:lvl5pPr>
            <a:lvl6pPr marL="1350133" indent="0">
              <a:buNone/>
              <a:defRPr sz="532"/>
            </a:lvl6pPr>
            <a:lvl7pPr marL="1620159" indent="0">
              <a:buNone/>
              <a:defRPr sz="532"/>
            </a:lvl7pPr>
            <a:lvl8pPr marL="1890186" indent="0">
              <a:buNone/>
              <a:defRPr sz="532"/>
            </a:lvl8pPr>
            <a:lvl9pPr marL="2160213" indent="0">
              <a:buNone/>
              <a:defRPr sz="53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955661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60085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60870" y="512660"/>
            <a:ext cx="2160270" cy="109228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80060" y="512660"/>
            <a:ext cx="6320790" cy="109228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154908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099123"/>
            <a:ext cx="7200900" cy="4456853"/>
          </a:xfrm>
        </p:spPr>
        <p:txBody>
          <a:bodyPr anchor="b">
            <a:normAutofit/>
          </a:bodyPr>
          <a:lstStyle>
            <a:lvl1pPr algn="ctr">
              <a:defRPr sz="1993"/>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normAutofit/>
          </a:bodyPr>
          <a:lstStyle>
            <a:lvl1pPr marL="0" indent="0" algn="ctr">
              <a:buNone/>
              <a:defRPr sz="797">
                <a:solidFill>
                  <a:schemeClr val="tx1">
                    <a:lumMod val="75000"/>
                    <a:lumOff val="25000"/>
                  </a:schemeClr>
                </a:solidFill>
              </a:defRPr>
            </a:lvl1pPr>
            <a:lvl2pPr marL="151890" indent="0" algn="ctr">
              <a:buNone/>
              <a:defRPr sz="930"/>
            </a:lvl2pPr>
            <a:lvl3pPr marL="303780" indent="0" algn="ctr">
              <a:buNone/>
              <a:defRPr sz="797"/>
            </a:lvl3pPr>
            <a:lvl4pPr marL="455670" indent="0" algn="ctr">
              <a:buNone/>
              <a:defRPr sz="665"/>
            </a:lvl4pPr>
            <a:lvl5pPr marL="607559" indent="0" algn="ctr">
              <a:buNone/>
              <a:defRPr sz="665"/>
            </a:lvl5pPr>
            <a:lvl6pPr marL="759450" indent="0" algn="ctr">
              <a:buNone/>
              <a:defRPr sz="665"/>
            </a:lvl6pPr>
            <a:lvl7pPr marL="911340" indent="0" algn="ctr">
              <a:buNone/>
              <a:defRPr sz="665"/>
            </a:lvl7pPr>
            <a:lvl8pPr marL="1063230" indent="0" algn="ctr">
              <a:buNone/>
              <a:defRPr sz="665"/>
            </a:lvl8pPr>
            <a:lvl9pPr marL="1215120" indent="0" algn="ctr">
              <a:buNone/>
              <a:defRPr sz="66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093300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470554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3" y="3196523"/>
            <a:ext cx="8281035" cy="5322255"/>
          </a:xfrm>
        </p:spPr>
        <p:txBody>
          <a:bodyPr anchor="b">
            <a:normAutofit/>
          </a:bodyPr>
          <a:lstStyle>
            <a:lvl1pPr>
              <a:defRPr sz="1993"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3" y="8498251"/>
            <a:ext cx="8281035" cy="2800349"/>
          </a:xfrm>
        </p:spPr>
        <p:txBody>
          <a:bodyPr anchor="t">
            <a:normAutofit/>
          </a:bodyPr>
          <a:lstStyle>
            <a:lvl1pPr marL="0" indent="0">
              <a:buNone/>
              <a:defRPr sz="797">
                <a:solidFill>
                  <a:schemeClr val="tx1">
                    <a:lumMod val="75000"/>
                    <a:lumOff val="25000"/>
                  </a:schemeClr>
                </a:solidFill>
              </a:defRPr>
            </a:lvl1pPr>
            <a:lvl2pPr marL="151890" indent="0">
              <a:buNone/>
              <a:defRPr sz="599">
                <a:solidFill>
                  <a:schemeClr val="tx1">
                    <a:tint val="75000"/>
                  </a:schemeClr>
                </a:solidFill>
              </a:defRPr>
            </a:lvl2pPr>
            <a:lvl3pPr marL="303780" indent="0">
              <a:buNone/>
              <a:defRPr sz="532">
                <a:solidFill>
                  <a:schemeClr val="tx1">
                    <a:tint val="75000"/>
                  </a:schemeClr>
                </a:solidFill>
              </a:defRPr>
            </a:lvl3pPr>
            <a:lvl4pPr marL="455670" indent="0">
              <a:buNone/>
              <a:defRPr sz="465">
                <a:solidFill>
                  <a:schemeClr val="tx1">
                    <a:tint val="75000"/>
                  </a:schemeClr>
                </a:solidFill>
              </a:defRPr>
            </a:lvl4pPr>
            <a:lvl5pPr marL="607559" indent="0">
              <a:buNone/>
              <a:defRPr sz="465">
                <a:solidFill>
                  <a:schemeClr val="tx1">
                    <a:tint val="75000"/>
                  </a:schemeClr>
                </a:solidFill>
              </a:defRPr>
            </a:lvl5pPr>
            <a:lvl6pPr marL="759450" indent="0">
              <a:buNone/>
              <a:defRPr sz="465">
                <a:solidFill>
                  <a:schemeClr val="tx1">
                    <a:tint val="75000"/>
                  </a:schemeClr>
                </a:solidFill>
              </a:defRPr>
            </a:lvl6pPr>
            <a:lvl7pPr marL="911340" indent="0">
              <a:buNone/>
              <a:defRPr sz="465">
                <a:solidFill>
                  <a:schemeClr val="tx1">
                    <a:tint val="75000"/>
                  </a:schemeClr>
                </a:solidFill>
              </a:defRPr>
            </a:lvl7pPr>
            <a:lvl8pPr marL="1063230" indent="0">
              <a:buNone/>
              <a:defRPr sz="465">
                <a:solidFill>
                  <a:schemeClr val="tx1">
                    <a:tint val="75000"/>
                  </a:schemeClr>
                </a:solidFill>
              </a:defRPr>
            </a:lvl8pPr>
            <a:lvl9pPr marL="1215120" indent="0">
              <a:buNone/>
              <a:defRPr sz="46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72739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5538" y="3413763"/>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13763"/>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711325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5537" y="3139456"/>
            <a:ext cx="4060508" cy="1541305"/>
          </a:xfrm>
        </p:spPr>
        <p:txBody>
          <a:bodyPr anchor="b">
            <a:normAutofit/>
          </a:bodyPr>
          <a:lstStyle>
            <a:lvl1pPr marL="0" indent="0">
              <a:spcBef>
                <a:spcPts val="0"/>
              </a:spcBef>
              <a:buNone/>
              <a:defRPr sz="797" b="1"/>
            </a:lvl1pPr>
            <a:lvl2pPr marL="151890" indent="0">
              <a:buNone/>
              <a:defRPr sz="665" b="1"/>
            </a:lvl2pPr>
            <a:lvl3pPr marL="303780" indent="0">
              <a:buNone/>
              <a:defRPr sz="599" b="1"/>
            </a:lvl3pPr>
            <a:lvl4pPr marL="455670" indent="0">
              <a:buNone/>
              <a:defRPr sz="532" b="1"/>
            </a:lvl4pPr>
            <a:lvl5pPr marL="607559" indent="0">
              <a:buNone/>
              <a:defRPr sz="532" b="1"/>
            </a:lvl5pPr>
            <a:lvl6pPr marL="759450" indent="0">
              <a:buNone/>
              <a:defRPr sz="532" b="1"/>
            </a:lvl6pPr>
            <a:lvl7pPr marL="911340" indent="0">
              <a:buNone/>
              <a:defRPr sz="532" b="1"/>
            </a:lvl7pPr>
            <a:lvl8pPr marL="1063230" indent="0">
              <a:buNone/>
              <a:defRPr sz="532" b="1"/>
            </a:lvl8pPr>
            <a:lvl9pPr marL="1215120" indent="0">
              <a:buNone/>
              <a:defRPr sz="532" b="1"/>
            </a:lvl9pPr>
          </a:lstStyle>
          <a:p>
            <a:pPr lvl="0"/>
            <a:r>
              <a:rPr lang="ja-JP" altLang="en-US"/>
              <a:t>マスター テキストの書式設定</a:t>
            </a:r>
          </a:p>
        </p:txBody>
      </p:sp>
      <p:sp>
        <p:nvSpPr>
          <p:cNvPr id="4" name="Content Placeholder 3"/>
          <p:cNvSpPr>
            <a:spLocks noGrp="1"/>
          </p:cNvSpPr>
          <p:nvPr>
            <p:ph sz="half" idx="2"/>
          </p:nvPr>
        </p:nvSpPr>
        <p:spPr>
          <a:xfrm>
            <a:off x="665537" y="4680763"/>
            <a:ext cx="4060508"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9" y="3139455"/>
            <a:ext cx="4080511" cy="1541303"/>
          </a:xfrm>
        </p:spPr>
        <p:txBody>
          <a:bodyPr anchor="b"/>
          <a:lstStyle>
            <a:lvl1pPr marL="0" indent="0">
              <a:spcBef>
                <a:spcPts val="0"/>
              </a:spcBef>
              <a:buNone/>
              <a:defRPr sz="797" b="1"/>
            </a:lvl1pPr>
            <a:lvl2pPr marL="151890" indent="0">
              <a:buNone/>
              <a:defRPr sz="665" b="1"/>
            </a:lvl2pPr>
            <a:lvl3pPr marL="303780" indent="0">
              <a:buNone/>
              <a:defRPr sz="599" b="1"/>
            </a:lvl3pPr>
            <a:lvl4pPr marL="455670" indent="0">
              <a:buNone/>
              <a:defRPr sz="532" b="1"/>
            </a:lvl4pPr>
            <a:lvl5pPr marL="607559" indent="0">
              <a:buNone/>
              <a:defRPr sz="532" b="1"/>
            </a:lvl5pPr>
            <a:lvl6pPr marL="759450" indent="0">
              <a:buNone/>
              <a:defRPr sz="532" b="1"/>
            </a:lvl6pPr>
            <a:lvl7pPr marL="911340" indent="0">
              <a:buNone/>
              <a:defRPr sz="532" b="1"/>
            </a:lvl7pPr>
            <a:lvl8pPr marL="1063230" indent="0">
              <a:buNone/>
              <a:defRPr sz="532" b="1"/>
            </a:lvl8pPr>
            <a:lvl9pPr marL="1215120" indent="0">
              <a:buNone/>
              <a:defRPr sz="532" b="1"/>
            </a:lvl9pPr>
          </a:lstStyle>
          <a:p>
            <a:pPr lvl="0"/>
            <a:r>
              <a:rPr lang="ja-JP" altLang="en-US"/>
              <a:t>マスター テキストの書式設定</a:t>
            </a:r>
          </a:p>
        </p:txBody>
      </p:sp>
      <p:sp>
        <p:nvSpPr>
          <p:cNvPr id="6" name="Content Placeholder 5"/>
          <p:cNvSpPr>
            <a:spLocks noGrp="1"/>
          </p:cNvSpPr>
          <p:nvPr>
            <p:ph sz="quarter" idx="4"/>
          </p:nvPr>
        </p:nvSpPr>
        <p:spPr>
          <a:xfrm>
            <a:off x="4860609" y="4680763"/>
            <a:ext cx="4080511"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802677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12859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5538" y="3413761"/>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13761"/>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844022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591511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2484" y="853441"/>
            <a:ext cx="3096387" cy="2987034"/>
          </a:xfrm>
        </p:spPr>
        <p:txBody>
          <a:bodyPr anchor="b">
            <a:normAutofit/>
          </a:bodyPr>
          <a:lstStyle>
            <a:lvl1pPr>
              <a:defRPr sz="1063" b="0"/>
            </a:lvl1pPr>
          </a:lstStyle>
          <a:p>
            <a:r>
              <a:rPr lang="ja-JP" altLang="en-US"/>
              <a:t>マスター タイトルの書式設定</a:t>
            </a:r>
            <a:endParaRPr lang="en-US" dirty="0"/>
          </a:p>
        </p:txBody>
      </p:sp>
      <p:sp>
        <p:nvSpPr>
          <p:cNvPr id="3" name="Content Placeholder 2"/>
          <p:cNvSpPr>
            <a:spLocks noGrp="1"/>
          </p:cNvSpPr>
          <p:nvPr>
            <p:ph idx="1"/>
          </p:nvPr>
        </p:nvSpPr>
        <p:spPr>
          <a:xfrm>
            <a:off x="4080511" y="1849120"/>
            <a:ext cx="4860608" cy="9103360"/>
          </a:xfrm>
        </p:spPr>
        <p:txBody>
          <a:bodyPr/>
          <a:lstStyle>
            <a:lvl1pPr>
              <a:defRPr sz="1063"/>
            </a:lvl1pPr>
            <a:lvl2pPr>
              <a:defRPr sz="930"/>
            </a:lvl2pPr>
            <a:lvl3pPr>
              <a:defRPr sz="797"/>
            </a:lvl3pPr>
            <a:lvl4pPr>
              <a:defRPr sz="665"/>
            </a:lvl4pPr>
            <a:lvl5pPr>
              <a:defRPr sz="665"/>
            </a:lvl5pPr>
            <a:lvl6pPr>
              <a:defRPr sz="665"/>
            </a:lvl6pPr>
            <a:lvl7pPr>
              <a:defRPr sz="665"/>
            </a:lvl7pPr>
            <a:lvl8pPr>
              <a:defRPr sz="665"/>
            </a:lvl8pPr>
            <a:lvl9pPr>
              <a:defRPr sz="6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2484" y="3840479"/>
            <a:ext cx="3096387" cy="7112002"/>
          </a:xfrm>
        </p:spPr>
        <p:txBody>
          <a:bodyPr>
            <a:normAutofit/>
          </a:bodyPr>
          <a:lstStyle>
            <a:lvl1pPr marL="0" indent="0">
              <a:lnSpc>
                <a:spcPct val="90000"/>
              </a:lnSpc>
              <a:buNone/>
              <a:defRPr sz="532"/>
            </a:lvl1pPr>
            <a:lvl2pPr marL="151890" indent="0">
              <a:buNone/>
              <a:defRPr sz="398"/>
            </a:lvl2pPr>
            <a:lvl3pPr marL="303780" indent="0">
              <a:buNone/>
              <a:defRPr sz="332"/>
            </a:lvl3pPr>
            <a:lvl4pPr marL="455670" indent="0">
              <a:buNone/>
              <a:defRPr sz="299"/>
            </a:lvl4pPr>
            <a:lvl5pPr marL="607559" indent="0">
              <a:buNone/>
              <a:defRPr sz="299"/>
            </a:lvl5pPr>
            <a:lvl6pPr marL="759450" indent="0">
              <a:buNone/>
              <a:defRPr sz="299"/>
            </a:lvl6pPr>
            <a:lvl7pPr marL="911340" indent="0">
              <a:buNone/>
              <a:defRPr sz="299"/>
            </a:lvl7pPr>
            <a:lvl8pPr marL="1063230" indent="0">
              <a:buNone/>
              <a:defRPr sz="299"/>
            </a:lvl8pPr>
            <a:lvl9pPr marL="1215120" indent="0">
              <a:buNone/>
              <a:defRPr sz="29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767342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2484" y="853440"/>
            <a:ext cx="3096387" cy="2987040"/>
          </a:xfrm>
        </p:spPr>
        <p:txBody>
          <a:bodyPr anchor="b">
            <a:normAutofit/>
          </a:bodyPr>
          <a:lstStyle>
            <a:lvl1pPr>
              <a:defRPr sz="1063"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080511" y="1849120"/>
            <a:ext cx="4860608" cy="9103360"/>
          </a:xfrm>
        </p:spPr>
        <p:txBody>
          <a:bodyPr/>
          <a:lstStyle>
            <a:lvl1pPr marL="0" indent="0">
              <a:buNone/>
              <a:defRPr sz="1063"/>
            </a:lvl1pPr>
            <a:lvl2pPr marL="151890" indent="0">
              <a:buNone/>
              <a:defRPr sz="930"/>
            </a:lvl2pPr>
            <a:lvl3pPr marL="303780" indent="0">
              <a:buNone/>
              <a:defRPr sz="797"/>
            </a:lvl3pPr>
            <a:lvl4pPr marL="455670" indent="0">
              <a:buNone/>
              <a:defRPr sz="665"/>
            </a:lvl4pPr>
            <a:lvl5pPr marL="607559" indent="0">
              <a:buNone/>
              <a:defRPr sz="665"/>
            </a:lvl5pPr>
            <a:lvl6pPr marL="759450" indent="0">
              <a:buNone/>
              <a:defRPr sz="665"/>
            </a:lvl6pPr>
            <a:lvl7pPr marL="911340" indent="0">
              <a:buNone/>
              <a:defRPr sz="665"/>
            </a:lvl7pPr>
            <a:lvl8pPr marL="1063230" indent="0">
              <a:buNone/>
              <a:defRPr sz="665"/>
            </a:lvl8pPr>
            <a:lvl9pPr marL="1215120" indent="0">
              <a:buNone/>
              <a:defRPr sz="66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2484" y="3840480"/>
            <a:ext cx="3096387" cy="7112000"/>
          </a:xfrm>
        </p:spPr>
        <p:txBody>
          <a:bodyPr>
            <a:normAutofit/>
          </a:bodyPr>
          <a:lstStyle>
            <a:lvl1pPr marL="0" indent="0">
              <a:lnSpc>
                <a:spcPct val="90000"/>
              </a:lnSpc>
              <a:buNone/>
              <a:defRPr sz="532"/>
            </a:lvl1pPr>
            <a:lvl2pPr marL="151890" indent="0">
              <a:buNone/>
              <a:defRPr sz="398"/>
            </a:lvl2pPr>
            <a:lvl3pPr marL="303780" indent="0">
              <a:buNone/>
              <a:defRPr sz="332"/>
            </a:lvl3pPr>
            <a:lvl4pPr marL="455670" indent="0">
              <a:buNone/>
              <a:defRPr sz="299"/>
            </a:lvl4pPr>
            <a:lvl5pPr marL="607559" indent="0">
              <a:buNone/>
              <a:defRPr sz="299"/>
            </a:lvl5pPr>
            <a:lvl6pPr marL="759450" indent="0">
              <a:buNone/>
              <a:defRPr sz="299"/>
            </a:lvl6pPr>
            <a:lvl7pPr marL="911340" indent="0">
              <a:buNone/>
              <a:defRPr sz="299"/>
            </a:lvl7pPr>
            <a:lvl8pPr marL="1063230" indent="0">
              <a:buNone/>
              <a:defRPr sz="299"/>
            </a:lvl8pPr>
            <a:lvl9pPr marL="1215120" indent="0">
              <a:buNone/>
              <a:defRPr sz="29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517839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4021886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72676"/>
            <a:ext cx="2070259" cy="10848764"/>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60083" y="672679"/>
            <a:ext cx="6090761" cy="108487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68076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5537" y="3139454"/>
            <a:ext cx="4060508" cy="1541305"/>
          </a:xfrm>
        </p:spPr>
        <p:txBody>
          <a:bodyPr anchor="b">
            <a:normAutofit/>
          </a:bodyPr>
          <a:lstStyle>
            <a:lvl1pPr marL="0" indent="0">
              <a:spcBef>
                <a:spcPts val="0"/>
              </a:spcBef>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65537" y="4680761"/>
            <a:ext cx="4060508"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9455"/>
            <a:ext cx="4080511" cy="1541303"/>
          </a:xfrm>
        </p:spPr>
        <p:txBody>
          <a:bodyPr anchor="b"/>
          <a:lstStyle>
            <a:lvl1pPr marL="0" indent="0">
              <a:spcBef>
                <a:spcPts val="0"/>
              </a:spcBef>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80761"/>
            <a:ext cx="4080511"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27352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16955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76603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2483" y="853441"/>
            <a:ext cx="3096387" cy="2987034"/>
          </a:xfrm>
        </p:spPr>
        <p:txBody>
          <a:bodyPr anchor="b">
            <a:normAutofit/>
          </a:bodyPr>
          <a:lstStyle>
            <a:lvl1pPr>
              <a:defRPr sz="2520" b="0"/>
            </a:lvl1pPr>
          </a:lstStyle>
          <a:p>
            <a:r>
              <a:rPr lang="ja-JP" altLang="en-US"/>
              <a:t>マスター タイトルの書式設定</a:t>
            </a:r>
            <a:endParaRPr lang="en-US" dirty="0"/>
          </a:p>
        </p:txBody>
      </p:sp>
      <p:sp>
        <p:nvSpPr>
          <p:cNvPr id="3" name="Content Placeholder 2"/>
          <p:cNvSpPr>
            <a:spLocks noGrp="1"/>
          </p:cNvSpPr>
          <p:nvPr>
            <p:ph idx="1"/>
          </p:nvPr>
        </p:nvSpPr>
        <p:spPr>
          <a:xfrm>
            <a:off x="4080510" y="1849120"/>
            <a:ext cx="4860608" cy="910336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2483" y="3840479"/>
            <a:ext cx="3096387" cy="7112002"/>
          </a:xfrm>
        </p:spPr>
        <p:txBody>
          <a:bodyPr>
            <a:normAutofit/>
          </a:bodyPr>
          <a:lstStyle>
            <a:lvl1pPr marL="0" indent="0">
              <a:lnSpc>
                <a:spcPct val="90000"/>
              </a:lnSpc>
              <a:buNone/>
              <a:defRPr sz="1260"/>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98736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2483" y="853440"/>
            <a:ext cx="3096387" cy="2987040"/>
          </a:xfrm>
        </p:spPr>
        <p:txBody>
          <a:bodyPr anchor="b">
            <a:normAutofit/>
          </a:bodyPr>
          <a:lstStyle>
            <a:lvl1pPr>
              <a:defRPr sz="252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080510" y="1849120"/>
            <a:ext cx="4860608" cy="9103360"/>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2483" y="3840480"/>
            <a:ext cx="3096387" cy="7112000"/>
          </a:xfrm>
        </p:spPr>
        <p:txBody>
          <a:bodyPr>
            <a:normAutofit/>
          </a:bodyPr>
          <a:lstStyle>
            <a:lvl1pPr marL="0" indent="0">
              <a:lnSpc>
                <a:spcPct val="90000"/>
              </a:lnSpc>
              <a:buNone/>
              <a:defRPr sz="1260"/>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0469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5538" y="682752"/>
            <a:ext cx="8281035" cy="247438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5538" y="3413761"/>
            <a:ext cx="8281035" cy="81224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7"/>
            <a:ext cx="2160270" cy="681567"/>
          </a:xfrm>
          <a:prstGeom prst="rect">
            <a:avLst/>
          </a:prstGeom>
        </p:spPr>
        <p:txBody>
          <a:bodyPr vert="horz" lIns="91440" tIns="45720" rIns="91440" bIns="45720" rtlCol="0" anchor="ctr"/>
          <a:lstStyle>
            <a:lvl1pPr algn="l">
              <a:defRPr sz="866">
                <a:solidFill>
                  <a:schemeClr val="tx1">
                    <a:lumMod val="65000"/>
                    <a:lumOff val="35000"/>
                  </a:schemeClr>
                </a:solidFill>
              </a:defRPr>
            </a:lvl1p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3"/>
          </p:nvPr>
        </p:nvSpPr>
        <p:spPr>
          <a:xfrm>
            <a:off x="3180398" y="11865187"/>
            <a:ext cx="3240405" cy="681567"/>
          </a:xfrm>
          <a:prstGeom prst="rect">
            <a:avLst/>
          </a:prstGeom>
        </p:spPr>
        <p:txBody>
          <a:bodyPr vert="horz" lIns="91440" tIns="45720" rIns="91440" bIns="45720" rtlCol="0" anchor="ctr"/>
          <a:lstStyle>
            <a:lvl1pPr algn="ctr">
              <a:defRPr sz="866">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786303" y="11865187"/>
            <a:ext cx="2160270" cy="681567"/>
          </a:xfrm>
          <a:prstGeom prst="rect">
            <a:avLst/>
          </a:prstGeom>
        </p:spPr>
        <p:txBody>
          <a:bodyPr vert="horz" lIns="91440" tIns="45720" rIns="91440" bIns="45720" rtlCol="0" anchor="ctr"/>
          <a:lstStyle>
            <a:lvl1pPr algn="r">
              <a:defRPr sz="866">
                <a:solidFill>
                  <a:schemeClr val="tx1">
                    <a:tint val="75000"/>
                  </a:schemeClr>
                </a:solidFill>
              </a:defRPr>
            </a:lvl1p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96071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20090" rtl="0" eaLnBrk="1" latinLnBrk="0" hangingPunct="1">
        <a:lnSpc>
          <a:spcPct val="90000"/>
        </a:lnSpc>
        <a:spcBef>
          <a:spcPct val="0"/>
        </a:spcBef>
        <a:buNone/>
        <a:defRPr kumimoji="1"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Wingdings 2" pitchFamily="18" charset="2"/>
        <a:buChar char=""/>
        <a:defRPr kumimoji="1"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Wingdings 2" pitchFamily="18" charset="2"/>
        <a:buChar char=""/>
        <a:defRPr kumimoji="1"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Wingdings 2" pitchFamily="18" charset="2"/>
        <a:buChar char=""/>
        <a:defRPr kumimoji="1"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Wingdings 2" pitchFamily="18" charset="2"/>
        <a:buChar char=""/>
        <a:defRPr kumimoji="1"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Wingdings 2" pitchFamily="18" charset="2"/>
        <a:buChar char=""/>
        <a:defRPr kumimoji="1" sz="1418" kern="1200">
          <a:solidFill>
            <a:schemeClr val="tx1"/>
          </a:solidFill>
          <a:latin typeface="+mn-lt"/>
          <a:ea typeface="+mn-ea"/>
          <a:cs typeface="+mn-cs"/>
        </a:defRPr>
      </a:lvl5pPr>
      <a:lvl6pPr marL="1980248"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6pPr>
      <a:lvl7pPr marL="2340293"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7pPr>
      <a:lvl8pPr marL="2700338"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8pPr>
      <a:lvl9pPr marL="3060383"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9pPr>
    </p:bodyStyle>
    <p:otherStyle>
      <a:defPPr>
        <a:defRPr lang="en-US"/>
      </a:defPPr>
      <a:lvl1pPr marL="0" algn="l" defTabSz="720090" rtl="0" eaLnBrk="1" latinLnBrk="0" hangingPunct="1">
        <a:defRPr kumimoji="1" sz="1418" kern="1200">
          <a:solidFill>
            <a:schemeClr val="tx1"/>
          </a:solidFill>
          <a:latin typeface="+mn-lt"/>
          <a:ea typeface="+mn-ea"/>
          <a:cs typeface="+mn-cs"/>
        </a:defRPr>
      </a:lvl1pPr>
      <a:lvl2pPr marL="360045" algn="l" defTabSz="720090" rtl="0" eaLnBrk="1" latinLnBrk="0" hangingPunct="1">
        <a:defRPr kumimoji="1" sz="1418" kern="1200">
          <a:solidFill>
            <a:schemeClr val="tx1"/>
          </a:solidFill>
          <a:latin typeface="+mn-lt"/>
          <a:ea typeface="+mn-ea"/>
          <a:cs typeface="+mn-cs"/>
        </a:defRPr>
      </a:lvl2pPr>
      <a:lvl3pPr marL="720090" algn="l" defTabSz="720090" rtl="0" eaLnBrk="1" latinLnBrk="0" hangingPunct="1">
        <a:defRPr kumimoji="1" sz="1418" kern="1200">
          <a:solidFill>
            <a:schemeClr val="tx1"/>
          </a:solidFill>
          <a:latin typeface="+mn-lt"/>
          <a:ea typeface="+mn-ea"/>
          <a:cs typeface="+mn-cs"/>
        </a:defRPr>
      </a:lvl3pPr>
      <a:lvl4pPr marL="1080135" algn="l" defTabSz="720090" rtl="0" eaLnBrk="1" latinLnBrk="0" hangingPunct="1">
        <a:defRPr kumimoji="1" sz="1418" kern="1200">
          <a:solidFill>
            <a:schemeClr val="tx1"/>
          </a:solidFill>
          <a:latin typeface="+mn-lt"/>
          <a:ea typeface="+mn-ea"/>
          <a:cs typeface="+mn-cs"/>
        </a:defRPr>
      </a:lvl4pPr>
      <a:lvl5pPr marL="1440180" algn="l" defTabSz="720090" rtl="0" eaLnBrk="1" latinLnBrk="0" hangingPunct="1">
        <a:defRPr kumimoji="1" sz="1418" kern="1200">
          <a:solidFill>
            <a:schemeClr val="tx1"/>
          </a:solidFill>
          <a:latin typeface="+mn-lt"/>
          <a:ea typeface="+mn-ea"/>
          <a:cs typeface="+mn-cs"/>
        </a:defRPr>
      </a:lvl5pPr>
      <a:lvl6pPr marL="1800225" algn="l" defTabSz="720090" rtl="0" eaLnBrk="1" latinLnBrk="0" hangingPunct="1">
        <a:defRPr kumimoji="1" sz="1418" kern="1200">
          <a:solidFill>
            <a:schemeClr val="tx1"/>
          </a:solidFill>
          <a:latin typeface="+mn-lt"/>
          <a:ea typeface="+mn-ea"/>
          <a:cs typeface="+mn-cs"/>
        </a:defRPr>
      </a:lvl6pPr>
      <a:lvl7pPr marL="2160270" algn="l" defTabSz="720090" rtl="0" eaLnBrk="1" latinLnBrk="0" hangingPunct="1">
        <a:defRPr kumimoji="1" sz="1418" kern="1200">
          <a:solidFill>
            <a:schemeClr val="tx1"/>
          </a:solidFill>
          <a:latin typeface="+mn-lt"/>
          <a:ea typeface="+mn-ea"/>
          <a:cs typeface="+mn-cs"/>
        </a:defRPr>
      </a:lvl7pPr>
      <a:lvl8pPr marL="2520315" algn="l" defTabSz="720090" rtl="0" eaLnBrk="1" latinLnBrk="0" hangingPunct="1">
        <a:defRPr kumimoji="1" sz="1418" kern="1200">
          <a:solidFill>
            <a:schemeClr val="tx1"/>
          </a:solidFill>
          <a:latin typeface="+mn-lt"/>
          <a:ea typeface="+mn-ea"/>
          <a:cs typeface="+mn-cs"/>
        </a:defRPr>
      </a:lvl8pPr>
      <a:lvl9pPr marL="2880360" algn="l" defTabSz="720090" rtl="0" eaLnBrk="1" latinLnBrk="0" hangingPunct="1">
        <a:defRPr kumimoji="1"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8942EB4-70CB-4296-AF35-6614FDD6BEC2}"/>
              </a:ext>
            </a:extLst>
          </p:cNvPr>
          <p:cNvSpPr>
            <a:spLocks noGrp="1"/>
          </p:cNvSpPr>
          <p:nvPr>
            <p:ph type="title"/>
          </p:nvPr>
        </p:nvSpPr>
        <p:spPr>
          <a:xfrm>
            <a:off x="660083" y="681568"/>
            <a:ext cx="8281035" cy="247438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60801E-DD50-4CB5-A4B6-AF214BC4B119}"/>
              </a:ext>
            </a:extLst>
          </p:cNvPr>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98B0BC-0695-484F-B198-44E9FCE7A625}"/>
              </a:ext>
            </a:extLst>
          </p:cNvPr>
          <p:cNvSpPr>
            <a:spLocks noGrp="1"/>
          </p:cNvSpPr>
          <p:nvPr>
            <p:ph type="dt" sz="half" idx="2"/>
          </p:nvPr>
        </p:nvSpPr>
        <p:spPr>
          <a:xfrm>
            <a:off x="660083" y="11865187"/>
            <a:ext cx="2160270" cy="681567"/>
          </a:xfrm>
          <a:prstGeom prst="rect">
            <a:avLst/>
          </a:prstGeom>
        </p:spPr>
        <p:txBody>
          <a:bodyPr vert="horz" lIns="91440" tIns="45720" rIns="91440" bIns="45720" rtlCol="0" anchor="ctr"/>
          <a:lstStyle>
            <a:lvl1pPr algn="l">
              <a:defRPr sz="945">
                <a:solidFill>
                  <a:schemeClr val="tx1">
                    <a:tint val="75000"/>
                  </a:schemeClr>
                </a:solidFill>
              </a:defRPr>
            </a:lvl1p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F156758F-00C1-4E58-B53C-B6B5EDBF9B92}"/>
              </a:ext>
            </a:extLst>
          </p:cNvPr>
          <p:cNvSpPr>
            <a:spLocks noGrp="1"/>
          </p:cNvSpPr>
          <p:nvPr>
            <p:ph type="ftr" sz="quarter" idx="3"/>
          </p:nvPr>
        </p:nvSpPr>
        <p:spPr>
          <a:xfrm>
            <a:off x="3180398" y="11865187"/>
            <a:ext cx="3240405" cy="681567"/>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E9A64E0-E976-4141-89A0-33A573971663}"/>
              </a:ext>
            </a:extLst>
          </p:cNvPr>
          <p:cNvSpPr>
            <a:spLocks noGrp="1"/>
          </p:cNvSpPr>
          <p:nvPr>
            <p:ph type="sldNum" sz="quarter" idx="4"/>
          </p:nvPr>
        </p:nvSpPr>
        <p:spPr>
          <a:xfrm>
            <a:off x="6780848" y="11865187"/>
            <a:ext cx="2160270" cy="681567"/>
          </a:xfrm>
          <a:prstGeom prst="rect">
            <a:avLst/>
          </a:prstGeom>
        </p:spPr>
        <p:txBody>
          <a:bodyPr vert="horz" lIns="91440" tIns="45720" rIns="91440" bIns="45720" rtlCol="0" anchor="ctr"/>
          <a:lstStyle>
            <a:lvl1pPr algn="r">
              <a:defRPr sz="945">
                <a:solidFill>
                  <a:schemeClr val="tx1">
                    <a:tint val="75000"/>
                  </a:schemeClr>
                </a:solidFill>
              </a:defRPr>
            </a:lvl1p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419332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20090" rtl="0" eaLnBrk="1" latinLnBrk="0" hangingPunct="1">
        <a:lnSpc>
          <a:spcPct val="90000"/>
        </a:lnSpc>
        <a:spcBef>
          <a:spcPct val="0"/>
        </a:spcBef>
        <a:buNone/>
        <a:defRPr kumimoji="1"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kumimoji="1"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9pPr>
    </p:bodyStyle>
    <p:otherStyle>
      <a:defPPr>
        <a:defRPr lang="ja-JP"/>
      </a:defPPr>
      <a:lvl1pPr marL="0" algn="l" defTabSz="720090" rtl="0" eaLnBrk="1" latinLnBrk="0" hangingPunct="1">
        <a:defRPr kumimoji="1" sz="1418" kern="1200">
          <a:solidFill>
            <a:schemeClr val="tx1"/>
          </a:solidFill>
          <a:latin typeface="+mn-lt"/>
          <a:ea typeface="+mn-ea"/>
          <a:cs typeface="+mn-cs"/>
        </a:defRPr>
      </a:lvl1pPr>
      <a:lvl2pPr marL="360045" algn="l" defTabSz="720090" rtl="0" eaLnBrk="1" latinLnBrk="0" hangingPunct="1">
        <a:defRPr kumimoji="1" sz="1418" kern="1200">
          <a:solidFill>
            <a:schemeClr val="tx1"/>
          </a:solidFill>
          <a:latin typeface="+mn-lt"/>
          <a:ea typeface="+mn-ea"/>
          <a:cs typeface="+mn-cs"/>
        </a:defRPr>
      </a:lvl2pPr>
      <a:lvl3pPr marL="720090" algn="l" defTabSz="720090" rtl="0" eaLnBrk="1" latinLnBrk="0" hangingPunct="1">
        <a:defRPr kumimoji="1" sz="1418" kern="1200">
          <a:solidFill>
            <a:schemeClr val="tx1"/>
          </a:solidFill>
          <a:latin typeface="+mn-lt"/>
          <a:ea typeface="+mn-ea"/>
          <a:cs typeface="+mn-cs"/>
        </a:defRPr>
      </a:lvl3pPr>
      <a:lvl4pPr marL="1080135" algn="l" defTabSz="720090" rtl="0" eaLnBrk="1" latinLnBrk="0" hangingPunct="1">
        <a:defRPr kumimoji="1" sz="1418" kern="1200">
          <a:solidFill>
            <a:schemeClr val="tx1"/>
          </a:solidFill>
          <a:latin typeface="+mn-lt"/>
          <a:ea typeface="+mn-ea"/>
          <a:cs typeface="+mn-cs"/>
        </a:defRPr>
      </a:lvl4pPr>
      <a:lvl5pPr marL="1440180" algn="l" defTabSz="720090" rtl="0" eaLnBrk="1" latinLnBrk="0" hangingPunct="1">
        <a:defRPr kumimoji="1" sz="1418" kern="1200">
          <a:solidFill>
            <a:schemeClr val="tx1"/>
          </a:solidFill>
          <a:latin typeface="+mn-lt"/>
          <a:ea typeface="+mn-ea"/>
          <a:cs typeface="+mn-cs"/>
        </a:defRPr>
      </a:lvl5pPr>
      <a:lvl6pPr marL="1800225" algn="l" defTabSz="720090" rtl="0" eaLnBrk="1" latinLnBrk="0" hangingPunct="1">
        <a:defRPr kumimoji="1" sz="1418" kern="1200">
          <a:solidFill>
            <a:schemeClr val="tx1"/>
          </a:solidFill>
          <a:latin typeface="+mn-lt"/>
          <a:ea typeface="+mn-ea"/>
          <a:cs typeface="+mn-cs"/>
        </a:defRPr>
      </a:lvl6pPr>
      <a:lvl7pPr marL="2160270" algn="l" defTabSz="720090" rtl="0" eaLnBrk="1" latinLnBrk="0" hangingPunct="1">
        <a:defRPr kumimoji="1" sz="1418" kern="1200">
          <a:solidFill>
            <a:schemeClr val="tx1"/>
          </a:solidFill>
          <a:latin typeface="+mn-lt"/>
          <a:ea typeface="+mn-ea"/>
          <a:cs typeface="+mn-cs"/>
        </a:defRPr>
      </a:lvl7pPr>
      <a:lvl8pPr marL="2520315" algn="l" defTabSz="720090" rtl="0" eaLnBrk="1" latinLnBrk="0" hangingPunct="1">
        <a:defRPr kumimoji="1" sz="1418" kern="1200">
          <a:solidFill>
            <a:schemeClr val="tx1"/>
          </a:solidFill>
          <a:latin typeface="+mn-lt"/>
          <a:ea typeface="+mn-ea"/>
          <a:cs typeface="+mn-cs"/>
        </a:defRPr>
      </a:lvl8pPr>
      <a:lvl9pPr marL="2880360" algn="l" defTabSz="720090" rtl="0" eaLnBrk="1" latinLnBrk="0" hangingPunct="1">
        <a:defRPr kumimoji="1" sz="14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8"/>
            <a:ext cx="8641080" cy="21336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987043"/>
            <a:ext cx="8641080" cy="84484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0060" y="11865189"/>
            <a:ext cx="2240280" cy="681567"/>
          </a:xfrm>
          <a:prstGeom prst="rect">
            <a:avLst/>
          </a:prstGeom>
        </p:spPr>
        <p:txBody>
          <a:bodyPr vert="horz" lIns="91440" tIns="45720" rIns="91440" bIns="45720" rtlCol="0" anchor="ctr"/>
          <a:lstStyle>
            <a:lvl1pPr algn="l">
              <a:defRPr sz="709">
                <a:solidFill>
                  <a:schemeClr val="tx1">
                    <a:tint val="75000"/>
                  </a:schemeClr>
                </a:solidFill>
              </a:defRPr>
            </a:lvl1p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3"/>
          </p:nvPr>
        </p:nvSpPr>
        <p:spPr>
          <a:xfrm>
            <a:off x="3280410" y="11865189"/>
            <a:ext cx="3040380" cy="681567"/>
          </a:xfrm>
          <a:prstGeom prst="rect">
            <a:avLst/>
          </a:prstGeom>
        </p:spPr>
        <p:txBody>
          <a:bodyPr vert="horz" lIns="91440" tIns="45720" rIns="91440" bIns="45720" rtlCol="0" anchor="ctr"/>
          <a:lstStyle>
            <a:lvl1pPr algn="ctr">
              <a:defRPr sz="70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9"/>
            <a:ext cx="2240280" cy="681567"/>
          </a:xfrm>
          <a:prstGeom prst="rect">
            <a:avLst/>
          </a:prstGeom>
        </p:spPr>
        <p:txBody>
          <a:bodyPr vert="horz" lIns="91440" tIns="45720" rIns="91440" bIns="45720" rtlCol="0" anchor="ctr"/>
          <a:lstStyle>
            <a:lvl1pPr algn="r">
              <a:defRPr sz="709">
                <a:solidFill>
                  <a:schemeClr val="tx1">
                    <a:tint val="75000"/>
                  </a:schemeClr>
                </a:solidFill>
              </a:defRPr>
            </a:lvl1p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7017834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540053" rtl="0" eaLnBrk="1" latinLnBrk="0" hangingPunct="1">
        <a:spcBef>
          <a:spcPct val="0"/>
        </a:spcBef>
        <a:buNone/>
        <a:defRPr kumimoji="1" sz="2599" kern="1200">
          <a:solidFill>
            <a:schemeClr val="tx1"/>
          </a:solidFill>
          <a:latin typeface="+mj-lt"/>
          <a:ea typeface="+mj-ea"/>
          <a:cs typeface="+mj-cs"/>
        </a:defRPr>
      </a:lvl1pPr>
    </p:titleStyle>
    <p:bodyStyle>
      <a:lvl1pPr marL="202520" indent="-202520" algn="l" defTabSz="540053" rtl="0" eaLnBrk="1" latinLnBrk="0" hangingPunct="1">
        <a:spcBef>
          <a:spcPct val="20000"/>
        </a:spcBef>
        <a:buFont typeface="Arial" panose="020B0604020202020204" pitchFamily="34" charset="0"/>
        <a:buChar char="•"/>
        <a:defRPr kumimoji="1" sz="1890" kern="1200">
          <a:solidFill>
            <a:schemeClr val="tx1"/>
          </a:solidFill>
          <a:latin typeface="+mn-lt"/>
          <a:ea typeface="+mn-ea"/>
          <a:cs typeface="+mn-cs"/>
        </a:defRPr>
      </a:lvl1pPr>
      <a:lvl2pPr marL="438793" indent="-168767" algn="l" defTabSz="540053" rtl="0" eaLnBrk="1" latinLnBrk="0" hangingPunct="1">
        <a:spcBef>
          <a:spcPct val="20000"/>
        </a:spcBef>
        <a:buFont typeface="Arial" panose="020B0604020202020204" pitchFamily="34" charset="0"/>
        <a:buChar char="–"/>
        <a:defRPr kumimoji="1" sz="1654" kern="1200">
          <a:solidFill>
            <a:schemeClr val="tx1"/>
          </a:solidFill>
          <a:latin typeface="+mn-lt"/>
          <a:ea typeface="+mn-ea"/>
          <a:cs typeface="+mn-cs"/>
        </a:defRPr>
      </a:lvl2pPr>
      <a:lvl3pPr marL="675066" indent="-135013" algn="l" defTabSz="540053" rtl="0" eaLnBrk="1" latinLnBrk="0" hangingPunct="1">
        <a:spcBef>
          <a:spcPct val="20000"/>
        </a:spcBef>
        <a:buFont typeface="Arial" panose="020B0604020202020204" pitchFamily="34" charset="0"/>
        <a:buChar char="•"/>
        <a:defRPr kumimoji="1" sz="1418" kern="1200">
          <a:solidFill>
            <a:schemeClr val="tx1"/>
          </a:solidFill>
          <a:latin typeface="+mn-lt"/>
          <a:ea typeface="+mn-ea"/>
          <a:cs typeface="+mn-cs"/>
        </a:defRPr>
      </a:lvl3pPr>
      <a:lvl4pPr marL="945093" indent="-135013" algn="l" defTabSz="540053" rtl="0" eaLnBrk="1" latinLnBrk="0" hangingPunct="1">
        <a:spcBef>
          <a:spcPct val="20000"/>
        </a:spcBef>
        <a:buFont typeface="Arial" panose="020B0604020202020204" pitchFamily="34" charset="0"/>
        <a:buChar char="–"/>
        <a:defRPr kumimoji="1" sz="1181" kern="1200">
          <a:solidFill>
            <a:schemeClr val="tx1"/>
          </a:solidFill>
          <a:latin typeface="+mn-lt"/>
          <a:ea typeface="+mn-ea"/>
          <a:cs typeface="+mn-cs"/>
        </a:defRPr>
      </a:lvl4pPr>
      <a:lvl5pPr marL="1215120" indent="-135013" algn="l" defTabSz="540053" rtl="0" eaLnBrk="1" latinLnBrk="0" hangingPunct="1">
        <a:spcBef>
          <a:spcPct val="20000"/>
        </a:spcBef>
        <a:buFont typeface="Arial" panose="020B0604020202020204" pitchFamily="34" charset="0"/>
        <a:buChar char="»"/>
        <a:defRPr kumimoji="1" sz="1181" kern="1200">
          <a:solidFill>
            <a:schemeClr val="tx1"/>
          </a:solidFill>
          <a:latin typeface="+mn-lt"/>
          <a:ea typeface="+mn-ea"/>
          <a:cs typeface="+mn-cs"/>
        </a:defRPr>
      </a:lvl5pPr>
      <a:lvl6pPr marL="1485146" indent="-135013" algn="l" defTabSz="540053" rtl="0" eaLnBrk="1" latinLnBrk="0" hangingPunct="1">
        <a:spcBef>
          <a:spcPct val="20000"/>
        </a:spcBef>
        <a:buFont typeface="Arial" panose="020B0604020202020204" pitchFamily="34" charset="0"/>
        <a:buChar char="•"/>
        <a:defRPr kumimoji="1" sz="1181" kern="1200">
          <a:solidFill>
            <a:schemeClr val="tx1"/>
          </a:solidFill>
          <a:latin typeface="+mn-lt"/>
          <a:ea typeface="+mn-ea"/>
          <a:cs typeface="+mn-cs"/>
        </a:defRPr>
      </a:lvl6pPr>
      <a:lvl7pPr marL="1755173" indent="-135013" algn="l" defTabSz="540053" rtl="0" eaLnBrk="1" latinLnBrk="0" hangingPunct="1">
        <a:spcBef>
          <a:spcPct val="20000"/>
        </a:spcBef>
        <a:buFont typeface="Arial" panose="020B0604020202020204" pitchFamily="34" charset="0"/>
        <a:buChar char="•"/>
        <a:defRPr kumimoji="1" sz="1181" kern="1200">
          <a:solidFill>
            <a:schemeClr val="tx1"/>
          </a:solidFill>
          <a:latin typeface="+mn-lt"/>
          <a:ea typeface="+mn-ea"/>
          <a:cs typeface="+mn-cs"/>
        </a:defRPr>
      </a:lvl7pPr>
      <a:lvl8pPr marL="2025199" indent="-135013" algn="l" defTabSz="540053" rtl="0" eaLnBrk="1" latinLnBrk="0" hangingPunct="1">
        <a:spcBef>
          <a:spcPct val="20000"/>
        </a:spcBef>
        <a:buFont typeface="Arial" panose="020B0604020202020204" pitchFamily="34" charset="0"/>
        <a:buChar char="•"/>
        <a:defRPr kumimoji="1" sz="1181" kern="1200">
          <a:solidFill>
            <a:schemeClr val="tx1"/>
          </a:solidFill>
          <a:latin typeface="+mn-lt"/>
          <a:ea typeface="+mn-ea"/>
          <a:cs typeface="+mn-cs"/>
        </a:defRPr>
      </a:lvl8pPr>
      <a:lvl9pPr marL="2295225" indent="-135013" algn="l" defTabSz="540053" rtl="0" eaLnBrk="1" latinLnBrk="0" hangingPunct="1">
        <a:spcBef>
          <a:spcPct val="20000"/>
        </a:spcBef>
        <a:buFont typeface="Arial" panose="020B0604020202020204" pitchFamily="34" charset="0"/>
        <a:buChar char="•"/>
        <a:defRPr kumimoji="1" sz="1181" kern="1200">
          <a:solidFill>
            <a:schemeClr val="tx1"/>
          </a:solidFill>
          <a:latin typeface="+mn-lt"/>
          <a:ea typeface="+mn-ea"/>
          <a:cs typeface="+mn-cs"/>
        </a:defRPr>
      </a:lvl9pPr>
    </p:bodyStyle>
    <p:otherStyle>
      <a:defPPr>
        <a:defRPr lang="ja-JP"/>
      </a:defPPr>
      <a:lvl1pPr marL="0" algn="l" defTabSz="540053" rtl="0" eaLnBrk="1" latinLnBrk="0" hangingPunct="1">
        <a:defRPr kumimoji="1" sz="1063" kern="1200">
          <a:solidFill>
            <a:schemeClr val="tx1"/>
          </a:solidFill>
          <a:latin typeface="+mn-lt"/>
          <a:ea typeface="+mn-ea"/>
          <a:cs typeface="+mn-cs"/>
        </a:defRPr>
      </a:lvl1pPr>
      <a:lvl2pPr marL="270027" algn="l" defTabSz="540053" rtl="0" eaLnBrk="1" latinLnBrk="0" hangingPunct="1">
        <a:defRPr kumimoji="1" sz="1063" kern="1200">
          <a:solidFill>
            <a:schemeClr val="tx1"/>
          </a:solidFill>
          <a:latin typeface="+mn-lt"/>
          <a:ea typeface="+mn-ea"/>
          <a:cs typeface="+mn-cs"/>
        </a:defRPr>
      </a:lvl2pPr>
      <a:lvl3pPr marL="540053" algn="l" defTabSz="540053" rtl="0" eaLnBrk="1" latinLnBrk="0" hangingPunct="1">
        <a:defRPr kumimoji="1" sz="1063" kern="1200">
          <a:solidFill>
            <a:schemeClr val="tx1"/>
          </a:solidFill>
          <a:latin typeface="+mn-lt"/>
          <a:ea typeface="+mn-ea"/>
          <a:cs typeface="+mn-cs"/>
        </a:defRPr>
      </a:lvl3pPr>
      <a:lvl4pPr marL="810080" algn="l" defTabSz="540053" rtl="0" eaLnBrk="1" latinLnBrk="0" hangingPunct="1">
        <a:defRPr kumimoji="1" sz="1063" kern="1200">
          <a:solidFill>
            <a:schemeClr val="tx1"/>
          </a:solidFill>
          <a:latin typeface="+mn-lt"/>
          <a:ea typeface="+mn-ea"/>
          <a:cs typeface="+mn-cs"/>
        </a:defRPr>
      </a:lvl4pPr>
      <a:lvl5pPr marL="1080106" algn="l" defTabSz="540053" rtl="0" eaLnBrk="1" latinLnBrk="0" hangingPunct="1">
        <a:defRPr kumimoji="1" sz="1063" kern="1200">
          <a:solidFill>
            <a:schemeClr val="tx1"/>
          </a:solidFill>
          <a:latin typeface="+mn-lt"/>
          <a:ea typeface="+mn-ea"/>
          <a:cs typeface="+mn-cs"/>
        </a:defRPr>
      </a:lvl5pPr>
      <a:lvl6pPr marL="1350133" algn="l" defTabSz="540053" rtl="0" eaLnBrk="1" latinLnBrk="0" hangingPunct="1">
        <a:defRPr kumimoji="1" sz="1063" kern="1200">
          <a:solidFill>
            <a:schemeClr val="tx1"/>
          </a:solidFill>
          <a:latin typeface="+mn-lt"/>
          <a:ea typeface="+mn-ea"/>
          <a:cs typeface="+mn-cs"/>
        </a:defRPr>
      </a:lvl6pPr>
      <a:lvl7pPr marL="1620159" algn="l" defTabSz="540053" rtl="0" eaLnBrk="1" latinLnBrk="0" hangingPunct="1">
        <a:defRPr kumimoji="1" sz="1063" kern="1200">
          <a:solidFill>
            <a:schemeClr val="tx1"/>
          </a:solidFill>
          <a:latin typeface="+mn-lt"/>
          <a:ea typeface="+mn-ea"/>
          <a:cs typeface="+mn-cs"/>
        </a:defRPr>
      </a:lvl7pPr>
      <a:lvl8pPr marL="1890186" algn="l" defTabSz="540053" rtl="0" eaLnBrk="1" latinLnBrk="0" hangingPunct="1">
        <a:defRPr kumimoji="1" sz="1063" kern="1200">
          <a:solidFill>
            <a:schemeClr val="tx1"/>
          </a:solidFill>
          <a:latin typeface="+mn-lt"/>
          <a:ea typeface="+mn-ea"/>
          <a:cs typeface="+mn-cs"/>
        </a:defRPr>
      </a:lvl8pPr>
      <a:lvl9pPr marL="2160213" algn="l" defTabSz="540053" rtl="0" eaLnBrk="1" latinLnBrk="0" hangingPunct="1">
        <a:defRPr kumimoji="1" sz="10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5538" y="682752"/>
            <a:ext cx="8281035" cy="247438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5538" y="3413763"/>
            <a:ext cx="8281035" cy="81224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365">
                <a:solidFill>
                  <a:schemeClr val="tx1">
                    <a:lumMod val="65000"/>
                    <a:lumOff val="35000"/>
                  </a:schemeClr>
                </a:solidFill>
              </a:defRPr>
            </a:lvl1p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36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786303" y="11865189"/>
            <a:ext cx="2160270" cy="681567"/>
          </a:xfrm>
          <a:prstGeom prst="rect">
            <a:avLst/>
          </a:prstGeom>
        </p:spPr>
        <p:txBody>
          <a:bodyPr vert="horz" lIns="91440" tIns="45720" rIns="91440" bIns="45720" rtlCol="0" anchor="ctr"/>
          <a:lstStyle>
            <a:lvl1pPr algn="r">
              <a:defRPr sz="365">
                <a:solidFill>
                  <a:schemeClr val="tx1">
                    <a:tint val="75000"/>
                  </a:schemeClr>
                </a:solidFill>
              </a:defRPr>
            </a:lvl1p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1627321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03780" rtl="0" eaLnBrk="1" latinLnBrk="0" hangingPunct="1">
        <a:lnSpc>
          <a:spcPct val="90000"/>
        </a:lnSpc>
        <a:spcBef>
          <a:spcPct val="0"/>
        </a:spcBef>
        <a:buNone/>
        <a:defRPr kumimoji="1" sz="1462" kern="1200">
          <a:solidFill>
            <a:schemeClr val="tx1"/>
          </a:solidFill>
          <a:latin typeface="+mj-lt"/>
          <a:ea typeface="+mj-ea"/>
          <a:cs typeface="+mj-cs"/>
        </a:defRPr>
      </a:lvl1pPr>
    </p:titleStyle>
    <p:bodyStyle>
      <a:lvl1pPr marL="75945" indent="-75945" algn="l" defTabSz="303780" rtl="0" eaLnBrk="1" latinLnBrk="0" hangingPunct="1">
        <a:lnSpc>
          <a:spcPct val="90000"/>
        </a:lnSpc>
        <a:spcBef>
          <a:spcPts val="332"/>
        </a:spcBef>
        <a:buFont typeface="Wingdings 2" pitchFamily="18" charset="2"/>
        <a:buChar char=""/>
        <a:defRPr kumimoji="1" sz="930" kern="1200">
          <a:solidFill>
            <a:schemeClr val="tx1"/>
          </a:solidFill>
          <a:latin typeface="+mn-lt"/>
          <a:ea typeface="+mn-ea"/>
          <a:cs typeface="+mn-cs"/>
        </a:defRPr>
      </a:lvl1pPr>
      <a:lvl2pPr marL="227835" indent="-75945" algn="l" defTabSz="303780" rtl="0" eaLnBrk="1" latinLnBrk="0" hangingPunct="1">
        <a:lnSpc>
          <a:spcPct val="90000"/>
        </a:lnSpc>
        <a:spcBef>
          <a:spcPts val="166"/>
        </a:spcBef>
        <a:buFont typeface="Wingdings 2" pitchFamily="18" charset="2"/>
        <a:buChar char=""/>
        <a:defRPr kumimoji="1" sz="797" kern="1200">
          <a:solidFill>
            <a:schemeClr val="tx1"/>
          </a:solidFill>
          <a:latin typeface="+mn-lt"/>
          <a:ea typeface="+mn-ea"/>
          <a:cs typeface="+mn-cs"/>
        </a:defRPr>
      </a:lvl2pPr>
      <a:lvl3pPr marL="379725" indent="-75945" algn="l" defTabSz="303780" rtl="0" eaLnBrk="1" latinLnBrk="0" hangingPunct="1">
        <a:lnSpc>
          <a:spcPct val="90000"/>
        </a:lnSpc>
        <a:spcBef>
          <a:spcPts val="166"/>
        </a:spcBef>
        <a:buFont typeface="Wingdings 2" pitchFamily="18" charset="2"/>
        <a:buChar char=""/>
        <a:defRPr kumimoji="1" sz="665" kern="1200">
          <a:solidFill>
            <a:schemeClr val="tx1"/>
          </a:solidFill>
          <a:latin typeface="+mn-lt"/>
          <a:ea typeface="+mn-ea"/>
          <a:cs typeface="+mn-cs"/>
        </a:defRPr>
      </a:lvl3pPr>
      <a:lvl4pPr marL="531615" indent="-75945" algn="l" defTabSz="303780" rtl="0" eaLnBrk="1" latinLnBrk="0" hangingPunct="1">
        <a:lnSpc>
          <a:spcPct val="90000"/>
        </a:lnSpc>
        <a:spcBef>
          <a:spcPts val="166"/>
        </a:spcBef>
        <a:buFont typeface="Wingdings 2" pitchFamily="18" charset="2"/>
        <a:buChar char=""/>
        <a:defRPr kumimoji="1" sz="599" kern="1200">
          <a:solidFill>
            <a:schemeClr val="tx1"/>
          </a:solidFill>
          <a:latin typeface="+mn-lt"/>
          <a:ea typeface="+mn-ea"/>
          <a:cs typeface="+mn-cs"/>
        </a:defRPr>
      </a:lvl4pPr>
      <a:lvl5pPr marL="683505" indent="-75945" algn="l" defTabSz="303780" rtl="0" eaLnBrk="1" latinLnBrk="0" hangingPunct="1">
        <a:lnSpc>
          <a:spcPct val="90000"/>
        </a:lnSpc>
        <a:spcBef>
          <a:spcPts val="166"/>
        </a:spcBef>
        <a:buFont typeface="Wingdings 2" pitchFamily="18" charset="2"/>
        <a:buChar char=""/>
        <a:defRPr kumimoji="1" sz="599" kern="1200">
          <a:solidFill>
            <a:schemeClr val="tx1"/>
          </a:solidFill>
          <a:latin typeface="+mn-lt"/>
          <a:ea typeface="+mn-ea"/>
          <a:cs typeface="+mn-cs"/>
        </a:defRPr>
      </a:lvl5pPr>
      <a:lvl6pPr marL="83539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6pPr>
      <a:lvl7pPr marL="98728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7pPr>
      <a:lvl8pPr marL="113917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8pPr>
      <a:lvl9pPr marL="129106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9pPr>
    </p:bodyStyle>
    <p:otherStyle>
      <a:defPPr>
        <a:defRPr lang="en-US"/>
      </a:defPPr>
      <a:lvl1pPr marL="0" algn="l" defTabSz="303780" rtl="0" eaLnBrk="1" latinLnBrk="0" hangingPunct="1">
        <a:defRPr kumimoji="1" sz="599" kern="1200">
          <a:solidFill>
            <a:schemeClr val="tx1"/>
          </a:solidFill>
          <a:latin typeface="+mn-lt"/>
          <a:ea typeface="+mn-ea"/>
          <a:cs typeface="+mn-cs"/>
        </a:defRPr>
      </a:lvl1pPr>
      <a:lvl2pPr marL="151890" algn="l" defTabSz="303780" rtl="0" eaLnBrk="1" latinLnBrk="0" hangingPunct="1">
        <a:defRPr kumimoji="1" sz="599" kern="1200">
          <a:solidFill>
            <a:schemeClr val="tx1"/>
          </a:solidFill>
          <a:latin typeface="+mn-lt"/>
          <a:ea typeface="+mn-ea"/>
          <a:cs typeface="+mn-cs"/>
        </a:defRPr>
      </a:lvl2pPr>
      <a:lvl3pPr marL="303780" algn="l" defTabSz="303780" rtl="0" eaLnBrk="1" latinLnBrk="0" hangingPunct="1">
        <a:defRPr kumimoji="1" sz="599" kern="1200">
          <a:solidFill>
            <a:schemeClr val="tx1"/>
          </a:solidFill>
          <a:latin typeface="+mn-lt"/>
          <a:ea typeface="+mn-ea"/>
          <a:cs typeface="+mn-cs"/>
        </a:defRPr>
      </a:lvl3pPr>
      <a:lvl4pPr marL="455670" algn="l" defTabSz="303780" rtl="0" eaLnBrk="1" latinLnBrk="0" hangingPunct="1">
        <a:defRPr kumimoji="1" sz="599" kern="1200">
          <a:solidFill>
            <a:schemeClr val="tx1"/>
          </a:solidFill>
          <a:latin typeface="+mn-lt"/>
          <a:ea typeface="+mn-ea"/>
          <a:cs typeface="+mn-cs"/>
        </a:defRPr>
      </a:lvl4pPr>
      <a:lvl5pPr marL="607559" algn="l" defTabSz="303780" rtl="0" eaLnBrk="1" latinLnBrk="0" hangingPunct="1">
        <a:defRPr kumimoji="1" sz="599" kern="1200">
          <a:solidFill>
            <a:schemeClr val="tx1"/>
          </a:solidFill>
          <a:latin typeface="+mn-lt"/>
          <a:ea typeface="+mn-ea"/>
          <a:cs typeface="+mn-cs"/>
        </a:defRPr>
      </a:lvl5pPr>
      <a:lvl6pPr marL="759450" algn="l" defTabSz="303780" rtl="0" eaLnBrk="1" latinLnBrk="0" hangingPunct="1">
        <a:defRPr kumimoji="1" sz="599" kern="1200">
          <a:solidFill>
            <a:schemeClr val="tx1"/>
          </a:solidFill>
          <a:latin typeface="+mn-lt"/>
          <a:ea typeface="+mn-ea"/>
          <a:cs typeface="+mn-cs"/>
        </a:defRPr>
      </a:lvl6pPr>
      <a:lvl7pPr marL="911340" algn="l" defTabSz="303780" rtl="0" eaLnBrk="1" latinLnBrk="0" hangingPunct="1">
        <a:defRPr kumimoji="1" sz="599" kern="1200">
          <a:solidFill>
            <a:schemeClr val="tx1"/>
          </a:solidFill>
          <a:latin typeface="+mn-lt"/>
          <a:ea typeface="+mn-ea"/>
          <a:cs typeface="+mn-cs"/>
        </a:defRPr>
      </a:lvl7pPr>
      <a:lvl8pPr marL="1063230" algn="l" defTabSz="303780" rtl="0" eaLnBrk="1" latinLnBrk="0" hangingPunct="1">
        <a:defRPr kumimoji="1" sz="599" kern="1200">
          <a:solidFill>
            <a:schemeClr val="tx1"/>
          </a:solidFill>
          <a:latin typeface="+mn-lt"/>
          <a:ea typeface="+mn-ea"/>
          <a:cs typeface="+mn-cs"/>
        </a:defRPr>
      </a:lvl8pPr>
      <a:lvl9pPr marL="1215120" algn="l" defTabSz="303780" rtl="0" eaLnBrk="1" latinLnBrk="0" hangingPunct="1">
        <a:defRPr kumimoji="1" sz="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398370" y="2220025"/>
            <a:ext cx="3673157" cy="855202"/>
          </a:xfrm>
          <a:prstGeom prst="ellipse">
            <a:avLst/>
          </a:prstGeom>
          <a:solidFill>
            <a:srgbClr val="FCAA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00600" y="158148"/>
            <a:ext cx="9000000" cy="698036"/>
            <a:chOff x="1025118" y="179445"/>
            <a:chExt cx="9241282" cy="698036"/>
          </a:xfrm>
        </p:grpSpPr>
        <p:sp>
          <p:nvSpPr>
            <p:cNvPr id="14" name="タイトル 1"/>
            <p:cNvSpPr txBox="1">
              <a:spLocks/>
            </p:cNvSpPr>
            <p:nvPr/>
          </p:nvSpPr>
          <p:spPr>
            <a:xfrm>
              <a:off x="5190962" y="179445"/>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ひとり一人の備え　</a:t>
              </a:r>
            </a:p>
          </p:txBody>
        </p:sp>
        <p:cxnSp>
          <p:nvCxnSpPr>
            <p:cNvPr id="15" name="直線コネクタ 14"/>
            <p:cNvCxnSpPr/>
            <p:nvPr/>
          </p:nvCxnSpPr>
          <p:spPr>
            <a:xfrm>
              <a:off x="1025118" y="733422"/>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25" name="正方形/長方形 24"/>
          <p:cNvSpPr/>
          <p:nvPr/>
        </p:nvSpPr>
        <p:spPr>
          <a:xfrm>
            <a:off x="428387" y="866244"/>
            <a:ext cx="8476669" cy="10518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tx1"/>
                </a:solidFill>
                <a:latin typeface="UD デジタル 教科書体 NK-B" panose="02020700000000000000" pitchFamily="18" charset="-128"/>
                <a:ea typeface="UD デジタル 教科書体 NK-B" panose="02020700000000000000" pitchFamily="18" charset="-128"/>
              </a:rPr>
              <a:t>災害に</a:t>
            </a:r>
            <a:r>
              <a:rPr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備えて</a:t>
            </a:r>
            <a:r>
              <a:rPr lang="ja-JP" altLang="en-US" sz="4800" b="1" dirty="0">
                <a:solidFill>
                  <a:schemeClr val="tx1"/>
                </a:solidFill>
                <a:latin typeface="UD デジタル 教科書体 NK-B" panose="02020700000000000000" pitchFamily="18" charset="-128"/>
                <a:ea typeface="UD デジタル 教科書体 NK-B" panose="02020700000000000000" pitchFamily="18" charset="-128"/>
              </a:rPr>
              <a:t>おく物品</a:t>
            </a:r>
            <a:endParaRPr lang="ja-JP" altLang="en-US" sz="48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タイトル 1"/>
          <p:cNvSpPr txBox="1">
            <a:spLocks/>
          </p:cNvSpPr>
          <p:nvPr/>
        </p:nvSpPr>
        <p:spPr>
          <a:xfrm>
            <a:off x="398370" y="1987497"/>
            <a:ext cx="3887488" cy="988758"/>
          </a:xfrm>
          <a:prstGeom prst="flowChartTerminator">
            <a:avLst/>
          </a:prstGeom>
          <a:ln w="69850">
            <a:noFill/>
            <a:prstDash val="solid"/>
          </a:ln>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〇避難時に必要なもの</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21" name="タイトル 1"/>
          <p:cNvSpPr txBox="1">
            <a:spLocks/>
          </p:cNvSpPr>
          <p:nvPr/>
        </p:nvSpPr>
        <p:spPr>
          <a:xfrm>
            <a:off x="97076" y="3490998"/>
            <a:ext cx="9203524" cy="687025"/>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いざという時にすぐに持ち出せるよう、日頃から準備しておきましょう。</a:t>
            </a:r>
          </a:p>
        </p:txBody>
      </p:sp>
      <p:pic>
        <p:nvPicPr>
          <p:cNvPr id="1026" name="Picture 2" descr="現金のイラスト">
            <a:extLst>
              <a:ext uri="{FF2B5EF4-FFF2-40B4-BE49-F238E27FC236}">
                <a16:creationId xmlns:a16="http://schemas.microsoft.com/office/drawing/2014/main" id="{1036AB9A-96F9-4FA2-A80F-2DA0554D65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805" y="4657787"/>
            <a:ext cx="1558434" cy="1558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スマートフォン・スマホのイラスト">
            <a:extLst>
              <a:ext uri="{FF2B5EF4-FFF2-40B4-BE49-F238E27FC236}">
                <a16:creationId xmlns:a16="http://schemas.microsoft.com/office/drawing/2014/main" id="{701F9733-D32D-4A27-8E76-02E4E44A4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74" y="4726792"/>
            <a:ext cx="1357157" cy="1471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懐中電灯のイラスト">
            <a:extLst>
              <a:ext uri="{FF2B5EF4-FFF2-40B4-BE49-F238E27FC236}">
                <a16:creationId xmlns:a16="http://schemas.microsoft.com/office/drawing/2014/main" id="{1C8B9B58-696A-4A58-9CEC-3EDC586B4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260" y="9908889"/>
            <a:ext cx="1328088" cy="1328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軍手のイラスト">
            <a:extLst>
              <a:ext uri="{FF2B5EF4-FFF2-40B4-BE49-F238E27FC236}">
                <a16:creationId xmlns:a16="http://schemas.microsoft.com/office/drawing/2014/main" id="{B6275CC3-9FF5-4806-AB2B-12A5A8C001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455" y="9948344"/>
            <a:ext cx="1374542" cy="1288633"/>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B3655CA3-E763-4B36-BD89-6D6E52FB49A9}"/>
              </a:ext>
            </a:extLst>
          </p:cNvPr>
          <p:cNvSpPr txBox="1"/>
          <p:nvPr/>
        </p:nvSpPr>
        <p:spPr>
          <a:xfrm>
            <a:off x="733990" y="6492276"/>
            <a:ext cx="1240818" cy="4801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□財布</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7D97B42A-A52F-4CDF-8AD4-469FB26EFB8B}"/>
              </a:ext>
            </a:extLst>
          </p:cNvPr>
          <p:cNvSpPr txBox="1"/>
          <p:nvPr/>
        </p:nvSpPr>
        <p:spPr>
          <a:xfrm>
            <a:off x="7013325" y="11437048"/>
            <a:ext cx="1787958" cy="4801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□懐中電灯</a:t>
            </a:r>
          </a:p>
        </p:txBody>
      </p:sp>
      <p:sp>
        <p:nvSpPr>
          <p:cNvPr id="2" name="テキスト ボックス 1">
            <a:extLst>
              <a:ext uri="{FF2B5EF4-FFF2-40B4-BE49-F238E27FC236}">
                <a16:creationId xmlns:a16="http://schemas.microsoft.com/office/drawing/2014/main" id="{7F2994BC-DA1B-49BF-9A59-E8E0D9E3EAD3}"/>
              </a:ext>
            </a:extLst>
          </p:cNvPr>
          <p:cNvSpPr txBox="1"/>
          <p:nvPr/>
        </p:nvSpPr>
        <p:spPr>
          <a:xfrm>
            <a:off x="1009701" y="11437050"/>
            <a:ext cx="1324051" cy="4801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□軍手</a:t>
            </a:r>
          </a:p>
        </p:txBody>
      </p:sp>
      <p:sp>
        <p:nvSpPr>
          <p:cNvPr id="5" name="テキスト ボックス 4">
            <a:extLst>
              <a:ext uri="{FF2B5EF4-FFF2-40B4-BE49-F238E27FC236}">
                <a16:creationId xmlns:a16="http://schemas.microsoft.com/office/drawing/2014/main" id="{C6583615-5B27-4979-8DE6-2880D6F9F623}"/>
              </a:ext>
            </a:extLst>
          </p:cNvPr>
          <p:cNvSpPr txBox="1"/>
          <p:nvPr/>
        </p:nvSpPr>
        <p:spPr>
          <a:xfrm>
            <a:off x="4132299" y="11437049"/>
            <a:ext cx="1336602" cy="4801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□ラジオ</a:t>
            </a:r>
          </a:p>
        </p:txBody>
      </p:sp>
      <p:pic>
        <p:nvPicPr>
          <p:cNvPr id="6" name="Picture 2" descr="保存食のイラスト">
            <a:extLst>
              <a:ext uri="{FF2B5EF4-FFF2-40B4-BE49-F238E27FC236}">
                <a16:creationId xmlns:a16="http://schemas.microsoft.com/office/drawing/2014/main" id="{2230E1EB-69AE-40D0-8F06-3EF0932047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147" y="7353582"/>
            <a:ext cx="1690021" cy="176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1.bp.blogspot.com/-tEEP6DMBBm4/Xtt6eQsD1JI/AAAAAAABZQQ/-bIHUTVF7gU9g8zGtfZfIzWkPuh5kKc1ACNcBGAsYHQ/s1600/medical_mask_front_view.png">
            <a:extLst>
              <a:ext uri="{FF2B5EF4-FFF2-40B4-BE49-F238E27FC236}">
                <a16:creationId xmlns:a16="http://schemas.microsoft.com/office/drawing/2014/main" id="{290D2BD8-7795-4681-9D0E-F76091B9A4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6195" y="7845947"/>
            <a:ext cx="1688974" cy="1008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手回し発電ラジオのイラスト">
            <a:extLst>
              <a:ext uri="{FF2B5EF4-FFF2-40B4-BE49-F238E27FC236}">
                <a16:creationId xmlns:a16="http://schemas.microsoft.com/office/drawing/2014/main" id="{F5C33A9E-A40E-47D3-8028-08A41FA9DF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8470" y="9692811"/>
            <a:ext cx="1616927" cy="154416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22B7D3D0-E823-4838-9DA1-F5295157F86D}"/>
              </a:ext>
            </a:extLst>
          </p:cNvPr>
          <p:cNvSpPr txBox="1"/>
          <p:nvPr/>
        </p:nvSpPr>
        <p:spPr>
          <a:xfrm>
            <a:off x="2267633" y="9207347"/>
            <a:ext cx="1265722" cy="4801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□食料</a:t>
            </a:r>
          </a:p>
        </p:txBody>
      </p:sp>
      <p:sp>
        <p:nvSpPr>
          <p:cNvPr id="16" name="テキスト ボックス 15">
            <a:extLst>
              <a:ext uri="{FF2B5EF4-FFF2-40B4-BE49-F238E27FC236}">
                <a16:creationId xmlns:a16="http://schemas.microsoft.com/office/drawing/2014/main" id="{D1694BC8-E0B3-4371-896B-DAB731D7A393}"/>
              </a:ext>
            </a:extLst>
          </p:cNvPr>
          <p:cNvSpPr txBox="1"/>
          <p:nvPr/>
        </p:nvSpPr>
        <p:spPr>
          <a:xfrm>
            <a:off x="6038855" y="9120276"/>
            <a:ext cx="1483654" cy="4801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□マスク</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871C649F-714E-4B27-8E4A-7611FDD9428C}"/>
              </a:ext>
            </a:extLst>
          </p:cNvPr>
          <p:cNvSpPr txBox="1"/>
          <p:nvPr/>
        </p:nvSpPr>
        <p:spPr>
          <a:xfrm>
            <a:off x="7560464" y="6494085"/>
            <a:ext cx="1240819" cy="4801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□通帳</a:t>
            </a:r>
          </a:p>
        </p:txBody>
      </p:sp>
      <p:sp>
        <p:nvSpPr>
          <p:cNvPr id="19" name="正方形/長方形 18">
            <a:extLst>
              <a:ext uri="{FF2B5EF4-FFF2-40B4-BE49-F238E27FC236}">
                <a16:creationId xmlns:a16="http://schemas.microsoft.com/office/drawing/2014/main" id="{A4B3982D-095A-4F3E-A183-25C26456C95E}"/>
              </a:ext>
            </a:extLst>
          </p:cNvPr>
          <p:cNvSpPr/>
          <p:nvPr/>
        </p:nvSpPr>
        <p:spPr>
          <a:xfrm>
            <a:off x="300598" y="3306982"/>
            <a:ext cx="8892669" cy="7391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6" name="Picture 12" descr="判子と朱肉のイラスト">
            <a:extLst>
              <a:ext uri="{FF2B5EF4-FFF2-40B4-BE49-F238E27FC236}">
                <a16:creationId xmlns:a16="http://schemas.microsoft.com/office/drawing/2014/main" id="{FBE70F4B-A7DC-44D4-ADF3-2A74601183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5069" y="4798547"/>
            <a:ext cx="1787959" cy="14080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通帳のイラスト">
            <a:extLst>
              <a:ext uri="{FF2B5EF4-FFF2-40B4-BE49-F238E27FC236}">
                <a16:creationId xmlns:a16="http://schemas.microsoft.com/office/drawing/2014/main" id="{B9D820B7-2299-426F-A387-DAD70DCAF3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3039" y="4815600"/>
            <a:ext cx="1696408" cy="1408018"/>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DA23D084-1E99-44A0-8458-96BA217E003D}"/>
              </a:ext>
            </a:extLst>
          </p:cNvPr>
          <p:cNvSpPr txBox="1"/>
          <p:nvPr/>
        </p:nvSpPr>
        <p:spPr>
          <a:xfrm>
            <a:off x="5275641" y="6492275"/>
            <a:ext cx="1240819" cy="4801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□印鑑</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E237A6FC-A486-4976-804B-8E1E66941FB6}"/>
              </a:ext>
            </a:extLst>
          </p:cNvPr>
          <p:cNvSpPr txBox="1"/>
          <p:nvPr/>
        </p:nvSpPr>
        <p:spPr>
          <a:xfrm>
            <a:off x="2830687" y="6499910"/>
            <a:ext cx="1485732" cy="4801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□スマホ</a:t>
            </a:r>
          </a:p>
        </p:txBody>
      </p:sp>
    </p:spTree>
    <p:extLst>
      <p:ext uri="{BB962C8B-B14F-4D97-AF65-F5344CB8AC3E}">
        <p14:creationId xmlns:p14="http://schemas.microsoft.com/office/powerpoint/2010/main" val="3863392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矢印: 五方向 24">
            <a:extLst>
              <a:ext uri="{FF2B5EF4-FFF2-40B4-BE49-F238E27FC236}">
                <a16:creationId xmlns:a16="http://schemas.microsoft.com/office/drawing/2014/main" id="{F510BD4C-4075-4D99-A1A2-2636D52F27B2}"/>
              </a:ext>
            </a:extLst>
          </p:cNvPr>
          <p:cNvSpPr/>
          <p:nvPr/>
        </p:nvSpPr>
        <p:spPr>
          <a:xfrm rot="10800000">
            <a:off x="3847906" y="9777929"/>
            <a:ext cx="5443424" cy="2507815"/>
          </a:xfrm>
          <a:prstGeom prst="homePlate">
            <a:avLst>
              <a:gd name="adj" fmla="val 37628"/>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4" name="矢印: 五方向 23">
            <a:extLst>
              <a:ext uri="{FF2B5EF4-FFF2-40B4-BE49-F238E27FC236}">
                <a16:creationId xmlns:a16="http://schemas.microsoft.com/office/drawing/2014/main" id="{1CE9F7DA-8570-4491-B5E5-D30B1190B3AA}"/>
              </a:ext>
            </a:extLst>
          </p:cNvPr>
          <p:cNvSpPr/>
          <p:nvPr/>
        </p:nvSpPr>
        <p:spPr>
          <a:xfrm rot="10800000">
            <a:off x="3915579" y="2345841"/>
            <a:ext cx="5443424" cy="2507815"/>
          </a:xfrm>
          <a:prstGeom prst="homePlate">
            <a:avLst>
              <a:gd name="adj" fmla="val 37628"/>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矢印: 五方向 13">
            <a:extLst>
              <a:ext uri="{FF2B5EF4-FFF2-40B4-BE49-F238E27FC236}">
                <a16:creationId xmlns:a16="http://schemas.microsoft.com/office/drawing/2014/main" id="{6AD93340-146A-4087-A280-7E5637AFC723}"/>
              </a:ext>
            </a:extLst>
          </p:cNvPr>
          <p:cNvSpPr/>
          <p:nvPr/>
        </p:nvSpPr>
        <p:spPr>
          <a:xfrm>
            <a:off x="266781" y="6235702"/>
            <a:ext cx="5089102" cy="2507815"/>
          </a:xfrm>
          <a:prstGeom prst="homePlate">
            <a:avLst>
              <a:gd name="adj" fmla="val 3828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23330F63-20BC-4209-9E44-4DE215D9B6F2}"/>
              </a:ext>
            </a:extLst>
          </p:cNvPr>
          <p:cNvGrpSpPr/>
          <p:nvPr/>
        </p:nvGrpSpPr>
        <p:grpSpPr>
          <a:xfrm>
            <a:off x="300600" y="163640"/>
            <a:ext cx="9000000" cy="698036"/>
            <a:chOff x="1025118" y="12313"/>
            <a:chExt cx="9241282" cy="698036"/>
          </a:xfrm>
        </p:grpSpPr>
        <p:sp>
          <p:nvSpPr>
            <p:cNvPr id="4" name="タイトル 1">
              <a:extLst>
                <a:ext uri="{FF2B5EF4-FFF2-40B4-BE49-F238E27FC236}">
                  <a16:creationId xmlns:a16="http://schemas.microsoft.com/office/drawing/2014/main" id="{E7F0BEA8-F488-4358-B86F-415F6913C3E9}"/>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ひとり一人の備え　</a:t>
              </a:r>
            </a:p>
          </p:txBody>
        </p:sp>
        <p:cxnSp>
          <p:nvCxnSpPr>
            <p:cNvPr id="5" name="直線コネクタ 4">
              <a:extLst>
                <a:ext uri="{FF2B5EF4-FFF2-40B4-BE49-F238E27FC236}">
                  <a16:creationId xmlns:a16="http://schemas.microsoft.com/office/drawing/2014/main" id="{A974924F-6679-4AD9-8789-F68539422630}"/>
                </a:ext>
              </a:extLst>
            </p:cNvPr>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21" name="テキスト ボックス 20">
            <a:extLst>
              <a:ext uri="{FF2B5EF4-FFF2-40B4-BE49-F238E27FC236}">
                <a16:creationId xmlns:a16="http://schemas.microsoft.com/office/drawing/2014/main" id="{40A0C39E-A915-4762-9F0E-9C2929D04FC8}"/>
              </a:ext>
            </a:extLst>
          </p:cNvPr>
          <p:cNvSpPr txBox="1"/>
          <p:nvPr/>
        </p:nvSpPr>
        <p:spPr>
          <a:xfrm>
            <a:off x="4512568" y="2685066"/>
            <a:ext cx="5280215" cy="2634567"/>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＜突っ張り棒＞</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・天井と家具の間に設置</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・壁側いっぱいに取り付ける</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とより強い効果あり</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p>
          <a:p>
            <a:endParaRPr lang="en-US" altLang="ja-JP" dirty="0"/>
          </a:p>
        </p:txBody>
      </p:sp>
      <p:sp>
        <p:nvSpPr>
          <p:cNvPr id="2" name="テキスト ボックス 1">
            <a:extLst>
              <a:ext uri="{FF2B5EF4-FFF2-40B4-BE49-F238E27FC236}">
                <a16:creationId xmlns:a16="http://schemas.microsoft.com/office/drawing/2014/main" id="{4C4A3D94-683A-4239-96A1-D1F3AA3EE4CE}"/>
              </a:ext>
            </a:extLst>
          </p:cNvPr>
          <p:cNvSpPr txBox="1"/>
          <p:nvPr/>
        </p:nvSpPr>
        <p:spPr>
          <a:xfrm>
            <a:off x="371702" y="6340156"/>
            <a:ext cx="4949987" cy="2246769"/>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＜耐震マット＞</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・家具、パソコンなどの</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小型家電の下に設置</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・水洗いすると粘着</a:t>
            </a:r>
            <a:r>
              <a:rPr lang="ja-JP" altLang="en-US" sz="2800" dirty="0">
                <a:latin typeface="UD デジタル 教科書体 NP-B" panose="02020700000000000000" pitchFamily="18" charset="-128"/>
                <a:ea typeface="UD デジタル 教科書体 NP-B" panose="02020700000000000000" pitchFamily="18" charset="-128"/>
              </a:rPr>
              <a:t>力が</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復活し、</a:t>
            </a:r>
            <a:r>
              <a:rPr kumimoji="1" lang="ja-JP" altLang="en-US" sz="2800" dirty="0">
                <a:latin typeface="UD デジタル 教科書体 NP-B" panose="02020700000000000000" pitchFamily="18" charset="-128"/>
                <a:ea typeface="UD デジタル 教科書体 NP-B" panose="02020700000000000000" pitchFamily="18" charset="-128"/>
              </a:rPr>
              <a:t>繰り返し使える</a:t>
            </a:r>
          </a:p>
        </p:txBody>
      </p:sp>
      <p:sp>
        <p:nvSpPr>
          <p:cNvPr id="8" name="テキスト ボックス 7">
            <a:extLst>
              <a:ext uri="{FF2B5EF4-FFF2-40B4-BE49-F238E27FC236}">
                <a16:creationId xmlns:a16="http://schemas.microsoft.com/office/drawing/2014/main" id="{67C097A9-A748-43FB-B27E-92049C5A5A3E}"/>
              </a:ext>
            </a:extLst>
          </p:cNvPr>
          <p:cNvSpPr txBox="1"/>
          <p:nvPr/>
        </p:nvSpPr>
        <p:spPr>
          <a:xfrm>
            <a:off x="4924171" y="9897462"/>
            <a:ext cx="5915531" cy="1815882"/>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＜耐震ストッパー＞</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a:t>
            </a:r>
            <a:r>
              <a:rPr kumimoji="1" lang="ja-JP" altLang="en-US" sz="2800" dirty="0" smtClean="0">
                <a:latin typeface="UD デジタル 教科書体 NP-B" panose="02020700000000000000" pitchFamily="18" charset="-128"/>
                <a:ea typeface="UD デジタル 教科書体 NP-B" panose="02020700000000000000" pitchFamily="18" charset="-128"/>
              </a:rPr>
              <a:t>家具の下部に挟み、</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a:t>
            </a:r>
            <a:r>
              <a:rPr lang="ja-JP" altLang="en-US" sz="2800" dirty="0" smtClean="0">
                <a:latin typeface="UD デジタル 教科書体 NP-B" panose="02020700000000000000" pitchFamily="18" charset="-128"/>
                <a:ea typeface="UD デジタル 教科書体 NP-B" panose="02020700000000000000" pitchFamily="18" charset="-128"/>
              </a:rPr>
              <a:t>家具を壁側へ傾斜</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a:t>
            </a:r>
            <a:r>
              <a:rPr lang="ja-JP" altLang="en-US" sz="2800" dirty="0" smtClean="0">
                <a:latin typeface="UD デジタル 教科書体 NP-B" panose="02020700000000000000" pitchFamily="18" charset="-128"/>
                <a:ea typeface="UD デジタル 教科書体 NP-B" panose="02020700000000000000" pitchFamily="18" charset="-128"/>
              </a:rPr>
              <a:t>させる</a:t>
            </a:r>
            <a:endParaRPr lang="en-US" altLang="ja-JP"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0DA7A007-EBB7-4AE1-9216-6D79A8629FAA}"/>
              </a:ext>
            </a:extLst>
          </p:cNvPr>
          <p:cNvSpPr txBox="1"/>
          <p:nvPr/>
        </p:nvSpPr>
        <p:spPr>
          <a:xfrm>
            <a:off x="844495" y="931094"/>
            <a:ext cx="8446835" cy="769441"/>
          </a:xfrm>
          <a:prstGeom prst="rect">
            <a:avLst/>
          </a:prstGeom>
          <a:noFill/>
        </p:spPr>
        <p:txBody>
          <a:bodyPr wrap="square" rtlCol="0">
            <a:spAutoFit/>
          </a:bodyPr>
          <a:lstStyle/>
          <a:p>
            <a:r>
              <a:rPr kumimoji="1" lang="ja-JP" altLang="en-US" sz="4400" u="sng" dirty="0">
                <a:latin typeface="UD デジタル 教科書体 NP-B" panose="02020700000000000000" pitchFamily="18" charset="-128"/>
                <a:ea typeface="UD デジタル 教科書体 NP-B" panose="02020700000000000000" pitchFamily="18" charset="-128"/>
              </a:rPr>
              <a:t>実際に固定器具を見てみよう！</a:t>
            </a: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1" y="1937747"/>
            <a:ext cx="3340704" cy="3324001"/>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51" y="9219664"/>
            <a:ext cx="2879999" cy="3244799"/>
          </a:xfrm>
          <a:prstGeom prst="rect">
            <a:avLst/>
          </a:prstGeom>
        </p:spPr>
      </p:pic>
      <p:grpSp>
        <p:nvGrpSpPr>
          <p:cNvPr id="31" name="グループ化 30"/>
          <p:cNvGrpSpPr/>
          <p:nvPr/>
        </p:nvGrpSpPr>
        <p:grpSpPr>
          <a:xfrm>
            <a:off x="6091681" y="5954328"/>
            <a:ext cx="2149833" cy="648072"/>
            <a:chOff x="6091681" y="5954328"/>
            <a:chExt cx="2149833" cy="648072"/>
          </a:xfrm>
        </p:grpSpPr>
        <p:sp>
          <p:nvSpPr>
            <p:cNvPr id="17" name="角丸四角形 16"/>
            <p:cNvSpPr/>
            <p:nvPr/>
          </p:nvSpPr>
          <p:spPr>
            <a:xfrm>
              <a:off x="6091681" y="5954328"/>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7298824" y="5954328"/>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6091681" y="6723848"/>
            <a:ext cx="2149833" cy="648072"/>
            <a:chOff x="6091681" y="6721933"/>
            <a:chExt cx="2149833" cy="648072"/>
          </a:xfrm>
        </p:grpSpPr>
        <p:sp>
          <p:nvSpPr>
            <p:cNvPr id="23" name="角丸四角形 22"/>
            <p:cNvSpPr/>
            <p:nvPr/>
          </p:nvSpPr>
          <p:spPr>
            <a:xfrm>
              <a:off x="6091681" y="6721933"/>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7298824" y="6721933"/>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6091681" y="7493368"/>
            <a:ext cx="2149833" cy="648072"/>
            <a:chOff x="6091681" y="7482326"/>
            <a:chExt cx="2149833" cy="648072"/>
          </a:xfrm>
        </p:grpSpPr>
        <p:sp>
          <p:nvSpPr>
            <p:cNvPr id="27" name="角丸四角形 26"/>
            <p:cNvSpPr/>
            <p:nvPr/>
          </p:nvSpPr>
          <p:spPr>
            <a:xfrm>
              <a:off x="6091681" y="7482326"/>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298824" y="7482326"/>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6091681" y="8262889"/>
            <a:ext cx="2149833" cy="648072"/>
            <a:chOff x="6091681" y="8262889"/>
            <a:chExt cx="2149833" cy="648072"/>
          </a:xfrm>
        </p:grpSpPr>
        <p:sp>
          <p:nvSpPr>
            <p:cNvPr id="29" name="角丸四角形 28"/>
            <p:cNvSpPr/>
            <p:nvPr/>
          </p:nvSpPr>
          <p:spPr>
            <a:xfrm>
              <a:off x="6091681" y="8262889"/>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7298824" y="8262889"/>
              <a:ext cx="942690" cy="648072"/>
            </a:xfrm>
            <a:prstGeom prst="roundRect">
              <a:avLst/>
            </a:prstGeom>
            <a:solidFill>
              <a:schemeClr val="accent5">
                <a:lumMod val="40000"/>
                <a:lumOff val="60000"/>
              </a:schemeClr>
            </a:solidFill>
            <a:ln w="3175"/>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1819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矢印: 五方向 13">
            <a:extLst>
              <a:ext uri="{FF2B5EF4-FFF2-40B4-BE49-F238E27FC236}">
                <a16:creationId xmlns:a16="http://schemas.microsoft.com/office/drawing/2014/main" id="{EBCEEAE8-AD1D-45E0-B820-36DBD11E5C9F}"/>
              </a:ext>
            </a:extLst>
          </p:cNvPr>
          <p:cNvSpPr/>
          <p:nvPr/>
        </p:nvSpPr>
        <p:spPr>
          <a:xfrm rot="10800000">
            <a:off x="5224596" y="1332770"/>
            <a:ext cx="4298109" cy="1964800"/>
          </a:xfrm>
          <a:prstGeom prst="homePlate">
            <a:avLst>
              <a:gd name="adj" fmla="val 34304"/>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028" name="Picture 4" descr="白紙の看板のイラスト（横）">
            <a:extLst>
              <a:ext uri="{FF2B5EF4-FFF2-40B4-BE49-F238E27FC236}">
                <a16:creationId xmlns:a16="http://schemas.microsoft.com/office/drawing/2014/main" id="{FD783324-E7FF-488C-B900-DDADCD64E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1" y="8986805"/>
            <a:ext cx="9640734" cy="38393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23330F63-20BC-4209-9E44-4DE215D9B6F2}"/>
              </a:ext>
            </a:extLst>
          </p:cNvPr>
          <p:cNvGrpSpPr/>
          <p:nvPr/>
        </p:nvGrpSpPr>
        <p:grpSpPr>
          <a:xfrm>
            <a:off x="300600" y="163640"/>
            <a:ext cx="9000000" cy="698036"/>
            <a:chOff x="1025118" y="12313"/>
            <a:chExt cx="9241282" cy="698036"/>
          </a:xfrm>
        </p:grpSpPr>
        <p:sp>
          <p:nvSpPr>
            <p:cNvPr id="4" name="タイトル 1">
              <a:extLst>
                <a:ext uri="{FF2B5EF4-FFF2-40B4-BE49-F238E27FC236}">
                  <a16:creationId xmlns:a16="http://schemas.microsoft.com/office/drawing/2014/main" id="{E7F0BEA8-F488-4358-B86F-415F6913C3E9}"/>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ひとり一人の備え　</a:t>
              </a:r>
            </a:p>
          </p:txBody>
        </p:sp>
        <p:cxnSp>
          <p:nvCxnSpPr>
            <p:cNvPr id="5" name="直線コネクタ 4">
              <a:extLst>
                <a:ext uri="{FF2B5EF4-FFF2-40B4-BE49-F238E27FC236}">
                  <a16:creationId xmlns:a16="http://schemas.microsoft.com/office/drawing/2014/main" id="{A974924F-6679-4AD9-8789-F68539422630}"/>
                </a:ext>
              </a:extLst>
            </p:cNvPr>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9" name="テキスト ボックス 8">
            <a:extLst>
              <a:ext uri="{FF2B5EF4-FFF2-40B4-BE49-F238E27FC236}">
                <a16:creationId xmlns:a16="http://schemas.microsoft.com/office/drawing/2014/main" id="{7E4C7606-0AE9-4CBD-ACC4-0787EFF249F7}"/>
              </a:ext>
            </a:extLst>
          </p:cNvPr>
          <p:cNvSpPr txBox="1"/>
          <p:nvPr/>
        </p:nvSpPr>
        <p:spPr>
          <a:xfrm>
            <a:off x="5448672" y="1853926"/>
            <a:ext cx="5420532" cy="954107"/>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冷蔵庫やレンジなど家具</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に合わせた固定器具も！</a:t>
            </a:r>
            <a:endParaRPr kumimoji="1" lang="en-US" altLang="ja-JP" sz="28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7AEACF45-43E6-4470-B24E-F722AA556B5D}"/>
              </a:ext>
            </a:extLst>
          </p:cNvPr>
          <p:cNvSpPr txBox="1"/>
          <p:nvPr/>
        </p:nvSpPr>
        <p:spPr>
          <a:xfrm>
            <a:off x="423489" y="9221661"/>
            <a:ext cx="9177711" cy="2862322"/>
          </a:xfrm>
          <a:prstGeom prst="rect">
            <a:avLst/>
          </a:prstGeom>
          <a:noFill/>
        </p:spPr>
        <p:txBody>
          <a:bodyPr wrap="square" rtlCol="0">
            <a:spAutoFit/>
          </a:bodyPr>
          <a:lstStyle/>
          <a:p>
            <a:r>
              <a:rPr lang="en-US" altLang="ja-JP" sz="3200" dirty="0">
                <a:latin typeface="UD デジタル 教科書体 NP-B" panose="02020700000000000000" pitchFamily="18" charset="-128"/>
                <a:ea typeface="UD デジタル 教科書体 NP-B" panose="02020700000000000000" pitchFamily="18" charset="-128"/>
              </a:rPr>
              <a:t>1</a:t>
            </a:r>
            <a:r>
              <a:rPr lang="ja-JP" altLang="en-US" sz="3200" dirty="0">
                <a:latin typeface="UD デジタル 教科書体 NP-B" panose="02020700000000000000" pitchFamily="18" charset="-128"/>
                <a:ea typeface="UD デジタル 教科書体 NP-B" panose="02020700000000000000" pitchFamily="18" charset="-128"/>
              </a:rPr>
              <a:t>種類だけの設置では耐震効果が</a:t>
            </a: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弱い</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a:t>
            </a:r>
            <a:r>
              <a:rPr lang="ja-JP" altLang="en-US" sz="3200" dirty="0">
                <a:solidFill>
                  <a:srgbClr val="FF0000"/>
                </a:solidFill>
                <a:highlight>
                  <a:srgbClr val="FFFF00"/>
                </a:highlight>
                <a:latin typeface="UD デジタル 教科書体 NP-B" panose="02020700000000000000" pitchFamily="18" charset="-128"/>
                <a:ea typeface="UD デジタル 教科書体 NP-B" panose="02020700000000000000" pitchFamily="18" charset="-128"/>
              </a:rPr>
              <a:t>何種類かを組み合わせて使用する</a:t>
            </a:r>
            <a:r>
              <a:rPr lang="ja-JP" altLang="en-US" sz="3200" dirty="0">
                <a:latin typeface="UD デジタル 教科書体 NP-B" panose="02020700000000000000" pitchFamily="18" charset="-128"/>
                <a:ea typeface="UD デジタル 教科書体 NP-B" panose="02020700000000000000" pitchFamily="18" charset="-128"/>
              </a:rPr>
              <a:t>ことで耐震</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効果が強まり、より安全に！</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例）クローゼットの上に突っ張り棒、下に耐震マット</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を設置</a:t>
            </a:r>
            <a:endParaRPr lang="en-US" altLang="ja-JP" sz="2800" dirty="0">
              <a:latin typeface="UD デジタル 教科書体 NP-B" panose="02020700000000000000" pitchFamily="18" charset="-128"/>
              <a:ea typeface="UD デジタル 教科書体 NP-B" panose="02020700000000000000" pitchFamily="18" charset="-128"/>
            </a:endParaRPr>
          </a:p>
        </p:txBody>
      </p:sp>
      <p:pic>
        <p:nvPicPr>
          <p:cNvPr id="1026" name="Picture 2" descr="防災ヘルメットをかぶったナマズのイラスト">
            <a:extLst>
              <a:ext uri="{FF2B5EF4-FFF2-40B4-BE49-F238E27FC236}">
                <a16:creationId xmlns:a16="http://schemas.microsoft.com/office/drawing/2014/main" id="{9A247EFD-1A5C-4221-9AEB-658B119D7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379" y="4756680"/>
            <a:ext cx="2805969" cy="3075034"/>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a:extLst>
              <a:ext uri="{FF2B5EF4-FFF2-40B4-BE49-F238E27FC236}">
                <a16:creationId xmlns:a16="http://schemas.microsoft.com/office/drawing/2014/main" id="{DC5039ED-98B6-4DA1-9136-8370D046E0BA}"/>
              </a:ext>
            </a:extLst>
          </p:cNvPr>
          <p:cNvSpPr/>
          <p:nvPr/>
        </p:nvSpPr>
        <p:spPr>
          <a:xfrm>
            <a:off x="81033" y="5731385"/>
            <a:ext cx="3301493" cy="316625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B2D1CA5A-64E7-4BC5-89D0-94F2EF22EB52}"/>
              </a:ext>
            </a:extLst>
          </p:cNvPr>
          <p:cNvSpPr/>
          <p:nvPr/>
        </p:nvSpPr>
        <p:spPr>
          <a:xfrm>
            <a:off x="3572722" y="5643705"/>
            <a:ext cx="3301493" cy="316625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7A2DA11-F25A-4A2C-9811-D4C8379B1E00}"/>
              </a:ext>
            </a:extLst>
          </p:cNvPr>
          <p:cNvSpPr txBox="1"/>
          <p:nvPr/>
        </p:nvSpPr>
        <p:spPr>
          <a:xfrm>
            <a:off x="552128" y="6375914"/>
            <a:ext cx="2560768" cy="1754326"/>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種類が豊富</a:t>
            </a:r>
          </a:p>
        </p:txBody>
      </p:sp>
      <p:sp>
        <p:nvSpPr>
          <p:cNvPr id="12" name="テキスト ボックス 11">
            <a:extLst>
              <a:ext uri="{FF2B5EF4-FFF2-40B4-BE49-F238E27FC236}">
                <a16:creationId xmlns:a16="http://schemas.microsoft.com/office/drawing/2014/main" id="{440A8EBE-603E-4DD4-9051-0B3671D7F9B0}"/>
              </a:ext>
            </a:extLst>
          </p:cNvPr>
          <p:cNvSpPr txBox="1"/>
          <p:nvPr/>
        </p:nvSpPr>
        <p:spPr>
          <a:xfrm>
            <a:off x="4050571" y="6320471"/>
            <a:ext cx="2315131" cy="1754326"/>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設置が簡単</a:t>
            </a:r>
          </a:p>
        </p:txBody>
      </p:sp>
      <p:sp>
        <p:nvSpPr>
          <p:cNvPr id="13" name="テキスト ボックス 12">
            <a:extLst>
              <a:ext uri="{FF2B5EF4-FFF2-40B4-BE49-F238E27FC236}">
                <a16:creationId xmlns:a16="http://schemas.microsoft.com/office/drawing/2014/main" id="{4E783E52-482C-48EC-9B6B-5004997958CD}"/>
              </a:ext>
            </a:extLst>
          </p:cNvPr>
          <p:cNvSpPr txBox="1"/>
          <p:nvPr/>
        </p:nvSpPr>
        <p:spPr>
          <a:xfrm>
            <a:off x="153793" y="4758969"/>
            <a:ext cx="6753586"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家具の固定器具は</a:t>
            </a:r>
            <a:r>
              <a:rPr kumimoji="1" lang="en-US" altLang="ja-JP" sz="4000" dirty="0">
                <a:latin typeface="UD デジタル 教科書体 NP-B" panose="02020700000000000000" pitchFamily="18" charset="-128"/>
                <a:ea typeface="UD デジタル 教科書体 NP-B" panose="02020700000000000000" pitchFamily="18" charset="-128"/>
              </a:rPr>
              <a:t>…</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7821C352-C748-4B82-8067-5CA71040313A}"/>
              </a:ext>
            </a:extLst>
          </p:cNvPr>
          <p:cNvSpPr txBox="1"/>
          <p:nvPr/>
        </p:nvSpPr>
        <p:spPr>
          <a:xfrm>
            <a:off x="385367" y="4030528"/>
            <a:ext cx="5443425" cy="338554"/>
          </a:xfrm>
          <a:prstGeom prst="rect">
            <a:avLst/>
          </a:prstGeom>
          <a:noFill/>
        </p:spPr>
        <p:txBody>
          <a:bodyPr wrap="square" rtlCol="0">
            <a:spAutoFit/>
          </a:bodyPr>
          <a:lstStyle/>
          <a:p>
            <a:r>
              <a:rPr lang="ja-JP" altLang="en-US" sz="1600" dirty="0" smtClean="0"/>
              <a:t>出典　東京消防庁</a:t>
            </a:r>
            <a:endParaRPr kumimoji="1" lang="ja-JP" altLang="en-US" sz="1600" dirty="0"/>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41" y="1163218"/>
            <a:ext cx="4640953" cy="2691753"/>
          </a:xfrm>
          <a:prstGeom prst="rect">
            <a:avLst/>
          </a:prstGeom>
        </p:spPr>
      </p:pic>
    </p:spTree>
    <p:extLst>
      <p:ext uri="{BB962C8B-B14F-4D97-AF65-F5344CB8AC3E}">
        <p14:creationId xmlns:p14="http://schemas.microsoft.com/office/powerpoint/2010/main" val="9245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BF19687-0A22-4AEF-99F8-D1D87E91854A}"/>
              </a:ext>
            </a:extLst>
          </p:cNvPr>
          <p:cNvGrpSpPr/>
          <p:nvPr/>
        </p:nvGrpSpPr>
        <p:grpSpPr>
          <a:xfrm>
            <a:off x="300600" y="158148"/>
            <a:ext cx="9000000" cy="698036"/>
            <a:chOff x="1025118" y="179445"/>
            <a:chExt cx="9241282" cy="698036"/>
          </a:xfrm>
        </p:grpSpPr>
        <p:sp>
          <p:nvSpPr>
            <p:cNvPr id="3" name="タイトル 1">
              <a:extLst>
                <a:ext uri="{FF2B5EF4-FFF2-40B4-BE49-F238E27FC236}">
                  <a16:creationId xmlns:a16="http://schemas.microsoft.com/office/drawing/2014/main" id="{86E31300-5B98-4346-8FDF-F8D05F8A9875}"/>
                </a:ext>
              </a:extLst>
            </p:cNvPr>
            <p:cNvSpPr txBox="1">
              <a:spLocks/>
            </p:cNvSpPr>
            <p:nvPr/>
          </p:nvSpPr>
          <p:spPr>
            <a:xfrm>
              <a:off x="5190962" y="179445"/>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marL="0" marR="0" lvl="0" indent="0" algn="r" defTabSz="96012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UD デジタル 教科書体 NK-B" panose="02020700000000000000" pitchFamily="18" charset="-128"/>
                  <a:ea typeface="UD デジタル 教科書体 NK-B" panose="02020700000000000000" pitchFamily="18" charset="-128"/>
                  <a:cs typeface="+mj-cs"/>
                </a:rPr>
                <a:t>ひとり一人の備え　</a:t>
              </a:r>
            </a:p>
          </p:txBody>
        </p:sp>
        <p:cxnSp>
          <p:nvCxnSpPr>
            <p:cNvPr id="4" name="直線コネクタ 3">
              <a:extLst>
                <a:ext uri="{FF2B5EF4-FFF2-40B4-BE49-F238E27FC236}">
                  <a16:creationId xmlns:a16="http://schemas.microsoft.com/office/drawing/2014/main" id="{B5AE8E2D-5C3F-498F-A9C1-D26CA9D243D4}"/>
                </a:ext>
              </a:extLst>
            </p:cNvPr>
            <p:cNvCxnSpPr/>
            <p:nvPr/>
          </p:nvCxnSpPr>
          <p:spPr>
            <a:xfrm>
              <a:off x="1025118" y="733422"/>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5" name="正方形/長方形 4">
            <a:extLst>
              <a:ext uri="{FF2B5EF4-FFF2-40B4-BE49-F238E27FC236}">
                <a16:creationId xmlns:a16="http://schemas.microsoft.com/office/drawing/2014/main" id="{9B611488-D9CB-4BE0-ADCA-0EB6CF6B3DC1}"/>
              </a:ext>
            </a:extLst>
          </p:cNvPr>
          <p:cNvSpPr/>
          <p:nvPr/>
        </p:nvSpPr>
        <p:spPr>
          <a:xfrm>
            <a:off x="428387" y="866244"/>
            <a:ext cx="8476669" cy="10518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災害に</a:t>
            </a:r>
            <a:r>
              <a:rPr kumimoji="1" lang="ja-JP" altLang="en-US" sz="4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備えて</a:t>
            </a:r>
            <a:r>
              <a:rPr kumimoji="1" lang="ja-JP" altLang="en-US" sz="4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おく物品</a:t>
            </a:r>
            <a:endParaRPr kumimoji="1" lang="ja-JP" altLang="en-US" sz="4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楕円 5">
            <a:extLst>
              <a:ext uri="{FF2B5EF4-FFF2-40B4-BE49-F238E27FC236}">
                <a16:creationId xmlns:a16="http://schemas.microsoft.com/office/drawing/2014/main" id="{924A1DD5-F610-4266-B7C3-2939F1484C48}"/>
              </a:ext>
            </a:extLst>
          </p:cNvPr>
          <p:cNvSpPr/>
          <p:nvPr/>
        </p:nvSpPr>
        <p:spPr>
          <a:xfrm>
            <a:off x="428388" y="2084555"/>
            <a:ext cx="2054334" cy="872199"/>
          </a:xfrm>
          <a:prstGeom prst="ellipse">
            <a:avLst/>
          </a:prstGeom>
          <a:solidFill>
            <a:srgbClr val="FCAA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タイトル 1">
            <a:extLst>
              <a:ext uri="{FF2B5EF4-FFF2-40B4-BE49-F238E27FC236}">
                <a16:creationId xmlns:a16="http://schemas.microsoft.com/office/drawing/2014/main" id="{577EDB68-4D00-4FC4-8DDA-A87266B1F790}"/>
              </a:ext>
            </a:extLst>
          </p:cNvPr>
          <p:cNvSpPr txBox="1">
            <a:spLocks/>
          </p:cNvSpPr>
          <p:nvPr/>
        </p:nvSpPr>
        <p:spPr>
          <a:xfrm>
            <a:off x="754449" y="2006264"/>
            <a:ext cx="1894941" cy="817088"/>
          </a:xfrm>
          <a:prstGeom prst="rect">
            <a:avLst/>
          </a:prstGeom>
          <a:ln w="69850">
            <a:noFill/>
            <a:prstDash val="solid"/>
          </a:ln>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marL="0" marR="0" lvl="0" indent="0" algn="l" defTabSz="96012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j-cs"/>
              </a:rPr>
              <a:t>　</a:t>
            </a:r>
            <a:endParaRPr kumimoji="1" lang="en-US" altLang="ja-JP" sz="2400" b="1"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l" defTabSz="96012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j-cs"/>
              </a:rPr>
              <a:t>〇備蓄品</a:t>
            </a:r>
            <a:endParaRPr kumimoji="1" lang="en-US" altLang="ja-JP" sz="2400" b="1"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l" defTabSz="960120" rtl="0" eaLnBrk="1" fontAlgn="auto" latinLnBrk="0" hangingPunct="1">
              <a:lnSpc>
                <a:spcPct val="90000"/>
              </a:lnSpc>
              <a:spcBef>
                <a:spcPct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10" name="テキスト ボックス 9">
            <a:extLst>
              <a:ext uri="{FF2B5EF4-FFF2-40B4-BE49-F238E27FC236}">
                <a16:creationId xmlns:a16="http://schemas.microsoft.com/office/drawing/2014/main" id="{743300F6-773F-4C59-9482-D2CD027CDAE3}"/>
              </a:ext>
            </a:extLst>
          </p:cNvPr>
          <p:cNvSpPr txBox="1"/>
          <p:nvPr/>
        </p:nvSpPr>
        <p:spPr>
          <a:xfrm>
            <a:off x="899502" y="5244192"/>
            <a:ext cx="1584176" cy="461665"/>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□飲料水</a:t>
            </a:r>
          </a:p>
        </p:txBody>
      </p:sp>
      <p:sp>
        <p:nvSpPr>
          <p:cNvPr id="11" name="テキスト ボックス 10">
            <a:extLst>
              <a:ext uri="{FF2B5EF4-FFF2-40B4-BE49-F238E27FC236}">
                <a16:creationId xmlns:a16="http://schemas.microsoft.com/office/drawing/2014/main" id="{10FC9DD4-1A20-47F4-8DE5-8BC4971EDD94}"/>
              </a:ext>
            </a:extLst>
          </p:cNvPr>
          <p:cNvSpPr txBox="1"/>
          <p:nvPr/>
        </p:nvSpPr>
        <p:spPr>
          <a:xfrm>
            <a:off x="3792488" y="5244192"/>
            <a:ext cx="2016224" cy="461665"/>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□アルファ米</a:t>
            </a:r>
          </a:p>
        </p:txBody>
      </p:sp>
      <p:sp>
        <p:nvSpPr>
          <p:cNvPr id="12" name="テキスト ボックス 11">
            <a:extLst>
              <a:ext uri="{FF2B5EF4-FFF2-40B4-BE49-F238E27FC236}">
                <a16:creationId xmlns:a16="http://schemas.microsoft.com/office/drawing/2014/main" id="{463788F7-0A58-4E8B-B6E6-37E7422DC70B}"/>
              </a:ext>
            </a:extLst>
          </p:cNvPr>
          <p:cNvSpPr txBox="1"/>
          <p:nvPr/>
        </p:nvSpPr>
        <p:spPr>
          <a:xfrm>
            <a:off x="7117522" y="5244192"/>
            <a:ext cx="1440160" cy="461665"/>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□乾パン</a:t>
            </a:r>
          </a:p>
        </p:txBody>
      </p:sp>
      <p:sp>
        <p:nvSpPr>
          <p:cNvPr id="13" name="テキスト ボックス 12">
            <a:extLst>
              <a:ext uri="{FF2B5EF4-FFF2-40B4-BE49-F238E27FC236}">
                <a16:creationId xmlns:a16="http://schemas.microsoft.com/office/drawing/2014/main" id="{14AF048C-5B89-49E5-ADD1-8D95050D208F}"/>
              </a:ext>
            </a:extLst>
          </p:cNvPr>
          <p:cNvSpPr txBox="1"/>
          <p:nvPr/>
        </p:nvSpPr>
        <p:spPr>
          <a:xfrm>
            <a:off x="1488232" y="7070945"/>
            <a:ext cx="2579379" cy="461665"/>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□インスタント食品</a:t>
            </a:r>
          </a:p>
        </p:txBody>
      </p:sp>
      <p:sp>
        <p:nvSpPr>
          <p:cNvPr id="14" name="テキスト ボックス 13">
            <a:extLst>
              <a:ext uri="{FF2B5EF4-FFF2-40B4-BE49-F238E27FC236}">
                <a16:creationId xmlns:a16="http://schemas.microsoft.com/office/drawing/2014/main" id="{6EDD706A-9CE0-4B59-B16D-1FCB390C80F3}"/>
              </a:ext>
            </a:extLst>
          </p:cNvPr>
          <p:cNvSpPr txBox="1"/>
          <p:nvPr/>
        </p:nvSpPr>
        <p:spPr>
          <a:xfrm>
            <a:off x="5228070" y="7070945"/>
            <a:ext cx="2160240" cy="461665"/>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□レトルト食品</a:t>
            </a:r>
          </a:p>
        </p:txBody>
      </p:sp>
      <p:pic>
        <p:nvPicPr>
          <p:cNvPr id="2050" name="Picture 2" descr="ミネラルウォーターのイラスト">
            <a:extLst>
              <a:ext uri="{FF2B5EF4-FFF2-40B4-BE49-F238E27FC236}">
                <a16:creationId xmlns:a16="http://schemas.microsoft.com/office/drawing/2014/main" id="{F438A0CE-46D0-4DBC-BC68-0C75C97D07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9847" y="3723809"/>
            <a:ext cx="966943" cy="13912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アルファ化米のイラスト">
            <a:extLst>
              <a:ext uri="{FF2B5EF4-FFF2-40B4-BE49-F238E27FC236}">
                <a16:creationId xmlns:a16="http://schemas.microsoft.com/office/drawing/2014/main" id="{26ED74CC-764E-4382-8F8F-AF79D2AC19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749" y="3737317"/>
            <a:ext cx="1122699" cy="13169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乾パンの缶詰のイラスト">
            <a:extLst>
              <a:ext uri="{FF2B5EF4-FFF2-40B4-BE49-F238E27FC236}">
                <a16:creationId xmlns:a16="http://schemas.microsoft.com/office/drawing/2014/main" id="{E506DF4D-9689-4830-BCA5-D8222B195D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407" y="3798145"/>
            <a:ext cx="1459223" cy="13169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即席袋めんのイラスト">
            <a:extLst>
              <a:ext uri="{FF2B5EF4-FFF2-40B4-BE49-F238E27FC236}">
                <a16:creationId xmlns:a16="http://schemas.microsoft.com/office/drawing/2014/main" id="{58EC4743-9555-492D-883A-B6D70C6061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7152" y="5535630"/>
            <a:ext cx="1415336" cy="14153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レトルト食品のイラスト">
            <a:extLst>
              <a:ext uri="{FF2B5EF4-FFF2-40B4-BE49-F238E27FC236}">
                <a16:creationId xmlns:a16="http://schemas.microsoft.com/office/drawing/2014/main" id="{74B60B10-C96F-4D8B-AFF4-D5535BBDA4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6902" y="5509004"/>
            <a:ext cx="1354774" cy="1468589"/>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0FFB7C99-4EEB-4E23-A3CC-5A02482E7AC6}"/>
              </a:ext>
            </a:extLst>
          </p:cNvPr>
          <p:cNvPicPr>
            <a:picLocks noChangeAspect="1"/>
          </p:cNvPicPr>
          <p:nvPr/>
        </p:nvPicPr>
        <p:blipFill>
          <a:blip r:embed="rId7"/>
          <a:stretch>
            <a:fillRect/>
          </a:stretch>
        </p:blipFill>
        <p:spPr>
          <a:xfrm>
            <a:off x="8605154" y="11813860"/>
            <a:ext cx="891207" cy="885494"/>
          </a:xfrm>
          <a:prstGeom prst="rect">
            <a:avLst/>
          </a:prstGeom>
        </p:spPr>
      </p:pic>
      <p:sp>
        <p:nvSpPr>
          <p:cNvPr id="25" name="タイトル 1">
            <a:extLst>
              <a:ext uri="{FF2B5EF4-FFF2-40B4-BE49-F238E27FC236}">
                <a16:creationId xmlns:a16="http://schemas.microsoft.com/office/drawing/2014/main" id="{ED0AA268-DABC-4476-A118-10B24B9B7D3C}"/>
              </a:ext>
            </a:extLst>
          </p:cNvPr>
          <p:cNvSpPr txBox="1">
            <a:spLocks/>
          </p:cNvSpPr>
          <p:nvPr/>
        </p:nvSpPr>
        <p:spPr>
          <a:xfrm>
            <a:off x="4685099" y="12379472"/>
            <a:ext cx="4007597" cy="319237"/>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marL="0" marR="0" lvl="0" indent="0" algn="l" defTabSz="96012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j-cs"/>
              </a:rPr>
              <a:t>備蓄品の詳しいチェックリストはこちら→</a:t>
            </a:r>
          </a:p>
        </p:txBody>
      </p:sp>
      <p:sp>
        <p:nvSpPr>
          <p:cNvPr id="15" name="テキスト ボックス 14">
            <a:extLst>
              <a:ext uri="{FF2B5EF4-FFF2-40B4-BE49-F238E27FC236}">
                <a16:creationId xmlns:a16="http://schemas.microsoft.com/office/drawing/2014/main" id="{4E99A7F0-7521-468B-A2C2-181402B58E17}"/>
              </a:ext>
            </a:extLst>
          </p:cNvPr>
          <p:cNvSpPr txBox="1"/>
          <p:nvPr/>
        </p:nvSpPr>
        <p:spPr>
          <a:xfrm>
            <a:off x="513236" y="3035045"/>
            <a:ext cx="6128002" cy="497901"/>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52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・最低</a:t>
            </a:r>
            <a:r>
              <a:rPr kumimoji="1" lang="en-US" altLang="ja-JP" sz="252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252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日間分の食糧などを備えておこう！</a:t>
            </a:r>
          </a:p>
        </p:txBody>
      </p:sp>
      <p:pic>
        <p:nvPicPr>
          <p:cNvPr id="1026" name="Picture 2" descr="フクロウ博士のイラスト">
            <a:extLst>
              <a:ext uri="{FF2B5EF4-FFF2-40B4-BE49-F238E27FC236}">
                <a16:creationId xmlns:a16="http://schemas.microsoft.com/office/drawing/2014/main" id="{8FBF0CC5-C939-4E7C-A76B-951127EF47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1789" y="10653998"/>
            <a:ext cx="998811" cy="1073991"/>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0A9FFAF4-35B3-4384-8999-989A4EE6B1FA}"/>
              </a:ext>
            </a:extLst>
          </p:cNvPr>
          <p:cNvSpPr txBox="1"/>
          <p:nvPr/>
        </p:nvSpPr>
        <p:spPr>
          <a:xfrm>
            <a:off x="1765578" y="8541180"/>
            <a:ext cx="1012343" cy="461665"/>
          </a:xfrm>
          <a:prstGeom prst="rect">
            <a:avLst/>
          </a:prstGeom>
          <a:noFill/>
        </p:spPr>
        <p:txBody>
          <a:bodyPr wrap="square" rtlCol="0">
            <a:spAutoFit/>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備える</a:t>
            </a:r>
            <a:endParaRPr kumimoji="1"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31" name="吹き出し: 円形 1030">
            <a:extLst>
              <a:ext uri="{FF2B5EF4-FFF2-40B4-BE49-F238E27FC236}">
                <a16:creationId xmlns:a16="http://schemas.microsoft.com/office/drawing/2014/main" id="{4355AB27-7753-49BC-9034-90CC1177DF87}"/>
              </a:ext>
            </a:extLst>
          </p:cNvPr>
          <p:cNvSpPr/>
          <p:nvPr/>
        </p:nvSpPr>
        <p:spPr>
          <a:xfrm>
            <a:off x="3483315" y="8699109"/>
            <a:ext cx="5745492" cy="1814082"/>
          </a:xfrm>
          <a:prstGeom prst="wedgeEllipseCallout">
            <a:avLst>
              <a:gd name="adj1" fmla="val 36681"/>
              <a:gd name="adj2" fmla="val 57269"/>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ローリングストック法とは、</a:t>
            </a:r>
            <a:r>
              <a:rPr kumimoji="1" lang="ja-JP" altLang="en-US" sz="2800" b="1" i="0" u="sng" strike="noStrike" kern="1200" cap="none" spc="0" normalizeH="0" baseline="0" noProof="0" dirty="0">
                <a:ln>
                  <a:noFill/>
                </a:ln>
                <a:solidFill>
                  <a:srgbClr val="FF0000"/>
                </a:solidFill>
                <a:effectLst/>
                <a:uLnTx/>
                <a:uFillTx/>
                <a:latin typeface="UD Digi Kyokasho NK-R" panose="02020400000000000000" pitchFamily="18" charset="-128"/>
                <a:ea typeface="UD Digi Kyokasho NK-R" panose="02020400000000000000" pitchFamily="18" charset="-128"/>
                <a:cs typeface="+mn-cs"/>
              </a:rPr>
              <a:t>日常生活で消費しながら備蓄すること</a:t>
            </a:r>
            <a:r>
              <a:rPr kumimoji="1" lang="ja-JP" altLang="en-US" sz="28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rPr>
              <a:t>なのじゃ！！</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36" name="Picture 4" descr="https://1.bp.blogspot.com/-fxBOUE7OgDs/Xo-8K7TDjBI/AAAAAAABYQQ/bPp7ZABpaMYfkDMeC7tOQ-0U2lCjK7i-QCNcBGAsYHQ/s1600/saigai_rolling_stock.png">
            <a:extLst>
              <a:ext uri="{FF2B5EF4-FFF2-40B4-BE49-F238E27FC236}">
                <a16:creationId xmlns:a16="http://schemas.microsoft.com/office/drawing/2014/main" id="{9CF350A9-96ED-4ADB-B776-2B74773E632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529" y="8901010"/>
            <a:ext cx="3217246" cy="3076278"/>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968267C0-ED03-4D14-BC97-11CD7C905D10}"/>
              </a:ext>
            </a:extLst>
          </p:cNvPr>
          <p:cNvSpPr txBox="1"/>
          <p:nvPr/>
        </p:nvSpPr>
        <p:spPr>
          <a:xfrm>
            <a:off x="588713" y="7929937"/>
            <a:ext cx="5977047" cy="523220"/>
          </a:xfrm>
          <a:prstGeom prst="rect">
            <a:avLst/>
          </a:prstGeom>
          <a:solidFill>
            <a:schemeClr val="bg1"/>
          </a:solidFill>
        </p:spPr>
        <p:txBody>
          <a:bodyPr wrap="square" rtlCol="0">
            <a:spAutoFit/>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rPr>
              <a:t>◆</a:t>
            </a: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ローリングストック法</a:t>
            </a:r>
            <a:r>
              <a:rPr kumimoji="1" lang="ja-JP" altLang="en-US" sz="28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rPr>
              <a:t>を試してみよう！</a:t>
            </a:r>
            <a:endParaRPr kumimoji="1" lang="en-US" altLang="ja-JP" sz="28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endParaRPr>
          </a:p>
        </p:txBody>
      </p:sp>
      <p:sp>
        <p:nvSpPr>
          <p:cNvPr id="86" name="テキスト ボックス 85">
            <a:extLst>
              <a:ext uri="{FF2B5EF4-FFF2-40B4-BE49-F238E27FC236}">
                <a16:creationId xmlns:a16="http://schemas.microsoft.com/office/drawing/2014/main" id="{C028FEAA-904E-4F86-9C27-F1A816C00419}"/>
              </a:ext>
            </a:extLst>
          </p:cNvPr>
          <p:cNvSpPr txBox="1"/>
          <p:nvPr/>
        </p:nvSpPr>
        <p:spPr>
          <a:xfrm>
            <a:off x="590885" y="11813860"/>
            <a:ext cx="1535905" cy="461665"/>
          </a:xfrm>
          <a:prstGeom prst="rect">
            <a:avLst/>
          </a:prstGeom>
          <a:noFill/>
        </p:spPr>
        <p:txBody>
          <a:bodyPr wrap="square" rtlCol="0">
            <a:spAutoFit/>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買い足す</a:t>
            </a:r>
            <a:endParaRPr kumimoji="1"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7" name="テキスト ボックス 86">
            <a:extLst>
              <a:ext uri="{FF2B5EF4-FFF2-40B4-BE49-F238E27FC236}">
                <a16:creationId xmlns:a16="http://schemas.microsoft.com/office/drawing/2014/main" id="{ED4949CF-2F07-4322-BDA1-2289BB7CAD68}"/>
              </a:ext>
            </a:extLst>
          </p:cNvPr>
          <p:cNvSpPr txBox="1"/>
          <p:nvPr/>
        </p:nvSpPr>
        <p:spPr>
          <a:xfrm>
            <a:off x="3084820" y="11813860"/>
            <a:ext cx="1394080" cy="461665"/>
          </a:xfrm>
          <a:prstGeom prst="rect">
            <a:avLst/>
          </a:prstGeom>
          <a:noFill/>
        </p:spPr>
        <p:txBody>
          <a:bodyPr wrap="square" rtlCol="0">
            <a:spAutoFit/>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消費する</a:t>
            </a:r>
            <a:endParaRPr kumimoji="1"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145222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1610" y="10435594"/>
            <a:ext cx="8753060" cy="2308324"/>
          </a:xfrm>
          <a:prstGeom prst="rect">
            <a:avLst/>
          </a:prstGeom>
          <a:noFill/>
        </p:spPr>
        <p:txBody>
          <a:bodyPr wrap="square" rtlCol="0">
            <a:spAutoFit/>
          </a:bodyPr>
          <a:lstStyle/>
          <a:p>
            <a:pPr algn="ctr"/>
            <a:r>
              <a:rPr lang="ja-JP" altLang="en-US" sz="3600" dirty="0">
                <a:latin typeface="UD デジタル 教科書体 NK-R" panose="02020400000000000000" pitchFamily="18" charset="-128"/>
                <a:ea typeface="UD デジタル 教科書体 NK-R" panose="02020400000000000000" pitchFamily="18" charset="-128"/>
              </a:rPr>
              <a:t>阪神淡路大震で倒壊した木造住宅の多くが</a:t>
            </a:r>
            <a:endParaRPr lang="en-US" altLang="ja-JP" sz="3600" dirty="0">
              <a:latin typeface="UD デジタル 教科書体 NK-R" panose="02020400000000000000" pitchFamily="18" charset="-128"/>
              <a:ea typeface="UD デジタル 教科書体 NK-R" panose="02020400000000000000" pitchFamily="18" charset="-128"/>
            </a:endParaRPr>
          </a:p>
          <a:p>
            <a:pPr algn="ctr"/>
            <a:r>
              <a:rPr lang="ja-JP" altLang="en-US" sz="4400" b="1" u="sng" dirty="0">
                <a:latin typeface="UD デジタル 教科書体 NK-R" panose="02020400000000000000" pitchFamily="18" charset="-128"/>
                <a:ea typeface="UD デジタル 教科書体 NK-R" panose="02020400000000000000" pitchFamily="18" charset="-128"/>
              </a:rPr>
              <a:t>昭和</a:t>
            </a:r>
            <a:r>
              <a:rPr lang="en-US" altLang="ja-JP" sz="4400" b="1" u="sng" dirty="0">
                <a:latin typeface="UD デジタル 教科書体 NK-R" panose="02020400000000000000" pitchFamily="18" charset="-128"/>
                <a:ea typeface="UD デジタル 教科書体 NK-R" panose="02020400000000000000" pitchFamily="18" charset="-128"/>
              </a:rPr>
              <a:t>56</a:t>
            </a:r>
            <a:r>
              <a:rPr lang="ja-JP" altLang="en-US" sz="4400" b="1" u="sng" dirty="0">
                <a:latin typeface="UD デジタル 教科書体 NK-R" panose="02020400000000000000" pitchFamily="18" charset="-128"/>
                <a:ea typeface="UD デジタル 教科書体 NK-R" panose="02020400000000000000" pitchFamily="18" charset="-128"/>
              </a:rPr>
              <a:t>年以前</a:t>
            </a:r>
            <a:r>
              <a:rPr lang="ja-JP" altLang="en-US" sz="2800" u="sng" dirty="0">
                <a:latin typeface="UD デジタル 教科書体 NK-R" panose="02020400000000000000" pitchFamily="18" charset="-128"/>
                <a:ea typeface="UD デジタル 教科書体 NK-R" panose="02020400000000000000" pitchFamily="18" charset="-128"/>
              </a:rPr>
              <a:t>に</a:t>
            </a:r>
            <a:r>
              <a:rPr lang="ja-JP" altLang="en-US" sz="3600" u="sng" dirty="0">
                <a:latin typeface="UD デジタル 教科書体 NK-R" panose="02020400000000000000" pitchFamily="18" charset="-128"/>
                <a:ea typeface="UD デジタル 教科書体 NK-R" panose="02020400000000000000" pitchFamily="18" charset="-128"/>
              </a:rPr>
              <a:t>建てられたもの</a:t>
            </a:r>
            <a:r>
              <a:rPr lang="ja-JP" altLang="en-US" sz="3600" dirty="0">
                <a:latin typeface="UD デジタル 教科書体 NK-R" panose="02020400000000000000" pitchFamily="18" charset="-128"/>
                <a:ea typeface="UD デジタル 教科書体 NK-R" panose="02020400000000000000" pitchFamily="18" charset="-128"/>
              </a:rPr>
              <a:t>でした。</a:t>
            </a:r>
            <a:endParaRPr lang="en-US" altLang="ja-JP" sz="3600" dirty="0">
              <a:latin typeface="UD デジタル 教科書体 NK-R" panose="02020400000000000000" pitchFamily="18" charset="-128"/>
              <a:ea typeface="UD デジタル 教科書体 NK-R" panose="02020400000000000000" pitchFamily="18" charset="-128"/>
            </a:endParaRPr>
          </a:p>
          <a:p>
            <a:pPr algn="ctr"/>
            <a:endParaRPr lang="en-US" altLang="ja-JP" sz="1600" dirty="0">
              <a:latin typeface="UD デジタル 教科書体 NK-R" panose="02020400000000000000" pitchFamily="18" charset="-128"/>
              <a:ea typeface="UD デジタル 教科書体 NK-R" panose="02020400000000000000" pitchFamily="18" charset="-128"/>
            </a:endParaRPr>
          </a:p>
          <a:p>
            <a:pPr algn="ctr"/>
            <a:r>
              <a:rPr lang="ja-JP" altLang="en-US" sz="2400" dirty="0">
                <a:latin typeface="UD デジタル 教科書体 NK-R" panose="02020400000000000000" pitchFamily="18" charset="-128"/>
                <a:ea typeface="UD デジタル 教科書体 NK-R" panose="02020400000000000000" pitchFamily="18" charset="-128"/>
              </a:rPr>
              <a:t>～昭和</a:t>
            </a:r>
            <a:r>
              <a:rPr lang="en-US" altLang="ja-JP" sz="2400" dirty="0">
                <a:latin typeface="UD デジタル 教科書体 NK-R" panose="02020400000000000000" pitchFamily="18" charset="-128"/>
                <a:ea typeface="UD デジタル 教科書体 NK-R" panose="02020400000000000000" pitchFamily="18" charset="-128"/>
              </a:rPr>
              <a:t>56</a:t>
            </a:r>
            <a:r>
              <a:rPr lang="ja-JP" altLang="en-US" sz="2400" dirty="0">
                <a:latin typeface="UD デジタル 教科書体 NK-R" panose="02020400000000000000" pitchFamily="18" charset="-128"/>
                <a:ea typeface="UD デジタル 教科書体 NK-R" panose="02020400000000000000" pitchFamily="18" charset="-128"/>
              </a:rPr>
              <a:t>年に建築基準法の耐震規定が大改正されました～</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endParaRPr lang="en-US" altLang="ja-JP" sz="2400" dirty="0">
              <a:solidFill>
                <a:srgbClr val="000000">
                  <a:lumMod val="65000"/>
                  <a:lumOff val="35000"/>
                </a:srgbClr>
              </a:solidFill>
              <a:latin typeface="メイリオ"/>
            </a:endParaRPr>
          </a:p>
        </p:txBody>
      </p:sp>
      <p:sp>
        <p:nvSpPr>
          <p:cNvPr id="2" name="角丸四角形 1"/>
          <p:cNvSpPr/>
          <p:nvPr/>
        </p:nvSpPr>
        <p:spPr>
          <a:xfrm>
            <a:off x="1206981" y="1065315"/>
            <a:ext cx="7298320" cy="2642741"/>
          </a:xfrm>
          <a:prstGeom prst="roundRect">
            <a:avLst>
              <a:gd name="adj" fmla="val 499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Digi Kyokasho N-B" panose="02020700000000000000" pitchFamily="17" charset="-128"/>
                <a:ea typeface="UD Digi Kyokasho N-B" panose="02020700000000000000" pitchFamily="17" charset="-128"/>
              </a:rPr>
              <a:t>昭和</a:t>
            </a:r>
            <a:r>
              <a:rPr kumimoji="1" lang="en-US" altLang="ja-JP" sz="4400" dirty="0">
                <a:solidFill>
                  <a:schemeClr val="tx1"/>
                </a:solidFill>
                <a:latin typeface="UD Digi Kyokasho N-B" panose="02020700000000000000" pitchFamily="17" charset="-128"/>
                <a:ea typeface="UD Digi Kyokasho N-B" panose="02020700000000000000" pitchFamily="17" charset="-128"/>
              </a:rPr>
              <a:t>56</a:t>
            </a:r>
            <a:r>
              <a:rPr kumimoji="1" lang="ja-JP" altLang="en-US" sz="4400" dirty="0">
                <a:solidFill>
                  <a:schemeClr val="tx1"/>
                </a:solidFill>
                <a:latin typeface="UD Digi Kyokasho N-B" panose="02020700000000000000" pitchFamily="17" charset="-128"/>
                <a:ea typeface="UD Digi Kyokasho N-B" panose="02020700000000000000" pitchFamily="17" charset="-128"/>
              </a:rPr>
              <a:t>年以前</a:t>
            </a:r>
            <a:endParaRPr kumimoji="1" lang="en-US" altLang="ja-JP" sz="4400" dirty="0">
              <a:solidFill>
                <a:schemeClr val="tx1"/>
              </a:solidFill>
              <a:latin typeface="UD Digi Kyokasho N-B" panose="02020700000000000000" pitchFamily="17" charset="-128"/>
              <a:ea typeface="UD Digi Kyokasho N-B" panose="02020700000000000000" pitchFamily="17" charset="-128"/>
            </a:endParaRPr>
          </a:p>
          <a:p>
            <a:pPr algn="ctr"/>
            <a:r>
              <a:rPr kumimoji="1" lang="ja-JP" altLang="en-US" sz="4400" dirty="0">
                <a:solidFill>
                  <a:schemeClr val="tx1"/>
                </a:solidFill>
                <a:latin typeface="UD Digi Kyokasho N-B" panose="02020700000000000000" pitchFamily="17" charset="-128"/>
                <a:ea typeface="UD Digi Kyokasho N-B" panose="02020700000000000000" pitchFamily="17" charset="-128"/>
              </a:rPr>
              <a:t>に建てられた木造住宅は、</a:t>
            </a:r>
            <a:endParaRPr kumimoji="1" lang="en-US" altLang="ja-JP" sz="4400" dirty="0">
              <a:solidFill>
                <a:schemeClr val="tx1"/>
              </a:solidFill>
              <a:latin typeface="UD Digi Kyokasho N-B" panose="02020700000000000000" pitchFamily="17" charset="-128"/>
              <a:ea typeface="UD Digi Kyokasho N-B" panose="02020700000000000000" pitchFamily="17" charset="-128"/>
            </a:endParaRPr>
          </a:p>
          <a:p>
            <a:pPr algn="ctr"/>
            <a:r>
              <a:rPr kumimoji="1" lang="ja-JP" altLang="en-US" sz="4400" dirty="0">
                <a:solidFill>
                  <a:schemeClr val="tx1"/>
                </a:solidFill>
                <a:latin typeface="UD Digi Kyokasho N-B" panose="02020700000000000000" pitchFamily="17" charset="-128"/>
                <a:ea typeface="UD Digi Kyokasho N-B" panose="02020700000000000000" pitchFamily="17" charset="-128"/>
              </a:rPr>
              <a:t>今すぐ耐震化を！</a:t>
            </a:r>
            <a:endParaRPr kumimoji="1" lang="ja-JP" altLang="en-US" sz="3600" dirty="0">
              <a:solidFill>
                <a:schemeClr val="tx1"/>
              </a:solidFill>
              <a:latin typeface="UD Digi Kyokasho N-B" panose="02020700000000000000" pitchFamily="17" charset="-128"/>
              <a:ea typeface="UD Digi Kyokasho N-B" panose="02020700000000000000" pitchFamily="17" charset="-128"/>
            </a:endParaRPr>
          </a:p>
        </p:txBody>
      </p:sp>
      <p:grpSp>
        <p:nvGrpSpPr>
          <p:cNvPr id="32" name="グループ化 31"/>
          <p:cNvGrpSpPr/>
          <p:nvPr/>
        </p:nvGrpSpPr>
        <p:grpSpPr>
          <a:xfrm>
            <a:off x="236425" y="286341"/>
            <a:ext cx="9660133" cy="946254"/>
            <a:chOff x="236425" y="286341"/>
            <a:chExt cx="9660133" cy="946254"/>
          </a:xfrm>
        </p:grpSpPr>
        <p:sp>
          <p:nvSpPr>
            <p:cNvPr id="7" name="タイトル 1"/>
            <p:cNvSpPr txBox="1">
              <a:spLocks/>
            </p:cNvSpPr>
            <p:nvPr/>
          </p:nvSpPr>
          <p:spPr>
            <a:xfrm>
              <a:off x="5232648" y="286341"/>
              <a:ext cx="4663910" cy="94625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2800" dirty="0" smtClean="0">
                  <a:latin typeface="UD Digi Kyokasho N-B" panose="02020700000000000000" pitchFamily="17" charset="-128"/>
                  <a:ea typeface="UD Digi Kyokasho N-B" panose="02020700000000000000" pitchFamily="17" charset="-128"/>
                </a:rPr>
                <a:t>ひとり一人の備え</a:t>
              </a:r>
              <a:endParaRPr lang="ja-JP" altLang="en-US" sz="2800" dirty="0">
                <a:latin typeface="UD Digi Kyokasho N-B" panose="02020700000000000000" pitchFamily="17" charset="-128"/>
                <a:ea typeface="UD Digi Kyokasho N-B" panose="02020700000000000000" pitchFamily="17" charset="-128"/>
              </a:endParaRPr>
            </a:p>
          </p:txBody>
        </p:sp>
        <p:cxnSp>
          <p:nvCxnSpPr>
            <p:cNvPr id="12" name="直線コネクタ 11"/>
            <p:cNvCxnSpPr/>
            <p:nvPr/>
          </p:nvCxnSpPr>
          <p:spPr>
            <a:xfrm>
              <a:off x="236425" y="786191"/>
              <a:ext cx="8831375" cy="26609"/>
            </a:xfrm>
            <a:prstGeom prst="line">
              <a:avLst/>
            </a:prstGeom>
          </p:spPr>
          <p:style>
            <a:lnRef idx="1">
              <a:schemeClr val="dk1"/>
            </a:lnRef>
            <a:fillRef idx="0">
              <a:schemeClr val="dk1"/>
            </a:fillRef>
            <a:effectRef idx="0">
              <a:schemeClr val="dk1"/>
            </a:effectRef>
            <a:fontRef idx="minor">
              <a:schemeClr val="tx1"/>
            </a:fontRef>
          </p:style>
        </p:cxnSp>
      </p:grpSp>
      <p:grpSp>
        <p:nvGrpSpPr>
          <p:cNvPr id="14" name="グループ化 13"/>
          <p:cNvGrpSpPr/>
          <p:nvPr/>
        </p:nvGrpSpPr>
        <p:grpSpPr>
          <a:xfrm>
            <a:off x="84935" y="3894408"/>
            <a:ext cx="9249565" cy="6304029"/>
            <a:chOff x="236425" y="3784479"/>
            <a:chExt cx="9249565" cy="6304029"/>
          </a:xfrm>
        </p:grpSpPr>
        <p:pic>
          <p:nvPicPr>
            <p:cNvPr id="3" name="図 2"/>
            <p:cNvPicPr>
              <a:picLocks noChangeAspect="1"/>
            </p:cNvPicPr>
            <p:nvPr/>
          </p:nvPicPr>
          <p:blipFill rotWithShape="1">
            <a:blip r:embed="rId2"/>
            <a:srcRect l="-316" t="47254" r="4443" b="305"/>
            <a:stretch/>
          </p:blipFill>
          <p:spPr>
            <a:xfrm>
              <a:off x="236425" y="4844314"/>
              <a:ext cx="9249565" cy="5237071"/>
            </a:xfrm>
            <a:prstGeom prst="rect">
              <a:avLst/>
            </a:prstGeom>
          </p:spPr>
        </p:pic>
        <p:grpSp>
          <p:nvGrpSpPr>
            <p:cNvPr id="13" name="グループ化 12"/>
            <p:cNvGrpSpPr/>
            <p:nvPr/>
          </p:nvGrpSpPr>
          <p:grpSpPr>
            <a:xfrm>
              <a:off x="6038346" y="3784479"/>
              <a:ext cx="2069406" cy="6304029"/>
              <a:chOff x="7994358" y="2894521"/>
              <a:chExt cx="2069406" cy="6304029"/>
            </a:xfrm>
          </p:grpSpPr>
          <p:sp>
            <p:nvSpPr>
              <p:cNvPr id="27" name="フリーフォーム 26"/>
              <p:cNvSpPr/>
              <p:nvPr/>
            </p:nvSpPr>
            <p:spPr>
              <a:xfrm rot="5400000">
                <a:off x="6532118" y="6560272"/>
                <a:ext cx="5057228" cy="219327"/>
              </a:xfrm>
              <a:custGeom>
                <a:avLst/>
                <a:gdLst>
                  <a:gd name="connsiteX0" fmla="*/ 0 w 9372600"/>
                  <a:gd name="connsiteY0" fmla="*/ 711346 h 762165"/>
                  <a:gd name="connsiteX1" fmla="*/ 736600 w 9372600"/>
                  <a:gd name="connsiteY1" fmla="*/ 146 h 762165"/>
                  <a:gd name="connsiteX2" fmla="*/ 1473200 w 9372600"/>
                  <a:gd name="connsiteY2" fmla="*/ 762146 h 762165"/>
                  <a:gd name="connsiteX3" fmla="*/ 2184400 w 9372600"/>
                  <a:gd name="connsiteY3" fmla="*/ 25546 h 762165"/>
                  <a:gd name="connsiteX4" fmla="*/ 2870200 w 9372600"/>
                  <a:gd name="connsiteY4" fmla="*/ 711346 h 762165"/>
                  <a:gd name="connsiteX5" fmla="*/ 3632200 w 9372600"/>
                  <a:gd name="connsiteY5" fmla="*/ 25546 h 762165"/>
                  <a:gd name="connsiteX6" fmla="*/ 4292600 w 9372600"/>
                  <a:gd name="connsiteY6" fmla="*/ 736746 h 762165"/>
                  <a:gd name="connsiteX7" fmla="*/ 5054600 w 9372600"/>
                  <a:gd name="connsiteY7" fmla="*/ 50946 h 762165"/>
                  <a:gd name="connsiteX8" fmla="*/ 5715000 w 9372600"/>
                  <a:gd name="connsiteY8" fmla="*/ 660546 h 762165"/>
                  <a:gd name="connsiteX9" fmla="*/ 6527800 w 9372600"/>
                  <a:gd name="connsiteY9" fmla="*/ 25546 h 762165"/>
                  <a:gd name="connsiteX10" fmla="*/ 7213600 w 9372600"/>
                  <a:gd name="connsiteY10" fmla="*/ 762146 h 762165"/>
                  <a:gd name="connsiteX11" fmla="*/ 7924800 w 9372600"/>
                  <a:gd name="connsiteY11" fmla="*/ 50946 h 762165"/>
                  <a:gd name="connsiteX12" fmla="*/ 8636000 w 9372600"/>
                  <a:gd name="connsiteY12" fmla="*/ 685946 h 762165"/>
                  <a:gd name="connsiteX13" fmla="*/ 9372600 w 9372600"/>
                  <a:gd name="connsiteY13" fmla="*/ 25546 h 76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600" h="762165">
                    <a:moveTo>
                      <a:pt x="0" y="711346"/>
                    </a:moveTo>
                    <a:cubicBezTo>
                      <a:pt x="245533" y="351512"/>
                      <a:pt x="491067" y="-8321"/>
                      <a:pt x="736600" y="146"/>
                    </a:cubicBezTo>
                    <a:cubicBezTo>
                      <a:pt x="982133" y="8613"/>
                      <a:pt x="1231900" y="757913"/>
                      <a:pt x="1473200" y="762146"/>
                    </a:cubicBezTo>
                    <a:cubicBezTo>
                      <a:pt x="1714500" y="766379"/>
                      <a:pt x="1951567" y="34013"/>
                      <a:pt x="2184400" y="25546"/>
                    </a:cubicBezTo>
                    <a:cubicBezTo>
                      <a:pt x="2417233" y="17079"/>
                      <a:pt x="2628900" y="711346"/>
                      <a:pt x="2870200" y="711346"/>
                    </a:cubicBezTo>
                    <a:cubicBezTo>
                      <a:pt x="3111500" y="711346"/>
                      <a:pt x="3395133" y="21313"/>
                      <a:pt x="3632200" y="25546"/>
                    </a:cubicBezTo>
                    <a:cubicBezTo>
                      <a:pt x="3869267" y="29779"/>
                      <a:pt x="4055533" y="732513"/>
                      <a:pt x="4292600" y="736746"/>
                    </a:cubicBezTo>
                    <a:cubicBezTo>
                      <a:pt x="4529667" y="740979"/>
                      <a:pt x="4817533" y="63646"/>
                      <a:pt x="5054600" y="50946"/>
                    </a:cubicBezTo>
                    <a:cubicBezTo>
                      <a:pt x="5291667" y="38246"/>
                      <a:pt x="5469467" y="664779"/>
                      <a:pt x="5715000" y="660546"/>
                    </a:cubicBezTo>
                    <a:cubicBezTo>
                      <a:pt x="5960533" y="656313"/>
                      <a:pt x="6278033" y="8613"/>
                      <a:pt x="6527800" y="25546"/>
                    </a:cubicBezTo>
                    <a:cubicBezTo>
                      <a:pt x="6777567" y="42479"/>
                      <a:pt x="6980767" y="757913"/>
                      <a:pt x="7213600" y="762146"/>
                    </a:cubicBezTo>
                    <a:cubicBezTo>
                      <a:pt x="7446433" y="766379"/>
                      <a:pt x="7687733" y="63646"/>
                      <a:pt x="7924800" y="50946"/>
                    </a:cubicBezTo>
                    <a:cubicBezTo>
                      <a:pt x="8161867" y="38246"/>
                      <a:pt x="8394700" y="690179"/>
                      <a:pt x="8636000" y="685946"/>
                    </a:cubicBezTo>
                    <a:cubicBezTo>
                      <a:pt x="8877300" y="681713"/>
                      <a:pt x="9124950" y="353629"/>
                      <a:pt x="9372600" y="25546"/>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7994358" y="2894521"/>
                <a:ext cx="2069406" cy="121469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昭和</a:t>
                </a:r>
                <a:r>
                  <a:rPr kumimoji="1" lang="en-US" altLang="ja-JP" sz="2400" b="1" dirty="0">
                    <a:solidFill>
                      <a:schemeClr val="tx1"/>
                    </a:solidFill>
                    <a:latin typeface="HG丸ｺﾞｼｯｸM-PRO" panose="020F0600000000000000" pitchFamily="50" charset="-128"/>
                    <a:ea typeface="HG丸ｺﾞｼｯｸM-PRO" panose="020F0600000000000000" pitchFamily="50" charset="-128"/>
                  </a:rPr>
                  <a:t>56</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年</a:t>
                </a:r>
              </a:p>
            </p:txBody>
          </p:sp>
        </p:grpSp>
      </p:grpSp>
      <p:sp>
        <p:nvSpPr>
          <p:cNvPr id="20" name="サブタイトル 2">
            <a:extLst>
              <a:ext uri="{FF2B5EF4-FFF2-40B4-BE49-F238E27FC236}">
                <a16:creationId xmlns:a16="http://schemas.microsoft.com/office/drawing/2014/main" id="{FEF87A57-4B06-4BA7-8313-F6F4ACC966D9}"/>
              </a:ext>
            </a:extLst>
          </p:cNvPr>
          <p:cNvSpPr txBox="1">
            <a:spLocks/>
          </p:cNvSpPr>
          <p:nvPr/>
        </p:nvSpPr>
        <p:spPr>
          <a:xfrm>
            <a:off x="236425" y="4452133"/>
            <a:ext cx="8112917" cy="1698745"/>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kumimoji="1"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kumimoji="1"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kumimoji="1"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9pPr>
          </a:lstStyle>
          <a:p>
            <a:pPr algn="l">
              <a:lnSpc>
                <a:spcPct val="50000"/>
              </a:lnSpc>
            </a:pPr>
            <a:r>
              <a:rPr lang="ja-JP" altLang="en-US" sz="2400" dirty="0">
                <a:latin typeface="UD デジタル 教科書体 NP-R" panose="02020400000000000000" pitchFamily="18" charset="-128"/>
                <a:ea typeface="UD デジタル 教科書体 NP-R" panose="02020400000000000000" pitchFamily="18" charset="-128"/>
              </a:rPr>
              <a:t>■阪神・淡路大震災における木造住宅</a:t>
            </a:r>
            <a:endParaRPr lang="en-US" altLang="ja-JP" sz="2400" dirty="0">
              <a:latin typeface="UD デジタル 教科書体 NP-R" panose="02020400000000000000" pitchFamily="18" charset="-128"/>
              <a:ea typeface="UD デジタル 教科書体 NP-R" panose="02020400000000000000" pitchFamily="18" charset="-128"/>
            </a:endParaRPr>
          </a:p>
          <a:p>
            <a:pPr algn="l">
              <a:lnSpc>
                <a:spcPct val="50000"/>
              </a:lnSpc>
            </a:pPr>
            <a:r>
              <a:rPr lang="ja-JP" altLang="en-US" sz="2400" dirty="0">
                <a:latin typeface="UD デジタル 教科書体 NP-R" panose="02020400000000000000" pitchFamily="18" charset="-128"/>
                <a:ea typeface="UD デジタル 教科書体 NP-R" panose="02020400000000000000" pitchFamily="18" charset="-128"/>
              </a:rPr>
              <a:t>　（在来工法）の建築年別倒壊率</a:t>
            </a:r>
          </a:p>
        </p:txBody>
      </p:sp>
    </p:spTree>
    <p:extLst>
      <p:ext uri="{BB962C8B-B14F-4D97-AF65-F5344CB8AC3E}">
        <p14:creationId xmlns:p14="http://schemas.microsoft.com/office/powerpoint/2010/main" val="4085669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508000" y="249974"/>
            <a:ext cx="9661362" cy="698036"/>
            <a:chOff x="716459" y="188144"/>
            <a:chExt cx="9661362" cy="698036"/>
          </a:xfrm>
        </p:grpSpPr>
        <p:sp>
          <p:nvSpPr>
            <p:cNvPr id="10" name="タイトル 1"/>
            <p:cNvSpPr txBox="1">
              <a:spLocks/>
            </p:cNvSpPr>
            <p:nvPr/>
          </p:nvSpPr>
          <p:spPr>
            <a:xfrm>
              <a:off x="5190962" y="188144"/>
              <a:ext cx="5186859"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3600" dirty="0">
                  <a:solidFill>
                    <a:schemeClr val="tx1">
                      <a:lumMod val="75000"/>
                      <a:lumOff val="25000"/>
                    </a:schemeClr>
                  </a:solidFill>
                </a:rPr>
                <a:t>　</a:t>
              </a:r>
              <a:endParaRPr lang="ja-JP" altLang="en-US" sz="2000" dirty="0">
                <a:solidFill>
                  <a:schemeClr val="tx1">
                    <a:lumMod val="75000"/>
                    <a:lumOff val="25000"/>
                  </a:schemeClr>
                </a:solidFill>
              </a:endParaRPr>
            </a:p>
          </p:txBody>
        </p:sp>
        <p:cxnSp>
          <p:nvCxnSpPr>
            <p:cNvPr id="11" name="直線コネクタ 10"/>
            <p:cNvCxnSpPr/>
            <p:nvPr/>
          </p:nvCxnSpPr>
          <p:spPr>
            <a:xfrm>
              <a:off x="716459" y="776370"/>
              <a:ext cx="8884741" cy="9821"/>
            </a:xfrm>
            <a:prstGeom prst="line">
              <a:avLst/>
            </a:prstGeom>
          </p:spPr>
          <p:style>
            <a:lnRef idx="1">
              <a:schemeClr val="dk1"/>
            </a:lnRef>
            <a:fillRef idx="0">
              <a:schemeClr val="dk1"/>
            </a:fillRef>
            <a:effectRef idx="0">
              <a:schemeClr val="dk1"/>
            </a:effectRef>
            <a:fontRef idx="minor">
              <a:schemeClr val="tx1"/>
            </a:fontRef>
          </p:style>
        </p:cxnSp>
      </p:grpSp>
      <p:sp>
        <p:nvSpPr>
          <p:cNvPr id="12" name="角丸四角形 11"/>
          <p:cNvSpPr/>
          <p:nvPr/>
        </p:nvSpPr>
        <p:spPr>
          <a:xfrm>
            <a:off x="327166" y="1160777"/>
            <a:ext cx="8832034" cy="1560725"/>
          </a:xfrm>
          <a:prstGeom prst="roundRect">
            <a:avLst>
              <a:gd name="adj" fmla="val 94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tx1"/>
                </a:solidFill>
                <a:latin typeface="UD Digi Kyokasho N-B" panose="02020700000000000000" pitchFamily="17" charset="-128"/>
                <a:ea typeface="UD Digi Kyokasho N-B" panose="02020700000000000000" pitchFamily="17" charset="-128"/>
                <a:cs typeface="+mj-cs"/>
              </a:rPr>
              <a:t>耐震診断から始めましょう！</a:t>
            </a:r>
          </a:p>
        </p:txBody>
      </p:sp>
      <p:sp>
        <p:nvSpPr>
          <p:cNvPr id="17" name="テキスト ボックス 16"/>
          <p:cNvSpPr txBox="1"/>
          <p:nvPr/>
        </p:nvSpPr>
        <p:spPr>
          <a:xfrm>
            <a:off x="508000" y="10360664"/>
            <a:ext cx="5752000" cy="584775"/>
          </a:xfrm>
          <a:prstGeom prst="rect">
            <a:avLst/>
          </a:prstGeom>
          <a:noFill/>
        </p:spPr>
        <p:txBody>
          <a:bodyPr wrap="square" rtlCol="0">
            <a:spAutoFit/>
          </a:bodyPr>
          <a:lstStyle/>
          <a:p>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★自己診断もしてみましょう</a:t>
            </a:r>
            <a:endParaRPr lang="en-US" altLang="ja-JP" sz="3600" dirty="0">
              <a:solidFill>
                <a:srgbClr val="FF0000"/>
              </a:solidFill>
              <a:latin typeface="メイリオ"/>
            </a:endParaRPr>
          </a:p>
        </p:txBody>
      </p:sp>
      <p:sp>
        <p:nvSpPr>
          <p:cNvPr id="18" name="テキスト ボックス 17"/>
          <p:cNvSpPr txBox="1"/>
          <p:nvPr/>
        </p:nvSpPr>
        <p:spPr>
          <a:xfrm>
            <a:off x="514135" y="8720016"/>
            <a:ext cx="8352137" cy="1138773"/>
          </a:xfrm>
          <a:prstGeom prst="rect">
            <a:avLst/>
          </a:prstGeom>
          <a:noFill/>
        </p:spPr>
        <p:txBody>
          <a:bodyPr wrap="square" rtlCol="0">
            <a:spAutoFit/>
          </a:bodyPr>
          <a:lstStyle/>
          <a:p>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★補助金を活用される場合は</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　 必ず契約する前に市へご相談ください</a:t>
            </a: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36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p:cNvSpPr txBox="1"/>
          <p:nvPr/>
        </p:nvSpPr>
        <p:spPr>
          <a:xfrm>
            <a:off x="636299" y="5670558"/>
            <a:ext cx="3701821" cy="523220"/>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耐震診断するには・・・</a:t>
            </a:r>
          </a:p>
        </p:txBody>
      </p:sp>
      <p:sp>
        <p:nvSpPr>
          <p:cNvPr id="29" name="テキスト ボックス 28">
            <a:extLst>
              <a:ext uri="{FF2B5EF4-FFF2-40B4-BE49-F238E27FC236}">
                <a16:creationId xmlns:a16="http://schemas.microsoft.com/office/drawing/2014/main" id="{2C2D8ECC-D64C-4800-BA35-CC7DE167365F}"/>
              </a:ext>
            </a:extLst>
          </p:cNvPr>
          <p:cNvSpPr txBox="1"/>
          <p:nvPr/>
        </p:nvSpPr>
        <p:spPr>
          <a:xfrm>
            <a:off x="0" y="6441260"/>
            <a:ext cx="9405073" cy="4832092"/>
          </a:xfrm>
          <a:prstGeom prst="rect">
            <a:avLst/>
          </a:prstGeom>
          <a:noFill/>
        </p:spPr>
        <p:txBody>
          <a:bodyPr wrap="square" rtlCol="0">
            <a:spAutoFit/>
          </a:bodyPr>
          <a:lstStyle/>
          <a:p>
            <a:pPr algn="ct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★信頼できる専門家に耐震診断を依頼しましょう</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大阪建築防災センターに</a:t>
            </a:r>
            <a:r>
              <a:rPr lang="en-US" altLang="ja-JP" sz="2800" dirty="0">
                <a:latin typeface="UD デジタル 教科書体 NK-R" panose="02020400000000000000" pitchFamily="18" charset="-128"/>
                <a:ea typeface="UD デジタル 教科書体 NK-R" panose="02020400000000000000" pitchFamily="18" charset="-128"/>
              </a:rPr>
              <a:t/>
            </a:r>
            <a:br>
              <a:rPr lang="en-US" altLang="ja-JP" sz="2800" dirty="0">
                <a:latin typeface="UD デジタル 教科書体 NK-R" panose="02020400000000000000" pitchFamily="18" charset="-128"/>
                <a:ea typeface="UD デジタル 教科書体 NK-R" panose="02020400000000000000" pitchFamily="18" charset="-128"/>
              </a:rPr>
            </a:br>
            <a:r>
              <a:rPr lang="ja-JP" altLang="en-US" sz="2800" dirty="0">
                <a:latin typeface="UD デジタル 教科書体 NK-R" panose="02020400000000000000" pitchFamily="18" charset="-128"/>
                <a:ea typeface="UD デジタル 教科書体 NK-R" panose="02020400000000000000" pitchFamily="18" charset="-128"/>
              </a:rPr>
              <a:t>耐震診断・改修相談窓口があります。</a:t>
            </a:r>
            <a:endParaRPr lang="en-US" altLang="ja-JP" sz="2800" dirty="0">
              <a:latin typeface="UD デジタル 教科書体 NK-R" panose="02020400000000000000" pitchFamily="18" charset="-128"/>
              <a:ea typeface="UD デジタル 教科書体 NK-R" panose="02020400000000000000" pitchFamily="18" charset="-128"/>
            </a:endParaRPr>
          </a:p>
          <a:p>
            <a:pPr algn="ctr"/>
            <a:r>
              <a:rPr lang="ja-JP" altLang="en-US" sz="2800" dirty="0">
                <a:latin typeface="UD デジタル 教科書体 NK-R" panose="02020400000000000000" pitchFamily="18" charset="-128"/>
                <a:ea typeface="UD デジタル 教科書体 NK-R" panose="02020400000000000000" pitchFamily="18" charset="-128"/>
              </a:rPr>
              <a:t>専門家を紹介してもらえます。</a:t>
            </a:r>
            <a:endParaRPr lang="en-US" altLang="ja-JP" sz="2800" dirty="0">
              <a:latin typeface="UD デジタル 教科書体 NK-R" panose="02020400000000000000" pitchFamily="18" charset="-128"/>
              <a:ea typeface="UD デジタル 教科書体 NK-R" panose="02020400000000000000" pitchFamily="18" charset="-128"/>
            </a:endParaRPr>
          </a:p>
          <a:p>
            <a:pPr algn="ctr"/>
            <a:r>
              <a:rPr lang="ja-JP" altLang="en-US" sz="2800" dirty="0">
                <a:latin typeface="UD デジタル 教科書体 NK-R" panose="02020400000000000000" pitchFamily="18" charset="-128"/>
                <a:ea typeface="UD デジタル 教科書体 NK-R" panose="02020400000000000000" pitchFamily="18" charset="-128"/>
              </a:rPr>
              <a:t>　　面接相談、電話相談が可能です。</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3200" dirty="0"/>
              <a:t>　　　　　　　　　　　　　　　　　　　　　　</a:t>
            </a:r>
            <a:endParaRPr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t/>
            </a:r>
            <a:b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b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4FC6763A-6AED-46DD-8494-58C43542CB73}"/>
              </a:ext>
            </a:extLst>
          </p:cNvPr>
          <p:cNvSpPr txBox="1"/>
          <p:nvPr/>
        </p:nvSpPr>
        <p:spPr>
          <a:xfrm>
            <a:off x="1076108" y="11119412"/>
            <a:ext cx="3927990" cy="830997"/>
          </a:xfrm>
          <a:prstGeom prst="rect">
            <a:avLst/>
          </a:prstGeom>
          <a:noFill/>
        </p:spPr>
        <p:txBody>
          <a:bodyPr wrap="square" rtlCol="0">
            <a:spAutoFit/>
          </a:bodyPr>
          <a:lstStyle/>
          <a:p>
            <a:pPr algn="r"/>
            <a:r>
              <a:rPr kumimoji="1" lang="ja-JP" altLang="en-US" sz="2400" b="1" dirty="0">
                <a:latin typeface="UD デジタル 教科書体 NK-R" panose="02020400000000000000" pitchFamily="18" charset="-128"/>
                <a:ea typeface="UD デジタル 教科書体 NK-R" panose="02020400000000000000" pitchFamily="18" charset="-128"/>
              </a:rPr>
              <a:t>（一財）日本建築防災協会</a:t>
            </a:r>
            <a:r>
              <a:rPr kumimoji="1" lang="en-US" altLang="ja-JP" sz="2400" b="1" dirty="0">
                <a:latin typeface="UD デジタル 教科書体 NK-R" panose="02020400000000000000" pitchFamily="18" charset="-128"/>
                <a:ea typeface="UD デジタル 教科書体 NK-R" panose="02020400000000000000" pitchFamily="18" charset="-128"/>
              </a:rPr>
              <a:t>WEB</a:t>
            </a:r>
            <a:r>
              <a:rPr kumimoji="1" lang="ja-JP" altLang="en-US" sz="2400" b="1" dirty="0">
                <a:latin typeface="UD デジタル 教科書体 NK-R" panose="02020400000000000000" pitchFamily="18" charset="-128"/>
                <a:ea typeface="UD デジタル 教科書体 NK-R" panose="02020400000000000000" pitchFamily="18" charset="-128"/>
              </a:rPr>
              <a:t>ページ</a:t>
            </a:r>
            <a:endParaRPr kumimoji="1" lang="ja-JP" altLang="en-US" sz="2800" b="1"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a:extLst>
              <a:ext uri="{FF2B5EF4-FFF2-40B4-BE49-F238E27FC236}">
                <a16:creationId xmlns:a16="http://schemas.microsoft.com/office/drawing/2014/main" id="{65892CFD-6299-462E-BC77-C7A855200F08}"/>
              </a:ext>
            </a:extLst>
          </p:cNvPr>
          <p:cNvSpPr txBox="1"/>
          <p:nvPr/>
        </p:nvSpPr>
        <p:spPr>
          <a:xfrm>
            <a:off x="636299" y="3117273"/>
            <a:ext cx="5845244" cy="2419124"/>
          </a:xfrm>
          <a:prstGeom prst="rect">
            <a:avLst/>
          </a:prstGeom>
          <a:noFill/>
        </p:spPr>
        <p:txBody>
          <a:bodyPr wrap="square" rtlCol="0">
            <a:spAutoFit/>
          </a:bodyPr>
          <a:lstStyle/>
          <a:p>
            <a:r>
              <a:rPr lang="ja-JP" altLang="en-US" b="1" dirty="0">
                <a:latin typeface="UD Digi Kyokasho N-B" panose="02020700000000000000" pitchFamily="17" charset="-128"/>
                <a:ea typeface="UD Digi Kyokasho N-B" panose="02020700000000000000" pitchFamily="17" charset="-128"/>
              </a:rPr>
              <a:t>耐震診断とは・・・</a:t>
            </a:r>
            <a:endParaRPr lang="en-US" altLang="ja-JP" b="1" dirty="0">
              <a:latin typeface="UD Digi Kyokasho N-B" panose="02020700000000000000" pitchFamily="17" charset="-128"/>
              <a:ea typeface="UD Digi Kyokasho N-B" panose="02020700000000000000" pitchFamily="17" charset="-128"/>
            </a:endParaRPr>
          </a:p>
          <a:p>
            <a:pPr algn="ctr"/>
            <a:r>
              <a:rPr lang="ja-JP" altLang="en-US" dirty="0">
                <a:latin typeface="UD Digi Kyokasho NK-R" panose="02020400000000000000" pitchFamily="18" charset="-128"/>
                <a:ea typeface="UD Digi Kyokasho NK-R" panose="02020400000000000000" pitchFamily="18" charset="-128"/>
              </a:rPr>
              <a:t>建物に大地震で倒壊しない強さがあるか調査、確認することです。耐震診断で建物の弱点を認識することで具体的な対策を立てることが</a:t>
            </a:r>
            <a:r>
              <a:rPr lang="ja-JP" altLang="en-US" dirty="0" smtClean="0">
                <a:latin typeface="UD Digi Kyokasho NK-R" panose="02020400000000000000" pitchFamily="18" charset="-128"/>
                <a:ea typeface="UD Digi Kyokasho NK-R" panose="02020400000000000000" pitchFamily="18" charset="-128"/>
              </a:rPr>
              <a:t>できます</a:t>
            </a:r>
            <a:r>
              <a:rPr lang="ja-JP" altLang="en-US" dirty="0">
                <a:latin typeface="UD Digi Kyokasho NK-R" panose="02020400000000000000" pitchFamily="18" charset="-128"/>
                <a:ea typeface="UD Digi Kyokasho NK-R" panose="02020400000000000000" pitchFamily="18" charset="-128"/>
              </a:rPr>
              <a:t>。</a:t>
            </a:r>
            <a:endParaRPr lang="en-US" altLang="ja-JP" dirty="0">
              <a:latin typeface="UD Digi Kyokasho NK-R" panose="02020400000000000000" pitchFamily="18" charset="-128"/>
              <a:ea typeface="UD Digi Kyokasho NK-R" panose="02020400000000000000" pitchFamily="18" charset="-128"/>
            </a:endParaRPr>
          </a:p>
          <a:p>
            <a:endParaRPr kumimoji="1" lang="en-US" altLang="ja-JP" b="1" dirty="0">
              <a:latin typeface="UD Digi Kyokasho N-B" panose="02020700000000000000" pitchFamily="17" charset="-128"/>
              <a:ea typeface="UD Digi Kyokasho N-B" panose="02020700000000000000" pitchFamily="17" charset="-128"/>
            </a:endParaRPr>
          </a:p>
        </p:txBody>
      </p:sp>
      <p:pic>
        <p:nvPicPr>
          <p:cNvPr id="1026" name="Picture 2" descr="耐震住宅のイラスト">
            <a:extLst>
              <a:ext uri="{FF2B5EF4-FFF2-40B4-BE49-F238E27FC236}">
                <a16:creationId xmlns:a16="http://schemas.microsoft.com/office/drawing/2014/main" id="{5B70E541-BDB0-483B-A2AA-C2348826D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091" y="3361122"/>
            <a:ext cx="2440518" cy="2440518"/>
          </a:xfrm>
          <a:prstGeom prst="rect">
            <a:avLst/>
          </a:prstGeom>
          <a:noFill/>
          <a:extLst>
            <a:ext uri="{909E8E84-426E-40DD-AFC4-6F175D3DCCD1}">
              <a14:hiddenFill xmlns:a14="http://schemas.microsoft.com/office/drawing/2010/main">
                <a:solidFill>
                  <a:srgbClr val="FFFFFF"/>
                </a:solidFill>
              </a14:hiddenFill>
            </a:ext>
          </a:extLst>
        </p:spPr>
      </p:pic>
      <p:sp>
        <p:nvSpPr>
          <p:cNvPr id="15" name="タイトル 1"/>
          <p:cNvSpPr txBox="1">
            <a:spLocks/>
          </p:cNvSpPr>
          <p:nvPr/>
        </p:nvSpPr>
        <p:spPr>
          <a:xfrm>
            <a:off x="5232648" y="286341"/>
            <a:ext cx="4663910" cy="94625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2800" dirty="0">
                <a:latin typeface="UD Digi Kyokasho N-B" panose="02020700000000000000" pitchFamily="17" charset="-128"/>
                <a:ea typeface="UD Digi Kyokasho N-B" panose="02020700000000000000" pitchFamily="17" charset="-128"/>
              </a:rPr>
              <a:t>ひとり一人の</a:t>
            </a:r>
            <a:r>
              <a:rPr lang="ja-JP" altLang="en-US" sz="2800" dirty="0" smtClean="0">
                <a:latin typeface="UD Digi Kyokasho N-B" panose="02020700000000000000" pitchFamily="17" charset="-128"/>
                <a:ea typeface="UD Digi Kyokasho N-B" panose="02020700000000000000" pitchFamily="17" charset="-128"/>
              </a:rPr>
              <a:t>備え</a:t>
            </a:r>
            <a:endParaRPr lang="ja-JP" altLang="en-US" sz="2800" dirty="0">
              <a:latin typeface="UD Digi Kyokasho N-B" panose="02020700000000000000" pitchFamily="17" charset="-128"/>
              <a:ea typeface="UD Digi Kyokasho N-B" panose="02020700000000000000" pitchFamily="17" charset="-128"/>
            </a:endParaRPr>
          </a:p>
        </p:txBody>
      </p:sp>
      <p:pic>
        <p:nvPicPr>
          <p:cNvPr id="16" name="図 15"/>
          <p:cNvPicPr>
            <a:picLocks noChangeAspect="1"/>
          </p:cNvPicPr>
          <p:nvPr/>
        </p:nvPicPr>
        <p:blipFill rotWithShape="1">
          <a:blip r:embed="rId3"/>
          <a:srcRect l="22405" t="46691" r="65813" b="31618"/>
          <a:stretch/>
        </p:blipFill>
        <p:spPr>
          <a:xfrm>
            <a:off x="6467373" y="10395418"/>
            <a:ext cx="1573587" cy="1628801"/>
          </a:xfrm>
          <a:prstGeom prst="rect">
            <a:avLst/>
          </a:prstGeom>
        </p:spPr>
      </p:pic>
    </p:spTree>
    <p:extLst>
      <p:ext uri="{BB962C8B-B14F-4D97-AF65-F5344CB8AC3E}">
        <p14:creationId xmlns:p14="http://schemas.microsoft.com/office/powerpoint/2010/main" val="216156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438055" y="2023891"/>
            <a:ext cx="6712867" cy="3416115"/>
          </a:xfrm>
          <a:prstGeom prst="rect">
            <a:avLst/>
          </a:prstGeom>
        </p:spPr>
      </p:pic>
      <p:grpSp>
        <p:nvGrpSpPr>
          <p:cNvPr id="2" name="グループ化 1"/>
          <p:cNvGrpSpPr/>
          <p:nvPr/>
        </p:nvGrpSpPr>
        <p:grpSpPr>
          <a:xfrm>
            <a:off x="254000" y="273590"/>
            <a:ext cx="9972130" cy="698036"/>
            <a:chOff x="462459" y="211760"/>
            <a:chExt cx="9972130" cy="698036"/>
          </a:xfrm>
        </p:grpSpPr>
        <p:sp>
          <p:nvSpPr>
            <p:cNvPr id="3" name="タイトル 1"/>
            <p:cNvSpPr txBox="1">
              <a:spLocks/>
            </p:cNvSpPr>
            <p:nvPr/>
          </p:nvSpPr>
          <p:spPr>
            <a:xfrm>
              <a:off x="5247730" y="211760"/>
              <a:ext cx="5186859"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36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　</a:t>
              </a:r>
              <a:endParaRPr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p:txBody>
        </p:sp>
        <p:cxnSp>
          <p:nvCxnSpPr>
            <p:cNvPr id="4" name="直線コネクタ 3"/>
            <p:cNvCxnSpPr/>
            <p:nvPr/>
          </p:nvCxnSpPr>
          <p:spPr>
            <a:xfrm flipV="1">
              <a:off x="462459" y="786191"/>
              <a:ext cx="9138741" cy="15579"/>
            </a:xfrm>
            <a:prstGeom prst="line">
              <a:avLst/>
            </a:prstGeom>
          </p:spPr>
          <p:style>
            <a:lnRef idx="1">
              <a:schemeClr val="dk1"/>
            </a:lnRef>
            <a:fillRef idx="0">
              <a:schemeClr val="dk1"/>
            </a:fillRef>
            <a:effectRef idx="0">
              <a:schemeClr val="dk1"/>
            </a:effectRef>
            <a:fontRef idx="minor">
              <a:schemeClr val="tx1"/>
            </a:fontRef>
          </p:style>
        </p:cxnSp>
      </p:grpSp>
      <p:sp>
        <p:nvSpPr>
          <p:cNvPr id="15" name="角丸四角形 14"/>
          <p:cNvSpPr/>
          <p:nvPr/>
        </p:nvSpPr>
        <p:spPr>
          <a:xfrm>
            <a:off x="478062" y="998746"/>
            <a:ext cx="8832034" cy="9665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耐震改修はどのような工事？</a:t>
            </a:r>
          </a:p>
        </p:txBody>
      </p:sp>
      <p:grpSp>
        <p:nvGrpSpPr>
          <p:cNvPr id="30" name="グループ化 29">
            <a:extLst>
              <a:ext uri="{FF2B5EF4-FFF2-40B4-BE49-F238E27FC236}">
                <a16:creationId xmlns:a16="http://schemas.microsoft.com/office/drawing/2014/main" id="{5C32627C-D2A9-47F2-A60C-2D22A526EB8A}"/>
              </a:ext>
            </a:extLst>
          </p:cNvPr>
          <p:cNvGrpSpPr/>
          <p:nvPr/>
        </p:nvGrpSpPr>
        <p:grpSpPr>
          <a:xfrm>
            <a:off x="302652" y="5720548"/>
            <a:ext cx="4432477" cy="2772856"/>
            <a:chOff x="310047" y="6712577"/>
            <a:chExt cx="4490553" cy="2663052"/>
          </a:xfrm>
        </p:grpSpPr>
        <p:pic>
          <p:nvPicPr>
            <p:cNvPr id="7" name="図 6">
              <a:extLst>
                <a:ext uri="{FF2B5EF4-FFF2-40B4-BE49-F238E27FC236}">
                  <a16:creationId xmlns:a16="http://schemas.microsoft.com/office/drawing/2014/main" id="{B41EC889-1914-4F06-A269-FE83D0247B58}"/>
                </a:ext>
              </a:extLst>
            </p:cNvPr>
            <p:cNvPicPr>
              <a:picLocks noChangeAspect="1"/>
            </p:cNvPicPr>
            <p:nvPr/>
          </p:nvPicPr>
          <p:blipFill>
            <a:blip r:embed="rId4"/>
            <a:stretch>
              <a:fillRect/>
            </a:stretch>
          </p:blipFill>
          <p:spPr>
            <a:xfrm>
              <a:off x="310047" y="6994170"/>
              <a:ext cx="4490553" cy="2381459"/>
            </a:xfrm>
            <a:prstGeom prst="rect">
              <a:avLst/>
            </a:prstGeom>
          </p:spPr>
        </p:pic>
        <p:sp>
          <p:nvSpPr>
            <p:cNvPr id="25" name="正方形/長方形 24">
              <a:extLst>
                <a:ext uri="{FF2B5EF4-FFF2-40B4-BE49-F238E27FC236}">
                  <a16:creationId xmlns:a16="http://schemas.microsoft.com/office/drawing/2014/main" id="{6244B576-BB95-4115-ADBC-D8C78EB99366}"/>
                </a:ext>
              </a:extLst>
            </p:cNvPr>
            <p:cNvSpPr/>
            <p:nvPr/>
          </p:nvSpPr>
          <p:spPr>
            <a:xfrm>
              <a:off x="1739308" y="6712577"/>
              <a:ext cx="1466879" cy="43305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基　礎</a:t>
              </a:r>
            </a:p>
          </p:txBody>
        </p:sp>
      </p:grpSp>
      <p:grpSp>
        <p:nvGrpSpPr>
          <p:cNvPr id="32" name="グループ化 31">
            <a:extLst>
              <a:ext uri="{FF2B5EF4-FFF2-40B4-BE49-F238E27FC236}">
                <a16:creationId xmlns:a16="http://schemas.microsoft.com/office/drawing/2014/main" id="{904686FC-F5B0-4648-BFB3-BB5CC416D889}"/>
              </a:ext>
            </a:extLst>
          </p:cNvPr>
          <p:cNvGrpSpPr/>
          <p:nvPr/>
        </p:nvGrpSpPr>
        <p:grpSpPr>
          <a:xfrm>
            <a:off x="4851062" y="5645271"/>
            <a:ext cx="4478521" cy="3071100"/>
            <a:chOff x="5174182" y="6553077"/>
            <a:chExt cx="4058895" cy="2400644"/>
          </a:xfrm>
        </p:grpSpPr>
        <p:pic>
          <p:nvPicPr>
            <p:cNvPr id="22" name="図 21">
              <a:extLst>
                <a:ext uri="{FF2B5EF4-FFF2-40B4-BE49-F238E27FC236}">
                  <a16:creationId xmlns:a16="http://schemas.microsoft.com/office/drawing/2014/main" id="{A3347434-7035-486F-8542-964F94B21BAA}"/>
                </a:ext>
              </a:extLst>
            </p:cNvPr>
            <p:cNvPicPr>
              <a:picLocks noChangeAspect="1"/>
            </p:cNvPicPr>
            <p:nvPr/>
          </p:nvPicPr>
          <p:blipFill>
            <a:blip r:embed="rId5"/>
            <a:stretch>
              <a:fillRect/>
            </a:stretch>
          </p:blipFill>
          <p:spPr>
            <a:xfrm>
              <a:off x="5174182" y="6940253"/>
              <a:ext cx="4058895" cy="2013468"/>
            </a:xfrm>
            <a:prstGeom prst="rect">
              <a:avLst/>
            </a:prstGeom>
          </p:spPr>
        </p:pic>
        <p:sp>
          <p:nvSpPr>
            <p:cNvPr id="26" name="正方形/長方形 25">
              <a:extLst>
                <a:ext uri="{FF2B5EF4-FFF2-40B4-BE49-F238E27FC236}">
                  <a16:creationId xmlns:a16="http://schemas.microsoft.com/office/drawing/2014/main" id="{71ED29B7-79D8-4159-A067-7428FBA71DE1}"/>
                </a:ext>
              </a:extLst>
            </p:cNvPr>
            <p:cNvSpPr/>
            <p:nvPr/>
          </p:nvSpPr>
          <p:spPr>
            <a:xfrm>
              <a:off x="6527980" y="6553077"/>
              <a:ext cx="1741361" cy="387176"/>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接　合　部</a:t>
              </a:r>
            </a:p>
          </p:txBody>
        </p:sp>
      </p:grpSp>
      <p:grpSp>
        <p:nvGrpSpPr>
          <p:cNvPr id="31" name="グループ化 30">
            <a:extLst>
              <a:ext uri="{FF2B5EF4-FFF2-40B4-BE49-F238E27FC236}">
                <a16:creationId xmlns:a16="http://schemas.microsoft.com/office/drawing/2014/main" id="{E0AE4E05-6BFB-482C-857B-56EEDAC61988}"/>
              </a:ext>
            </a:extLst>
          </p:cNvPr>
          <p:cNvGrpSpPr/>
          <p:nvPr/>
        </p:nvGrpSpPr>
        <p:grpSpPr>
          <a:xfrm>
            <a:off x="51489" y="9067149"/>
            <a:ext cx="4842590" cy="2886429"/>
            <a:chOff x="392145" y="9598363"/>
            <a:chExt cx="4432477" cy="2308133"/>
          </a:xfrm>
        </p:grpSpPr>
        <p:pic>
          <p:nvPicPr>
            <p:cNvPr id="23" name="図 22">
              <a:extLst>
                <a:ext uri="{FF2B5EF4-FFF2-40B4-BE49-F238E27FC236}">
                  <a16:creationId xmlns:a16="http://schemas.microsoft.com/office/drawing/2014/main" id="{0E591F57-F8A3-4BA8-B31F-3D2417DF2CE7}"/>
                </a:ext>
              </a:extLst>
            </p:cNvPr>
            <p:cNvPicPr>
              <a:picLocks noChangeAspect="1"/>
            </p:cNvPicPr>
            <p:nvPr/>
          </p:nvPicPr>
          <p:blipFill>
            <a:blip r:embed="rId6"/>
            <a:stretch>
              <a:fillRect/>
            </a:stretch>
          </p:blipFill>
          <p:spPr>
            <a:xfrm>
              <a:off x="392145" y="9915696"/>
              <a:ext cx="4432477" cy="1990800"/>
            </a:xfrm>
            <a:prstGeom prst="rect">
              <a:avLst/>
            </a:prstGeom>
            <a:ln>
              <a:noFill/>
            </a:ln>
          </p:spPr>
        </p:pic>
        <p:sp>
          <p:nvSpPr>
            <p:cNvPr id="27" name="正方形/長方形 26">
              <a:extLst>
                <a:ext uri="{FF2B5EF4-FFF2-40B4-BE49-F238E27FC236}">
                  <a16:creationId xmlns:a16="http://schemas.microsoft.com/office/drawing/2014/main" id="{D6E0F537-2642-4A7D-B10A-121483B069B5}"/>
                </a:ext>
              </a:extLst>
            </p:cNvPr>
            <p:cNvSpPr/>
            <p:nvPr/>
          </p:nvSpPr>
          <p:spPr>
            <a:xfrm>
              <a:off x="1821883" y="9598363"/>
              <a:ext cx="1466879" cy="35244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壁</a:t>
              </a:r>
            </a:p>
          </p:txBody>
        </p:sp>
      </p:grpSp>
      <p:grpSp>
        <p:nvGrpSpPr>
          <p:cNvPr id="33" name="グループ化 32">
            <a:extLst>
              <a:ext uri="{FF2B5EF4-FFF2-40B4-BE49-F238E27FC236}">
                <a16:creationId xmlns:a16="http://schemas.microsoft.com/office/drawing/2014/main" id="{88AE05A4-71F7-4515-A4B9-069EAF3EA1D9}"/>
              </a:ext>
            </a:extLst>
          </p:cNvPr>
          <p:cNvGrpSpPr/>
          <p:nvPr/>
        </p:nvGrpSpPr>
        <p:grpSpPr>
          <a:xfrm>
            <a:off x="4735128" y="9463989"/>
            <a:ext cx="4385951" cy="1663884"/>
            <a:chOff x="5045180" y="9119975"/>
            <a:chExt cx="4432477" cy="1733397"/>
          </a:xfrm>
        </p:grpSpPr>
        <p:pic>
          <p:nvPicPr>
            <p:cNvPr id="20" name="図 19">
              <a:extLst>
                <a:ext uri="{FF2B5EF4-FFF2-40B4-BE49-F238E27FC236}">
                  <a16:creationId xmlns:a16="http://schemas.microsoft.com/office/drawing/2014/main" id="{437410CD-15AD-4FBD-A262-496B2E2E388B}"/>
                </a:ext>
              </a:extLst>
            </p:cNvPr>
            <p:cNvPicPr>
              <a:picLocks noChangeAspect="1"/>
            </p:cNvPicPr>
            <p:nvPr/>
          </p:nvPicPr>
          <p:blipFill>
            <a:blip r:embed="rId7"/>
            <a:stretch>
              <a:fillRect/>
            </a:stretch>
          </p:blipFill>
          <p:spPr>
            <a:xfrm>
              <a:off x="5045180" y="9635918"/>
              <a:ext cx="4432477" cy="1217454"/>
            </a:xfrm>
            <a:prstGeom prst="rect">
              <a:avLst/>
            </a:prstGeom>
          </p:spPr>
        </p:pic>
        <p:sp>
          <p:nvSpPr>
            <p:cNvPr id="28" name="正方形/長方形 27">
              <a:extLst>
                <a:ext uri="{FF2B5EF4-FFF2-40B4-BE49-F238E27FC236}">
                  <a16:creationId xmlns:a16="http://schemas.microsoft.com/office/drawing/2014/main" id="{E99B00F0-D286-42B1-B646-561A6201965C}"/>
                </a:ext>
              </a:extLst>
            </p:cNvPr>
            <p:cNvSpPr/>
            <p:nvPr/>
          </p:nvSpPr>
          <p:spPr>
            <a:xfrm>
              <a:off x="6379980" y="9119975"/>
              <a:ext cx="1466879" cy="35244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屋　根</a:t>
              </a:r>
            </a:p>
          </p:txBody>
        </p:sp>
      </p:grpSp>
      <p:sp>
        <p:nvSpPr>
          <p:cNvPr id="29" name="思考の吹き出し: 雲形 28">
            <a:extLst>
              <a:ext uri="{FF2B5EF4-FFF2-40B4-BE49-F238E27FC236}">
                <a16:creationId xmlns:a16="http://schemas.microsoft.com/office/drawing/2014/main" id="{DBC48AD4-B706-4828-83BB-BC6028EFA9F5}"/>
              </a:ext>
            </a:extLst>
          </p:cNvPr>
          <p:cNvSpPr/>
          <p:nvPr/>
        </p:nvSpPr>
        <p:spPr>
          <a:xfrm>
            <a:off x="4806712" y="11560077"/>
            <a:ext cx="4742999" cy="1176402"/>
          </a:xfrm>
          <a:prstGeom prst="cloudCallout">
            <a:avLst>
              <a:gd name="adj1" fmla="val -47774"/>
              <a:gd name="adj2" fmla="val -14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latin typeface="UD Digi Kyokasho NK-R" panose="02020400000000000000" pitchFamily="18" charset="-128"/>
                <a:ea typeface="UD Digi Kyokasho NK-R" panose="02020400000000000000" pitchFamily="18" charset="-128"/>
              </a:rPr>
              <a:t>腐朽・劣化を改善すること</a:t>
            </a:r>
            <a:endParaRPr lang="en-US" altLang="ja-JP" sz="2000" dirty="0">
              <a:solidFill>
                <a:srgbClr val="FF0000"/>
              </a:solidFill>
              <a:latin typeface="UD Digi Kyokasho NK-R" panose="02020400000000000000" pitchFamily="18" charset="-128"/>
              <a:ea typeface="UD Digi Kyokasho NK-R" panose="02020400000000000000" pitchFamily="18" charset="-128"/>
            </a:endParaRPr>
          </a:p>
          <a:p>
            <a:pPr algn="ctr"/>
            <a:r>
              <a:rPr lang="ja-JP" altLang="en-US" sz="2000" dirty="0">
                <a:solidFill>
                  <a:srgbClr val="FF0000"/>
                </a:solidFill>
                <a:latin typeface="UD Digi Kyokasho NK-R" panose="02020400000000000000" pitchFamily="18" charset="-128"/>
                <a:ea typeface="UD Digi Kyokasho NK-R" panose="02020400000000000000" pitchFamily="18" charset="-128"/>
              </a:rPr>
              <a:t>でも耐震性ＵＰします！</a:t>
            </a:r>
            <a:endParaRPr kumimoji="1" lang="ja-JP" altLang="en-US" sz="2000" dirty="0"/>
          </a:p>
        </p:txBody>
      </p:sp>
      <p:sp>
        <p:nvSpPr>
          <p:cNvPr id="21" name="テキスト ボックス 20"/>
          <p:cNvSpPr txBox="1"/>
          <p:nvPr/>
        </p:nvSpPr>
        <p:spPr>
          <a:xfrm>
            <a:off x="5467195" y="8344095"/>
            <a:ext cx="1326224" cy="584775"/>
          </a:xfrm>
          <a:prstGeom prst="rect">
            <a:avLst/>
          </a:prstGeom>
          <a:solidFill>
            <a:schemeClr val="bg1"/>
          </a:solidFill>
        </p:spPr>
        <p:txBody>
          <a:bodyPr wrap="square" rtlCol="0">
            <a:spAutoFit/>
          </a:bodyPr>
          <a:lstStyle/>
          <a:p>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金物による</a:t>
            </a:r>
            <a:endParaRPr kumimoji="1"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補強</a:t>
            </a:r>
          </a:p>
        </p:txBody>
      </p:sp>
      <p:sp>
        <p:nvSpPr>
          <p:cNvPr id="24" name="テキスト ボックス 23"/>
          <p:cNvSpPr txBox="1"/>
          <p:nvPr/>
        </p:nvSpPr>
        <p:spPr>
          <a:xfrm>
            <a:off x="7090323" y="8343245"/>
            <a:ext cx="2502769" cy="584775"/>
          </a:xfrm>
          <a:prstGeom prst="rect">
            <a:avLst/>
          </a:prstGeom>
          <a:solidFill>
            <a:schemeClr val="bg1"/>
          </a:solidFill>
        </p:spPr>
        <p:txBody>
          <a:bodyPr wrap="square" rtlCol="0">
            <a:spAutoFit/>
          </a:bodyPr>
          <a:lstStyle/>
          <a:p>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ホールダウン金物・</a:t>
            </a:r>
            <a:endParaRPr kumimoji="1"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アンカーボルトによる補強</a:t>
            </a:r>
          </a:p>
        </p:txBody>
      </p:sp>
      <p:sp>
        <p:nvSpPr>
          <p:cNvPr id="37" name="テキスト ボックス 36"/>
          <p:cNvSpPr txBox="1"/>
          <p:nvPr/>
        </p:nvSpPr>
        <p:spPr>
          <a:xfrm>
            <a:off x="6130307" y="10997792"/>
            <a:ext cx="2990772" cy="369332"/>
          </a:xfrm>
          <a:prstGeom prst="rect">
            <a:avLst/>
          </a:prstGeom>
          <a:solidFill>
            <a:schemeClr val="bg1"/>
          </a:solidFill>
        </p:spPr>
        <p:txBody>
          <a:bodyPr wrap="square" rtlCol="0">
            <a:spAutoFit/>
          </a:bodyPr>
          <a:lstStyle/>
          <a:p>
            <a:r>
              <a:rPr kumimoji="1"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重い屋根から軽い屋根に</a:t>
            </a:r>
          </a:p>
        </p:txBody>
      </p:sp>
      <p:sp>
        <p:nvSpPr>
          <p:cNvPr id="9" name="吹き出し: 円形 8">
            <a:extLst>
              <a:ext uri="{FF2B5EF4-FFF2-40B4-BE49-F238E27FC236}">
                <a16:creationId xmlns:a16="http://schemas.microsoft.com/office/drawing/2014/main" id="{3B19B972-2115-43D8-8BED-831BCA2E27C9}"/>
              </a:ext>
            </a:extLst>
          </p:cNvPr>
          <p:cNvSpPr/>
          <p:nvPr/>
        </p:nvSpPr>
        <p:spPr>
          <a:xfrm>
            <a:off x="271617" y="8040999"/>
            <a:ext cx="3399018" cy="627183"/>
          </a:xfrm>
          <a:prstGeom prst="wedgeEllipseCallout">
            <a:avLst>
              <a:gd name="adj1" fmla="val 31226"/>
              <a:gd name="adj2" fmla="val -100568"/>
            </a:avLst>
          </a:prstGeom>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新たな基礎による補強</a:t>
            </a:r>
          </a:p>
        </p:txBody>
      </p:sp>
      <p:sp>
        <p:nvSpPr>
          <p:cNvPr id="39" name="吹き出し: 円形 38">
            <a:extLst>
              <a:ext uri="{FF2B5EF4-FFF2-40B4-BE49-F238E27FC236}">
                <a16:creationId xmlns:a16="http://schemas.microsoft.com/office/drawing/2014/main" id="{74EB65E9-73AF-41D7-8CD3-EDD12745CEB3}"/>
              </a:ext>
            </a:extLst>
          </p:cNvPr>
          <p:cNvSpPr/>
          <p:nvPr/>
        </p:nvSpPr>
        <p:spPr>
          <a:xfrm>
            <a:off x="4193959" y="8283712"/>
            <a:ext cx="2502769" cy="627183"/>
          </a:xfrm>
          <a:prstGeom prst="wedgeEllipseCallout">
            <a:avLst>
              <a:gd name="adj1" fmla="val 9329"/>
              <a:gd name="adj2" fmla="val -116189"/>
            </a:avLst>
          </a:prstGeom>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金物による補強</a:t>
            </a:r>
          </a:p>
        </p:txBody>
      </p:sp>
      <p:sp>
        <p:nvSpPr>
          <p:cNvPr id="40" name="吹き出し: 円形 39">
            <a:extLst>
              <a:ext uri="{FF2B5EF4-FFF2-40B4-BE49-F238E27FC236}">
                <a16:creationId xmlns:a16="http://schemas.microsoft.com/office/drawing/2014/main" id="{0D15F56E-2ACC-4C94-B99A-77281BDC61C7}"/>
              </a:ext>
            </a:extLst>
          </p:cNvPr>
          <p:cNvSpPr/>
          <p:nvPr/>
        </p:nvSpPr>
        <p:spPr>
          <a:xfrm>
            <a:off x="6716244" y="8198706"/>
            <a:ext cx="2821244" cy="1168631"/>
          </a:xfrm>
          <a:prstGeom prst="wedgeEllipseCallout">
            <a:avLst>
              <a:gd name="adj1" fmla="val -7183"/>
              <a:gd name="adj2" fmla="val -7033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ホールダウン金物・</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アンカーボルトに</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よる補強</a:t>
            </a:r>
          </a:p>
        </p:txBody>
      </p:sp>
      <p:sp>
        <p:nvSpPr>
          <p:cNvPr id="41" name="吹き出し: 円形 40">
            <a:extLst>
              <a:ext uri="{FF2B5EF4-FFF2-40B4-BE49-F238E27FC236}">
                <a16:creationId xmlns:a16="http://schemas.microsoft.com/office/drawing/2014/main" id="{E4579150-1DD0-431D-BDE4-9F103B42CFE6}"/>
              </a:ext>
            </a:extLst>
          </p:cNvPr>
          <p:cNvSpPr/>
          <p:nvPr/>
        </p:nvSpPr>
        <p:spPr>
          <a:xfrm>
            <a:off x="5445343" y="11019932"/>
            <a:ext cx="3862414" cy="455133"/>
          </a:xfrm>
          <a:prstGeom prst="wedgeEllipseCallout">
            <a:avLst>
              <a:gd name="adj1" fmla="val 4324"/>
              <a:gd name="adj2" fmla="val -37350"/>
            </a:avLst>
          </a:prstGeom>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重い屋根から軽い屋根に</a:t>
            </a:r>
          </a:p>
        </p:txBody>
      </p:sp>
      <p:sp>
        <p:nvSpPr>
          <p:cNvPr id="42" name="吹き出し: 円形 41">
            <a:extLst>
              <a:ext uri="{FF2B5EF4-FFF2-40B4-BE49-F238E27FC236}">
                <a16:creationId xmlns:a16="http://schemas.microsoft.com/office/drawing/2014/main" id="{995E4993-BB2F-474C-8D31-BE4F8FC5792F}"/>
              </a:ext>
            </a:extLst>
          </p:cNvPr>
          <p:cNvSpPr/>
          <p:nvPr/>
        </p:nvSpPr>
        <p:spPr>
          <a:xfrm>
            <a:off x="2525447" y="11588490"/>
            <a:ext cx="2059130" cy="761927"/>
          </a:xfrm>
          <a:prstGeom prst="wedgeEllipseCallout">
            <a:avLst>
              <a:gd name="adj1" fmla="val -6831"/>
              <a:gd name="adj2" fmla="val -11452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筋かいによる</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補強</a:t>
            </a:r>
          </a:p>
        </p:txBody>
      </p:sp>
      <p:sp>
        <p:nvSpPr>
          <p:cNvPr id="43" name="吹き出し: 円形 42">
            <a:extLst>
              <a:ext uri="{FF2B5EF4-FFF2-40B4-BE49-F238E27FC236}">
                <a16:creationId xmlns:a16="http://schemas.microsoft.com/office/drawing/2014/main" id="{B61DDFDA-D341-4C99-A94F-09DCEEEB37F4}"/>
              </a:ext>
            </a:extLst>
          </p:cNvPr>
          <p:cNvSpPr/>
          <p:nvPr/>
        </p:nvSpPr>
        <p:spPr>
          <a:xfrm>
            <a:off x="115675" y="11588491"/>
            <a:ext cx="2190038" cy="655509"/>
          </a:xfrm>
          <a:prstGeom prst="wedgeEllipseCallout">
            <a:avLst>
              <a:gd name="adj1" fmla="val 109"/>
              <a:gd name="adj2" fmla="val -10924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パネルによる補強</a:t>
            </a:r>
          </a:p>
        </p:txBody>
      </p:sp>
      <p:sp>
        <p:nvSpPr>
          <p:cNvPr id="35" name="タイトル 1"/>
          <p:cNvSpPr txBox="1">
            <a:spLocks/>
          </p:cNvSpPr>
          <p:nvPr/>
        </p:nvSpPr>
        <p:spPr>
          <a:xfrm>
            <a:off x="5232648" y="286341"/>
            <a:ext cx="4663910" cy="94625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2800" dirty="0">
                <a:latin typeface="UD Digi Kyokasho N-B" panose="02020700000000000000" pitchFamily="17" charset="-128"/>
                <a:ea typeface="UD Digi Kyokasho N-B" panose="02020700000000000000" pitchFamily="17" charset="-128"/>
              </a:rPr>
              <a:t>ひとり一人の</a:t>
            </a:r>
            <a:r>
              <a:rPr lang="ja-JP" altLang="en-US" sz="2800" dirty="0" smtClean="0">
                <a:latin typeface="UD Digi Kyokasho N-B" panose="02020700000000000000" pitchFamily="17" charset="-128"/>
                <a:ea typeface="UD Digi Kyokasho N-B" panose="02020700000000000000" pitchFamily="17" charset="-128"/>
              </a:rPr>
              <a:t>備え</a:t>
            </a:r>
            <a:endParaRPr lang="ja-JP" altLang="en-US" sz="2800" dirty="0">
              <a:latin typeface="UD Digi Kyokasho N-B" panose="02020700000000000000" pitchFamily="17" charset="-128"/>
              <a:ea typeface="UD Digi Kyokasho N-B" panose="02020700000000000000" pitchFamily="17" charset="-128"/>
            </a:endParaRPr>
          </a:p>
        </p:txBody>
      </p:sp>
    </p:spTree>
    <p:extLst>
      <p:ext uri="{BB962C8B-B14F-4D97-AF65-F5344CB8AC3E}">
        <p14:creationId xmlns:p14="http://schemas.microsoft.com/office/powerpoint/2010/main" val="213186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18366" y="6918201"/>
            <a:ext cx="2900231" cy="2843328"/>
          </a:xfrm>
          <a:prstGeom prst="rect">
            <a:avLst/>
          </a:prstGeom>
          <a:solidFill>
            <a:schemeClr val="bg1"/>
          </a:solidFill>
        </p:spPr>
      </p:pic>
      <p:pic>
        <p:nvPicPr>
          <p:cNvPr id="27" name="図 26"/>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374368" y="2686164"/>
            <a:ext cx="2900231" cy="2843328"/>
          </a:xfrm>
          <a:prstGeom prst="rect">
            <a:avLst/>
          </a:prstGeom>
          <a:solidFill>
            <a:schemeClr val="bg1"/>
          </a:solidFill>
        </p:spPr>
      </p:pic>
      <p:pic>
        <p:nvPicPr>
          <p:cNvPr id="26" name="図 2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35820" y="6793514"/>
            <a:ext cx="2900231" cy="2843328"/>
          </a:xfrm>
          <a:prstGeom prst="rect">
            <a:avLst/>
          </a:prstGeom>
        </p:spPr>
      </p:pic>
      <p:grpSp>
        <p:nvGrpSpPr>
          <p:cNvPr id="5" name="グループ化 4"/>
          <p:cNvGrpSpPr/>
          <p:nvPr/>
        </p:nvGrpSpPr>
        <p:grpSpPr>
          <a:xfrm>
            <a:off x="0" y="195939"/>
            <a:ext cx="10156375" cy="698036"/>
            <a:chOff x="225001" y="138955"/>
            <a:chExt cx="10156375" cy="698036"/>
          </a:xfrm>
        </p:grpSpPr>
        <p:sp>
          <p:nvSpPr>
            <p:cNvPr id="6" name="タイトル 1"/>
            <p:cNvSpPr txBox="1">
              <a:spLocks/>
            </p:cNvSpPr>
            <p:nvPr/>
          </p:nvSpPr>
          <p:spPr>
            <a:xfrm>
              <a:off x="5194517" y="138955"/>
              <a:ext cx="5186859"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3600" dirty="0">
                  <a:solidFill>
                    <a:schemeClr val="tx1">
                      <a:lumMod val="75000"/>
                      <a:lumOff val="25000"/>
                    </a:schemeClr>
                  </a:solidFill>
                </a:rPr>
                <a:t>　</a:t>
              </a:r>
              <a:endParaRPr lang="ja-JP" altLang="en-US" sz="2000" dirty="0">
                <a:solidFill>
                  <a:schemeClr val="tx1">
                    <a:lumMod val="75000"/>
                    <a:lumOff val="25000"/>
                  </a:schemeClr>
                </a:solidFill>
              </a:endParaRPr>
            </a:p>
          </p:txBody>
        </p:sp>
        <p:cxnSp>
          <p:nvCxnSpPr>
            <p:cNvPr id="7" name="直線コネクタ 6"/>
            <p:cNvCxnSpPr/>
            <p:nvPr/>
          </p:nvCxnSpPr>
          <p:spPr>
            <a:xfrm>
              <a:off x="225001" y="730415"/>
              <a:ext cx="9274599" cy="4976"/>
            </a:xfrm>
            <a:prstGeom prst="line">
              <a:avLst/>
            </a:prstGeom>
          </p:spPr>
          <p:style>
            <a:lnRef idx="1">
              <a:schemeClr val="dk1"/>
            </a:lnRef>
            <a:fillRef idx="0">
              <a:schemeClr val="dk1"/>
            </a:fillRef>
            <a:effectRef idx="0">
              <a:schemeClr val="dk1"/>
            </a:effectRef>
            <a:fontRef idx="minor">
              <a:schemeClr val="tx1"/>
            </a:fontRef>
          </p:style>
        </p:cxnSp>
      </p:grpSp>
      <p:sp>
        <p:nvSpPr>
          <p:cNvPr id="8" name="角丸四角形 7"/>
          <p:cNvSpPr/>
          <p:nvPr/>
        </p:nvSpPr>
        <p:spPr>
          <a:xfrm>
            <a:off x="300355" y="1076325"/>
            <a:ext cx="8832034" cy="1560725"/>
          </a:xfrm>
          <a:prstGeom prst="roundRect">
            <a:avLst>
              <a:gd name="adj" fmla="val 78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リフォームや増改築は、</a:t>
            </a:r>
            <a:endParaRPr kumimoji="1"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耐震改修を行うチャンスです！</a:t>
            </a:r>
          </a:p>
        </p:txBody>
      </p:sp>
      <p:grpSp>
        <p:nvGrpSpPr>
          <p:cNvPr id="20" name="グループ化 19"/>
          <p:cNvGrpSpPr/>
          <p:nvPr/>
        </p:nvGrpSpPr>
        <p:grpSpPr>
          <a:xfrm>
            <a:off x="300355" y="3222037"/>
            <a:ext cx="3515493" cy="2917653"/>
            <a:chOff x="1035447" y="6885084"/>
            <a:chExt cx="3515493" cy="2917653"/>
          </a:xfrm>
        </p:grpSpPr>
        <p:grpSp>
          <p:nvGrpSpPr>
            <p:cNvPr id="18" name="グループ化 17"/>
            <p:cNvGrpSpPr/>
            <p:nvPr/>
          </p:nvGrpSpPr>
          <p:grpSpPr>
            <a:xfrm>
              <a:off x="1650709" y="6959409"/>
              <a:ext cx="2900231" cy="2843328"/>
              <a:chOff x="407744" y="4041762"/>
              <a:chExt cx="1438616" cy="1438616"/>
            </a:xfrm>
          </p:grpSpPr>
          <p:pic>
            <p:nvPicPr>
              <p:cNvPr id="13" name="図 12"/>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7744" y="4041762"/>
                <a:ext cx="1438616" cy="1438616"/>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930" y="4712818"/>
                <a:ext cx="547816" cy="362559"/>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261" y="4712818"/>
                <a:ext cx="667198" cy="578237"/>
              </a:xfrm>
              <a:prstGeom prst="rect">
                <a:avLst/>
              </a:prstGeom>
            </p:spPr>
          </p:pic>
        </p:grpSp>
        <p:sp>
          <p:nvSpPr>
            <p:cNvPr id="19" name="テキスト ボックス 18"/>
            <p:cNvSpPr txBox="1"/>
            <p:nvPr/>
          </p:nvSpPr>
          <p:spPr>
            <a:xfrm>
              <a:off x="1035447" y="6885084"/>
              <a:ext cx="3174603" cy="1200329"/>
            </a:xfrm>
            <a:prstGeom prst="rect">
              <a:avLst/>
            </a:prstGeom>
            <a:noFill/>
          </p:spPr>
          <p:txBody>
            <a:bodyPr wrap="square" rtlCol="0">
              <a:spAutoFit/>
            </a:bodyPr>
            <a:lstStyle/>
            <a:p>
              <a:r>
                <a:rPr kumimoji="1" lang="ja-JP" altLang="en-US" sz="2400" dirty="0">
                  <a:solidFill>
                    <a:schemeClr val="accent1">
                      <a:lumMod val="50000"/>
                    </a:schemeClr>
                  </a:solidFill>
                  <a:latin typeface="UD デジタル 教科書体 NK-B" panose="02020700000000000000" pitchFamily="18" charset="-128"/>
                  <a:ea typeface="UD デジタル 教科書体 NK-B" panose="02020700000000000000" pitchFamily="18" charset="-128"/>
                </a:rPr>
                <a:t>キッチンや浴室等の水回り設備の更新にあわせて・・・</a:t>
              </a:r>
            </a:p>
          </p:txBody>
        </p:sp>
      </p:gr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3309" y="4514611"/>
            <a:ext cx="2888458" cy="2329401"/>
          </a:xfrm>
          <a:prstGeom prst="rect">
            <a:avLst/>
          </a:prstGeom>
        </p:spPr>
      </p:pic>
      <p:grpSp>
        <p:nvGrpSpPr>
          <p:cNvPr id="4" name="グループ化 3">
            <a:extLst>
              <a:ext uri="{FF2B5EF4-FFF2-40B4-BE49-F238E27FC236}">
                <a16:creationId xmlns:a16="http://schemas.microsoft.com/office/drawing/2014/main" id="{415C37DB-32B0-4A60-9DEE-4FB43EFE530D}"/>
              </a:ext>
            </a:extLst>
          </p:cNvPr>
          <p:cNvGrpSpPr/>
          <p:nvPr/>
        </p:nvGrpSpPr>
        <p:grpSpPr>
          <a:xfrm>
            <a:off x="5177073" y="6956127"/>
            <a:ext cx="3853119" cy="2354804"/>
            <a:chOff x="5158761" y="6452317"/>
            <a:chExt cx="3853119" cy="2354804"/>
          </a:xfrm>
        </p:grpSpPr>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1855" y="7417063"/>
              <a:ext cx="940025" cy="785959"/>
            </a:xfrm>
            <a:prstGeom prst="rect">
              <a:avLst/>
            </a:prstGeom>
          </p:spPr>
        </p:pic>
        <p:pic>
          <p:nvPicPr>
            <p:cNvPr id="17" name="図 1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90129" y="7719086"/>
              <a:ext cx="1574393" cy="1088035"/>
            </a:xfrm>
            <a:prstGeom prst="rect">
              <a:avLst/>
            </a:prstGeom>
          </p:spPr>
        </p:pic>
        <p:sp>
          <p:nvSpPr>
            <p:cNvPr id="22" name="テキスト ボックス 21"/>
            <p:cNvSpPr txBox="1"/>
            <p:nvPr/>
          </p:nvSpPr>
          <p:spPr>
            <a:xfrm>
              <a:off x="5158761" y="6452317"/>
              <a:ext cx="3747261" cy="1200329"/>
            </a:xfrm>
            <a:prstGeom prst="rect">
              <a:avLst/>
            </a:prstGeom>
            <a:noFill/>
          </p:spPr>
          <p:txBody>
            <a:bodyPr wrap="square" rtlCol="0">
              <a:spAutoFit/>
            </a:bodyPr>
            <a:lstStyle/>
            <a:p>
              <a:r>
                <a:rPr kumimoji="1" lang="ja-JP" altLang="en-US" sz="2400" dirty="0">
                  <a:solidFill>
                    <a:schemeClr val="accent1">
                      <a:lumMod val="50000"/>
                    </a:schemeClr>
                  </a:solidFill>
                  <a:latin typeface="UD デジタル 教科書体 NK-B" panose="02020700000000000000" pitchFamily="18" charset="-128"/>
                  <a:ea typeface="UD デジタル 教科書体 NK-B" panose="02020700000000000000" pitchFamily="18" charset="-128"/>
                </a:rPr>
                <a:t>段差解消や手すりの設置などのバリアフリー改修にあわせて・・・</a:t>
              </a:r>
            </a:p>
          </p:txBody>
        </p:sp>
      </p:grpSp>
      <p:sp>
        <p:nvSpPr>
          <p:cNvPr id="23" name="テキスト ボックス 22"/>
          <p:cNvSpPr txBox="1"/>
          <p:nvPr/>
        </p:nvSpPr>
        <p:spPr>
          <a:xfrm>
            <a:off x="6464647" y="3750017"/>
            <a:ext cx="3174603" cy="830997"/>
          </a:xfrm>
          <a:prstGeom prst="rect">
            <a:avLst/>
          </a:prstGeom>
          <a:noFill/>
        </p:spPr>
        <p:txBody>
          <a:bodyPr wrap="square" rtlCol="0">
            <a:spAutoFit/>
          </a:bodyPr>
          <a:lstStyle/>
          <a:p>
            <a:r>
              <a:rPr kumimoji="1" lang="ja-JP" altLang="en-US" sz="2400" dirty="0">
                <a:solidFill>
                  <a:srgbClr val="CC0066"/>
                </a:solidFill>
                <a:latin typeface="UD デジタル 教科書体 NK-B" panose="02020700000000000000" pitchFamily="18" charset="-128"/>
                <a:ea typeface="UD デジタル 教科書体 NK-B" panose="02020700000000000000" pitchFamily="18" charset="-128"/>
              </a:rPr>
              <a:t>屋根の葺き替えにあわせて・・・</a:t>
            </a:r>
          </a:p>
        </p:txBody>
      </p:sp>
      <p:sp>
        <p:nvSpPr>
          <p:cNvPr id="24" name="テキスト ボックス 23"/>
          <p:cNvSpPr txBox="1"/>
          <p:nvPr/>
        </p:nvSpPr>
        <p:spPr>
          <a:xfrm>
            <a:off x="791411" y="7460337"/>
            <a:ext cx="3174603" cy="830997"/>
          </a:xfrm>
          <a:prstGeom prst="rect">
            <a:avLst/>
          </a:prstGeom>
          <a:noFill/>
        </p:spPr>
        <p:txBody>
          <a:bodyPr wrap="square" rtlCol="0">
            <a:spAutoFit/>
          </a:bodyPr>
          <a:lstStyle/>
          <a:p>
            <a:r>
              <a:rPr kumimoji="1" lang="ja-JP" altLang="en-US" sz="2400" dirty="0">
                <a:solidFill>
                  <a:srgbClr val="CC0066"/>
                </a:solidFill>
                <a:latin typeface="UD デジタル 教科書体 NK-B" panose="02020700000000000000" pitchFamily="18" charset="-128"/>
                <a:ea typeface="UD デジタル 教科書体 NK-B" panose="02020700000000000000" pitchFamily="18" charset="-128"/>
              </a:rPr>
              <a:t>外壁改修・省エネ改修にあわせて・・・</a:t>
            </a:r>
          </a:p>
        </p:txBody>
      </p:sp>
      <p:sp>
        <p:nvSpPr>
          <p:cNvPr id="25" name="テキスト ボックス 24"/>
          <p:cNvSpPr txBox="1"/>
          <p:nvPr/>
        </p:nvSpPr>
        <p:spPr>
          <a:xfrm>
            <a:off x="2228377" y="8291334"/>
            <a:ext cx="3174603" cy="830997"/>
          </a:xfrm>
          <a:prstGeom prst="rect">
            <a:avLst/>
          </a:prstGeom>
          <a:noFill/>
        </p:spPr>
        <p:txBody>
          <a:bodyPr wrap="square" rtlCol="0">
            <a:spAutoFit/>
          </a:bodyPr>
          <a:lstStyle/>
          <a:p>
            <a:r>
              <a:rPr kumimoji="1" lang="ja-JP" altLang="en-US" sz="2400" dirty="0">
                <a:solidFill>
                  <a:srgbClr val="CC0066"/>
                </a:solidFill>
                <a:latin typeface="UD デジタル 教科書体 NK-B" panose="02020700000000000000" pitchFamily="18" charset="-128"/>
                <a:ea typeface="UD デジタル 教科書体 NK-B" panose="02020700000000000000" pitchFamily="18" charset="-128"/>
              </a:rPr>
              <a:t>間取り変更・内装改修にあわせて・・・</a:t>
            </a:r>
          </a:p>
        </p:txBody>
      </p:sp>
      <p:sp>
        <p:nvSpPr>
          <p:cNvPr id="29" name="角丸四角形 28"/>
          <p:cNvSpPr/>
          <p:nvPr/>
        </p:nvSpPr>
        <p:spPr>
          <a:xfrm>
            <a:off x="38825" y="10330528"/>
            <a:ext cx="9523550" cy="2112780"/>
          </a:xfrm>
          <a:prstGeom prst="roundRect">
            <a:avLst>
              <a:gd name="adj" fmla="val 7879"/>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400" dirty="0">
                <a:solidFill>
                  <a:schemeClr val="tx1"/>
                </a:solidFill>
                <a:latin typeface="UD デジタル 教科書体 NP-B" panose="02020700000000000000" pitchFamily="18" charset="-128"/>
                <a:ea typeface="UD デジタル 教科書体 NP-B" panose="02020700000000000000" pitchFamily="18" charset="-128"/>
              </a:rPr>
              <a:t>リフォーム工事と合わせて耐震改修を行えば、</a:t>
            </a:r>
            <a:endParaRPr kumimoji="1" lang="en-US" altLang="ja-JP" sz="34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3400" dirty="0">
                <a:solidFill>
                  <a:schemeClr val="tx1"/>
                </a:solidFill>
                <a:latin typeface="UD デジタル 教科書体 NP-B" panose="02020700000000000000" pitchFamily="18" charset="-128"/>
                <a:ea typeface="UD デジタル 教科書体 NP-B" panose="02020700000000000000" pitchFamily="18" charset="-128"/>
              </a:rPr>
              <a:t>費用面や労力面での負担軽減が期待できます！</a:t>
            </a:r>
            <a:endParaRPr kumimoji="1" lang="ja-JP" altLang="en-US" sz="3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1" name="タイトル 1"/>
          <p:cNvSpPr txBox="1">
            <a:spLocks/>
          </p:cNvSpPr>
          <p:nvPr/>
        </p:nvSpPr>
        <p:spPr>
          <a:xfrm>
            <a:off x="5232648" y="286341"/>
            <a:ext cx="4663910" cy="94625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2800" dirty="0">
                <a:latin typeface="UD Digi Kyokasho N-B" panose="02020700000000000000" pitchFamily="17" charset="-128"/>
                <a:ea typeface="UD Digi Kyokasho N-B" panose="02020700000000000000" pitchFamily="17" charset="-128"/>
              </a:rPr>
              <a:t>ひとり一人の</a:t>
            </a:r>
            <a:r>
              <a:rPr lang="ja-JP" altLang="en-US" sz="2800" dirty="0" smtClean="0">
                <a:latin typeface="UD Digi Kyokasho N-B" panose="02020700000000000000" pitchFamily="17" charset="-128"/>
                <a:ea typeface="UD Digi Kyokasho N-B" panose="02020700000000000000" pitchFamily="17" charset="-128"/>
              </a:rPr>
              <a:t>備え</a:t>
            </a:r>
            <a:endParaRPr lang="ja-JP" altLang="en-US" sz="2800" dirty="0">
              <a:latin typeface="UD Digi Kyokasho N-B" panose="02020700000000000000" pitchFamily="17" charset="-128"/>
              <a:ea typeface="UD Digi Kyokasho N-B" panose="02020700000000000000" pitchFamily="17" charset="-128"/>
            </a:endParaRPr>
          </a:p>
        </p:txBody>
      </p:sp>
    </p:spTree>
    <p:extLst>
      <p:ext uri="{BB962C8B-B14F-4D97-AF65-F5344CB8AC3E}">
        <p14:creationId xmlns:p14="http://schemas.microsoft.com/office/powerpoint/2010/main" val="3062325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6981" y="1065316"/>
            <a:ext cx="7298320" cy="2009276"/>
          </a:xfrm>
          <a:prstGeom prst="roundRect">
            <a:avLst>
              <a:gd name="adj" fmla="val 499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Digi Kyokasho N-B" panose="02020700000000000000" pitchFamily="17" charset="-128"/>
                <a:ea typeface="UD Digi Kyokasho N-B" panose="02020700000000000000" pitchFamily="17" charset="-128"/>
              </a:rPr>
              <a:t>耐震改修には</a:t>
            </a:r>
            <a:endParaRPr kumimoji="1" lang="en-US" altLang="ja-JP" sz="4400" dirty="0">
              <a:solidFill>
                <a:schemeClr val="tx1"/>
              </a:solidFill>
              <a:latin typeface="UD Digi Kyokasho N-B" panose="02020700000000000000" pitchFamily="17" charset="-128"/>
              <a:ea typeface="UD Digi Kyokasho N-B" panose="02020700000000000000" pitchFamily="17" charset="-128"/>
            </a:endParaRPr>
          </a:p>
          <a:p>
            <a:pPr algn="ctr"/>
            <a:r>
              <a:rPr kumimoji="1" lang="ja-JP" altLang="en-US" sz="4400" dirty="0">
                <a:solidFill>
                  <a:schemeClr val="tx1"/>
                </a:solidFill>
                <a:latin typeface="UD Digi Kyokasho N-B" panose="02020700000000000000" pitchFamily="17" charset="-128"/>
                <a:ea typeface="UD Digi Kyokasho N-B" panose="02020700000000000000" pitchFamily="17" charset="-128"/>
              </a:rPr>
              <a:t>補助金を活用しましょう</a:t>
            </a:r>
            <a:endParaRPr kumimoji="1" lang="ja-JP" altLang="en-US" sz="3600" dirty="0">
              <a:solidFill>
                <a:schemeClr val="tx1"/>
              </a:solidFill>
              <a:latin typeface="UD Digi Kyokasho N-B" panose="02020700000000000000" pitchFamily="17" charset="-128"/>
              <a:ea typeface="UD Digi Kyokasho N-B" panose="02020700000000000000" pitchFamily="17" charset="-128"/>
            </a:endParaRPr>
          </a:p>
        </p:txBody>
      </p:sp>
      <p:grpSp>
        <p:nvGrpSpPr>
          <p:cNvPr id="32" name="グループ化 31"/>
          <p:cNvGrpSpPr/>
          <p:nvPr/>
        </p:nvGrpSpPr>
        <p:grpSpPr>
          <a:xfrm>
            <a:off x="236425" y="156603"/>
            <a:ext cx="9531755" cy="946254"/>
            <a:chOff x="236425" y="156603"/>
            <a:chExt cx="9531755" cy="946254"/>
          </a:xfrm>
        </p:grpSpPr>
        <p:sp>
          <p:nvSpPr>
            <p:cNvPr id="7" name="タイトル 1"/>
            <p:cNvSpPr txBox="1">
              <a:spLocks/>
            </p:cNvSpPr>
            <p:nvPr/>
          </p:nvSpPr>
          <p:spPr>
            <a:xfrm>
              <a:off x="5104270" y="156603"/>
              <a:ext cx="4663910" cy="94625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endParaRPr lang="ja-JP" altLang="en-US" sz="2000" dirty="0">
                <a:latin typeface="UD Digi Kyokasho N-B" panose="02020700000000000000" pitchFamily="17" charset="-128"/>
                <a:ea typeface="UD Digi Kyokasho N-B" panose="02020700000000000000" pitchFamily="17" charset="-128"/>
              </a:endParaRPr>
            </a:p>
          </p:txBody>
        </p:sp>
        <p:cxnSp>
          <p:nvCxnSpPr>
            <p:cNvPr id="12" name="直線コネクタ 11"/>
            <p:cNvCxnSpPr/>
            <p:nvPr/>
          </p:nvCxnSpPr>
          <p:spPr>
            <a:xfrm>
              <a:off x="236425" y="786191"/>
              <a:ext cx="8831375" cy="26609"/>
            </a:xfrm>
            <a:prstGeom prst="line">
              <a:avLst/>
            </a:prstGeom>
          </p:spPr>
          <p:style>
            <a:lnRef idx="1">
              <a:schemeClr val="dk1"/>
            </a:lnRef>
            <a:fillRef idx="0">
              <a:schemeClr val="dk1"/>
            </a:fillRef>
            <a:effectRef idx="0">
              <a:schemeClr val="dk1"/>
            </a:effectRef>
            <a:fontRef idx="minor">
              <a:schemeClr val="tx1"/>
            </a:fontRef>
          </p:style>
        </p:cxnSp>
      </p:grpSp>
      <p:sp>
        <p:nvSpPr>
          <p:cNvPr id="21" name="テキスト ボックス 20">
            <a:extLst>
              <a:ext uri="{FF2B5EF4-FFF2-40B4-BE49-F238E27FC236}">
                <a16:creationId xmlns:a16="http://schemas.microsoft.com/office/drawing/2014/main" id="{D9AEC024-4DD6-4E35-961E-E8E9C24F6DF5}"/>
              </a:ext>
            </a:extLst>
          </p:cNvPr>
          <p:cNvSpPr txBox="1"/>
          <p:nvPr/>
        </p:nvSpPr>
        <p:spPr>
          <a:xfrm>
            <a:off x="577140" y="3327108"/>
            <a:ext cx="8753923" cy="2769989"/>
          </a:xfrm>
          <a:prstGeom prst="rect">
            <a:avLst/>
          </a:prstGeom>
          <a:noFill/>
        </p:spPr>
        <p:txBody>
          <a:bodyPr wrap="square" rtlCol="0">
            <a:spAutoFit/>
          </a:bodyPr>
          <a:lstStyle/>
          <a:p>
            <a:pPr marL="354013" indent="-354013"/>
            <a:r>
              <a:rPr lang="ja-JP" altLang="en-US" sz="3600" dirty="0">
                <a:latin typeface="UD デジタル 教科書体 NK-R" panose="02020400000000000000" pitchFamily="18" charset="-128"/>
                <a:ea typeface="UD デジタル 教科書体 NK-R" panose="02020400000000000000" pitchFamily="18" charset="-128"/>
              </a:rPr>
              <a:t>★</a:t>
            </a:r>
            <a:r>
              <a:rPr lang="ja-JP" altLang="en-US" sz="3600" u="sng" dirty="0">
                <a:latin typeface="UD デジタル 教科書体 NK-R" panose="02020400000000000000" pitchFamily="18" charset="-128"/>
                <a:ea typeface="UD デジタル 教科書体 NK-R" panose="02020400000000000000" pitchFamily="18" charset="-128"/>
              </a:rPr>
              <a:t>昭和</a:t>
            </a:r>
            <a:r>
              <a:rPr lang="en-US" altLang="ja-JP" sz="3600" u="sng" dirty="0">
                <a:latin typeface="UD デジタル 教科書体 NK-R" panose="02020400000000000000" pitchFamily="18" charset="-128"/>
                <a:ea typeface="UD デジタル 教科書体 NK-R" panose="02020400000000000000" pitchFamily="18" charset="-128"/>
              </a:rPr>
              <a:t>56</a:t>
            </a:r>
            <a:r>
              <a:rPr lang="ja-JP" altLang="en-US" sz="3600" u="sng" dirty="0">
                <a:latin typeface="UD デジタル 教科書体 NK-R" panose="02020400000000000000" pitchFamily="18" charset="-128"/>
                <a:ea typeface="UD デジタル 教科書体 NK-R" panose="02020400000000000000" pitchFamily="18" charset="-128"/>
              </a:rPr>
              <a:t>年５月</a:t>
            </a:r>
            <a:r>
              <a:rPr lang="en-US" altLang="ja-JP" sz="3600" u="sng" dirty="0">
                <a:latin typeface="UD デジタル 教科書体 NK-R" panose="02020400000000000000" pitchFamily="18" charset="-128"/>
                <a:ea typeface="UD デジタル 教科書体 NK-R" panose="02020400000000000000" pitchFamily="18" charset="-128"/>
              </a:rPr>
              <a:t>31</a:t>
            </a:r>
            <a:r>
              <a:rPr lang="ja-JP" altLang="en-US" sz="3600" u="sng" dirty="0">
                <a:latin typeface="UD デジタル 教科書体 NK-R" panose="02020400000000000000" pitchFamily="18" charset="-128"/>
                <a:ea typeface="UD デジタル 教科書体 NK-R" panose="02020400000000000000" pitchFamily="18" charset="-128"/>
              </a:rPr>
              <a:t>日以前に建築された</a:t>
            </a:r>
            <a:endParaRPr lang="en-US" altLang="ja-JP" sz="3600" u="sng" dirty="0">
              <a:latin typeface="UD デジタル 教科書体 NK-R" panose="02020400000000000000" pitchFamily="18" charset="-128"/>
              <a:ea typeface="UD デジタル 教科書体 NK-R" panose="02020400000000000000" pitchFamily="18" charset="-128"/>
            </a:endParaRPr>
          </a:p>
          <a:p>
            <a:pPr marL="354013" indent="-354013"/>
            <a:r>
              <a:rPr lang="ja-JP" altLang="en-US" sz="3600" dirty="0">
                <a:latin typeface="UD デジタル 教科書体 NK-R" panose="02020400000000000000" pitchFamily="18" charset="-128"/>
                <a:ea typeface="UD デジタル 教科書体 NK-R" panose="02020400000000000000" pitchFamily="18" charset="-128"/>
              </a:rPr>
              <a:t>　  </a:t>
            </a:r>
            <a:r>
              <a:rPr lang="ja-JP" altLang="en-US" sz="3600" u="sng" dirty="0">
                <a:latin typeface="UD デジタル 教科書体 NK-R" panose="02020400000000000000" pitchFamily="18" charset="-128"/>
                <a:ea typeface="UD デジタル 教科書体 NK-R" panose="02020400000000000000" pitchFamily="18" charset="-128"/>
              </a:rPr>
              <a:t>木造住宅を対象</a:t>
            </a:r>
            <a:r>
              <a:rPr lang="ja-JP" altLang="en-US" sz="3600" dirty="0">
                <a:latin typeface="UD デジタル 教科書体 NK-R" panose="02020400000000000000" pitchFamily="18" charset="-128"/>
                <a:ea typeface="UD デジタル 教科書体 NK-R" panose="02020400000000000000" pitchFamily="18" charset="-128"/>
              </a:rPr>
              <a:t>に、次の項目について</a:t>
            </a:r>
            <a:endParaRPr lang="en-US" altLang="ja-JP" sz="3600" dirty="0">
              <a:latin typeface="UD デジタル 教科書体 NK-R" panose="02020400000000000000" pitchFamily="18" charset="-128"/>
              <a:ea typeface="UD デジタル 教科書体 NK-R" panose="02020400000000000000" pitchFamily="18" charset="-128"/>
            </a:endParaRPr>
          </a:p>
          <a:p>
            <a:pPr marL="354013" indent="-354013"/>
            <a:r>
              <a:rPr lang="ja-JP" altLang="en-US" sz="6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6600" dirty="0">
                <a:solidFill>
                  <a:srgbClr val="FF0000"/>
                </a:solidFill>
                <a:latin typeface="UD デジタル 教科書体 NK-R" panose="02020400000000000000" pitchFamily="18" charset="-128"/>
                <a:ea typeface="UD デジタル 教科書体 NK-R" panose="02020400000000000000" pitchFamily="18" charset="-128"/>
              </a:rPr>
              <a:t>補助制度</a:t>
            </a:r>
            <a:r>
              <a:rPr lang="ja-JP" altLang="en-US" sz="3600" dirty="0">
                <a:latin typeface="UD デジタル 教科書体 NK-R" panose="02020400000000000000" pitchFamily="18" charset="-128"/>
                <a:ea typeface="UD デジタル 教科書体 NK-R" panose="02020400000000000000" pitchFamily="18" charset="-128"/>
              </a:rPr>
              <a:t>があります。</a:t>
            </a:r>
            <a:endParaRPr lang="en-US" altLang="ja-JP" sz="3600" dirty="0">
              <a:latin typeface="UD デジタル 教科書体 NK-R" panose="02020400000000000000" pitchFamily="18" charset="-128"/>
              <a:ea typeface="UD デジタル 教科書体 NK-R" panose="02020400000000000000" pitchFamily="18" charset="-128"/>
            </a:endParaRPr>
          </a:p>
          <a:p>
            <a:endParaRPr lang="ja-JP" altLang="en-US" sz="36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1B3F1B06-8561-4C01-8536-B29B7847153D}"/>
              </a:ext>
            </a:extLst>
          </p:cNvPr>
          <p:cNvGrpSpPr/>
          <p:nvPr/>
        </p:nvGrpSpPr>
        <p:grpSpPr>
          <a:xfrm>
            <a:off x="2356066" y="5769403"/>
            <a:ext cx="5396861" cy="2677656"/>
            <a:chOff x="2374861" y="5872941"/>
            <a:chExt cx="6130440" cy="4505018"/>
          </a:xfrm>
        </p:grpSpPr>
        <p:sp>
          <p:nvSpPr>
            <p:cNvPr id="16" name="四角形: 角を丸くする 15">
              <a:extLst>
                <a:ext uri="{FF2B5EF4-FFF2-40B4-BE49-F238E27FC236}">
                  <a16:creationId xmlns:a16="http://schemas.microsoft.com/office/drawing/2014/main" id="{76A4D661-1384-4E7A-BD12-C09B91942646}"/>
                </a:ext>
              </a:extLst>
            </p:cNvPr>
            <p:cNvSpPr/>
            <p:nvPr/>
          </p:nvSpPr>
          <p:spPr>
            <a:xfrm>
              <a:off x="2402632" y="5872941"/>
              <a:ext cx="6102669" cy="10130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耐震診断</a:t>
              </a:r>
              <a:endParaRPr kumimoji="1" lang="en-US" altLang="ja-JP"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3" name="四角形: 角を丸くする 22">
              <a:extLst>
                <a:ext uri="{FF2B5EF4-FFF2-40B4-BE49-F238E27FC236}">
                  <a16:creationId xmlns:a16="http://schemas.microsoft.com/office/drawing/2014/main" id="{BD36AB7E-4639-41B6-A536-94F137D74D94}"/>
                </a:ext>
              </a:extLst>
            </p:cNvPr>
            <p:cNvSpPr/>
            <p:nvPr/>
          </p:nvSpPr>
          <p:spPr>
            <a:xfrm>
              <a:off x="2374861" y="6996791"/>
              <a:ext cx="6102669" cy="10130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耐震改修設計</a:t>
              </a:r>
              <a:endParaRPr kumimoji="1" lang="en-US" altLang="ja-JP"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5" name="四角形: 角を丸くする 24">
              <a:extLst>
                <a:ext uri="{FF2B5EF4-FFF2-40B4-BE49-F238E27FC236}">
                  <a16:creationId xmlns:a16="http://schemas.microsoft.com/office/drawing/2014/main" id="{1D94399F-05C2-441F-9D95-436C86659185}"/>
                </a:ext>
              </a:extLst>
            </p:cNvPr>
            <p:cNvSpPr/>
            <p:nvPr/>
          </p:nvSpPr>
          <p:spPr>
            <a:xfrm>
              <a:off x="2374861" y="8182620"/>
              <a:ext cx="6047129" cy="10130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耐震改修工事</a:t>
              </a:r>
              <a:endParaRPr kumimoji="1" lang="en-US" altLang="ja-JP"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6" name="四角形: 角を丸くする 25">
              <a:extLst>
                <a:ext uri="{FF2B5EF4-FFF2-40B4-BE49-F238E27FC236}">
                  <a16:creationId xmlns:a16="http://schemas.microsoft.com/office/drawing/2014/main" id="{3FB37A40-9213-49E4-8D47-91C1A4598CDD}"/>
                </a:ext>
              </a:extLst>
            </p:cNvPr>
            <p:cNvSpPr/>
            <p:nvPr/>
          </p:nvSpPr>
          <p:spPr>
            <a:xfrm>
              <a:off x="2374861" y="9364908"/>
              <a:ext cx="6047129" cy="10130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補強が難しい場合</a:t>
              </a: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除却</a:t>
              </a:r>
              <a:endParaRPr kumimoji="1" lang="en-US" altLang="ja-JP"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grpSp>
      <p:sp>
        <p:nvSpPr>
          <p:cNvPr id="29" name="テキスト ボックス 28">
            <a:extLst>
              <a:ext uri="{FF2B5EF4-FFF2-40B4-BE49-F238E27FC236}">
                <a16:creationId xmlns:a16="http://schemas.microsoft.com/office/drawing/2014/main" id="{BF7E2845-38BE-481A-9BAB-AD07FBE5C3BD}"/>
              </a:ext>
            </a:extLst>
          </p:cNvPr>
          <p:cNvSpPr txBox="1"/>
          <p:nvPr/>
        </p:nvSpPr>
        <p:spPr>
          <a:xfrm>
            <a:off x="632021" y="11136119"/>
            <a:ext cx="5157283" cy="1200329"/>
          </a:xfrm>
          <a:prstGeom prst="rect">
            <a:avLst/>
          </a:prstGeom>
          <a:noFill/>
        </p:spPr>
        <p:txBody>
          <a:bodyPr wrap="square" rtlCol="0">
            <a:spAutoFit/>
          </a:bodyPr>
          <a:lstStyle/>
          <a:p>
            <a:pPr marL="354013" indent="-354013"/>
            <a:r>
              <a:rPr lang="ja-JP" altLang="en-US" sz="2400" dirty="0">
                <a:latin typeface="UD デジタル 教科書体 NK-R" panose="02020400000000000000" pitchFamily="18" charset="-128"/>
                <a:ea typeface="UD デジタル 教科書体 NK-R" panose="02020400000000000000" pitchFamily="18" charset="-128"/>
              </a:rPr>
              <a:t>八尾市　建築部　住宅政策課</a:t>
            </a:r>
            <a:endParaRPr lang="en-US" altLang="ja-JP" sz="2400" dirty="0">
              <a:latin typeface="UD デジタル 教科書体 NK-R" panose="02020400000000000000" pitchFamily="18" charset="-128"/>
              <a:ea typeface="UD デジタル 教科書体 NK-R" panose="02020400000000000000" pitchFamily="18" charset="-128"/>
            </a:endParaRPr>
          </a:p>
          <a:p>
            <a:pPr marL="354013" indent="-354013"/>
            <a:r>
              <a:rPr lang="ja-JP" altLang="en-US" sz="2400" dirty="0">
                <a:latin typeface="UD デジタル 教科書体 NK-R" panose="02020400000000000000" pitchFamily="18" charset="-128"/>
                <a:ea typeface="UD デジタル 教科書体 NK-R" panose="02020400000000000000" pitchFamily="18" charset="-128"/>
              </a:rPr>
              <a:t>柏原市　都市デザイン部　都市開発課</a:t>
            </a:r>
            <a:endParaRPr lang="en-US" altLang="ja-JP" sz="2400" dirty="0">
              <a:latin typeface="UD デジタル 教科書体 NK-R" panose="02020400000000000000" pitchFamily="18" charset="-128"/>
              <a:ea typeface="UD デジタル 教科書体 NK-R" panose="02020400000000000000" pitchFamily="18" charset="-128"/>
            </a:endParaRPr>
          </a:p>
          <a:p>
            <a:pPr marL="354013" indent="-354013"/>
            <a:r>
              <a:rPr lang="ja-JP" altLang="en-US" sz="2400" dirty="0">
                <a:latin typeface="UD デジタル 教科書体 NK-R" panose="02020400000000000000" pitchFamily="18" charset="-128"/>
                <a:ea typeface="UD デジタル 教科書体 NK-R" panose="02020400000000000000" pitchFamily="18" charset="-128"/>
              </a:rPr>
              <a:t>東大阪市　建築指導室　建築安全課</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F2027EA6-E9B6-4DFF-8761-0E57261662A9}"/>
              </a:ext>
            </a:extLst>
          </p:cNvPr>
          <p:cNvSpPr txBox="1"/>
          <p:nvPr/>
        </p:nvSpPr>
        <p:spPr>
          <a:xfrm>
            <a:off x="632021" y="9949572"/>
            <a:ext cx="8644162" cy="1077218"/>
          </a:xfrm>
          <a:prstGeom prst="rect">
            <a:avLst/>
          </a:prstGeom>
          <a:noFill/>
        </p:spPr>
        <p:txBody>
          <a:bodyPr wrap="square" rtlCol="0">
            <a:spAutoFit/>
          </a:bodyPr>
          <a:lstStyle/>
          <a:p>
            <a:pPr marL="354013" indent="-354013"/>
            <a:r>
              <a:rPr lang="ja-JP" altLang="en-US" sz="2400" dirty="0">
                <a:latin typeface="UD デジタル 教科書体 NK-R" panose="02020400000000000000" pitchFamily="18" charset="-128"/>
                <a:ea typeface="UD デジタル 教科書体 NK-R" panose="02020400000000000000" pitchFamily="18" charset="-128"/>
              </a:rPr>
              <a:t>注）補助金を活用を検討する場合は、</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必ず契約する前</a:t>
            </a:r>
            <a:r>
              <a:rPr lang="ja-JP" altLang="en-US" sz="2400" dirty="0">
                <a:latin typeface="UD デジタル 教科書体 NK-R" panose="02020400000000000000" pitchFamily="18" charset="-128"/>
                <a:ea typeface="UD デジタル 教科書体 NK-R" panose="02020400000000000000" pitchFamily="18" charset="-128"/>
              </a:rPr>
              <a:t>に</a:t>
            </a:r>
            <a:endParaRPr lang="en-US" altLang="ja-JP" sz="2400" dirty="0">
              <a:latin typeface="UD デジタル 教科書体 NK-R" panose="02020400000000000000" pitchFamily="18" charset="-128"/>
              <a:ea typeface="UD デジタル 教科書体 NK-R" panose="02020400000000000000" pitchFamily="18" charset="-128"/>
            </a:endParaRPr>
          </a:p>
          <a:p>
            <a:pPr marL="354013" indent="-354013"/>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u="sng" dirty="0">
                <a:latin typeface="UD デジタル 教科書体 NK-R" panose="02020400000000000000" pitchFamily="18" charset="-128"/>
                <a:ea typeface="UD デジタル 教科書体 NK-R" panose="02020400000000000000" pitchFamily="18" charset="-128"/>
              </a:rPr>
              <a:t>市町村へご相談ください</a:t>
            </a:r>
            <a:r>
              <a:rPr lang="ja-JP" altLang="en-US" sz="2400" dirty="0">
                <a:latin typeface="UD デジタル 教科書体 NK-R" panose="02020400000000000000" pitchFamily="18" charset="-128"/>
                <a:ea typeface="UD デジタル 教科書体 NK-R" panose="02020400000000000000" pitchFamily="18" charset="-128"/>
              </a:rPr>
              <a:t>。</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4AD6215D-D48E-472D-977F-80F0EFAAAECA}"/>
              </a:ext>
            </a:extLst>
          </p:cNvPr>
          <p:cNvSpPr txBox="1"/>
          <p:nvPr/>
        </p:nvSpPr>
        <p:spPr>
          <a:xfrm>
            <a:off x="522260" y="8701470"/>
            <a:ext cx="8753923" cy="1138773"/>
          </a:xfrm>
          <a:prstGeom prst="rect">
            <a:avLst/>
          </a:prstGeom>
          <a:noFill/>
        </p:spPr>
        <p:txBody>
          <a:bodyPr wrap="square" rtlCol="0">
            <a:spAutoFit/>
          </a:bodyPr>
          <a:lstStyle/>
          <a:p>
            <a:pPr marL="354013" indent="-354013"/>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u="sng" dirty="0">
                <a:latin typeface="UD デジタル 教科書体 NK-R" panose="02020400000000000000" pitchFamily="18" charset="-128"/>
                <a:ea typeface="UD デジタル 教科書体 NK-R" panose="02020400000000000000" pitchFamily="18" charset="-128"/>
              </a:rPr>
              <a:t>内容や条件が</a:t>
            </a:r>
            <a:r>
              <a:rPr lang="ja-JP" altLang="en-US" sz="3600" u="sng" dirty="0">
                <a:latin typeface="UD デジタル 教科書体 NK-R" panose="02020400000000000000" pitchFamily="18" charset="-128"/>
                <a:ea typeface="UD デジタル 教科書体 NK-R" panose="02020400000000000000" pitchFamily="18" charset="-128"/>
              </a:rPr>
              <a:t>市町村によって異なります</a:t>
            </a:r>
            <a:r>
              <a:rPr lang="ja-JP" altLang="en-US" sz="3200" u="sng" dirty="0">
                <a:latin typeface="UD デジタル 教科書体 NK-R" panose="02020400000000000000" pitchFamily="18" charset="-128"/>
                <a:ea typeface="UD デジタル 教科書体 NK-R" panose="02020400000000000000" pitchFamily="18" charset="-128"/>
              </a:rPr>
              <a:t>ので</a:t>
            </a:r>
            <a:r>
              <a:rPr lang="ja-JP" altLang="en-US" sz="3200" dirty="0">
                <a:latin typeface="UD デジタル 教科書体 NK-R" panose="02020400000000000000" pitchFamily="18" charset="-128"/>
                <a:ea typeface="UD デジタル 教科書体 NK-R" panose="02020400000000000000" pitchFamily="18" charset="-128"/>
              </a:rPr>
              <a:t>、</a:t>
            </a:r>
            <a:endParaRPr lang="en-US" altLang="ja-JP" sz="3200" dirty="0">
              <a:latin typeface="UD デジタル 教科書体 NK-R" panose="02020400000000000000" pitchFamily="18" charset="-128"/>
              <a:ea typeface="UD デジタル 教科書体 NK-R" panose="02020400000000000000" pitchFamily="18" charset="-128"/>
            </a:endParaRPr>
          </a:p>
          <a:p>
            <a:pPr marL="354013" indent="-354013"/>
            <a:r>
              <a:rPr lang="ja-JP" altLang="en-US" sz="3200" dirty="0">
                <a:latin typeface="UD デジタル 教科書体 NK-R" panose="02020400000000000000" pitchFamily="18" charset="-128"/>
                <a:ea typeface="UD デジタル 教科書体 NK-R" panose="02020400000000000000" pitchFamily="18" charset="-128"/>
              </a:rPr>
              <a:t>　　担当窓口へご相談ください。</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775C5657-F22B-44E3-8A63-33C655B56370}"/>
              </a:ext>
            </a:extLst>
          </p:cNvPr>
          <p:cNvSpPr txBox="1"/>
          <p:nvPr/>
        </p:nvSpPr>
        <p:spPr>
          <a:xfrm>
            <a:off x="5774091" y="11136118"/>
            <a:ext cx="3298782" cy="1200329"/>
          </a:xfrm>
          <a:prstGeom prst="rect">
            <a:avLst/>
          </a:prstGeom>
          <a:noFill/>
        </p:spPr>
        <p:txBody>
          <a:bodyPr wrap="square" rtlCol="0">
            <a:spAutoFit/>
          </a:bodyPr>
          <a:lstStyle/>
          <a:p>
            <a:pPr marL="354013" indent="-354013"/>
            <a:r>
              <a:rPr lang="en-US" altLang="ja-JP" sz="2400" dirty="0">
                <a:latin typeface="UD デジタル 教科書体 NK-R" panose="02020400000000000000" pitchFamily="18" charset="-128"/>
                <a:ea typeface="UD デジタル 教科書体 NK-R" panose="02020400000000000000" pitchFamily="18" charset="-128"/>
              </a:rPr>
              <a:t>072-924-3790</a:t>
            </a:r>
            <a:r>
              <a:rPr lang="ja-JP" altLang="en-US" sz="2400" dirty="0">
                <a:latin typeface="UD デジタル 教科書体 NK-R" panose="02020400000000000000" pitchFamily="18" charset="-128"/>
                <a:ea typeface="UD デジタル 教科書体 NK-R" panose="02020400000000000000" pitchFamily="18" charset="-128"/>
              </a:rPr>
              <a:t>（直）</a:t>
            </a:r>
            <a:endParaRPr lang="en-US" altLang="ja-JP" sz="2400" dirty="0">
              <a:latin typeface="UD デジタル 教科書体 NK-R" panose="02020400000000000000" pitchFamily="18" charset="-128"/>
              <a:ea typeface="UD デジタル 教科書体 NK-R" panose="02020400000000000000" pitchFamily="18" charset="-128"/>
            </a:endParaRPr>
          </a:p>
          <a:p>
            <a:pPr marL="354013" indent="-354013"/>
            <a:r>
              <a:rPr lang="en-US" altLang="ja-JP" sz="2400" dirty="0">
                <a:latin typeface="UD デジタル 教科書体 NK-R" panose="02020400000000000000" pitchFamily="18" charset="-128"/>
                <a:ea typeface="UD デジタル 教科書体 NK-R" panose="02020400000000000000" pitchFamily="18" charset="-128"/>
              </a:rPr>
              <a:t>072-972-1593</a:t>
            </a:r>
            <a:r>
              <a:rPr lang="ja-JP" altLang="en-US" sz="2400" dirty="0">
                <a:latin typeface="UD デジタル 教科書体 NK-R" panose="02020400000000000000" pitchFamily="18" charset="-128"/>
                <a:ea typeface="UD デジタル 教科書体 NK-R" panose="02020400000000000000" pitchFamily="18" charset="-128"/>
              </a:rPr>
              <a:t>（直）</a:t>
            </a:r>
            <a:endParaRPr lang="en-US" altLang="ja-JP" sz="2400" dirty="0">
              <a:latin typeface="UD デジタル 教科書体 NK-R" panose="02020400000000000000" pitchFamily="18" charset="-128"/>
              <a:ea typeface="UD デジタル 教科書体 NK-R" panose="02020400000000000000" pitchFamily="18" charset="-128"/>
            </a:endParaRPr>
          </a:p>
          <a:p>
            <a:pPr marL="354013" indent="-354013"/>
            <a:r>
              <a:rPr lang="en-US" altLang="ja-JP" sz="2400" dirty="0">
                <a:latin typeface="UD デジタル 教科書体 NK-R" panose="02020400000000000000" pitchFamily="18" charset="-128"/>
                <a:ea typeface="UD デジタル 教科書体 NK-R" panose="02020400000000000000" pitchFamily="18" charset="-128"/>
              </a:rPr>
              <a:t>06-4309-3245</a:t>
            </a:r>
            <a:r>
              <a:rPr lang="ja-JP" altLang="en-US" sz="2400" dirty="0">
                <a:latin typeface="UD デジタル 教科書体 NK-R" panose="02020400000000000000" pitchFamily="18" charset="-128"/>
                <a:ea typeface="UD デジタル 教科書体 NK-R" panose="02020400000000000000" pitchFamily="18" charset="-128"/>
              </a:rPr>
              <a:t>（直）</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9" name="タイトル 1"/>
          <p:cNvSpPr txBox="1">
            <a:spLocks/>
          </p:cNvSpPr>
          <p:nvPr/>
        </p:nvSpPr>
        <p:spPr>
          <a:xfrm>
            <a:off x="5232648" y="286341"/>
            <a:ext cx="4663910" cy="94625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ctr">
              <a:defRPr/>
            </a:pPr>
            <a:r>
              <a:rPr lang="ja-JP" altLang="en-US" sz="2800" dirty="0">
                <a:latin typeface="UD Digi Kyokasho N-B" panose="02020700000000000000" pitchFamily="17" charset="-128"/>
                <a:ea typeface="UD Digi Kyokasho N-B" panose="02020700000000000000" pitchFamily="17" charset="-128"/>
              </a:rPr>
              <a:t>ひとり一人の</a:t>
            </a:r>
            <a:r>
              <a:rPr lang="ja-JP" altLang="en-US" sz="2800" dirty="0" smtClean="0">
                <a:latin typeface="UD Digi Kyokasho N-B" panose="02020700000000000000" pitchFamily="17" charset="-128"/>
                <a:ea typeface="UD Digi Kyokasho N-B" panose="02020700000000000000" pitchFamily="17" charset="-128"/>
              </a:rPr>
              <a:t>備え</a:t>
            </a:r>
            <a:endParaRPr lang="ja-JP" altLang="en-US" sz="2800" dirty="0">
              <a:latin typeface="UD Digi Kyokasho N-B" panose="02020700000000000000" pitchFamily="17" charset="-128"/>
              <a:ea typeface="UD Digi Kyokasho N-B" panose="02020700000000000000" pitchFamily="17" charset="-128"/>
            </a:endParaRPr>
          </a:p>
        </p:txBody>
      </p:sp>
    </p:spTree>
    <p:extLst>
      <p:ext uri="{BB962C8B-B14F-4D97-AF65-F5344CB8AC3E}">
        <p14:creationId xmlns:p14="http://schemas.microsoft.com/office/powerpoint/2010/main" val="273024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254" y="2916740"/>
            <a:ext cx="6480721" cy="4787783"/>
          </a:xfrm>
          <a:prstGeom prst="rect">
            <a:avLst/>
          </a:prstGeom>
          <a:ln>
            <a:noFill/>
          </a:ln>
          <a:effectLst>
            <a:outerShdw blurRad="190500" algn="tl" rotWithShape="0">
              <a:srgbClr val="000000">
                <a:alpha val="70000"/>
              </a:srgbClr>
            </a:outerShdw>
          </a:effectLst>
        </p:spPr>
      </p:pic>
      <p:sp>
        <p:nvSpPr>
          <p:cNvPr id="26" name="タイトル 1"/>
          <p:cNvSpPr txBox="1">
            <a:spLocks/>
          </p:cNvSpPr>
          <p:nvPr/>
        </p:nvSpPr>
        <p:spPr>
          <a:xfrm>
            <a:off x="1404254" y="7741891"/>
            <a:ext cx="5706331" cy="249030"/>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阪神・淡路大震災</a:t>
            </a:r>
            <a:r>
              <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endParaRPr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r">
              <a:defRPr/>
            </a:pPr>
            <a:endParaRPr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27" name="タイトル 1"/>
          <p:cNvSpPr txBox="1">
            <a:spLocks/>
          </p:cNvSpPr>
          <p:nvPr/>
        </p:nvSpPr>
        <p:spPr>
          <a:xfrm>
            <a:off x="3722590" y="7760495"/>
            <a:ext cx="4234506" cy="426000"/>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11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出典　神戸市</a:t>
            </a:r>
          </a:p>
        </p:txBody>
      </p:sp>
      <p:sp>
        <p:nvSpPr>
          <p:cNvPr id="11" name="テキスト ボックス 10">
            <a:extLst>
              <a:ext uri="{FF2B5EF4-FFF2-40B4-BE49-F238E27FC236}">
                <a16:creationId xmlns:a16="http://schemas.microsoft.com/office/drawing/2014/main" id="{D86F2C37-6CEA-4D01-B491-362E65B3A4A2}"/>
              </a:ext>
            </a:extLst>
          </p:cNvPr>
          <p:cNvSpPr txBox="1"/>
          <p:nvPr/>
        </p:nvSpPr>
        <p:spPr>
          <a:xfrm>
            <a:off x="5680287" y="2307871"/>
            <a:ext cx="3969241" cy="1384995"/>
          </a:xfrm>
          <a:prstGeom prst="rect">
            <a:avLst/>
          </a:prstGeom>
          <a:noFill/>
        </p:spPr>
        <p:txBody>
          <a:bodyPr wrap="square" rtlCol="0">
            <a:spAutoFit/>
          </a:bodyPr>
          <a:lstStyle/>
          <a:p>
            <a:endParaRPr lang="ja-JP" altLang="en-US" sz="2800" dirty="0">
              <a:latin typeface="UD デジタル 教科書体 NK-R" panose="02020400000000000000" pitchFamily="18" charset="-128"/>
              <a:ea typeface="UD デジタル 教科書体 NK-R" panose="02020400000000000000" pitchFamily="18" charset="-128"/>
            </a:endParaRPr>
          </a:p>
          <a:p>
            <a:endParaRPr lang="ja-JP" altLang="en-US"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p:txBody>
      </p:sp>
      <p:graphicFrame>
        <p:nvGraphicFramePr>
          <p:cNvPr id="21" name="図表 20">
            <a:extLst>
              <a:ext uri="{FF2B5EF4-FFF2-40B4-BE49-F238E27FC236}">
                <a16:creationId xmlns:a16="http://schemas.microsoft.com/office/drawing/2014/main" id="{EE0CD602-1CDF-4A8D-BF54-BECDDB109A37}"/>
              </a:ext>
            </a:extLst>
          </p:cNvPr>
          <p:cNvGraphicFramePr/>
          <p:nvPr/>
        </p:nvGraphicFramePr>
        <p:xfrm>
          <a:off x="0" y="10323350"/>
          <a:ext cx="9584090" cy="2075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a:extLst>
              <a:ext uri="{FF2B5EF4-FFF2-40B4-BE49-F238E27FC236}">
                <a16:creationId xmlns:a16="http://schemas.microsoft.com/office/drawing/2014/main" id="{41FD2A90-1E29-4E70-82A4-31645BFC37F4}"/>
              </a:ext>
            </a:extLst>
          </p:cNvPr>
          <p:cNvSpPr txBox="1"/>
          <p:nvPr/>
        </p:nvSpPr>
        <p:spPr>
          <a:xfrm>
            <a:off x="965922" y="983195"/>
            <a:ext cx="7920880" cy="1938992"/>
          </a:xfrm>
          <a:prstGeom prst="rect">
            <a:avLst/>
          </a:prstGeom>
          <a:noFill/>
        </p:spPr>
        <p:txBody>
          <a:bodyPr wrap="square" rtlCol="0">
            <a:spAutoFit/>
          </a:bodyPr>
          <a:lstStyle/>
          <a:p>
            <a:pPr algn="ctr"/>
            <a:r>
              <a:rPr kumimoji="1" lang="ja-JP" altLang="en-US" sz="6000" u="sng" dirty="0">
                <a:solidFill>
                  <a:srgbClr val="FF0000"/>
                </a:solidFill>
                <a:latin typeface="UD デジタル 教科書体 NP-B" panose="02020700000000000000" pitchFamily="18" charset="-128"/>
                <a:ea typeface="UD デジタル 教科書体 NP-B" panose="02020700000000000000" pitchFamily="18" charset="-128"/>
              </a:rPr>
              <a:t>家具固定をすることで救える命がある</a:t>
            </a:r>
          </a:p>
        </p:txBody>
      </p:sp>
      <p:pic>
        <p:nvPicPr>
          <p:cNvPr id="4" name="図 3">
            <a:extLst>
              <a:ext uri="{FF2B5EF4-FFF2-40B4-BE49-F238E27FC236}">
                <a16:creationId xmlns:a16="http://schemas.microsoft.com/office/drawing/2014/main" id="{6977869D-61DA-443F-B5C0-02EFF48A2371}"/>
              </a:ext>
            </a:extLst>
          </p:cNvPr>
          <p:cNvPicPr>
            <a:picLocks noChangeAspect="1"/>
          </p:cNvPicPr>
          <p:nvPr/>
        </p:nvPicPr>
        <p:blipFill>
          <a:blip r:embed="rId8"/>
          <a:stretch>
            <a:fillRect/>
          </a:stretch>
        </p:blipFill>
        <p:spPr>
          <a:xfrm>
            <a:off x="-955039" y="4931081"/>
            <a:ext cx="8065624" cy="7863687"/>
          </a:xfrm>
          <a:prstGeom prst="rect">
            <a:avLst/>
          </a:prstGeom>
        </p:spPr>
      </p:pic>
      <p:sp>
        <p:nvSpPr>
          <p:cNvPr id="7" name="テキスト ボックス 6">
            <a:extLst>
              <a:ext uri="{FF2B5EF4-FFF2-40B4-BE49-F238E27FC236}">
                <a16:creationId xmlns:a16="http://schemas.microsoft.com/office/drawing/2014/main" id="{F159B025-9920-4FAB-81FA-4D989C44AF2A}"/>
              </a:ext>
            </a:extLst>
          </p:cNvPr>
          <p:cNvSpPr txBox="1"/>
          <p:nvPr/>
        </p:nvSpPr>
        <p:spPr>
          <a:xfrm>
            <a:off x="5207267" y="8561057"/>
            <a:ext cx="3744416" cy="830997"/>
          </a:xfrm>
          <a:prstGeom prst="rect">
            <a:avLst/>
          </a:prstGeom>
          <a:noFill/>
        </p:spPr>
        <p:txBody>
          <a:bodyPr wrap="square" rtlCol="0">
            <a:spAutoFit/>
          </a:bodyPr>
          <a:lstStyle/>
          <a:p>
            <a:r>
              <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3979</a:t>
            </a:r>
            <a:r>
              <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rPr>
              <a:t>人」</a:t>
            </a:r>
          </a:p>
        </p:txBody>
      </p:sp>
      <p:sp>
        <p:nvSpPr>
          <p:cNvPr id="8" name="テキスト ボックス 7">
            <a:extLst>
              <a:ext uri="{FF2B5EF4-FFF2-40B4-BE49-F238E27FC236}">
                <a16:creationId xmlns:a16="http://schemas.microsoft.com/office/drawing/2014/main" id="{32CCF082-B1EF-4E2D-A8E8-ED211AB897DE}"/>
              </a:ext>
            </a:extLst>
          </p:cNvPr>
          <p:cNvSpPr txBox="1"/>
          <p:nvPr/>
        </p:nvSpPr>
        <p:spPr>
          <a:xfrm>
            <a:off x="5207267" y="9738970"/>
            <a:ext cx="3744416" cy="2062103"/>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これは、</a:t>
            </a:r>
            <a:endParaRPr kumimoji="1"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3200" dirty="0">
                <a:latin typeface="UD デジタル 教科書体 NP-B" panose="02020700000000000000" pitchFamily="18" charset="-128"/>
                <a:ea typeface="UD デジタル 教科書体 NP-B" panose="02020700000000000000" pitchFamily="18" charset="-128"/>
              </a:rPr>
              <a:t>阪神淡路大震災で失われた</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圧死</a:t>
            </a:r>
            <a:r>
              <a:rPr kumimoji="1" lang="ja-JP" altLang="en-US" sz="3200" dirty="0">
                <a:latin typeface="UD デジタル 教科書体 NP-B" panose="02020700000000000000" pitchFamily="18" charset="-128"/>
                <a:ea typeface="UD デジタル 教科書体 NP-B" panose="02020700000000000000" pitchFamily="18" charset="-128"/>
              </a:rPr>
              <a:t>者数です。</a:t>
            </a:r>
          </a:p>
        </p:txBody>
      </p:sp>
      <p:grpSp>
        <p:nvGrpSpPr>
          <p:cNvPr id="12" name="グループ化 11">
            <a:extLst>
              <a:ext uri="{FF2B5EF4-FFF2-40B4-BE49-F238E27FC236}">
                <a16:creationId xmlns:a16="http://schemas.microsoft.com/office/drawing/2014/main" id="{82E8F3BA-E30C-41FC-AB53-967E3EAA4CF4}"/>
              </a:ext>
            </a:extLst>
          </p:cNvPr>
          <p:cNvGrpSpPr/>
          <p:nvPr/>
        </p:nvGrpSpPr>
        <p:grpSpPr>
          <a:xfrm>
            <a:off x="426362" y="306513"/>
            <a:ext cx="9000000" cy="698036"/>
            <a:chOff x="1025118" y="12313"/>
            <a:chExt cx="9241282" cy="698036"/>
          </a:xfrm>
        </p:grpSpPr>
        <p:sp>
          <p:nvSpPr>
            <p:cNvPr id="13" name="タイトル 1">
              <a:extLst>
                <a:ext uri="{FF2B5EF4-FFF2-40B4-BE49-F238E27FC236}">
                  <a16:creationId xmlns:a16="http://schemas.microsoft.com/office/drawing/2014/main" id="{6B81EA63-F569-4167-AB36-E3490661374C}"/>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ひとり一人の備え　</a:t>
              </a:r>
            </a:p>
          </p:txBody>
        </p:sp>
        <p:cxnSp>
          <p:nvCxnSpPr>
            <p:cNvPr id="14" name="直線コネクタ 13">
              <a:extLst>
                <a:ext uri="{FF2B5EF4-FFF2-40B4-BE49-F238E27FC236}">
                  <a16:creationId xmlns:a16="http://schemas.microsoft.com/office/drawing/2014/main" id="{CD64F449-8634-435E-B134-2088E7B6F3EE}"/>
                </a:ext>
              </a:extLst>
            </p:cNvPr>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82887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653EECA-7EBD-4536-BD8D-20B1AA47D46F}"/>
              </a:ext>
            </a:extLst>
          </p:cNvPr>
          <p:cNvPicPr>
            <a:picLocks noChangeAspect="1"/>
          </p:cNvPicPr>
          <p:nvPr/>
        </p:nvPicPr>
        <p:blipFill>
          <a:blip r:embed="rId2"/>
          <a:stretch>
            <a:fillRect/>
          </a:stretch>
        </p:blipFill>
        <p:spPr>
          <a:xfrm>
            <a:off x="77216" y="2545229"/>
            <a:ext cx="9498845" cy="4955421"/>
          </a:xfrm>
          <a:prstGeom prst="rect">
            <a:avLst/>
          </a:prstGeom>
        </p:spPr>
      </p:pic>
      <p:sp>
        <p:nvSpPr>
          <p:cNvPr id="2" name="タイトル 1">
            <a:extLst>
              <a:ext uri="{FF2B5EF4-FFF2-40B4-BE49-F238E27FC236}">
                <a16:creationId xmlns:a16="http://schemas.microsoft.com/office/drawing/2014/main" id="{E1DDE8DF-A90E-4A6D-8E98-BB936027018C}"/>
              </a:ext>
            </a:extLst>
          </p:cNvPr>
          <p:cNvSpPr txBox="1">
            <a:spLocks/>
          </p:cNvSpPr>
          <p:nvPr/>
        </p:nvSpPr>
        <p:spPr>
          <a:xfrm>
            <a:off x="4357677" y="74142"/>
            <a:ext cx="5375386" cy="726055"/>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a:t>
            </a:r>
          </a:p>
        </p:txBody>
      </p:sp>
      <p:sp>
        <p:nvSpPr>
          <p:cNvPr id="9" name="サブタイトル 2">
            <a:extLst>
              <a:ext uri="{FF2B5EF4-FFF2-40B4-BE49-F238E27FC236}">
                <a16:creationId xmlns:a16="http://schemas.microsoft.com/office/drawing/2014/main" id="{31248592-78B7-49DF-AFF0-C86259664A9B}"/>
              </a:ext>
            </a:extLst>
          </p:cNvPr>
          <p:cNvSpPr txBox="1">
            <a:spLocks/>
          </p:cNvSpPr>
          <p:nvPr/>
        </p:nvSpPr>
        <p:spPr>
          <a:xfrm>
            <a:off x="131863" y="800198"/>
            <a:ext cx="9601200" cy="2811424"/>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kumimoji="1"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kumimoji="1"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kumimoji="1"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9pPr>
          </a:lstStyle>
          <a:p>
            <a:pPr algn="l">
              <a:spcBef>
                <a:spcPts val="0"/>
              </a:spcBef>
            </a:pPr>
            <a:endParaRPr lang="en-US" altLang="ja-JP" sz="2400" b="1" kern="0" dirty="0">
              <a:latin typeface="UD デジタル 教科書体 NP-R" panose="02020400000000000000" pitchFamily="18" charset="-128"/>
              <a:ea typeface="UD デジタル 教科書体 NP-R" panose="02020400000000000000" pitchFamily="18" charset="-128"/>
            </a:endParaRPr>
          </a:p>
        </p:txBody>
      </p:sp>
      <p:sp>
        <p:nvSpPr>
          <p:cNvPr id="10" name="サブタイトル 2">
            <a:extLst>
              <a:ext uri="{FF2B5EF4-FFF2-40B4-BE49-F238E27FC236}">
                <a16:creationId xmlns:a16="http://schemas.microsoft.com/office/drawing/2014/main" id="{F8971B29-BD98-4B39-A575-94D92DC14380}"/>
              </a:ext>
            </a:extLst>
          </p:cNvPr>
          <p:cNvSpPr txBox="1">
            <a:spLocks/>
          </p:cNvSpPr>
          <p:nvPr/>
        </p:nvSpPr>
        <p:spPr>
          <a:xfrm>
            <a:off x="77216" y="11622151"/>
            <a:ext cx="8810283" cy="656039"/>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kumimoji="1"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kumimoji="1"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kumimoji="1"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9pPr>
          </a:lstStyle>
          <a:p>
            <a:pPr algn="l">
              <a:spcBef>
                <a:spcPts val="0"/>
              </a:spcBef>
            </a:pPr>
            <a:endParaRPr lang="en-US" altLang="ja-JP" sz="1200" kern="0" dirty="0">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a:extLst>
              <a:ext uri="{FF2B5EF4-FFF2-40B4-BE49-F238E27FC236}">
                <a16:creationId xmlns:a16="http://schemas.microsoft.com/office/drawing/2014/main" id="{1BB180F7-22B5-4CA6-AFE3-64D2183DDDDA}"/>
              </a:ext>
            </a:extLst>
          </p:cNvPr>
          <p:cNvSpPr txBox="1"/>
          <p:nvPr/>
        </p:nvSpPr>
        <p:spPr>
          <a:xfrm>
            <a:off x="426362" y="975569"/>
            <a:ext cx="8748472" cy="1569660"/>
          </a:xfrm>
          <a:prstGeom prst="rect">
            <a:avLst/>
          </a:prstGeom>
          <a:noFill/>
        </p:spPr>
        <p:txBody>
          <a:bodyPr wrap="square" rtlCol="0">
            <a:spAutoFit/>
          </a:bodyPr>
          <a:lstStyle/>
          <a:p>
            <a:pPr algn="ctr"/>
            <a:r>
              <a:rPr kumimoji="1" lang="ja-JP" altLang="en-US" sz="4800" b="1" u="sng" dirty="0">
                <a:latin typeface="UD デジタル 教科書体 NP-B" panose="02020700000000000000" pitchFamily="18" charset="-128"/>
                <a:ea typeface="UD デジタル 教科書体 NP-B" panose="02020700000000000000" pitchFamily="18" charset="-128"/>
              </a:rPr>
              <a:t>自宅のリビングにある</a:t>
            </a:r>
            <a:endParaRPr kumimoji="1" lang="en-US" altLang="ja-JP" sz="4800" b="1" u="sng" dirty="0">
              <a:latin typeface="UD デジタル 教科書体 NP-B" panose="02020700000000000000" pitchFamily="18" charset="-128"/>
              <a:ea typeface="UD デジタル 教科書体 NP-B" panose="02020700000000000000" pitchFamily="18" charset="-128"/>
            </a:endParaRPr>
          </a:p>
          <a:p>
            <a:pPr algn="ctr"/>
            <a:r>
              <a:rPr kumimoji="1" lang="ja-JP" altLang="en-US" sz="4800" b="1" u="sng" dirty="0">
                <a:latin typeface="UD デジタル 教科書体 NP-B" panose="02020700000000000000" pitchFamily="18" charset="-128"/>
                <a:ea typeface="UD デジタル 教科書体 NP-B" panose="02020700000000000000" pitchFamily="18" charset="-128"/>
              </a:rPr>
              <a:t>危険箇所を想像してみよう！</a:t>
            </a:r>
          </a:p>
        </p:txBody>
      </p:sp>
      <p:sp>
        <p:nvSpPr>
          <p:cNvPr id="17" name="テキスト ボックス 16">
            <a:extLst>
              <a:ext uri="{FF2B5EF4-FFF2-40B4-BE49-F238E27FC236}">
                <a16:creationId xmlns:a16="http://schemas.microsoft.com/office/drawing/2014/main" id="{C8A04587-454B-4985-998D-153A31B56D19}"/>
              </a:ext>
            </a:extLst>
          </p:cNvPr>
          <p:cNvSpPr txBox="1"/>
          <p:nvPr/>
        </p:nvSpPr>
        <p:spPr>
          <a:xfrm>
            <a:off x="578741" y="7878704"/>
            <a:ext cx="7119736" cy="2203680"/>
          </a:xfrm>
          <a:prstGeom prst="rect">
            <a:avLst/>
          </a:prstGeom>
          <a:noFill/>
        </p:spPr>
        <p:txBody>
          <a:bodyPr wrap="square" rtlCol="0">
            <a:spAutoFit/>
          </a:bodyPr>
          <a:lstStyle/>
          <a:p>
            <a:r>
              <a:rPr kumimoji="1"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家具固定チェックリスト</a:t>
            </a:r>
            <a:endParaRPr kumimoji="1"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□出入り口近くに家具を置いていないか。</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□倒れやすい家具に転倒防止器具があるか。</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□照明が落ちやすくなってないか。</a:t>
            </a:r>
            <a:endParaRPr kumimoji="1" lang="en-US" altLang="ja-JP" sz="2800"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
        <p:nvSpPr>
          <p:cNvPr id="18" name="正方形/長方形 17">
            <a:extLst>
              <a:ext uri="{FF2B5EF4-FFF2-40B4-BE49-F238E27FC236}">
                <a16:creationId xmlns:a16="http://schemas.microsoft.com/office/drawing/2014/main" id="{9F2EBDA6-02E5-427D-B310-3B37CE86BFA0}"/>
              </a:ext>
            </a:extLst>
          </p:cNvPr>
          <p:cNvSpPr/>
          <p:nvPr/>
        </p:nvSpPr>
        <p:spPr>
          <a:xfrm>
            <a:off x="300600" y="7589370"/>
            <a:ext cx="9008604" cy="26705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363D4860-33BD-49DA-8CB8-A696D2F5E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28" y="8224695"/>
            <a:ext cx="1853406" cy="1853406"/>
          </a:xfrm>
          <a:prstGeom prst="rect">
            <a:avLst/>
          </a:prstGeom>
        </p:spPr>
      </p:pic>
      <p:sp>
        <p:nvSpPr>
          <p:cNvPr id="23" name="テキスト ボックス 22">
            <a:extLst>
              <a:ext uri="{FF2B5EF4-FFF2-40B4-BE49-F238E27FC236}">
                <a16:creationId xmlns:a16="http://schemas.microsoft.com/office/drawing/2014/main" id="{5BE022B4-5B29-43CD-94EF-A8F8D52191B9}"/>
              </a:ext>
            </a:extLst>
          </p:cNvPr>
          <p:cNvSpPr txBox="1"/>
          <p:nvPr/>
        </p:nvSpPr>
        <p:spPr>
          <a:xfrm>
            <a:off x="606310" y="10782912"/>
            <a:ext cx="8388577" cy="1323439"/>
          </a:xfrm>
          <a:prstGeom prst="rect">
            <a:avLst/>
          </a:prstGeom>
          <a:noFill/>
        </p:spPr>
        <p:txBody>
          <a:bodyPr wrap="square" rtlCol="0">
            <a:spAutoFit/>
          </a:bodyPr>
          <a:lstStyle/>
          <a:p>
            <a:pPr algn="ctr"/>
            <a:r>
              <a:rPr kumimoji="1"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9</a:t>
            </a:r>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月</a:t>
            </a:r>
            <a:r>
              <a:rPr kumimoji="1"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a:t>
            </a:r>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日</a:t>
            </a:r>
            <a:r>
              <a:rPr kumimoji="1" lang="ja-JP" altLang="en-US" sz="4000" dirty="0">
                <a:latin typeface="UD デジタル 教科書体 NP-B" panose="02020700000000000000" pitchFamily="18" charset="-128"/>
                <a:ea typeface="UD デジタル 教科書体 NP-B" panose="02020700000000000000" pitchFamily="18" charset="-128"/>
              </a:rPr>
              <a:t>は</a:t>
            </a:r>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防災の日</a:t>
            </a:r>
            <a:r>
              <a:rPr kumimoji="1" lang="ja-JP" altLang="en-US" sz="4000" dirty="0">
                <a:latin typeface="UD デジタル 教科書体 NP-B" panose="02020700000000000000" pitchFamily="18" charset="-128"/>
                <a:ea typeface="UD デジタル 教科書体 NP-B" panose="02020700000000000000" pitchFamily="18" charset="-128"/>
              </a:rPr>
              <a:t>！</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実際に自宅をチェックしましょう。</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grpSp>
        <p:nvGrpSpPr>
          <p:cNvPr id="11" name="グループ化 10">
            <a:extLst>
              <a:ext uri="{FF2B5EF4-FFF2-40B4-BE49-F238E27FC236}">
                <a16:creationId xmlns:a16="http://schemas.microsoft.com/office/drawing/2014/main" id="{8ACECC6F-7877-42B5-B4DF-7AA1C768AB5C}"/>
              </a:ext>
            </a:extLst>
          </p:cNvPr>
          <p:cNvGrpSpPr/>
          <p:nvPr/>
        </p:nvGrpSpPr>
        <p:grpSpPr>
          <a:xfrm>
            <a:off x="426362" y="306513"/>
            <a:ext cx="9000000" cy="698036"/>
            <a:chOff x="1025118" y="12313"/>
            <a:chExt cx="9241282" cy="698036"/>
          </a:xfrm>
        </p:grpSpPr>
        <p:sp>
          <p:nvSpPr>
            <p:cNvPr id="12" name="タイトル 1">
              <a:extLst>
                <a:ext uri="{FF2B5EF4-FFF2-40B4-BE49-F238E27FC236}">
                  <a16:creationId xmlns:a16="http://schemas.microsoft.com/office/drawing/2014/main" id="{A8CDFEA2-6ACD-4B23-839A-A0C3EE98B3A8}"/>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ひとり一人の備え　</a:t>
              </a:r>
            </a:p>
          </p:txBody>
        </p:sp>
        <p:cxnSp>
          <p:nvCxnSpPr>
            <p:cNvPr id="14" name="直線コネクタ 13">
              <a:extLst>
                <a:ext uri="{FF2B5EF4-FFF2-40B4-BE49-F238E27FC236}">
                  <a16:creationId xmlns:a16="http://schemas.microsoft.com/office/drawing/2014/main" id="{28F87C32-BFFA-4534-A94E-7FDDC9A5D359}"/>
                </a:ext>
              </a:extLst>
            </p:cNvPr>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98005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A3 297x420 mm</PresentationFormat>
  <Paragraphs>160</Paragraphs>
  <Slides>11</Slides>
  <Notes>1</Notes>
  <HiddenSlides>0</HiddenSlides>
  <MMClips>0</MMClips>
  <ScaleCrop>false</ScaleCrop>
  <HeadingPairs>
    <vt:vector size="6" baseType="variant">
      <vt:variant>
        <vt:lpstr>使用されているフォント</vt:lpstr>
      </vt:variant>
      <vt:variant>
        <vt:i4>17</vt:i4>
      </vt:variant>
      <vt:variant>
        <vt:lpstr>テーマ</vt:lpstr>
      </vt:variant>
      <vt:variant>
        <vt:i4>4</vt:i4>
      </vt:variant>
      <vt:variant>
        <vt:lpstr>スライド タイトル</vt:lpstr>
      </vt:variant>
      <vt:variant>
        <vt:i4>11</vt:i4>
      </vt:variant>
    </vt:vector>
  </HeadingPairs>
  <TitlesOfParts>
    <vt:vector size="32" baseType="lpstr">
      <vt:lpstr>HG丸ｺﾞｼｯｸM-PRO</vt:lpstr>
      <vt:lpstr>ＭＳ Ｐゴシック</vt:lpstr>
      <vt:lpstr>UD Digi Kyokasho N-B</vt:lpstr>
      <vt:lpstr>UD Digi Kyokasho NK-B</vt:lpstr>
      <vt:lpstr>UD Digi Kyokasho NK-R</vt:lpstr>
      <vt:lpstr>UD デジタル 教科書体 N-B</vt:lpstr>
      <vt:lpstr>UD デジタル 教科書体 NK-B</vt:lpstr>
      <vt:lpstr>UD デジタル 教科書体 NK-R</vt:lpstr>
      <vt:lpstr>UD デジタル 教科書体 NP-B</vt:lpstr>
      <vt:lpstr>UD デジタル 教科書体 NP-R</vt:lpstr>
      <vt:lpstr>メイリオ</vt:lpstr>
      <vt:lpstr>游ゴシック</vt:lpstr>
      <vt:lpstr>游ゴシック Light</vt:lpstr>
      <vt:lpstr>Arial</vt:lpstr>
      <vt:lpstr>Calibri</vt:lpstr>
      <vt:lpstr>Calibri Light</vt:lpstr>
      <vt:lpstr>Wingdings 2</vt:lpstr>
      <vt:lpstr>HDOfficeLightV0</vt:lpstr>
      <vt:lpstr>1_Office テーマ</vt:lpstr>
      <vt:lpstr>1_Office ​​テーマ</vt:lpstr>
      <vt:lpstr>1_HDOfficeLightV0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2021-09-22T08:36:03Z</dcterms:created>
  <dcterms:modified xsi:type="dcterms:W3CDTF">2021-09-27T00:51:51Z</dcterms:modified>
</cp:coreProperties>
</file>