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84" r:id="rId3"/>
    <p:sldMasterId id="2147483708" r:id="rId4"/>
  </p:sldMasterIdLst>
  <p:notesMasterIdLst>
    <p:notesMasterId r:id="rId16"/>
  </p:notesMasterIdLst>
  <p:sldIdLst>
    <p:sldId id="367" r:id="rId5"/>
    <p:sldId id="368" r:id="rId6"/>
    <p:sldId id="369" r:id="rId7"/>
    <p:sldId id="370" r:id="rId8"/>
    <p:sldId id="373" r:id="rId9"/>
    <p:sldId id="293" r:id="rId10"/>
    <p:sldId id="374" r:id="rId11"/>
    <p:sldId id="329" r:id="rId12"/>
    <p:sldId id="375" r:id="rId13"/>
    <p:sldId id="376" r:id="rId14"/>
    <p:sldId id="336" r:id="rId15"/>
  </p:sldIdLst>
  <p:sldSz cx="9601200" cy="12801600" type="A3"/>
  <p:notesSz cx="6807200" cy="9939338"/>
  <p:defaultTextStyle>
    <a:defPPr>
      <a:defRPr lang="ja-JP"/>
    </a:defPPr>
    <a:lvl1pPr marL="0" algn="l" defTabSz="1280160" rtl="0" eaLnBrk="1" latinLnBrk="0" hangingPunct="1">
      <a:defRPr kumimoji="1" sz="252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kumimoji="1" sz="252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kumimoji="1" sz="252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kumimoji="1" sz="252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kumimoji="1" sz="252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kumimoji="1" sz="252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kumimoji="1" sz="252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kumimoji="1" sz="252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kumimoji="1" sz="25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66"/>
    <a:srgbClr val="99FFCC"/>
    <a:srgbClr val="FFFFCC"/>
    <a:srgbClr val="E9D623"/>
    <a:srgbClr val="CCFFFF"/>
    <a:srgbClr val="FFCCFF"/>
    <a:srgbClr val="FFFF66"/>
    <a:srgbClr val="CCFF99"/>
    <a:srgbClr val="FCA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195" autoAdjust="0"/>
  </p:normalViewPr>
  <p:slideViewPr>
    <p:cSldViewPr>
      <p:cViewPr>
        <p:scale>
          <a:sx n="66" d="100"/>
          <a:sy n="66" d="100"/>
        </p:scale>
        <p:origin x="1254" y="-2322"/>
      </p:cViewPr>
      <p:guideLst>
        <p:guide orient="horz" pos="4032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F88E5-5E2D-44BF-AA61-3DB3E58B43C8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46300" y="1243013"/>
            <a:ext cx="25146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98775-B4EF-4910-8DE3-8581BE823D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0677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20090" y="3976796"/>
            <a:ext cx="8161020" cy="2744046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40180" y="7254240"/>
            <a:ext cx="6720840" cy="32715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F587-E80B-42E3-BE7C-38C1D86570C4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635B-9C52-4B79-9621-4A48797023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529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F587-E80B-42E3-BE7C-38C1D86570C4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635B-9C52-4B79-9621-4A48797023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6718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960870" y="512660"/>
            <a:ext cx="2160270" cy="10922846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80060" y="512660"/>
            <a:ext cx="6320790" cy="10922846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F587-E80B-42E3-BE7C-38C1D86570C4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635B-9C52-4B79-9621-4A48797023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3413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2099123"/>
            <a:ext cx="7200900" cy="4456853"/>
          </a:xfrm>
        </p:spPr>
        <p:txBody>
          <a:bodyPr anchor="b">
            <a:normAutofit/>
          </a:bodyPr>
          <a:lstStyle>
            <a:lvl1pPr algn="ctr">
              <a:defRPr sz="472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>
            <a:normAutofit/>
          </a:bodyPr>
          <a:lstStyle>
            <a:lvl1pPr marL="0" indent="0" algn="ctr">
              <a:buNone/>
              <a:defRPr sz="189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0045" indent="0" algn="ctr">
              <a:buNone/>
              <a:defRPr sz="2205"/>
            </a:lvl2pPr>
            <a:lvl3pPr marL="720090" indent="0" algn="ctr">
              <a:buNone/>
              <a:defRPr sz="1890"/>
            </a:lvl3pPr>
            <a:lvl4pPr marL="1080135" indent="0" algn="ctr">
              <a:buNone/>
              <a:defRPr sz="1575"/>
            </a:lvl4pPr>
            <a:lvl5pPr marL="1440180" indent="0" algn="ctr">
              <a:buNone/>
              <a:defRPr sz="1575"/>
            </a:lvl5pPr>
            <a:lvl6pPr marL="1800225" indent="0" algn="ctr">
              <a:buNone/>
              <a:defRPr sz="1575"/>
            </a:lvl6pPr>
            <a:lvl7pPr marL="2160270" indent="0" algn="ctr">
              <a:buNone/>
              <a:defRPr sz="1575"/>
            </a:lvl7pPr>
            <a:lvl8pPr marL="2520315" indent="0" algn="ctr">
              <a:buNone/>
              <a:defRPr sz="1575"/>
            </a:lvl8pPr>
            <a:lvl9pPr marL="2880360" indent="0" algn="ctr">
              <a:buNone/>
              <a:defRPr sz="1575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1B23-273A-4BE0-AD57-9CB7AD47CAA2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EA0D-C164-43CD-BA87-BF6CAF300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2041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1B23-273A-4BE0-AD57-9CB7AD47CAA2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EA0D-C164-43CD-BA87-BF6CAF300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8967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6523"/>
            <a:ext cx="8281035" cy="5322255"/>
          </a:xfrm>
        </p:spPr>
        <p:txBody>
          <a:bodyPr anchor="b">
            <a:normAutofit/>
          </a:bodyPr>
          <a:lstStyle>
            <a:lvl1pPr>
              <a:defRPr sz="4725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498249"/>
            <a:ext cx="8281035" cy="2800349"/>
          </a:xfrm>
        </p:spPr>
        <p:txBody>
          <a:bodyPr anchor="t">
            <a:normAutofit/>
          </a:bodyPr>
          <a:lstStyle>
            <a:lvl1pPr marL="0" indent="0">
              <a:buNone/>
              <a:defRPr sz="189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0045" indent="0">
              <a:buNone/>
              <a:defRPr sz="1418">
                <a:solidFill>
                  <a:schemeClr val="tx1">
                    <a:tint val="75000"/>
                  </a:schemeClr>
                </a:solidFill>
              </a:defRPr>
            </a:lvl2pPr>
            <a:lvl3pPr marL="7200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3pPr>
            <a:lvl4pPr marL="1080135" indent="0">
              <a:buNone/>
              <a:defRPr sz="1103">
                <a:solidFill>
                  <a:schemeClr val="tx1">
                    <a:tint val="75000"/>
                  </a:schemeClr>
                </a:solidFill>
              </a:defRPr>
            </a:lvl4pPr>
            <a:lvl5pPr marL="1440180" indent="0">
              <a:buNone/>
              <a:defRPr sz="1103">
                <a:solidFill>
                  <a:schemeClr val="tx1">
                    <a:tint val="75000"/>
                  </a:schemeClr>
                </a:solidFill>
              </a:defRPr>
            </a:lvl5pPr>
            <a:lvl6pPr marL="1800225" indent="0">
              <a:buNone/>
              <a:defRPr sz="1103">
                <a:solidFill>
                  <a:schemeClr val="tx1">
                    <a:tint val="75000"/>
                  </a:schemeClr>
                </a:solidFill>
              </a:defRPr>
            </a:lvl6pPr>
            <a:lvl7pPr marL="2160270" indent="0">
              <a:buNone/>
              <a:defRPr sz="1103">
                <a:solidFill>
                  <a:schemeClr val="tx1">
                    <a:tint val="75000"/>
                  </a:schemeClr>
                </a:solidFill>
              </a:defRPr>
            </a:lvl7pPr>
            <a:lvl8pPr marL="2520315" indent="0">
              <a:buNone/>
              <a:defRPr sz="1103">
                <a:solidFill>
                  <a:schemeClr val="tx1">
                    <a:tint val="75000"/>
                  </a:schemeClr>
                </a:solidFill>
              </a:defRPr>
            </a:lvl8pPr>
            <a:lvl9pPr marL="2880360" indent="0">
              <a:buNone/>
              <a:defRPr sz="11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1B23-273A-4BE0-AD57-9CB7AD47CAA2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EA0D-C164-43CD-BA87-BF6CAF300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6532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5538" y="3413761"/>
            <a:ext cx="4080510" cy="812249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13761"/>
            <a:ext cx="4080510" cy="812249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1B23-273A-4BE0-AD57-9CB7AD47CAA2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EA0D-C164-43CD-BA87-BF6CAF300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4022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537" y="3139454"/>
            <a:ext cx="4060508" cy="154130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90" b="1"/>
            </a:lvl1pPr>
            <a:lvl2pPr marL="360045" indent="0">
              <a:buNone/>
              <a:defRPr sz="1575" b="1"/>
            </a:lvl2pPr>
            <a:lvl3pPr marL="720090" indent="0">
              <a:buNone/>
              <a:defRPr sz="1418" b="1"/>
            </a:lvl3pPr>
            <a:lvl4pPr marL="1080135" indent="0">
              <a:buNone/>
              <a:defRPr sz="1260" b="1"/>
            </a:lvl4pPr>
            <a:lvl5pPr marL="1440180" indent="0">
              <a:buNone/>
              <a:defRPr sz="1260" b="1"/>
            </a:lvl5pPr>
            <a:lvl6pPr marL="1800225" indent="0">
              <a:buNone/>
              <a:defRPr sz="1260" b="1"/>
            </a:lvl6pPr>
            <a:lvl7pPr marL="2160270" indent="0">
              <a:buNone/>
              <a:defRPr sz="1260" b="1"/>
            </a:lvl7pPr>
            <a:lvl8pPr marL="2520315" indent="0">
              <a:buNone/>
              <a:defRPr sz="1260" b="1"/>
            </a:lvl8pPr>
            <a:lvl9pPr marL="2880360" indent="0">
              <a:buNone/>
              <a:defRPr sz="12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537" y="4680761"/>
            <a:ext cx="4060508" cy="687031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9455"/>
            <a:ext cx="4080511" cy="1541303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90" b="1"/>
            </a:lvl1pPr>
            <a:lvl2pPr marL="360045" indent="0">
              <a:buNone/>
              <a:defRPr sz="1575" b="1"/>
            </a:lvl2pPr>
            <a:lvl3pPr marL="720090" indent="0">
              <a:buNone/>
              <a:defRPr sz="1418" b="1"/>
            </a:lvl3pPr>
            <a:lvl4pPr marL="1080135" indent="0">
              <a:buNone/>
              <a:defRPr sz="1260" b="1"/>
            </a:lvl4pPr>
            <a:lvl5pPr marL="1440180" indent="0">
              <a:buNone/>
              <a:defRPr sz="1260" b="1"/>
            </a:lvl5pPr>
            <a:lvl6pPr marL="1800225" indent="0">
              <a:buNone/>
              <a:defRPr sz="1260" b="1"/>
            </a:lvl6pPr>
            <a:lvl7pPr marL="2160270" indent="0">
              <a:buNone/>
              <a:defRPr sz="1260" b="1"/>
            </a:lvl7pPr>
            <a:lvl8pPr marL="2520315" indent="0">
              <a:buNone/>
              <a:defRPr sz="1260" b="1"/>
            </a:lvl8pPr>
            <a:lvl9pPr marL="2880360" indent="0">
              <a:buNone/>
              <a:defRPr sz="12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80761"/>
            <a:ext cx="4080511" cy="687031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1B23-273A-4BE0-AD57-9CB7AD47CAA2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EA0D-C164-43CD-BA87-BF6CAF300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529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1B23-273A-4BE0-AD57-9CB7AD47CAA2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EA0D-C164-43CD-BA87-BF6CAF300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50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1B23-273A-4BE0-AD57-9CB7AD47CAA2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EA0D-C164-43CD-BA87-BF6CAF300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6034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483" y="853441"/>
            <a:ext cx="3096387" cy="2987034"/>
          </a:xfrm>
        </p:spPr>
        <p:txBody>
          <a:bodyPr anchor="b">
            <a:normAutofit/>
          </a:bodyPr>
          <a:lstStyle>
            <a:lvl1pPr>
              <a:defRPr sz="252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0510" y="1849120"/>
            <a:ext cx="4860608" cy="9103360"/>
          </a:xfrm>
        </p:spPr>
        <p:txBody>
          <a:bodyPr/>
          <a:lstStyle>
            <a:lvl1pPr>
              <a:defRPr sz="2520"/>
            </a:lvl1pPr>
            <a:lvl2pPr>
              <a:defRPr sz="2205"/>
            </a:lvl2pPr>
            <a:lvl3pPr>
              <a:defRPr sz="189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483" y="3840479"/>
            <a:ext cx="3096387" cy="711200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60"/>
            </a:lvl1pPr>
            <a:lvl2pPr marL="360045" indent="0">
              <a:buNone/>
              <a:defRPr sz="945"/>
            </a:lvl2pPr>
            <a:lvl3pPr marL="720090" indent="0">
              <a:buNone/>
              <a:defRPr sz="788"/>
            </a:lvl3pPr>
            <a:lvl4pPr marL="1080135" indent="0">
              <a:buNone/>
              <a:defRPr sz="709"/>
            </a:lvl4pPr>
            <a:lvl5pPr marL="1440180" indent="0">
              <a:buNone/>
              <a:defRPr sz="709"/>
            </a:lvl5pPr>
            <a:lvl6pPr marL="1800225" indent="0">
              <a:buNone/>
              <a:defRPr sz="709"/>
            </a:lvl6pPr>
            <a:lvl7pPr marL="2160270" indent="0">
              <a:buNone/>
              <a:defRPr sz="709"/>
            </a:lvl7pPr>
            <a:lvl8pPr marL="2520315" indent="0">
              <a:buNone/>
              <a:defRPr sz="709"/>
            </a:lvl8pPr>
            <a:lvl9pPr marL="2880360" indent="0">
              <a:buNone/>
              <a:defRPr sz="709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1B23-273A-4BE0-AD57-9CB7AD47CAA2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EA0D-C164-43CD-BA87-BF6CAF300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7367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F587-E80B-42E3-BE7C-38C1D86570C4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635B-9C52-4B79-9621-4A48797023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8378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483" y="853440"/>
            <a:ext cx="3096387" cy="2987040"/>
          </a:xfrm>
        </p:spPr>
        <p:txBody>
          <a:bodyPr anchor="b">
            <a:normAutofit/>
          </a:bodyPr>
          <a:lstStyle>
            <a:lvl1pPr>
              <a:defRPr sz="252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80510" y="1849120"/>
            <a:ext cx="4860608" cy="9103360"/>
          </a:xfrm>
        </p:spPr>
        <p:txBody>
          <a:bodyPr/>
          <a:lstStyle>
            <a:lvl1pPr marL="0" indent="0">
              <a:buNone/>
              <a:defRPr sz="2520"/>
            </a:lvl1pPr>
            <a:lvl2pPr marL="360045" indent="0">
              <a:buNone/>
              <a:defRPr sz="2205"/>
            </a:lvl2pPr>
            <a:lvl3pPr marL="720090" indent="0">
              <a:buNone/>
              <a:defRPr sz="1890"/>
            </a:lvl3pPr>
            <a:lvl4pPr marL="1080135" indent="0">
              <a:buNone/>
              <a:defRPr sz="1575"/>
            </a:lvl4pPr>
            <a:lvl5pPr marL="1440180" indent="0">
              <a:buNone/>
              <a:defRPr sz="1575"/>
            </a:lvl5pPr>
            <a:lvl6pPr marL="1800225" indent="0">
              <a:buNone/>
              <a:defRPr sz="1575"/>
            </a:lvl6pPr>
            <a:lvl7pPr marL="2160270" indent="0">
              <a:buNone/>
              <a:defRPr sz="1575"/>
            </a:lvl7pPr>
            <a:lvl8pPr marL="2520315" indent="0">
              <a:buNone/>
              <a:defRPr sz="1575"/>
            </a:lvl8pPr>
            <a:lvl9pPr marL="2880360" indent="0">
              <a:buNone/>
              <a:defRPr sz="157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483" y="3840480"/>
            <a:ext cx="3096387" cy="7112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60"/>
            </a:lvl1pPr>
            <a:lvl2pPr marL="360045" indent="0">
              <a:buNone/>
              <a:defRPr sz="945"/>
            </a:lvl2pPr>
            <a:lvl3pPr marL="720090" indent="0">
              <a:buNone/>
              <a:defRPr sz="788"/>
            </a:lvl3pPr>
            <a:lvl4pPr marL="1080135" indent="0">
              <a:buNone/>
              <a:defRPr sz="709"/>
            </a:lvl4pPr>
            <a:lvl5pPr marL="1440180" indent="0">
              <a:buNone/>
              <a:defRPr sz="709"/>
            </a:lvl5pPr>
            <a:lvl6pPr marL="1800225" indent="0">
              <a:buNone/>
              <a:defRPr sz="709"/>
            </a:lvl6pPr>
            <a:lvl7pPr marL="2160270" indent="0">
              <a:buNone/>
              <a:defRPr sz="709"/>
            </a:lvl7pPr>
            <a:lvl8pPr marL="2520315" indent="0">
              <a:buNone/>
              <a:defRPr sz="709"/>
            </a:lvl8pPr>
            <a:lvl9pPr marL="2880360" indent="0">
              <a:buNone/>
              <a:defRPr sz="709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1B23-273A-4BE0-AD57-9CB7AD47CAA2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EA0D-C164-43CD-BA87-BF6CAF300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6986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1B23-273A-4BE0-AD57-9CB7AD47CAA2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EA0D-C164-43CD-BA87-BF6CAF300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3143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72676"/>
            <a:ext cx="2070259" cy="1084876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72677"/>
            <a:ext cx="6090761" cy="1084876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1B23-273A-4BE0-AD57-9CB7AD47CAA2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EA0D-C164-43CD-BA87-BF6CAF300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459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8236B9-DF29-4E37-A16E-3863A9ACA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50" y="2095078"/>
            <a:ext cx="7200900" cy="4456853"/>
          </a:xfrm>
        </p:spPr>
        <p:txBody>
          <a:bodyPr anchor="b"/>
          <a:lstStyle>
            <a:lvl1pPr algn="ctr">
              <a:defRPr sz="4725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24DF49D-96CB-4091-A1CE-B1922223B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1890"/>
            </a:lvl1pPr>
            <a:lvl2pPr marL="360045" indent="0" algn="ctr">
              <a:buNone/>
              <a:defRPr sz="1575"/>
            </a:lvl2pPr>
            <a:lvl3pPr marL="720090" indent="0" algn="ctr">
              <a:buNone/>
              <a:defRPr sz="1418"/>
            </a:lvl3pPr>
            <a:lvl4pPr marL="1080135" indent="0" algn="ctr">
              <a:buNone/>
              <a:defRPr sz="1260"/>
            </a:lvl4pPr>
            <a:lvl5pPr marL="1440180" indent="0" algn="ctr">
              <a:buNone/>
              <a:defRPr sz="1260"/>
            </a:lvl5pPr>
            <a:lvl6pPr marL="1800225" indent="0" algn="ctr">
              <a:buNone/>
              <a:defRPr sz="1260"/>
            </a:lvl6pPr>
            <a:lvl7pPr marL="2160270" indent="0" algn="ctr">
              <a:buNone/>
              <a:defRPr sz="1260"/>
            </a:lvl7pPr>
            <a:lvl8pPr marL="2520315" indent="0" algn="ctr">
              <a:buNone/>
              <a:defRPr sz="1260"/>
            </a:lvl8pPr>
            <a:lvl9pPr marL="2880360" indent="0" algn="ctr">
              <a:buNone/>
              <a:defRPr sz="126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D7C082A-3BE3-42E7-A018-E7C88C745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1758-A855-4055-9234-FC74AABDAEB7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64A2615-4590-44A4-85EB-7797791E6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48084E4-5746-4851-9E55-6803758F5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C63F-2AF5-49E6-A33A-91D6088F22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26990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2A0BB9-DA6B-49F6-8B40-FB524B879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F60D5D-AD0D-4287-8111-9ADD5851A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F26C3DC-D6FA-4D2D-80A1-329A344E3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1758-A855-4055-9234-FC74AABDAEB7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EE05590-9A7B-4343-945C-8EBEEDA93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6404F10-9435-4D5C-A052-5B874D188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C63F-2AF5-49E6-A33A-91D6088F22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3911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97815E-7061-42D9-A599-067ED1056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82" y="3191512"/>
            <a:ext cx="8281035" cy="5325109"/>
          </a:xfrm>
        </p:spPr>
        <p:txBody>
          <a:bodyPr anchor="b"/>
          <a:lstStyle>
            <a:lvl1pPr>
              <a:defRPr sz="4725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843DA1F-11BA-4B0C-B361-47E862A0D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082" y="8566999"/>
            <a:ext cx="8281035" cy="2800349"/>
          </a:xfrm>
        </p:spPr>
        <p:txBody>
          <a:bodyPr/>
          <a:lstStyle>
            <a:lvl1pPr marL="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1pPr>
            <a:lvl2pPr marL="36004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720090" indent="0">
              <a:buNone/>
              <a:defRPr sz="1418">
                <a:solidFill>
                  <a:schemeClr val="tx1">
                    <a:tint val="75000"/>
                  </a:schemeClr>
                </a:solidFill>
              </a:defRPr>
            </a:lvl3pPr>
            <a:lvl4pPr marL="108013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4401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180022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16027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52031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C1DC190-528E-49FF-BE74-0E130B34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1758-A855-4055-9234-FC74AABDAEB7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EDF8C19-2277-47F4-99D2-315613B94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BAE2E52-9520-4295-BEA6-7C422D421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C63F-2AF5-49E6-A33A-91D6088F22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0756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233422-4D38-4ABC-9AF5-FF07B5DB6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A37078-F85E-4ECE-8157-96B2BBD69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620939B-3298-4C39-ACD0-151B007338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22217F1-28D9-49D7-AEAF-F06270755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1758-A855-4055-9234-FC74AABDAEB7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2D78CD6-8CEF-4A26-939A-7C61CA969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1CB7BA1-45BF-4E16-9486-481B3174B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C63F-2AF5-49E6-A33A-91D6088F22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564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AE0DEA-D47B-40EF-90A0-355C1CA8F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333" y="681568"/>
            <a:ext cx="8281035" cy="2474384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4EFD3CE-2039-4C0A-8DF6-AF40AAC5E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60045" indent="0">
              <a:buNone/>
              <a:defRPr sz="1575" b="1"/>
            </a:lvl2pPr>
            <a:lvl3pPr marL="720090" indent="0">
              <a:buNone/>
              <a:defRPr sz="1418" b="1"/>
            </a:lvl3pPr>
            <a:lvl4pPr marL="1080135" indent="0">
              <a:buNone/>
              <a:defRPr sz="1260" b="1"/>
            </a:lvl4pPr>
            <a:lvl5pPr marL="1440180" indent="0">
              <a:buNone/>
              <a:defRPr sz="1260" b="1"/>
            </a:lvl5pPr>
            <a:lvl6pPr marL="1800225" indent="0">
              <a:buNone/>
              <a:defRPr sz="1260" b="1"/>
            </a:lvl6pPr>
            <a:lvl7pPr marL="2160270" indent="0">
              <a:buNone/>
              <a:defRPr sz="1260" b="1"/>
            </a:lvl7pPr>
            <a:lvl8pPr marL="2520315" indent="0">
              <a:buNone/>
              <a:defRPr sz="1260" b="1"/>
            </a:lvl8pPr>
            <a:lvl9pPr marL="2880360" indent="0">
              <a:buNone/>
              <a:defRPr sz="126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035CCBA-0A62-4C6B-956D-5101C74BC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69D854A-7F6F-47E7-9460-539F8385DC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60607" y="3138171"/>
            <a:ext cx="4081761" cy="1537969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60045" indent="0">
              <a:buNone/>
              <a:defRPr sz="1575" b="1"/>
            </a:lvl2pPr>
            <a:lvl3pPr marL="720090" indent="0">
              <a:buNone/>
              <a:defRPr sz="1418" b="1"/>
            </a:lvl3pPr>
            <a:lvl4pPr marL="1080135" indent="0">
              <a:buNone/>
              <a:defRPr sz="1260" b="1"/>
            </a:lvl4pPr>
            <a:lvl5pPr marL="1440180" indent="0">
              <a:buNone/>
              <a:defRPr sz="1260" b="1"/>
            </a:lvl5pPr>
            <a:lvl6pPr marL="1800225" indent="0">
              <a:buNone/>
              <a:defRPr sz="1260" b="1"/>
            </a:lvl6pPr>
            <a:lvl7pPr marL="2160270" indent="0">
              <a:buNone/>
              <a:defRPr sz="1260" b="1"/>
            </a:lvl7pPr>
            <a:lvl8pPr marL="2520315" indent="0">
              <a:buNone/>
              <a:defRPr sz="1260" b="1"/>
            </a:lvl8pPr>
            <a:lvl9pPr marL="2880360" indent="0">
              <a:buNone/>
              <a:defRPr sz="126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DDCE958-31AE-455C-A220-1FBC8B6DC3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60607" y="4676140"/>
            <a:ext cx="4081761" cy="687789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5F6C0FB-246C-4FC9-AD96-B31F50157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1758-A855-4055-9234-FC74AABDAEB7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2B0C369-EC03-4D68-AEBC-4B8CADACE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68671F0-4854-49EC-B5F6-8778B550C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C63F-2AF5-49E6-A33A-91D6088F22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45987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734C06-D2CA-4A8C-B78A-2455E9E37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18C8C04-B9CE-49D3-9B5E-4BC28DB90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1758-A855-4055-9234-FC74AABDAEB7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E080AAD-98E6-47D1-BD09-500571B9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6FD5F0-5860-4A11-9D58-BD3E82C4C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C63F-2AF5-49E6-A33A-91D6088F22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1875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6700B7A-EC27-4F93-BED2-2EB1D97E9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1758-A855-4055-9234-FC74AABDAEB7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EE7E9FE-43DC-430C-B175-666ACF91F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3B24DE7-6835-48B8-B06B-DE58571E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C63F-2AF5-49E6-A33A-91D6088F22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475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8429" y="8226214"/>
            <a:ext cx="8161020" cy="2542540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58429" y="5425866"/>
            <a:ext cx="8161020" cy="280034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F587-E80B-42E3-BE7C-38C1D86570C4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635B-9C52-4B79-9621-4A48797023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4423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6DF8AB-525F-4FF2-AD38-9C80B7AFE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252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E2951F-D972-4BA8-9C47-48506A5DE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1760" y="1843194"/>
            <a:ext cx="4860608" cy="9097433"/>
          </a:xfrm>
        </p:spPr>
        <p:txBody>
          <a:bodyPr/>
          <a:lstStyle>
            <a:lvl1pPr>
              <a:defRPr sz="2520"/>
            </a:lvl1pPr>
            <a:lvl2pPr>
              <a:defRPr sz="2205"/>
            </a:lvl2pPr>
            <a:lvl3pPr>
              <a:defRPr sz="189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AD10601-B517-4BF3-AAB4-94F9A0F509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260"/>
            </a:lvl1pPr>
            <a:lvl2pPr marL="360045" indent="0">
              <a:buNone/>
              <a:defRPr sz="1103"/>
            </a:lvl2pPr>
            <a:lvl3pPr marL="720090" indent="0">
              <a:buNone/>
              <a:defRPr sz="945"/>
            </a:lvl3pPr>
            <a:lvl4pPr marL="1080135" indent="0">
              <a:buNone/>
              <a:defRPr sz="788"/>
            </a:lvl4pPr>
            <a:lvl5pPr marL="1440180" indent="0">
              <a:buNone/>
              <a:defRPr sz="788"/>
            </a:lvl5pPr>
            <a:lvl6pPr marL="1800225" indent="0">
              <a:buNone/>
              <a:defRPr sz="788"/>
            </a:lvl6pPr>
            <a:lvl7pPr marL="2160270" indent="0">
              <a:buNone/>
              <a:defRPr sz="788"/>
            </a:lvl7pPr>
            <a:lvl8pPr marL="2520315" indent="0">
              <a:buNone/>
              <a:defRPr sz="788"/>
            </a:lvl8pPr>
            <a:lvl9pPr marL="2880360" indent="0">
              <a:buNone/>
              <a:defRPr sz="788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AD81329-5556-4DAF-BC57-F45226939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1758-A855-4055-9234-FC74AABDAEB7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5CE914A-2831-4880-BF2B-F7EDE15A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93BAA30-09B8-4563-BF17-C40E37716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C63F-2AF5-49E6-A33A-91D6088F22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526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0861D7-4B7E-4E68-84EF-50BB99D3B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252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24281C6-E883-4E2E-9D64-B12A7C8605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081760" y="1843194"/>
            <a:ext cx="4860608" cy="9097433"/>
          </a:xfrm>
        </p:spPr>
        <p:txBody>
          <a:bodyPr/>
          <a:lstStyle>
            <a:lvl1pPr marL="0" indent="0">
              <a:buNone/>
              <a:defRPr sz="2520"/>
            </a:lvl1pPr>
            <a:lvl2pPr marL="360045" indent="0">
              <a:buNone/>
              <a:defRPr sz="2205"/>
            </a:lvl2pPr>
            <a:lvl3pPr marL="720090" indent="0">
              <a:buNone/>
              <a:defRPr sz="1890"/>
            </a:lvl3pPr>
            <a:lvl4pPr marL="1080135" indent="0">
              <a:buNone/>
              <a:defRPr sz="1575"/>
            </a:lvl4pPr>
            <a:lvl5pPr marL="1440180" indent="0">
              <a:buNone/>
              <a:defRPr sz="1575"/>
            </a:lvl5pPr>
            <a:lvl6pPr marL="1800225" indent="0">
              <a:buNone/>
              <a:defRPr sz="1575"/>
            </a:lvl6pPr>
            <a:lvl7pPr marL="2160270" indent="0">
              <a:buNone/>
              <a:defRPr sz="1575"/>
            </a:lvl7pPr>
            <a:lvl8pPr marL="2520315" indent="0">
              <a:buNone/>
              <a:defRPr sz="1575"/>
            </a:lvl8pPr>
            <a:lvl9pPr marL="2880360" indent="0">
              <a:buNone/>
              <a:defRPr sz="1575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9F56CA4-9D61-4E6C-B620-BF19FFE5E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260"/>
            </a:lvl1pPr>
            <a:lvl2pPr marL="360045" indent="0">
              <a:buNone/>
              <a:defRPr sz="1103"/>
            </a:lvl2pPr>
            <a:lvl3pPr marL="720090" indent="0">
              <a:buNone/>
              <a:defRPr sz="945"/>
            </a:lvl3pPr>
            <a:lvl4pPr marL="1080135" indent="0">
              <a:buNone/>
              <a:defRPr sz="788"/>
            </a:lvl4pPr>
            <a:lvl5pPr marL="1440180" indent="0">
              <a:buNone/>
              <a:defRPr sz="788"/>
            </a:lvl5pPr>
            <a:lvl6pPr marL="1800225" indent="0">
              <a:buNone/>
              <a:defRPr sz="788"/>
            </a:lvl6pPr>
            <a:lvl7pPr marL="2160270" indent="0">
              <a:buNone/>
              <a:defRPr sz="788"/>
            </a:lvl7pPr>
            <a:lvl8pPr marL="2520315" indent="0">
              <a:buNone/>
              <a:defRPr sz="788"/>
            </a:lvl8pPr>
            <a:lvl9pPr marL="2880360" indent="0">
              <a:buNone/>
              <a:defRPr sz="788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4BCABC9-AD8D-4242-BDB6-5B89B1F7B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1758-A855-4055-9234-FC74AABDAEB7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6735466-31FD-4BF2-882A-C8C723252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612D831-56A2-49B0-8F22-3D9A2847B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C63F-2AF5-49E6-A33A-91D6088F22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9130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52F315-C4C0-40DB-A3C8-0B064D414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70F57CB-364E-417E-911B-123F5F825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14BBEA6-BDDB-49FA-9AE5-B21DE849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1758-A855-4055-9234-FC74AABDAEB7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1AD5103-1C4B-44B1-8B38-57C2F3809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51416B9-4EB3-4944-BA75-2A01010D3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C63F-2AF5-49E6-A33A-91D6088F22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2091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C149A2D-A5C4-4DF3-8F99-399734F3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A0FFCAE-1926-413F-AD00-2E7987FAF0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A36DAA3-ECD1-412E-AD9E-41A61D9D0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1758-A855-4055-9234-FC74AABDAEB7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164A6B9-E96F-48AB-BBFC-A631125C7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9B9A2DF-6D2D-48A6-B7A6-E59925D1F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3C63F-2AF5-49E6-A33A-91D6088F22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717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2099123"/>
            <a:ext cx="7200900" cy="4456853"/>
          </a:xfrm>
        </p:spPr>
        <p:txBody>
          <a:bodyPr anchor="b">
            <a:normAutofit/>
          </a:bodyPr>
          <a:lstStyle>
            <a:lvl1pPr algn="ctr">
              <a:defRPr sz="1993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>
            <a:normAutofit/>
          </a:bodyPr>
          <a:lstStyle>
            <a:lvl1pPr marL="0" indent="0" algn="ctr">
              <a:buNone/>
              <a:defRPr sz="7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51890" indent="0" algn="ctr">
              <a:buNone/>
              <a:defRPr sz="930"/>
            </a:lvl2pPr>
            <a:lvl3pPr marL="303780" indent="0" algn="ctr">
              <a:buNone/>
              <a:defRPr sz="797"/>
            </a:lvl3pPr>
            <a:lvl4pPr marL="455670" indent="0" algn="ctr">
              <a:buNone/>
              <a:defRPr sz="665"/>
            </a:lvl4pPr>
            <a:lvl5pPr marL="607559" indent="0" algn="ctr">
              <a:buNone/>
              <a:defRPr sz="665"/>
            </a:lvl5pPr>
            <a:lvl6pPr marL="759450" indent="0" algn="ctr">
              <a:buNone/>
              <a:defRPr sz="665"/>
            </a:lvl6pPr>
            <a:lvl7pPr marL="911340" indent="0" algn="ctr">
              <a:buNone/>
              <a:defRPr sz="665"/>
            </a:lvl7pPr>
            <a:lvl8pPr marL="1063230" indent="0" algn="ctr">
              <a:buNone/>
              <a:defRPr sz="665"/>
            </a:lvl8pPr>
            <a:lvl9pPr marL="1215120" indent="0" algn="ctr">
              <a:buNone/>
              <a:defRPr sz="665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1B23-273A-4BE0-AD57-9CB7AD47CAA2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EA0D-C164-43CD-BA87-BF6CAF300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3300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1B23-273A-4BE0-AD57-9CB7AD47CAA2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EA0D-C164-43CD-BA87-BF6CAF300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05548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3" y="3196523"/>
            <a:ext cx="8281035" cy="5322255"/>
          </a:xfrm>
        </p:spPr>
        <p:txBody>
          <a:bodyPr anchor="b">
            <a:normAutofit/>
          </a:bodyPr>
          <a:lstStyle>
            <a:lvl1pPr>
              <a:defRPr sz="1993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3" y="8498251"/>
            <a:ext cx="8281035" cy="2800349"/>
          </a:xfrm>
        </p:spPr>
        <p:txBody>
          <a:bodyPr anchor="t">
            <a:normAutofit/>
          </a:bodyPr>
          <a:lstStyle>
            <a:lvl1pPr marL="0" indent="0">
              <a:buNone/>
              <a:defRPr sz="79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51890" indent="0">
              <a:buNone/>
              <a:defRPr sz="599">
                <a:solidFill>
                  <a:schemeClr val="tx1">
                    <a:tint val="75000"/>
                  </a:schemeClr>
                </a:solidFill>
              </a:defRPr>
            </a:lvl2pPr>
            <a:lvl3pPr marL="303780" indent="0">
              <a:buNone/>
              <a:defRPr sz="532">
                <a:solidFill>
                  <a:schemeClr val="tx1">
                    <a:tint val="75000"/>
                  </a:schemeClr>
                </a:solidFill>
              </a:defRPr>
            </a:lvl3pPr>
            <a:lvl4pPr marL="455670" indent="0">
              <a:buNone/>
              <a:defRPr sz="465">
                <a:solidFill>
                  <a:schemeClr val="tx1">
                    <a:tint val="75000"/>
                  </a:schemeClr>
                </a:solidFill>
              </a:defRPr>
            </a:lvl4pPr>
            <a:lvl5pPr marL="607559" indent="0">
              <a:buNone/>
              <a:defRPr sz="465">
                <a:solidFill>
                  <a:schemeClr val="tx1">
                    <a:tint val="75000"/>
                  </a:schemeClr>
                </a:solidFill>
              </a:defRPr>
            </a:lvl5pPr>
            <a:lvl6pPr marL="759450" indent="0">
              <a:buNone/>
              <a:defRPr sz="465">
                <a:solidFill>
                  <a:schemeClr val="tx1">
                    <a:tint val="75000"/>
                  </a:schemeClr>
                </a:solidFill>
              </a:defRPr>
            </a:lvl6pPr>
            <a:lvl7pPr marL="911340" indent="0">
              <a:buNone/>
              <a:defRPr sz="465">
                <a:solidFill>
                  <a:schemeClr val="tx1">
                    <a:tint val="75000"/>
                  </a:schemeClr>
                </a:solidFill>
              </a:defRPr>
            </a:lvl7pPr>
            <a:lvl8pPr marL="1063230" indent="0">
              <a:buNone/>
              <a:defRPr sz="465">
                <a:solidFill>
                  <a:schemeClr val="tx1">
                    <a:tint val="75000"/>
                  </a:schemeClr>
                </a:solidFill>
              </a:defRPr>
            </a:lvl8pPr>
            <a:lvl9pPr marL="1215120" indent="0">
              <a:buNone/>
              <a:defRPr sz="4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1B23-273A-4BE0-AD57-9CB7AD47CAA2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EA0D-C164-43CD-BA87-BF6CAF300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73950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5538" y="3413763"/>
            <a:ext cx="4080510" cy="812249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13763"/>
            <a:ext cx="4080510" cy="812249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1B23-273A-4BE0-AD57-9CB7AD47CAA2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EA0D-C164-43CD-BA87-BF6CAF300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13253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537" y="3139456"/>
            <a:ext cx="4060508" cy="1541305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797" b="1"/>
            </a:lvl1pPr>
            <a:lvl2pPr marL="151890" indent="0">
              <a:buNone/>
              <a:defRPr sz="665" b="1"/>
            </a:lvl2pPr>
            <a:lvl3pPr marL="303780" indent="0">
              <a:buNone/>
              <a:defRPr sz="599" b="1"/>
            </a:lvl3pPr>
            <a:lvl4pPr marL="455670" indent="0">
              <a:buNone/>
              <a:defRPr sz="532" b="1"/>
            </a:lvl4pPr>
            <a:lvl5pPr marL="607559" indent="0">
              <a:buNone/>
              <a:defRPr sz="532" b="1"/>
            </a:lvl5pPr>
            <a:lvl6pPr marL="759450" indent="0">
              <a:buNone/>
              <a:defRPr sz="532" b="1"/>
            </a:lvl6pPr>
            <a:lvl7pPr marL="911340" indent="0">
              <a:buNone/>
              <a:defRPr sz="532" b="1"/>
            </a:lvl7pPr>
            <a:lvl8pPr marL="1063230" indent="0">
              <a:buNone/>
              <a:defRPr sz="532" b="1"/>
            </a:lvl8pPr>
            <a:lvl9pPr marL="1215120" indent="0">
              <a:buNone/>
              <a:defRPr sz="53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537" y="4680763"/>
            <a:ext cx="4060508" cy="687031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9" y="3139455"/>
            <a:ext cx="4080511" cy="1541303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797" b="1"/>
            </a:lvl1pPr>
            <a:lvl2pPr marL="151890" indent="0">
              <a:buNone/>
              <a:defRPr sz="665" b="1"/>
            </a:lvl2pPr>
            <a:lvl3pPr marL="303780" indent="0">
              <a:buNone/>
              <a:defRPr sz="599" b="1"/>
            </a:lvl3pPr>
            <a:lvl4pPr marL="455670" indent="0">
              <a:buNone/>
              <a:defRPr sz="532" b="1"/>
            </a:lvl4pPr>
            <a:lvl5pPr marL="607559" indent="0">
              <a:buNone/>
              <a:defRPr sz="532" b="1"/>
            </a:lvl5pPr>
            <a:lvl6pPr marL="759450" indent="0">
              <a:buNone/>
              <a:defRPr sz="532" b="1"/>
            </a:lvl6pPr>
            <a:lvl7pPr marL="911340" indent="0">
              <a:buNone/>
              <a:defRPr sz="532" b="1"/>
            </a:lvl7pPr>
            <a:lvl8pPr marL="1063230" indent="0">
              <a:buNone/>
              <a:defRPr sz="532" b="1"/>
            </a:lvl8pPr>
            <a:lvl9pPr marL="1215120" indent="0">
              <a:buNone/>
              <a:defRPr sz="53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9" y="4680763"/>
            <a:ext cx="4080511" cy="687031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1B23-273A-4BE0-AD57-9CB7AD47CAA2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EA0D-C164-43CD-BA87-BF6CAF300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677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1B23-273A-4BE0-AD57-9CB7AD47CAA2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EA0D-C164-43CD-BA87-BF6CAF300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91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80060" y="2987042"/>
            <a:ext cx="4240530" cy="8448464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880610" y="2987042"/>
            <a:ext cx="4240530" cy="8448464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F587-E80B-42E3-BE7C-38C1D86570C4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635B-9C52-4B79-9621-4A48797023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67874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1B23-273A-4BE0-AD57-9CB7AD47CAA2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EA0D-C164-43CD-BA87-BF6CAF300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15113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484" y="853441"/>
            <a:ext cx="3096387" cy="2987034"/>
          </a:xfrm>
        </p:spPr>
        <p:txBody>
          <a:bodyPr anchor="b">
            <a:normAutofit/>
          </a:bodyPr>
          <a:lstStyle>
            <a:lvl1pPr>
              <a:defRPr sz="1063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0511" y="1849120"/>
            <a:ext cx="4860608" cy="9103360"/>
          </a:xfrm>
        </p:spPr>
        <p:txBody>
          <a:bodyPr/>
          <a:lstStyle>
            <a:lvl1pPr>
              <a:defRPr sz="1063"/>
            </a:lvl1pPr>
            <a:lvl2pPr>
              <a:defRPr sz="930"/>
            </a:lvl2pPr>
            <a:lvl3pPr>
              <a:defRPr sz="797"/>
            </a:lvl3pPr>
            <a:lvl4pPr>
              <a:defRPr sz="665"/>
            </a:lvl4pPr>
            <a:lvl5pPr>
              <a:defRPr sz="665"/>
            </a:lvl5pPr>
            <a:lvl6pPr>
              <a:defRPr sz="665"/>
            </a:lvl6pPr>
            <a:lvl7pPr>
              <a:defRPr sz="665"/>
            </a:lvl7pPr>
            <a:lvl8pPr>
              <a:defRPr sz="665"/>
            </a:lvl8pPr>
            <a:lvl9pPr>
              <a:defRPr sz="66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484" y="3840479"/>
            <a:ext cx="3096387" cy="711200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532"/>
            </a:lvl1pPr>
            <a:lvl2pPr marL="151890" indent="0">
              <a:buNone/>
              <a:defRPr sz="398"/>
            </a:lvl2pPr>
            <a:lvl3pPr marL="303780" indent="0">
              <a:buNone/>
              <a:defRPr sz="332"/>
            </a:lvl3pPr>
            <a:lvl4pPr marL="455670" indent="0">
              <a:buNone/>
              <a:defRPr sz="299"/>
            </a:lvl4pPr>
            <a:lvl5pPr marL="607559" indent="0">
              <a:buNone/>
              <a:defRPr sz="299"/>
            </a:lvl5pPr>
            <a:lvl6pPr marL="759450" indent="0">
              <a:buNone/>
              <a:defRPr sz="299"/>
            </a:lvl6pPr>
            <a:lvl7pPr marL="911340" indent="0">
              <a:buNone/>
              <a:defRPr sz="299"/>
            </a:lvl7pPr>
            <a:lvl8pPr marL="1063230" indent="0">
              <a:buNone/>
              <a:defRPr sz="299"/>
            </a:lvl8pPr>
            <a:lvl9pPr marL="1215120" indent="0">
              <a:buNone/>
              <a:defRPr sz="299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1B23-273A-4BE0-AD57-9CB7AD47CAA2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EA0D-C164-43CD-BA87-BF6CAF300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73425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484" y="853440"/>
            <a:ext cx="3096387" cy="2987040"/>
          </a:xfrm>
        </p:spPr>
        <p:txBody>
          <a:bodyPr anchor="b">
            <a:normAutofit/>
          </a:bodyPr>
          <a:lstStyle>
            <a:lvl1pPr>
              <a:defRPr sz="1063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80511" y="1849120"/>
            <a:ext cx="4860608" cy="9103360"/>
          </a:xfrm>
        </p:spPr>
        <p:txBody>
          <a:bodyPr/>
          <a:lstStyle>
            <a:lvl1pPr marL="0" indent="0">
              <a:buNone/>
              <a:defRPr sz="1063"/>
            </a:lvl1pPr>
            <a:lvl2pPr marL="151890" indent="0">
              <a:buNone/>
              <a:defRPr sz="930"/>
            </a:lvl2pPr>
            <a:lvl3pPr marL="303780" indent="0">
              <a:buNone/>
              <a:defRPr sz="797"/>
            </a:lvl3pPr>
            <a:lvl4pPr marL="455670" indent="0">
              <a:buNone/>
              <a:defRPr sz="665"/>
            </a:lvl4pPr>
            <a:lvl5pPr marL="607559" indent="0">
              <a:buNone/>
              <a:defRPr sz="665"/>
            </a:lvl5pPr>
            <a:lvl6pPr marL="759450" indent="0">
              <a:buNone/>
              <a:defRPr sz="665"/>
            </a:lvl6pPr>
            <a:lvl7pPr marL="911340" indent="0">
              <a:buNone/>
              <a:defRPr sz="665"/>
            </a:lvl7pPr>
            <a:lvl8pPr marL="1063230" indent="0">
              <a:buNone/>
              <a:defRPr sz="665"/>
            </a:lvl8pPr>
            <a:lvl9pPr marL="1215120" indent="0">
              <a:buNone/>
              <a:defRPr sz="66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484" y="3840480"/>
            <a:ext cx="3096387" cy="7112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532"/>
            </a:lvl1pPr>
            <a:lvl2pPr marL="151890" indent="0">
              <a:buNone/>
              <a:defRPr sz="398"/>
            </a:lvl2pPr>
            <a:lvl3pPr marL="303780" indent="0">
              <a:buNone/>
              <a:defRPr sz="332"/>
            </a:lvl3pPr>
            <a:lvl4pPr marL="455670" indent="0">
              <a:buNone/>
              <a:defRPr sz="299"/>
            </a:lvl4pPr>
            <a:lvl5pPr marL="607559" indent="0">
              <a:buNone/>
              <a:defRPr sz="299"/>
            </a:lvl5pPr>
            <a:lvl6pPr marL="759450" indent="0">
              <a:buNone/>
              <a:defRPr sz="299"/>
            </a:lvl6pPr>
            <a:lvl7pPr marL="911340" indent="0">
              <a:buNone/>
              <a:defRPr sz="299"/>
            </a:lvl7pPr>
            <a:lvl8pPr marL="1063230" indent="0">
              <a:buNone/>
              <a:defRPr sz="299"/>
            </a:lvl8pPr>
            <a:lvl9pPr marL="1215120" indent="0">
              <a:buNone/>
              <a:defRPr sz="299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1B23-273A-4BE0-AD57-9CB7AD47CAA2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EA0D-C164-43CD-BA87-BF6CAF300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78398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1B23-273A-4BE0-AD57-9CB7AD47CAA2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EA0D-C164-43CD-BA87-BF6CAF300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8865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72676"/>
            <a:ext cx="2070259" cy="1084876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72679"/>
            <a:ext cx="6090761" cy="1084876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91B23-273A-4BE0-AD57-9CB7AD47CAA2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AEA0D-C164-43CD-BA87-BF6CAF300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0761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80061" y="2865544"/>
            <a:ext cx="4242197" cy="1194222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80061" y="4059766"/>
            <a:ext cx="4242197" cy="7375738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877278" y="2865544"/>
            <a:ext cx="4243863" cy="1194222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877278" y="4059766"/>
            <a:ext cx="4243863" cy="7375738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F587-E80B-42E3-BE7C-38C1D86570C4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635B-9C52-4B79-9621-4A48797023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6983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F587-E80B-42E3-BE7C-38C1D86570C4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635B-9C52-4B79-9621-4A48797023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045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F587-E80B-42E3-BE7C-38C1D86570C4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635B-9C52-4B79-9621-4A48797023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238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0061" y="509694"/>
            <a:ext cx="3158729" cy="216916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53803" y="509695"/>
            <a:ext cx="5367338" cy="10925811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80061" y="2678855"/>
            <a:ext cx="3158729" cy="8756651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F587-E80B-42E3-BE7C-38C1D86570C4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635B-9C52-4B79-9621-4A48797023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2916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81902" y="8961121"/>
            <a:ext cx="5760720" cy="105791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881902" y="1143846"/>
            <a:ext cx="5760720" cy="7680960"/>
          </a:xfrm>
        </p:spPr>
        <p:txBody>
          <a:bodyPr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881902" y="10019032"/>
            <a:ext cx="5760720" cy="1502409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F587-E80B-42E3-BE7C-38C1D86570C4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3635B-9C52-4B79-9621-4A48797023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7662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80060" y="512658"/>
            <a:ext cx="8641080" cy="213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80060" y="2987042"/>
            <a:ext cx="8641080" cy="8448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80060" y="11865188"/>
            <a:ext cx="2240280" cy="681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6F587-E80B-42E3-BE7C-38C1D86570C4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280410" y="11865188"/>
            <a:ext cx="3040380" cy="681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80860" y="11865188"/>
            <a:ext cx="2240280" cy="681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3635B-9C52-4B79-9621-4A48797023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355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80160" rtl="0" eaLnBrk="1" latinLnBrk="0" hangingPunct="1">
        <a:spcBef>
          <a:spcPct val="0"/>
        </a:spcBef>
        <a:buNone/>
        <a:defRPr kumimoji="1"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448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392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36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5538" y="682752"/>
            <a:ext cx="8281035" cy="2474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538" y="3413761"/>
            <a:ext cx="8281035" cy="8122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7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6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3791B23-273A-4BE0-AD57-9CB7AD47CAA2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7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6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6303" y="11865187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AEA0D-C164-43CD-BA87-BF6CAF300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071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20090" rtl="0" eaLnBrk="1" latinLnBrk="0" hangingPunct="1">
        <a:lnSpc>
          <a:spcPct val="90000"/>
        </a:lnSpc>
        <a:spcBef>
          <a:spcPct val="0"/>
        </a:spcBef>
        <a:buNone/>
        <a:defRPr kumimoji="1" sz="34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23" indent="-180023" algn="l" defTabSz="720090" rtl="0" eaLnBrk="1" latinLnBrk="0" hangingPunct="1">
        <a:lnSpc>
          <a:spcPct val="90000"/>
        </a:lnSpc>
        <a:spcBef>
          <a:spcPts val="788"/>
        </a:spcBef>
        <a:buFont typeface="Wingdings 2" pitchFamily="18" charset="2"/>
        <a:buChar char="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1pPr>
      <a:lvl2pPr marL="540068" indent="-180023" algn="l" defTabSz="720090" rtl="0" eaLnBrk="1" latinLnBrk="0" hangingPunct="1">
        <a:lnSpc>
          <a:spcPct val="90000"/>
        </a:lnSpc>
        <a:spcBef>
          <a:spcPts val="394"/>
        </a:spcBef>
        <a:buFont typeface="Wingdings 2" pitchFamily="18" charset="2"/>
        <a:buChar char="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00113" indent="-180023" algn="l" defTabSz="720090" rtl="0" eaLnBrk="1" latinLnBrk="0" hangingPunct="1">
        <a:lnSpc>
          <a:spcPct val="90000"/>
        </a:lnSpc>
        <a:spcBef>
          <a:spcPts val="394"/>
        </a:spcBef>
        <a:buFont typeface="Wingdings 2" pitchFamily="18" charset="2"/>
        <a:buChar char=""/>
        <a:defRPr kumimoji="1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60158" indent="-180023" algn="l" defTabSz="720090" rtl="0" eaLnBrk="1" latinLnBrk="0" hangingPunct="1">
        <a:lnSpc>
          <a:spcPct val="90000"/>
        </a:lnSpc>
        <a:spcBef>
          <a:spcPts val="394"/>
        </a:spcBef>
        <a:buFont typeface="Wingdings 2" pitchFamily="18" charset="2"/>
        <a:buChar char=""/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4pPr>
      <a:lvl5pPr marL="1620203" indent="-180023" algn="l" defTabSz="720090" rtl="0" eaLnBrk="1" latinLnBrk="0" hangingPunct="1">
        <a:lnSpc>
          <a:spcPct val="90000"/>
        </a:lnSpc>
        <a:spcBef>
          <a:spcPts val="394"/>
        </a:spcBef>
        <a:buFont typeface="Wingdings 2" pitchFamily="18" charset="2"/>
        <a:buChar char=""/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5pPr>
      <a:lvl6pPr marL="1980248" indent="-180023" algn="l" defTabSz="720090" rtl="0" eaLnBrk="1" latinLnBrk="0" hangingPunct="1">
        <a:spcBef>
          <a:spcPct val="20000"/>
        </a:spcBef>
        <a:buFont typeface="Wingdings 2" pitchFamily="18" charset="2"/>
        <a:buChar char=""/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6pPr>
      <a:lvl7pPr marL="2340293" indent="-180023" algn="l" defTabSz="720090" rtl="0" eaLnBrk="1" latinLnBrk="0" hangingPunct="1">
        <a:spcBef>
          <a:spcPct val="20000"/>
        </a:spcBef>
        <a:buFont typeface="Wingdings 2" pitchFamily="18" charset="2"/>
        <a:buChar char=""/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7pPr>
      <a:lvl8pPr marL="2700338" indent="-180023" algn="l" defTabSz="720090" rtl="0" eaLnBrk="1" latinLnBrk="0" hangingPunct="1">
        <a:spcBef>
          <a:spcPct val="20000"/>
        </a:spcBef>
        <a:buFont typeface="Wingdings 2" pitchFamily="18" charset="2"/>
        <a:buChar char=""/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8pPr>
      <a:lvl9pPr marL="3060383" indent="-180023" algn="l" defTabSz="720090" rtl="0" eaLnBrk="1" latinLnBrk="0" hangingPunct="1">
        <a:spcBef>
          <a:spcPct val="20000"/>
        </a:spcBef>
        <a:buFont typeface="Wingdings 2" pitchFamily="18" charset="2"/>
        <a:buChar char=""/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1pPr>
      <a:lvl2pPr marL="360045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2pPr>
      <a:lvl3pPr marL="720090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4pPr>
      <a:lvl5pPr marL="1440180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5pPr>
      <a:lvl6pPr marL="1800225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6pPr>
      <a:lvl7pPr marL="2160270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7pPr>
      <a:lvl8pPr marL="2520315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8pPr>
      <a:lvl9pPr marL="2880360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8942EB4-70CB-4296-AF35-6614FDD6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3" y="681568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B60801E-DD50-4CB5-A4B6-AF214BC4B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98B0BC-0695-484F-B198-44E9FCE7A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0083" y="11865187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01758-A855-4055-9234-FC74AABDAEB7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156758F-00C1-4E58-B53C-B6B5EDBF9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80398" y="11865187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E9A64E0-E976-4141-89A0-33A573971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80848" y="11865187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3C63F-2AF5-49E6-A33A-91D6088F22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933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720090" rtl="0" eaLnBrk="1" latinLnBrk="0" hangingPunct="1">
        <a:lnSpc>
          <a:spcPct val="90000"/>
        </a:lnSpc>
        <a:spcBef>
          <a:spcPct val="0"/>
        </a:spcBef>
        <a:buNone/>
        <a:defRPr kumimoji="1" sz="34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23" indent="-180023" algn="l" defTabSz="72009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1pPr>
      <a:lvl2pPr marL="540068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00113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60158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4pPr>
      <a:lvl5pPr marL="1620203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5pPr>
      <a:lvl6pPr marL="1980248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6pPr>
      <a:lvl7pPr marL="2340293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7pPr>
      <a:lvl8pPr marL="2700338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8pPr>
      <a:lvl9pPr marL="3060383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1pPr>
      <a:lvl2pPr marL="360045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2pPr>
      <a:lvl3pPr marL="720090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4pPr>
      <a:lvl5pPr marL="1440180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5pPr>
      <a:lvl6pPr marL="1800225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6pPr>
      <a:lvl7pPr marL="2160270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7pPr>
      <a:lvl8pPr marL="2520315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8pPr>
      <a:lvl9pPr marL="2880360" algn="l" defTabSz="720090" rtl="0" eaLnBrk="1" latinLnBrk="0" hangingPunct="1">
        <a:defRPr kumimoji="1" sz="141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5538" y="682752"/>
            <a:ext cx="8281035" cy="2474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538" y="3413763"/>
            <a:ext cx="8281035" cy="8122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3791B23-273A-4BE0-AD57-9CB7AD47CAA2}" type="datetimeFigureOut">
              <a:rPr kumimoji="1" lang="ja-JP" altLang="en-US" smtClean="0"/>
              <a:t>2021/9/27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630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AEA0D-C164-43CD-BA87-BF6CAF3004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273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303780" rtl="0" eaLnBrk="1" latinLnBrk="0" hangingPunct="1">
        <a:lnSpc>
          <a:spcPct val="90000"/>
        </a:lnSpc>
        <a:spcBef>
          <a:spcPct val="0"/>
        </a:spcBef>
        <a:buNone/>
        <a:defRPr kumimoji="1" sz="14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945" indent="-75945" algn="l" defTabSz="303780" rtl="0" eaLnBrk="1" latinLnBrk="0" hangingPunct="1">
        <a:lnSpc>
          <a:spcPct val="90000"/>
        </a:lnSpc>
        <a:spcBef>
          <a:spcPts val="332"/>
        </a:spcBef>
        <a:buFont typeface="Wingdings 2" pitchFamily="18" charset="2"/>
        <a:buChar char=""/>
        <a:defRPr kumimoji="1" sz="930" kern="1200">
          <a:solidFill>
            <a:schemeClr val="tx1"/>
          </a:solidFill>
          <a:latin typeface="+mn-lt"/>
          <a:ea typeface="+mn-ea"/>
          <a:cs typeface="+mn-cs"/>
        </a:defRPr>
      </a:lvl1pPr>
      <a:lvl2pPr marL="227835" indent="-75945" algn="l" defTabSz="303780" rtl="0" eaLnBrk="1" latinLnBrk="0" hangingPunct="1">
        <a:lnSpc>
          <a:spcPct val="90000"/>
        </a:lnSpc>
        <a:spcBef>
          <a:spcPts val="166"/>
        </a:spcBef>
        <a:buFont typeface="Wingdings 2" pitchFamily="18" charset="2"/>
        <a:buChar char=""/>
        <a:defRPr kumimoji="1" sz="797" kern="1200">
          <a:solidFill>
            <a:schemeClr val="tx1"/>
          </a:solidFill>
          <a:latin typeface="+mn-lt"/>
          <a:ea typeface="+mn-ea"/>
          <a:cs typeface="+mn-cs"/>
        </a:defRPr>
      </a:lvl2pPr>
      <a:lvl3pPr marL="379725" indent="-75945" algn="l" defTabSz="303780" rtl="0" eaLnBrk="1" latinLnBrk="0" hangingPunct="1">
        <a:lnSpc>
          <a:spcPct val="90000"/>
        </a:lnSpc>
        <a:spcBef>
          <a:spcPts val="166"/>
        </a:spcBef>
        <a:buFont typeface="Wingdings 2" pitchFamily="18" charset="2"/>
        <a:buChar char=""/>
        <a:defRPr kumimoji="1" sz="665" kern="1200">
          <a:solidFill>
            <a:schemeClr val="tx1"/>
          </a:solidFill>
          <a:latin typeface="+mn-lt"/>
          <a:ea typeface="+mn-ea"/>
          <a:cs typeface="+mn-cs"/>
        </a:defRPr>
      </a:lvl3pPr>
      <a:lvl4pPr marL="531615" indent="-75945" algn="l" defTabSz="303780" rtl="0" eaLnBrk="1" latinLnBrk="0" hangingPunct="1">
        <a:lnSpc>
          <a:spcPct val="90000"/>
        </a:lnSpc>
        <a:spcBef>
          <a:spcPts val="166"/>
        </a:spcBef>
        <a:buFont typeface="Wingdings 2" pitchFamily="18" charset="2"/>
        <a:buChar char=""/>
        <a:defRPr kumimoji="1" sz="599" kern="1200">
          <a:solidFill>
            <a:schemeClr val="tx1"/>
          </a:solidFill>
          <a:latin typeface="+mn-lt"/>
          <a:ea typeface="+mn-ea"/>
          <a:cs typeface="+mn-cs"/>
        </a:defRPr>
      </a:lvl4pPr>
      <a:lvl5pPr marL="683505" indent="-75945" algn="l" defTabSz="303780" rtl="0" eaLnBrk="1" latinLnBrk="0" hangingPunct="1">
        <a:lnSpc>
          <a:spcPct val="90000"/>
        </a:lnSpc>
        <a:spcBef>
          <a:spcPts val="166"/>
        </a:spcBef>
        <a:buFont typeface="Wingdings 2" pitchFamily="18" charset="2"/>
        <a:buChar char=""/>
        <a:defRPr kumimoji="1" sz="599" kern="1200">
          <a:solidFill>
            <a:schemeClr val="tx1"/>
          </a:solidFill>
          <a:latin typeface="+mn-lt"/>
          <a:ea typeface="+mn-ea"/>
          <a:cs typeface="+mn-cs"/>
        </a:defRPr>
      </a:lvl5pPr>
      <a:lvl6pPr marL="835395" indent="-75945" algn="l" defTabSz="303780" rtl="0" eaLnBrk="1" latinLnBrk="0" hangingPunct="1">
        <a:spcBef>
          <a:spcPct val="20000"/>
        </a:spcBef>
        <a:buFont typeface="Wingdings 2" pitchFamily="18" charset="2"/>
        <a:buChar char=""/>
        <a:defRPr kumimoji="1" sz="599" kern="1200">
          <a:solidFill>
            <a:schemeClr val="tx1"/>
          </a:solidFill>
          <a:latin typeface="+mn-lt"/>
          <a:ea typeface="+mn-ea"/>
          <a:cs typeface="+mn-cs"/>
        </a:defRPr>
      </a:lvl6pPr>
      <a:lvl7pPr marL="987285" indent="-75945" algn="l" defTabSz="303780" rtl="0" eaLnBrk="1" latinLnBrk="0" hangingPunct="1">
        <a:spcBef>
          <a:spcPct val="20000"/>
        </a:spcBef>
        <a:buFont typeface="Wingdings 2" pitchFamily="18" charset="2"/>
        <a:buChar char=""/>
        <a:defRPr kumimoji="1" sz="599" kern="1200">
          <a:solidFill>
            <a:schemeClr val="tx1"/>
          </a:solidFill>
          <a:latin typeface="+mn-lt"/>
          <a:ea typeface="+mn-ea"/>
          <a:cs typeface="+mn-cs"/>
        </a:defRPr>
      </a:lvl7pPr>
      <a:lvl8pPr marL="1139175" indent="-75945" algn="l" defTabSz="303780" rtl="0" eaLnBrk="1" latinLnBrk="0" hangingPunct="1">
        <a:spcBef>
          <a:spcPct val="20000"/>
        </a:spcBef>
        <a:buFont typeface="Wingdings 2" pitchFamily="18" charset="2"/>
        <a:buChar char=""/>
        <a:defRPr kumimoji="1" sz="599" kern="1200">
          <a:solidFill>
            <a:schemeClr val="tx1"/>
          </a:solidFill>
          <a:latin typeface="+mn-lt"/>
          <a:ea typeface="+mn-ea"/>
          <a:cs typeface="+mn-cs"/>
        </a:defRPr>
      </a:lvl8pPr>
      <a:lvl9pPr marL="1291065" indent="-75945" algn="l" defTabSz="303780" rtl="0" eaLnBrk="1" latinLnBrk="0" hangingPunct="1">
        <a:spcBef>
          <a:spcPct val="20000"/>
        </a:spcBef>
        <a:buFont typeface="Wingdings 2" pitchFamily="18" charset="2"/>
        <a:buChar char=""/>
        <a:defRPr kumimoji="1" sz="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3780" rtl="0" eaLnBrk="1" latinLnBrk="0" hangingPunct="1">
        <a:defRPr kumimoji="1" sz="599" kern="1200">
          <a:solidFill>
            <a:schemeClr val="tx1"/>
          </a:solidFill>
          <a:latin typeface="+mn-lt"/>
          <a:ea typeface="+mn-ea"/>
          <a:cs typeface="+mn-cs"/>
        </a:defRPr>
      </a:lvl1pPr>
      <a:lvl2pPr marL="151890" algn="l" defTabSz="303780" rtl="0" eaLnBrk="1" latinLnBrk="0" hangingPunct="1">
        <a:defRPr kumimoji="1" sz="599" kern="1200">
          <a:solidFill>
            <a:schemeClr val="tx1"/>
          </a:solidFill>
          <a:latin typeface="+mn-lt"/>
          <a:ea typeface="+mn-ea"/>
          <a:cs typeface="+mn-cs"/>
        </a:defRPr>
      </a:lvl2pPr>
      <a:lvl3pPr marL="303780" algn="l" defTabSz="303780" rtl="0" eaLnBrk="1" latinLnBrk="0" hangingPunct="1">
        <a:defRPr kumimoji="1" sz="599" kern="1200">
          <a:solidFill>
            <a:schemeClr val="tx1"/>
          </a:solidFill>
          <a:latin typeface="+mn-lt"/>
          <a:ea typeface="+mn-ea"/>
          <a:cs typeface="+mn-cs"/>
        </a:defRPr>
      </a:lvl3pPr>
      <a:lvl4pPr marL="455670" algn="l" defTabSz="303780" rtl="0" eaLnBrk="1" latinLnBrk="0" hangingPunct="1">
        <a:defRPr kumimoji="1" sz="599" kern="1200">
          <a:solidFill>
            <a:schemeClr val="tx1"/>
          </a:solidFill>
          <a:latin typeface="+mn-lt"/>
          <a:ea typeface="+mn-ea"/>
          <a:cs typeface="+mn-cs"/>
        </a:defRPr>
      </a:lvl4pPr>
      <a:lvl5pPr marL="607559" algn="l" defTabSz="303780" rtl="0" eaLnBrk="1" latinLnBrk="0" hangingPunct="1">
        <a:defRPr kumimoji="1" sz="599" kern="1200">
          <a:solidFill>
            <a:schemeClr val="tx1"/>
          </a:solidFill>
          <a:latin typeface="+mn-lt"/>
          <a:ea typeface="+mn-ea"/>
          <a:cs typeface="+mn-cs"/>
        </a:defRPr>
      </a:lvl5pPr>
      <a:lvl6pPr marL="759450" algn="l" defTabSz="303780" rtl="0" eaLnBrk="1" latinLnBrk="0" hangingPunct="1">
        <a:defRPr kumimoji="1" sz="599" kern="1200">
          <a:solidFill>
            <a:schemeClr val="tx1"/>
          </a:solidFill>
          <a:latin typeface="+mn-lt"/>
          <a:ea typeface="+mn-ea"/>
          <a:cs typeface="+mn-cs"/>
        </a:defRPr>
      </a:lvl6pPr>
      <a:lvl7pPr marL="911340" algn="l" defTabSz="303780" rtl="0" eaLnBrk="1" latinLnBrk="0" hangingPunct="1">
        <a:defRPr kumimoji="1" sz="599" kern="1200">
          <a:solidFill>
            <a:schemeClr val="tx1"/>
          </a:solidFill>
          <a:latin typeface="+mn-lt"/>
          <a:ea typeface="+mn-ea"/>
          <a:cs typeface="+mn-cs"/>
        </a:defRPr>
      </a:lvl7pPr>
      <a:lvl8pPr marL="1063230" algn="l" defTabSz="303780" rtl="0" eaLnBrk="1" latinLnBrk="0" hangingPunct="1">
        <a:defRPr kumimoji="1" sz="599" kern="1200">
          <a:solidFill>
            <a:schemeClr val="tx1"/>
          </a:solidFill>
          <a:latin typeface="+mn-lt"/>
          <a:ea typeface="+mn-ea"/>
          <a:cs typeface="+mn-cs"/>
        </a:defRPr>
      </a:lvl8pPr>
      <a:lvl9pPr marL="1215120" algn="l" defTabSz="303780" rtl="0" eaLnBrk="1" latinLnBrk="0" hangingPunct="1">
        <a:defRPr kumimoji="1" sz="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/>
          <p:cNvGrpSpPr/>
          <p:nvPr/>
        </p:nvGrpSpPr>
        <p:grpSpPr>
          <a:xfrm>
            <a:off x="300600" y="74143"/>
            <a:ext cx="9000000" cy="698036"/>
            <a:chOff x="1025118" y="12313"/>
            <a:chExt cx="9241282" cy="698036"/>
          </a:xfrm>
        </p:grpSpPr>
        <p:sp>
          <p:nvSpPr>
            <p:cNvPr id="14" name="タイトル 1"/>
            <p:cNvSpPr txBox="1">
              <a:spLocks/>
            </p:cNvSpPr>
            <p:nvPr/>
          </p:nvSpPr>
          <p:spPr>
            <a:xfrm>
              <a:off x="5190962" y="12313"/>
              <a:ext cx="5075438" cy="698036"/>
            </a:xfrm>
            <a:prstGeom prst="rect">
              <a:avLst/>
            </a:prstGeom>
          </p:spPr>
          <p:txBody>
            <a:bodyPr/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62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defRPr/>
              </a:pPr>
              <a:r>
                <a:rPr lang="ja-JP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地震の</a:t>
              </a:r>
              <a:r>
                <a:rPr lang="ja-JP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被害想定</a:t>
              </a:r>
              <a:r>
                <a:rPr lang="ja-JP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　</a:t>
              </a:r>
            </a:p>
          </p:txBody>
        </p:sp>
        <p:cxnSp>
          <p:nvCxnSpPr>
            <p:cNvPr id="15" name="直線コネクタ 14"/>
            <p:cNvCxnSpPr/>
            <p:nvPr/>
          </p:nvCxnSpPr>
          <p:spPr>
            <a:xfrm>
              <a:off x="1025118" y="566290"/>
              <a:ext cx="9241282" cy="1067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正方形/長方形 24"/>
          <p:cNvSpPr/>
          <p:nvPr/>
        </p:nvSpPr>
        <p:spPr>
          <a:xfrm>
            <a:off x="660599" y="793588"/>
            <a:ext cx="8280000" cy="9621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住宅倒壊・火災</a:t>
            </a:r>
          </a:p>
        </p:txBody>
      </p:sp>
      <p:sp>
        <p:nvSpPr>
          <p:cNvPr id="60" name="タイトル 1"/>
          <p:cNvSpPr txBox="1">
            <a:spLocks/>
          </p:cNvSpPr>
          <p:nvPr/>
        </p:nvSpPr>
        <p:spPr>
          <a:xfrm>
            <a:off x="644646" y="5336446"/>
            <a:ext cx="7990605" cy="601119"/>
          </a:xfrm>
          <a:prstGeom prst="rect">
            <a:avLst/>
          </a:prstGeom>
        </p:spPr>
        <p:txBody>
          <a:bodyPr/>
          <a:lstStyle>
            <a:lvl1pPr algn="l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倒壊した住宅が道路をふさぎ、救助や避難の妨げとなります。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524745" y="9076450"/>
            <a:ext cx="1793049" cy="500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タイトル 1"/>
          <p:cNvSpPr txBox="1">
            <a:spLocks/>
          </p:cNvSpPr>
          <p:nvPr/>
        </p:nvSpPr>
        <p:spPr>
          <a:xfrm>
            <a:off x="-2917254" y="1968764"/>
            <a:ext cx="5114794" cy="617046"/>
          </a:xfrm>
          <a:prstGeom prst="rect">
            <a:avLst/>
          </a:prstGeom>
        </p:spPr>
        <p:txBody>
          <a:bodyPr/>
          <a:lstStyle>
            <a:lvl1pPr algn="l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＜住宅倒壊＞</a:t>
            </a:r>
          </a:p>
        </p:txBody>
      </p:sp>
      <p:sp>
        <p:nvSpPr>
          <p:cNvPr id="29" name="タイトル 1"/>
          <p:cNvSpPr txBox="1">
            <a:spLocks/>
          </p:cNvSpPr>
          <p:nvPr/>
        </p:nvSpPr>
        <p:spPr>
          <a:xfrm>
            <a:off x="524745" y="11936307"/>
            <a:ext cx="8415854" cy="39233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近年の大規模地震による火災の原因は電気火災が</a:t>
            </a:r>
            <a:r>
              <a:rPr lang="ja-JP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最も</a:t>
            </a:r>
            <a:r>
              <a:rPr lang="ja-JP" altLang="en-US" sz="24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多いです。</a:t>
            </a:r>
            <a:endParaRPr lang="ja-JP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27" name="タイトル 1"/>
          <p:cNvSpPr txBox="1">
            <a:spLocks/>
          </p:cNvSpPr>
          <p:nvPr/>
        </p:nvSpPr>
        <p:spPr>
          <a:xfrm>
            <a:off x="98327" y="5910517"/>
            <a:ext cx="1519196" cy="617046"/>
          </a:xfrm>
          <a:prstGeom prst="rect">
            <a:avLst/>
          </a:prstGeom>
        </p:spPr>
        <p:txBody>
          <a:bodyPr/>
          <a:lstStyle>
            <a:lvl1pPr algn="l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＜火災＞</a:t>
            </a: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209" y="9101607"/>
            <a:ext cx="6473139" cy="276934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70" y="2381251"/>
            <a:ext cx="3812507" cy="257645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189" y="2277286"/>
            <a:ext cx="3819233" cy="279913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76" y="6401135"/>
            <a:ext cx="3743636" cy="260503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180" y="6320545"/>
            <a:ext cx="3748724" cy="2624107"/>
          </a:xfrm>
          <a:prstGeom prst="rect">
            <a:avLst/>
          </a:prstGeom>
        </p:spPr>
      </p:pic>
      <p:sp>
        <p:nvSpPr>
          <p:cNvPr id="32" name="タイトル 1"/>
          <p:cNvSpPr txBox="1">
            <a:spLocks/>
          </p:cNvSpPr>
          <p:nvPr/>
        </p:nvSpPr>
        <p:spPr>
          <a:xfrm>
            <a:off x="4934738" y="8976928"/>
            <a:ext cx="4238325" cy="419673"/>
          </a:xfrm>
          <a:prstGeom prst="rect">
            <a:avLst/>
          </a:prstGeom>
        </p:spPr>
        <p:txBody>
          <a:bodyPr/>
          <a:lstStyle>
            <a:lvl1pPr algn="l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ja-JP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出典　人と防災未来センター</a:t>
            </a:r>
          </a:p>
        </p:txBody>
      </p:sp>
      <p:sp>
        <p:nvSpPr>
          <p:cNvPr id="33" name="タイトル 1"/>
          <p:cNvSpPr txBox="1">
            <a:spLocks/>
          </p:cNvSpPr>
          <p:nvPr/>
        </p:nvSpPr>
        <p:spPr>
          <a:xfrm>
            <a:off x="4951913" y="5085550"/>
            <a:ext cx="4238325" cy="419673"/>
          </a:xfrm>
          <a:prstGeom prst="rect">
            <a:avLst/>
          </a:prstGeom>
        </p:spPr>
        <p:txBody>
          <a:bodyPr/>
          <a:lstStyle>
            <a:lvl1pPr algn="l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ja-JP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出典　人と防災未来センター</a:t>
            </a:r>
          </a:p>
        </p:txBody>
      </p:sp>
    </p:spTree>
    <p:extLst>
      <p:ext uri="{BB962C8B-B14F-4D97-AF65-F5344CB8AC3E}">
        <p14:creationId xmlns:p14="http://schemas.microsoft.com/office/powerpoint/2010/main" val="305052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02BD8E-9A2C-45FB-A70F-CD5B4DAC8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856184"/>
            <a:ext cx="8641080" cy="1080120"/>
          </a:xfrm>
          <a:solidFill>
            <a:srgbClr val="99FFCC"/>
          </a:solidFill>
        </p:spPr>
        <p:txBody>
          <a:bodyPr>
            <a:normAutofit/>
          </a:bodyPr>
          <a:lstStyle/>
          <a:p>
            <a:r>
              <a:rPr kumimoji="1" lang="ja-JP" altLang="en-US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避難するか迷ったとき</a:t>
            </a:r>
            <a:r>
              <a:rPr kumimoji="1" lang="en-US" altLang="ja-JP" sz="480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…</a:t>
            </a:r>
            <a:endParaRPr kumimoji="1" lang="ja-JP" altLang="en-US" sz="4800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F9862BF-FD10-420D-9A80-A0B580CF1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2307" y="11943257"/>
            <a:ext cx="5544616" cy="76944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kumimoji="1" lang="ja-JP" altLang="en-US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率先避難者になろう！</a:t>
            </a:r>
            <a:endParaRPr kumimoji="1" lang="en-US" altLang="ja-JP" dirty="0">
              <a:solidFill>
                <a:srgbClr val="FF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endParaRPr kumimoji="1" lang="ja-JP" altLang="en-US" sz="3600" u="sng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B0B3ABA-758F-435C-B8C5-6A88EB0810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49" t="55672" r="32501"/>
          <a:stretch/>
        </p:blipFill>
        <p:spPr>
          <a:xfrm>
            <a:off x="540614" y="8132653"/>
            <a:ext cx="4063661" cy="360540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127FE9-9BF9-4B91-9CD9-92D62E6CB467}"/>
              </a:ext>
            </a:extLst>
          </p:cNvPr>
          <p:cNvSpPr txBox="1"/>
          <p:nvPr/>
        </p:nvSpPr>
        <p:spPr>
          <a:xfrm>
            <a:off x="1884275" y="1981626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あなたはどちらを選ぶ？</a:t>
            </a:r>
            <a:endParaRPr kumimoji="1" lang="en-US" altLang="ja-JP" sz="44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6030F4C-3051-4F47-9146-CCBC3EC82D52}"/>
              </a:ext>
            </a:extLst>
          </p:cNvPr>
          <p:cNvSpPr txBox="1"/>
          <p:nvPr/>
        </p:nvSpPr>
        <p:spPr>
          <a:xfrm>
            <a:off x="4800600" y="3022241"/>
            <a:ext cx="4301964" cy="2062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自分は大丈夫だと思う</a:t>
            </a:r>
            <a:endParaRPr lang="en-US" altLang="ja-JP" sz="32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ja-JP" altLang="en-US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→避難しない</a:t>
            </a:r>
            <a:endParaRPr lang="en-US" altLang="ja-JP" sz="32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ja-JP" altLang="en-US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→周囲も同調</a:t>
            </a:r>
            <a:endParaRPr lang="en-US" altLang="ja-JP" sz="32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ja-JP" altLang="en-US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→災害に巻き込まれる</a:t>
            </a:r>
            <a:endParaRPr kumimoji="1" lang="en-US" altLang="ja-JP" sz="32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9" name="爆発: 14 pt 8">
            <a:extLst>
              <a:ext uri="{FF2B5EF4-FFF2-40B4-BE49-F238E27FC236}">
                <a16:creationId xmlns:a16="http://schemas.microsoft.com/office/drawing/2014/main" id="{4AB6A120-9162-4DAF-BFB0-65E3CDF7F623}"/>
              </a:ext>
            </a:extLst>
          </p:cNvPr>
          <p:cNvSpPr/>
          <p:nvPr/>
        </p:nvSpPr>
        <p:spPr>
          <a:xfrm>
            <a:off x="5784476" y="6436615"/>
            <a:ext cx="2688533" cy="1584176"/>
          </a:xfrm>
          <a:prstGeom prst="irregularSeal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C60F54-674E-4D82-85FD-0B928621A6CE}"/>
              </a:ext>
            </a:extLst>
          </p:cNvPr>
          <p:cNvSpPr txBox="1"/>
          <p:nvPr/>
        </p:nvSpPr>
        <p:spPr>
          <a:xfrm>
            <a:off x="6370100" y="6813172"/>
            <a:ext cx="14095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危険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85A1AF2-3BA1-4C4E-8C35-D7B86F527D0E}"/>
              </a:ext>
            </a:extLst>
          </p:cNvPr>
          <p:cNvSpPr txBox="1"/>
          <p:nvPr/>
        </p:nvSpPr>
        <p:spPr>
          <a:xfrm>
            <a:off x="461483" y="3022241"/>
            <a:ext cx="4063661" cy="35394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避難を検討する</a:t>
            </a:r>
            <a:endParaRPr lang="en-US" altLang="ja-JP" sz="32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ja-JP" altLang="en-US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→避難を始める</a:t>
            </a:r>
            <a:endParaRPr lang="en-US" altLang="ja-JP" sz="32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ja-JP" altLang="en-US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→近所の人にも声を</a:t>
            </a:r>
            <a:endParaRPr lang="en-US" altLang="ja-JP" sz="32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ja-JP" altLang="en-US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かける</a:t>
            </a:r>
            <a:endParaRPr lang="en-US" altLang="ja-JP" sz="32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ja-JP" altLang="en-US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→一人が避難をすると、</a:t>
            </a:r>
            <a:endParaRPr lang="en-US" altLang="ja-JP" sz="32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ja-JP" altLang="en-US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皆も避難し始める</a:t>
            </a:r>
            <a:endParaRPr lang="en-US" altLang="ja-JP" sz="32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ja-JP" altLang="en-US" sz="32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→みんなで助かる</a:t>
            </a:r>
            <a:endParaRPr kumimoji="1" lang="ja-JP" altLang="en-US" sz="32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1" name="雲 10">
            <a:extLst>
              <a:ext uri="{FF2B5EF4-FFF2-40B4-BE49-F238E27FC236}">
                <a16:creationId xmlns:a16="http://schemas.microsoft.com/office/drawing/2014/main" id="{81E6DEB7-46F5-49E8-9F3C-12EF5206EEE9}"/>
              </a:ext>
            </a:extLst>
          </p:cNvPr>
          <p:cNvSpPr/>
          <p:nvPr/>
        </p:nvSpPr>
        <p:spPr>
          <a:xfrm>
            <a:off x="1128191" y="6754346"/>
            <a:ext cx="2016223" cy="1568681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8BCB2E5-470A-47DE-AA22-3980908C0A7F}"/>
              </a:ext>
            </a:extLst>
          </p:cNvPr>
          <p:cNvSpPr txBox="1"/>
          <p:nvPr/>
        </p:nvSpPr>
        <p:spPr>
          <a:xfrm>
            <a:off x="1452226" y="7058779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安全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C537017-50C7-4E3D-B5ED-481015AD1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435" y="7976658"/>
            <a:ext cx="3752895" cy="3605401"/>
          </a:xfrm>
          <a:prstGeom prst="rect">
            <a:avLst/>
          </a:prstGeom>
        </p:spPr>
      </p:pic>
      <p:cxnSp>
        <p:nvCxnSpPr>
          <p:cNvPr id="15" name="直線コネクタ 14"/>
          <p:cNvCxnSpPr/>
          <p:nvPr/>
        </p:nvCxnSpPr>
        <p:spPr>
          <a:xfrm>
            <a:off x="300600" y="773497"/>
            <a:ext cx="9000000" cy="106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242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/>
          <p:cNvGrpSpPr/>
          <p:nvPr/>
        </p:nvGrpSpPr>
        <p:grpSpPr>
          <a:xfrm>
            <a:off x="300600" y="74143"/>
            <a:ext cx="9000000" cy="698036"/>
            <a:chOff x="1025118" y="12313"/>
            <a:chExt cx="9241282" cy="698036"/>
          </a:xfrm>
        </p:grpSpPr>
        <p:sp>
          <p:nvSpPr>
            <p:cNvPr id="14" name="タイトル 1"/>
            <p:cNvSpPr txBox="1">
              <a:spLocks/>
            </p:cNvSpPr>
            <p:nvPr/>
          </p:nvSpPr>
          <p:spPr>
            <a:xfrm>
              <a:off x="5190962" y="12313"/>
              <a:ext cx="5075438" cy="698036"/>
            </a:xfrm>
            <a:prstGeom prst="rect">
              <a:avLst/>
            </a:prstGeom>
          </p:spPr>
          <p:txBody>
            <a:bodyPr/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62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defRPr/>
              </a:pPr>
              <a:endPara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cxnSp>
          <p:nvCxnSpPr>
            <p:cNvPr id="15" name="直線コネクタ 14"/>
            <p:cNvCxnSpPr/>
            <p:nvPr/>
          </p:nvCxnSpPr>
          <p:spPr>
            <a:xfrm>
              <a:off x="1025118" y="566290"/>
              <a:ext cx="9241282" cy="1067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正方形/長方形 24"/>
          <p:cNvSpPr/>
          <p:nvPr/>
        </p:nvSpPr>
        <p:spPr>
          <a:xfrm>
            <a:off x="606823" y="739179"/>
            <a:ext cx="8280000" cy="962104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本当に自分は大丈夫？</a:t>
            </a:r>
          </a:p>
        </p:txBody>
      </p:sp>
      <p:sp>
        <p:nvSpPr>
          <p:cNvPr id="3" name="フローチャート: 代替処理 2">
            <a:extLst>
              <a:ext uri="{FF2B5EF4-FFF2-40B4-BE49-F238E27FC236}">
                <a16:creationId xmlns:a16="http://schemas.microsoft.com/office/drawing/2014/main" id="{93F95682-585A-41F2-9A82-C16292F641FF}"/>
              </a:ext>
            </a:extLst>
          </p:cNvPr>
          <p:cNvSpPr/>
          <p:nvPr/>
        </p:nvSpPr>
        <p:spPr>
          <a:xfrm>
            <a:off x="660599" y="1990994"/>
            <a:ext cx="8172449" cy="1512168"/>
          </a:xfrm>
          <a:prstGeom prst="flowChartAlternateProcess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テレビのニュースで避難情報が流れてきたときに</a:t>
            </a:r>
            <a:endParaRPr kumimoji="1" lang="en-US" altLang="ja-JP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こう思ったことはありませんか？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CF098D-6126-4548-89FE-AF05ED389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99" y="4186212"/>
            <a:ext cx="2278573" cy="228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思考の吹き出し: 雲形 3">
            <a:extLst>
              <a:ext uri="{FF2B5EF4-FFF2-40B4-BE49-F238E27FC236}">
                <a16:creationId xmlns:a16="http://schemas.microsoft.com/office/drawing/2014/main" id="{4BC53308-9A28-471D-9F9E-48D1C06A2D62}"/>
              </a:ext>
            </a:extLst>
          </p:cNvPr>
          <p:cNvSpPr/>
          <p:nvPr/>
        </p:nvSpPr>
        <p:spPr>
          <a:xfrm>
            <a:off x="2979196" y="3786589"/>
            <a:ext cx="6175720" cy="2016224"/>
          </a:xfrm>
          <a:prstGeom prst="cloudCallout">
            <a:avLst>
              <a:gd name="adj1" fmla="val -52768"/>
              <a:gd name="adj2" fmla="val 678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どうせ何もないだろう</a:t>
            </a:r>
            <a:endParaRPr kumimoji="1" lang="en-US" altLang="ja-JP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ここは大丈夫！</a:t>
            </a:r>
            <a:endParaRPr kumimoji="1" lang="en-US" altLang="ja-JP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F7DE990-6B9A-47BD-95D2-93B3B391459D}"/>
              </a:ext>
            </a:extLst>
          </p:cNvPr>
          <p:cNvSpPr txBox="1"/>
          <p:nvPr/>
        </p:nvSpPr>
        <p:spPr>
          <a:xfrm>
            <a:off x="7149258" y="6150878"/>
            <a:ext cx="3278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solidFill>
                  <a:srgbClr val="FF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STOP!!</a:t>
            </a:r>
            <a:endParaRPr kumimoji="1" lang="ja-JP" altLang="en-US" sz="4000" b="1" dirty="0">
              <a:solidFill>
                <a:srgbClr val="FF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3738DAED-2E86-4254-B5BD-40E8A24543B0}"/>
              </a:ext>
            </a:extLst>
          </p:cNvPr>
          <p:cNvGrpSpPr/>
          <p:nvPr/>
        </p:nvGrpSpPr>
        <p:grpSpPr>
          <a:xfrm>
            <a:off x="51680" y="6421343"/>
            <a:ext cx="8135770" cy="3182036"/>
            <a:chOff x="53788" y="7107196"/>
            <a:chExt cx="8135770" cy="3182036"/>
          </a:xfrm>
        </p:grpSpPr>
        <p:sp>
          <p:nvSpPr>
            <p:cNvPr id="10" name="星: 16 pt 9">
              <a:extLst>
                <a:ext uri="{FF2B5EF4-FFF2-40B4-BE49-F238E27FC236}">
                  <a16:creationId xmlns:a16="http://schemas.microsoft.com/office/drawing/2014/main" id="{795A701D-20AB-486B-97F2-21BD22B3054F}"/>
                </a:ext>
              </a:extLst>
            </p:cNvPr>
            <p:cNvSpPr/>
            <p:nvPr/>
          </p:nvSpPr>
          <p:spPr>
            <a:xfrm>
              <a:off x="53788" y="7107196"/>
              <a:ext cx="8135770" cy="3182036"/>
            </a:xfrm>
            <a:prstGeom prst="star16">
              <a:avLst>
                <a:gd name="adj" fmla="val 38387"/>
              </a:avLst>
            </a:prstGeom>
            <a:solidFill>
              <a:srgbClr val="FFFF99"/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2833E78F-CFE2-4A20-B335-706B4323742E}"/>
                </a:ext>
              </a:extLst>
            </p:cNvPr>
            <p:cNvSpPr txBox="1"/>
            <p:nvPr/>
          </p:nvSpPr>
          <p:spPr>
            <a:xfrm>
              <a:off x="204771" y="7852195"/>
              <a:ext cx="7865840" cy="1643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>
                  <a:latin typeface="UD デジタル 教科書体 N-R" panose="02020400000000000000" pitchFamily="17" charset="-128"/>
                  <a:ea typeface="UD デジタル 教科書体 N-R" panose="02020400000000000000" pitchFamily="17" charset="-128"/>
                </a:rPr>
                <a:t>正常性バイアスという</a:t>
              </a:r>
              <a:endParaRPr kumimoji="1" lang="en-US" altLang="ja-JP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  <a:p>
              <a:pPr algn="ctr"/>
              <a:r>
                <a:rPr kumimoji="1" lang="ja-JP" altLang="en-US" dirty="0">
                  <a:latin typeface="UD デジタル 教科書体 N-R" panose="02020400000000000000" pitchFamily="17" charset="-128"/>
                  <a:ea typeface="UD デジタル 教科書体 N-R" panose="02020400000000000000" pitchFamily="17" charset="-128"/>
                </a:rPr>
                <a:t>自分に</a:t>
              </a:r>
              <a:r>
                <a:rPr kumimoji="1" lang="ja-JP" altLang="en-US" dirty="0">
                  <a:solidFill>
                    <a:srgbClr val="FF0000"/>
                  </a:solidFill>
                  <a:latin typeface="UD デジタル 教科書体 N-R" panose="02020400000000000000" pitchFamily="17" charset="-128"/>
                  <a:ea typeface="UD デジタル 教科書体 N-R" panose="02020400000000000000" pitchFamily="17" charset="-128"/>
                </a:rPr>
                <a:t>都合の悪い情報を無視</a:t>
              </a:r>
              <a:r>
                <a:rPr kumimoji="1" lang="ja-JP" altLang="en-US" dirty="0">
                  <a:latin typeface="UD デジタル 教科書体 N-R" panose="02020400000000000000" pitchFamily="17" charset="-128"/>
                  <a:ea typeface="UD デジタル 教科書体 N-R" panose="02020400000000000000" pitchFamily="17" charset="-128"/>
                </a:rPr>
                <a:t>したり、</a:t>
              </a:r>
              <a:endParaRPr kumimoji="1" lang="en-US" altLang="ja-JP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  <a:p>
              <a:pPr algn="ctr"/>
              <a:r>
                <a:rPr kumimoji="1" lang="ja-JP" altLang="en-US" dirty="0">
                  <a:solidFill>
                    <a:srgbClr val="FF0000"/>
                  </a:solidFill>
                  <a:latin typeface="UD デジタル 教科書体 N-R" panose="02020400000000000000" pitchFamily="17" charset="-128"/>
                  <a:ea typeface="UD デジタル 教科書体 N-R" panose="02020400000000000000" pitchFamily="17" charset="-128"/>
                </a:rPr>
                <a:t>過小評価</a:t>
              </a:r>
              <a:r>
                <a:rPr kumimoji="1" lang="ja-JP" altLang="en-US" dirty="0">
                  <a:latin typeface="UD デジタル 教科書体 N-R" panose="02020400000000000000" pitchFamily="17" charset="-128"/>
                  <a:ea typeface="UD デジタル 教科書体 N-R" panose="02020400000000000000" pitchFamily="17" charset="-128"/>
                </a:rPr>
                <a:t>してしまう</a:t>
              </a:r>
              <a:endParaRPr kumimoji="1" lang="en-US" altLang="ja-JP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  <a:p>
              <a:pPr algn="ctr"/>
              <a:r>
                <a:rPr kumimoji="1" lang="ja-JP" altLang="en-US" dirty="0">
                  <a:latin typeface="UD デジタル 教科書体 N-R" panose="02020400000000000000" pitchFamily="17" charset="-128"/>
                  <a:ea typeface="UD デジタル 教科書体 N-R" panose="02020400000000000000" pitchFamily="17" charset="-128"/>
                </a:rPr>
                <a:t>心理機能が働いてしまって</a:t>
              </a:r>
              <a:r>
                <a:rPr kumimoji="1" lang="ja-JP" altLang="en-US" dirty="0" smtClean="0">
                  <a:latin typeface="UD デジタル 教科書体 N-R" panose="02020400000000000000" pitchFamily="17" charset="-128"/>
                  <a:ea typeface="UD デジタル 教科書体 N-R" panose="02020400000000000000" pitchFamily="17" charset="-128"/>
                </a:rPr>
                <a:t>いる。</a:t>
              </a:r>
              <a:endParaRPr kumimoji="1" lang="ja-JP" altLang="en-US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endParaRP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E3D1E09C-8847-459D-ADC0-204E5026C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524" y="6858764"/>
            <a:ext cx="2496392" cy="283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フローチャート: 代替処理 16">
            <a:extLst>
              <a:ext uri="{FF2B5EF4-FFF2-40B4-BE49-F238E27FC236}">
                <a16:creationId xmlns:a16="http://schemas.microsoft.com/office/drawing/2014/main" id="{2D8FEDB9-CB30-4475-8842-7C64C5ABD295}"/>
              </a:ext>
            </a:extLst>
          </p:cNvPr>
          <p:cNvSpPr/>
          <p:nvPr/>
        </p:nvSpPr>
        <p:spPr>
          <a:xfrm>
            <a:off x="606823" y="9811607"/>
            <a:ext cx="8279999" cy="2667028"/>
          </a:xfrm>
          <a:prstGeom prst="flowChartAlternateProcess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日頃から正しい知識を蓄えて</a:t>
            </a:r>
            <a:endParaRPr lang="en-US" altLang="ja-JP" sz="28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正常性バイアスに流されないようにしよう！</a:t>
            </a:r>
            <a:endParaRPr lang="en-US" altLang="ja-JP" sz="28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28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～今日できること～</a:t>
            </a:r>
            <a:endParaRPr lang="en-US" altLang="ja-JP" sz="2800" dirty="0">
              <a:solidFill>
                <a:srgbClr val="0070C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lang="ja-JP" altLang="en-US" sz="2800" dirty="0">
                <a:solidFill>
                  <a:srgbClr val="0070C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自宅周辺のハザードマップを見てみよう！</a:t>
            </a:r>
            <a:endParaRPr lang="en-US" altLang="ja-JP" sz="2800" dirty="0">
              <a:solidFill>
                <a:srgbClr val="0070C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042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/>
          <p:cNvGrpSpPr/>
          <p:nvPr/>
        </p:nvGrpSpPr>
        <p:grpSpPr>
          <a:xfrm>
            <a:off x="300600" y="74143"/>
            <a:ext cx="9000000" cy="698036"/>
            <a:chOff x="1025118" y="12313"/>
            <a:chExt cx="9241282" cy="698036"/>
          </a:xfrm>
        </p:grpSpPr>
        <p:sp>
          <p:nvSpPr>
            <p:cNvPr id="14" name="タイトル 1"/>
            <p:cNvSpPr txBox="1">
              <a:spLocks/>
            </p:cNvSpPr>
            <p:nvPr/>
          </p:nvSpPr>
          <p:spPr>
            <a:xfrm>
              <a:off x="5190962" y="12313"/>
              <a:ext cx="5075438" cy="698036"/>
            </a:xfrm>
            <a:prstGeom prst="rect">
              <a:avLst/>
            </a:prstGeom>
          </p:spPr>
          <p:txBody>
            <a:bodyPr/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62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defRPr/>
              </a:pPr>
              <a:r>
                <a:rPr lang="ja-JP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地震の</a:t>
              </a:r>
              <a:r>
                <a:rPr lang="ja-JP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被害想定</a:t>
              </a:r>
              <a:r>
                <a:rPr lang="ja-JP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　</a:t>
              </a:r>
            </a:p>
          </p:txBody>
        </p:sp>
        <p:cxnSp>
          <p:nvCxnSpPr>
            <p:cNvPr id="15" name="直線コネクタ 14"/>
            <p:cNvCxnSpPr/>
            <p:nvPr/>
          </p:nvCxnSpPr>
          <p:spPr>
            <a:xfrm>
              <a:off x="1025118" y="566290"/>
              <a:ext cx="9241282" cy="1067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正方形/長方形 24"/>
          <p:cNvSpPr/>
          <p:nvPr/>
        </p:nvSpPr>
        <p:spPr>
          <a:xfrm>
            <a:off x="660599" y="793588"/>
            <a:ext cx="8280000" cy="9621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山の崩壊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3" y="3968822"/>
            <a:ext cx="7879715" cy="478960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69" y="9237236"/>
            <a:ext cx="4331225" cy="324842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88" y="9210588"/>
            <a:ext cx="4308015" cy="3231012"/>
          </a:xfrm>
          <a:prstGeom prst="rect">
            <a:avLst/>
          </a:prstGeom>
        </p:spPr>
      </p:pic>
      <p:sp>
        <p:nvSpPr>
          <p:cNvPr id="24" name="タイトル 1"/>
          <p:cNvSpPr txBox="1">
            <a:spLocks/>
          </p:cNvSpPr>
          <p:nvPr/>
        </p:nvSpPr>
        <p:spPr>
          <a:xfrm>
            <a:off x="4692088" y="2059863"/>
            <a:ext cx="4608512" cy="271596"/>
          </a:xfrm>
          <a:prstGeom prst="rect">
            <a:avLst/>
          </a:prstGeom>
        </p:spPr>
        <p:txBody>
          <a:bodyPr/>
          <a:lstStyle>
            <a:lvl1pPr algn="l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ja-JP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出典　災害写真データベース（</a:t>
            </a:r>
            <a:r>
              <a:rPr lang="ja-JP" altLang="en-US" sz="11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財団法人消防科学総合センター）</a:t>
            </a:r>
            <a:endParaRPr lang="en-US" altLang="ja-JP" sz="11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r">
              <a:defRPr/>
            </a:pPr>
            <a:endParaRPr lang="en-US" altLang="ja-JP" sz="11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r">
              <a:defRPr/>
            </a:pPr>
            <a:r>
              <a:rPr lang="ja-JP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　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7FD36B-4A7C-42C1-8260-995414C8ADA0}"/>
              </a:ext>
            </a:extLst>
          </p:cNvPr>
          <p:cNvSpPr txBox="1"/>
          <p:nvPr/>
        </p:nvSpPr>
        <p:spPr>
          <a:xfrm>
            <a:off x="894273" y="3095923"/>
            <a:ext cx="8004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山の崩壊は、一度で甚大な被害を</a:t>
            </a:r>
            <a:r>
              <a:rPr kumimoji="1" lang="ja-JP" altLang="en-US" sz="2800" dirty="0" smtClean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もたらします。</a:t>
            </a:r>
            <a:endParaRPr kumimoji="1" lang="ja-JP" altLang="en-US" sz="28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205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5E2D4EF-0995-448A-9F54-C9D53CE1B923}"/>
              </a:ext>
            </a:extLst>
          </p:cNvPr>
          <p:cNvSpPr/>
          <p:nvPr/>
        </p:nvSpPr>
        <p:spPr>
          <a:xfrm>
            <a:off x="660599" y="793588"/>
            <a:ext cx="8280000" cy="9621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建物・街の崩壊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84CE0D3-C5EA-4C53-9433-E09B7F266DFF}"/>
              </a:ext>
            </a:extLst>
          </p:cNvPr>
          <p:cNvGrpSpPr/>
          <p:nvPr/>
        </p:nvGrpSpPr>
        <p:grpSpPr>
          <a:xfrm>
            <a:off x="300599" y="95552"/>
            <a:ext cx="9000000" cy="698036"/>
            <a:chOff x="1025118" y="12313"/>
            <a:chExt cx="9241282" cy="698036"/>
          </a:xfrm>
        </p:grpSpPr>
        <p:sp>
          <p:nvSpPr>
            <p:cNvPr id="4" name="タイトル 1">
              <a:extLst>
                <a:ext uri="{FF2B5EF4-FFF2-40B4-BE49-F238E27FC236}">
                  <a16:creationId xmlns:a16="http://schemas.microsoft.com/office/drawing/2014/main" id="{596DC44E-9142-4081-A00E-A13216A440B2}"/>
                </a:ext>
              </a:extLst>
            </p:cNvPr>
            <p:cNvSpPr txBox="1">
              <a:spLocks/>
            </p:cNvSpPr>
            <p:nvPr/>
          </p:nvSpPr>
          <p:spPr>
            <a:xfrm>
              <a:off x="5190962" y="12313"/>
              <a:ext cx="5075438" cy="698036"/>
            </a:xfrm>
            <a:prstGeom prst="rect">
              <a:avLst/>
            </a:prstGeom>
          </p:spPr>
          <p:txBody>
            <a:bodyPr/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62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defRPr/>
              </a:pPr>
              <a:r>
                <a:rPr lang="ja-JP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地震の</a:t>
              </a:r>
              <a:r>
                <a:rPr lang="ja-JP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被害想定</a:t>
              </a:r>
              <a:r>
                <a:rPr lang="ja-JP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　</a:t>
              </a:r>
            </a:p>
          </p:txBody>
        </p:sp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E021ACA4-00F3-4B44-8D44-2E5D4B53D2E1}"/>
                </a:ext>
              </a:extLst>
            </p:cNvPr>
            <p:cNvCxnSpPr/>
            <p:nvPr/>
          </p:nvCxnSpPr>
          <p:spPr>
            <a:xfrm>
              <a:off x="1025118" y="566290"/>
              <a:ext cx="9241282" cy="1067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86CBF204-85E9-4421-BB55-B5F00ADE3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807" y="3160440"/>
            <a:ext cx="7873583" cy="540009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128C902-E465-4D3E-8051-7416D1EB2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992" y="9065095"/>
            <a:ext cx="4203607" cy="338380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1A7F831-3971-4512-8DC5-9C683F5CCFE2}"/>
              </a:ext>
            </a:extLst>
          </p:cNvPr>
          <p:cNvSpPr txBox="1"/>
          <p:nvPr/>
        </p:nvSpPr>
        <p:spPr>
          <a:xfrm>
            <a:off x="1380218" y="2260250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生活する場にひそむ危険</a:t>
            </a:r>
          </a:p>
        </p:txBody>
      </p:sp>
      <p:grpSp>
        <p:nvGrpSpPr>
          <p:cNvPr id="11" name="グループ化 10"/>
          <p:cNvGrpSpPr/>
          <p:nvPr/>
        </p:nvGrpSpPr>
        <p:grpSpPr>
          <a:xfrm>
            <a:off x="300599" y="9065096"/>
            <a:ext cx="4509329" cy="3383801"/>
            <a:chOff x="300599" y="9065096"/>
            <a:chExt cx="4509329" cy="3383801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1251AEC4-8CE6-4432-B48D-DC12833D1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0599" y="9065096"/>
              <a:ext cx="4509329" cy="3383801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Marker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99" y="10793288"/>
              <a:ext cx="1203963" cy="1224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214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/>
          <p:cNvGrpSpPr/>
          <p:nvPr/>
        </p:nvGrpSpPr>
        <p:grpSpPr>
          <a:xfrm>
            <a:off x="300600" y="74143"/>
            <a:ext cx="9000000" cy="698036"/>
            <a:chOff x="1025118" y="12313"/>
            <a:chExt cx="9241282" cy="698036"/>
          </a:xfrm>
        </p:grpSpPr>
        <p:sp>
          <p:nvSpPr>
            <p:cNvPr id="14" name="タイトル 1"/>
            <p:cNvSpPr txBox="1">
              <a:spLocks/>
            </p:cNvSpPr>
            <p:nvPr/>
          </p:nvSpPr>
          <p:spPr>
            <a:xfrm>
              <a:off x="5190962" y="12313"/>
              <a:ext cx="5075438" cy="698036"/>
            </a:xfrm>
            <a:prstGeom prst="rect">
              <a:avLst/>
            </a:prstGeom>
          </p:spPr>
          <p:txBody>
            <a:bodyPr/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62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defRPr/>
              </a:pPr>
              <a:r>
                <a:rPr lang="ja-JP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地震の</a:t>
              </a:r>
              <a:r>
                <a:rPr lang="ja-JP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被害想定</a:t>
              </a:r>
              <a:r>
                <a:rPr lang="ja-JP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　</a:t>
              </a:r>
            </a:p>
          </p:txBody>
        </p:sp>
        <p:cxnSp>
          <p:nvCxnSpPr>
            <p:cNvPr id="15" name="直線コネクタ 14"/>
            <p:cNvCxnSpPr/>
            <p:nvPr/>
          </p:nvCxnSpPr>
          <p:spPr>
            <a:xfrm>
              <a:off x="1025118" y="566290"/>
              <a:ext cx="9241282" cy="1067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正方形/長方形 24"/>
          <p:cNvSpPr/>
          <p:nvPr/>
        </p:nvSpPr>
        <p:spPr>
          <a:xfrm>
            <a:off x="660599" y="793588"/>
            <a:ext cx="8280000" cy="9621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液状化現象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56" y="6337853"/>
            <a:ext cx="5942019" cy="6345421"/>
          </a:xfrm>
          <a:prstGeom prst="rect">
            <a:avLst/>
          </a:prstGeom>
        </p:spPr>
      </p:pic>
      <p:sp>
        <p:nvSpPr>
          <p:cNvPr id="26" name="タイトル 1"/>
          <p:cNvSpPr txBox="1">
            <a:spLocks/>
          </p:cNvSpPr>
          <p:nvPr/>
        </p:nvSpPr>
        <p:spPr>
          <a:xfrm>
            <a:off x="160732" y="1973045"/>
            <a:ext cx="8515794" cy="543604"/>
          </a:xfrm>
          <a:prstGeom prst="rect">
            <a:avLst/>
          </a:prstGeom>
        </p:spPr>
        <p:txBody>
          <a:bodyPr/>
          <a:lstStyle>
            <a:lvl1pPr algn="l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地震の振動によって地盤が液体のような状態になることです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57" y="3232448"/>
            <a:ext cx="4020384" cy="301528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72" y="3258548"/>
            <a:ext cx="4004941" cy="3003706"/>
          </a:xfrm>
          <a:prstGeom prst="rect">
            <a:avLst/>
          </a:prstGeom>
        </p:spPr>
      </p:pic>
      <p:sp>
        <p:nvSpPr>
          <p:cNvPr id="20" name="タイトル 1"/>
          <p:cNvSpPr txBox="1">
            <a:spLocks/>
          </p:cNvSpPr>
          <p:nvPr/>
        </p:nvSpPr>
        <p:spPr>
          <a:xfrm>
            <a:off x="4775286" y="2743967"/>
            <a:ext cx="4608512" cy="271596"/>
          </a:xfrm>
          <a:prstGeom prst="rect">
            <a:avLst/>
          </a:prstGeom>
        </p:spPr>
        <p:txBody>
          <a:bodyPr/>
          <a:lstStyle>
            <a:lvl1pPr algn="l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ja-JP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出典　災害写真データベース（</a:t>
            </a:r>
            <a:r>
              <a:rPr lang="ja-JP" altLang="en-US" sz="11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財団法人消防科学総合センター）</a:t>
            </a:r>
            <a:endParaRPr lang="en-US" altLang="ja-JP" sz="11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r">
              <a:defRPr/>
            </a:pPr>
            <a:endParaRPr lang="en-US" altLang="ja-JP" sz="1100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r">
              <a:defRPr/>
            </a:pPr>
            <a:r>
              <a:rPr lang="ja-JP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　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D7231C-1C61-4329-909D-3974FA240734}"/>
              </a:ext>
            </a:extLst>
          </p:cNvPr>
          <p:cNvSpPr txBox="1"/>
          <p:nvPr/>
        </p:nvSpPr>
        <p:spPr>
          <a:xfrm>
            <a:off x="7988330" y="7624936"/>
            <a:ext cx="677108" cy="479824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液状化のメカニズム</a:t>
            </a:r>
          </a:p>
        </p:txBody>
      </p:sp>
      <p:sp>
        <p:nvSpPr>
          <p:cNvPr id="7" name="吹き出し: 円形 6">
            <a:extLst>
              <a:ext uri="{FF2B5EF4-FFF2-40B4-BE49-F238E27FC236}">
                <a16:creationId xmlns:a16="http://schemas.microsoft.com/office/drawing/2014/main" id="{59E84593-F049-448D-80EB-5FB6E27C4952}"/>
              </a:ext>
            </a:extLst>
          </p:cNvPr>
          <p:cNvSpPr/>
          <p:nvPr/>
        </p:nvSpPr>
        <p:spPr>
          <a:xfrm>
            <a:off x="7660130" y="7386327"/>
            <a:ext cx="1333508" cy="4248472"/>
          </a:xfrm>
          <a:prstGeom prst="wedgeEllipseCallout">
            <a:avLst>
              <a:gd name="adj1" fmla="val -98816"/>
              <a:gd name="adj2" fmla="val -3794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93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/>
          <p:cNvGrpSpPr/>
          <p:nvPr/>
        </p:nvGrpSpPr>
        <p:grpSpPr>
          <a:xfrm>
            <a:off x="300600" y="74143"/>
            <a:ext cx="9000000" cy="698036"/>
            <a:chOff x="1025118" y="12313"/>
            <a:chExt cx="9241282" cy="698036"/>
          </a:xfrm>
        </p:grpSpPr>
        <p:sp>
          <p:nvSpPr>
            <p:cNvPr id="14" name="タイトル 1"/>
            <p:cNvSpPr txBox="1">
              <a:spLocks/>
            </p:cNvSpPr>
            <p:nvPr/>
          </p:nvSpPr>
          <p:spPr>
            <a:xfrm>
              <a:off x="5190962" y="12313"/>
              <a:ext cx="5075438" cy="698036"/>
            </a:xfrm>
            <a:prstGeom prst="rect">
              <a:avLst/>
            </a:prstGeom>
          </p:spPr>
          <p:txBody>
            <a:bodyPr/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62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defRPr/>
              </a:pPr>
              <a:r>
                <a:rPr lang="ja-JP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地震の</a:t>
              </a:r>
              <a:r>
                <a:rPr lang="ja-JP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被害想定</a:t>
              </a:r>
              <a:endPara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cxnSp>
          <p:nvCxnSpPr>
            <p:cNvPr id="15" name="直線コネクタ 14"/>
            <p:cNvCxnSpPr/>
            <p:nvPr/>
          </p:nvCxnSpPr>
          <p:spPr>
            <a:xfrm>
              <a:off x="1025118" y="566290"/>
              <a:ext cx="9241282" cy="1067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正方形/長方形 24"/>
          <p:cNvSpPr/>
          <p:nvPr/>
        </p:nvSpPr>
        <p:spPr>
          <a:xfrm>
            <a:off x="660599" y="793588"/>
            <a:ext cx="8280000" cy="9621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津波</a:t>
            </a:r>
          </a:p>
        </p:txBody>
      </p:sp>
      <p:sp>
        <p:nvSpPr>
          <p:cNvPr id="29" name="タイトル 1"/>
          <p:cNvSpPr txBox="1">
            <a:spLocks/>
          </p:cNvSpPr>
          <p:nvPr/>
        </p:nvSpPr>
        <p:spPr>
          <a:xfrm>
            <a:off x="877668" y="2004273"/>
            <a:ext cx="7982991" cy="1275346"/>
          </a:xfrm>
          <a:prstGeom prst="rect">
            <a:avLst/>
          </a:prstGeom>
        </p:spPr>
        <p:txBody>
          <a:bodyPr/>
          <a:lstStyle>
            <a:lvl1pPr algn="l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99"/>
                </a:highlight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海底で大きな地震が起きると、海底に変動が生じて</a:t>
            </a:r>
            <a:endParaRPr lang="en-US" altLang="ja-JP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99"/>
              </a:highlight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algn="ctr"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99"/>
                </a:highlight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津波が発生します。津波は水深の深いところで速く伝わります。　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1" y="7981438"/>
            <a:ext cx="7982991" cy="4610623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92" y="2879028"/>
            <a:ext cx="8098531" cy="510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3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/>
          <p:cNvGrpSpPr/>
          <p:nvPr/>
        </p:nvGrpSpPr>
        <p:grpSpPr>
          <a:xfrm>
            <a:off x="300600" y="74143"/>
            <a:ext cx="9000000" cy="698036"/>
            <a:chOff x="1025118" y="12313"/>
            <a:chExt cx="9241282" cy="698036"/>
          </a:xfrm>
        </p:grpSpPr>
        <p:sp>
          <p:nvSpPr>
            <p:cNvPr id="14" name="タイトル 1"/>
            <p:cNvSpPr txBox="1">
              <a:spLocks/>
            </p:cNvSpPr>
            <p:nvPr/>
          </p:nvSpPr>
          <p:spPr>
            <a:xfrm>
              <a:off x="5190962" y="12313"/>
              <a:ext cx="5075438" cy="698036"/>
            </a:xfrm>
            <a:prstGeom prst="rect">
              <a:avLst/>
            </a:prstGeom>
          </p:spPr>
          <p:txBody>
            <a:bodyPr/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62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defRPr/>
              </a:pPr>
              <a:r>
                <a:rPr lang="ja-JP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地震の被害想定</a:t>
              </a:r>
              <a:endPara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  <a:p>
              <a:pPr algn="r">
                <a:defRPr/>
              </a:pPr>
              <a:r>
                <a:rPr lang="ja-JP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　</a:t>
              </a:r>
            </a:p>
          </p:txBody>
        </p:sp>
        <p:cxnSp>
          <p:nvCxnSpPr>
            <p:cNvPr id="15" name="直線コネクタ 14"/>
            <p:cNvCxnSpPr/>
            <p:nvPr/>
          </p:nvCxnSpPr>
          <p:spPr>
            <a:xfrm>
              <a:off x="1025118" y="566290"/>
              <a:ext cx="9241282" cy="1067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正方形/長方形 24"/>
          <p:cNvSpPr/>
          <p:nvPr/>
        </p:nvSpPr>
        <p:spPr>
          <a:xfrm>
            <a:off x="660599" y="793588"/>
            <a:ext cx="8280000" cy="9621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大阪府で液状化するのはどこ？</a:t>
            </a:r>
          </a:p>
        </p:txBody>
      </p:sp>
      <p:sp>
        <p:nvSpPr>
          <p:cNvPr id="45" name="タイトル 1"/>
          <p:cNvSpPr txBox="1">
            <a:spLocks/>
          </p:cNvSpPr>
          <p:nvPr/>
        </p:nvSpPr>
        <p:spPr>
          <a:xfrm>
            <a:off x="2495129" y="1961939"/>
            <a:ext cx="3991796" cy="543604"/>
          </a:xfrm>
          <a:prstGeom prst="rect">
            <a:avLst/>
          </a:prstGeom>
        </p:spPr>
        <p:txBody>
          <a:bodyPr/>
          <a:lstStyle>
            <a:lvl1pPr algn="l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＜大阪府の液状化マップ＞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2"/>
          <a:srcRect t="6336" b="5473"/>
          <a:stretch/>
        </p:blipFill>
        <p:spPr>
          <a:xfrm>
            <a:off x="522509" y="2538669"/>
            <a:ext cx="5552576" cy="6256137"/>
          </a:xfrm>
          <a:prstGeom prst="rect">
            <a:avLst/>
          </a:prstGeom>
        </p:spPr>
      </p:pic>
      <p:sp>
        <p:nvSpPr>
          <p:cNvPr id="28" name="タイトル 1"/>
          <p:cNvSpPr txBox="1">
            <a:spLocks/>
          </p:cNvSpPr>
          <p:nvPr/>
        </p:nvSpPr>
        <p:spPr>
          <a:xfrm>
            <a:off x="5086895" y="7052869"/>
            <a:ext cx="3991796" cy="543604"/>
          </a:xfrm>
          <a:prstGeom prst="rect">
            <a:avLst/>
          </a:prstGeom>
        </p:spPr>
        <p:txBody>
          <a:bodyPr/>
          <a:lstStyle>
            <a:lvl1pPr algn="l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ja-JP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地域の液状化は</a:t>
            </a:r>
            <a:r>
              <a:rPr lang="en-US" altLang="ja-JP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…</a:t>
            </a:r>
          </a:p>
        </p:txBody>
      </p:sp>
      <p:sp>
        <p:nvSpPr>
          <p:cNvPr id="29" name="タイトル 1"/>
          <p:cNvSpPr txBox="1">
            <a:spLocks/>
          </p:cNvSpPr>
          <p:nvPr/>
        </p:nvSpPr>
        <p:spPr>
          <a:xfrm>
            <a:off x="1317609" y="10773916"/>
            <a:ext cx="3423682" cy="1275346"/>
          </a:xfrm>
          <a:prstGeom prst="rect">
            <a:avLst/>
          </a:prstGeom>
        </p:spPr>
        <p:txBody>
          <a:bodyPr/>
          <a:lstStyle>
            <a:lvl1pPr algn="l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ja-JP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D4331A9-41FB-4E9D-AF21-571B79A53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480" y="7729853"/>
            <a:ext cx="5695355" cy="485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2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5314" y="3664495"/>
            <a:ext cx="7525286" cy="90629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グループ化 12"/>
          <p:cNvGrpSpPr/>
          <p:nvPr/>
        </p:nvGrpSpPr>
        <p:grpSpPr>
          <a:xfrm>
            <a:off x="300600" y="74143"/>
            <a:ext cx="9000000" cy="698036"/>
            <a:chOff x="1025118" y="12313"/>
            <a:chExt cx="9241282" cy="698036"/>
          </a:xfrm>
        </p:grpSpPr>
        <p:sp>
          <p:nvSpPr>
            <p:cNvPr id="14" name="タイトル 1"/>
            <p:cNvSpPr txBox="1">
              <a:spLocks/>
            </p:cNvSpPr>
            <p:nvPr/>
          </p:nvSpPr>
          <p:spPr>
            <a:xfrm>
              <a:off x="5190962" y="12313"/>
              <a:ext cx="5075438" cy="698036"/>
            </a:xfrm>
            <a:prstGeom prst="rect">
              <a:avLst/>
            </a:prstGeom>
          </p:spPr>
          <p:txBody>
            <a:bodyPr/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62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defRPr/>
              </a:pPr>
              <a:r>
                <a:rPr lang="ja-JP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地震の被害想定</a:t>
              </a:r>
            </a:p>
            <a:p>
              <a:pPr algn="r">
                <a:defRPr/>
              </a:pPr>
              <a:r>
                <a:rPr lang="ja-JP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　</a:t>
              </a:r>
            </a:p>
          </p:txBody>
        </p:sp>
        <p:cxnSp>
          <p:nvCxnSpPr>
            <p:cNvPr id="15" name="直線コネクタ 14"/>
            <p:cNvCxnSpPr/>
            <p:nvPr/>
          </p:nvCxnSpPr>
          <p:spPr>
            <a:xfrm>
              <a:off x="1025118" y="566290"/>
              <a:ext cx="9241282" cy="1067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タイトル 1"/>
          <p:cNvSpPr txBox="1">
            <a:spLocks/>
          </p:cNvSpPr>
          <p:nvPr/>
        </p:nvSpPr>
        <p:spPr>
          <a:xfrm>
            <a:off x="80281" y="2801839"/>
            <a:ext cx="6264696" cy="1088618"/>
          </a:xfrm>
          <a:prstGeom prst="rect">
            <a:avLst/>
          </a:prstGeom>
        </p:spPr>
        <p:txBody>
          <a:bodyPr/>
          <a:lstStyle>
            <a:lvl1pPr algn="l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約１１，０００</a:t>
            </a:r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ha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の浸水範囲と約１３万３千人の人命が失われるなどの被害が想定されています。</a:t>
            </a:r>
          </a:p>
        </p:txBody>
      </p:sp>
      <p:sp>
        <p:nvSpPr>
          <p:cNvPr id="29" name="タイトル 1"/>
          <p:cNvSpPr txBox="1">
            <a:spLocks/>
          </p:cNvSpPr>
          <p:nvPr/>
        </p:nvSpPr>
        <p:spPr>
          <a:xfrm>
            <a:off x="455691" y="5104656"/>
            <a:ext cx="5022256" cy="2013817"/>
          </a:xfrm>
          <a:prstGeom prst="rect">
            <a:avLst/>
          </a:prstGeom>
        </p:spPr>
        <p:txBody>
          <a:bodyPr/>
          <a:lstStyle>
            <a:lvl1pPr algn="l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99"/>
                </a:highlight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被害軽減対策の実施</a:t>
            </a:r>
          </a:p>
          <a:p>
            <a:pPr>
              <a:defRPr/>
            </a:pPr>
            <a:endParaRPr lang="ja-JP" altLang="en-US" sz="2400" b="1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99"/>
              </a:highlight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99"/>
                </a:highlight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浸水面積： 約５，３００</a:t>
            </a:r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99"/>
                </a:highlight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ha</a:t>
            </a:r>
          </a:p>
          <a:p>
            <a:pPr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99"/>
                </a:highlight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人的被害を約７，４００人に軽減</a:t>
            </a:r>
          </a:p>
          <a:p>
            <a:pPr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99"/>
                </a:highlight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併せて逃げる施策で０人をめざします。</a:t>
            </a:r>
          </a:p>
          <a:p>
            <a:pPr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99"/>
                </a:highlight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80281" y="727931"/>
            <a:ext cx="9434713" cy="11261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津波で大阪府はどれぐらい浸水する？</a:t>
            </a:r>
          </a:p>
        </p:txBody>
      </p:sp>
      <p:sp>
        <p:nvSpPr>
          <p:cNvPr id="22" name="タイトル 1"/>
          <p:cNvSpPr txBox="1">
            <a:spLocks/>
          </p:cNvSpPr>
          <p:nvPr/>
        </p:nvSpPr>
        <p:spPr>
          <a:xfrm>
            <a:off x="457730" y="1987479"/>
            <a:ext cx="9143470" cy="1034123"/>
          </a:xfrm>
          <a:prstGeom prst="rect">
            <a:avLst/>
          </a:prstGeom>
        </p:spPr>
        <p:txBody>
          <a:bodyPr/>
          <a:lstStyle>
            <a:lvl1pPr algn="l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6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南海トラフ巨大地震（</a:t>
            </a:r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Mw=9.1)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による浸水範囲（平成</a:t>
            </a:r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25.8</a:t>
            </a: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公表）</a:t>
            </a:r>
          </a:p>
        </p:txBody>
      </p:sp>
    </p:spTree>
    <p:extLst>
      <p:ext uri="{BB962C8B-B14F-4D97-AF65-F5344CB8AC3E}">
        <p14:creationId xmlns:p14="http://schemas.microsoft.com/office/powerpoint/2010/main" val="148452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マップ&#10;&#10;自動的に生成された説明">
            <a:extLst>
              <a:ext uri="{FF2B5EF4-FFF2-40B4-BE49-F238E27FC236}">
                <a16:creationId xmlns:a16="http://schemas.microsoft.com/office/drawing/2014/main" id="{F1FE4B0A-7FB9-47D9-B621-2F51794D67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600" y="1910481"/>
            <a:ext cx="8892488" cy="10424215"/>
          </a:xfrm>
          <a:prstGeom prst="rect">
            <a:avLst/>
          </a:prstGeom>
        </p:spPr>
      </p:pic>
      <p:grpSp>
        <p:nvGrpSpPr>
          <p:cNvPr id="13" name="グループ化 12"/>
          <p:cNvGrpSpPr/>
          <p:nvPr/>
        </p:nvGrpSpPr>
        <p:grpSpPr>
          <a:xfrm>
            <a:off x="300600" y="74143"/>
            <a:ext cx="9000000" cy="698036"/>
            <a:chOff x="1025118" y="12313"/>
            <a:chExt cx="9241282" cy="698036"/>
          </a:xfrm>
        </p:grpSpPr>
        <p:sp>
          <p:nvSpPr>
            <p:cNvPr id="14" name="タイトル 1"/>
            <p:cNvSpPr txBox="1">
              <a:spLocks/>
            </p:cNvSpPr>
            <p:nvPr/>
          </p:nvSpPr>
          <p:spPr>
            <a:xfrm>
              <a:off x="5190962" y="12313"/>
              <a:ext cx="5075438" cy="698036"/>
            </a:xfrm>
            <a:prstGeom prst="rect">
              <a:avLst/>
            </a:prstGeom>
          </p:spPr>
          <p:txBody>
            <a:bodyPr/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62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defRPr/>
              </a:pPr>
              <a:r>
                <a:rPr lang="ja-JP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地震</a:t>
              </a:r>
              <a:r>
                <a:rPr lang="ja-JP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の被害</a:t>
              </a:r>
              <a:r>
                <a:rPr lang="ja-JP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想定</a:t>
              </a:r>
            </a:p>
          </p:txBody>
        </p:sp>
        <p:cxnSp>
          <p:nvCxnSpPr>
            <p:cNvPr id="15" name="直線コネクタ 14"/>
            <p:cNvCxnSpPr/>
            <p:nvPr/>
          </p:nvCxnSpPr>
          <p:spPr>
            <a:xfrm>
              <a:off x="1025118" y="566290"/>
              <a:ext cx="9241282" cy="1067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正方形/長方形 24"/>
          <p:cNvSpPr/>
          <p:nvPr/>
        </p:nvSpPr>
        <p:spPr>
          <a:xfrm>
            <a:off x="660599" y="793588"/>
            <a:ext cx="8280000" cy="962104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危険な場所はどこ？</a:t>
            </a:r>
          </a:p>
        </p:txBody>
      </p:sp>
      <p:pic>
        <p:nvPicPr>
          <p:cNvPr id="4" name="図 3" descr="マップ&#10;&#10;自動的に生成された説明">
            <a:extLst>
              <a:ext uri="{FF2B5EF4-FFF2-40B4-BE49-F238E27FC236}">
                <a16:creationId xmlns:a16="http://schemas.microsoft.com/office/drawing/2014/main" id="{6D9B2830-2AB9-4F4B-99E3-DD6477A40A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0812" y="1906031"/>
            <a:ext cx="1702276" cy="4077987"/>
          </a:xfrm>
          <a:prstGeom prst="rect">
            <a:avLst/>
          </a:prstGeom>
        </p:spPr>
      </p:pic>
      <p:pic>
        <p:nvPicPr>
          <p:cNvPr id="7" name="図 6" descr="マップ&#10;&#10;自動的に生成された説明">
            <a:extLst>
              <a:ext uri="{FF2B5EF4-FFF2-40B4-BE49-F238E27FC236}">
                <a16:creationId xmlns:a16="http://schemas.microsoft.com/office/drawing/2014/main" id="{92A8E91B-9A22-4142-B13C-38AE3BC8E6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38" y="1906031"/>
            <a:ext cx="2160240" cy="1093455"/>
          </a:xfrm>
          <a:prstGeom prst="rect">
            <a:avLst/>
          </a:prstGeom>
        </p:spPr>
      </p:pic>
      <p:pic>
        <p:nvPicPr>
          <p:cNvPr id="9" name="図 8" descr="マップ&#10;&#10;自動的に生成された説明">
            <a:extLst>
              <a:ext uri="{FF2B5EF4-FFF2-40B4-BE49-F238E27FC236}">
                <a16:creationId xmlns:a16="http://schemas.microsoft.com/office/drawing/2014/main" id="{1DA1F989-79D6-4720-8526-447E033915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8792" y="11024314"/>
            <a:ext cx="2664296" cy="1310382"/>
          </a:xfrm>
          <a:prstGeom prst="rect">
            <a:avLst/>
          </a:prstGeom>
        </p:spPr>
      </p:pic>
      <p:sp>
        <p:nvSpPr>
          <p:cNvPr id="18" name="サブタイトル 2">
            <a:extLst>
              <a:ext uri="{FF2B5EF4-FFF2-40B4-BE49-F238E27FC236}">
                <a16:creationId xmlns:a16="http://schemas.microsoft.com/office/drawing/2014/main" id="{F423EC82-DC8D-4F9E-915B-A74D34D27CD5}"/>
              </a:ext>
            </a:extLst>
          </p:cNvPr>
          <p:cNvSpPr txBox="1">
            <a:spLocks/>
          </p:cNvSpPr>
          <p:nvPr/>
        </p:nvSpPr>
        <p:spPr>
          <a:xfrm>
            <a:off x="5304656" y="12314840"/>
            <a:ext cx="4536504" cy="380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kumimoji="1"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06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12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kumimoji="1"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8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kumimoji="1"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024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kumimoji="1"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30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kumimoji="1"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036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kumimoji="1"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6042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kumimoji="1"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4048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kumimoji="1"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5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柏原市</a:t>
            </a:r>
            <a:r>
              <a:rPr lang="en-US" altLang="ja-JP" sz="15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HP</a:t>
            </a:r>
            <a:r>
              <a:rPr lang="ja-JP" altLang="en-US" sz="15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柏原市総合防災マップより</a:t>
            </a:r>
            <a:endParaRPr lang="en-US" altLang="ja-JP" sz="150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39C60D5C-41EC-4F7F-85F1-3FE63B40BC88}"/>
              </a:ext>
            </a:extLst>
          </p:cNvPr>
          <p:cNvSpPr/>
          <p:nvPr/>
        </p:nvSpPr>
        <p:spPr>
          <a:xfrm>
            <a:off x="4453876" y="8975126"/>
            <a:ext cx="4942923" cy="1458121"/>
          </a:xfrm>
          <a:prstGeom prst="wedgeRoundRectCallout">
            <a:avLst>
              <a:gd name="adj1" fmla="val -64958"/>
              <a:gd name="adj2" fmla="val -15071"/>
              <a:gd name="adj3" fmla="val 16667"/>
            </a:avLst>
          </a:prstGeom>
          <a:solidFill>
            <a:srgbClr val="CCFFFF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UD Digi Kyokasho N-R" panose="02020400000000000000" pitchFamily="17" charset="-128"/>
                <a:ea typeface="UD Digi Kyokasho N-R" panose="02020400000000000000" pitchFamily="17" charset="-128"/>
              </a:rPr>
              <a:t>大雨による</a:t>
            </a:r>
            <a:r>
              <a:rPr kumimoji="1" lang="ja-JP" altLang="en-US" sz="2000" dirty="0">
                <a:solidFill>
                  <a:srgbClr val="FF0000"/>
                </a:solidFill>
                <a:latin typeface="UD Digi Kyokasho N-R" panose="02020400000000000000" pitchFamily="17" charset="-128"/>
                <a:ea typeface="UD Digi Kyokasho N-R" panose="02020400000000000000" pitchFamily="17" charset="-128"/>
              </a:rPr>
              <a:t>河川の氾濫</a:t>
            </a:r>
            <a:r>
              <a:rPr kumimoji="1" lang="ja-JP" altLang="en-US" sz="2000" dirty="0">
                <a:solidFill>
                  <a:schemeClr val="tx1"/>
                </a:solidFill>
                <a:latin typeface="UD Digi Kyokasho N-R" panose="02020400000000000000" pitchFamily="17" charset="-128"/>
                <a:ea typeface="UD Digi Kyokasho N-R" panose="02020400000000000000" pitchFamily="17" charset="-128"/>
              </a:rPr>
              <a:t>！！</a:t>
            </a:r>
            <a:endParaRPr kumimoji="1" lang="en-US" altLang="ja-JP" sz="2000" dirty="0">
              <a:solidFill>
                <a:schemeClr val="tx1"/>
              </a:solidFill>
              <a:latin typeface="UD Digi Kyokasho N-R" panose="02020400000000000000" pitchFamily="17" charset="-128"/>
              <a:ea typeface="UD Digi Kyokasho N-R" panose="02020400000000000000" pitchFamily="17" charset="-128"/>
            </a:endParaRPr>
          </a:p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UD Digi Kyokasho N-R" panose="02020400000000000000" pitchFamily="17" charset="-128"/>
                <a:ea typeface="UD Digi Kyokasho N-R" panose="02020400000000000000" pitchFamily="17" charset="-128"/>
              </a:rPr>
              <a:t>早めの避難が大切！</a:t>
            </a:r>
            <a:endParaRPr kumimoji="1" lang="en-US" altLang="ja-JP" sz="2000" dirty="0">
              <a:solidFill>
                <a:schemeClr val="tx1"/>
              </a:solidFill>
              <a:latin typeface="UD Digi Kyokasho N-R" panose="02020400000000000000" pitchFamily="17" charset="-128"/>
              <a:ea typeface="UD Digi Kyokasho N-R" panose="02020400000000000000" pitchFamily="17" charset="-128"/>
            </a:endParaRPr>
          </a:p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UD Digi Kyokasho N-R" panose="02020400000000000000" pitchFamily="17" charset="-128"/>
                <a:ea typeface="UD Digi Kyokasho N-R" panose="02020400000000000000" pitchFamily="17" charset="-128"/>
              </a:rPr>
              <a:t>屋内ではなくこの区域外に避難しよう！</a:t>
            </a:r>
          </a:p>
        </p:txBody>
      </p:sp>
      <p:sp>
        <p:nvSpPr>
          <p:cNvPr id="21" name="吹き出し: 角を丸めた四角形 20">
            <a:extLst>
              <a:ext uri="{FF2B5EF4-FFF2-40B4-BE49-F238E27FC236}">
                <a16:creationId xmlns:a16="http://schemas.microsoft.com/office/drawing/2014/main" id="{D3D64E86-F9BA-48F4-AE57-1425FAE31CF8}"/>
              </a:ext>
            </a:extLst>
          </p:cNvPr>
          <p:cNvSpPr/>
          <p:nvPr/>
        </p:nvSpPr>
        <p:spPr>
          <a:xfrm>
            <a:off x="3314347" y="5556781"/>
            <a:ext cx="4176464" cy="898187"/>
          </a:xfrm>
          <a:prstGeom prst="wedgeRoundRectCallout">
            <a:avLst>
              <a:gd name="adj1" fmla="val 1046"/>
              <a:gd name="adj2" fmla="val -112336"/>
              <a:gd name="adj3" fmla="val 16667"/>
            </a:avLst>
          </a:prstGeom>
          <a:solidFill>
            <a:srgbClr val="CCFFFF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rgbClr val="FF0000"/>
                </a:solidFill>
                <a:latin typeface="UD Digi Kyokasho N-R" panose="02020400000000000000" pitchFamily="17" charset="-128"/>
                <a:ea typeface="UD Digi Kyokasho N-R" panose="02020400000000000000" pitchFamily="17" charset="-128"/>
              </a:rPr>
              <a:t>土砂災害の危険性</a:t>
            </a:r>
            <a:r>
              <a:rPr kumimoji="1" lang="ja-JP" altLang="en-US" sz="2000" dirty="0">
                <a:solidFill>
                  <a:schemeClr val="tx1"/>
                </a:solidFill>
                <a:latin typeface="UD Digi Kyokasho N-R" panose="02020400000000000000" pitchFamily="17" charset="-128"/>
                <a:ea typeface="UD Digi Kyokasho N-R" panose="02020400000000000000" pitchFamily="17" charset="-128"/>
              </a:rPr>
              <a:t>！！</a:t>
            </a:r>
            <a:endParaRPr kumimoji="1" lang="en-US" altLang="ja-JP" sz="2000" dirty="0">
              <a:solidFill>
                <a:schemeClr val="tx1"/>
              </a:solidFill>
              <a:latin typeface="UD Digi Kyokasho N-R" panose="02020400000000000000" pitchFamily="17" charset="-128"/>
              <a:ea typeface="UD Digi Kyokasho N-R" panose="02020400000000000000" pitchFamily="17" charset="-128"/>
            </a:endParaRPr>
          </a:p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UD Digi Kyokasho N-R" panose="02020400000000000000" pitchFamily="17" charset="-128"/>
                <a:ea typeface="UD Digi Kyokasho N-R" panose="02020400000000000000" pitchFamily="17" charset="-128"/>
              </a:rPr>
              <a:t>安心できる避難所へ行こう！</a:t>
            </a:r>
            <a:endParaRPr kumimoji="1" lang="en-US" altLang="ja-JP" sz="2000" dirty="0">
              <a:solidFill>
                <a:schemeClr val="tx1"/>
              </a:solidFill>
              <a:latin typeface="UD Digi Kyokasho N-R" panose="02020400000000000000" pitchFamily="17" charset="-128"/>
              <a:ea typeface="UD Digi Kyokasho N-R" panose="02020400000000000000" pitchFamily="17" charset="-128"/>
            </a:endParaRPr>
          </a:p>
        </p:txBody>
      </p:sp>
      <p:sp>
        <p:nvSpPr>
          <p:cNvPr id="22" name="吹き出し: 角を丸めた四角形 21">
            <a:extLst>
              <a:ext uri="{FF2B5EF4-FFF2-40B4-BE49-F238E27FC236}">
                <a16:creationId xmlns:a16="http://schemas.microsoft.com/office/drawing/2014/main" id="{8445B610-E5B4-4325-99D1-370154C1BC29}"/>
              </a:ext>
            </a:extLst>
          </p:cNvPr>
          <p:cNvSpPr/>
          <p:nvPr/>
        </p:nvSpPr>
        <p:spPr>
          <a:xfrm>
            <a:off x="3314347" y="2950780"/>
            <a:ext cx="4032448" cy="1093455"/>
          </a:xfrm>
          <a:prstGeom prst="wedgeRoundRectCallout">
            <a:avLst>
              <a:gd name="adj1" fmla="val -66304"/>
              <a:gd name="adj2" fmla="val -54040"/>
              <a:gd name="adj3" fmla="val 16667"/>
            </a:avLst>
          </a:prstGeom>
          <a:solidFill>
            <a:srgbClr val="CCFFFF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rgbClr val="FF0000"/>
                </a:solidFill>
                <a:latin typeface="UD Digi Kyokasho N-R" panose="02020400000000000000" pitchFamily="17" charset="-128"/>
                <a:ea typeface="UD Digi Kyokasho N-R" panose="02020400000000000000" pitchFamily="17" charset="-128"/>
              </a:rPr>
              <a:t>大和川が氾濫</a:t>
            </a:r>
            <a:r>
              <a:rPr kumimoji="1" lang="ja-JP" altLang="en-US" sz="2000" dirty="0">
                <a:solidFill>
                  <a:schemeClr val="tx1"/>
                </a:solidFill>
                <a:latin typeface="UD Digi Kyokasho N-R" panose="02020400000000000000" pitchFamily="17" charset="-128"/>
                <a:ea typeface="UD Digi Kyokasho N-R" panose="02020400000000000000" pitchFamily="17" charset="-128"/>
              </a:rPr>
              <a:t>！！</a:t>
            </a:r>
            <a:endParaRPr kumimoji="1" lang="en-US" altLang="ja-JP" sz="2000" dirty="0">
              <a:solidFill>
                <a:schemeClr val="tx1"/>
              </a:solidFill>
              <a:latin typeface="UD Digi Kyokasho N-R" panose="02020400000000000000" pitchFamily="17" charset="-128"/>
              <a:ea typeface="UD Digi Kyokasho N-R" panose="02020400000000000000" pitchFamily="17" charset="-128"/>
            </a:endParaRPr>
          </a:p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UD Digi Kyokasho N-R" panose="02020400000000000000" pitchFamily="17" charset="-128"/>
                <a:ea typeface="UD Digi Kyokasho N-R" panose="02020400000000000000" pitchFamily="17" charset="-128"/>
              </a:rPr>
              <a:t>緑の区域から出ることを</a:t>
            </a:r>
            <a:endParaRPr kumimoji="1" lang="en-US" altLang="ja-JP" sz="2000" dirty="0">
              <a:solidFill>
                <a:schemeClr val="tx1"/>
              </a:solidFill>
              <a:latin typeface="UD Digi Kyokasho N-R" panose="02020400000000000000" pitchFamily="17" charset="-128"/>
              <a:ea typeface="UD Digi Kyokasho N-R" panose="02020400000000000000" pitchFamily="17" charset="-128"/>
            </a:endParaRPr>
          </a:p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UD Digi Kyokasho N-R" panose="02020400000000000000" pitchFamily="17" charset="-128"/>
                <a:ea typeface="UD Digi Kyokasho N-R" panose="02020400000000000000" pitchFamily="17" charset="-128"/>
              </a:rPr>
              <a:t>意識した避難が大切！</a:t>
            </a:r>
            <a:endParaRPr kumimoji="1" lang="en-US" altLang="ja-JP" sz="2000" dirty="0">
              <a:solidFill>
                <a:schemeClr val="tx1"/>
              </a:solidFill>
              <a:latin typeface="UD Digi Kyokasho N-R" panose="02020400000000000000" pitchFamily="17" charset="-128"/>
              <a:ea typeface="UD Digi Kyokasho N-R" panose="020204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5329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/>
          <p:cNvGrpSpPr/>
          <p:nvPr/>
        </p:nvGrpSpPr>
        <p:grpSpPr>
          <a:xfrm>
            <a:off x="300600" y="74143"/>
            <a:ext cx="9000000" cy="698036"/>
            <a:chOff x="1025118" y="12313"/>
            <a:chExt cx="9241282" cy="698036"/>
          </a:xfrm>
        </p:grpSpPr>
        <p:sp>
          <p:nvSpPr>
            <p:cNvPr id="14" name="タイトル 1"/>
            <p:cNvSpPr txBox="1">
              <a:spLocks/>
            </p:cNvSpPr>
            <p:nvPr/>
          </p:nvSpPr>
          <p:spPr>
            <a:xfrm>
              <a:off x="5190962" y="12313"/>
              <a:ext cx="5075438" cy="698036"/>
            </a:xfrm>
            <a:prstGeom prst="rect">
              <a:avLst/>
            </a:prstGeom>
          </p:spPr>
          <p:txBody>
            <a:bodyPr/>
            <a:lstStyle>
              <a:lvl1pPr algn="l" defTabSz="9601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62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>
                <a:defRPr/>
              </a:pPr>
              <a:endParaRPr lang="ja-JP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cxnSp>
          <p:nvCxnSpPr>
            <p:cNvPr id="15" name="直線コネクタ 14"/>
            <p:cNvCxnSpPr/>
            <p:nvPr/>
          </p:nvCxnSpPr>
          <p:spPr>
            <a:xfrm>
              <a:off x="1025118" y="566290"/>
              <a:ext cx="9241282" cy="1067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正方形/長方形 24"/>
          <p:cNvSpPr/>
          <p:nvPr/>
        </p:nvSpPr>
        <p:spPr>
          <a:xfrm>
            <a:off x="660599" y="793588"/>
            <a:ext cx="8280000" cy="962104"/>
          </a:xfrm>
          <a:prstGeom prst="rect">
            <a:avLst/>
          </a:pr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地域で作るハザードマップ</a:t>
            </a:r>
          </a:p>
        </p:txBody>
      </p:sp>
      <p:sp>
        <p:nvSpPr>
          <p:cNvPr id="28" name="角丸四角形 29">
            <a:extLst>
              <a:ext uri="{FF2B5EF4-FFF2-40B4-BE49-F238E27FC236}">
                <a16:creationId xmlns:a16="http://schemas.microsoft.com/office/drawing/2014/main" id="{6F35CB31-347B-4587-A4E2-F96F9958F136}"/>
              </a:ext>
            </a:extLst>
          </p:cNvPr>
          <p:cNvSpPr/>
          <p:nvPr/>
        </p:nvSpPr>
        <p:spPr>
          <a:xfrm>
            <a:off x="191094" y="2224335"/>
            <a:ext cx="9216000" cy="10203777"/>
          </a:xfrm>
          <a:prstGeom prst="roundRect">
            <a:avLst>
              <a:gd name="adj" fmla="val 5272"/>
            </a:avLst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○自治会においてハザードマップを作成している地域もある。</a:t>
            </a:r>
          </a:p>
          <a:p>
            <a:endParaRPr lang="ja-JP" altLang="en-US" sz="24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○自分の地域のハザードマップを</a:t>
            </a:r>
            <a:r>
              <a:rPr lang="ja-JP" altLang="en-US" sz="2400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チェック</a:t>
            </a:r>
            <a:r>
              <a:rPr lang="ja-JP" altLang="en-US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してみよう。</a:t>
            </a:r>
          </a:p>
          <a:p>
            <a:endParaRPr lang="ja-JP" altLang="en-US" sz="24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○おうちの人と</a:t>
            </a:r>
            <a:r>
              <a:rPr lang="ja-JP" altLang="en-US" sz="2400" dirty="0">
                <a:solidFill>
                  <a:srgbClr val="FF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どこが安全なのか</a:t>
            </a:r>
            <a:r>
              <a:rPr lang="ja-JP" altLang="en-US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を</a:t>
            </a:r>
            <a:endParaRPr lang="en-US" altLang="ja-JP" sz="24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　　一緒に考えてみよう。</a:t>
            </a:r>
            <a:endParaRPr lang="en-US" altLang="ja-JP" sz="24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endParaRPr lang="en-US" altLang="ja-JP" sz="24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endParaRPr lang="en-US" altLang="ja-JP" sz="24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endParaRPr lang="en-US" altLang="ja-JP" sz="24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endParaRPr lang="en-US" altLang="ja-JP" sz="24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endParaRPr lang="en-US" altLang="ja-JP" sz="24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endParaRPr lang="en-US" altLang="ja-JP" sz="2400" dirty="0">
              <a:solidFill>
                <a:schemeClr val="tx1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5FCCA20B-E6FE-4145-93F6-E3D04F038C61}"/>
              </a:ext>
            </a:extLst>
          </p:cNvPr>
          <p:cNvSpPr/>
          <p:nvPr/>
        </p:nvSpPr>
        <p:spPr>
          <a:xfrm>
            <a:off x="680704" y="9479221"/>
            <a:ext cx="4509912" cy="2572245"/>
          </a:xfrm>
          <a:prstGeom prst="wedgeEllipseCallout">
            <a:avLst>
              <a:gd name="adj1" fmla="val 63014"/>
              <a:gd name="adj2" fmla="val 20966"/>
            </a:avLst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普段の少しの行動が</a:t>
            </a:r>
            <a:endParaRPr kumimoji="1" lang="en-US" altLang="ja-JP" dirty="0">
              <a:solidFill>
                <a:sysClr val="windowText" lastClr="00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kumimoji="1" lang="ja-JP" altLang="en-US" dirty="0">
                <a:solidFill>
                  <a:srgbClr val="FF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大切な人</a:t>
            </a:r>
            <a:r>
              <a:rPr kumimoji="1" lang="ja-JP" altLang="en-US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の命を</a:t>
            </a:r>
            <a:endParaRPr kumimoji="1" lang="en-US" altLang="ja-JP" dirty="0">
              <a:solidFill>
                <a:sysClr val="windowText" lastClr="00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守ることに繋がるよ！</a:t>
            </a:r>
          </a:p>
        </p:txBody>
      </p:sp>
      <p:sp>
        <p:nvSpPr>
          <p:cNvPr id="3" name="吹き出し: 角を丸めた四角形 2">
            <a:extLst>
              <a:ext uri="{FF2B5EF4-FFF2-40B4-BE49-F238E27FC236}">
                <a16:creationId xmlns:a16="http://schemas.microsoft.com/office/drawing/2014/main" id="{05D610DA-D9D0-4722-A631-D0CB2FDFC191}"/>
              </a:ext>
            </a:extLst>
          </p:cNvPr>
          <p:cNvSpPr/>
          <p:nvPr/>
        </p:nvSpPr>
        <p:spPr>
          <a:xfrm>
            <a:off x="4368583" y="4649332"/>
            <a:ext cx="4965338" cy="4269726"/>
          </a:xfrm>
          <a:prstGeom prst="wedgeRoundRectCallout">
            <a:avLst>
              <a:gd name="adj1" fmla="val -60436"/>
              <a:gd name="adj2" fmla="val -1767"/>
              <a:gd name="adj3" fmla="val 16667"/>
            </a:avLst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地震が起きたときに</a:t>
            </a:r>
            <a:r>
              <a:rPr kumimoji="1" lang="ja-JP" altLang="en-US" dirty="0">
                <a:solidFill>
                  <a:srgbClr val="0070C0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通ることが</a:t>
            </a:r>
            <a:endParaRPr kumimoji="1" lang="en-US" altLang="ja-JP" dirty="0">
              <a:solidFill>
                <a:srgbClr val="0070C0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kumimoji="1" lang="ja-JP" altLang="en-US" dirty="0">
                <a:solidFill>
                  <a:srgbClr val="0070C0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できない道</a:t>
            </a:r>
            <a:r>
              <a:rPr kumimoji="1" lang="ja-JP" altLang="en-US" dirty="0">
                <a:solidFill>
                  <a:schemeClr val="tx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はないかな？</a:t>
            </a:r>
            <a:endParaRPr kumimoji="1" lang="en-US" altLang="ja-JP" dirty="0">
              <a:solidFill>
                <a:schemeClr val="tx1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endParaRPr lang="en-US" altLang="ja-JP" dirty="0">
              <a:solidFill>
                <a:schemeClr val="tx1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ハザードマップに</a:t>
            </a:r>
            <a:r>
              <a:rPr kumimoji="1" lang="ja-JP" altLang="en-US" dirty="0">
                <a:solidFill>
                  <a:srgbClr val="0070C0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家から避難所までの道のりを描いてみる</a:t>
            </a:r>
            <a:r>
              <a:rPr kumimoji="1" lang="ja-JP" altLang="en-US" dirty="0">
                <a:solidFill>
                  <a:schemeClr val="tx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と</a:t>
            </a:r>
            <a:endParaRPr kumimoji="1" lang="en-US" altLang="ja-JP" dirty="0">
              <a:solidFill>
                <a:schemeClr val="tx1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わかりやすいね！</a:t>
            </a:r>
            <a:endParaRPr kumimoji="1" lang="en-US" altLang="ja-JP" dirty="0">
              <a:solidFill>
                <a:schemeClr val="tx1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endParaRPr lang="en-US" altLang="ja-JP" dirty="0">
              <a:solidFill>
                <a:schemeClr val="tx1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実際に</a:t>
            </a:r>
            <a:r>
              <a:rPr kumimoji="1" lang="ja-JP" altLang="en-US" dirty="0">
                <a:solidFill>
                  <a:srgbClr val="0070C0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歩いて安全なルートを</a:t>
            </a:r>
            <a:endParaRPr kumimoji="1" lang="en-US" altLang="ja-JP" dirty="0">
              <a:solidFill>
                <a:srgbClr val="0070C0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  <a:p>
            <a:r>
              <a:rPr kumimoji="1" lang="ja-JP" altLang="en-US" dirty="0">
                <a:solidFill>
                  <a:srgbClr val="0070C0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確認</a:t>
            </a:r>
            <a:r>
              <a:rPr kumimoji="1" lang="ja-JP" altLang="en-US" dirty="0">
                <a:solidFill>
                  <a:schemeClr val="tx1"/>
                </a:solidFill>
                <a:latin typeface="UD Digi Kyokasho NK-R" panose="02020400000000000000" pitchFamily="18" charset="-128"/>
                <a:ea typeface="UD Digi Kyokasho NK-R" panose="02020400000000000000" pitchFamily="18" charset="-128"/>
              </a:rPr>
              <a:t>しよう！</a:t>
            </a:r>
            <a:endParaRPr lang="en-US" altLang="ja-JP" dirty="0">
              <a:solidFill>
                <a:schemeClr val="tx1"/>
              </a:solidFill>
              <a:latin typeface="UD Digi Kyokasho NK-R" panose="02020400000000000000" pitchFamily="18" charset="-128"/>
              <a:ea typeface="UD Digi Kyokasho NK-R" panose="02020400000000000000" pitchFamily="18" charset="-128"/>
            </a:endParaRPr>
          </a:p>
        </p:txBody>
      </p:sp>
      <p:pic>
        <p:nvPicPr>
          <p:cNvPr id="1026" name="Picture 2" descr="避難所を確認する家族のイラスト">
            <a:extLst>
              <a:ext uri="{FF2B5EF4-FFF2-40B4-BE49-F238E27FC236}">
                <a16:creationId xmlns:a16="http://schemas.microsoft.com/office/drawing/2014/main" id="{30895B87-86B6-4F1F-A5DF-6124144DB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6" y="5435322"/>
            <a:ext cx="3809578" cy="380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集まった家族のイラスト（アジア人）">
            <a:extLst>
              <a:ext uri="{FF2B5EF4-FFF2-40B4-BE49-F238E27FC236}">
                <a16:creationId xmlns:a16="http://schemas.microsoft.com/office/drawing/2014/main" id="{E65D0190-3F51-47F4-B488-31CF3E05E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946" y="9347094"/>
            <a:ext cx="3753818" cy="306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850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637</Words>
  <Application>Microsoft Office PowerPoint</Application>
  <PresentationFormat>A3 297x420 mm</PresentationFormat>
  <Paragraphs>108</Paragraphs>
  <Slides>11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11</vt:i4>
      </vt:variant>
    </vt:vector>
  </HeadingPairs>
  <TitlesOfParts>
    <vt:vector size="29" baseType="lpstr">
      <vt:lpstr>HG創英角ﾎﾟｯﾌﾟ体</vt:lpstr>
      <vt:lpstr>ＭＳ Ｐゴシック</vt:lpstr>
      <vt:lpstr>UD Digi Kyokasho NK-R</vt:lpstr>
      <vt:lpstr>UD Digi Kyokasho N-R</vt:lpstr>
      <vt:lpstr>UD デジタル 教科書体 NK-B</vt:lpstr>
      <vt:lpstr>UD デジタル 教科書体 NK-R</vt:lpstr>
      <vt:lpstr>UD デジタル 教科書体 NP-B</vt:lpstr>
      <vt:lpstr>UD デジタル 教科書体 N-R</vt:lpstr>
      <vt:lpstr>游ゴシック</vt:lpstr>
      <vt:lpstr>游ゴシック Light</vt:lpstr>
      <vt:lpstr>Arial</vt:lpstr>
      <vt:lpstr>Calibri</vt:lpstr>
      <vt:lpstr>Calibri Light</vt:lpstr>
      <vt:lpstr>Wingdings 2</vt:lpstr>
      <vt:lpstr>Office ​​テーマ</vt:lpstr>
      <vt:lpstr>HDOfficeLightV0</vt:lpstr>
      <vt:lpstr>1_Office テーマ</vt:lpstr>
      <vt:lpstr>1_HDOfficeLightV0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避難するか迷ったとき…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2021-09-22T08:35:40Z</dcterms:created>
  <dcterms:modified xsi:type="dcterms:W3CDTF">2021-09-27T00:48:19Z</dcterms:modified>
</cp:coreProperties>
</file>