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84" r:id="rId2"/>
    <p:sldMasterId id="2147483708" r:id="rId3"/>
  </p:sldMasterIdLst>
  <p:notesMasterIdLst>
    <p:notesMasterId r:id="rId9"/>
  </p:notesMasterIdLst>
  <p:sldIdLst>
    <p:sldId id="363" r:id="rId4"/>
    <p:sldId id="283" r:id="rId5"/>
    <p:sldId id="364" r:id="rId6"/>
    <p:sldId id="365" r:id="rId7"/>
    <p:sldId id="366" r:id="rId8"/>
  </p:sldIdLst>
  <p:sldSz cx="9601200" cy="12801600" type="A3"/>
  <p:notesSz cx="6807200" cy="9939338"/>
  <p:defaultTextStyle>
    <a:defPPr>
      <a:defRPr lang="ja-JP"/>
    </a:defPPr>
    <a:lvl1pPr marL="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99FFCC"/>
    <a:srgbClr val="FFFFCC"/>
    <a:srgbClr val="E9D623"/>
    <a:srgbClr val="CCFFFF"/>
    <a:srgbClr val="FFCCFF"/>
    <a:srgbClr val="FFFF66"/>
    <a:srgbClr val="CCFF99"/>
    <a:srgbClr val="FCA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195" autoAdjust="0"/>
  </p:normalViewPr>
  <p:slideViewPr>
    <p:cSldViewPr>
      <p:cViewPr varScale="1">
        <p:scale>
          <a:sx n="36" d="100"/>
          <a:sy n="36" d="100"/>
        </p:scale>
        <p:origin x="1590" y="8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88E5-5E2D-44BF-AA61-3DB3E58B43C8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8775-B4EF-4910-8DE3-8581BE823D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3"/>
            <a:ext cx="7200900" cy="4456853"/>
          </a:xfrm>
        </p:spPr>
        <p:txBody>
          <a:bodyPr anchor="b">
            <a:normAutofit/>
          </a:bodyPr>
          <a:lstStyle>
            <a:lvl1pPr algn="ctr">
              <a:defRPr sz="472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>
            <a:normAutofit/>
          </a:bodyPr>
          <a:lstStyle>
            <a:lvl1pPr marL="0" indent="0" algn="ctr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 algn="ctr">
              <a:buNone/>
              <a:defRPr sz="2205"/>
            </a:lvl2pPr>
            <a:lvl3pPr marL="720090" indent="0" algn="ctr">
              <a:buNone/>
              <a:defRPr sz="1890"/>
            </a:lvl3pPr>
            <a:lvl4pPr marL="1080135" indent="0" algn="ctr">
              <a:buNone/>
              <a:defRPr sz="1575"/>
            </a:lvl4pPr>
            <a:lvl5pPr marL="1440180" indent="0" algn="ctr">
              <a:buNone/>
              <a:defRPr sz="1575"/>
            </a:lvl5pPr>
            <a:lvl6pPr marL="1800225" indent="0" algn="ctr">
              <a:buNone/>
              <a:defRPr sz="1575"/>
            </a:lvl6pPr>
            <a:lvl7pPr marL="2160270" indent="0" algn="ctr">
              <a:buNone/>
              <a:defRPr sz="1575"/>
            </a:lvl7pPr>
            <a:lvl8pPr marL="2520315" indent="0" algn="ctr">
              <a:buNone/>
              <a:defRPr sz="1575"/>
            </a:lvl8pPr>
            <a:lvl9pPr marL="2880360" indent="0" algn="ctr">
              <a:buNone/>
              <a:defRPr sz="157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04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4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6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72677"/>
            <a:ext cx="6090761" cy="108487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5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8236B9-DF29-4E37-A16E-3863A9ACA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24DF49D-96CB-4091-A1CE-B1922223B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7C082A-3BE3-42E7-A018-E7C88C745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A2615-4590-44A4-85EB-7797791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8084E4-5746-4851-9E55-6803758F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69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2A0BB9-DA6B-49F6-8B40-FB524B87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F60D5D-AD0D-4287-8111-9ADD5851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26C3DC-D6FA-4D2D-80A1-329A344E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E05590-9A7B-4343-945C-8EBEEDA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404F10-9435-4D5C-A052-5B874D18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911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97815E-7061-42D9-A599-067ED105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43DA1F-11BA-4B0C-B361-47E862A0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1DC190-528E-49FF-BE74-0E130B3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DF8C19-2277-47F4-99D2-315613B9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AE2E52-9520-4295-BEA6-7C422D42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75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33422-4D38-4ABC-9AF5-FF07B5DB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A37078-F85E-4ECE-8157-96B2BBD69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20939B-3298-4C39-ACD0-151B0073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2217F1-28D9-49D7-AEAF-F0627075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D78CD6-8CEF-4A26-939A-7C61CA96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CB7BA1-45BF-4E16-9486-481B3174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6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AE0DEA-D47B-40EF-90A0-355C1CA8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EFD3CE-2039-4C0A-8DF6-AF40AAC5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35CCBA-0A62-4C6B-956D-5101C74BC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9D854A-7F6F-47E7-9460-539F8385D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DCE958-31AE-455C-A220-1FBC8B6DC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F6C0FB-246C-4FC9-AD96-B31F5015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B0C369-EC03-4D68-AEBC-4B8CADAC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68671F0-4854-49EC-B5F6-8778B550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59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734C06-D2CA-4A8C-B78A-2455E9E3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8C8C04-B9CE-49D3-9B5E-4BC28DB9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080AAD-98E6-47D1-BD09-500571B9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6FD5F0-5860-4A11-9D58-BD3E82C4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875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6700B7A-EC27-4F93-BED2-2EB1D97E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EE7E9FE-43DC-430C-B175-666ACF91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B24DE7-6835-48B8-B06B-DE58571E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755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DF8AB-525F-4FF2-AD38-9C80B7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2951F-D972-4BA8-9C47-48506A5D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D10601-B517-4BF3-AAB4-94F9A0F50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D81329-5556-4DAF-BC57-F4522693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5CE914A-2831-4880-BF2B-F7EDE15A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3BAA30-09B8-4563-BF17-C40E3771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967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0861D7-4B7E-4E68-84EF-50BB99D3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4281C6-E883-4E2E-9D64-B12A7C860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F56CA4-9D61-4E6C-B620-BF19FFE5E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4BCABC9-AD8D-4242-BDB6-5B89B1F7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735466-31FD-4BF2-882A-C8C72325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12D831-56A2-49B0-8F22-3D9A2847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13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52F315-C4C0-40DB-A3C8-0B064D41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0F57CB-364E-417E-911B-123F5F825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4BBEA6-BDDB-49FA-9AE5-B21DE849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AD5103-1C4B-44B1-8B38-57C2F380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1416B9-4EB3-4944-BA75-2A01010D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091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C149A2D-A5C4-4DF3-8F99-399734F30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0FFCAE-1926-413F-AD00-2E7987FAF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36DAA3-ECD1-412E-AD9E-41A61D9D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64A6B9-E96F-48AB-BBFC-A631125C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B9A2DF-6D2D-48A6-B7A6-E59925D1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17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3"/>
            <a:ext cx="7200900" cy="4456853"/>
          </a:xfrm>
        </p:spPr>
        <p:txBody>
          <a:bodyPr anchor="b">
            <a:normAutofit/>
          </a:bodyPr>
          <a:lstStyle>
            <a:lvl1pPr algn="ctr">
              <a:defRPr sz="199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>
            <a:normAutofit/>
          </a:bodyPr>
          <a:lstStyle>
            <a:lvl1pPr marL="0" indent="0" algn="ctr">
              <a:buNone/>
              <a:defRPr sz="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890" indent="0" algn="ctr">
              <a:buNone/>
              <a:defRPr sz="930"/>
            </a:lvl2pPr>
            <a:lvl3pPr marL="303780" indent="0" algn="ctr">
              <a:buNone/>
              <a:defRPr sz="797"/>
            </a:lvl3pPr>
            <a:lvl4pPr marL="455670" indent="0" algn="ctr">
              <a:buNone/>
              <a:defRPr sz="665"/>
            </a:lvl4pPr>
            <a:lvl5pPr marL="607559" indent="0" algn="ctr">
              <a:buNone/>
              <a:defRPr sz="665"/>
            </a:lvl5pPr>
            <a:lvl6pPr marL="759450" indent="0" algn="ctr">
              <a:buNone/>
              <a:defRPr sz="665"/>
            </a:lvl6pPr>
            <a:lvl7pPr marL="911340" indent="0" algn="ctr">
              <a:buNone/>
              <a:defRPr sz="665"/>
            </a:lvl7pPr>
            <a:lvl8pPr marL="1063230" indent="0" algn="ctr">
              <a:buNone/>
              <a:defRPr sz="665"/>
            </a:lvl8pPr>
            <a:lvl9pPr marL="1215120" indent="0" algn="ctr">
              <a:buNone/>
              <a:defRPr sz="66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300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554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5"/>
          </a:xfrm>
        </p:spPr>
        <p:txBody>
          <a:bodyPr anchor="b">
            <a:normAutofit/>
          </a:bodyPr>
          <a:lstStyle>
            <a:lvl1pPr>
              <a:defRPr sz="199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1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890" indent="0">
              <a:buNone/>
              <a:defRPr sz="599">
                <a:solidFill>
                  <a:schemeClr val="tx1">
                    <a:tint val="75000"/>
                  </a:schemeClr>
                </a:solidFill>
              </a:defRPr>
            </a:lvl2pPr>
            <a:lvl3pPr marL="303780" indent="0">
              <a:buNone/>
              <a:defRPr sz="532">
                <a:solidFill>
                  <a:schemeClr val="tx1">
                    <a:tint val="75000"/>
                  </a:schemeClr>
                </a:solidFill>
              </a:defRPr>
            </a:lvl3pPr>
            <a:lvl4pPr marL="45567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4pPr>
            <a:lvl5pPr marL="607559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5pPr>
            <a:lvl6pPr marL="75945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6pPr>
            <a:lvl7pPr marL="91134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7pPr>
            <a:lvl8pPr marL="106323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8pPr>
            <a:lvl9pPr marL="1215120" indent="0">
              <a:buNone/>
              <a:defRPr sz="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395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3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3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325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7" y="3139456"/>
            <a:ext cx="4060508" cy="154130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7" b="1"/>
            </a:lvl1pPr>
            <a:lvl2pPr marL="151890" indent="0">
              <a:buNone/>
              <a:defRPr sz="665" b="1"/>
            </a:lvl2pPr>
            <a:lvl3pPr marL="303780" indent="0">
              <a:buNone/>
              <a:defRPr sz="599" b="1"/>
            </a:lvl3pPr>
            <a:lvl4pPr marL="455670" indent="0">
              <a:buNone/>
              <a:defRPr sz="532" b="1"/>
            </a:lvl4pPr>
            <a:lvl5pPr marL="607559" indent="0">
              <a:buNone/>
              <a:defRPr sz="532" b="1"/>
            </a:lvl5pPr>
            <a:lvl6pPr marL="759450" indent="0">
              <a:buNone/>
              <a:defRPr sz="532" b="1"/>
            </a:lvl6pPr>
            <a:lvl7pPr marL="911340" indent="0">
              <a:buNone/>
              <a:defRPr sz="532" b="1"/>
            </a:lvl7pPr>
            <a:lvl8pPr marL="1063230" indent="0">
              <a:buNone/>
              <a:defRPr sz="532" b="1"/>
            </a:lvl8pPr>
            <a:lvl9pPr marL="1215120" indent="0">
              <a:buNone/>
              <a:defRPr sz="5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7" y="4680763"/>
            <a:ext cx="4060508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7" b="1"/>
            </a:lvl1pPr>
            <a:lvl2pPr marL="151890" indent="0">
              <a:buNone/>
              <a:defRPr sz="665" b="1"/>
            </a:lvl2pPr>
            <a:lvl3pPr marL="303780" indent="0">
              <a:buNone/>
              <a:defRPr sz="599" b="1"/>
            </a:lvl3pPr>
            <a:lvl4pPr marL="455670" indent="0">
              <a:buNone/>
              <a:defRPr sz="532" b="1"/>
            </a:lvl4pPr>
            <a:lvl5pPr marL="607559" indent="0">
              <a:buNone/>
              <a:defRPr sz="532" b="1"/>
            </a:lvl5pPr>
            <a:lvl6pPr marL="759450" indent="0">
              <a:buNone/>
              <a:defRPr sz="532" b="1"/>
            </a:lvl6pPr>
            <a:lvl7pPr marL="911340" indent="0">
              <a:buNone/>
              <a:defRPr sz="532" b="1"/>
            </a:lvl7pPr>
            <a:lvl8pPr marL="1063230" indent="0">
              <a:buNone/>
              <a:defRPr sz="532" b="1"/>
            </a:lvl8pPr>
            <a:lvl9pPr marL="1215120" indent="0">
              <a:buNone/>
              <a:defRPr sz="53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3"/>
            <a:ext cx="4080511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7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91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6523"/>
            <a:ext cx="8281035" cy="5322255"/>
          </a:xfrm>
        </p:spPr>
        <p:txBody>
          <a:bodyPr anchor="b">
            <a:normAutofit/>
          </a:bodyPr>
          <a:lstStyle>
            <a:lvl1pPr>
              <a:defRPr sz="472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498249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60045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53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4"/>
          </a:xfrm>
        </p:spPr>
        <p:txBody>
          <a:bodyPr anchor="b">
            <a:normAutofit/>
          </a:bodyPr>
          <a:lstStyle>
            <a:lvl1pPr>
              <a:defRPr sz="106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0"/>
            <a:ext cx="4860608" cy="9103360"/>
          </a:xfrm>
        </p:spPr>
        <p:txBody>
          <a:bodyPr/>
          <a:lstStyle>
            <a:lvl1pPr>
              <a:defRPr sz="1063"/>
            </a:lvl1pPr>
            <a:lvl2pPr>
              <a:defRPr sz="930"/>
            </a:lvl2pPr>
            <a:lvl3pPr>
              <a:defRPr sz="797"/>
            </a:lvl3pPr>
            <a:lvl4pPr>
              <a:defRPr sz="665"/>
            </a:lvl4pPr>
            <a:lvl5pPr>
              <a:defRPr sz="665"/>
            </a:lvl5pPr>
            <a:lvl6pPr>
              <a:defRPr sz="665"/>
            </a:lvl6pPr>
            <a:lvl7pPr>
              <a:defRPr sz="665"/>
            </a:lvl7pPr>
            <a:lvl8pPr>
              <a:defRPr sz="665"/>
            </a:lvl8pPr>
            <a:lvl9pPr>
              <a:defRPr sz="6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32"/>
            </a:lvl1pPr>
            <a:lvl2pPr marL="151890" indent="0">
              <a:buNone/>
              <a:defRPr sz="398"/>
            </a:lvl2pPr>
            <a:lvl3pPr marL="303780" indent="0">
              <a:buNone/>
              <a:defRPr sz="332"/>
            </a:lvl3pPr>
            <a:lvl4pPr marL="455670" indent="0">
              <a:buNone/>
              <a:defRPr sz="299"/>
            </a:lvl4pPr>
            <a:lvl5pPr marL="607559" indent="0">
              <a:buNone/>
              <a:defRPr sz="299"/>
            </a:lvl5pPr>
            <a:lvl6pPr marL="759450" indent="0">
              <a:buNone/>
              <a:defRPr sz="299"/>
            </a:lvl6pPr>
            <a:lvl7pPr marL="911340" indent="0">
              <a:buNone/>
              <a:defRPr sz="299"/>
            </a:lvl7pPr>
            <a:lvl8pPr marL="1063230" indent="0">
              <a:buNone/>
              <a:defRPr sz="299"/>
            </a:lvl8pPr>
            <a:lvl9pPr marL="1215120" indent="0">
              <a:buNone/>
              <a:defRPr sz="2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342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1063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0"/>
            <a:ext cx="4860608" cy="9103360"/>
          </a:xfrm>
        </p:spPr>
        <p:txBody>
          <a:bodyPr/>
          <a:lstStyle>
            <a:lvl1pPr marL="0" indent="0">
              <a:buNone/>
              <a:defRPr sz="1063"/>
            </a:lvl1pPr>
            <a:lvl2pPr marL="151890" indent="0">
              <a:buNone/>
              <a:defRPr sz="930"/>
            </a:lvl2pPr>
            <a:lvl3pPr marL="303780" indent="0">
              <a:buNone/>
              <a:defRPr sz="797"/>
            </a:lvl3pPr>
            <a:lvl4pPr marL="455670" indent="0">
              <a:buNone/>
              <a:defRPr sz="665"/>
            </a:lvl4pPr>
            <a:lvl5pPr marL="607559" indent="0">
              <a:buNone/>
              <a:defRPr sz="665"/>
            </a:lvl5pPr>
            <a:lvl6pPr marL="759450" indent="0">
              <a:buNone/>
              <a:defRPr sz="665"/>
            </a:lvl6pPr>
            <a:lvl7pPr marL="911340" indent="0">
              <a:buNone/>
              <a:defRPr sz="665"/>
            </a:lvl7pPr>
            <a:lvl8pPr marL="1063230" indent="0">
              <a:buNone/>
              <a:defRPr sz="665"/>
            </a:lvl8pPr>
            <a:lvl9pPr marL="1215120" indent="0">
              <a:buNone/>
              <a:defRPr sz="66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32"/>
            </a:lvl1pPr>
            <a:lvl2pPr marL="151890" indent="0">
              <a:buNone/>
              <a:defRPr sz="398"/>
            </a:lvl2pPr>
            <a:lvl3pPr marL="303780" indent="0">
              <a:buNone/>
              <a:defRPr sz="332"/>
            </a:lvl3pPr>
            <a:lvl4pPr marL="455670" indent="0">
              <a:buNone/>
              <a:defRPr sz="299"/>
            </a:lvl4pPr>
            <a:lvl5pPr marL="607559" indent="0">
              <a:buNone/>
              <a:defRPr sz="299"/>
            </a:lvl5pPr>
            <a:lvl6pPr marL="759450" indent="0">
              <a:buNone/>
              <a:defRPr sz="299"/>
            </a:lvl6pPr>
            <a:lvl7pPr marL="911340" indent="0">
              <a:buNone/>
              <a:defRPr sz="299"/>
            </a:lvl7pPr>
            <a:lvl8pPr marL="1063230" indent="0">
              <a:buNone/>
              <a:defRPr sz="299"/>
            </a:lvl8pPr>
            <a:lvl9pPr marL="1215120" indent="0">
              <a:buNone/>
              <a:defRPr sz="2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839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88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6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72679"/>
            <a:ext cx="6090761" cy="108487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7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1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1"/>
            <a:ext cx="4080510" cy="81224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0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7" y="3139454"/>
            <a:ext cx="4060508" cy="154130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7" y="4680761"/>
            <a:ext cx="4060508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80761"/>
            <a:ext cx="4080511" cy="68703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2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03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3" y="853441"/>
            <a:ext cx="3096387" cy="2987034"/>
          </a:xfrm>
        </p:spPr>
        <p:txBody>
          <a:bodyPr anchor="b">
            <a:normAutofit/>
          </a:bodyPr>
          <a:lstStyle>
            <a:lvl1pPr>
              <a:defRPr sz="252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0" y="1849120"/>
            <a:ext cx="4860608" cy="910336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3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6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3" y="853440"/>
            <a:ext cx="3096387" cy="2987040"/>
          </a:xfrm>
        </p:spPr>
        <p:txBody>
          <a:bodyPr anchor="b">
            <a:normAutofit/>
          </a:bodyPr>
          <a:lstStyle>
            <a:lvl1pPr>
              <a:defRPr sz="252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0" y="1849120"/>
            <a:ext cx="4860608" cy="910336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3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60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698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2"/>
            <a:ext cx="8281035" cy="24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1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7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Wingdings 2" pitchFamily="18" charset="2"/>
        <a:buChar char="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spcBef>
          <a:spcPct val="20000"/>
        </a:spcBef>
        <a:buFont typeface="Wingdings 2" pitchFamily="18" charset="2"/>
        <a:buChar char="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8942EB4-70CB-4296-AF35-6614FDD6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3" y="681568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60801E-DD50-4CB5-A4B6-AF214BC4B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8B0BC-0695-484F-B198-44E9FCE7A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1758-A855-4055-9234-FC74AABDAEB7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56758F-00C1-4E58-B53C-B6B5EDBF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9A64E0-E976-4141-89A0-33A573971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C63F-2AF5-49E6-A33A-91D6088F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kumimoji="1"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kumimoji="1"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2"/>
            <a:ext cx="8281035" cy="247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3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791B23-273A-4BE0-AD57-9CB7AD47CAA2}" type="datetimeFigureOut">
              <a:rPr kumimoji="1" lang="ja-JP" altLang="en-US" smtClean="0"/>
              <a:t>2021/9/27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EA0D-C164-43CD-BA87-BF6CAF3004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73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03780" rtl="0" eaLnBrk="1" latinLnBrk="0" hangingPunct="1">
        <a:lnSpc>
          <a:spcPct val="90000"/>
        </a:lnSpc>
        <a:spcBef>
          <a:spcPct val="0"/>
        </a:spcBef>
        <a:buNone/>
        <a:defRPr kumimoji="1" sz="14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945" indent="-75945" algn="l" defTabSz="303780" rtl="0" eaLnBrk="1" latinLnBrk="0" hangingPunct="1">
        <a:lnSpc>
          <a:spcPct val="90000"/>
        </a:lnSpc>
        <a:spcBef>
          <a:spcPts val="332"/>
        </a:spcBef>
        <a:buFont typeface="Wingdings 2" pitchFamily="18" charset="2"/>
        <a:buChar char=""/>
        <a:defRPr kumimoji="1" sz="930" kern="1200">
          <a:solidFill>
            <a:schemeClr val="tx1"/>
          </a:solidFill>
          <a:latin typeface="+mn-lt"/>
          <a:ea typeface="+mn-ea"/>
          <a:cs typeface="+mn-cs"/>
        </a:defRPr>
      </a:lvl1pPr>
      <a:lvl2pPr marL="22783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797" kern="1200">
          <a:solidFill>
            <a:schemeClr val="tx1"/>
          </a:solidFill>
          <a:latin typeface="+mn-lt"/>
          <a:ea typeface="+mn-ea"/>
          <a:cs typeface="+mn-cs"/>
        </a:defRPr>
      </a:lvl2pPr>
      <a:lvl3pPr marL="37972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665" kern="1200">
          <a:solidFill>
            <a:schemeClr val="tx1"/>
          </a:solidFill>
          <a:latin typeface="+mn-lt"/>
          <a:ea typeface="+mn-ea"/>
          <a:cs typeface="+mn-cs"/>
        </a:defRPr>
      </a:lvl3pPr>
      <a:lvl4pPr marL="53161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4pPr>
      <a:lvl5pPr marL="683505" indent="-75945" algn="l" defTabSz="303780" rtl="0" eaLnBrk="1" latinLnBrk="0" hangingPunct="1">
        <a:lnSpc>
          <a:spcPct val="90000"/>
        </a:lnSpc>
        <a:spcBef>
          <a:spcPts val="166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5pPr>
      <a:lvl6pPr marL="83539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6pPr>
      <a:lvl7pPr marL="98728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7pPr>
      <a:lvl8pPr marL="113917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8pPr>
      <a:lvl9pPr marL="1291065" indent="-75945" algn="l" defTabSz="303780" rtl="0" eaLnBrk="1" latinLnBrk="0" hangingPunct="1">
        <a:spcBef>
          <a:spcPct val="20000"/>
        </a:spcBef>
        <a:buFont typeface="Wingdings 2" pitchFamily="18" charset="2"/>
        <a:buChar char=""/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1pPr>
      <a:lvl2pPr marL="15189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2pPr>
      <a:lvl3pPr marL="30378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3pPr>
      <a:lvl4pPr marL="45567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4pPr>
      <a:lvl5pPr marL="607559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5pPr>
      <a:lvl6pPr marL="75945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6pPr>
      <a:lvl7pPr marL="91134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7pPr>
      <a:lvl8pPr marL="106323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8pPr>
      <a:lvl9pPr marL="1215120" algn="l" defTabSz="303780" rtl="0" eaLnBrk="1" latinLnBrk="0" hangingPunct="1">
        <a:defRPr kumimoji="1" sz="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地震を学ぶ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660599" y="793588"/>
            <a:ext cx="8280000" cy="96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二つのタイプの地震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r="-857" b="13046"/>
          <a:stretch/>
        </p:blipFill>
        <p:spPr>
          <a:xfrm>
            <a:off x="1616330" y="1789756"/>
            <a:ext cx="6599228" cy="4251004"/>
          </a:xfrm>
          <a:prstGeom prst="rect">
            <a:avLst/>
          </a:prstGeom>
        </p:spPr>
      </p:pic>
      <p:sp>
        <p:nvSpPr>
          <p:cNvPr id="45" name="タイトル 1"/>
          <p:cNvSpPr txBox="1">
            <a:spLocks/>
          </p:cNvSpPr>
          <p:nvPr/>
        </p:nvSpPr>
        <p:spPr>
          <a:xfrm>
            <a:off x="455692" y="5926940"/>
            <a:ext cx="2365546" cy="586063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直下型</a:t>
            </a: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5100459" y="5957923"/>
            <a:ext cx="2365546" cy="586063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海洋型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/>
          <a:srcRect l="11450" t="8868" r="65801" b="58228"/>
          <a:stretch/>
        </p:blipFill>
        <p:spPr>
          <a:xfrm>
            <a:off x="4989406" y="6317081"/>
            <a:ext cx="2893519" cy="282999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3"/>
          <a:srcRect l="64023" t="9934" r="14809" b="59526"/>
          <a:stretch/>
        </p:blipFill>
        <p:spPr>
          <a:xfrm>
            <a:off x="5034898" y="9647733"/>
            <a:ext cx="2802532" cy="273417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3"/>
          <a:srcRect l="15080" t="61448" r="63236" b="8012"/>
          <a:stretch/>
        </p:blipFill>
        <p:spPr>
          <a:xfrm>
            <a:off x="65578" y="6441864"/>
            <a:ext cx="2790806" cy="265790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3"/>
          <a:srcRect l="67742" t="61448" r="11091" b="7249"/>
          <a:stretch/>
        </p:blipFill>
        <p:spPr>
          <a:xfrm>
            <a:off x="127064" y="9656465"/>
            <a:ext cx="2731737" cy="2731737"/>
          </a:xfrm>
          <a:prstGeom prst="rect">
            <a:avLst/>
          </a:prstGeom>
        </p:spPr>
      </p:pic>
      <p:sp>
        <p:nvSpPr>
          <p:cNvPr id="42" name="タイトル 1"/>
          <p:cNvSpPr txBox="1">
            <a:spLocks/>
          </p:cNvSpPr>
          <p:nvPr/>
        </p:nvSpPr>
        <p:spPr>
          <a:xfrm>
            <a:off x="7734603" y="6492179"/>
            <a:ext cx="1842276" cy="2232809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プレートの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先端が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引きずり込まれひずみが蓄積</a:t>
            </a:r>
          </a:p>
        </p:txBody>
      </p:sp>
      <p:sp>
        <p:nvSpPr>
          <p:cNvPr id="2" name="下矢印 1"/>
          <p:cNvSpPr/>
          <p:nvPr/>
        </p:nvSpPr>
        <p:spPr>
          <a:xfrm>
            <a:off x="1134125" y="9147075"/>
            <a:ext cx="898159" cy="463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下矢印 43"/>
          <p:cNvSpPr/>
          <p:nvPr/>
        </p:nvSpPr>
        <p:spPr>
          <a:xfrm>
            <a:off x="5987085" y="9147075"/>
            <a:ext cx="898159" cy="463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7846299" y="9660450"/>
            <a:ext cx="1842276" cy="2232810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プレートが元に戻ろうとして地震が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発生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津波が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発生する場合もある</a:t>
            </a:r>
          </a:p>
        </p:txBody>
      </p:sp>
      <p:sp>
        <p:nvSpPr>
          <p:cNvPr id="53" name="タイトル 1"/>
          <p:cNvSpPr txBox="1">
            <a:spLocks/>
          </p:cNvSpPr>
          <p:nvPr/>
        </p:nvSpPr>
        <p:spPr>
          <a:xfrm>
            <a:off x="2775570" y="6516187"/>
            <a:ext cx="2007912" cy="1940290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プレートの動きによりひずみが蓄積</a:t>
            </a:r>
          </a:p>
        </p:txBody>
      </p:sp>
      <p:sp>
        <p:nvSpPr>
          <p:cNvPr id="54" name="タイトル 1"/>
          <p:cNvSpPr txBox="1">
            <a:spLocks/>
          </p:cNvSpPr>
          <p:nvPr/>
        </p:nvSpPr>
        <p:spPr>
          <a:xfrm>
            <a:off x="2752887" y="9713168"/>
            <a:ext cx="1870231" cy="1249548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ひずみが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限界に達すると地震が発生</a:t>
            </a:r>
          </a:p>
        </p:txBody>
      </p:sp>
      <p:sp>
        <p:nvSpPr>
          <p:cNvPr id="55" name="タイトル 1"/>
          <p:cNvSpPr txBox="1">
            <a:spLocks/>
          </p:cNvSpPr>
          <p:nvPr/>
        </p:nvSpPr>
        <p:spPr>
          <a:xfrm>
            <a:off x="3247043" y="11892479"/>
            <a:ext cx="1536439" cy="526431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活断層</a:t>
            </a: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>
            <a:off x="1638465" y="11066650"/>
            <a:ext cx="1629646" cy="8226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楕円 3">
            <a:extLst>
              <a:ext uri="{FF2B5EF4-FFF2-40B4-BE49-F238E27FC236}">
                <a16:creationId xmlns:a16="http://schemas.microsoft.com/office/drawing/2014/main" id="{47BE4895-DD97-4B0E-B2FB-053D2BB1EAC9}"/>
              </a:ext>
            </a:extLst>
          </p:cNvPr>
          <p:cNvSpPr/>
          <p:nvPr/>
        </p:nvSpPr>
        <p:spPr>
          <a:xfrm>
            <a:off x="3156333" y="11672951"/>
            <a:ext cx="1331560" cy="822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9C02D56-DE5C-4498-BD50-D31DFDE90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05" y="691134"/>
            <a:ext cx="1151019" cy="11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地震を学ぶ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660599" y="793588"/>
            <a:ext cx="8280000" cy="96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プレート付近で発生する地震</a:t>
            </a: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2"/>
          <a:srcRect l="4084" t="1773"/>
          <a:stretch/>
        </p:blipFill>
        <p:spPr>
          <a:xfrm>
            <a:off x="1747783" y="7437910"/>
            <a:ext cx="6083878" cy="4488757"/>
          </a:xfrm>
          <a:prstGeom prst="rect">
            <a:avLst/>
          </a:prstGeom>
        </p:spPr>
      </p:pic>
      <p:sp>
        <p:nvSpPr>
          <p:cNvPr id="56" name="タイトル 1"/>
          <p:cNvSpPr txBox="1">
            <a:spLocks/>
          </p:cNvSpPr>
          <p:nvPr/>
        </p:nvSpPr>
        <p:spPr>
          <a:xfrm>
            <a:off x="2942046" y="6974244"/>
            <a:ext cx="3610175" cy="540828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日本付近のプレート境界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3"/>
          <a:srcRect l="-1" t="9535" r="3649" b="16957"/>
          <a:stretch/>
        </p:blipFill>
        <p:spPr>
          <a:xfrm>
            <a:off x="1745142" y="1958675"/>
            <a:ext cx="6048672" cy="4874173"/>
          </a:xfrm>
          <a:prstGeom prst="rect">
            <a:avLst/>
          </a:prstGeom>
        </p:spPr>
      </p:pic>
      <p:sp>
        <p:nvSpPr>
          <p:cNvPr id="60" name="タイトル 1"/>
          <p:cNvSpPr txBox="1">
            <a:spLocks/>
          </p:cNvSpPr>
          <p:nvPr/>
        </p:nvSpPr>
        <p:spPr>
          <a:xfrm>
            <a:off x="1105366" y="12004962"/>
            <a:ext cx="7043357" cy="624429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地震はプレート境界周辺に集中して</a:t>
            </a:r>
            <a:r>
              <a:rPr lang="ja-JP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発生</a:t>
            </a:r>
            <a:endParaRPr lang="ja-JP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70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地震を学ぶ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660599" y="793588"/>
            <a:ext cx="8280000" cy="96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大阪府の活断層を探してみよう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 rot="10800000" flipV="1">
            <a:off x="455689" y="10024682"/>
            <a:ext cx="5281014" cy="2148798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有馬−高槻断層帯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三峠・京都西山断層帯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生駒断層帯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上町断層帯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中央構造線断層帯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があります。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9D61CAB-95C1-4BFF-BBE0-374D64340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90" y="1890074"/>
            <a:ext cx="9313462" cy="803851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F48527-5434-4EC8-AC2B-4CA892219614}"/>
              </a:ext>
            </a:extLst>
          </p:cNvPr>
          <p:cNvSpPr txBox="1"/>
          <p:nvPr/>
        </p:nvSpPr>
        <p:spPr>
          <a:xfrm>
            <a:off x="6351164" y="10603492"/>
            <a:ext cx="297675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活断層とは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地震が起きやすい</a:t>
            </a:r>
            <a:endParaRPr kumimoji="1"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ところ</a:t>
            </a:r>
            <a:r>
              <a:rPr lang="ja-JP" altLang="en-US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199FE55B-3C5E-48E2-8188-3F6ECC00D825}"/>
              </a:ext>
            </a:extLst>
          </p:cNvPr>
          <p:cNvSpPr/>
          <p:nvPr/>
        </p:nvSpPr>
        <p:spPr>
          <a:xfrm>
            <a:off x="6351164" y="10289232"/>
            <a:ext cx="2949436" cy="1884248"/>
          </a:xfrm>
          <a:prstGeom prst="wedgeEllipseCallout">
            <a:avLst>
              <a:gd name="adj1" fmla="val -38297"/>
              <a:gd name="adj2" fmla="val -719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869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地震を学ぶ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660599" y="793588"/>
            <a:ext cx="8280000" cy="96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地表に現れた断層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5" y="2286230"/>
            <a:ext cx="4662906" cy="348098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-1" r="13908"/>
          <a:stretch/>
        </p:blipFill>
        <p:spPr>
          <a:xfrm>
            <a:off x="5031491" y="3698675"/>
            <a:ext cx="4499509" cy="343531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55" y="7463747"/>
            <a:ext cx="6012209" cy="5057733"/>
          </a:xfrm>
          <a:prstGeom prst="rect">
            <a:avLst/>
          </a:prstGeom>
        </p:spPr>
      </p:pic>
      <p:sp>
        <p:nvSpPr>
          <p:cNvPr id="30" name="タイトル 1"/>
          <p:cNvSpPr txBox="1">
            <a:spLocks/>
          </p:cNvSpPr>
          <p:nvPr/>
        </p:nvSpPr>
        <p:spPr>
          <a:xfrm>
            <a:off x="3386359" y="8417979"/>
            <a:ext cx="9001000" cy="1275161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活断層が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地表に現れた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defRPr/>
            </a:pP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と見られる亀裂。</a:t>
            </a:r>
            <a:endParaRPr lang="ja-JP" altLang="en-US" sz="32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7BBCD6-BB51-4B19-9E67-4C0CA99B298B}"/>
              </a:ext>
            </a:extLst>
          </p:cNvPr>
          <p:cNvSpPr txBox="1"/>
          <p:nvPr/>
        </p:nvSpPr>
        <p:spPr>
          <a:xfrm>
            <a:off x="5537156" y="2191065"/>
            <a:ext cx="3993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亀裂の線で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畑がずれている。</a:t>
            </a:r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CDA11EDE-FC53-40B6-B1C4-0225FC224BB3}"/>
              </a:ext>
            </a:extLst>
          </p:cNvPr>
          <p:cNvSpPr/>
          <p:nvPr/>
        </p:nvSpPr>
        <p:spPr>
          <a:xfrm>
            <a:off x="5058004" y="1777101"/>
            <a:ext cx="4219476" cy="1959640"/>
          </a:xfrm>
          <a:prstGeom prst="wedgeEllipseCallout">
            <a:avLst>
              <a:gd name="adj1" fmla="val -50153"/>
              <a:gd name="adj2" fmla="val 350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39D639AA-E8B6-41F9-90AD-E6CF2C5B14E6}"/>
              </a:ext>
            </a:extLst>
          </p:cNvPr>
          <p:cNvSpPr/>
          <p:nvPr/>
        </p:nvSpPr>
        <p:spPr>
          <a:xfrm>
            <a:off x="6082304" y="7706129"/>
            <a:ext cx="3448696" cy="2741679"/>
          </a:xfrm>
          <a:prstGeom prst="wedgeEllipseCallout">
            <a:avLst>
              <a:gd name="adj1" fmla="val -31231"/>
              <a:gd name="adj2" fmla="val 539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2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300600" y="74143"/>
            <a:ext cx="9000000" cy="698036"/>
            <a:chOff x="1025118" y="12313"/>
            <a:chExt cx="9241282" cy="698036"/>
          </a:xfrm>
        </p:grpSpPr>
        <p:sp>
          <p:nvSpPr>
            <p:cNvPr id="14" name="タイトル 1"/>
            <p:cNvSpPr txBox="1">
              <a:spLocks/>
            </p:cNvSpPr>
            <p:nvPr/>
          </p:nvSpPr>
          <p:spPr>
            <a:xfrm>
              <a:off x="5190962" y="12313"/>
              <a:ext cx="5075438" cy="698036"/>
            </a:xfrm>
            <a:prstGeom prst="rect">
              <a:avLst/>
            </a:prstGeom>
          </p:spPr>
          <p:txBody>
            <a:bodyPr/>
            <a:lstStyle>
              <a:lvl1pPr algn="l" defTabSz="96012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62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defRPr/>
              </a:pPr>
              <a:r>
                <a:rPr lang="ja-JP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地震を学ぶ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</a:t>
              </a:r>
            </a:p>
          </p:txBody>
        </p:sp>
        <p:cxnSp>
          <p:nvCxnSpPr>
            <p:cNvPr id="15" name="直線コネクタ 14"/>
            <p:cNvCxnSpPr/>
            <p:nvPr/>
          </p:nvCxnSpPr>
          <p:spPr>
            <a:xfrm>
              <a:off x="1025118" y="566290"/>
              <a:ext cx="9241282" cy="106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正方形/長方形 24"/>
          <p:cNvSpPr/>
          <p:nvPr/>
        </p:nvSpPr>
        <p:spPr>
          <a:xfrm>
            <a:off x="660599" y="793588"/>
            <a:ext cx="8280000" cy="962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地震の震度</a:t>
            </a:r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524745" y="11459442"/>
            <a:ext cx="8529739" cy="1179640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震度は地震の揺れの強さを数字で表わしたもので、「震度０」「震度１」「震度２」「震度３」「震度４」「震度５弱」「震度５強」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「震度６弱」「震度６強」「震度７」の１０階級となっています。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24745" y="9076450"/>
            <a:ext cx="1793049" cy="50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1028667" y="5892610"/>
            <a:ext cx="3684761" cy="595996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99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大半の人が、行動に支障を感じる。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99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0" name="タイトル 1"/>
          <p:cNvSpPr txBox="1">
            <a:spLocks/>
          </p:cNvSpPr>
          <p:nvPr/>
        </p:nvSpPr>
        <p:spPr>
          <a:xfrm>
            <a:off x="5546593" y="10119410"/>
            <a:ext cx="3516427" cy="982330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99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耐震性の低い木造建築物は、傾くものや、倒れるものがさらに多くなる。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99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11491" y="5885965"/>
            <a:ext cx="4051529" cy="602641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99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立っていることが困難になる。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99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879412" y="10342792"/>
            <a:ext cx="4264868" cy="722042"/>
          </a:xfrm>
          <a:prstGeom prst="rect">
            <a:avLst/>
          </a:prstGeom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99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立っていることができず、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99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defRPr/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99"/>
                </a:highligh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はわないと動くことができない。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99"/>
              </a:highligh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577" y="1904396"/>
            <a:ext cx="2608274" cy="391241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1661" y="2106006"/>
            <a:ext cx="4011003" cy="3565336"/>
          </a:xfrm>
          <a:prstGeom prst="rect">
            <a:avLst/>
          </a:prstGeom>
        </p:spPr>
      </p:pic>
      <p:sp>
        <p:nvSpPr>
          <p:cNvPr id="31" name="タイトル 1"/>
          <p:cNvSpPr txBox="1">
            <a:spLocks/>
          </p:cNvSpPr>
          <p:nvPr/>
        </p:nvSpPr>
        <p:spPr>
          <a:xfrm>
            <a:off x="1398949" y="1882330"/>
            <a:ext cx="918845" cy="4163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５強</a:t>
            </a:r>
            <a:endParaRPr lang="en-US" altLang="ja-JP" sz="24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タイトル 1"/>
          <p:cNvSpPr txBox="1">
            <a:spLocks/>
          </p:cNvSpPr>
          <p:nvPr/>
        </p:nvSpPr>
        <p:spPr>
          <a:xfrm>
            <a:off x="4900483" y="1920080"/>
            <a:ext cx="1088410" cy="593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６弱</a:t>
            </a:r>
            <a:endParaRPr lang="en-US" altLang="ja-JP" sz="24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432" y="6894286"/>
            <a:ext cx="3845018" cy="3366212"/>
          </a:xfrm>
          <a:prstGeom prst="rect">
            <a:avLst/>
          </a:prstGeom>
        </p:spPr>
      </p:pic>
      <p:sp>
        <p:nvSpPr>
          <p:cNvPr id="34" name="タイトル 1"/>
          <p:cNvSpPr txBox="1">
            <a:spLocks/>
          </p:cNvSpPr>
          <p:nvPr/>
        </p:nvSpPr>
        <p:spPr>
          <a:xfrm>
            <a:off x="925331" y="6813718"/>
            <a:ext cx="918845" cy="4163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６強</a:t>
            </a:r>
            <a:endParaRPr lang="en-US" altLang="ja-JP" sz="24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549" y="7435770"/>
            <a:ext cx="3968596" cy="2535492"/>
          </a:xfrm>
          <a:prstGeom prst="rect">
            <a:avLst/>
          </a:prstGeom>
        </p:spPr>
      </p:pic>
      <p:sp>
        <p:nvSpPr>
          <p:cNvPr id="36" name="タイトル 1"/>
          <p:cNvSpPr txBox="1">
            <a:spLocks/>
          </p:cNvSpPr>
          <p:nvPr/>
        </p:nvSpPr>
        <p:spPr>
          <a:xfrm>
            <a:off x="5179443" y="6842745"/>
            <a:ext cx="601687" cy="955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</a:t>
            </a:r>
            <a:endParaRPr lang="en-US" altLang="ja-JP" sz="2400" b="1" dirty="0"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DB420-48F4-4C21-B51D-DB54FE9B0363}"/>
              </a:ext>
            </a:extLst>
          </p:cNvPr>
          <p:cNvSpPr/>
          <p:nvPr/>
        </p:nvSpPr>
        <p:spPr>
          <a:xfrm>
            <a:off x="524745" y="11373374"/>
            <a:ext cx="8551710" cy="1179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5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A3 297x420 mm</PresentationFormat>
  <Paragraphs>48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</vt:i4>
      </vt:variant>
    </vt:vector>
  </HeadingPairs>
  <TitlesOfParts>
    <vt:vector size="18" baseType="lpstr">
      <vt:lpstr>ＭＳ Ｐゴシック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Wingdings 2</vt:lpstr>
      <vt:lpstr>HDOfficeLightV0</vt:lpstr>
      <vt:lpstr>1_Office テーマ</vt:lpstr>
      <vt:lpstr>1_HDOfficeLightV0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2021-09-22T08:35:16Z</dcterms:created>
  <dcterms:modified xsi:type="dcterms:W3CDTF">2021-09-27T05:52:24Z</dcterms:modified>
</cp:coreProperties>
</file>