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FFCCFF"/>
    <a:srgbClr val="FFCCCC"/>
    <a:srgbClr val="FFCC99"/>
    <a:srgbClr val="00FF00"/>
    <a:srgbClr val="2FF138"/>
    <a:srgbClr val="FFFFCC"/>
    <a:srgbClr val="EDF6F9"/>
    <a:srgbClr val="E5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5053" autoAdjust="0"/>
  </p:normalViewPr>
  <p:slideViewPr>
    <p:cSldViewPr showGuides="1">
      <p:cViewPr>
        <p:scale>
          <a:sx n="100" d="100"/>
          <a:sy n="100" d="100"/>
        </p:scale>
        <p:origin x="1368" y="-20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3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/>
          <a:lstStyle>
            <a:lvl1pPr algn="r">
              <a:defRPr sz="1200"/>
            </a:lvl1pPr>
          </a:lstStyle>
          <a:p>
            <a:fld id="{85D22CB6-9335-4008-8782-15BCD39E4CEB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1" rIns="91417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17" tIns="45711" rIns="91417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9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6967"/>
          </a:xfrm>
          <a:prstGeom prst="rect">
            <a:avLst/>
          </a:prstGeom>
        </p:spPr>
        <p:txBody>
          <a:bodyPr vert="horz" lIns="91417" tIns="45711" rIns="91417" bIns="45711" rtlCol="0" anchor="b"/>
          <a:lstStyle>
            <a:lvl1pPr algn="r">
              <a:defRPr sz="1200"/>
            </a:lvl1pPr>
          </a:lstStyle>
          <a:p>
            <a:fld id="{A58EAAE7-B484-44E4-AE39-1D35CF6703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9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EAAE7-B484-44E4-AE39-1D35CF670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2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4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9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6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D185-9979-4868-A234-1070A36CC68C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角丸四角形 62"/>
          <p:cNvSpPr/>
          <p:nvPr/>
        </p:nvSpPr>
        <p:spPr>
          <a:xfrm>
            <a:off x="2166565" y="6781775"/>
            <a:ext cx="640658" cy="414074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角丸四角形 60"/>
          <p:cNvSpPr/>
          <p:nvPr/>
        </p:nvSpPr>
        <p:spPr>
          <a:xfrm>
            <a:off x="2221497" y="6151677"/>
            <a:ext cx="527069" cy="414074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8903" y="5818898"/>
            <a:ext cx="1991837" cy="1493878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4941887" y="5700361"/>
            <a:ext cx="1871489" cy="41491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今回の活動エリア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2" b="-2079"/>
          <a:stretch/>
        </p:blipFill>
        <p:spPr>
          <a:xfrm>
            <a:off x="106415" y="3086419"/>
            <a:ext cx="3873479" cy="224355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18" y="5834484"/>
            <a:ext cx="1971055" cy="1478292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25399" y="8890493"/>
            <a:ext cx="4861437" cy="962196"/>
          </a:xfrm>
          <a:prstGeom prst="roundRect">
            <a:avLst>
              <a:gd name="adj" fmla="val 8979"/>
            </a:avLst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624" y="8889057"/>
            <a:ext cx="4891183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クリーン・リバープロジェクトとは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恩智川流域では流域住民、大東市、東大阪市、八尾市、柏原市が連携し、ワークショップを開催して美化活動やぽい捨て防止の啓発を行うなど、ごみの削減に向けた取り組みを進めています。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06415" y="1196959"/>
            <a:ext cx="6649928" cy="1829118"/>
          </a:xfrm>
          <a:prstGeom prst="horizontalScroll">
            <a:avLst>
              <a:gd name="adj" fmla="val 7878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1440" y="420016"/>
            <a:ext cx="6649928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12611" y="512218"/>
            <a:ext cx="4000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11/17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（日）、八尾市（高安西地区）で</a:t>
            </a:r>
            <a:r>
              <a:rPr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美化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活動を行い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ました！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40" y="55785"/>
            <a:ext cx="4575291" cy="307777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2FF138"/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クリーン・リバープロジェクトだより（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2019.11.17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1838" y="1354329"/>
            <a:ext cx="6474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八尾市（高安西地区）では、地域住民に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よる恩智川の美化活動に取り組んでおり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11/17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日（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）に高安西小学校区まちづくり協議会、高安西地区福祉委員会主催による恩智川の美化活動を行いました。当日は天候にも恵まれ、約１２０名の地域住民の方々が、河川の清掃や周辺道路の清掃、花壇の手入れなどを行いました。恩智川の美化に向けて、引き続き地域住民や市と連携して取り組んでいきます。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545" y="447573"/>
            <a:ext cx="715691" cy="814328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45224" y="446651"/>
            <a:ext cx="1191519" cy="815249"/>
          </a:xfrm>
          <a:prstGeom prst="rect">
            <a:avLst/>
          </a:prstGeom>
        </p:spPr>
      </p:pic>
      <p:grpSp>
        <p:nvGrpSpPr>
          <p:cNvPr id="24" name="グループ化 23"/>
          <p:cNvGrpSpPr>
            <a:grpSpLocks noChangeAspect="1"/>
          </p:cNvGrpSpPr>
          <p:nvPr/>
        </p:nvGrpSpPr>
        <p:grpSpPr>
          <a:xfrm>
            <a:off x="5013176" y="6040756"/>
            <a:ext cx="1723560" cy="3743349"/>
            <a:chOff x="3140968" y="3110046"/>
            <a:chExt cx="2561202" cy="5562600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140968" y="3110046"/>
              <a:ext cx="2561202" cy="5562600"/>
            </a:xfrm>
            <a:prstGeom prst="rect">
              <a:avLst/>
            </a:prstGeom>
          </p:spPr>
        </p:pic>
        <p:sp>
          <p:nvSpPr>
            <p:cNvPr id="6" name="フリーフォーム 5"/>
            <p:cNvSpPr/>
            <p:nvPr/>
          </p:nvSpPr>
          <p:spPr>
            <a:xfrm>
              <a:off x="4327734" y="3538971"/>
              <a:ext cx="407767" cy="1780574"/>
            </a:xfrm>
            <a:custGeom>
              <a:avLst/>
              <a:gdLst>
                <a:gd name="connsiteX0" fmla="*/ 0 w 406958"/>
                <a:gd name="connsiteY0" fmla="*/ 13416 h 1816816"/>
                <a:gd name="connsiteX1" fmla="*/ 139700 w 406958"/>
                <a:gd name="connsiteY1" fmla="*/ 716 h 1816816"/>
                <a:gd name="connsiteX2" fmla="*/ 260350 w 406958"/>
                <a:gd name="connsiteY2" fmla="*/ 32466 h 1816816"/>
                <a:gd name="connsiteX3" fmla="*/ 349250 w 406958"/>
                <a:gd name="connsiteY3" fmla="*/ 146766 h 1816816"/>
                <a:gd name="connsiteX4" fmla="*/ 393700 w 406958"/>
                <a:gd name="connsiteY4" fmla="*/ 407116 h 1816816"/>
                <a:gd name="connsiteX5" fmla="*/ 387350 w 406958"/>
                <a:gd name="connsiteY5" fmla="*/ 470616 h 1816816"/>
                <a:gd name="connsiteX6" fmla="*/ 406400 w 406958"/>
                <a:gd name="connsiteY6" fmla="*/ 546816 h 1816816"/>
                <a:gd name="connsiteX7" fmla="*/ 361950 w 406958"/>
                <a:gd name="connsiteY7" fmla="*/ 1816816 h 1816816"/>
                <a:gd name="connsiteX0" fmla="*/ 0 w 406958"/>
                <a:gd name="connsiteY0" fmla="*/ 3834 h 1807234"/>
                <a:gd name="connsiteX1" fmla="*/ 118268 w 406958"/>
                <a:gd name="connsiteY1" fmla="*/ 5421 h 1807234"/>
                <a:gd name="connsiteX2" fmla="*/ 260350 w 406958"/>
                <a:gd name="connsiteY2" fmla="*/ 22884 h 1807234"/>
                <a:gd name="connsiteX3" fmla="*/ 349250 w 406958"/>
                <a:gd name="connsiteY3" fmla="*/ 137184 h 1807234"/>
                <a:gd name="connsiteX4" fmla="*/ 393700 w 406958"/>
                <a:gd name="connsiteY4" fmla="*/ 397534 h 1807234"/>
                <a:gd name="connsiteX5" fmla="*/ 387350 w 406958"/>
                <a:gd name="connsiteY5" fmla="*/ 461034 h 1807234"/>
                <a:gd name="connsiteX6" fmla="*/ 406400 w 406958"/>
                <a:gd name="connsiteY6" fmla="*/ 537234 h 1807234"/>
                <a:gd name="connsiteX7" fmla="*/ 361950 w 406958"/>
                <a:gd name="connsiteY7" fmla="*/ 1807234 h 1807234"/>
                <a:gd name="connsiteX0" fmla="*/ 0 w 406958"/>
                <a:gd name="connsiteY0" fmla="*/ 2277 h 1805677"/>
                <a:gd name="connsiteX1" fmla="*/ 118268 w 406958"/>
                <a:gd name="connsiteY1" fmla="*/ 3864 h 1805677"/>
                <a:gd name="connsiteX2" fmla="*/ 260350 w 406958"/>
                <a:gd name="connsiteY2" fmla="*/ 21327 h 1805677"/>
                <a:gd name="connsiteX3" fmla="*/ 349250 w 406958"/>
                <a:gd name="connsiteY3" fmla="*/ 135627 h 1805677"/>
                <a:gd name="connsiteX4" fmla="*/ 393700 w 406958"/>
                <a:gd name="connsiteY4" fmla="*/ 395977 h 1805677"/>
                <a:gd name="connsiteX5" fmla="*/ 387350 w 406958"/>
                <a:gd name="connsiteY5" fmla="*/ 459477 h 1805677"/>
                <a:gd name="connsiteX6" fmla="*/ 406400 w 406958"/>
                <a:gd name="connsiteY6" fmla="*/ 535677 h 1805677"/>
                <a:gd name="connsiteX7" fmla="*/ 361950 w 406958"/>
                <a:gd name="connsiteY7" fmla="*/ 1805677 h 1805677"/>
                <a:gd name="connsiteX0" fmla="*/ 0 w 406958"/>
                <a:gd name="connsiteY0" fmla="*/ 17843 h 1802193"/>
                <a:gd name="connsiteX1" fmla="*/ 118268 w 406958"/>
                <a:gd name="connsiteY1" fmla="*/ 380 h 1802193"/>
                <a:gd name="connsiteX2" fmla="*/ 260350 w 406958"/>
                <a:gd name="connsiteY2" fmla="*/ 17843 h 1802193"/>
                <a:gd name="connsiteX3" fmla="*/ 349250 w 406958"/>
                <a:gd name="connsiteY3" fmla="*/ 132143 h 1802193"/>
                <a:gd name="connsiteX4" fmla="*/ 393700 w 406958"/>
                <a:gd name="connsiteY4" fmla="*/ 392493 h 1802193"/>
                <a:gd name="connsiteX5" fmla="*/ 387350 w 406958"/>
                <a:gd name="connsiteY5" fmla="*/ 455993 h 1802193"/>
                <a:gd name="connsiteX6" fmla="*/ 406400 w 406958"/>
                <a:gd name="connsiteY6" fmla="*/ 532193 h 1802193"/>
                <a:gd name="connsiteX7" fmla="*/ 361950 w 406958"/>
                <a:gd name="connsiteY7" fmla="*/ 1802193 h 1802193"/>
                <a:gd name="connsiteX0" fmla="*/ 0 w 408962"/>
                <a:gd name="connsiteY0" fmla="*/ 17843 h 1802193"/>
                <a:gd name="connsiteX1" fmla="*/ 118268 w 408962"/>
                <a:gd name="connsiteY1" fmla="*/ 380 h 1802193"/>
                <a:gd name="connsiteX2" fmla="*/ 260350 w 408962"/>
                <a:gd name="connsiteY2" fmla="*/ 17843 h 1802193"/>
                <a:gd name="connsiteX3" fmla="*/ 349250 w 408962"/>
                <a:gd name="connsiteY3" fmla="*/ 132143 h 1802193"/>
                <a:gd name="connsiteX4" fmla="*/ 407987 w 408962"/>
                <a:gd name="connsiteY4" fmla="*/ 390111 h 1802193"/>
                <a:gd name="connsiteX5" fmla="*/ 387350 w 408962"/>
                <a:gd name="connsiteY5" fmla="*/ 455993 h 1802193"/>
                <a:gd name="connsiteX6" fmla="*/ 406400 w 408962"/>
                <a:gd name="connsiteY6" fmla="*/ 532193 h 1802193"/>
                <a:gd name="connsiteX7" fmla="*/ 361950 w 408962"/>
                <a:gd name="connsiteY7" fmla="*/ 1802193 h 1802193"/>
                <a:gd name="connsiteX0" fmla="*/ 0 w 408968"/>
                <a:gd name="connsiteY0" fmla="*/ 17843 h 1802193"/>
                <a:gd name="connsiteX1" fmla="*/ 118268 w 408968"/>
                <a:gd name="connsiteY1" fmla="*/ 380 h 1802193"/>
                <a:gd name="connsiteX2" fmla="*/ 260350 w 408968"/>
                <a:gd name="connsiteY2" fmla="*/ 17843 h 1802193"/>
                <a:gd name="connsiteX3" fmla="*/ 349250 w 408968"/>
                <a:gd name="connsiteY3" fmla="*/ 132143 h 1802193"/>
                <a:gd name="connsiteX4" fmla="*/ 407987 w 408968"/>
                <a:gd name="connsiteY4" fmla="*/ 390111 h 1802193"/>
                <a:gd name="connsiteX5" fmla="*/ 387350 w 408968"/>
                <a:gd name="connsiteY5" fmla="*/ 455993 h 1802193"/>
                <a:gd name="connsiteX6" fmla="*/ 406400 w 408968"/>
                <a:gd name="connsiteY6" fmla="*/ 532193 h 1802193"/>
                <a:gd name="connsiteX7" fmla="*/ 361950 w 408968"/>
                <a:gd name="connsiteY7" fmla="*/ 1802193 h 1802193"/>
                <a:gd name="connsiteX0" fmla="*/ 0 w 406916"/>
                <a:gd name="connsiteY0" fmla="*/ 17843 h 1802193"/>
                <a:gd name="connsiteX1" fmla="*/ 118268 w 406916"/>
                <a:gd name="connsiteY1" fmla="*/ 380 h 1802193"/>
                <a:gd name="connsiteX2" fmla="*/ 260350 w 406916"/>
                <a:gd name="connsiteY2" fmla="*/ 17843 h 1802193"/>
                <a:gd name="connsiteX3" fmla="*/ 349250 w 406916"/>
                <a:gd name="connsiteY3" fmla="*/ 132143 h 1802193"/>
                <a:gd name="connsiteX4" fmla="*/ 405606 w 406916"/>
                <a:gd name="connsiteY4" fmla="*/ 385349 h 1802193"/>
                <a:gd name="connsiteX5" fmla="*/ 387350 w 406916"/>
                <a:gd name="connsiteY5" fmla="*/ 455993 h 1802193"/>
                <a:gd name="connsiteX6" fmla="*/ 406400 w 406916"/>
                <a:gd name="connsiteY6" fmla="*/ 532193 h 1802193"/>
                <a:gd name="connsiteX7" fmla="*/ 361950 w 406916"/>
                <a:gd name="connsiteY7" fmla="*/ 1802193 h 1802193"/>
                <a:gd name="connsiteX0" fmla="*/ 0 w 406916"/>
                <a:gd name="connsiteY0" fmla="*/ 17843 h 1802193"/>
                <a:gd name="connsiteX1" fmla="*/ 118268 w 406916"/>
                <a:gd name="connsiteY1" fmla="*/ 380 h 1802193"/>
                <a:gd name="connsiteX2" fmla="*/ 260350 w 406916"/>
                <a:gd name="connsiteY2" fmla="*/ 17843 h 1802193"/>
                <a:gd name="connsiteX3" fmla="*/ 349250 w 406916"/>
                <a:gd name="connsiteY3" fmla="*/ 132143 h 1802193"/>
                <a:gd name="connsiteX4" fmla="*/ 405606 w 406916"/>
                <a:gd name="connsiteY4" fmla="*/ 385349 h 1802193"/>
                <a:gd name="connsiteX5" fmla="*/ 387350 w 406916"/>
                <a:gd name="connsiteY5" fmla="*/ 436943 h 1802193"/>
                <a:gd name="connsiteX6" fmla="*/ 406400 w 406916"/>
                <a:gd name="connsiteY6" fmla="*/ 532193 h 1802193"/>
                <a:gd name="connsiteX7" fmla="*/ 361950 w 406916"/>
                <a:gd name="connsiteY7" fmla="*/ 1802193 h 1802193"/>
                <a:gd name="connsiteX0" fmla="*/ 0 w 407844"/>
                <a:gd name="connsiteY0" fmla="*/ 17463 h 1801813"/>
                <a:gd name="connsiteX1" fmla="*/ 118268 w 407844"/>
                <a:gd name="connsiteY1" fmla="*/ 0 h 1801813"/>
                <a:gd name="connsiteX2" fmla="*/ 260350 w 407844"/>
                <a:gd name="connsiteY2" fmla="*/ 17463 h 1801813"/>
                <a:gd name="connsiteX3" fmla="*/ 325437 w 407844"/>
                <a:gd name="connsiteY3" fmla="*/ 84138 h 1801813"/>
                <a:gd name="connsiteX4" fmla="*/ 405606 w 407844"/>
                <a:gd name="connsiteY4" fmla="*/ 384969 h 1801813"/>
                <a:gd name="connsiteX5" fmla="*/ 387350 w 407844"/>
                <a:gd name="connsiteY5" fmla="*/ 436563 h 1801813"/>
                <a:gd name="connsiteX6" fmla="*/ 406400 w 407844"/>
                <a:gd name="connsiteY6" fmla="*/ 531813 h 1801813"/>
                <a:gd name="connsiteX7" fmla="*/ 361950 w 407844"/>
                <a:gd name="connsiteY7" fmla="*/ 1801813 h 1801813"/>
                <a:gd name="connsiteX0" fmla="*/ 0 w 407587"/>
                <a:gd name="connsiteY0" fmla="*/ 17655 h 1802005"/>
                <a:gd name="connsiteX1" fmla="*/ 118268 w 407587"/>
                <a:gd name="connsiteY1" fmla="*/ 192 h 1802005"/>
                <a:gd name="connsiteX2" fmla="*/ 260350 w 407587"/>
                <a:gd name="connsiteY2" fmla="*/ 17655 h 1802005"/>
                <a:gd name="connsiteX3" fmla="*/ 330199 w 407587"/>
                <a:gd name="connsiteY3" fmla="*/ 124812 h 1802005"/>
                <a:gd name="connsiteX4" fmla="*/ 405606 w 407587"/>
                <a:gd name="connsiteY4" fmla="*/ 385161 h 1802005"/>
                <a:gd name="connsiteX5" fmla="*/ 387350 w 407587"/>
                <a:gd name="connsiteY5" fmla="*/ 436755 h 1802005"/>
                <a:gd name="connsiteX6" fmla="*/ 406400 w 407587"/>
                <a:gd name="connsiteY6" fmla="*/ 532005 h 1802005"/>
                <a:gd name="connsiteX7" fmla="*/ 361950 w 407587"/>
                <a:gd name="connsiteY7" fmla="*/ 1802005 h 1802005"/>
                <a:gd name="connsiteX0" fmla="*/ 0 w 407587"/>
                <a:gd name="connsiteY0" fmla="*/ 17655 h 1802005"/>
                <a:gd name="connsiteX1" fmla="*/ 118268 w 407587"/>
                <a:gd name="connsiteY1" fmla="*/ 192 h 1802005"/>
                <a:gd name="connsiteX2" fmla="*/ 260350 w 407587"/>
                <a:gd name="connsiteY2" fmla="*/ 17655 h 1802005"/>
                <a:gd name="connsiteX3" fmla="*/ 330199 w 407587"/>
                <a:gd name="connsiteY3" fmla="*/ 124812 h 1802005"/>
                <a:gd name="connsiteX4" fmla="*/ 405606 w 407587"/>
                <a:gd name="connsiteY4" fmla="*/ 347061 h 1802005"/>
                <a:gd name="connsiteX5" fmla="*/ 387350 w 407587"/>
                <a:gd name="connsiteY5" fmla="*/ 436755 h 1802005"/>
                <a:gd name="connsiteX6" fmla="*/ 406400 w 407587"/>
                <a:gd name="connsiteY6" fmla="*/ 532005 h 1802005"/>
                <a:gd name="connsiteX7" fmla="*/ 361950 w 407587"/>
                <a:gd name="connsiteY7" fmla="*/ 1802005 h 1802005"/>
                <a:gd name="connsiteX0" fmla="*/ 0 w 409261"/>
                <a:gd name="connsiteY0" fmla="*/ 17655 h 1802005"/>
                <a:gd name="connsiteX1" fmla="*/ 118268 w 409261"/>
                <a:gd name="connsiteY1" fmla="*/ 192 h 1802005"/>
                <a:gd name="connsiteX2" fmla="*/ 260350 w 409261"/>
                <a:gd name="connsiteY2" fmla="*/ 17655 h 1802005"/>
                <a:gd name="connsiteX3" fmla="*/ 330199 w 409261"/>
                <a:gd name="connsiteY3" fmla="*/ 124812 h 1802005"/>
                <a:gd name="connsiteX4" fmla="*/ 405606 w 409261"/>
                <a:gd name="connsiteY4" fmla="*/ 347061 h 1802005"/>
                <a:gd name="connsiteX5" fmla="*/ 387350 w 409261"/>
                <a:gd name="connsiteY5" fmla="*/ 436755 h 1802005"/>
                <a:gd name="connsiteX6" fmla="*/ 408781 w 409261"/>
                <a:gd name="connsiteY6" fmla="*/ 574867 h 1802005"/>
                <a:gd name="connsiteX7" fmla="*/ 361950 w 409261"/>
                <a:gd name="connsiteY7" fmla="*/ 1802005 h 1802005"/>
                <a:gd name="connsiteX0" fmla="*/ 0 w 410495"/>
                <a:gd name="connsiteY0" fmla="*/ 17655 h 1802005"/>
                <a:gd name="connsiteX1" fmla="*/ 118268 w 410495"/>
                <a:gd name="connsiteY1" fmla="*/ 192 h 1802005"/>
                <a:gd name="connsiteX2" fmla="*/ 260350 w 410495"/>
                <a:gd name="connsiteY2" fmla="*/ 17655 h 1802005"/>
                <a:gd name="connsiteX3" fmla="*/ 330199 w 410495"/>
                <a:gd name="connsiteY3" fmla="*/ 124812 h 1802005"/>
                <a:gd name="connsiteX4" fmla="*/ 405606 w 410495"/>
                <a:gd name="connsiteY4" fmla="*/ 347061 h 1802005"/>
                <a:gd name="connsiteX5" fmla="*/ 387350 w 410495"/>
                <a:gd name="connsiteY5" fmla="*/ 436755 h 1802005"/>
                <a:gd name="connsiteX6" fmla="*/ 408781 w 410495"/>
                <a:gd name="connsiteY6" fmla="*/ 574867 h 1802005"/>
                <a:gd name="connsiteX7" fmla="*/ 361950 w 410495"/>
                <a:gd name="connsiteY7" fmla="*/ 1802005 h 1802005"/>
                <a:gd name="connsiteX0" fmla="*/ 0 w 412392"/>
                <a:gd name="connsiteY0" fmla="*/ 17655 h 1802005"/>
                <a:gd name="connsiteX1" fmla="*/ 118268 w 412392"/>
                <a:gd name="connsiteY1" fmla="*/ 192 h 1802005"/>
                <a:gd name="connsiteX2" fmla="*/ 260350 w 412392"/>
                <a:gd name="connsiteY2" fmla="*/ 17655 h 1802005"/>
                <a:gd name="connsiteX3" fmla="*/ 330199 w 412392"/>
                <a:gd name="connsiteY3" fmla="*/ 124812 h 1802005"/>
                <a:gd name="connsiteX4" fmla="*/ 405606 w 412392"/>
                <a:gd name="connsiteY4" fmla="*/ 347061 h 1802005"/>
                <a:gd name="connsiteX5" fmla="*/ 387350 w 412392"/>
                <a:gd name="connsiteY5" fmla="*/ 436755 h 1802005"/>
                <a:gd name="connsiteX6" fmla="*/ 408781 w 412392"/>
                <a:gd name="connsiteY6" fmla="*/ 574867 h 1802005"/>
                <a:gd name="connsiteX7" fmla="*/ 361950 w 412392"/>
                <a:gd name="connsiteY7" fmla="*/ 1802005 h 1802005"/>
                <a:gd name="connsiteX0" fmla="*/ 0 w 407654"/>
                <a:gd name="connsiteY0" fmla="*/ 17655 h 1802005"/>
                <a:gd name="connsiteX1" fmla="*/ 118268 w 407654"/>
                <a:gd name="connsiteY1" fmla="*/ 192 h 1802005"/>
                <a:gd name="connsiteX2" fmla="*/ 260350 w 407654"/>
                <a:gd name="connsiteY2" fmla="*/ 17655 h 1802005"/>
                <a:gd name="connsiteX3" fmla="*/ 330199 w 407654"/>
                <a:gd name="connsiteY3" fmla="*/ 124812 h 1802005"/>
                <a:gd name="connsiteX4" fmla="*/ 405606 w 407654"/>
                <a:gd name="connsiteY4" fmla="*/ 347061 h 1802005"/>
                <a:gd name="connsiteX5" fmla="*/ 387350 w 407654"/>
                <a:gd name="connsiteY5" fmla="*/ 436755 h 1802005"/>
                <a:gd name="connsiteX6" fmla="*/ 399256 w 407654"/>
                <a:gd name="connsiteY6" fmla="*/ 574867 h 1802005"/>
                <a:gd name="connsiteX7" fmla="*/ 361950 w 407654"/>
                <a:gd name="connsiteY7" fmla="*/ 1802005 h 1802005"/>
                <a:gd name="connsiteX0" fmla="*/ 0 w 407654"/>
                <a:gd name="connsiteY0" fmla="*/ 17655 h 1802005"/>
                <a:gd name="connsiteX1" fmla="*/ 118268 w 407654"/>
                <a:gd name="connsiteY1" fmla="*/ 192 h 1802005"/>
                <a:gd name="connsiteX2" fmla="*/ 260350 w 407654"/>
                <a:gd name="connsiteY2" fmla="*/ 17655 h 1802005"/>
                <a:gd name="connsiteX3" fmla="*/ 330199 w 407654"/>
                <a:gd name="connsiteY3" fmla="*/ 124812 h 1802005"/>
                <a:gd name="connsiteX4" fmla="*/ 405606 w 407654"/>
                <a:gd name="connsiteY4" fmla="*/ 325630 h 1802005"/>
                <a:gd name="connsiteX5" fmla="*/ 387350 w 407654"/>
                <a:gd name="connsiteY5" fmla="*/ 436755 h 1802005"/>
                <a:gd name="connsiteX6" fmla="*/ 399256 w 407654"/>
                <a:gd name="connsiteY6" fmla="*/ 574867 h 1802005"/>
                <a:gd name="connsiteX7" fmla="*/ 361950 w 407654"/>
                <a:gd name="connsiteY7" fmla="*/ 1802005 h 1802005"/>
                <a:gd name="connsiteX0" fmla="*/ 0 w 407859"/>
                <a:gd name="connsiteY0" fmla="*/ 17655 h 1802005"/>
                <a:gd name="connsiteX1" fmla="*/ 118268 w 407859"/>
                <a:gd name="connsiteY1" fmla="*/ 192 h 1802005"/>
                <a:gd name="connsiteX2" fmla="*/ 260350 w 407859"/>
                <a:gd name="connsiteY2" fmla="*/ 17655 h 1802005"/>
                <a:gd name="connsiteX3" fmla="*/ 330199 w 407859"/>
                <a:gd name="connsiteY3" fmla="*/ 124812 h 1802005"/>
                <a:gd name="connsiteX4" fmla="*/ 405606 w 407859"/>
                <a:gd name="connsiteY4" fmla="*/ 325630 h 1802005"/>
                <a:gd name="connsiteX5" fmla="*/ 387350 w 407859"/>
                <a:gd name="connsiteY5" fmla="*/ 436755 h 1802005"/>
                <a:gd name="connsiteX6" fmla="*/ 404019 w 407859"/>
                <a:gd name="connsiteY6" fmla="*/ 572486 h 1802005"/>
                <a:gd name="connsiteX7" fmla="*/ 361950 w 407859"/>
                <a:gd name="connsiteY7" fmla="*/ 1802005 h 1802005"/>
                <a:gd name="connsiteX0" fmla="*/ 0 w 407609"/>
                <a:gd name="connsiteY0" fmla="*/ 17655 h 1802005"/>
                <a:gd name="connsiteX1" fmla="*/ 118268 w 407609"/>
                <a:gd name="connsiteY1" fmla="*/ 192 h 1802005"/>
                <a:gd name="connsiteX2" fmla="*/ 260350 w 407609"/>
                <a:gd name="connsiteY2" fmla="*/ 17655 h 1802005"/>
                <a:gd name="connsiteX3" fmla="*/ 330199 w 407609"/>
                <a:gd name="connsiteY3" fmla="*/ 124812 h 1802005"/>
                <a:gd name="connsiteX4" fmla="*/ 405606 w 407609"/>
                <a:gd name="connsiteY4" fmla="*/ 325630 h 1802005"/>
                <a:gd name="connsiteX5" fmla="*/ 387350 w 407609"/>
                <a:gd name="connsiteY5" fmla="*/ 436755 h 1802005"/>
                <a:gd name="connsiteX6" fmla="*/ 404019 w 407609"/>
                <a:gd name="connsiteY6" fmla="*/ 572486 h 1802005"/>
                <a:gd name="connsiteX7" fmla="*/ 361950 w 407609"/>
                <a:gd name="connsiteY7" fmla="*/ 1802005 h 1802005"/>
                <a:gd name="connsiteX0" fmla="*/ 0 w 407609"/>
                <a:gd name="connsiteY0" fmla="*/ 17655 h 1780574"/>
                <a:gd name="connsiteX1" fmla="*/ 118268 w 407609"/>
                <a:gd name="connsiteY1" fmla="*/ 192 h 1780574"/>
                <a:gd name="connsiteX2" fmla="*/ 260350 w 407609"/>
                <a:gd name="connsiteY2" fmla="*/ 17655 h 1780574"/>
                <a:gd name="connsiteX3" fmla="*/ 330199 w 407609"/>
                <a:gd name="connsiteY3" fmla="*/ 124812 h 1780574"/>
                <a:gd name="connsiteX4" fmla="*/ 405606 w 407609"/>
                <a:gd name="connsiteY4" fmla="*/ 325630 h 1780574"/>
                <a:gd name="connsiteX5" fmla="*/ 387350 w 407609"/>
                <a:gd name="connsiteY5" fmla="*/ 436755 h 1780574"/>
                <a:gd name="connsiteX6" fmla="*/ 404019 w 407609"/>
                <a:gd name="connsiteY6" fmla="*/ 572486 h 1780574"/>
                <a:gd name="connsiteX7" fmla="*/ 361950 w 407609"/>
                <a:gd name="connsiteY7" fmla="*/ 1780574 h 1780574"/>
                <a:gd name="connsiteX0" fmla="*/ 0 w 407873"/>
                <a:gd name="connsiteY0" fmla="*/ 17655 h 1780574"/>
                <a:gd name="connsiteX1" fmla="*/ 118268 w 407873"/>
                <a:gd name="connsiteY1" fmla="*/ 192 h 1780574"/>
                <a:gd name="connsiteX2" fmla="*/ 260350 w 407873"/>
                <a:gd name="connsiteY2" fmla="*/ 17655 h 1780574"/>
                <a:gd name="connsiteX3" fmla="*/ 330199 w 407873"/>
                <a:gd name="connsiteY3" fmla="*/ 124812 h 1780574"/>
                <a:gd name="connsiteX4" fmla="*/ 405606 w 407873"/>
                <a:gd name="connsiteY4" fmla="*/ 325630 h 1780574"/>
                <a:gd name="connsiteX5" fmla="*/ 387350 w 407873"/>
                <a:gd name="connsiteY5" fmla="*/ 436755 h 1780574"/>
                <a:gd name="connsiteX6" fmla="*/ 378619 w 407873"/>
                <a:gd name="connsiteY6" fmla="*/ 651861 h 1780574"/>
                <a:gd name="connsiteX7" fmla="*/ 361950 w 407873"/>
                <a:gd name="connsiteY7" fmla="*/ 1780574 h 1780574"/>
                <a:gd name="connsiteX0" fmla="*/ 0 w 407767"/>
                <a:gd name="connsiteY0" fmla="*/ 17655 h 1780574"/>
                <a:gd name="connsiteX1" fmla="*/ 118268 w 407767"/>
                <a:gd name="connsiteY1" fmla="*/ 192 h 1780574"/>
                <a:gd name="connsiteX2" fmla="*/ 260350 w 407767"/>
                <a:gd name="connsiteY2" fmla="*/ 17655 h 1780574"/>
                <a:gd name="connsiteX3" fmla="*/ 330199 w 407767"/>
                <a:gd name="connsiteY3" fmla="*/ 124812 h 1780574"/>
                <a:gd name="connsiteX4" fmla="*/ 405606 w 407767"/>
                <a:gd name="connsiteY4" fmla="*/ 325630 h 1780574"/>
                <a:gd name="connsiteX5" fmla="*/ 387350 w 407767"/>
                <a:gd name="connsiteY5" fmla="*/ 436755 h 1780574"/>
                <a:gd name="connsiteX6" fmla="*/ 388144 w 407767"/>
                <a:gd name="connsiteY6" fmla="*/ 658211 h 1780574"/>
                <a:gd name="connsiteX7" fmla="*/ 361950 w 407767"/>
                <a:gd name="connsiteY7" fmla="*/ 1780574 h 1780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7767" h="1780574">
                  <a:moveTo>
                    <a:pt x="0" y="17655"/>
                  </a:moveTo>
                  <a:cubicBezTo>
                    <a:pt x="48154" y="9717"/>
                    <a:pt x="74876" y="192"/>
                    <a:pt x="118268" y="192"/>
                  </a:cubicBezTo>
                  <a:cubicBezTo>
                    <a:pt x="161660" y="192"/>
                    <a:pt x="225028" y="-3115"/>
                    <a:pt x="260350" y="17655"/>
                  </a:cubicBezTo>
                  <a:cubicBezTo>
                    <a:pt x="295672" y="38425"/>
                    <a:pt x="305990" y="73483"/>
                    <a:pt x="330199" y="124812"/>
                  </a:cubicBezTo>
                  <a:cubicBezTo>
                    <a:pt x="354408" y="176141"/>
                    <a:pt x="396081" y="273640"/>
                    <a:pt x="405606" y="325630"/>
                  </a:cubicBezTo>
                  <a:cubicBezTo>
                    <a:pt x="415131" y="377620"/>
                    <a:pt x="390260" y="381325"/>
                    <a:pt x="387350" y="436755"/>
                  </a:cubicBezTo>
                  <a:cubicBezTo>
                    <a:pt x="384440" y="492185"/>
                    <a:pt x="392377" y="434241"/>
                    <a:pt x="388144" y="658211"/>
                  </a:cubicBezTo>
                  <a:cubicBezTo>
                    <a:pt x="383911" y="882181"/>
                    <a:pt x="361950" y="1610182"/>
                    <a:pt x="361950" y="1780574"/>
                  </a:cubicBezTo>
                </a:path>
              </a:pathLst>
            </a:custGeom>
            <a:noFill/>
            <a:ln w="95250" cap="rnd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" name="直線コネクタ 35"/>
            <p:cNvCxnSpPr/>
            <p:nvPr/>
          </p:nvCxnSpPr>
          <p:spPr>
            <a:xfrm flipV="1">
              <a:off x="4424572" y="5319546"/>
              <a:ext cx="29492" cy="1307305"/>
            </a:xfrm>
            <a:prstGeom prst="line">
              <a:avLst/>
            </a:prstGeom>
            <a:ln w="95250" cap="rnd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フリーフォーム 17"/>
            <p:cNvSpPr/>
            <p:nvPr/>
          </p:nvSpPr>
          <p:spPr>
            <a:xfrm>
              <a:off x="4424574" y="6624474"/>
              <a:ext cx="152659" cy="1619246"/>
            </a:xfrm>
            <a:custGeom>
              <a:avLst/>
              <a:gdLst>
                <a:gd name="connsiteX0" fmla="*/ 0 w 114392"/>
                <a:gd name="connsiteY0" fmla="*/ 0 h 695325"/>
                <a:gd name="connsiteX1" fmla="*/ 64293 w 114392"/>
                <a:gd name="connsiteY1" fmla="*/ 185737 h 695325"/>
                <a:gd name="connsiteX2" fmla="*/ 90487 w 114392"/>
                <a:gd name="connsiteY2" fmla="*/ 385762 h 695325"/>
                <a:gd name="connsiteX3" fmla="*/ 114300 w 114392"/>
                <a:gd name="connsiteY3" fmla="*/ 523875 h 695325"/>
                <a:gd name="connsiteX4" fmla="*/ 104775 w 114392"/>
                <a:gd name="connsiteY4" fmla="*/ 695325 h 695325"/>
                <a:gd name="connsiteX0" fmla="*/ 0 w 114362"/>
                <a:gd name="connsiteY0" fmla="*/ 0 h 697706"/>
                <a:gd name="connsiteX1" fmla="*/ 64293 w 114362"/>
                <a:gd name="connsiteY1" fmla="*/ 185737 h 697706"/>
                <a:gd name="connsiteX2" fmla="*/ 90487 w 114362"/>
                <a:gd name="connsiteY2" fmla="*/ 385762 h 697706"/>
                <a:gd name="connsiteX3" fmla="*/ 114300 w 114362"/>
                <a:gd name="connsiteY3" fmla="*/ 523875 h 697706"/>
                <a:gd name="connsiteX4" fmla="*/ 102393 w 114362"/>
                <a:gd name="connsiteY4" fmla="*/ 697706 h 697706"/>
                <a:gd name="connsiteX0" fmla="*/ 0 w 115064"/>
                <a:gd name="connsiteY0" fmla="*/ 0 h 697706"/>
                <a:gd name="connsiteX1" fmla="*/ 64293 w 115064"/>
                <a:gd name="connsiteY1" fmla="*/ 185737 h 697706"/>
                <a:gd name="connsiteX2" fmla="*/ 90487 w 115064"/>
                <a:gd name="connsiteY2" fmla="*/ 385762 h 697706"/>
                <a:gd name="connsiteX3" fmla="*/ 114300 w 115064"/>
                <a:gd name="connsiteY3" fmla="*/ 523875 h 697706"/>
                <a:gd name="connsiteX4" fmla="*/ 102393 w 115064"/>
                <a:gd name="connsiteY4" fmla="*/ 697706 h 697706"/>
                <a:gd name="connsiteX0" fmla="*/ 0 w 114684"/>
                <a:gd name="connsiteY0" fmla="*/ 0 h 697706"/>
                <a:gd name="connsiteX1" fmla="*/ 64293 w 114684"/>
                <a:gd name="connsiteY1" fmla="*/ 185737 h 697706"/>
                <a:gd name="connsiteX2" fmla="*/ 90487 w 114684"/>
                <a:gd name="connsiteY2" fmla="*/ 385762 h 697706"/>
                <a:gd name="connsiteX3" fmla="*/ 114300 w 114684"/>
                <a:gd name="connsiteY3" fmla="*/ 523875 h 697706"/>
                <a:gd name="connsiteX4" fmla="*/ 102393 w 114684"/>
                <a:gd name="connsiteY4" fmla="*/ 697706 h 697706"/>
                <a:gd name="connsiteX0" fmla="*/ 0 w 114584"/>
                <a:gd name="connsiteY0" fmla="*/ 0 h 904875"/>
                <a:gd name="connsiteX1" fmla="*/ 64293 w 114584"/>
                <a:gd name="connsiteY1" fmla="*/ 185737 h 904875"/>
                <a:gd name="connsiteX2" fmla="*/ 90487 w 114584"/>
                <a:gd name="connsiteY2" fmla="*/ 385762 h 904875"/>
                <a:gd name="connsiteX3" fmla="*/ 114300 w 114584"/>
                <a:gd name="connsiteY3" fmla="*/ 523875 h 904875"/>
                <a:gd name="connsiteX4" fmla="*/ 73818 w 114584"/>
                <a:gd name="connsiteY4" fmla="*/ 904875 h 904875"/>
                <a:gd name="connsiteX0" fmla="*/ 0 w 114584"/>
                <a:gd name="connsiteY0" fmla="*/ 0 h 931766"/>
                <a:gd name="connsiteX1" fmla="*/ 64293 w 114584"/>
                <a:gd name="connsiteY1" fmla="*/ 185737 h 931766"/>
                <a:gd name="connsiteX2" fmla="*/ 90487 w 114584"/>
                <a:gd name="connsiteY2" fmla="*/ 385762 h 931766"/>
                <a:gd name="connsiteX3" fmla="*/ 114300 w 114584"/>
                <a:gd name="connsiteY3" fmla="*/ 523875 h 931766"/>
                <a:gd name="connsiteX4" fmla="*/ 73818 w 114584"/>
                <a:gd name="connsiteY4" fmla="*/ 904875 h 931766"/>
                <a:gd name="connsiteX5" fmla="*/ 76200 w 114584"/>
                <a:gd name="connsiteY5" fmla="*/ 900111 h 931766"/>
                <a:gd name="connsiteX0" fmla="*/ 0 w 114584"/>
                <a:gd name="connsiteY0" fmla="*/ 0 h 1009664"/>
                <a:gd name="connsiteX1" fmla="*/ 64293 w 114584"/>
                <a:gd name="connsiteY1" fmla="*/ 185737 h 1009664"/>
                <a:gd name="connsiteX2" fmla="*/ 90487 w 114584"/>
                <a:gd name="connsiteY2" fmla="*/ 385762 h 1009664"/>
                <a:gd name="connsiteX3" fmla="*/ 114300 w 114584"/>
                <a:gd name="connsiteY3" fmla="*/ 523875 h 1009664"/>
                <a:gd name="connsiteX4" fmla="*/ 73818 w 114584"/>
                <a:gd name="connsiteY4" fmla="*/ 904875 h 1009664"/>
                <a:gd name="connsiteX5" fmla="*/ 76200 w 114584"/>
                <a:gd name="connsiteY5" fmla="*/ 1009648 h 1009664"/>
                <a:gd name="connsiteX0" fmla="*/ 0 w 114584"/>
                <a:gd name="connsiteY0" fmla="*/ 0 h 1018128"/>
                <a:gd name="connsiteX1" fmla="*/ 64293 w 114584"/>
                <a:gd name="connsiteY1" fmla="*/ 185737 h 1018128"/>
                <a:gd name="connsiteX2" fmla="*/ 90487 w 114584"/>
                <a:gd name="connsiteY2" fmla="*/ 385762 h 1018128"/>
                <a:gd name="connsiteX3" fmla="*/ 114300 w 114584"/>
                <a:gd name="connsiteY3" fmla="*/ 523875 h 1018128"/>
                <a:gd name="connsiteX4" fmla="*/ 73818 w 114584"/>
                <a:gd name="connsiteY4" fmla="*/ 904875 h 1018128"/>
                <a:gd name="connsiteX5" fmla="*/ 76200 w 114584"/>
                <a:gd name="connsiteY5" fmla="*/ 1009648 h 1018128"/>
                <a:gd name="connsiteX6" fmla="*/ 80962 w 114584"/>
                <a:gd name="connsiteY6" fmla="*/ 1012029 h 1018128"/>
                <a:gd name="connsiteX0" fmla="*/ 0 w 114584"/>
                <a:gd name="connsiteY0" fmla="*/ 0 h 1173954"/>
                <a:gd name="connsiteX1" fmla="*/ 64293 w 114584"/>
                <a:gd name="connsiteY1" fmla="*/ 185737 h 1173954"/>
                <a:gd name="connsiteX2" fmla="*/ 90487 w 114584"/>
                <a:gd name="connsiteY2" fmla="*/ 385762 h 1173954"/>
                <a:gd name="connsiteX3" fmla="*/ 114300 w 114584"/>
                <a:gd name="connsiteY3" fmla="*/ 523875 h 1173954"/>
                <a:gd name="connsiteX4" fmla="*/ 73818 w 114584"/>
                <a:gd name="connsiteY4" fmla="*/ 904875 h 1173954"/>
                <a:gd name="connsiteX5" fmla="*/ 76200 w 114584"/>
                <a:gd name="connsiteY5" fmla="*/ 1009648 h 1173954"/>
                <a:gd name="connsiteX6" fmla="*/ 107156 w 114584"/>
                <a:gd name="connsiteY6" fmla="*/ 1173954 h 1173954"/>
                <a:gd name="connsiteX0" fmla="*/ 0 w 114584"/>
                <a:gd name="connsiteY0" fmla="*/ 0 h 1188392"/>
                <a:gd name="connsiteX1" fmla="*/ 64293 w 114584"/>
                <a:gd name="connsiteY1" fmla="*/ 185737 h 1188392"/>
                <a:gd name="connsiteX2" fmla="*/ 90487 w 114584"/>
                <a:gd name="connsiteY2" fmla="*/ 385762 h 1188392"/>
                <a:gd name="connsiteX3" fmla="*/ 114300 w 114584"/>
                <a:gd name="connsiteY3" fmla="*/ 523875 h 1188392"/>
                <a:gd name="connsiteX4" fmla="*/ 73818 w 114584"/>
                <a:gd name="connsiteY4" fmla="*/ 904875 h 1188392"/>
                <a:gd name="connsiteX5" fmla="*/ 76200 w 114584"/>
                <a:gd name="connsiteY5" fmla="*/ 1009648 h 1188392"/>
                <a:gd name="connsiteX6" fmla="*/ 107156 w 114584"/>
                <a:gd name="connsiteY6" fmla="*/ 1173954 h 1188392"/>
                <a:gd name="connsiteX7" fmla="*/ 111918 w 114584"/>
                <a:gd name="connsiteY7" fmla="*/ 1181098 h 1188392"/>
                <a:gd name="connsiteX0" fmla="*/ 0 w 114584"/>
                <a:gd name="connsiteY0" fmla="*/ 0 h 1354929"/>
                <a:gd name="connsiteX1" fmla="*/ 64293 w 114584"/>
                <a:gd name="connsiteY1" fmla="*/ 185737 h 1354929"/>
                <a:gd name="connsiteX2" fmla="*/ 90487 w 114584"/>
                <a:gd name="connsiteY2" fmla="*/ 385762 h 1354929"/>
                <a:gd name="connsiteX3" fmla="*/ 114300 w 114584"/>
                <a:gd name="connsiteY3" fmla="*/ 523875 h 1354929"/>
                <a:gd name="connsiteX4" fmla="*/ 73818 w 114584"/>
                <a:gd name="connsiteY4" fmla="*/ 904875 h 1354929"/>
                <a:gd name="connsiteX5" fmla="*/ 76200 w 114584"/>
                <a:gd name="connsiteY5" fmla="*/ 1009648 h 1354929"/>
                <a:gd name="connsiteX6" fmla="*/ 107156 w 114584"/>
                <a:gd name="connsiteY6" fmla="*/ 1173954 h 1354929"/>
                <a:gd name="connsiteX7" fmla="*/ 66674 w 114584"/>
                <a:gd name="connsiteY7" fmla="*/ 1354929 h 1354929"/>
                <a:gd name="connsiteX0" fmla="*/ 0 w 114584"/>
                <a:gd name="connsiteY0" fmla="*/ 0 h 1369785"/>
                <a:gd name="connsiteX1" fmla="*/ 64293 w 114584"/>
                <a:gd name="connsiteY1" fmla="*/ 185737 h 1369785"/>
                <a:gd name="connsiteX2" fmla="*/ 90487 w 114584"/>
                <a:gd name="connsiteY2" fmla="*/ 385762 h 1369785"/>
                <a:gd name="connsiteX3" fmla="*/ 114300 w 114584"/>
                <a:gd name="connsiteY3" fmla="*/ 523875 h 1369785"/>
                <a:gd name="connsiteX4" fmla="*/ 73818 w 114584"/>
                <a:gd name="connsiteY4" fmla="*/ 904875 h 1369785"/>
                <a:gd name="connsiteX5" fmla="*/ 76200 w 114584"/>
                <a:gd name="connsiteY5" fmla="*/ 1009648 h 1369785"/>
                <a:gd name="connsiteX6" fmla="*/ 107156 w 114584"/>
                <a:gd name="connsiteY6" fmla="*/ 1173954 h 1369785"/>
                <a:gd name="connsiteX7" fmla="*/ 66674 w 114584"/>
                <a:gd name="connsiteY7" fmla="*/ 1354929 h 1369785"/>
                <a:gd name="connsiteX8" fmla="*/ 73818 w 114584"/>
                <a:gd name="connsiteY8" fmla="*/ 1359692 h 1369785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6205"/>
                <a:gd name="connsiteY0" fmla="*/ 0 h 1473992"/>
                <a:gd name="connsiteX1" fmla="*/ 64293 w 116205"/>
                <a:gd name="connsiteY1" fmla="*/ 185737 h 1473992"/>
                <a:gd name="connsiteX2" fmla="*/ 90487 w 116205"/>
                <a:gd name="connsiteY2" fmla="*/ 385762 h 1473992"/>
                <a:gd name="connsiteX3" fmla="*/ 114300 w 116205"/>
                <a:gd name="connsiteY3" fmla="*/ 523875 h 1473992"/>
                <a:gd name="connsiteX4" fmla="*/ 73818 w 116205"/>
                <a:gd name="connsiteY4" fmla="*/ 904875 h 1473992"/>
                <a:gd name="connsiteX5" fmla="*/ 76200 w 116205"/>
                <a:gd name="connsiteY5" fmla="*/ 1009648 h 1473992"/>
                <a:gd name="connsiteX6" fmla="*/ 107156 w 116205"/>
                <a:gd name="connsiteY6" fmla="*/ 1173954 h 1473992"/>
                <a:gd name="connsiteX7" fmla="*/ 66674 w 116205"/>
                <a:gd name="connsiteY7" fmla="*/ 1354929 h 1473992"/>
                <a:gd name="connsiteX8" fmla="*/ 83343 w 116205"/>
                <a:gd name="connsiteY8" fmla="*/ 1473992 h 1473992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76200 w 114951"/>
                <a:gd name="connsiteY5" fmla="*/ 10096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1548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83343 w 119286"/>
                <a:gd name="connsiteY5" fmla="*/ 983455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83343 w 119286"/>
                <a:gd name="connsiteY5" fmla="*/ 983455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83343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83343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69056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69056 w 114951"/>
                <a:gd name="connsiteY5" fmla="*/ 983455 h 1473992"/>
                <a:gd name="connsiteX6" fmla="*/ 78580 w 114951"/>
                <a:gd name="connsiteY6" fmla="*/ 1066798 h 1473992"/>
                <a:gd name="connsiteX7" fmla="*/ 64293 w 114951"/>
                <a:gd name="connsiteY7" fmla="*/ 1181098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54929 h 1404935"/>
                <a:gd name="connsiteX9" fmla="*/ 100012 w 114951"/>
                <a:gd name="connsiteY9" fmla="*/ 1404935 h 1404935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54929 h 1404935"/>
                <a:gd name="connsiteX9" fmla="*/ 100012 w 114951"/>
                <a:gd name="connsiteY9" fmla="*/ 1404935 h 1404935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47785 h 1404935"/>
                <a:gd name="connsiteX9" fmla="*/ 100012 w 114951"/>
                <a:gd name="connsiteY9" fmla="*/ 1404935 h 1404935"/>
                <a:gd name="connsiteX0" fmla="*/ 0 w 114951"/>
                <a:gd name="connsiteY0" fmla="*/ 0 h 1410843"/>
                <a:gd name="connsiteX1" fmla="*/ 64293 w 114951"/>
                <a:gd name="connsiteY1" fmla="*/ 185737 h 1410843"/>
                <a:gd name="connsiteX2" fmla="*/ 97631 w 114951"/>
                <a:gd name="connsiteY2" fmla="*/ 385762 h 1410843"/>
                <a:gd name="connsiteX3" fmla="*/ 114300 w 114951"/>
                <a:gd name="connsiteY3" fmla="*/ 523875 h 1410843"/>
                <a:gd name="connsiteX4" fmla="*/ 76199 w 114951"/>
                <a:gd name="connsiteY4" fmla="*/ 909637 h 1410843"/>
                <a:gd name="connsiteX5" fmla="*/ 69056 w 114951"/>
                <a:gd name="connsiteY5" fmla="*/ 983455 h 1410843"/>
                <a:gd name="connsiteX6" fmla="*/ 78580 w 114951"/>
                <a:gd name="connsiteY6" fmla="*/ 1066798 h 1410843"/>
                <a:gd name="connsiteX7" fmla="*/ 64293 w 114951"/>
                <a:gd name="connsiteY7" fmla="*/ 1181098 h 1410843"/>
                <a:gd name="connsiteX8" fmla="*/ 66674 w 114951"/>
                <a:gd name="connsiteY8" fmla="*/ 1347785 h 1410843"/>
                <a:gd name="connsiteX9" fmla="*/ 100012 w 114951"/>
                <a:gd name="connsiteY9" fmla="*/ 1404935 h 1410843"/>
                <a:gd name="connsiteX10" fmla="*/ 102393 w 114951"/>
                <a:gd name="connsiteY10" fmla="*/ 1409698 h 1410843"/>
                <a:gd name="connsiteX0" fmla="*/ 0 w 114951"/>
                <a:gd name="connsiteY0" fmla="*/ 0 h 1433511"/>
                <a:gd name="connsiteX1" fmla="*/ 64293 w 114951"/>
                <a:gd name="connsiteY1" fmla="*/ 185737 h 1433511"/>
                <a:gd name="connsiteX2" fmla="*/ 97631 w 114951"/>
                <a:gd name="connsiteY2" fmla="*/ 385762 h 1433511"/>
                <a:gd name="connsiteX3" fmla="*/ 114300 w 114951"/>
                <a:gd name="connsiteY3" fmla="*/ 523875 h 1433511"/>
                <a:gd name="connsiteX4" fmla="*/ 76199 w 114951"/>
                <a:gd name="connsiteY4" fmla="*/ 909637 h 1433511"/>
                <a:gd name="connsiteX5" fmla="*/ 69056 w 114951"/>
                <a:gd name="connsiteY5" fmla="*/ 983455 h 1433511"/>
                <a:gd name="connsiteX6" fmla="*/ 78580 w 114951"/>
                <a:gd name="connsiteY6" fmla="*/ 1066798 h 1433511"/>
                <a:gd name="connsiteX7" fmla="*/ 64293 w 114951"/>
                <a:gd name="connsiteY7" fmla="*/ 1181098 h 1433511"/>
                <a:gd name="connsiteX8" fmla="*/ 66674 w 114951"/>
                <a:gd name="connsiteY8" fmla="*/ 1347785 h 1433511"/>
                <a:gd name="connsiteX9" fmla="*/ 100012 w 114951"/>
                <a:gd name="connsiteY9" fmla="*/ 1404935 h 1433511"/>
                <a:gd name="connsiteX10" fmla="*/ 114299 w 114951"/>
                <a:gd name="connsiteY10" fmla="*/ 1433511 h 1433511"/>
                <a:gd name="connsiteX0" fmla="*/ 0 w 116681"/>
                <a:gd name="connsiteY0" fmla="*/ 0 h 1438273"/>
                <a:gd name="connsiteX1" fmla="*/ 64293 w 116681"/>
                <a:gd name="connsiteY1" fmla="*/ 185737 h 1438273"/>
                <a:gd name="connsiteX2" fmla="*/ 97631 w 116681"/>
                <a:gd name="connsiteY2" fmla="*/ 385762 h 1438273"/>
                <a:gd name="connsiteX3" fmla="*/ 114300 w 116681"/>
                <a:gd name="connsiteY3" fmla="*/ 523875 h 1438273"/>
                <a:gd name="connsiteX4" fmla="*/ 76199 w 116681"/>
                <a:gd name="connsiteY4" fmla="*/ 909637 h 1438273"/>
                <a:gd name="connsiteX5" fmla="*/ 69056 w 116681"/>
                <a:gd name="connsiteY5" fmla="*/ 983455 h 1438273"/>
                <a:gd name="connsiteX6" fmla="*/ 78580 w 116681"/>
                <a:gd name="connsiteY6" fmla="*/ 1066798 h 1438273"/>
                <a:gd name="connsiteX7" fmla="*/ 64293 w 116681"/>
                <a:gd name="connsiteY7" fmla="*/ 1181098 h 1438273"/>
                <a:gd name="connsiteX8" fmla="*/ 66674 w 116681"/>
                <a:gd name="connsiteY8" fmla="*/ 1347785 h 1438273"/>
                <a:gd name="connsiteX9" fmla="*/ 100012 w 116681"/>
                <a:gd name="connsiteY9" fmla="*/ 1404935 h 1438273"/>
                <a:gd name="connsiteX10" fmla="*/ 114299 w 116681"/>
                <a:gd name="connsiteY10" fmla="*/ 1433511 h 1438273"/>
                <a:gd name="connsiteX11" fmla="*/ 116681 w 116681"/>
                <a:gd name="connsiteY11" fmla="*/ 1438273 h 1438273"/>
                <a:gd name="connsiteX0" fmla="*/ 0 w 128587"/>
                <a:gd name="connsiteY0" fmla="*/ 0 h 1528760"/>
                <a:gd name="connsiteX1" fmla="*/ 64293 w 128587"/>
                <a:gd name="connsiteY1" fmla="*/ 185737 h 1528760"/>
                <a:gd name="connsiteX2" fmla="*/ 97631 w 128587"/>
                <a:gd name="connsiteY2" fmla="*/ 385762 h 1528760"/>
                <a:gd name="connsiteX3" fmla="*/ 114300 w 128587"/>
                <a:gd name="connsiteY3" fmla="*/ 523875 h 1528760"/>
                <a:gd name="connsiteX4" fmla="*/ 76199 w 128587"/>
                <a:gd name="connsiteY4" fmla="*/ 909637 h 1528760"/>
                <a:gd name="connsiteX5" fmla="*/ 69056 w 128587"/>
                <a:gd name="connsiteY5" fmla="*/ 983455 h 1528760"/>
                <a:gd name="connsiteX6" fmla="*/ 78580 w 128587"/>
                <a:gd name="connsiteY6" fmla="*/ 1066798 h 1528760"/>
                <a:gd name="connsiteX7" fmla="*/ 64293 w 128587"/>
                <a:gd name="connsiteY7" fmla="*/ 1181098 h 1528760"/>
                <a:gd name="connsiteX8" fmla="*/ 66674 w 128587"/>
                <a:gd name="connsiteY8" fmla="*/ 1347785 h 1528760"/>
                <a:gd name="connsiteX9" fmla="*/ 100012 w 128587"/>
                <a:gd name="connsiteY9" fmla="*/ 1404935 h 1528760"/>
                <a:gd name="connsiteX10" fmla="*/ 114299 w 128587"/>
                <a:gd name="connsiteY10" fmla="*/ 1433511 h 1528760"/>
                <a:gd name="connsiteX11" fmla="*/ 128587 w 128587"/>
                <a:gd name="connsiteY11" fmla="*/ 1528760 h 1528760"/>
                <a:gd name="connsiteX0" fmla="*/ 0 w 129149"/>
                <a:gd name="connsiteY0" fmla="*/ 0 h 1533146"/>
                <a:gd name="connsiteX1" fmla="*/ 64293 w 129149"/>
                <a:gd name="connsiteY1" fmla="*/ 185737 h 1533146"/>
                <a:gd name="connsiteX2" fmla="*/ 97631 w 129149"/>
                <a:gd name="connsiteY2" fmla="*/ 385762 h 1533146"/>
                <a:gd name="connsiteX3" fmla="*/ 114300 w 129149"/>
                <a:gd name="connsiteY3" fmla="*/ 523875 h 1533146"/>
                <a:gd name="connsiteX4" fmla="*/ 76199 w 129149"/>
                <a:gd name="connsiteY4" fmla="*/ 909637 h 1533146"/>
                <a:gd name="connsiteX5" fmla="*/ 69056 w 129149"/>
                <a:gd name="connsiteY5" fmla="*/ 983455 h 1533146"/>
                <a:gd name="connsiteX6" fmla="*/ 78580 w 129149"/>
                <a:gd name="connsiteY6" fmla="*/ 1066798 h 1533146"/>
                <a:gd name="connsiteX7" fmla="*/ 64293 w 129149"/>
                <a:gd name="connsiteY7" fmla="*/ 1181098 h 1533146"/>
                <a:gd name="connsiteX8" fmla="*/ 66674 w 129149"/>
                <a:gd name="connsiteY8" fmla="*/ 1347785 h 1533146"/>
                <a:gd name="connsiteX9" fmla="*/ 100012 w 129149"/>
                <a:gd name="connsiteY9" fmla="*/ 1404935 h 1533146"/>
                <a:gd name="connsiteX10" fmla="*/ 114299 w 129149"/>
                <a:gd name="connsiteY10" fmla="*/ 1433511 h 1533146"/>
                <a:gd name="connsiteX11" fmla="*/ 128587 w 129149"/>
                <a:gd name="connsiteY11" fmla="*/ 1528760 h 1533146"/>
                <a:gd name="connsiteX12" fmla="*/ 126206 w 129149"/>
                <a:gd name="connsiteY12" fmla="*/ 1516853 h 1533146"/>
                <a:gd name="connsiteX0" fmla="*/ 0 w 143026"/>
                <a:gd name="connsiteY0" fmla="*/ 0 h 1541697"/>
                <a:gd name="connsiteX1" fmla="*/ 64293 w 143026"/>
                <a:gd name="connsiteY1" fmla="*/ 185737 h 1541697"/>
                <a:gd name="connsiteX2" fmla="*/ 97631 w 143026"/>
                <a:gd name="connsiteY2" fmla="*/ 385762 h 1541697"/>
                <a:gd name="connsiteX3" fmla="*/ 114300 w 143026"/>
                <a:gd name="connsiteY3" fmla="*/ 523875 h 1541697"/>
                <a:gd name="connsiteX4" fmla="*/ 76199 w 143026"/>
                <a:gd name="connsiteY4" fmla="*/ 909637 h 1541697"/>
                <a:gd name="connsiteX5" fmla="*/ 69056 w 143026"/>
                <a:gd name="connsiteY5" fmla="*/ 983455 h 1541697"/>
                <a:gd name="connsiteX6" fmla="*/ 78580 w 143026"/>
                <a:gd name="connsiteY6" fmla="*/ 1066798 h 1541697"/>
                <a:gd name="connsiteX7" fmla="*/ 64293 w 143026"/>
                <a:gd name="connsiteY7" fmla="*/ 1181098 h 1541697"/>
                <a:gd name="connsiteX8" fmla="*/ 66674 w 143026"/>
                <a:gd name="connsiteY8" fmla="*/ 1347785 h 1541697"/>
                <a:gd name="connsiteX9" fmla="*/ 100012 w 143026"/>
                <a:gd name="connsiteY9" fmla="*/ 1404935 h 1541697"/>
                <a:gd name="connsiteX10" fmla="*/ 114299 w 143026"/>
                <a:gd name="connsiteY10" fmla="*/ 1433511 h 1541697"/>
                <a:gd name="connsiteX11" fmla="*/ 142875 w 143026"/>
                <a:gd name="connsiteY11" fmla="*/ 1538285 h 1541697"/>
                <a:gd name="connsiteX12" fmla="*/ 126206 w 143026"/>
                <a:gd name="connsiteY12" fmla="*/ 1516853 h 1541697"/>
                <a:gd name="connsiteX0" fmla="*/ 0 w 143026"/>
                <a:gd name="connsiteY0" fmla="*/ 0 h 1541517"/>
                <a:gd name="connsiteX1" fmla="*/ 64293 w 143026"/>
                <a:gd name="connsiteY1" fmla="*/ 185737 h 1541517"/>
                <a:gd name="connsiteX2" fmla="*/ 97631 w 143026"/>
                <a:gd name="connsiteY2" fmla="*/ 385762 h 1541517"/>
                <a:gd name="connsiteX3" fmla="*/ 114300 w 143026"/>
                <a:gd name="connsiteY3" fmla="*/ 523875 h 1541517"/>
                <a:gd name="connsiteX4" fmla="*/ 76199 w 143026"/>
                <a:gd name="connsiteY4" fmla="*/ 909637 h 1541517"/>
                <a:gd name="connsiteX5" fmla="*/ 69056 w 143026"/>
                <a:gd name="connsiteY5" fmla="*/ 983455 h 1541517"/>
                <a:gd name="connsiteX6" fmla="*/ 78580 w 143026"/>
                <a:gd name="connsiteY6" fmla="*/ 1066798 h 1541517"/>
                <a:gd name="connsiteX7" fmla="*/ 64293 w 143026"/>
                <a:gd name="connsiteY7" fmla="*/ 1181098 h 1541517"/>
                <a:gd name="connsiteX8" fmla="*/ 66674 w 143026"/>
                <a:gd name="connsiteY8" fmla="*/ 1347785 h 1541517"/>
                <a:gd name="connsiteX9" fmla="*/ 100012 w 143026"/>
                <a:gd name="connsiteY9" fmla="*/ 1404935 h 1541517"/>
                <a:gd name="connsiteX10" fmla="*/ 114299 w 143026"/>
                <a:gd name="connsiteY10" fmla="*/ 1433511 h 1541517"/>
                <a:gd name="connsiteX11" fmla="*/ 142875 w 143026"/>
                <a:gd name="connsiteY11" fmla="*/ 1538285 h 1541517"/>
                <a:gd name="connsiteX12" fmla="*/ 126206 w 143026"/>
                <a:gd name="connsiteY12" fmla="*/ 1514472 h 1541517"/>
                <a:gd name="connsiteX0" fmla="*/ 0 w 145391"/>
                <a:gd name="connsiteY0" fmla="*/ 0 h 1543736"/>
                <a:gd name="connsiteX1" fmla="*/ 64293 w 145391"/>
                <a:gd name="connsiteY1" fmla="*/ 185737 h 1543736"/>
                <a:gd name="connsiteX2" fmla="*/ 97631 w 145391"/>
                <a:gd name="connsiteY2" fmla="*/ 385762 h 1543736"/>
                <a:gd name="connsiteX3" fmla="*/ 114300 w 145391"/>
                <a:gd name="connsiteY3" fmla="*/ 523875 h 1543736"/>
                <a:gd name="connsiteX4" fmla="*/ 76199 w 145391"/>
                <a:gd name="connsiteY4" fmla="*/ 909637 h 1543736"/>
                <a:gd name="connsiteX5" fmla="*/ 69056 w 145391"/>
                <a:gd name="connsiteY5" fmla="*/ 983455 h 1543736"/>
                <a:gd name="connsiteX6" fmla="*/ 78580 w 145391"/>
                <a:gd name="connsiteY6" fmla="*/ 1066798 h 1543736"/>
                <a:gd name="connsiteX7" fmla="*/ 64293 w 145391"/>
                <a:gd name="connsiteY7" fmla="*/ 1181098 h 1543736"/>
                <a:gd name="connsiteX8" fmla="*/ 66674 w 145391"/>
                <a:gd name="connsiteY8" fmla="*/ 1347785 h 1543736"/>
                <a:gd name="connsiteX9" fmla="*/ 100012 w 145391"/>
                <a:gd name="connsiteY9" fmla="*/ 1404935 h 1543736"/>
                <a:gd name="connsiteX10" fmla="*/ 114299 w 145391"/>
                <a:gd name="connsiteY10" fmla="*/ 1433511 h 1543736"/>
                <a:gd name="connsiteX11" fmla="*/ 145256 w 145391"/>
                <a:gd name="connsiteY11" fmla="*/ 1540666 h 1543736"/>
                <a:gd name="connsiteX12" fmla="*/ 126206 w 145391"/>
                <a:gd name="connsiteY12" fmla="*/ 1514472 h 1543736"/>
                <a:gd name="connsiteX0" fmla="*/ 0 w 131357"/>
                <a:gd name="connsiteY0" fmla="*/ 0 h 1522963"/>
                <a:gd name="connsiteX1" fmla="*/ 64293 w 131357"/>
                <a:gd name="connsiteY1" fmla="*/ 185737 h 1522963"/>
                <a:gd name="connsiteX2" fmla="*/ 97631 w 131357"/>
                <a:gd name="connsiteY2" fmla="*/ 385762 h 1522963"/>
                <a:gd name="connsiteX3" fmla="*/ 114300 w 131357"/>
                <a:gd name="connsiteY3" fmla="*/ 523875 h 1522963"/>
                <a:gd name="connsiteX4" fmla="*/ 76199 w 131357"/>
                <a:gd name="connsiteY4" fmla="*/ 909637 h 1522963"/>
                <a:gd name="connsiteX5" fmla="*/ 69056 w 131357"/>
                <a:gd name="connsiteY5" fmla="*/ 983455 h 1522963"/>
                <a:gd name="connsiteX6" fmla="*/ 78580 w 131357"/>
                <a:gd name="connsiteY6" fmla="*/ 1066798 h 1522963"/>
                <a:gd name="connsiteX7" fmla="*/ 64293 w 131357"/>
                <a:gd name="connsiteY7" fmla="*/ 1181098 h 1522963"/>
                <a:gd name="connsiteX8" fmla="*/ 66674 w 131357"/>
                <a:gd name="connsiteY8" fmla="*/ 1347785 h 1522963"/>
                <a:gd name="connsiteX9" fmla="*/ 100012 w 131357"/>
                <a:gd name="connsiteY9" fmla="*/ 1404935 h 1522963"/>
                <a:gd name="connsiteX10" fmla="*/ 114299 w 131357"/>
                <a:gd name="connsiteY10" fmla="*/ 1433511 h 1522963"/>
                <a:gd name="connsiteX11" fmla="*/ 130969 w 131357"/>
                <a:gd name="connsiteY11" fmla="*/ 1516854 h 1522963"/>
                <a:gd name="connsiteX12" fmla="*/ 126206 w 131357"/>
                <a:gd name="connsiteY12" fmla="*/ 1514472 h 1522963"/>
                <a:gd name="connsiteX0" fmla="*/ 0 w 133349"/>
                <a:gd name="connsiteY0" fmla="*/ 0 h 1522963"/>
                <a:gd name="connsiteX1" fmla="*/ 64293 w 133349"/>
                <a:gd name="connsiteY1" fmla="*/ 185737 h 1522963"/>
                <a:gd name="connsiteX2" fmla="*/ 97631 w 133349"/>
                <a:gd name="connsiteY2" fmla="*/ 385762 h 1522963"/>
                <a:gd name="connsiteX3" fmla="*/ 114300 w 133349"/>
                <a:gd name="connsiteY3" fmla="*/ 523875 h 1522963"/>
                <a:gd name="connsiteX4" fmla="*/ 76199 w 133349"/>
                <a:gd name="connsiteY4" fmla="*/ 909637 h 1522963"/>
                <a:gd name="connsiteX5" fmla="*/ 69056 w 133349"/>
                <a:gd name="connsiteY5" fmla="*/ 983455 h 1522963"/>
                <a:gd name="connsiteX6" fmla="*/ 78580 w 133349"/>
                <a:gd name="connsiteY6" fmla="*/ 1066798 h 1522963"/>
                <a:gd name="connsiteX7" fmla="*/ 64293 w 133349"/>
                <a:gd name="connsiteY7" fmla="*/ 1181098 h 1522963"/>
                <a:gd name="connsiteX8" fmla="*/ 66674 w 133349"/>
                <a:gd name="connsiteY8" fmla="*/ 1347785 h 1522963"/>
                <a:gd name="connsiteX9" fmla="*/ 100012 w 133349"/>
                <a:gd name="connsiteY9" fmla="*/ 1404935 h 1522963"/>
                <a:gd name="connsiteX10" fmla="*/ 114299 w 133349"/>
                <a:gd name="connsiteY10" fmla="*/ 1433511 h 1522963"/>
                <a:gd name="connsiteX11" fmla="*/ 130969 w 133349"/>
                <a:gd name="connsiteY11" fmla="*/ 1516854 h 1522963"/>
                <a:gd name="connsiteX12" fmla="*/ 126206 w 133349"/>
                <a:gd name="connsiteY12" fmla="*/ 1514472 h 1522963"/>
                <a:gd name="connsiteX13" fmla="*/ 133349 w 133349"/>
                <a:gd name="connsiteY13" fmla="*/ 1516853 h 1522963"/>
                <a:gd name="connsiteX0" fmla="*/ 0 w 150018"/>
                <a:gd name="connsiteY0" fmla="*/ 0 h 1576385"/>
                <a:gd name="connsiteX1" fmla="*/ 64293 w 150018"/>
                <a:gd name="connsiteY1" fmla="*/ 185737 h 1576385"/>
                <a:gd name="connsiteX2" fmla="*/ 97631 w 150018"/>
                <a:gd name="connsiteY2" fmla="*/ 385762 h 1576385"/>
                <a:gd name="connsiteX3" fmla="*/ 114300 w 150018"/>
                <a:gd name="connsiteY3" fmla="*/ 523875 h 1576385"/>
                <a:gd name="connsiteX4" fmla="*/ 76199 w 150018"/>
                <a:gd name="connsiteY4" fmla="*/ 909637 h 1576385"/>
                <a:gd name="connsiteX5" fmla="*/ 69056 w 150018"/>
                <a:gd name="connsiteY5" fmla="*/ 983455 h 1576385"/>
                <a:gd name="connsiteX6" fmla="*/ 78580 w 150018"/>
                <a:gd name="connsiteY6" fmla="*/ 1066798 h 1576385"/>
                <a:gd name="connsiteX7" fmla="*/ 64293 w 150018"/>
                <a:gd name="connsiteY7" fmla="*/ 1181098 h 1576385"/>
                <a:gd name="connsiteX8" fmla="*/ 66674 w 150018"/>
                <a:gd name="connsiteY8" fmla="*/ 1347785 h 1576385"/>
                <a:gd name="connsiteX9" fmla="*/ 100012 w 150018"/>
                <a:gd name="connsiteY9" fmla="*/ 1404935 h 1576385"/>
                <a:gd name="connsiteX10" fmla="*/ 114299 w 150018"/>
                <a:gd name="connsiteY10" fmla="*/ 1433511 h 1576385"/>
                <a:gd name="connsiteX11" fmla="*/ 130969 w 150018"/>
                <a:gd name="connsiteY11" fmla="*/ 1516854 h 1576385"/>
                <a:gd name="connsiteX12" fmla="*/ 126206 w 150018"/>
                <a:gd name="connsiteY12" fmla="*/ 1514472 h 1576385"/>
                <a:gd name="connsiteX13" fmla="*/ 150018 w 150018"/>
                <a:gd name="connsiteY13" fmla="*/ 1576385 h 1576385"/>
                <a:gd name="connsiteX0" fmla="*/ 0 w 152659"/>
                <a:gd name="connsiteY0" fmla="*/ 0 h 1583730"/>
                <a:gd name="connsiteX1" fmla="*/ 64293 w 152659"/>
                <a:gd name="connsiteY1" fmla="*/ 185737 h 1583730"/>
                <a:gd name="connsiteX2" fmla="*/ 97631 w 152659"/>
                <a:gd name="connsiteY2" fmla="*/ 385762 h 1583730"/>
                <a:gd name="connsiteX3" fmla="*/ 114300 w 152659"/>
                <a:gd name="connsiteY3" fmla="*/ 523875 h 1583730"/>
                <a:gd name="connsiteX4" fmla="*/ 76199 w 152659"/>
                <a:gd name="connsiteY4" fmla="*/ 909637 h 1583730"/>
                <a:gd name="connsiteX5" fmla="*/ 69056 w 152659"/>
                <a:gd name="connsiteY5" fmla="*/ 983455 h 1583730"/>
                <a:gd name="connsiteX6" fmla="*/ 78580 w 152659"/>
                <a:gd name="connsiteY6" fmla="*/ 1066798 h 1583730"/>
                <a:gd name="connsiteX7" fmla="*/ 64293 w 152659"/>
                <a:gd name="connsiteY7" fmla="*/ 1181098 h 1583730"/>
                <a:gd name="connsiteX8" fmla="*/ 66674 w 152659"/>
                <a:gd name="connsiteY8" fmla="*/ 1347785 h 1583730"/>
                <a:gd name="connsiteX9" fmla="*/ 100012 w 152659"/>
                <a:gd name="connsiteY9" fmla="*/ 1404935 h 1583730"/>
                <a:gd name="connsiteX10" fmla="*/ 114299 w 152659"/>
                <a:gd name="connsiteY10" fmla="*/ 1433511 h 1583730"/>
                <a:gd name="connsiteX11" fmla="*/ 130969 w 152659"/>
                <a:gd name="connsiteY11" fmla="*/ 1516854 h 1583730"/>
                <a:gd name="connsiteX12" fmla="*/ 126206 w 152659"/>
                <a:gd name="connsiteY12" fmla="*/ 1514472 h 1583730"/>
                <a:gd name="connsiteX13" fmla="*/ 150018 w 152659"/>
                <a:gd name="connsiteY13" fmla="*/ 1576385 h 1583730"/>
                <a:gd name="connsiteX14" fmla="*/ 152398 w 152659"/>
                <a:gd name="connsiteY14" fmla="*/ 1583528 h 1583730"/>
                <a:gd name="connsiteX0" fmla="*/ 0 w 150975"/>
                <a:gd name="connsiteY0" fmla="*/ 0 h 1645440"/>
                <a:gd name="connsiteX1" fmla="*/ 64293 w 150975"/>
                <a:gd name="connsiteY1" fmla="*/ 185737 h 1645440"/>
                <a:gd name="connsiteX2" fmla="*/ 97631 w 150975"/>
                <a:gd name="connsiteY2" fmla="*/ 385762 h 1645440"/>
                <a:gd name="connsiteX3" fmla="*/ 114300 w 150975"/>
                <a:gd name="connsiteY3" fmla="*/ 523875 h 1645440"/>
                <a:gd name="connsiteX4" fmla="*/ 76199 w 150975"/>
                <a:gd name="connsiteY4" fmla="*/ 909637 h 1645440"/>
                <a:gd name="connsiteX5" fmla="*/ 69056 w 150975"/>
                <a:gd name="connsiteY5" fmla="*/ 983455 h 1645440"/>
                <a:gd name="connsiteX6" fmla="*/ 78580 w 150975"/>
                <a:gd name="connsiteY6" fmla="*/ 1066798 h 1645440"/>
                <a:gd name="connsiteX7" fmla="*/ 64293 w 150975"/>
                <a:gd name="connsiteY7" fmla="*/ 1181098 h 1645440"/>
                <a:gd name="connsiteX8" fmla="*/ 66674 w 150975"/>
                <a:gd name="connsiteY8" fmla="*/ 1347785 h 1645440"/>
                <a:gd name="connsiteX9" fmla="*/ 100012 w 150975"/>
                <a:gd name="connsiteY9" fmla="*/ 1404935 h 1645440"/>
                <a:gd name="connsiteX10" fmla="*/ 114299 w 150975"/>
                <a:gd name="connsiteY10" fmla="*/ 1433511 h 1645440"/>
                <a:gd name="connsiteX11" fmla="*/ 130969 w 150975"/>
                <a:gd name="connsiteY11" fmla="*/ 1516854 h 1645440"/>
                <a:gd name="connsiteX12" fmla="*/ 126206 w 150975"/>
                <a:gd name="connsiteY12" fmla="*/ 1514472 h 1645440"/>
                <a:gd name="connsiteX13" fmla="*/ 150018 w 150975"/>
                <a:gd name="connsiteY13" fmla="*/ 1576385 h 1645440"/>
                <a:gd name="connsiteX14" fmla="*/ 142873 w 150975"/>
                <a:gd name="connsiteY14" fmla="*/ 1645440 h 1645440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83455 h 1619246"/>
                <a:gd name="connsiteX6" fmla="*/ 78580 w 152659"/>
                <a:gd name="connsiteY6" fmla="*/ 10667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667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84930 w 152659"/>
                <a:gd name="connsiteY6" fmla="*/ 10032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286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286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2659" h="1619246">
                  <a:moveTo>
                    <a:pt x="0" y="0"/>
                  </a:moveTo>
                  <a:cubicBezTo>
                    <a:pt x="24606" y="60721"/>
                    <a:pt x="40877" y="104774"/>
                    <a:pt x="64293" y="185737"/>
                  </a:cubicBezTo>
                  <a:cubicBezTo>
                    <a:pt x="87709" y="266700"/>
                    <a:pt x="89297" y="329406"/>
                    <a:pt x="97631" y="385762"/>
                  </a:cubicBezTo>
                  <a:cubicBezTo>
                    <a:pt x="105966" y="442118"/>
                    <a:pt x="117872" y="436563"/>
                    <a:pt x="114300" y="523875"/>
                  </a:cubicBezTo>
                  <a:cubicBezTo>
                    <a:pt x="110728" y="611187"/>
                    <a:pt x="84135" y="837009"/>
                    <a:pt x="76199" y="909637"/>
                  </a:cubicBezTo>
                  <a:cubicBezTo>
                    <a:pt x="69849" y="972343"/>
                    <a:pt x="68560" y="955872"/>
                    <a:pt x="69056" y="954880"/>
                  </a:cubicBezTo>
                  <a:cubicBezTo>
                    <a:pt x="64293" y="1004092"/>
                    <a:pt x="74610" y="933052"/>
                    <a:pt x="78580" y="1028698"/>
                  </a:cubicBezTo>
                  <a:cubicBezTo>
                    <a:pt x="67468" y="1062432"/>
                    <a:pt x="70643" y="1127520"/>
                    <a:pt x="64293" y="1181098"/>
                  </a:cubicBezTo>
                  <a:cubicBezTo>
                    <a:pt x="70246" y="1209673"/>
                    <a:pt x="65682" y="1346297"/>
                    <a:pt x="66674" y="1347785"/>
                  </a:cubicBezTo>
                  <a:cubicBezTo>
                    <a:pt x="80168" y="1376360"/>
                    <a:pt x="98524" y="1403943"/>
                    <a:pt x="100012" y="1404935"/>
                  </a:cubicBezTo>
                  <a:cubicBezTo>
                    <a:pt x="105965" y="1415254"/>
                    <a:pt x="113803" y="1432519"/>
                    <a:pt x="114299" y="1433511"/>
                  </a:cubicBezTo>
                  <a:lnTo>
                    <a:pt x="130969" y="1516854"/>
                  </a:lnTo>
                  <a:cubicBezTo>
                    <a:pt x="132954" y="1530744"/>
                    <a:pt x="126702" y="1516953"/>
                    <a:pt x="126206" y="1514472"/>
                  </a:cubicBezTo>
                  <a:cubicBezTo>
                    <a:pt x="126603" y="1514472"/>
                    <a:pt x="148530" y="1575889"/>
                    <a:pt x="150018" y="1576385"/>
                  </a:cubicBezTo>
                  <a:cubicBezTo>
                    <a:pt x="154383" y="1587894"/>
                    <a:pt x="151902" y="1617758"/>
                    <a:pt x="152398" y="1619246"/>
                  </a:cubicBezTo>
                </a:path>
              </a:pathLst>
            </a:custGeom>
            <a:noFill/>
            <a:ln w="952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>
              <a:endCxn id="6" idx="7"/>
            </p:cNvCxnSpPr>
            <p:nvPr/>
          </p:nvCxnSpPr>
          <p:spPr>
            <a:xfrm>
              <a:off x="4454064" y="5319545"/>
              <a:ext cx="235620" cy="0"/>
            </a:xfrm>
            <a:prstGeom prst="line">
              <a:avLst/>
            </a:prstGeom>
            <a:ln w="95250" cap="rnd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3202427" y="4483993"/>
              <a:ext cx="1160686" cy="116979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rgbClr val="000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恩智川</a:t>
              </a:r>
              <a:endParaRPr kumimoji="1" lang="ja-JP" altLang="en-US" sz="1600" dirty="0">
                <a:solidFill>
                  <a:srgbClr val="000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25" name="楕円 24"/>
          <p:cNvSpPr/>
          <p:nvPr/>
        </p:nvSpPr>
        <p:spPr>
          <a:xfrm>
            <a:off x="5819345" y="8493089"/>
            <a:ext cx="197785" cy="276335"/>
          </a:xfrm>
          <a:prstGeom prst="ellipse">
            <a:avLst/>
          </a:prstGeom>
          <a:solidFill>
            <a:srgbClr val="FF0000">
              <a:alpha val="6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137273" y="3153849"/>
            <a:ext cx="1363039" cy="37218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主催者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挨拶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6043847" y="8107622"/>
            <a:ext cx="721498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b="1" kern="100" dirty="0" smtClean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活動</a:t>
            </a:r>
            <a:r>
              <a:rPr lang="ja-JP" altLang="en-US" sz="1050" b="1" kern="100" dirty="0" smtClean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ｴﾘｱ</a:t>
            </a:r>
            <a:endParaRPr lang="ja-JP" sz="105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6032339" y="8384737"/>
            <a:ext cx="328948" cy="266932"/>
          </a:xfrm>
          <a:prstGeom prst="straightConnector1">
            <a:avLst/>
          </a:prstGeom>
          <a:ln w="19050">
            <a:solidFill>
              <a:srgbClr val="FF0000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角丸四角形 43"/>
          <p:cNvSpPr/>
          <p:nvPr/>
        </p:nvSpPr>
        <p:spPr>
          <a:xfrm>
            <a:off x="91440" y="5388715"/>
            <a:ext cx="1914157" cy="32384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美化活動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の様子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ストライプ矢印 50"/>
          <p:cNvSpPr/>
          <p:nvPr/>
        </p:nvSpPr>
        <p:spPr>
          <a:xfrm>
            <a:off x="2815481" y="6177136"/>
            <a:ext cx="288435" cy="323235"/>
          </a:xfrm>
          <a:prstGeom prst="stripedRightArrow">
            <a:avLst/>
          </a:prstGeom>
          <a:solidFill>
            <a:schemeClr val="bg1"/>
          </a:solidFill>
          <a:ln>
            <a:solidFill>
              <a:srgbClr val="0000CC">
                <a:alpha val="9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4223847" y="3463246"/>
            <a:ext cx="2412896" cy="1786403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91" y="7369091"/>
            <a:ext cx="1960767" cy="147057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2327" y="7356750"/>
            <a:ext cx="2602645" cy="1463989"/>
          </a:xfrm>
          <a:prstGeom prst="rect">
            <a:avLst/>
          </a:prstGeom>
        </p:spPr>
      </p:pic>
      <p:sp>
        <p:nvSpPr>
          <p:cNvPr id="52" name="角丸四角形 51"/>
          <p:cNvSpPr/>
          <p:nvPr/>
        </p:nvSpPr>
        <p:spPr>
          <a:xfrm>
            <a:off x="4041356" y="3001469"/>
            <a:ext cx="2595387" cy="37218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00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注意事項説明（八尾土木）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060848" y="6033120"/>
            <a:ext cx="870545" cy="12713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花壇の</a:t>
            </a:r>
            <a:endParaRPr kumimoji="1"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手入れ</a:t>
            </a:r>
            <a:endParaRPr kumimoji="1"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河川と周辺</a:t>
            </a:r>
            <a:endParaRPr kumimoji="1"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道路</a:t>
            </a:r>
            <a:r>
              <a:rPr kumimoji="1"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の清掃</a:t>
            </a:r>
            <a:endParaRPr kumimoji="1"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ストライプ矢印 63"/>
          <p:cNvSpPr/>
          <p:nvPr/>
        </p:nvSpPr>
        <p:spPr>
          <a:xfrm rot="7311777">
            <a:off x="2005831" y="7230356"/>
            <a:ext cx="283367" cy="323235"/>
          </a:xfrm>
          <a:prstGeom prst="stripedRightArrow">
            <a:avLst/>
          </a:prstGeom>
          <a:solidFill>
            <a:schemeClr val="bg1"/>
          </a:solidFill>
          <a:ln>
            <a:solidFill>
              <a:srgbClr val="0000CC">
                <a:alpha val="9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ストライプ矢印 64"/>
          <p:cNvSpPr/>
          <p:nvPr/>
        </p:nvSpPr>
        <p:spPr>
          <a:xfrm rot="3691944">
            <a:off x="2590661" y="7224351"/>
            <a:ext cx="288435" cy="323235"/>
          </a:xfrm>
          <a:prstGeom prst="stripedRightArrow">
            <a:avLst/>
          </a:prstGeom>
          <a:solidFill>
            <a:schemeClr val="bg1"/>
          </a:solidFill>
          <a:ln>
            <a:solidFill>
              <a:srgbClr val="0000CC">
                <a:alpha val="9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ストライプ矢印 38"/>
          <p:cNvSpPr/>
          <p:nvPr/>
        </p:nvSpPr>
        <p:spPr>
          <a:xfrm rot="11760597">
            <a:off x="1837647" y="6756602"/>
            <a:ext cx="283367" cy="323235"/>
          </a:xfrm>
          <a:prstGeom prst="stripedRightArrow">
            <a:avLst/>
          </a:prstGeom>
          <a:solidFill>
            <a:schemeClr val="bg1"/>
          </a:solidFill>
          <a:ln>
            <a:solidFill>
              <a:srgbClr val="0000CC">
                <a:alpha val="9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9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167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HGS創英角ｺﾞｼｯｸUB</vt:lpstr>
      <vt:lpstr>HG丸ｺﾞｼｯｸM-PRO</vt:lpstr>
      <vt:lpstr>Meiryo UI</vt:lpstr>
      <vt:lpstr>ＭＳ Ｐゴシック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山本　健太</cp:lastModifiedBy>
  <cp:revision>154</cp:revision>
  <cp:lastPrinted>2019-11-19T05:48:34Z</cp:lastPrinted>
  <dcterms:created xsi:type="dcterms:W3CDTF">2018-10-01T10:58:33Z</dcterms:created>
  <dcterms:modified xsi:type="dcterms:W3CDTF">2019-11-19T06:14:21Z</dcterms:modified>
</cp:coreProperties>
</file>