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FFFF"/>
    <a:srgbClr val="FFCCFF"/>
    <a:srgbClr val="FFCCCC"/>
    <a:srgbClr val="FFCC99"/>
    <a:srgbClr val="00FF00"/>
    <a:srgbClr val="2FF138"/>
    <a:srgbClr val="FFFFCC"/>
    <a:srgbClr val="EDF6F9"/>
    <a:srgbClr val="E5F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49" autoAdjust="0"/>
    <p:restoredTop sz="95053" autoAdjust="0"/>
  </p:normalViewPr>
  <p:slideViewPr>
    <p:cSldViewPr showGuides="1">
      <p:cViewPr varScale="1">
        <p:scale>
          <a:sx n="49" d="100"/>
          <a:sy n="49" d="100"/>
        </p:scale>
        <p:origin x="2472" y="5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880308" cy="488871"/>
          </a:xfrm>
          <a:prstGeom prst="rect">
            <a:avLst/>
          </a:prstGeom>
        </p:spPr>
        <p:txBody>
          <a:bodyPr vert="horz" lIns="89660" tIns="44832" rIns="89660" bIns="44832"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20" y="2"/>
            <a:ext cx="2880308" cy="488871"/>
          </a:xfrm>
          <a:prstGeom prst="rect">
            <a:avLst/>
          </a:prstGeom>
        </p:spPr>
        <p:txBody>
          <a:bodyPr vert="horz" lIns="89660" tIns="44832" rIns="89660" bIns="44832" rtlCol="0"/>
          <a:lstStyle>
            <a:lvl1pPr algn="r">
              <a:defRPr sz="1200"/>
            </a:lvl1pPr>
          </a:lstStyle>
          <a:p>
            <a:fld id="{85D22CB6-9335-4008-8782-15BCD39E4CEB}" type="datetimeFigureOut">
              <a:rPr kumimoji="1" lang="ja-JP" altLang="en-US" smtClean="0"/>
              <a:t>2019/11/14</a:t>
            </a:fld>
            <a:endParaRPr kumimoji="1" lang="ja-JP" altLang="en-US"/>
          </a:p>
        </p:txBody>
      </p:sp>
      <p:sp>
        <p:nvSpPr>
          <p:cNvPr id="4" name="スライド イメージ プレースホルダー 3"/>
          <p:cNvSpPr>
            <a:spLocks noGrp="1" noRot="1" noChangeAspect="1"/>
          </p:cNvSpPr>
          <p:nvPr>
            <p:ph type="sldImg" idx="2"/>
          </p:nvPr>
        </p:nvSpPr>
        <p:spPr>
          <a:xfrm>
            <a:off x="2055813" y="733425"/>
            <a:ext cx="2535237" cy="3665538"/>
          </a:xfrm>
          <a:prstGeom prst="rect">
            <a:avLst/>
          </a:prstGeom>
          <a:noFill/>
          <a:ln w="12700">
            <a:solidFill>
              <a:prstClr val="black"/>
            </a:solidFill>
          </a:ln>
        </p:spPr>
        <p:txBody>
          <a:bodyPr vert="horz" lIns="89660" tIns="44832" rIns="89660" bIns="44832"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60" tIns="44832" rIns="89660" bIns="4483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6848"/>
            <a:ext cx="2880308" cy="488871"/>
          </a:xfrm>
          <a:prstGeom prst="rect">
            <a:avLst/>
          </a:prstGeom>
        </p:spPr>
        <p:txBody>
          <a:bodyPr vert="horz" lIns="89660" tIns="44832" rIns="89660" bIns="4483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20" y="9286848"/>
            <a:ext cx="2880308" cy="488871"/>
          </a:xfrm>
          <a:prstGeom prst="rect">
            <a:avLst/>
          </a:prstGeom>
        </p:spPr>
        <p:txBody>
          <a:bodyPr vert="horz" lIns="89660" tIns="44832" rIns="89660" bIns="44832" rtlCol="0" anchor="b"/>
          <a:lstStyle>
            <a:lvl1pPr algn="r">
              <a:defRPr sz="1200"/>
            </a:lvl1pPr>
          </a:lstStyle>
          <a:p>
            <a:fld id="{A58EAAE7-B484-44E4-AE39-1D35CF670314}" type="slidenum">
              <a:rPr kumimoji="1" lang="ja-JP" altLang="en-US" smtClean="0"/>
              <a:t>‹#›</a:t>
            </a:fld>
            <a:endParaRPr kumimoji="1" lang="ja-JP" altLang="en-US"/>
          </a:p>
        </p:txBody>
      </p:sp>
    </p:spTree>
    <p:extLst>
      <p:ext uri="{BB962C8B-B14F-4D97-AF65-F5344CB8AC3E}">
        <p14:creationId xmlns:p14="http://schemas.microsoft.com/office/powerpoint/2010/main" val="34765900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58EAAE7-B484-44E4-AE39-1D35CF670314}" type="slidenum">
              <a:rPr kumimoji="1" lang="ja-JP" altLang="en-US" smtClean="0"/>
              <a:t>1</a:t>
            </a:fld>
            <a:endParaRPr kumimoji="1" lang="ja-JP" altLang="en-US"/>
          </a:p>
        </p:txBody>
      </p:sp>
    </p:spTree>
    <p:extLst>
      <p:ext uri="{BB962C8B-B14F-4D97-AF65-F5344CB8AC3E}">
        <p14:creationId xmlns:p14="http://schemas.microsoft.com/office/powerpoint/2010/main" val="2888122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F9DD185-9979-4868-A234-1070A36CC68C}" type="datetimeFigureOut">
              <a:rPr kumimoji="1" lang="ja-JP" altLang="en-US" smtClean="0"/>
              <a:t>2019/11/14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147315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9DD185-9979-4868-A234-1070A36CC68C}" type="datetimeFigureOut">
              <a:rPr kumimoji="1" lang="ja-JP" altLang="en-US" smtClean="0"/>
              <a:t>2019/11/14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1730049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9DD185-9979-4868-A234-1070A36CC68C}" type="datetimeFigureOut">
              <a:rPr kumimoji="1" lang="ja-JP" altLang="en-US" smtClean="0"/>
              <a:t>2019/11/14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621234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9DD185-9979-4868-A234-1070A36CC68C}" type="datetimeFigureOut">
              <a:rPr kumimoji="1" lang="ja-JP" altLang="en-US" smtClean="0"/>
              <a:t>2019/11/14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69989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F9DD185-9979-4868-A234-1070A36CC68C}" type="datetimeFigureOut">
              <a:rPr kumimoji="1" lang="ja-JP" altLang="en-US" smtClean="0"/>
              <a:t>2019/11/14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1032562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F9DD185-9979-4868-A234-1070A36CC68C}" type="datetimeFigureOut">
              <a:rPr kumimoji="1" lang="ja-JP" altLang="en-US" smtClean="0"/>
              <a:t>2019/11/14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333429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F9DD185-9979-4868-A234-1070A36CC68C}" type="datetimeFigureOut">
              <a:rPr kumimoji="1" lang="ja-JP" altLang="en-US" smtClean="0"/>
              <a:t>2019/11/14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1921279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F9DD185-9979-4868-A234-1070A36CC68C}" type="datetimeFigureOut">
              <a:rPr kumimoji="1" lang="ja-JP" altLang="en-US" smtClean="0"/>
              <a:t>2019/11/14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1986898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F9DD185-9979-4868-A234-1070A36CC68C}" type="datetimeFigureOut">
              <a:rPr kumimoji="1" lang="ja-JP" altLang="en-US" smtClean="0"/>
              <a:t>2019/11/14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1783908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9DD185-9979-4868-A234-1070A36CC68C}" type="datetimeFigureOut">
              <a:rPr kumimoji="1" lang="ja-JP" altLang="en-US" smtClean="0"/>
              <a:t>2019/11/14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2739195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9DD185-9979-4868-A234-1070A36CC68C}" type="datetimeFigureOut">
              <a:rPr kumimoji="1" lang="ja-JP" altLang="en-US" smtClean="0"/>
              <a:t>2019/11/14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2769022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F9DD185-9979-4868-A234-1070A36CC68C}" type="datetimeFigureOut">
              <a:rPr kumimoji="1" lang="ja-JP" altLang="en-US" smtClean="0"/>
              <a:t>2019/11/14</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2147475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pref.osaka.lg.jp/eneseisaku/kaiyoplastic/index.html" TargetMode="External"/><Relationship Id="rId3" Type="http://schemas.openxmlformats.org/officeDocument/2006/relationships/image" Target="../media/image1.jpeg"/><Relationship Id="rId7" Type="http://schemas.openxmlformats.org/officeDocument/2006/relationships/hyperlink" Target="https://www.osaka-sandai.ac.jp/esc/project/eco.html" TargetMode="External"/><Relationship Id="rId12"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7.png"/><Relationship Id="rId5" Type="http://schemas.openxmlformats.org/officeDocument/2006/relationships/image" Target="../media/image3.jpeg"/><Relationship Id="rId10" Type="http://schemas.openxmlformats.org/officeDocument/2006/relationships/image" Target="../media/image6.jpeg"/><Relationship Id="rId4" Type="http://schemas.openxmlformats.org/officeDocument/2006/relationships/image" Target="../media/image2.jpe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F6F9"/>
        </a:solidFill>
        <a:effectLst/>
      </p:bgPr>
    </p:bg>
    <p:spTree>
      <p:nvGrpSpPr>
        <p:cNvPr id="1" name=""/>
        <p:cNvGrpSpPr/>
        <p:nvPr/>
      </p:nvGrpSpPr>
      <p:grpSpPr>
        <a:xfrm>
          <a:off x="0" y="0"/>
          <a:ext cx="0" cy="0"/>
          <a:chOff x="0" y="0"/>
          <a:chExt cx="0" cy="0"/>
        </a:xfrm>
      </p:grpSpPr>
      <p:pic>
        <p:nvPicPr>
          <p:cNvPr id="27" name="図 26"/>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45568" y="5134474"/>
            <a:ext cx="2470514" cy="1451578"/>
          </a:xfrm>
          <a:prstGeom prst="rect">
            <a:avLst/>
          </a:prstGeom>
        </p:spPr>
      </p:pic>
      <p:pic>
        <p:nvPicPr>
          <p:cNvPr id="16" name="図 15"/>
          <p:cNvPicPr>
            <a:picLocks noChangeAspect="1"/>
          </p:cNvPicPr>
          <p:nvPr/>
        </p:nvPicPr>
        <p:blipFill rotWithShape="1">
          <a:blip r:embed="rId4" cstate="email">
            <a:extLst>
              <a:ext uri="{28A0092B-C50C-407E-A947-70E740481C1C}">
                <a14:useLocalDpi xmlns:a14="http://schemas.microsoft.com/office/drawing/2010/main"/>
              </a:ext>
            </a:extLst>
          </a:blip>
          <a:srcRect r="-680"/>
          <a:stretch/>
        </p:blipFill>
        <p:spPr>
          <a:xfrm>
            <a:off x="358947" y="3429946"/>
            <a:ext cx="3032161" cy="1619995"/>
          </a:xfrm>
          <a:prstGeom prst="rect">
            <a:avLst/>
          </a:prstGeom>
        </p:spPr>
      </p:pic>
      <p:pic>
        <p:nvPicPr>
          <p:cNvPr id="15" name="図 14"/>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3586659" y="3424015"/>
            <a:ext cx="2991718" cy="1642837"/>
          </a:xfrm>
          <a:prstGeom prst="rect">
            <a:avLst/>
          </a:prstGeom>
        </p:spPr>
      </p:pic>
      <p:pic>
        <p:nvPicPr>
          <p:cNvPr id="14" name="図 13"/>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2705590" y="6849611"/>
            <a:ext cx="2102441" cy="1936797"/>
          </a:xfrm>
          <a:prstGeom prst="rect">
            <a:avLst/>
          </a:prstGeom>
        </p:spPr>
      </p:pic>
      <p:sp>
        <p:nvSpPr>
          <p:cNvPr id="32" name="角丸四角形 31"/>
          <p:cNvSpPr/>
          <p:nvPr/>
        </p:nvSpPr>
        <p:spPr>
          <a:xfrm>
            <a:off x="25399" y="8890493"/>
            <a:ext cx="4861437" cy="962196"/>
          </a:xfrm>
          <a:prstGeom prst="roundRect">
            <a:avLst>
              <a:gd name="adj" fmla="val 8979"/>
            </a:avLst>
          </a:prstGeom>
          <a:solidFill>
            <a:srgbClr val="FFFF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4624" y="8889057"/>
            <a:ext cx="4891183" cy="954107"/>
          </a:xfrm>
          <a:prstGeom prst="rect">
            <a:avLst/>
          </a:prstGeom>
          <a:noFill/>
          <a:ln>
            <a:noFill/>
          </a:ln>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恩智川</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クリーン・リバープロジェクトとは</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恩智川流域では流域住民、大東市、東大阪市、八尾市、柏原市が連携し、ワークショップを開催して美化活動やぽい捨て防止の啓発を行うなど、ごみの削減に向けた取り組みを進めています。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4941887" y="5700361"/>
            <a:ext cx="1871489" cy="4149183"/>
          </a:xfrm>
          <a:prstGeom prst="rect">
            <a:avLst/>
          </a:prstGeom>
          <a:solidFill>
            <a:schemeClr val="bg1"/>
          </a:solidFill>
        </p:spPr>
        <p:txBody>
          <a:bodyPr wrap="square" rtlCol="0">
            <a:noAutofit/>
          </a:bodyPr>
          <a:lstStyle/>
          <a:p>
            <a:pPr algn="ct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今回の活動エリア</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横巻き 3"/>
          <p:cNvSpPr/>
          <p:nvPr/>
        </p:nvSpPr>
        <p:spPr>
          <a:xfrm>
            <a:off x="106415" y="1196959"/>
            <a:ext cx="6649928" cy="2348870"/>
          </a:xfrm>
          <a:prstGeom prst="horizontalScroll">
            <a:avLst>
              <a:gd name="adj" fmla="val 7878"/>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91440" y="420016"/>
            <a:ext cx="6649928" cy="864096"/>
          </a:xfrm>
          <a:prstGeom prst="roundRect">
            <a:avLst/>
          </a:prstGeom>
          <a:solidFill>
            <a:schemeClr val="tx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444731" y="513739"/>
            <a:ext cx="3784469" cy="707886"/>
          </a:xfrm>
          <a:prstGeom prst="rect">
            <a:avLst/>
          </a:prstGeom>
          <a:noFill/>
        </p:spPr>
        <p:txBody>
          <a:bodyPr wrap="square" rtlCol="0">
            <a:spAutoFit/>
          </a:bodyPr>
          <a:lstStyle/>
          <a:p>
            <a:r>
              <a:rPr lang="en-US" altLang="ja-JP" sz="20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11/9</a:t>
            </a:r>
            <a:r>
              <a:rPr lang="ja-JP" altLang="en-US" sz="20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（土）、柏原市で清掃活動（ゴミの調査）を行い</a:t>
            </a:r>
            <a:r>
              <a:rPr kumimoji="1" lang="ja-JP" altLang="en-US" sz="20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ました！</a:t>
            </a:r>
            <a:endParaRPr kumimoji="1" lang="ja-JP" altLang="en-US" sz="1600" dirty="0">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p:txBody>
      </p:sp>
      <p:sp>
        <p:nvSpPr>
          <p:cNvPr id="10" name="テキスト ボックス 9"/>
          <p:cNvSpPr txBox="1"/>
          <p:nvPr/>
        </p:nvSpPr>
        <p:spPr>
          <a:xfrm>
            <a:off x="91440" y="55785"/>
            <a:ext cx="4453463" cy="307777"/>
          </a:xfrm>
          <a:prstGeom prst="rect">
            <a:avLst/>
          </a:prstGeom>
          <a:gradFill>
            <a:gsLst>
              <a:gs pos="0">
                <a:srgbClr val="00B050"/>
              </a:gs>
              <a:gs pos="50000">
                <a:srgbClr val="2FF138"/>
              </a:gs>
              <a:gs pos="100000">
                <a:schemeClr val="bg1"/>
              </a:gs>
            </a:gsLst>
            <a:lin ang="5400000" scaled="0"/>
          </a:grad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恩智川</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クリーン・</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リバープロジェクトだより</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2019.11.9</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261838" y="1354329"/>
            <a:ext cx="6474898" cy="2062103"/>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柏原市では地域住民による恩智川の美化活動に取り組んでおり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今回</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初めて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恩智川の河川敷でゴミの調査</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を行いました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。当日は地域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住民と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共</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大阪産業大学の</a:t>
            </a:r>
            <a:r>
              <a:rPr lang="ja-JP" altLang="en-US" sz="1600" dirty="0">
                <a:latin typeface="Meiryo UI" panose="020B0604030504040204" pitchFamily="50" charset="-128"/>
                <a:ea typeface="Meiryo UI" panose="020B0604030504040204" pitchFamily="50" charset="-128"/>
                <a:cs typeface="Meiryo UI" panose="020B0604030504040204" pitchFamily="50" charset="-128"/>
                <a:hlinkClick r:id="rId7"/>
              </a:rPr>
              <a:t>エコ推進プロジェクト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で河川</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清掃などに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取り組む</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学生も一緒に活動</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しました。調査の結果、</a:t>
            </a:r>
            <a:r>
              <a:rPr lang="ja-JP" altLang="en-US" sz="1600" dirty="0">
                <a:latin typeface="Meiryo UI" panose="020B0604030504040204" pitchFamily="50" charset="-128"/>
                <a:ea typeface="Meiryo UI" panose="020B0604030504040204" pitchFamily="50" charset="-128"/>
                <a:cs typeface="Meiryo UI" panose="020B0604030504040204" pitchFamily="50" charset="-128"/>
                <a:hlinkClick r:id="rId8"/>
              </a:rPr>
              <a:t>「おおさかプラスチックごみゼロ宣言」「かしわらプラスチックごみゼロ宣言」</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で生態系への影響が懸念されているマイクロプラスチックの発生源（レジ袋やペットボトルなど）が、恩智川でも多く捨てられていることが改めて分かりました。今回の結果</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を、プラスチック</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ごみ削減</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に向けた啓発活動に活用していきます。</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46545" y="447573"/>
            <a:ext cx="715691" cy="814328"/>
          </a:xfrm>
          <a:prstGeom prst="rect">
            <a:avLst/>
          </a:prstGeom>
        </p:spPr>
      </p:pic>
      <p:pic>
        <p:nvPicPr>
          <p:cNvPr id="67" name="図 66"/>
          <p:cNvPicPr>
            <a:picLocks noChangeAspect="1"/>
          </p:cNvPicPr>
          <p:nvPr/>
        </p:nvPicPr>
        <p:blipFill rotWithShape="1">
          <a:blip r:embed="rId10" cstate="email">
            <a:extLst>
              <a:ext uri="{28A0092B-C50C-407E-A947-70E740481C1C}">
                <a14:useLocalDpi xmlns:a14="http://schemas.microsoft.com/office/drawing/2010/main"/>
              </a:ext>
            </a:extLst>
          </a:blip>
          <a:srcRect/>
          <a:stretch/>
        </p:blipFill>
        <p:spPr>
          <a:xfrm>
            <a:off x="5445224" y="446651"/>
            <a:ext cx="1191519" cy="815249"/>
          </a:xfrm>
          <a:prstGeom prst="rect">
            <a:avLst/>
          </a:prstGeom>
        </p:spPr>
      </p:pic>
      <p:grpSp>
        <p:nvGrpSpPr>
          <p:cNvPr id="24" name="グループ化 23"/>
          <p:cNvGrpSpPr>
            <a:grpSpLocks noChangeAspect="1"/>
          </p:cNvGrpSpPr>
          <p:nvPr/>
        </p:nvGrpSpPr>
        <p:grpSpPr>
          <a:xfrm>
            <a:off x="5013176" y="6040756"/>
            <a:ext cx="1723560" cy="3743349"/>
            <a:chOff x="3140968" y="3110046"/>
            <a:chExt cx="2561202" cy="5562600"/>
          </a:xfrm>
        </p:grpSpPr>
        <p:pic>
          <p:nvPicPr>
            <p:cNvPr id="20" name="図 19"/>
            <p:cNvPicPr>
              <a:picLocks noChangeAspect="1"/>
            </p:cNvPicPr>
            <p:nvPr/>
          </p:nvPicPr>
          <p:blipFill rotWithShape="1">
            <a:blip r:embed="rId11" cstate="email">
              <a:extLst>
                <a:ext uri="{28A0092B-C50C-407E-A947-70E740481C1C}">
                  <a14:useLocalDpi xmlns:a14="http://schemas.microsoft.com/office/drawing/2010/main"/>
                </a:ext>
              </a:extLst>
            </a:blip>
            <a:srcRect/>
            <a:stretch/>
          </p:blipFill>
          <p:spPr>
            <a:xfrm>
              <a:off x="3140968" y="3110046"/>
              <a:ext cx="2561202" cy="5562600"/>
            </a:xfrm>
            <a:prstGeom prst="rect">
              <a:avLst/>
            </a:prstGeom>
          </p:spPr>
        </p:pic>
        <p:sp>
          <p:nvSpPr>
            <p:cNvPr id="6" name="フリーフォーム 5"/>
            <p:cNvSpPr/>
            <p:nvPr/>
          </p:nvSpPr>
          <p:spPr>
            <a:xfrm>
              <a:off x="4327734" y="3538971"/>
              <a:ext cx="407767" cy="1780574"/>
            </a:xfrm>
            <a:custGeom>
              <a:avLst/>
              <a:gdLst>
                <a:gd name="connsiteX0" fmla="*/ 0 w 406958"/>
                <a:gd name="connsiteY0" fmla="*/ 13416 h 1816816"/>
                <a:gd name="connsiteX1" fmla="*/ 139700 w 406958"/>
                <a:gd name="connsiteY1" fmla="*/ 716 h 1816816"/>
                <a:gd name="connsiteX2" fmla="*/ 260350 w 406958"/>
                <a:gd name="connsiteY2" fmla="*/ 32466 h 1816816"/>
                <a:gd name="connsiteX3" fmla="*/ 349250 w 406958"/>
                <a:gd name="connsiteY3" fmla="*/ 146766 h 1816816"/>
                <a:gd name="connsiteX4" fmla="*/ 393700 w 406958"/>
                <a:gd name="connsiteY4" fmla="*/ 407116 h 1816816"/>
                <a:gd name="connsiteX5" fmla="*/ 387350 w 406958"/>
                <a:gd name="connsiteY5" fmla="*/ 470616 h 1816816"/>
                <a:gd name="connsiteX6" fmla="*/ 406400 w 406958"/>
                <a:gd name="connsiteY6" fmla="*/ 546816 h 1816816"/>
                <a:gd name="connsiteX7" fmla="*/ 361950 w 406958"/>
                <a:gd name="connsiteY7" fmla="*/ 1816816 h 1816816"/>
                <a:gd name="connsiteX0" fmla="*/ 0 w 406958"/>
                <a:gd name="connsiteY0" fmla="*/ 3834 h 1807234"/>
                <a:gd name="connsiteX1" fmla="*/ 118268 w 406958"/>
                <a:gd name="connsiteY1" fmla="*/ 5421 h 1807234"/>
                <a:gd name="connsiteX2" fmla="*/ 260350 w 406958"/>
                <a:gd name="connsiteY2" fmla="*/ 22884 h 1807234"/>
                <a:gd name="connsiteX3" fmla="*/ 349250 w 406958"/>
                <a:gd name="connsiteY3" fmla="*/ 137184 h 1807234"/>
                <a:gd name="connsiteX4" fmla="*/ 393700 w 406958"/>
                <a:gd name="connsiteY4" fmla="*/ 397534 h 1807234"/>
                <a:gd name="connsiteX5" fmla="*/ 387350 w 406958"/>
                <a:gd name="connsiteY5" fmla="*/ 461034 h 1807234"/>
                <a:gd name="connsiteX6" fmla="*/ 406400 w 406958"/>
                <a:gd name="connsiteY6" fmla="*/ 537234 h 1807234"/>
                <a:gd name="connsiteX7" fmla="*/ 361950 w 406958"/>
                <a:gd name="connsiteY7" fmla="*/ 1807234 h 1807234"/>
                <a:gd name="connsiteX0" fmla="*/ 0 w 406958"/>
                <a:gd name="connsiteY0" fmla="*/ 2277 h 1805677"/>
                <a:gd name="connsiteX1" fmla="*/ 118268 w 406958"/>
                <a:gd name="connsiteY1" fmla="*/ 3864 h 1805677"/>
                <a:gd name="connsiteX2" fmla="*/ 260350 w 406958"/>
                <a:gd name="connsiteY2" fmla="*/ 21327 h 1805677"/>
                <a:gd name="connsiteX3" fmla="*/ 349250 w 406958"/>
                <a:gd name="connsiteY3" fmla="*/ 135627 h 1805677"/>
                <a:gd name="connsiteX4" fmla="*/ 393700 w 406958"/>
                <a:gd name="connsiteY4" fmla="*/ 395977 h 1805677"/>
                <a:gd name="connsiteX5" fmla="*/ 387350 w 406958"/>
                <a:gd name="connsiteY5" fmla="*/ 459477 h 1805677"/>
                <a:gd name="connsiteX6" fmla="*/ 406400 w 406958"/>
                <a:gd name="connsiteY6" fmla="*/ 535677 h 1805677"/>
                <a:gd name="connsiteX7" fmla="*/ 361950 w 406958"/>
                <a:gd name="connsiteY7" fmla="*/ 1805677 h 1805677"/>
                <a:gd name="connsiteX0" fmla="*/ 0 w 406958"/>
                <a:gd name="connsiteY0" fmla="*/ 17843 h 1802193"/>
                <a:gd name="connsiteX1" fmla="*/ 118268 w 406958"/>
                <a:gd name="connsiteY1" fmla="*/ 380 h 1802193"/>
                <a:gd name="connsiteX2" fmla="*/ 260350 w 406958"/>
                <a:gd name="connsiteY2" fmla="*/ 17843 h 1802193"/>
                <a:gd name="connsiteX3" fmla="*/ 349250 w 406958"/>
                <a:gd name="connsiteY3" fmla="*/ 132143 h 1802193"/>
                <a:gd name="connsiteX4" fmla="*/ 393700 w 406958"/>
                <a:gd name="connsiteY4" fmla="*/ 392493 h 1802193"/>
                <a:gd name="connsiteX5" fmla="*/ 387350 w 406958"/>
                <a:gd name="connsiteY5" fmla="*/ 455993 h 1802193"/>
                <a:gd name="connsiteX6" fmla="*/ 406400 w 406958"/>
                <a:gd name="connsiteY6" fmla="*/ 532193 h 1802193"/>
                <a:gd name="connsiteX7" fmla="*/ 361950 w 406958"/>
                <a:gd name="connsiteY7" fmla="*/ 1802193 h 1802193"/>
                <a:gd name="connsiteX0" fmla="*/ 0 w 408962"/>
                <a:gd name="connsiteY0" fmla="*/ 17843 h 1802193"/>
                <a:gd name="connsiteX1" fmla="*/ 118268 w 408962"/>
                <a:gd name="connsiteY1" fmla="*/ 380 h 1802193"/>
                <a:gd name="connsiteX2" fmla="*/ 260350 w 408962"/>
                <a:gd name="connsiteY2" fmla="*/ 17843 h 1802193"/>
                <a:gd name="connsiteX3" fmla="*/ 349250 w 408962"/>
                <a:gd name="connsiteY3" fmla="*/ 132143 h 1802193"/>
                <a:gd name="connsiteX4" fmla="*/ 407987 w 408962"/>
                <a:gd name="connsiteY4" fmla="*/ 390111 h 1802193"/>
                <a:gd name="connsiteX5" fmla="*/ 387350 w 408962"/>
                <a:gd name="connsiteY5" fmla="*/ 455993 h 1802193"/>
                <a:gd name="connsiteX6" fmla="*/ 406400 w 408962"/>
                <a:gd name="connsiteY6" fmla="*/ 532193 h 1802193"/>
                <a:gd name="connsiteX7" fmla="*/ 361950 w 408962"/>
                <a:gd name="connsiteY7" fmla="*/ 1802193 h 1802193"/>
                <a:gd name="connsiteX0" fmla="*/ 0 w 408968"/>
                <a:gd name="connsiteY0" fmla="*/ 17843 h 1802193"/>
                <a:gd name="connsiteX1" fmla="*/ 118268 w 408968"/>
                <a:gd name="connsiteY1" fmla="*/ 380 h 1802193"/>
                <a:gd name="connsiteX2" fmla="*/ 260350 w 408968"/>
                <a:gd name="connsiteY2" fmla="*/ 17843 h 1802193"/>
                <a:gd name="connsiteX3" fmla="*/ 349250 w 408968"/>
                <a:gd name="connsiteY3" fmla="*/ 132143 h 1802193"/>
                <a:gd name="connsiteX4" fmla="*/ 407987 w 408968"/>
                <a:gd name="connsiteY4" fmla="*/ 390111 h 1802193"/>
                <a:gd name="connsiteX5" fmla="*/ 387350 w 408968"/>
                <a:gd name="connsiteY5" fmla="*/ 455993 h 1802193"/>
                <a:gd name="connsiteX6" fmla="*/ 406400 w 408968"/>
                <a:gd name="connsiteY6" fmla="*/ 532193 h 1802193"/>
                <a:gd name="connsiteX7" fmla="*/ 361950 w 408968"/>
                <a:gd name="connsiteY7" fmla="*/ 1802193 h 1802193"/>
                <a:gd name="connsiteX0" fmla="*/ 0 w 406916"/>
                <a:gd name="connsiteY0" fmla="*/ 17843 h 1802193"/>
                <a:gd name="connsiteX1" fmla="*/ 118268 w 406916"/>
                <a:gd name="connsiteY1" fmla="*/ 380 h 1802193"/>
                <a:gd name="connsiteX2" fmla="*/ 260350 w 406916"/>
                <a:gd name="connsiteY2" fmla="*/ 17843 h 1802193"/>
                <a:gd name="connsiteX3" fmla="*/ 349250 w 406916"/>
                <a:gd name="connsiteY3" fmla="*/ 132143 h 1802193"/>
                <a:gd name="connsiteX4" fmla="*/ 405606 w 406916"/>
                <a:gd name="connsiteY4" fmla="*/ 385349 h 1802193"/>
                <a:gd name="connsiteX5" fmla="*/ 387350 w 406916"/>
                <a:gd name="connsiteY5" fmla="*/ 455993 h 1802193"/>
                <a:gd name="connsiteX6" fmla="*/ 406400 w 406916"/>
                <a:gd name="connsiteY6" fmla="*/ 532193 h 1802193"/>
                <a:gd name="connsiteX7" fmla="*/ 361950 w 406916"/>
                <a:gd name="connsiteY7" fmla="*/ 1802193 h 1802193"/>
                <a:gd name="connsiteX0" fmla="*/ 0 w 406916"/>
                <a:gd name="connsiteY0" fmla="*/ 17843 h 1802193"/>
                <a:gd name="connsiteX1" fmla="*/ 118268 w 406916"/>
                <a:gd name="connsiteY1" fmla="*/ 380 h 1802193"/>
                <a:gd name="connsiteX2" fmla="*/ 260350 w 406916"/>
                <a:gd name="connsiteY2" fmla="*/ 17843 h 1802193"/>
                <a:gd name="connsiteX3" fmla="*/ 349250 w 406916"/>
                <a:gd name="connsiteY3" fmla="*/ 132143 h 1802193"/>
                <a:gd name="connsiteX4" fmla="*/ 405606 w 406916"/>
                <a:gd name="connsiteY4" fmla="*/ 385349 h 1802193"/>
                <a:gd name="connsiteX5" fmla="*/ 387350 w 406916"/>
                <a:gd name="connsiteY5" fmla="*/ 436943 h 1802193"/>
                <a:gd name="connsiteX6" fmla="*/ 406400 w 406916"/>
                <a:gd name="connsiteY6" fmla="*/ 532193 h 1802193"/>
                <a:gd name="connsiteX7" fmla="*/ 361950 w 406916"/>
                <a:gd name="connsiteY7" fmla="*/ 1802193 h 1802193"/>
                <a:gd name="connsiteX0" fmla="*/ 0 w 407844"/>
                <a:gd name="connsiteY0" fmla="*/ 17463 h 1801813"/>
                <a:gd name="connsiteX1" fmla="*/ 118268 w 407844"/>
                <a:gd name="connsiteY1" fmla="*/ 0 h 1801813"/>
                <a:gd name="connsiteX2" fmla="*/ 260350 w 407844"/>
                <a:gd name="connsiteY2" fmla="*/ 17463 h 1801813"/>
                <a:gd name="connsiteX3" fmla="*/ 325437 w 407844"/>
                <a:gd name="connsiteY3" fmla="*/ 84138 h 1801813"/>
                <a:gd name="connsiteX4" fmla="*/ 405606 w 407844"/>
                <a:gd name="connsiteY4" fmla="*/ 384969 h 1801813"/>
                <a:gd name="connsiteX5" fmla="*/ 387350 w 407844"/>
                <a:gd name="connsiteY5" fmla="*/ 436563 h 1801813"/>
                <a:gd name="connsiteX6" fmla="*/ 406400 w 407844"/>
                <a:gd name="connsiteY6" fmla="*/ 531813 h 1801813"/>
                <a:gd name="connsiteX7" fmla="*/ 361950 w 407844"/>
                <a:gd name="connsiteY7" fmla="*/ 1801813 h 1801813"/>
                <a:gd name="connsiteX0" fmla="*/ 0 w 407587"/>
                <a:gd name="connsiteY0" fmla="*/ 17655 h 1802005"/>
                <a:gd name="connsiteX1" fmla="*/ 118268 w 407587"/>
                <a:gd name="connsiteY1" fmla="*/ 192 h 1802005"/>
                <a:gd name="connsiteX2" fmla="*/ 260350 w 407587"/>
                <a:gd name="connsiteY2" fmla="*/ 17655 h 1802005"/>
                <a:gd name="connsiteX3" fmla="*/ 330199 w 407587"/>
                <a:gd name="connsiteY3" fmla="*/ 124812 h 1802005"/>
                <a:gd name="connsiteX4" fmla="*/ 405606 w 407587"/>
                <a:gd name="connsiteY4" fmla="*/ 385161 h 1802005"/>
                <a:gd name="connsiteX5" fmla="*/ 387350 w 407587"/>
                <a:gd name="connsiteY5" fmla="*/ 436755 h 1802005"/>
                <a:gd name="connsiteX6" fmla="*/ 406400 w 407587"/>
                <a:gd name="connsiteY6" fmla="*/ 532005 h 1802005"/>
                <a:gd name="connsiteX7" fmla="*/ 361950 w 407587"/>
                <a:gd name="connsiteY7" fmla="*/ 1802005 h 1802005"/>
                <a:gd name="connsiteX0" fmla="*/ 0 w 407587"/>
                <a:gd name="connsiteY0" fmla="*/ 17655 h 1802005"/>
                <a:gd name="connsiteX1" fmla="*/ 118268 w 407587"/>
                <a:gd name="connsiteY1" fmla="*/ 192 h 1802005"/>
                <a:gd name="connsiteX2" fmla="*/ 260350 w 407587"/>
                <a:gd name="connsiteY2" fmla="*/ 17655 h 1802005"/>
                <a:gd name="connsiteX3" fmla="*/ 330199 w 407587"/>
                <a:gd name="connsiteY3" fmla="*/ 124812 h 1802005"/>
                <a:gd name="connsiteX4" fmla="*/ 405606 w 407587"/>
                <a:gd name="connsiteY4" fmla="*/ 347061 h 1802005"/>
                <a:gd name="connsiteX5" fmla="*/ 387350 w 407587"/>
                <a:gd name="connsiteY5" fmla="*/ 436755 h 1802005"/>
                <a:gd name="connsiteX6" fmla="*/ 406400 w 407587"/>
                <a:gd name="connsiteY6" fmla="*/ 532005 h 1802005"/>
                <a:gd name="connsiteX7" fmla="*/ 361950 w 407587"/>
                <a:gd name="connsiteY7" fmla="*/ 1802005 h 1802005"/>
                <a:gd name="connsiteX0" fmla="*/ 0 w 409261"/>
                <a:gd name="connsiteY0" fmla="*/ 17655 h 1802005"/>
                <a:gd name="connsiteX1" fmla="*/ 118268 w 409261"/>
                <a:gd name="connsiteY1" fmla="*/ 192 h 1802005"/>
                <a:gd name="connsiteX2" fmla="*/ 260350 w 409261"/>
                <a:gd name="connsiteY2" fmla="*/ 17655 h 1802005"/>
                <a:gd name="connsiteX3" fmla="*/ 330199 w 409261"/>
                <a:gd name="connsiteY3" fmla="*/ 124812 h 1802005"/>
                <a:gd name="connsiteX4" fmla="*/ 405606 w 409261"/>
                <a:gd name="connsiteY4" fmla="*/ 347061 h 1802005"/>
                <a:gd name="connsiteX5" fmla="*/ 387350 w 409261"/>
                <a:gd name="connsiteY5" fmla="*/ 436755 h 1802005"/>
                <a:gd name="connsiteX6" fmla="*/ 408781 w 409261"/>
                <a:gd name="connsiteY6" fmla="*/ 574867 h 1802005"/>
                <a:gd name="connsiteX7" fmla="*/ 361950 w 409261"/>
                <a:gd name="connsiteY7" fmla="*/ 1802005 h 1802005"/>
                <a:gd name="connsiteX0" fmla="*/ 0 w 410495"/>
                <a:gd name="connsiteY0" fmla="*/ 17655 h 1802005"/>
                <a:gd name="connsiteX1" fmla="*/ 118268 w 410495"/>
                <a:gd name="connsiteY1" fmla="*/ 192 h 1802005"/>
                <a:gd name="connsiteX2" fmla="*/ 260350 w 410495"/>
                <a:gd name="connsiteY2" fmla="*/ 17655 h 1802005"/>
                <a:gd name="connsiteX3" fmla="*/ 330199 w 410495"/>
                <a:gd name="connsiteY3" fmla="*/ 124812 h 1802005"/>
                <a:gd name="connsiteX4" fmla="*/ 405606 w 410495"/>
                <a:gd name="connsiteY4" fmla="*/ 347061 h 1802005"/>
                <a:gd name="connsiteX5" fmla="*/ 387350 w 410495"/>
                <a:gd name="connsiteY5" fmla="*/ 436755 h 1802005"/>
                <a:gd name="connsiteX6" fmla="*/ 408781 w 410495"/>
                <a:gd name="connsiteY6" fmla="*/ 574867 h 1802005"/>
                <a:gd name="connsiteX7" fmla="*/ 361950 w 410495"/>
                <a:gd name="connsiteY7" fmla="*/ 1802005 h 1802005"/>
                <a:gd name="connsiteX0" fmla="*/ 0 w 412392"/>
                <a:gd name="connsiteY0" fmla="*/ 17655 h 1802005"/>
                <a:gd name="connsiteX1" fmla="*/ 118268 w 412392"/>
                <a:gd name="connsiteY1" fmla="*/ 192 h 1802005"/>
                <a:gd name="connsiteX2" fmla="*/ 260350 w 412392"/>
                <a:gd name="connsiteY2" fmla="*/ 17655 h 1802005"/>
                <a:gd name="connsiteX3" fmla="*/ 330199 w 412392"/>
                <a:gd name="connsiteY3" fmla="*/ 124812 h 1802005"/>
                <a:gd name="connsiteX4" fmla="*/ 405606 w 412392"/>
                <a:gd name="connsiteY4" fmla="*/ 347061 h 1802005"/>
                <a:gd name="connsiteX5" fmla="*/ 387350 w 412392"/>
                <a:gd name="connsiteY5" fmla="*/ 436755 h 1802005"/>
                <a:gd name="connsiteX6" fmla="*/ 408781 w 412392"/>
                <a:gd name="connsiteY6" fmla="*/ 574867 h 1802005"/>
                <a:gd name="connsiteX7" fmla="*/ 361950 w 412392"/>
                <a:gd name="connsiteY7" fmla="*/ 1802005 h 1802005"/>
                <a:gd name="connsiteX0" fmla="*/ 0 w 407654"/>
                <a:gd name="connsiteY0" fmla="*/ 17655 h 1802005"/>
                <a:gd name="connsiteX1" fmla="*/ 118268 w 407654"/>
                <a:gd name="connsiteY1" fmla="*/ 192 h 1802005"/>
                <a:gd name="connsiteX2" fmla="*/ 260350 w 407654"/>
                <a:gd name="connsiteY2" fmla="*/ 17655 h 1802005"/>
                <a:gd name="connsiteX3" fmla="*/ 330199 w 407654"/>
                <a:gd name="connsiteY3" fmla="*/ 124812 h 1802005"/>
                <a:gd name="connsiteX4" fmla="*/ 405606 w 407654"/>
                <a:gd name="connsiteY4" fmla="*/ 347061 h 1802005"/>
                <a:gd name="connsiteX5" fmla="*/ 387350 w 407654"/>
                <a:gd name="connsiteY5" fmla="*/ 436755 h 1802005"/>
                <a:gd name="connsiteX6" fmla="*/ 399256 w 407654"/>
                <a:gd name="connsiteY6" fmla="*/ 574867 h 1802005"/>
                <a:gd name="connsiteX7" fmla="*/ 361950 w 407654"/>
                <a:gd name="connsiteY7" fmla="*/ 1802005 h 1802005"/>
                <a:gd name="connsiteX0" fmla="*/ 0 w 407654"/>
                <a:gd name="connsiteY0" fmla="*/ 17655 h 1802005"/>
                <a:gd name="connsiteX1" fmla="*/ 118268 w 407654"/>
                <a:gd name="connsiteY1" fmla="*/ 192 h 1802005"/>
                <a:gd name="connsiteX2" fmla="*/ 260350 w 407654"/>
                <a:gd name="connsiteY2" fmla="*/ 17655 h 1802005"/>
                <a:gd name="connsiteX3" fmla="*/ 330199 w 407654"/>
                <a:gd name="connsiteY3" fmla="*/ 124812 h 1802005"/>
                <a:gd name="connsiteX4" fmla="*/ 405606 w 407654"/>
                <a:gd name="connsiteY4" fmla="*/ 325630 h 1802005"/>
                <a:gd name="connsiteX5" fmla="*/ 387350 w 407654"/>
                <a:gd name="connsiteY5" fmla="*/ 436755 h 1802005"/>
                <a:gd name="connsiteX6" fmla="*/ 399256 w 407654"/>
                <a:gd name="connsiteY6" fmla="*/ 574867 h 1802005"/>
                <a:gd name="connsiteX7" fmla="*/ 361950 w 407654"/>
                <a:gd name="connsiteY7" fmla="*/ 1802005 h 1802005"/>
                <a:gd name="connsiteX0" fmla="*/ 0 w 407859"/>
                <a:gd name="connsiteY0" fmla="*/ 17655 h 1802005"/>
                <a:gd name="connsiteX1" fmla="*/ 118268 w 407859"/>
                <a:gd name="connsiteY1" fmla="*/ 192 h 1802005"/>
                <a:gd name="connsiteX2" fmla="*/ 260350 w 407859"/>
                <a:gd name="connsiteY2" fmla="*/ 17655 h 1802005"/>
                <a:gd name="connsiteX3" fmla="*/ 330199 w 407859"/>
                <a:gd name="connsiteY3" fmla="*/ 124812 h 1802005"/>
                <a:gd name="connsiteX4" fmla="*/ 405606 w 407859"/>
                <a:gd name="connsiteY4" fmla="*/ 325630 h 1802005"/>
                <a:gd name="connsiteX5" fmla="*/ 387350 w 407859"/>
                <a:gd name="connsiteY5" fmla="*/ 436755 h 1802005"/>
                <a:gd name="connsiteX6" fmla="*/ 404019 w 407859"/>
                <a:gd name="connsiteY6" fmla="*/ 572486 h 1802005"/>
                <a:gd name="connsiteX7" fmla="*/ 361950 w 407859"/>
                <a:gd name="connsiteY7" fmla="*/ 1802005 h 1802005"/>
                <a:gd name="connsiteX0" fmla="*/ 0 w 407609"/>
                <a:gd name="connsiteY0" fmla="*/ 17655 h 1802005"/>
                <a:gd name="connsiteX1" fmla="*/ 118268 w 407609"/>
                <a:gd name="connsiteY1" fmla="*/ 192 h 1802005"/>
                <a:gd name="connsiteX2" fmla="*/ 260350 w 407609"/>
                <a:gd name="connsiteY2" fmla="*/ 17655 h 1802005"/>
                <a:gd name="connsiteX3" fmla="*/ 330199 w 407609"/>
                <a:gd name="connsiteY3" fmla="*/ 124812 h 1802005"/>
                <a:gd name="connsiteX4" fmla="*/ 405606 w 407609"/>
                <a:gd name="connsiteY4" fmla="*/ 325630 h 1802005"/>
                <a:gd name="connsiteX5" fmla="*/ 387350 w 407609"/>
                <a:gd name="connsiteY5" fmla="*/ 436755 h 1802005"/>
                <a:gd name="connsiteX6" fmla="*/ 404019 w 407609"/>
                <a:gd name="connsiteY6" fmla="*/ 572486 h 1802005"/>
                <a:gd name="connsiteX7" fmla="*/ 361950 w 407609"/>
                <a:gd name="connsiteY7" fmla="*/ 1802005 h 1802005"/>
                <a:gd name="connsiteX0" fmla="*/ 0 w 407609"/>
                <a:gd name="connsiteY0" fmla="*/ 17655 h 1780574"/>
                <a:gd name="connsiteX1" fmla="*/ 118268 w 407609"/>
                <a:gd name="connsiteY1" fmla="*/ 192 h 1780574"/>
                <a:gd name="connsiteX2" fmla="*/ 260350 w 407609"/>
                <a:gd name="connsiteY2" fmla="*/ 17655 h 1780574"/>
                <a:gd name="connsiteX3" fmla="*/ 330199 w 407609"/>
                <a:gd name="connsiteY3" fmla="*/ 124812 h 1780574"/>
                <a:gd name="connsiteX4" fmla="*/ 405606 w 407609"/>
                <a:gd name="connsiteY4" fmla="*/ 325630 h 1780574"/>
                <a:gd name="connsiteX5" fmla="*/ 387350 w 407609"/>
                <a:gd name="connsiteY5" fmla="*/ 436755 h 1780574"/>
                <a:gd name="connsiteX6" fmla="*/ 404019 w 407609"/>
                <a:gd name="connsiteY6" fmla="*/ 572486 h 1780574"/>
                <a:gd name="connsiteX7" fmla="*/ 361950 w 407609"/>
                <a:gd name="connsiteY7" fmla="*/ 1780574 h 1780574"/>
                <a:gd name="connsiteX0" fmla="*/ 0 w 407873"/>
                <a:gd name="connsiteY0" fmla="*/ 17655 h 1780574"/>
                <a:gd name="connsiteX1" fmla="*/ 118268 w 407873"/>
                <a:gd name="connsiteY1" fmla="*/ 192 h 1780574"/>
                <a:gd name="connsiteX2" fmla="*/ 260350 w 407873"/>
                <a:gd name="connsiteY2" fmla="*/ 17655 h 1780574"/>
                <a:gd name="connsiteX3" fmla="*/ 330199 w 407873"/>
                <a:gd name="connsiteY3" fmla="*/ 124812 h 1780574"/>
                <a:gd name="connsiteX4" fmla="*/ 405606 w 407873"/>
                <a:gd name="connsiteY4" fmla="*/ 325630 h 1780574"/>
                <a:gd name="connsiteX5" fmla="*/ 387350 w 407873"/>
                <a:gd name="connsiteY5" fmla="*/ 436755 h 1780574"/>
                <a:gd name="connsiteX6" fmla="*/ 378619 w 407873"/>
                <a:gd name="connsiteY6" fmla="*/ 651861 h 1780574"/>
                <a:gd name="connsiteX7" fmla="*/ 361950 w 407873"/>
                <a:gd name="connsiteY7" fmla="*/ 1780574 h 1780574"/>
                <a:gd name="connsiteX0" fmla="*/ 0 w 407767"/>
                <a:gd name="connsiteY0" fmla="*/ 17655 h 1780574"/>
                <a:gd name="connsiteX1" fmla="*/ 118268 w 407767"/>
                <a:gd name="connsiteY1" fmla="*/ 192 h 1780574"/>
                <a:gd name="connsiteX2" fmla="*/ 260350 w 407767"/>
                <a:gd name="connsiteY2" fmla="*/ 17655 h 1780574"/>
                <a:gd name="connsiteX3" fmla="*/ 330199 w 407767"/>
                <a:gd name="connsiteY3" fmla="*/ 124812 h 1780574"/>
                <a:gd name="connsiteX4" fmla="*/ 405606 w 407767"/>
                <a:gd name="connsiteY4" fmla="*/ 325630 h 1780574"/>
                <a:gd name="connsiteX5" fmla="*/ 387350 w 407767"/>
                <a:gd name="connsiteY5" fmla="*/ 436755 h 1780574"/>
                <a:gd name="connsiteX6" fmla="*/ 388144 w 407767"/>
                <a:gd name="connsiteY6" fmla="*/ 658211 h 1780574"/>
                <a:gd name="connsiteX7" fmla="*/ 361950 w 407767"/>
                <a:gd name="connsiteY7" fmla="*/ 1780574 h 1780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7767" h="1780574">
                  <a:moveTo>
                    <a:pt x="0" y="17655"/>
                  </a:moveTo>
                  <a:cubicBezTo>
                    <a:pt x="48154" y="9717"/>
                    <a:pt x="74876" y="192"/>
                    <a:pt x="118268" y="192"/>
                  </a:cubicBezTo>
                  <a:cubicBezTo>
                    <a:pt x="161660" y="192"/>
                    <a:pt x="225028" y="-3115"/>
                    <a:pt x="260350" y="17655"/>
                  </a:cubicBezTo>
                  <a:cubicBezTo>
                    <a:pt x="295672" y="38425"/>
                    <a:pt x="305990" y="73483"/>
                    <a:pt x="330199" y="124812"/>
                  </a:cubicBezTo>
                  <a:cubicBezTo>
                    <a:pt x="354408" y="176141"/>
                    <a:pt x="396081" y="273640"/>
                    <a:pt x="405606" y="325630"/>
                  </a:cubicBezTo>
                  <a:cubicBezTo>
                    <a:pt x="415131" y="377620"/>
                    <a:pt x="390260" y="381325"/>
                    <a:pt x="387350" y="436755"/>
                  </a:cubicBezTo>
                  <a:cubicBezTo>
                    <a:pt x="384440" y="492185"/>
                    <a:pt x="392377" y="434241"/>
                    <a:pt x="388144" y="658211"/>
                  </a:cubicBezTo>
                  <a:cubicBezTo>
                    <a:pt x="383911" y="882181"/>
                    <a:pt x="361950" y="1610182"/>
                    <a:pt x="361950" y="1780574"/>
                  </a:cubicBezTo>
                </a:path>
              </a:pathLst>
            </a:custGeom>
            <a:noFill/>
            <a:ln w="95250" cap="rnd">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コネクタ 35"/>
            <p:cNvCxnSpPr/>
            <p:nvPr/>
          </p:nvCxnSpPr>
          <p:spPr>
            <a:xfrm flipV="1">
              <a:off x="4424572" y="5319546"/>
              <a:ext cx="29492" cy="1307305"/>
            </a:xfrm>
            <a:prstGeom prst="line">
              <a:avLst/>
            </a:prstGeom>
            <a:ln w="95250" cap="rnd">
              <a:solidFill>
                <a:srgbClr val="0000CC"/>
              </a:solidFill>
            </a:ln>
          </p:spPr>
          <p:style>
            <a:lnRef idx="1">
              <a:schemeClr val="accent1"/>
            </a:lnRef>
            <a:fillRef idx="0">
              <a:schemeClr val="accent1"/>
            </a:fillRef>
            <a:effectRef idx="0">
              <a:schemeClr val="accent1"/>
            </a:effectRef>
            <a:fontRef idx="minor">
              <a:schemeClr val="tx1"/>
            </a:fontRef>
          </p:style>
        </p:cxnSp>
        <p:sp>
          <p:nvSpPr>
            <p:cNvPr id="18" name="フリーフォーム 17"/>
            <p:cNvSpPr/>
            <p:nvPr/>
          </p:nvSpPr>
          <p:spPr>
            <a:xfrm>
              <a:off x="4424574" y="6624474"/>
              <a:ext cx="152659" cy="1619246"/>
            </a:xfrm>
            <a:custGeom>
              <a:avLst/>
              <a:gdLst>
                <a:gd name="connsiteX0" fmla="*/ 0 w 114392"/>
                <a:gd name="connsiteY0" fmla="*/ 0 h 695325"/>
                <a:gd name="connsiteX1" fmla="*/ 64293 w 114392"/>
                <a:gd name="connsiteY1" fmla="*/ 185737 h 695325"/>
                <a:gd name="connsiteX2" fmla="*/ 90487 w 114392"/>
                <a:gd name="connsiteY2" fmla="*/ 385762 h 695325"/>
                <a:gd name="connsiteX3" fmla="*/ 114300 w 114392"/>
                <a:gd name="connsiteY3" fmla="*/ 523875 h 695325"/>
                <a:gd name="connsiteX4" fmla="*/ 104775 w 114392"/>
                <a:gd name="connsiteY4" fmla="*/ 695325 h 695325"/>
                <a:gd name="connsiteX0" fmla="*/ 0 w 114362"/>
                <a:gd name="connsiteY0" fmla="*/ 0 h 697706"/>
                <a:gd name="connsiteX1" fmla="*/ 64293 w 114362"/>
                <a:gd name="connsiteY1" fmla="*/ 185737 h 697706"/>
                <a:gd name="connsiteX2" fmla="*/ 90487 w 114362"/>
                <a:gd name="connsiteY2" fmla="*/ 385762 h 697706"/>
                <a:gd name="connsiteX3" fmla="*/ 114300 w 114362"/>
                <a:gd name="connsiteY3" fmla="*/ 523875 h 697706"/>
                <a:gd name="connsiteX4" fmla="*/ 102393 w 114362"/>
                <a:gd name="connsiteY4" fmla="*/ 697706 h 697706"/>
                <a:gd name="connsiteX0" fmla="*/ 0 w 115064"/>
                <a:gd name="connsiteY0" fmla="*/ 0 h 697706"/>
                <a:gd name="connsiteX1" fmla="*/ 64293 w 115064"/>
                <a:gd name="connsiteY1" fmla="*/ 185737 h 697706"/>
                <a:gd name="connsiteX2" fmla="*/ 90487 w 115064"/>
                <a:gd name="connsiteY2" fmla="*/ 385762 h 697706"/>
                <a:gd name="connsiteX3" fmla="*/ 114300 w 115064"/>
                <a:gd name="connsiteY3" fmla="*/ 523875 h 697706"/>
                <a:gd name="connsiteX4" fmla="*/ 102393 w 115064"/>
                <a:gd name="connsiteY4" fmla="*/ 697706 h 697706"/>
                <a:gd name="connsiteX0" fmla="*/ 0 w 114684"/>
                <a:gd name="connsiteY0" fmla="*/ 0 h 697706"/>
                <a:gd name="connsiteX1" fmla="*/ 64293 w 114684"/>
                <a:gd name="connsiteY1" fmla="*/ 185737 h 697706"/>
                <a:gd name="connsiteX2" fmla="*/ 90487 w 114684"/>
                <a:gd name="connsiteY2" fmla="*/ 385762 h 697706"/>
                <a:gd name="connsiteX3" fmla="*/ 114300 w 114684"/>
                <a:gd name="connsiteY3" fmla="*/ 523875 h 697706"/>
                <a:gd name="connsiteX4" fmla="*/ 102393 w 114684"/>
                <a:gd name="connsiteY4" fmla="*/ 697706 h 697706"/>
                <a:gd name="connsiteX0" fmla="*/ 0 w 114584"/>
                <a:gd name="connsiteY0" fmla="*/ 0 h 904875"/>
                <a:gd name="connsiteX1" fmla="*/ 64293 w 114584"/>
                <a:gd name="connsiteY1" fmla="*/ 185737 h 904875"/>
                <a:gd name="connsiteX2" fmla="*/ 90487 w 114584"/>
                <a:gd name="connsiteY2" fmla="*/ 385762 h 904875"/>
                <a:gd name="connsiteX3" fmla="*/ 114300 w 114584"/>
                <a:gd name="connsiteY3" fmla="*/ 523875 h 904875"/>
                <a:gd name="connsiteX4" fmla="*/ 73818 w 114584"/>
                <a:gd name="connsiteY4" fmla="*/ 904875 h 904875"/>
                <a:gd name="connsiteX0" fmla="*/ 0 w 114584"/>
                <a:gd name="connsiteY0" fmla="*/ 0 h 931766"/>
                <a:gd name="connsiteX1" fmla="*/ 64293 w 114584"/>
                <a:gd name="connsiteY1" fmla="*/ 185737 h 931766"/>
                <a:gd name="connsiteX2" fmla="*/ 90487 w 114584"/>
                <a:gd name="connsiteY2" fmla="*/ 385762 h 931766"/>
                <a:gd name="connsiteX3" fmla="*/ 114300 w 114584"/>
                <a:gd name="connsiteY3" fmla="*/ 523875 h 931766"/>
                <a:gd name="connsiteX4" fmla="*/ 73818 w 114584"/>
                <a:gd name="connsiteY4" fmla="*/ 904875 h 931766"/>
                <a:gd name="connsiteX5" fmla="*/ 76200 w 114584"/>
                <a:gd name="connsiteY5" fmla="*/ 900111 h 931766"/>
                <a:gd name="connsiteX0" fmla="*/ 0 w 114584"/>
                <a:gd name="connsiteY0" fmla="*/ 0 h 1009664"/>
                <a:gd name="connsiteX1" fmla="*/ 64293 w 114584"/>
                <a:gd name="connsiteY1" fmla="*/ 185737 h 1009664"/>
                <a:gd name="connsiteX2" fmla="*/ 90487 w 114584"/>
                <a:gd name="connsiteY2" fmla="*/ 385762 h 1009664"/>
                <a:gd name="connsiteX3" fmla="*/ 114300 w 114584"/>
                <a:gd name="connsiteY3" fmla="*/ 523875 h 1009664"/>
                <a:gd name="connsiteX4" fmla="*/ 73818 w 114584"/>
                <a:gd name="connsiteY4" fmla="*/ 904875 h 1009664"/>
                <a:gd name="connsiteX5" fmla="*/ 76200 w 114584"/>
                <a:gd name="connsiteY5" fmla="*/ 1009648 h 1009664"/>
                <a:gd name="connsiteX0" fmla="*/ 0 w 114584"/>
                <a:gd name="connsiteY0" fmla="*/ 0 h 1018128"/>
                <a:gd name="connsiteX1" fmla="*/ 64293 w 114584"/>
                <a:gd name="connsiteY1" fmla="*/ 185737 h 1018128"/>
                <a:gd name="connsiteX2" fmla="*/ 90487 w 114584"/>
                <a:gd name="connsiteY2" fmla="*/ 385762 h 1018128"/>
                <a:gd name="connsiteX3" fmla="*/ 114300 w 114584"/>
                <a:gd name="connsiteY3" fmla="*/ 523875 h 1018128"/>
                <a:gd name="connsiteX4" fmla="*/ 73818 w 114584"/>
                <a:gd name="connsiteY4" fmla="*/ 904875 h 1018128"/>
                <a:gd name="connsiteX5" fmla="*/ 76200 w 114584"/>
                <a:gd name="connsiteY5" fmla="*/ 1009648 h 1018128"/>
                <a:gd name="connsiteX6" fmla="*/ 80962 w 114584"/>
                <a:gd name="connsiteY6" fmla="*/ 1012029 h 1018128"/>
                <a:gd name="connsiteX0" fmla="*/ 0 w 114584"/>
                <a:gd name="connsiteY0" fmla="*/ 0 h 1173954"/>
                <a:gd name="connsiteX1" fmla="*/ 64293 w 114584"/>
                <a:gd name="connsiteY1" fmla="*/ 185737 h 1173954"/>
                <a:gd name="connsiteX2" fmla="*/ 90487 w 114584"/>
                <a:gd name="connsiteY2" fmla="*/ 385762 h 1173954"/>
                <a:gd name="connsiteX3" fmla="*/ 114300 w 114584"/>
                <a:gd name="connsiteY3" fmla="*/ 523875 h 1173954"/>
                <a:gd name="connsiteX4" fmla="*/ 73818 w 114584"/>
                <a:gd name="connsiteY4" fmla="*/ 904875 h 1173954"/>
                <a:gd name="connsiteX5" fmla="*/ 76200 w 114584"/>
                <a:gd name="connsiteY5" fmla="*/ 1009648 h 1173954"/>
                <a:gd name="connsiteX6" fmla="*/ 107156 w 114584"/>
                <a:gd name="connsiteY6" fmla="*/ 1173954 h 1173954"/>
                <a:gd name="connsiteX0" fmla="*/ 0 w 114584"/>
                <a:gd name="connsiteY0" fmla="*/ 0 h 1188392"/>
                <a:gd name="connsiteX1" fmla="*/ 64293 w 114584"/>
                <a:gd name="connsiteY1" fmla="*/ 185737 h 1188392"/>
                <a:gd name="connsiteX2" fmla="*/ 90487 w 114584"/>
                <a:gd name="connsiteY2" fmla="*/ 385762 h 1188392"/>
                <a:gd name="connsiteX3" fmla="*/ 114300 w 114584"/>
                <a:gd name="connsiteY3" fmla="*/ 523875 h 1188392"/>
                <a:gd name="connsiteX4" fmla="*/ 73818 w 114584"/>
                <a:gd name="connsiteY4" fmla="*/ 904875 h 1188392"/>
                <a:gd name="connsiteX5" fmla="*/ 76200 w 114584"/>
                <a:gd name="connsiteY5" fmla="*/ 1009648 h 1188392"/>
                <a:gd name="connsiteX6" fmla="*/ 107156 w 114584"/>
                <a:gd name="connsiteY6" fmla="*/ 1173954 h 1188392"/>
                <a:gd name="connsiteX7" fmla="*/ 111918 w 114584"/>
                <a:gd name="connsiteY7" fmla="*/ 1181098 h 1188392"/>
                <a:gd name="connsiteX0" fmla="*/ 0 w 114584"/>
                <a:gd name="connsiteY0" fmla="*/ 0 h 1354929"/>
                <a:gd name="connsiteX1" fmla="*/ 64293 w 114584"/>
                <a:gd name="connsiteY1" fmla="*/ 185737 h 1354929"/>
                <a:gd name="connsiteX2" fmla="*/ 90487 w 114584"/>
                <a:gd name="connsiteY2" fmla="*/ 385762 h 1354929"/>
                <a:gd name="connsiteX3" fmla="*/ 114300 w 114584"/>
                <a:gd name="connsiteY3" fmla="*/ 523875 h 1354929"/>
                <a:gd name="connsiteX4" fmla="*/ 73818 w 114584"/>
                <a:gd name="connsiteY4" fmla="*/ 904875 h 1354929"/>
                <a:gd name="connsiteX5" fmla="*/ 76200 w 114584"/>
                <a:gd name="connsiteY5" fmla="*/ 1009648 h 1354929"/>
                <a:gd name="connsiteX6" fmla="*/ 107156 w 114584"/>
                <a:gd name="connsiteY6" fmla="*/ 1173954 h 1354929"/>
                <a:gd name="connsiteX7" fmla="*/ 66674 w 114584"/>
                <a:gd name="connsiteY7" fmla="*/ 1354929 h 1354929"/>
                <a:gd name="connsiteX0" fmla="*/ 0 w 114584"/>
                <a:gd name="connsiteY0" fmla="*/ 0 h 1369785"/>
                <a:gd name="connsiteX1" fmla="*/ 64293 w 114584"/>
                <a:gd name="connsiteY1" fmla="*/ 185737 h 1369785"/>
                <a:gd name="connsiteX2" fmla="*/ 90487 w 114584"/>
                <a:gd name="connsiteY2" fmla="*/ 385762 h 1369785"/>
                <a:gd name="connsiteX3" fmla="*/ 114300 w 114584"/>
                <a:gd name="connsiteY3" fmla="*/ 523875 h 1369785"/>
                <a:gd name="connsiteX4" fmla="*/ 73818 w 114584"/>
                <a:gd name="connsiteY4" fmla="*/ 904875 h 1369785"/>
                <a:gd name="connsiteX5" fmla="*/ 76200 w 114584"/>
                <a:gd name="connsiteY5" fmla="*/ 1009648 h 1369785"/>
                <a:gd name="connsiteX6" fmla="*/ 107156 w 114584"/>
                <a:gd name="connsiteY6" fmla="*/ 1173954 h 1369785"/>
                <a:gd name="connsiteX7" fmla="*/ 66674 w 114584"/>
                <a:gd name="connsiteY7" fmla="*/ 1354929 h 1369785"/>
                <a:gd name="connsiteX8" fmla="*/ 73818 w 114584"/>
                <a:gd name="connsiteY8" fmla="*/ 1359692 h 1369785"/>
                <a:gd name="connsiteX0" fmla="*/ 0 w 114584"/>
                <a:gd name="connsiteY0" fmla="*/ 0 h 1473992"/>
                <a:gd name="connsiteX1" fmla="*/ 64293 w 114584"/>
                <a:gd name="connsiteY1" fmla="*/ 185737 h 1473992"/>
                <a:gd name="connsiteX2" fmla="*/ 90487 w 114584"/>
                <a:gd name="connsiteY2" fmla="*/ 385762 h 1473992"/>
                <a:gd name="connsiteX3" fmla="*/ 114300 w 114584"/>
                <a:gd name="connsiteY3" fmla="*/ 523875 h 1473992"/>
                <a:gd name="connsiteX4" fmla="*/ 73818 w 114584"/>
                <a:gd name="connsiteY4" fmla="*/ 904875 h 1473992"/>
                <a:gd name="connsiteX5" fmla="*/ 76200 w 114584"/>
                <a:gd name="connsiteY5" fmla="*/ 1009648 h 1473992"/>
                <a:gd name="connsiteX6" fmla="*/ 107156 w 114584"/>
                <a:gd name="connsiteY6" fmla="*/ 1173954 h 1473992"/>
                <a:gd name="connsiteX7" fmla="*/ 66674 w 114584"/>
                <a:gd name="connsiteY7" fmla="*/ 1354929 h 1473992"/>
                <a:gd name="connsiteX8" fmla="*/ 83343 w 114584"/>
                <a:gd name="connsiteY8" fmla="*/ 1473992 h 1473992"/>
                <a:gd name="connsiteX0" fmla="*/ 0 w 114584"/>
                <a:gd name="connsiteY0" fmla="*/ 0 h 1473992"/>
                <a:gd name="connsiteX1" fmla="*/ 64293 w 114584"/>
                <a:gd name="connsiteY1" fmla="*/ 185737 h 1473992"/>
                <a:gd name="connsiteX2" fmla="*/ 90487 w 114584"/>
                <a:gd name="connsiteY2" fmla="*/ 385762 h 1473992"/>
                <a:gd name="connsiteX3" fmla="*/ 114300 w 114584"/>
                <a:gd name="connsiteY3" fmla="*/ 523875 h 1473992"/>
                <a:gd name="connsiteX4" fmla="*/ 73818 w 114584"/>
                <a:gd name="connsiteY4" fmla="*/ 904875 h 1473992"/>
                <a:gd name="connsiteX5" fmla="*/ 76200 w 114584"/>
                <a:gd name="connsiteY5" fmla="*/ 1009648 h 1473992"/>
                <a:gd name="connsiteX6" fmla="*/ 107156 w 114584"/>
                <a:gd name="connsiteY6" fmla="*/ 1173954 h 1473992"/>
                <a:gd name="connsiteX7" fmla="*/ 66674 w 114584"/>
                <a:gd name="connsiteY7" fmla="*/ 1354929 h 1473992"/>
                <a:gd name="connsiteX8" fmla="*/ 83343 w 114584"/>
                <a:gd name="connsiteY8" fmla="*/ 1473992 h 1473992"/>
                <a:gd name="connsiteX0" fmla="*/ 0 w 116205"/>
                <a:gd name="connsiteY0" fmla="*/ 0 h 1473992"/>
                <a:gd name="connsiteX1" fmla="*/ 64293 w 116205"/>
                <a:gd name="connsiteY1" fmla="*/ 185737 h 1473992"/>
                <a:gd name="connsiteX2" fmla="*/ 90487 w 116205"/>
                <a:gd name="connsiteY2" fmla="*/ 385762 h 1473992"/>
                <a:gd name="connsiteX3" fmla="*/ 114300 w 116205"/>
                <a:gd name="connsiteY3" fmla="*/ 523875 h 1473992"/>
                <a:gd name="connsiteX4" fmla="*/ 73818 w 116205"/>
                <a:gd name="connsiteY4" fmla="*/ 904875 h 1473992"/>
                <a:gd name="connsiteX5" fmla="*/ 76200 w 116205"/>
                <a:gd name="connsiteY5" fmla="*/ 1009648 h 1473992"/>
                <a:gd name="connsiteX6" fmla="*/ 107156 w 116205"/>
                <a:gd name="connsiteY6" fmla="*/ 1173954 h 1473992"/>
                <a:gd name="connsiteX7" fmla="*/ 66674 w 116205"/>
                <a:gd name="connsiteY7" fmla="*/ 1354929 h 1473992"/>
                <a:gd name="connsiteX8" fmla="*/ 83343 w 116205"/>
                <a:gd name="connsiteY8" fmla="*/ 1473992 h 1473992"/>
                <a:gd name="connsiteX0" fmla="*/ 0 w 114584"/>
                <a:gd name="connsiteY0" fmla="*/ 0 h 1473992"/>
                <a:gd name="connsiteX1" fmla="*/ 64293 w 114584"/>
                <a:gd name="connsiteY1" fmla="*/ 185737 h 1473992"/>
                <a:gd name="connsiteX2" fmla="*/ 90487 w 114584"/>
                <a:gd name="connsiteY2" fmla="*/ 385762 h 1473992"/>
                <a:gd name="connsiteX3" fmla="*/ 114300 w 114584"/>
                <a:gd name="connsiteY3" fmla="*/ 523875 h 1473992"/>
                <a:gd name="connsiteX4" fmla="*/ 73818 w 114584"/>
                <a:gd name="connsiteY4" fmla="*/ 904875 h 1473992"/>
                <a:gd name="connsiteX5" fmla="*/ 76200 w 114584"/>
                <a:gd name="connsiteY5" fmla="*/ 1009648 h 1473992"/>
                <a:gd name="connsiteX6" fmla="*/ 107156 w 114584"/>
                <a:gd name="connsiteY6" fmla="*/ 1173954 h 1473992"/>
                <a:gd name="connsiteX7" fmla="*/ 66674 w 114584"/>
                <a:gd name="connsiteY7" fmla="*/ 1354929 h 1473992"/>
                <a:gd name="connsiteX8" fmla="*/ 83343 w 114584"/>
                <a:gd name="connsiteY8" fmla="*/ 1473992 h 1473992"/>
                <a:gd name="connsiteX0" fmla="*/ 0 w 115067"/>
                <a:gd name="connsiteY0" fmla="*/ 0 h 1473992"/>
                <a:gd name="connsiteX1" fmla="*/ 64293 w 115067"/>
                <a:gd name="connsiteY1" fmla="*/ 185737 h 1473992"/>
                <a:gd name="connsiteX2" fmla="*/ 97631 w 115067"/>
                <a:gd name="connsiteY2" fmla="*/ 385762 h 1473992"/>
                <a:gd name="connsiteX3" fmla="*/ 114300 w 115067"/>
                <a:gd name="connsiteY3" fmla="*/ 523875 h 1473992"/>
                <a:gd name="connsiteX4" fmla="*/ 73818 w 115067"/>
                <a:gd name="connsiteY4" fmla="*/ 904875 h 1473992"/>
                <a:gd name="connsiteX5" fmla="*/ 76200 w 115067"/>
                <a:gd name="connsiteY5" fmla="*/ 1009648 h 1473992"/>
                <a:gd name="connsiteX6" fmla="*/ 107156 w 115067"/>
                <a:gd name="connsiteY6" fmla="*/ 1173954 h 1473992"/>
                <a:gd name="connsiteX7" fmla="*/ 66674 w 115067"/>
                <a:gd name="connsiteY7" fmla="*/ 1354929 h 1473992"/>
                <a:gd name="connsiteX8" fmla="*/ 83343 w 115067"/>
                <a:gd name="connsiteY8" fmla="*/ 1473992 h 1473992"/>
                <a:gd name="connsiteX0" fmla="*/ 0 w 115067"/>
                <a:gd name="connsiteY0" fmla="*/ 0 h 1473992"/>
                <a:gd name="connsiteX1" fmla="*/ 64293 w 115067"/>
                <a:gd name="connsiteY1" fmla="*/ 185737 h 1473992"/>
                <a:gd name="connsiteX2" fmla="*/ 97631 w 115067"/>
                <a:gd name="connsiteY2" fmla="*/ 385762 h 1473992"/>
                <a:gd name="connsiteX3" fmla="*/ 114300 w 115067"/>
                <a:gd name="connsiteY3" fmla="*/ 523875 h 1473992"/>
                <a:gd name="connsiteX4" fmla="*/ 73818 w 115067"/>
                <a:gd name="connsiteY4" fmla="*/ 904875 h 1473992"/>
                <a:gd name="connsiteX5" fmla="*/ 76200 w 115067"/>
                <a:gd name="connsiteY5" fmla="*/ 1009648 h 1473992"/>
                <a:gd name="connsiteX6" fmla="*/ 107156 w 115067"/>
                <a:gd name="connsiteY6" fmla="*/ 1173954 h 1473992"/>
                <a:gd name="connsiteX7" fmla="*/ 66674 w 115067"/>
                <a:gd name="connsiteY7" fmla="*/ 1354929 h 1473992"/>
                <a:gd name="connsiteX8" fmla="*/ 83343 w 115067"/>
                <a:gd name="connsiteY8" fmla="*/ 1473992 h 1473992"/>
                <a:gd name="connsiteX0" fmla="*/ 0 w 115067"/>
                <a:gd name="connsiteY0" fmla="*/ 0 h 1473992"/>
                <a:gd name="connsiteX1" fmla="*/ 64293 w 115067"/>
                <a:gd name="connsiteY1" fmla="*/ 185737 h 1473992"/>
                <a:gd name="connsiteX2" fmla="*/ 97631 w 115067"/>
                <a:gd name="connsiteY2" fmla="*/ 385762 h 1473992"/>
                <a:gd name="connsiteX3" fmla="*/ 114300 w 115067"/>
                <a:gd name="connsiteY3" fmla="*/ 523875 h 1473992"/>
                <a:gd name="connsiteX4" fmla="*/ 73818 w 115067"/>
                <a:gd name="connsiteY4" fmla="*/ 904875 h 1473992"/>
                <a:gd name="connsiteX5" fmla="*/ 76200 w 115067"/>
                <a:gd name="connsiteY5" fmla="*/ 1009648 h 1473992"/>
                <a:gd name="connsiteX6" fmla="*/ 107156 w 115067"/>
                <a:gd name="connsiteY6" fmla="*/ 1173954 h 1473992"/>
                <a:gd name="connsiteX7" fmla="*/ 66674 w 115067"/>
                <a:gd name="connsiteY7" fmla="*/ 1354929 h 1473992"/>
                <a:gd name="connsiteX8" fmla="*/ 83343 w 115067"/>
                <a:gd name="connsiteY8" fmla="*/ 1473992 h 1473992"/>
                <a:gd name="connsiteX0" fmla="*/ 0 w 115067"/>
                <a:gd name="connsiteY0" fmla="*/ 0 h 1473992"/>
                <a:gd name="connsiteX1" fmla="*/ 64293 w 115067"/>
                <a:gd name="connsiteY1" fmla="*/ 185737 h 1473992"/>
                <a:gd name="connsiteX2" fmla="*/ 97631 w 115067"/>
                <a:gd name="connsiteY2" fmla="*/ 385762 h 1473992"/>
                <a:gd name="connsiteX3" fmla="*/ 114300 w 115067"/>
                <a:gd name="connsiteY3" fmla="*/ 523875 h 1473992"/>
                <a:gd name="connsiteX4" fmla="*/ 73818 w 115067"/>
                <a:gd name="connsiteY4" fmla="*/ 904875 h 1473992"/>
                <a:gd name="connsiteX5" fmla="*/ 76200 w 115067"/>
                <a:gd name="connsiteY5" fmla="*/ 1009648 h 1473992"/>
                <a:gd name="connsiteX6" fmla="*/ 107156 w 115067"/>
                <a:gd name="connsiteY6" fmla="*/ 1173954 h 1473992"/>
                <a:gd name="connsiteX7" fmla="*/ 66674 w 115067"/>
                <a:gd name="connsiteY7" fmla="*/ 1354929 h 1473992"/>
                <a:gd name="connsiteX8" fmla="*/ 83343 w 115067"/>
                <a:gd name="connsiteY8"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76200 w 114951"/>
                <a:gd name="connsiteY5" fmla="*/ 1009648 h 1473992"/>
                <a:gd name="connsiteX6" fmla="*/ 107156 w 114951"/>
                <a:gd name="connsiteY6" fmla="*/ 1173954 h 1473992"/>
                <a:gd name="connsiteX7" fmla="*/ 66674 w 114951"/>
                <a:gd name="connsiteY7" fmla="*/ 1354929 h 1473992"/>
                <a:gd name="connsiteX8" fmla="*/ 83343 w 114951"/>
                <a:gd name="connsiteY8"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97631 w 114951"/>
                <a:gd name="connsiteY5" fmla="*/ 971548 h 1473992"/>
                <a:gd name="connsiteX6" fmla="*/ 107156 w 114951"/>
                <a:gd name="connsiteY6" fmla="*/ 1173954 h 1473992"/>
                <a:gd name="connsiteX7" fmla="*/ 66674 w 114951"/>
                <a:gd name="connsiteY7" fmla="*/ 1354929 h 1473992"/>
                <a:gd name="connsiteX8" fmla="*/ 83343 w 114951"/>
                <a:gd name="connsiteY8"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97631 w 114951"/>
                <a:gd name="connsiteY5" fmla="*/ 971548 h 1473992"/>
                <a:gd name="connsiteX6" fmla="*/ 107156 w 114951"/>
                <a:gd name="connsiteY6" fmla="*/ 1173954 h 1473992"/>
                <a:gd name="connsiteX7" fmla="*/ 66674 w 114951"/>
                <a:gd name="connsiteY7" fmla="*/ 1354929 h 1473992"/>
                <a:gd name="connsiteX8" fmla="*/ 83343 w 114951"/>
                <a:gd name="connsiteY8"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97631 w 114951"/>
                <a:gd name="connsiteY5" fmla="*/ 971548 h 1473992"/>
                <a:gd name="connsiteX6" fmla="*/ 104775 w 114951"/>
                <a:gd name="connsiteY6" fmla="*/ 1054891 h 1473992"/>
                <a:gd name="connsiteX7" fmla="*/ 107156 w 114951"/>
                <a:gd name="connsiteY7" fmla="*/ 1173954 h 1473992"/>
                <a:gd name="connsiteX8" fmla="*/ 66674 w 114951"/>
                <a:gd name="connsiteY8" fmla="*/ 1354929 h 1473992"/>
                <a:gd name="connsiteX9" fmla="*/ 83343 w 114951"/>
                <a:gd name="connsiteY9"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97631 w 114951"/>
                <a:gd name="connsiteY5" fmla="*/ 971548 h 1473992"/>
                <a:gd name="connsiteX6" fmla="*/ 104775 w 114951"/>
                <a:gd name="connsiteY6" fmla="*/ 1054891 h 1473992"/>
                <a:gd name="connsiteX7" fmla="*/ 107156 w 114951"/>
                <a:gd name="connsiteY7" fmla="*/ 1173954 h 1473992"/>
                <a:gd name="connsiteX8" fmla="*/ 66674 w 114951"/>
                <a:gd name="connsiteY8" fmla="*/ 1354929 h 1473992"/>
                <a:gd name="connsiteX9" fmla="*/ 83343 w 114951"/>
                <a:gd name="connsiteY9"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97631 w 114951"/>
                <a:gd name="connsiteY5" fmla="*/ 971548 h 1473992"/>
                <a:gd name="connsiteX6" fmla="*/ 104775 w 114951"/>
                <a:gd name="connsiteY6" fmla="*/ 1054891 h 1473992"/>
                <a:gd name="connsiteX7" fmla="*/ 107156 w 114951"/>
                <a:gd name="connsiteY7" fmla="*/ 1173954 h 1473992"/>
                <a:gd name="connsiteX8" fmla="*/ 66674 w 114951"/>
                <a:gd name="connsiteY8" fmla="*/ 1354929 h 1473992"/>
                <a:gd name="connsiteX9" fmla="*/ 83343 w 114951"/>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97631 w 119286"/>
                <a:gd name="connsiteY5" fmla="*/ 971548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97631 w 119286"/>
                <a:gd name="connsiteY5" fmla="*/ 978692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97631 w 119286"/>
                <a:gd name="connsiteY5" fmla="*/ 978692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97631 w 119286"/>
                <a:gd name="connsiteY5" fmla="*/ 978692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97631 w 119286"/>
                <a:gd name="connsiteY5" fmla="*/ 978692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83343 w 119286"/>
                <a:gd name="connsiteY5" fmla="*/ 983455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83343 w 119286"/>
                <a:gd name="connsiteY5" fmla="*/ 983455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83343 w 114951"/>
                <a:gd name="connsiteY5" fmla="*/ 983455 h 1473992"/>
                <a:gd name="connsiteX6" fmla="*/ 78580 w 114951"/>
                <a:gd name="connsiteY6" fmla="*/ 1066798 h 1473992"/>
                <a:gd name="connsiteX7" fmla="*/ 107156 w 114951"/>
                <a:gd name="connsiteY7" fmla="*/ 1173954 h 1473992"/>
                <a:gd name="connsiteX8" fmla="*/ 66674 w 114951"/>
                <a:gd name="connsiteY8" fmla="*/ 1354929 h 1473992"/>
                <a:gd name="connsiteX9" fmla="*/ 83343 w 114951"/>
                <a:gd name="connsiteY9"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83343 w 114951"/>
                <a:gd name="connsiteY5" fmla="*/ 983455 h 1473992"/>
                <a:gd name="connsiteX6" fmla="*/ 78580 w 114951"/>
                <a:gd name="connsiteY6" fmla="*/ 1066798 h 1473992"/>
                <a:gd name="connsiteX7" fmla="*/ 107156 w 114951"/>
                <a:gd name="connsiteY7" fmla="*/ 1173954 h 1473992"/>
                <a:gd name="connsiteX8" fmla="*/ 66674 w 114951"/>
                <a:gd name="connsiteY8" fmla="*/ 1354929 h 1473992"/>
                <a:gd name="connsiteX9" fmla="*/ 83343 w 114951"/>
                <a:gd name="connsiteY9"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69056 w 114951"/>
                <a:gd name="connsiteY5" fmla="*/ 983455 h 1473992"/>
                <a:gd name="connsiteX6" fmla="*/ 78580 w 114951"/>
                <a:gd name="connsiteY6" fmla="*/ 1066798 h 1473992"/>
                <a:gd name="connsiteX7" fmla="*/ 107156 w 114951"/>
                <a:gd name="connsiteY7" fmla="*/ 1173954 h 1473992"/>
                <a:gd name="connsiteX8" fmla="*/ 66674 w 114951"/>
                <a:gd name="connsiteY8" fmla="*/ 1354929 h 1473992"/>
                <a:gd name="connsiteX9" fmla="*/ 83343 w 114951"/>
                <a:gd name="connsiteY9"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69056 w 114951"/>
                <a:gd name="connsiteY5" fmla="*/ 983455 h 1473992"/>
                <a:gd name="connsiteX6" fmla="*/ 78580 w 114951"/>
                <a:gd name="connsiteY6" fmla="*/ 1066798 h 1473992"/>
                <a:gd name="connsiteX7" fmla="*/ 64293 w 114951"/>
                <a:gd name="connsiteY7" fmla="*/ 1181098 h 1473992"/>
                <a:gd name="connsiteX8" fmla="*/ 66674 w 114951"/>
                <a:gd name="connsiteY8" fmla="*/ 1354929 h 1473992"/>
                <a:gd name="connsiteX9" fmla="*/ 83343 w 114951"/>
                <a:gd name="connsiteY9" fmla="*/ 1473992 h 1473992"/>
                <a:gd name="connsiteX0" fmla="*/ 0 w 114951"/>
                <a:gd name="connsiteY0" fmla="*/ 0 h 1404935"/>
                <a:gd name="connsiteX1" fmla="*/ 64293 w 114951"/>
                <a:gd name="connsiteY1" fmla="*/ 185737 h 1404935"/>
                <a:gd name="connsiteX2" fmla="*/ 97631 w 114951"/>
                <a:gd name="connsiteY2" fmla="*/ 385762 h 1404935"/>
                <a:gd name="connsiteX3" fmla="*/ 114300 w 114951"/>
                <a:gd name="connsiteY3" fmla="*/ 523875 h 1404935"/>
                <a:gd name="connsiteX4" fmla="*/ 76199 w 114951"/>
                <a:gd name="connsiteY4" fmla="*/ 909637 h 1404935"/>
                <a:gd name="connsiteX5" fmla="*/ 69056 w 114951"/>
                <a:gd name="connsiteY5" fmla="*/ 983455 h 1404935"/>
                <a:gd name="connsiteX6" fmla="*/ 78580 w 114951"/>
                <a:gd name="connsiteY6" fmla="*/ 1066798 h 1404935"/>
                <a:gd name="connsiteX7" fmla="*/ 64293 w 114951"/>
                <a:gd name="connsiteY7" fmla="*/ 1181098 h 1404935"/>
                <a:gd name="connsiteX8" fmla="*/ 66674 w 114951"/>
                <a:gd name="connsiteY8" fmla="*/ 1354929 h 1404935"/>
                <a:gd name="connsiteX9" fmla="*/ 100012 w 114951"/>
                <a:gd name="connsiteY9" fmla="*/ 1404935 h 1404935"/>
                <a:gd name="connsiteX0" fmla="*/ 0 w 114951"/>
                <a:gd name="connsiteY0" fmla="*/ 0 h 1404935"/>
                <a:gd name="connsiteX1" fmla="*/ 64293 w 114951"/>
                <a:gd name="connsiteY1" fmla="*/ 185737 h 1404935"/>
                <a:gd name="connsiteX2" fmla="*/ 97631 w 114951"/>
                <a:gd name="connsiteY2" fmla="*/ 385762 h 1404935"/>
                <a:gd name="connsiteX3" fmla="*/ 114300 w 114951"/>
                <a:gd name="connsiteY3" fmla="*/ 523875 h 1404935"/>
                <a:gd name="connsiteX4" fmla="*/ 76199 w 114951"/>
                <a:gd name="connsiteY4" fmla="*/ 909637 h 1404935"/>
                <a:gd name="connsiteX5" fmla="*/ 69056 w 114951"/>
                <a:gd name="connsiteY5" fmla="*/ 983455 h 1404935"/>
                <a:gd name="connsiteX6" fmla="*/ 78580 w 114951"/>
                <a:gd name="connsiteY6" fmla="*/ 1066798 h 1404935"/>
                <a:gd name="connsiteX7" fmla="*/ 64293 w 114951"/>
                <a:gd name="connsiteY7" fmla="*/ 1181098 h 1404935"/>
                <a:gd name="connsiteX8" fmla="*/ 66674 w 114951"/>
                <a:gd name="connsiteY8" fmla="*/ 1354929 h 1404935"/>
                <a:gd name="connsiteX9" fmla="*/ 100012 w 114951"/>
                <a:gd name="connsiteY9" fmla="*/ 1404935 h 1404935"/>
                <a:gd name="connsiteX0" fmla="*/ 0 w 114951"/>
                <a:gd name="connsiteY0" fmla="*/ 0 h 1404935"/>
                <a:gd name="connsiteX1" fmla="*/ 64293 w 114951"/>
                <a:gd name="connsiteY1" fmla="*/ 185737 h 1404935"/>
                <a:gd name="connsiteX2" fmla="*/ 97631 w 114951"/>
                <a:gd name="connsiteY2" fmla="*/ 385762 h 1404935"/>
                <a:gd name="connsiteX3" fmla="*/ 114300 w 114951"/>
                <a:gd name="connsiteY3" fmla="*/ 523875 h 1404935"/>
                <a:gd name="connsiteX4" fmla="*/ 76199 w 114951"/>
                <a:gd name="connsiteY4" fmla="*/ 909637 h 1404935"/>
                <a:gd name="connsiteX5" fmla="*/ 69056 w 114951"/>
                <a:gd name="connsiteY5" fmla="*/ 983455 h 1404935"/>
                <a:gd name="connsiteX6" fmla="*/ 78580 w 114951"/>
                <a:gd name="connsiteY6" fmla="*/ 1066798 h 1404935"/>
                <a:gd name="connsiteX7" fmla="*/ 64293 w 114951"/>
                <a:gd name="connsiteY7" fmla="*/ 1181098 h 1404935"/>
                <a:gd name="connsiteX8" fmla="*/ 66674 w 114951"/>
                <a:gd name="connsiteY8" fmla="*/ 1347785 h 1404935"/>
                <a:gd name="connsiteX9" fmla="*/ 100012 w 114951"/>
                <a:gd name="connsiteY9" fmla="*/ 1404935 h 1404935"/>
                <a:gd name="connsiteX0" fmla="*/ 0 w 114951"/>
                <a:gd name="connsiteY0" fmla="*/ 0 h 1410843"/>
                <a:gd name="connsiteX1" fmla="*/ 64293 w 114951"/>
                <a:gd name="connsiteY1" fmla="*/ 185737 h 1410843"/>
                <a:gd name="connsiteX2" fmla="*/ 97631 w 114951"/>
                <a:gd name="connsiteY2" fmla="*/ 385762 h 1410843"/>
                <a:gd name="connsiteX3" fmla="*/ 114300 w 114951"/>
                <a:gd name="connsiteY3" fmla="*/ 523875 h 1410843"/>
                <a:gd name="connsiteX4" fmla="*/ 76199 w 114951"/>
                <a:gd name="connsiteY4" fmla="*/ 909637 h 1410843"/>
                <a:gd name="connsiteX5" fmla="*/ 69056 w 114951"/>
                <a:gd name="connsiteY5" fmla="*/ 983455 h 1410843"/>
                <a:gd name="connsiteX6" fmla="*/ 78580 w 114951"/>
                <a:gd name="connsiteY6" fmla="*/ 1066798 h 1410843"/>
                <a:gd name="connsiteX7" fmla="*/ 64293 w 114951"/>
                <a:gd name="connsiteY7" fmla="*/ 1181098 h 1410843"/>
                <a:gd name="connsiteX8" fmla="*/ 66674 w 114951"/>
                <a:gd name="connsiteY8" fmla="*/ 1347785 h 1410843"/>
                <a:gd name="connsiteX9" fmla="*/ 100012 w 114951"/>
                <a:gd name="connsiteY9" fmla="*/ 1404935 h 1410843"/>
                <a:gd name="connsiteX10" fmla="*/ 102393 w 114951"/>
                <a:gd name="connsiteY10" fmla="*/ 1409698 h 1410843"/>
                <a:gd name="connsiteX0" fmla="*/ 0 w 114951"/>
                <a:gd name="connsiteY0" fmla="*/ 0 h 1433511"/>
                <a:gd name="connsiteX1" fmla="*/ 64293 w 114951"/>
                <a:gd name="connsiteY1" fmla="*/ 185737 h 1433511"/>
                <a:gd name="connsiteX2" fmla="*/ 97631 w 114951"/>
                <a:gd name="connsiteY2" fmla="*/ 385762 h 1433511"/>
                <a:gd name="connsiteX3" fmla="*/ 114300 w 114951"/>
                <a:gd name="connsiteY3" fmla="*/ 523875 h 1433511"/>
                <a:gd name="connsiteX4" fmla="*/ 76199 w 114951"/>
                <a:gd name="connsiteY4" fmla="*/ 909637 h 1433511"/>
                <a:gd name="connsiteX5" fmla="*/ 69056 w 114951"/>
                <a:gd name="connsiteY5" fmla="*/ 983455 h 1433511"/>
                <a:gd name="connsiteX6" fmla="*/ 78580 w 114951"/>
                <a:gd name="connsiteY6" fmla="*/ 1066798 h 1433511"/>
                <a:gd name="connsiteX7" fmla="*/ 64293 w 114951"/>
                <a:gd name="connsiteY7" fmla="*/ 1181098 h 1433511"/>
                <a:gd name="connsiteX8" fmla="*/ 66674 w 114951"/>
                <a:gd name="connsiteY8" fmla="*/ 1347785 h 1433511"/>
                <a:gd name="connsiteX9" fmla="*/ 100012 w 114951"/>
                <a:gd name="connsiteY9" fmla="*/ 1404935 h 1433511"/>
                <a:gd name="connsiteX10" fmla="*/ 114299 w 114951"/>
                <a:gd name="connsiteY10" fmla="*/ 1433511 h 1433511"/>
                <a:gd name="connsiteX0" fmla="*/ 0 w 116681"/>
                <a:gd name="connsiteY0" fmla="*/ 0 h 1438273"/>
                <a:gd name="connsiteX1" fmla="*/ 64293 w 116681"/>
                <a:gd name="connsiteY1" fmla="*/ 185737 h 1438273"/>
                <a:gd name="connsiteX2" fmla="*/ 97631 w 116681"/>
                <a:gd name="connsiteY2" fmla="*/ 385762 h 1438273"/>
                <a:gd name="connsiteX3" fmla="*/ 114300 w 116681"/>
                <a:gd name="connsiteY3" fmla="*/ 523875 h 1438273"/>
                <a:gd name="connsiteX4" fmla="*/ 76199 w 116681"/>
                <a:gd name="connsiteY4" fmla="*/ 909637 h 1438273"/>
                <a:gd name="connsiteX5" fmla="*/ 69056 w 116681"/>
                <a:gd name="connsiteY5" fmla="*/ 983455 h 1438273"/>
                <a:gd name="connsiteX6" fmla="*/ 78580 w 116681"/>
                <a:gd name="connsiteY6" fmla="*/ 1066798 h 1438273"/>
                <a:gd name="connsiteX7" fmla="*/ 64293 w 116681"/>
                <a:gd name="connsiteY7" fmla="*/ 1181098 h 1438273"/>
                <a:gd name="connsiteX8" fmla="*/ 66674 w 116681"/>
                <a:gd name="connsiteY8" fmla="*/ 1347785 h 1438273"/>
                <a:gd name="connsiteX9" fmla="*/ 100012 w 116681"/>
                <a:gd name="connsiteY9" fmla="*/ 1404935 h 1438273"/>
                <a:gd name="connsiteX10" fmla="*/ 114299 w 116681"/>
                <a:gd name="connsiteY10" fmla="*/ 1433511 h 1438273"/>
                <a:gd name="connsiteX11" fmla="*/ 116681 w 116681"/>
                <a:gd name="connsiteY11" fmla="*/ 1438273 h 1438273"/>
                <a:gd name="connsiteX0" fmla="*/ 0 w 128587"/>
                <a:gd name="connsiteY0" fmla="*/ 0 h 1528760"/>
                <a:gd name="connsiteX1" fmla="*/ 64293 w 128587"/>
                <a:gd name="connsiteY1" fmla="*/ 185737 h 1528760"/>
                <a:gd name="connsiteX2" fmla="*/ 97631 w 128587"/>
                <a:gd name="connsiteY2" fmla="*/ 385762 h 1528760"/>
                <a:gd name="connsiteX3" fmla="*/ 114300 w 128587"/>
                <a:gd name="connsiteY3" fmla="*/ 523875 h 1528760"/>
                <a:gd name="connsiteX4" fmla="*/ 76199 w 128587"/>
                <a:gd name="connsiteY4" fmla="*/ 909637 h 1528760"/>
                <a:gd name="connsiteX5" fmla="*/ 69056 w 128587"/>
                <a:gd name="connsiteY5" fmla="*/ 983455 h 1528760"/>
                <a:gd name="connsiteX6" fmla="*/ 78580 w 128587"/>
                <a:gd name="connsiteY6" fmla="*/ 1066798 h 1528760"/>
                <a:gd name="connsiteX7" fmla="*/ 64293 w 128587"/>
                <a:gd name="connsiteY7" fmla="*/ 1181098 h 1528760"/>
                <a:gd name="connsiteX8" fmla="*/ 66674 w 128587"/>
                <a:gd name="connsiteY8" fmla="*/ 1347785 h 1528760"/>
                <a:gd name="connsiteX9" fmla="*/ 100012 w 128587"/>
                <a:gd name="connsiteY9" fmla="*/ 1404935 h 1528760"/>
                <a:gd name="connsiteX10" fmla="*/ 114299 w 128587"/>
                <a:gd name="connsiteY10" fmla="*/ 1433511 h 1528760"/>
                <a:gd name="connsiteX11" fmla="*/ 128587 w 128587"/>
                <a:gd name="connsiteY11" fmla="*/ 1528760 h 1528760"/>
                <a:gd name="connsiteX0" fmla="*/ 0 w 129149"/>
                <a:gd name="connsiteY0" fmla="*/ 0 h 1533146"/>
                <a:gd name="connsiteX1" fmla="*/ 64293 w 129149"/>
                <a:gd name="connsiteY1" fmla="*/ 185737 h 1533146"/>
                <a:gd name="connsiteX2" fmla="*/ 97631 w 129149"/>
                <a:gd name="connsiteY2" fmla="*/ 385762 h 1533146"/>
                <a:gd name="connsiteX3" fmla="*/ 114300 w 129149"/>
                <a:gd name="connsiteY3" fmla="*/ 523875 h 1533146"/>
                <a:gd name="connsiteX4" fmla="*/ 76199 w 129149"/>
                <a:gd name="connsiteY4" fmla="*/ 909637 h 1533146"/>
                <a:gd name="connsiteX5" fmla="*/ 69056 w 129149"/>
                <a:gd name="connsiteY5" fmla="*/ 983455 h 1533146"/>
                <a:gd name="connsiteX6" fmla="*/ 78580 w 129149"/>
                <a:gd name="connsiteY6" fmla="*/ 1066798 h 1533146"/>
                <a:gd name="connsiteX7" fmla="*/ 64293 w 129149"/>
                <a:gd name="connsiteY7" fmla="*/ 1181098 h 1533146"/>
                <a:gd name="connsiteX8" fmla="*/ 66674 w 129149"/>
                <a:gd name="connsiteY8" fmla="*/ 1347785 h 1533146"/>
                <a:gd name="connsiteX9" fmla="*/ 100012 w 129149"/>
                <a:gd name="connsiteY9" fmla="*/ 1404935 h 1533146"/>
                <a:gd name="connsiteX10" fmla="*/ 114299 w 129149"/>
                <a:gd name="connsiteY10" fmla="*/ 1433511 h 1533146"/>
                <a:gd name="connsiteX11" fmla="*/ 128587 w 129149"/>
                <a:gd name="connsiteY11" fmla="*/ 1528760 h 1533146"/>
                <a:gd name="connsiteX12" fmla="*/ 126206 w 129149"/>
                <a:gd name="connsiteY12" fmla="*/ 1516853 h 1533146"/>
                <a:gd name="connsiteX0" fmla="*/ 0 w 143026"/>
                <a:gd name="connsiteY0" fmla="*/ 0 h 1541697"/>
                <a:gd name="connsiteX1" fmla="*/ 64293 w 143026"/>
                <a:gd name="connsiteY1" fmla="*/ 185737 h 1541697"/>
                <a:gd name="connsiteX2" fmla="*/ 97631 w 143026"/>
                <a:gd name="connsiteY2" fmla="*/ 385762 h 1541697"/>
                <a:gd name="connsiteX3" fmla="*/ 114300 w 143026"/>
                <a:gd name="connsiteY3" fmla="*/ 523875 h 1541697"/>
                <a:gd name="connsiteX4" fmla="*/ 76199 w 143026"/>
                <a:gd name="connsiteY4" fmla="*/ 909637 h 1541697"/>
                <a:gd name="connsiteX5" fmla="*/ 69056 w 143026"/>
                <a:gd name="connsiteY5" fmla="*/ 983455 h 1541697"/>
                <a:gd name="connsiteX6" fmla="*/ 78580 w 143026"/>
                <a:gd name="connsiteY6" fmla="*/ 1066798 h 1541697"/>
                <a:gd name="connsiteX7" fmla="*/ 64293 w 143026"/>
                <a:gd name="connsiteY7" fmla="*/ 1181098 h 1541697"/>
                <a:gd name="connsiteX8" fmla="*/ 66674 w 143026"/>
                <a:gd name="connsiteY8" fmla="*/ 1347785 h 1541697"/>
                <a:gd name="connsiteX9" fmla="*/ 100012 w 143026"/>
                <a:gd name="connsiteY9" fmla="*/ 1404935 h 1541697"/>
                <a:gd name="connsiteX10" fmla="*/ 114299 w 143026"/>
                <a:gd name="connsiteY10" fmla="*/ 1433511 h 1541697"/>
                <a:gd name="connsiteX11" fmla="*/ 142875 w 143026"/>
                <a:gd name="connsiteY11" fmla="*/ 1538285 h 1541697"/>
                <a:gd name="connsiteX12" fmla="*/ 126206 w 143026"/>
                <a:gd name="connsiteY12" fmla="*/ 1516853 h 1541697"/>
                <a:gd name="connsiteX0" fmla="*/ 0 w 143026"/>
                <a:gd name="connsiteY0" fmla="*/ 0 h 1541517"/>
                <a:gd name="connsiteX1" fmla="*/ 64293 w 143026"/>
                <a:gd name="connsiteY1" fmla="*/ 185737 h 1541517"/>
                <a:gd name="connsiteX2" fmla="*/ 97631 w 143026"/>
                <a:gd name="connsiteY2" fmla="*/ 385762 h 1541517"/>
                <a:gd name="connsiteX3" fmla="*/ 114300 w 143026"/>
                <a:gd name="connsiteY3" fmla="*/ 523875 h 1541517"/>
                <a:gd name="connsiteX4" fmla="*/ 76199 w 143026"/>
                <a:gd name="connsiteY4" fmla="*/ 909637 h 1541517"/>
                <a:gd name="connsiteX5" fmla="*/ 69056 w 143026"/>
                <a:gd name="connsiteY5" fmla="*/ 983455 h 1541517"/>
                <a:gd name="connsiteX6" fmla="*/ 78580 w 143026"/>
                <a:gd name="connsiteY6" fmla="*/ 1066798 h 1541517"/>
                <a:gd name="connsiteX7" fmla="*/ 64293 w 143026"/>
                <a:gd name="connsiteY7" fmla="*/ 1181098 h 1541517"/>
                <a:gd name="connsiteX8" fmla="*/ 66674 w 143026"/>
                <a:gd name="connsiteY8" fmla="*/ 1347785 h 1541517"/>
                <a:gd name="connsiteX9" fmla="*/ 100012 w 143026"/>
                <a:gd name="connsiteY9" fmla="*/ 1404935 h 1541517"/>
                <a:gd name="connsiteX10" fmla="*/ 114299 w 143026"/>
                <a:gd name="connsiteY10" fmla="*/ 1433511 h 1541517"/>
                <a:gd name="connsiteX11" fmla="*/ 142875 w 143026"/>
                <a:gd name="connsiteY11" fmla="*/ 1538285 h 1541517"/>
                <a:gd name="connsiteX12" fmla="*/ 126206 w 143026"/>
                <a:gd name="connsiteY12" fmla="*/ 1514472 h 1541517"/>
                <a:gd name="connsiteX0" fmla="*/ 0 w 145391"/>
                <a:gd name="connsiteY0" fmla="*/ 0 h 1543736"/>
                <a:gd name="connsiteX1" fmla="*/ 64293 w 145391"/>
                <a:gd name="connsiteY1" fmla="*/ 185737 h 1543736"/>
                <a:gd name="connsiteX2" fmla="*/ 97631 w 145391"/>
                <a:gd name="connsiteY2" fmla="*/ 385762 h 1543736"/>
                <a:gd name="connsiteX3" fmla="*/ 114300 w 145391"/>
                <a:gd name="connsiteY3" fmla="*/ 523875 h 1543736"/>
                <a:gd name="connsiteX4" fmla="*/ 76199 w 145391"/>
                <a:gd name="connsiteY4" fmla="*/ 909637 h 1543736"/>
                <a:gd name="connsiteX5" fmla="*/ 69056 w 145391"/>
                <a:gd name="connsiteY5" fmla="*/ 983455 h 1543736"/>
                <a:gd name="connsiteX6" fmla="*/ 78580 w 145391"/>
                <a:gd name="connsiteY6" fmla="*/ 1066798 h 1543736"/>
                <a:gd name="connsiteX7" fmla="*/ 64293 w 145391"/>
                <a:gd name="connsiteY7" fmla="*/ 1181098 h 1543736"/>
                <a:gd name="connsiteX8" fmla="*/ 66674 w 145391"/>
                <a:gd name="connsiteY8" fmla="*/ 1347785 h 1543736"/>
                <a:gd name="connsiteX9" fmla="*/ 100012 w 145391"/>
                <a:gd name="connsiteY9" fmla="*/ 1404935 h 1543736"/>
                <a:gd name="connsiteX10" fmla="*/ 114299 w 145391"/>
                <a:gd name="connsiteY10" fmla="*/ 1433511 h 1543736"/>
                <a:gd name="connsiteX11" fmla="*/ 145256 w 145391"/>
                <a:gd name="connsiteY11" fmla="*/ 1540666 h 1543736"/>
                <a:gd name="connsiteX12" fmla="*/ 126206 w 145391"/>
                <a:gd name="connsiteY12" fmla="*/ 1514472 h 1543736"/>
                <a:gd name="connsiteX0" fmla="*/ 0 w 131357"/>
                <a:gd name="connsiteY0" fmla="*/ 0 h 1522963"/>
                <a:gd name="connsiteX1" fmla="*/ 64293 w 131357"/>
                <a:gd name="connsiteY1" fmla="*/ 185737 h 1522963"/>
                <a:gd name="connsiteX2" fmla="*/ 97631 w 131357"/>
                <a:gd name="connsiteY2" fmla="*/ 385762 h 1522963"/>
                <a:gd name="connsiteX3" fmla="*/ 114300 w 131357"/>
                <a:gd name="connsiteY3" fmla="*/ 523875 h 1522963"/>
                <a:gd name="connsiteX4" fmla="*/ 76199 w 131357"/>
                <a:gd name="connsiteY4" fmla="*/ 909637 h 1522963"/>
                <a:gd name="connsiteX5" fmla="*/ 69056 w 131357"/>
                <a:gd name="connsiteY5" fmla="*/ 983455 h 1522963"/>
                <a:gd name="connsiteX6" fmla="*/ 78580 w 131357"/>
                <a:gd name="connsiteY6" fmla="*/ 1066798 h 1522963"/>
                <a:gd name="connsiteX7" fmla="*/ 64293 w 131357"/>
                <a:gd name="connsiteY7" fmla="*/ 1181098 h 1522963"/>
                <a:gd name="connsiteX8" fmla="*/ 66674 w 131357"/>
                <a:gd name="connsiteY8" fmla="*/ 1347785 h 1522963"/>
                <a:gd name="connsiteX9" fmla="*/ 100012 w 131357"/>
                <a:gd name="connsiteY9" fmla="*/ 1404935 h 1522963"/>
                <a:gd name="connsiteX10" fmla="*/ 114299 w 131357"/>
                <a:gd name="connsiteY10" fmla="*/ 1433511 h 1522963"/>
                <a:gd name="connsiteX11" fmla="*/ 130969 w 131357"/>
                <a:gd name="connsiteY11" fmla="*/ 1516854 h 1522963"/>
                <a:gd name="connsiteX12" fmla="*/ 126206 w 131357"/>
                <a:gd name="connsiteY12" fmla="*/ 1514472 h 1522963"/>
                <a:gd name="connsiteX0" fmla="*/ 0 w 133349"/>
                <a:gd name="connsiteY0" fmla="*/ 0 h 1522963"/>
                <a:gd name="connsiteX1" fmla="*/ 64293 w 133349"/>
                <a:gd name="connsiteY1" fmla="*/ 185737 h 1522963"/>
                <a:gd name="connsiteX2" fmla="*/ 97631 w 133349"/>
                <a:gd name="connsiteY2" fmla="*/ 385762 h 1522963"/>
                <a:gd name="connsiteX3" fmla="*/ 114300 w 133349"/>
                <a:gd name="connsiteY3" fmla="*/ 523875 h 1522963"/>
                <a:gd name="connsiteX4" fmla="*/ 76199 w 133349"/>
                <a:gd name="connsiteY4" fmla="*/ 909637 h 1522963"/>
                <a:gd name="connsiteX5" fmla="*/ 69056 w 133349"/>
                <a:gd name="connsiteY5" fmla="*/ 983455 h 1522963"/>
                <a:gd name="connsiteX6" fmla="*/ 78580 w 133349"/>
                <a:gd name="connsiteY6" fmla="*/ 1066798 h 1522963"/>
                <a:gd name="connsiteX7" fmla="*/ 64293 w 133349"/>
                <a:gd name="connsiteY7" fmla="*/ 1181098 h 1522963"/>
                <a:gd name="connsiteX8" fmla="*/ 66674 w 133349"/>
                <a:gd name="connsiteY8" fmla="*/ 1347785 h 1522963"/>
                <a:gd name="connsiteX9" fmla="*/ 100012 w 133349"/>
                <a:gd name="connsiteY9" fmla="*/ 1404935 h 1522963"/>
                <a:gd name="connsiteX10" fmla="*/ 114299 w 133349"/>
                <a:gd name="connsiteY10" fmla="*/ 1433511 h 1522963"/>
                <a:gd name="connsiteX11" fmla="*/ 130969 w 133349"/>
                <a:gd name="connsiteY11" fmla="*/ 1516854 h 1522963"/>
                <a:gd name="connsiteX12" fmla="*/ 126206 w 133349"/>
                <a:gd name="connsiteY12" fmla="*/ 1514472 h 1522963"/>
                <a:gd name="connsiteX13" fmla="*/ 133349 w 133349"/>
                <a:gd name="connsiteY13" fmla="*/ 1516853 h 1522963"/>
                <a:gd name="connsiteX0" fmla="*/ 0 w 150018"/>
                <a:gd name="connsiteY0" fmla="*/ 0 h 1576385"/>
                <a:gd name="connsiteX1" fmla="*/ 64293 w 150018"/>
                <a:gd name="connsiteY1" fmla="*/ 185737 h 1576385"/>
                <a:gd name="connsiteX2" fmla="*/ 97631 w 150018"/>
                <a:gd name="connsiteY2" fmla="*/ 385762 h 1576385"/>
                <a:gd name="connsiteX3" fmla="*/ 114300 w 150018"/>
                <a:gd name="connsiteY3" fmla="*/ 523875 h 1576385"/>
                <a:gd name="connsiteX4" fmla="*/ 76199 w 150018"/>
                <a:gd name="connsiteY4" fmla="*/ 909637 h 1576385"/>
                <a:gd name="connsiteX5" fmla="*/ 69056 w 150018"/>
                <a:gd name="connsiteY5" fmla="*/ 983455 h 1576385"/>
                <a:gd name="connsiteX6" fmla="*/ 78580 w 150018"/>
                <a:gd name="connsiteY6" fmla="*/ 1066798 h 1576385"/>
                <a:gd name="connsiteX7" fmla="*/ 64293 w 150018"/>
                <a:gd name="connsiteY7" fmla="*/ 1181098 h 1576385"/>
                <a:gd name="connsiteX8" fmla="*/ 66674 w 150018"/>
                <a:gd name="connsiteY8" fmla="*/ 1347785 h 1576385"/>
                <a:gd name="connsiteX9" fmla="*/ 100012 w 150018"/>
                <a:gd name="connsiteY9" fmla="*/ 1404935 h 1576385"/>
                <a:gd name="connsiteX10" fmla="*/ 114299 w 150018"/>
                <a:gd name="connsiteY10" fmla="*/ 1433511 h 1576385"/>
                <a:gd name="connsiteX11" fmla="*/ 130969 w 150018"/>
                <a:gd name="connsiteY11" fmla="*/ 1516854 h 1576385"/>
                <a:gd name="connsiteX12" fmla="*/ 126206 w 150018"/>
                <a:gd name="connsiteY12" fmla="*/ 1514472 h 1576385"/>
                <a:gd name="connsiteX13" fmla="*/ 150018 w 150018"/>
                <a:gd name="connsiteY13" fmla="*/ 1576385 h 1576385"/>
                <a:gd name="connsiteX0" fmla="*/ 0 w 152659"/>
                <a:gd name="connsiteY0" fmla="*/ 0 h 1583730"/>
                <a:gd name="connsiteX1" fmla="*/ 64293 w 152659"/>
                <a:gd name="connsiteY1" fmla="*/ 185737 h 1583730"/>
                <a:gd name="connsiteX2" fmla="*/ 97631 w 152659"/>
                <a:gd name="connsiteY2" fmla="*/ 385762 h 1583730"/>
                <a:gd name="connsiteX3" fmla="*/ 114300 w 152659"/>
                <a:gd name="connsiteY3" fmla="*/ 523875 h 1583730"/>
                <a:gd name="connsiteX4" fmla="*/ 76199 w 152659"/>
                <a:gd name="connsiteY4" fmla="*/ 909637 h 1583730"/>
                <a:gd name="connsiteX5" fmla="*/ 69056 w 152659"/>
                <a:gd name="connsiteY5" fmla="*/ 983455 h 1583730"/>
                <a:gd name="connsiteX6" fmla="*/ 78580 w 152659"/>
                <a:gd name="connsiteY6" fmla="*/ 1066798 h 1583730"/>
                <a:gd name="connsiteX7" fmla="*/ 64293 w 152659"/>
                <a:gd name="connsiteY7" fmla="*/ 1181098 h 1583730"/>
                <a:gd name="connsiteX8" fmla="*/ 66674 w 152659"/>
                <a:gd name="connsiteY8" fmla="*/ 1347785 h 1583730"/>
                <a:gd name="connsiteX9" fmla="*/ 100012 w 152659"/>
                <a:gd name="connsiteY9" fmla="*/ 1404935 h 1583730"/>
                <a:gd name="connsiteX10" fmla="*/ 114299 w 152659"/>
                <a:gd name="connsiteY10" fmla="*/ 1433511 h 1583730"/>
                <a:gd name="connsiteX11" fmla="*/ 130969 w 152659"/>
                <a:gd name="connsiteY11" fmla="*/ 1516854 h 1583730"/>
                <a:gd name="connsiteX12" fmla="*/ 126206 w 152659"/>
                <a:gd name="connsiteY12" fmla="*/ 1514472 h 1583730"/>
                <a:gd name="connsiteX13" fmla="*/ 150018 w 152659"/>
                <a:gd name="connsiteY13" fmla="*/ 1576385 h 1583730"/>
                <a:gd name="connsiteX14" fmla="*/ 152398 w 152659"/>
                <a:gd name="connsiteY14" fmla="*/ 1583528 h 1583730"/>
                <a:gd name="connsiteX0" fmla="*/ 0 w 150975"/>
                <a:gd name="connsiteY0" fmla="*/ 0 h 1645440"/>
                <a:gd name="connsiteX1" fmla="*/ 64293 w 150975"/>
                <a:gd name="connsiteY1" fmla="*/ 185737 h 1645440"/>
                <a:gd name="connsiteX2" fmla="*/ 97631 w 150975"/>
                <a:gd name="connsiteY2" fmla="*/ 385762 h 1645440"/>
                <a:gd name="connsiteX3" fmla="*/ 114300 w 150975"/>
                <a:gd name="connsiteY3" fmla="*/ 523875 h 1645440"/>
                <a:gd name="connsiteX4" fmla="*/ 76199 w 150975"/>
                <a:gd name="connsiteY4" fmla="*/ 909637 h 1645440"/>
                <a:gd name="connsiteX5" fmla="*/ 69056 w 150975"/>
                <a:gd name="connsiteY5" fmla="*/ 983455 h 1645440"/>
                <a:gd name="connsiteX6" fmla="*/ 78580 w 150975"/>
                <a:gd name="connsiteY6" fmla="*/ 1066798 h 1645440"/>
                <a:gd name="connsiteX7" fmla="*/ 64293 w 150975"/>
                <a:gd name="connsiteY7" fmla="*/ 1181098 h 1645440"/>
                <a:gd name="connsiteX8" fmla="*/ 66674 w 150975"/>
                <a:gd name="connsiteY8" fmla="*/ 1347785 h 1645440"/>
                <a:gd name="connsiteX9" fmla="*/ 100012 w 150975"/>
                <a:gd name="connsiteY9" fmla="*/ 1404935 h 1645440"/>
                <a:gd name="connsiteX10" fmla="*/ 114299 w 150975"/>
                <a:gd name="connsiteY10" fmla="*/ 1433511 h 1645440"/>
                <a:gd name="connsiteX11" fmla="*/ 130969 w 150975"/>
                <a:gd name="connsiteY11" fmla="*/ 1516854 h 1645440"/>
                <a:gd name="connsiteX12" fmla="*/ 126206 w 150975"/>
                <a:gd name="connsiteY12" fmla="*/ 1514472 h 1645440"/>
                <a:gd name="connsiteX13" fmla="*/ 150018 w 150975"/>
                <a:gd name="connsiteY13" fmla="*/ 1576385 h 1645440"/>
                <a:gd name="connsiteX14" fmla="*/ 142873 w 150975"/>
                <a:gd name="connsiteY14" fmla="*/ 1645440 h 1645440"/>
                <a:gd name="connsiteX0" fmla="*/ 0 w 152659"/>
                <a:gd name="connsiteY0" fmla="*/ 0 h 1619246"/>
                <a:gd name="connsiteX1" fmla="*/ 64293 w 152659"/>
                <a:gd name="connsiteY1" fmla="*/ 185737 h 1619246"/>
                <a:gd name="connsiteX2" fmla="*/ 97631 w 152659"/>
                <a:gd name="connsiteY2" fmla="*/ 385762 h 1619246"/>
                <a:gd name="connsiteX3" fmla="*/ 114300 w 152659"/>
                <a:gd name="connsiteY3" fmla="*/ 523875 h 1619246"/>
                <a:gd name="connsiteX4" fmla="*/ 76199 w 152659"/>
                <a:gd name="connsiteY4" fmla="*/ 909637 h 1619246"/>
                <a:gd name="connsiteX5" fmla="*/ 69056 w 152659"/>
                <a:gd name="connsiteY5" fmla="*/ 983455 h 1619246"/>
                <a:gd name="connsiteX6" fmla="*/ 78580 w 152659"/>
                <a:gd name="connsiteY6" fmla="*/ 1066798 h 1619246"/>
                <a:gd name="connsiteX7" fmla="*/ 64293 w 152659"/>
                <a:gd name="connsiteY7" fmla="*/ 1181098 h 1619246"/>
                <a:gd name="connsiteX8" fmla="*/ 66674 w 152659"/>
                <a:gd name="connsiteY8" fmla="*/ 1347785 h 1619246"/>
                <a:gd name="connsiteX9" fmla="*/ 100012 w 152659"/>
                <a:gd name="connsiteY9" fmla="*/ 1404935 h 1619246"/>
                <a:gd name="connsiteX10" fmla="*/ 114299 w 152659"/>
                <a:gd name="connsiteY10" fmla="*/ 1433511 h 1619246"/>
                <a:gd name="connsiteX11" fmla="*/ 130969 w 152659"/>
                <a:gd name="connsiteY11" fmla="*/ 1516854 h 1619246"/>
                <a:gd name="connsiteX12" fmla="*/ 126206 w 152659"/>
                <a:gd name="connsiteY12" fmla="*/ 1514472 h 1619246"/>
                <a:gd name="connsiteX13" fmla="*/ 150018 w 152659"/>
                <a:gd name="connsiteY13" fmla="*/ 1576385 h 1619246"/>
                <a:gd name="connsiteX14" fmla="*/ 152398 w 152659"/>
                <a:gd name="connsiteY14" fmla="*/ 1619246 h 1619246"/>
                <a:gd name="connsiteX0" fmla="*/ 0 w 152659"/>
                <a:gd name="connsiteY0" fmla="*/ 0 h 1619246"/>
                <a:gd name="connsiteX1" fmla="*/ 64293 w 152659"/>
                <a:gd name="connsiteY1" fmla="*/ 185737 h 1619246"/>
                <a:gd name="connsiteX2" fmla="*/ 97631 w 152659"/>
                <a:gd name="connsiteY2" fmla="*/ 385762 h 1619246"/>
                <a:gd name="connsiteX3" fmla="*/ 114300 w 152659"/>
                <a:gd name="connsiteY3" fmla="*/ 523875 h 1619246"/>
                <a:gd name="connsiteX4" fmla="*/ 76199 w 152659"/>
                <a:gd name="connsiteY4" fmla="*/ 909637 h 1619246"/>
                <a:gd name="connsiteX5" fmla="*/ 69056 w 152659"/>
                <a:gd name="connsiteY5" fmla="*/ 954880 h 1619246"/>
                <a:gd name="connsiteX6" fmla="*/ 78580 w 152659"/>
                <a:gd name="connsiteY6" fmla="*/ 1066798 h 1619246"/>
                <a:gd name="connsiteX7" fmla="*/ 64293 w 152659"/>
                <a:gd name="connsiteY7" fmla="*/ 1181098 h 1619246"/>
                <a:gd name="connsiteX8" fmla="*/ 66674 w 152659"/>
                <a:gd name="connsiteY8" fmla="*/ 1347785 h 1619246"/>
                <a:gd name="connsiteX9" fmla="*/ 100012 w 152659"/>
                <a:gd name="connsiteY9" fmla="*/ 1404935 h 1619246"/>
                <a:gd name="connsiteX10" fmla="*/ 114299 w 152659"/>
                <a:gd name="connsiteY10" fmla="*/ 1433511 h 1619246"/>
                <a:gd name="connsiteX11" fmla="*/ 130969 w 152659"/>
                <a:gd name="connsiteY11" fmla="*/ 1516854 h 1619246"/>
                <a:gd name="connsiteX12" fmla="*/ 126206 w 152659"/>
                <a:gd name="connsiteY12" fmla="*/ 1514472 h 1619246"/>
                <a:gd name="connsiteX13" fmla="*/ 150018 w 152659"/>
                <a:gd name="connsiteY13" fmla="*/ 1576385 h 1619246"/>
                <a:gd name="connsiteX14" fmla="*/ 152398 w 152659"/>
                <a:gd name="connsiteY14" fmla="*/ 1619246 h 1619246"/>
                <a:gd name="connsiteX0" fmla="*/ 0 w 152659"/>
                <a:gd name="connsiteY0" fmla="*/ 0 h 1619246"/>
                <a:gd name="connsiteX1" fmla="*/ 64293 w 152659"/>
                <a:gd name="connsiteY1" fmla="*/ 185737 h 1619246"/>
                <a:gd name="connsiteX2" fmla="*/ 97631 w 152659"/>
                <a:gd name="connsiteY2" fmla="*/ 385762 h 1619246"/>
                <a:gd name="connsiteX3" fmla="*/ 114300 w 152659"/>
                <a:gd name="connsiteY3" fmla="*/ 523875 h 1619246"/>
                <a:gd name="connsiteX4" fmla="*/ 76199 w 152659"/>
                <a:gd name="connsiteY4" fmla="*/ 909637 h 1619246"/>
                <a:gd name="connsiteX5" fmla="*/ 69056 w 152659"/>
                <a:gd name="connsiteY5" fmla="*/ 954880 h 1619246"/>
                <a:gd name="connsiteX6" fmla="*/ 84930 w 152659"/>
                <a:gd name="connsiteY6" fmla="*/ 1003298 h 1619246"/>
                <a:gd name="connsiteX7" fmla="*/ 64293 w 152659"/>
                <a:gd name="connsiteY7" fmla="*/ 1181098 h 1619246"/>
                <a:gd name="connsiteX8" fmla="*/ 66674 w 152659"/>
                <a:gd name="connsiteY8" fmla="*/ 1347785 h 1619246"/>
                <a:gd name="connsiteX9" fmla="*/ 100012 w 152659"/>
                <a:gd name="connsiteY9" fmla="*/ 1404935 h 1619246"/>
                <a:gd name="connsiteX10" fmla="*/ 114299 w 152659"/>
                <a:gd name="connsiteY10" fmla="*/ 1433511 h 1619246"/>
                <a:gd name="connsiteX11" fmla="*/ 130969 w 152659"/>
                <a:gd name="connsiteY11" fmla="*/ 1516854 h 1619246"/>
                <a:gd name="connsiteX12" fmla="*/ 126206 w 152659"/>
                <a:gd name="connsiteY12" fmla="*/ 1514472 h 1619246"/>
                <a:gd name="connsiteX13" fmla="*/ 150018 w 152659"/>
                <a:gd name="connsiteY13" fmla="*/ 1576385 h 1619246"/>
                <a:gd name="connsiteX14" fmla="*/ 152398 w 152659"/>
                <a:gd name="connsiteY14" fmla="*/ 1619246 h 1619246"/>
                <a:gd name="connsiteX0" fmla="*/ 0 w 152659"/>
                <a:gd name="connsiteY0" fmla="*/ 0 h 1619246"/>
                <a:gd name="connsiteX1" fmla="*/ 64293 w 152659"/>
                <a:gd name="connsiteY1" fmla="*/ 185737 h 1619246"/>
                <a:gd name="connsiteX2" fmla="*/ 97631 w 152659"/>
                <a:gd name="connsiteY2" fmla="*/ 385762 h 1619246"/>
                <a:gd name="connsiteX3" fmla="*/ 114300 w 152659"/>
                <a:gd name="connsiteY3" fmla="*/ 523875 h 1619246"/>
                <a:gd name="connsiteX4" fmla="*/ 76199 w 152659"/>
                <a:gd name="connsiteY4" fmla="*/ 909637 h 1619246"/>
                <a:gd name="connsiteX5" fmla="*/ 69056 w 152659"/>
                <a:gd name="connsiteY5" fmla="*/ 954880 h 1619246"/>
                <a:gd name="connsiteX6" fmla="*/ 78580 w 152659"/>
                <a:gd name="connsiteY6" fmla="*/ 1028698 h 1619246"/>
                <a:gd name="connsiteX7" fmla="*/ 64293 w 152659"/>
                <a:gd name="connsiteY7" fmla="*/ 1181098 h 1619246"/>
                <a:gd name="connsiteX8" fmla="*/ 66674 w 152659"/>
                <a:gd name="connsiteY8" fmla="*/ 1347785 h 1619246"/>
                <a:gd name="connsiteX9" fmla="*/ 100012 w 152659"/>
                <a:gd name="connsiteY9" fmla="*/ 1404935 h 1619246"/>
                <a:gd name="connsiteX10" fmla="*/ 114299 w 152659"/>
                <a:gd name="connsiteY10" fmla="*/ 1433511 h 1619246"/>
                <a:gd name="connsiteX11" fmla="*/ 130969 w 152659"/>
                <a:gd name="connsiteY11" fmla="*/ 1516854 h 1619246"/>
                <a:gd name="connsiteX12" fmla="*/ 126206 w 152659"/>
                <a:gd name="connsiteY12" fmla="*/ 1514472 h 1619246"/>
                <a:gd name="connsiteX13" fmla="*/ 150018 w 152659"/>
                <a:gd name="connsiteY13" fmla="*/ 1576385 h 1619246"/>
                <a:gd name="connsiteX14" fmla="*/ 152398 w 152659"/>
                <a:gd name="connsiteY14" fmla="*/ 1619246 h 1619246"/>
                <a:gd name="connsiteX0" fmla="*/ 0 w 152659"/>
                <a:gd name="connsiteY0" fmla="*/ 0 h 1619246"/>
                <a:gd name="connsiteX1" fmla="*/ 64293 w 152659"/>
                <a:gd name="connsiteY1" fmla="*/ 185737 h 1619246"/>
                <a:gd name="connsiteX2" fmla="*/ 97631 w 152659"/>
                <a:gd name="connsiteY2" fmla="*/ 385762 h 1619246"/>
                <a:gd name="connsiteX3" fmla="*/ 114300 w 152659"/>
                <a:gd name="connsiteY3" fmla="*/ 523875 h 1619246"/>
                <a:gd name="connsiteX4" fmla="*/ 76199 w 152659"/>
                <a:gd name="connsiteY4" fmla="*/ 909637 h 1619246"/>
                <a:gd name="connsiteX5" fmla="*/ 69056 w 152659"/>
                <a:gd name="connsiteY5" fmla="*/ 954880 h 1619246"/>
                <a:gd name="connsiteX6" fmla="*/ 78580 w 152659"/>
                <a:gd name="connsiteY6" fmla="*/ 1028698 h 1619246"/>
                <a:gd name="connsiteX7" fmla="*/ 64293 w 152659"/>
                <a:gd name="connsiteY7" fmla="*/ 1181098 h 1619246"/>
                <a:gd name="connsiteX8" fmla="*/ 66674 w 152659"/>
                <a:gd name="connsiteY8" fmla="*/ 1347785 h 1619246"/>
                <a:gd name="connsiteX9" fmla="*/ 100012 w 152659"/>
                <a:gd name="connsiteY9" fmla="*/ 1404935 h 1619246"/>
                <a:gd name="connsiteX10" fmla="*/ 114299 w 152659"/>
                <a:gd name="connsiteY10" fmla="*/ 1433511 h 1619246"/>
                <a:gd name="connsiteX11" fmla="*/ 130969 w 152659"/>
                <a:gd name="connsiteY11" fmla="*/ 1516854 h 1619246"/>
                <a:gd name="connsiteX12" fmla="*/ 126206 w 152659"/>
                <a:gd name="connsiteY12" fmla="*/ 1514472 h 1619246"/>
                <a:gd name="connsiteX13" fmla="*/ 150018 w 152659"/>
                <a:gd name="connsiteY13" fmla="*/ 1576385 h 1619246"/>
                <a:gd name="connsiteX14" fmla="*/ 152398 w 152659"/>
                <a:gd name="connsiteY14" fmla="*/ 1619246 h 1619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659" h="1619246">
                  <a:moveTo>
                    <a:pt x="0" y="0"/>
                  </a:moveTo>
                  <a:cubicBezTo>
                    <a:pt x="24606" y="60721"/>
                    <a:pt x="40877" y="104774"/>
                    <a:pt x="64293" y="185737"/>
                  </a:cubicBezTo>
                  <a:cubicBezTo>
                    <a:pt x="87709" y="266700"/>
                    <a:pt x="89297" y="329406"/>
                    <a:pt x="97631" y="385762"/>
                  </a:cubicBezTo>
                  <a:cubicBezTo>
                    <a:pt x="105966" y="442118"/>
                    <a:pt x="117872" y="436563"/>
                    <a:pt x="114300" y="523875"/>
                  </a:cubicBezTo>
                  <a:cubicBezTo>
                    <a:pt x="110728" y="611187"/>
                    <a:pt x="84135" y="837009"/>
                    <a:pt x="76199" y="909637"/>
                  </a:cubicBezTo>
                  <a:cubicBezTo>
                    <a:pt x="69849" y="972343"/>
                    <a:pt x="68560" y="955872"/>
                    <a:pt x="69056" y="954880"/>
                  </a:cubicBezTo>
                  <a:cubicBezTo>
                    <a:pt x="64293" y="1004092"/>
                    <a:pt x="74610" y="933052"/>
                    <a:pt x="78580" y="1028698"/>
                  </a:cubicBezTo>
                  <a:cubicBezTo>
                    <a:pt x="67468" y="1062432"/>
                    <a:pt x="70643" y="1127520"/>
                    <a:pt x="64293" y="1181098"/>
                  </a:cubicBezTo>
                  <a:cubicBezTo>
                    <a:pt x="70246" y="1209673"/>
                    <a:pt x="65682" y="1346297"/>
                    <a:pt x="66674" y="1347785"/>
                  </a:cubicBezTo>
                  <a:cubicBezTo>
                    <a:pt x="80168" y="1376360"/>
                    <a:pt x="98524" y="1403943"/>
                    <a:pt x="100012" y="1404935"/>
                  </a:cubicBezTo>
                  <a:cubicBezTo>
                    <a:pt x="105965" y="1415254"/>
                    <a:pt x="113803" y="1432519"/>
                    <a:pt x="114299" y="1433511"/>
                  </a:cubicBezTo>
                  <a:lnTo>
                    <a:pt x="130969" y="1516854"/>
                  </a:lnTo>
                  <a:cubicBezTo>
                    <a:pt x="132954" y="1530744"/>
                    <a:pt x="126702" y="1516953"/>
                    <a:pt x="126206" y="1514472"/>
                  </a:cubicBezTo>
                  <a:cubicBezTo>
                    <a:pt x="126603" y="1514472"/>
                    <a:pt x="148530" y="1575889"/>
                    <a:pt x="150018" y="1576385"/>
                  </a:cubicBezTo>
                  <a:cubicBezTo>
                    <a:pt x="154383" y="1587894"/>
                    <a:pt x="151902" y="1617758"/>
                    <a:pt x="152398" y="1619246"/>
                  </a:cubicBezTo>
                </a:path>
              </a:pathLst>
            </a:custGeom>
            <a:noFill/>
            <a:ln w="9525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a:endCxn id="6" idx="7"/>
            </p:cNvCxnSpPr>
            <p:nvPr/>
          </p:nvCxnSpPr>
          <p:spPr>
            <a:xfrm>
              <a:off x="4454064" y="5319545"/>
              <a:ext cx="235620" cy="0"/>
            </a:xfrm>
            <a:prstGeom prst="line">
              <a:avLst/>
            </a:prstGeom>
            <a:ln w="95250" cap="rnd">
              <a:solidFill>
                <a:srgbClr val="0000CC"/>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202427" y="4483993"/>
              <a:ext cx="1160686" cy="1169791"/>
            </a:xfrm>
            <a:prstGeom prst="rect">
              <a:avLst/>
            </a:prstGeom>
            <a:noFill/>
          </p:spPr>
          <p:txBody>
            <a:bodyPr vert="eaVert" wrap="square" rtlCol="0">
              <a:spAutoFit/>
            </a:bodyPr>
            <a:lstStyle/>
            <a:p>
              <a:r>
                <a:rPr kumimoji="1" lang="ja-JP" altLang="en-US" sz="1600" dirty="0" smtClean="0">
                  <a:solidFill>
                    <a:srgbClr val="0000CC"/>
                  </a:solidFill>
                  <a:latin typeface="HGS創英角ｺﾞｼｯｸUB" panose="020B0900000000000000" pitchFamily="50" charset="-128"/>
                  <a:ea typeface="HGS創英角ｺﾞｼｯｸUB" panose="020B0900000000000000" pitchFamily="50" charset="-128"/>
                </a:rPr>
                <a:t>恩智川</a:t>
              </a:r>
              <a:endParaRPr kumimoji="1" lang="ja-JP" altLang="en-US" sz="1600" dirty="0">
                <a:solidFill>
                  <a:srgbClr val="0000CC"/>
                </a:solidFill>
                <a:latin typeface="HGS創英角ｺﾞｼｯｸUB" panose="020B0900000000000000" pitchFamily="50" charset="-128"/>
                <a:ea typeface="HGS創英角ｺﾞｼｯｸUB" panose="020B0900000000000000" pitchFamily="50" charset="-128"/>
              </a:endParaRPr>
            </a:p>
          </p:txBody>
        </p:sp>
      </p:grpSp>
      <p:sp>
        <p:nvSpPr>
          <p:cNvPr id="25" name="楕円 24"/>
          <p:cNvSpPr/>
          <p:nvPr/>
        </p:nvSpPr>
        <p:spPr>
          <a:xfrm>
            <a:off x="5843153" y="9249665"/>
            <a:ext cx="197785" cy="241869"/>
          </a:xfrm>
          <a:prstGeom prst="ellipse">
            <a:avLst/>
          </a:prstGeom>
          <a:solidFill>
            <a:srgbClr val="FF0000">
              <a:alpha val="60000"/>
            </a:srgb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302902" y="3429630"/>
            <a:ext cx="1332748" cy="372187"/>
          </a:xfrm>
          <a:prstGeom prst="roundRect">
            <a:avLst/>
          </a:prstGeom>
          <a:solidFill>
            <a:schemeClr val="bg1"/>
          </a:solidFill>
          <a:ln w="25400">
            <a:solidFill>
              <a:srgbClr val="0000C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作業内容説明</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5" name="テキスト ボックス 6"/>
          <p:cNvSpPr txBox="1"/>
          <p:nvPr/>
        </p:nvSpPr>
        <p:spPr>
          <a:xfrm>
            <a:off x="6062507" y="8749879"/>
            <a:ext cx="721498" cy="276225"/>
          </a:xfrm>
          <a:prstGeom prst="rect">
            <a:avLst/>
          </a:prstGeom>
          <a:solidFill>
            <a:schemeClr val="bg1"/>
          </a:solidFill>
          <a:ln w="19050">
            <a:solidFill>
              <a:srgbClr val="FF000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050" b="1" kern="100" dirty="0" smtClean="0">
                <a:solidFill>
                  <a:srgbClr val="FF0000"/>
                </a:solidFill>
                <a:effectLst/>
                <a:latin typeface="游明朝" panose="02020400000000000000" pitchFamily="18" charset="-128"/>
                <a:ea typeface="HG丸ｺﾞｼｯｸM-PRO" panose="020F0600000000000000" pitchFamily="50" charset="-128"/>
                <a:cs typeface="Times New Roman" panose="02020603050405020304" pitchFamily="18" charset="0"/>
              </a:rPr>
              <a:t>活動</a:t>
            </a:r>
            <a:r>
              <a:rPr lang="ja-JP" altLang="en-US" sz="1050" b="1" kern="100" dirty="0" smtClean="0">
                <a:solidFill>
                  <a:srgbClr val="FF0000"/>
                </a:solidFill>
                <a:effectLst/>
                <a:latin typeface="游明朝" panose="02020400000000000000" pitchFamily="18" charset="-128"/>
                <a:ea typeface="HG丸ｺﾞｼｯｸM-PRO" panose="020F0600000000000000" pitchFamily="50" charset="-128"/>
                <a:cs typeface="Times New Roman" panose="02020603050405020304" pitchFamily="18" charset="0"/>
              </a:rPr>
              <a:t>ｴﾘｱ</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37" name="直線矢印コネクタ 36"/>
          <p:cNvCxnSpPr/>
          <p:nvPr/>
        </p:nvCxnSpPr>
        <p:spPr>
          <a:xfrm flipH="1">
            <a:off x="6050999" y="9026994"/>
            <a:ext cx="328948" cy="266932"/>
          </a:xfrm>
          <a:prstGeom prst="straightConnector1">
            <a:avLst/>
          </a:prstGeom>
          <a:ln w="19050">
            <a:solidFill>
              <a:srgbClr val="FF0000"/>
            </a:solidFill>
            <a:headEnd w="lg" len="lg"/>
            <a:tailEnd type="triangle" w="lg" len="med"/>
          </a:ln>
        </p:spPr>
        <p:style>
          <a:lnRef idx="1">
            <a:schemeClr val="accent1"/>
          </a:lnRef>
          <a:fillRef idx="0">
            <a:schemeClr val="accent1"/>
          </a:fillRef>
          <a:effectRef idx="0">
            <a:schemeClr val="accent1"/>
          </a:effectRef>
          <a:fontRef idx="minor">
            <a:schemeClr val="tx1"/>
          </a:fontRef>
        </p:style>
      </p:cxnSp>
      <p:pic>
        <p:nvPicPr>
          <p:cNvPr id="19" name="図 18"/>
          <p:cNvPicPr>
            <a:picLocks noChangeAspect="1"/>
          </p:cNvPicPr>
          <p:nvPr/>
        </p:nvPicPr>
        <p:blipFill rotWithShape="1">
          <a:blip r:embed="rId12" cstate="email">
            <a:extLst>
              <a:ext uri="{28A0092B-C50C-407E-A947-70E740481C1C}">
                <a14:useLocalDpi xmlns:a14="http://schemas.microsoft.com/office/drawing/2010/main"/>
              </a:ext>
            </a:extLst>
          </a:blip>
          <a:srcRect t="-3556"/>
          <a:stretch/>
        </p:blipFill>
        <p:spPr>
          <a:xfrm>
            <a:off x="2705591" y="5084063"/>
            <a:ext cx="2260316" cy="1516103"/>
          </a:xfrm>
          <a:prstGeom prst="rect">
            <a:avLst/>
          </a:prstGeom>
        </p:spPr>
      </p:pic>
      <p:sp>
        <p:nvSpPr>
          <p:cNvPr id="26" name="角丸四角形 25"/>
          <p:cNvSpPr/>
          <p:nvPr/>
        </p:nvSpPr>
        <p:spPr>
          <a:xfrm>
            <a:off x="145568" y="6763026"/>
            <a:ext cx="4796318" cy="2083353"/>
          </a:xfrm>
          <a:prstGeom prst="roundRect">
            <a:avLst>
              <a:gd name="adj" fmla="val 5739"/>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ゴ ミ  調 査 の 結 果 </a:t>
            </a:r>
            <a:r>
              <a:rPr lang="en-US" altLang="ja-JP" sz="1400" b="1"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第１位　レジ袋・ポリ袋</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第２位　飲料缶</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第３位　飲料ペットボトル</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第４位　タバコの吸い殻</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第５位　飲料ビン</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b="1" dirty="0" smtClean="0">
                <a:solidFill>
                  <a:srgbClr val="FF0000"/>
                </a:solidFill>
                <a:latin typeface="HG丸ｺﾞｼｯｸM-PRO" panose="020F0600000000000000" pitchFamily="50" charset="-128"/>
                <a:ea typeface="HG丸ｺﾞｼｯｸM-PRO" panose="020F0600000000000000" pitchFamily="50" charset="-128"/>
              </a:rPr>
              <a:t>その他プラスチックや</a:t>
            </a:r>
            <a:endParaRPr kumimoji="1" lang="en-US" altLang="ja-JP" sz="1400" b="1" dirty="0" smtClean="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1400" b="1" dirty="0" smtClean="0">
                <a:solidFill>
                  <a:srgbClr val="FF0000"/>
                </a:solidFill>
                <a:latin typeface="HG丸ｺﾞｼｯｸM-PRO" panose="020F0600000000000000" pitchFamily="50" charset="-128"/>
                <a:ea typeface="HG丸ｺﾞｼｯｸM-PRO" panose="020F0600000000000000" pitchFamily="50" charset="-128"/>
              </a:rPr>
              <a:t>ビニールの破片も多数</a:t>
            </a:r>
            <a:endParaRPr kumimoji="1" lang="en-US" altLang="ja-JP" sz="1400" b="1" dirty="0" smtClean="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1400" b="1" dirty="0" smtClean="0">
                <a:solidFill>
                  <a:srgbClr val="FF0000"/>
                </a:solidFill>
                <a:latin typeface="HG丸ｺﾞｼｯｸM-PRO" panose="020F0600000000000000" pitchFamily="50" charset="-128"/>
                <a:ea typeface="HG丸ｺﾞｼｯｸM-PRO" panose="020F0600000000000000" pitchFamily="50" charset="-128"/>
              </a:rPr>
              <a:t>回収しました！</a:t>
            </a:r>
            <a:endParaRPr kumimoji="1" lang="en-US" altLang="ja-JP" sz="1400" b="1" dirty="0" smtClean="0">
              <a:solidFill>
                <a:srgbClr val="FF0000"/>
              </a:solidFill>
              <a:latin typeface="HG丸ｺﾞｼｯｸM-PRO" panose="020F0600000000000000" pitchFamily="50" charset="-128"/>
              <a:ea typeface="HG丸ｺﾞｼｯｸM-PRO" panose="020F0600000000000000" pitchFamily="50" charset="-128"/>
            </a:endParaRPr>
          </a:p>
        </p:txBody>
      </p:sp>
      <p:sp>
        <p:nvSpPr>
          <p:cNvPr id="44" name="角丸四角形 43"/>
          <p:cNvSpPr/>
          <p:nvPr/>
        </p:nvSpPr>
        <p:spPr>
          <a:xfrm>
            <a:off x="5318073" y="5158106"/>
            <a:ext cx="1261879" cy="501202"/>
          </a:xfrm>
          <a:prstGeom prst="roundRect">
            <a:avLst/>
          </a:prstGeom>
          <a:solidFill>
            <a:schemeClr val="bg1"/>
          </a:solidFill>
          <a:ln w="25400">
            <a:solidFill>
              <a:srgbClr val="0000C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ゴミ調査</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の様子</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50" name="ストライプ矢印 49"/>
          <p:cNvSpPr/>
          <p:nvPr/>
        </p:nvSpPr>
        <p:spPr>
          <a:xfrm rot="16200000">
            <a:off x="5686059" y="4667087"/>
            <a:ext cx="414537" cy="463602"/>
          </a:xfrm>
          <a:prstGeom prst="stripedRightArrow">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ストライプ矢印 50"/>
          <p:cNvSpPr/>
          <p:nvPr/>
        </p:nvSpPr>
        <p:spPr>
          <a:xfrm rot="10800000">
            <a:off x="4820557" y="5174836"/>
            <a:ext cx="414537" cy="463602"/>
          </a:xfrm>
          <a:prstGeom prst="stripedRightArrow">
            <a:avLst/>
          </a:prstGeom>
          <a:solidFill>
            <a:schemeClr val="bg1"/>
          </a:solidFill>
          <a:ln>
            <a:solidFill>
              <a:srgbClr val="0000CC">
                <a:alpha val="91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489765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895</TotalTime>
  <Words>191</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HGP創英角ﾎﾟｯﾌﾟ体</vt:lpstr>
      <vt:lpstr>HGS創英角ｺﾞｼｯｸUB</vt:lpstr>
      <vt:lpstr>HG丸ｺﾞｼｯｸM-PRO</vt:lpstr>
      <vt:lpstr>Meiryo UI</vt:lpstr>
      <vt:lpstr>ＭＳ Ｐゴシック</vt:lpstr>
      <vt:lpstr>游明朝</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山本　健太</cp:lastModifiedBy>
  <cp:revision>123</cp:revision>
  <cp:lastPrinted>2019-11-13T01:59:27Z</cp:lastPrinted>
  <dcterms:created xsi:type="dcterms:W3CDTF">2018-10-01T10:58:33Z</dcterms:created>
  <dcterms:modified xsi:type="dcterms:W3CDTF">2019-11-14T07:34:51Z</dcterms:modified>
</cp:coreProperties>
</file>