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10691813" cy="7559675"/>
  <p:notesSz cx="7099300" cy="10234613"/>
  <p:defaultTextStyle>
    <a:defPPr>
      <a:defRPr lang="ja-JP"/>
    </a:defPPr>
    <a:lvl1pPr marL="0" algn="l" defTabSz="1042873" rtl="0" eaLnBrk="1" latinLnBrk="0" hangingPunct="1">
      <a:defRPr kumimoji="1" sz="2053" kern="1200">
        <a:solidFill>
          <a:schemeClr val="tx1"/>
        </a:solidFill>
        <a:latin typeface="+mn-lt"/>
        <a:ea typeface="+mn-ea"/>
        <a:cs typeface="+mn-cs"/>
      </a:defRPr>
    </a:lvl1pPr>
    <a:lvl2pPr marL="521437" algn="l" defTabSz="1042873" rtl="0" eaLnBrk="1" latinLnBrk="0" hangingPunct="1">
      <a:defRPr kumimoji="1" sz="2053" kern="1200">
        <a:solidFill>
          <a:schemeClr val="tx1"/>
        </a:solidFill>
        <a:latin typeface="+mn-lt"/>
        <a:ea typeface="+mn-ea"/>
        <a:cs typeface="+mn-cs"/>
      </a:defRPr>
    </a:lvl2pPr>
    <a:lvl3pPr marL="1042873" algn="l" defTabSz="1042873" rtl="0" eaLnBrk="1" latinLnBrk="0" hangingPunct="1">
      <a:defRPr kumimoji="1" sz="2053" kern="1200">
        <a:solidFill>
          <a:schemeClr val="tx1"/>
        </a:solidFill>
        <a:latin typeface="+mn-lt"/>
        <a:ea typeface="+mn-ea"/>
        <a:cs typeface="+mn-cs"/>
      </a:defRPr>
    </a:lvl3pPr>
    <a:lvl4pPr marL="1564310" algn="l" defTabSz="1042873" rtl="0" eaLnBrk="1" latinLnBrk="0" hangingPunct="1">
      <a:defRPr kumimoji="1" sz="2053" kern="1200">
        <a:solidFill>
          <a:schemeClr val="tx1"/>
        </a:solidFill>
        <a:latin typeface="+mn-lt"/>
        <a:ea typeface="+mn-ea"/>
        <a:cs typeface="+mn-cs"/>
      </a:defRPr>
    </a:lvl4pPr>
    <a:lvl5pPr marL="2085746" algn="l" defTabSz="1042873" rtl="0" eaLnBrk="1" latinLnBrk="0" hangingPunct="1">
      <a:defRPr kumimoji="1" sz="2053" kern="1200">
        <a:solidFill>
          <a:schemeClr val="tx1"/>
        </a:solidFill>
        <a:latin typeface="+mn-lt"/>
        <a:ea typeface="+mn-ea"/>
        <a:cs typeface="+mn-cs"/>
      </a:defRPr>
    </a:lvl5pPr>
    <a:lvl6pPr marL="2607183" algn="l" defTabSz="1042873" rtl="0" eaLnBrk="1" latinLnBrk="0" hangingPunct="1">
      <a:defRPr kumimoji="1" sz="2053" kern="1200">
        <a:solidFill>
          <a:schemeClr val="tx1"/>
        </a:solidFill>
        <a:latin typeface="+mn-lt"/>
        <a:ea typeface="+mn-ea"/>
        <a:cs typeface="+mn-cs"/>
      </a:defRPr>
    </a:lvl6pPr>
    <a:lvl7pPr marL="3128620" algn="l" defTabSz="1042873" rtl="0" eaLnBrk="1" latinLnBrk="0" hangingPunct="1">
      <a:defRPr kumimoji="1" sz="2053" kern="1200">
        <a:solidFill>
          <a:schemeClr val="tx1"/>
        </a:solidFill>
        <a:latin typeface="+mn-lt"/>
        <a:ea typeface="+mn-ea"/>
        <a:cs typeface="+mn-cs"/>
      </a:defRPr>
    </a:lvl7pPr>
    <a:lvl8pPr marL="3650056" algn="l" defTabSz="1042873" rtl="0" eaLnBrk="1" latinLnBrk="0" hangingPunct="1">
      <a:defRPr kumimoji="1" sz="2053" kern="1200">
        <a:solidFill>
          <a:schemeClr val="tx1"/>
        </a:solidFill>
        <a:latin typeface="+mn-lt"/>
        <a:ea typeface="+mn-ea"/>
        <a:cs typeface="+mn-cs"/>
      </a:defRPr>
    </a:lvl8pPr>
    <a:lvl9pPr marL="4171493" algn="l" defTabSz="1042873" rtl="0" eaLnBrk="1" latinLnBrk="0" hangingPunct="1">
      <a:defRPr kumimoji="1" sz="2053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81" userDrawn="1">
          <p15:clr>
            <a:srgbClr val="A4A3A4"/>
          </p15:clr>
        </p15:guide>
        <p15:guide id="2" pos="336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CCCE2"/>
    <a:srgbClr val="FA2AE1"/>
    <a:srgbClr val="FFFF93"/>
    <a:srgbClr val="FFFF53"/>
    <a:srgbClr val="FFFFAB"/>
    <a:srgbClr val="F3F7C1"/>
    <a:srgbClr val="FDADF3"/>
    <a:srgbClr val="659BDD"/>
    <a:srgbClr val="005392"/>
    <a:srgbClr val="FFFFD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792" autoAdjust="0"/>
    <p:restoredTop sz="94660"/>
  </p:normalViewPr>
  <p:slideViewPr>
    <p:cSldViewPr>
      <p:cViewPr varScale="1">
        <p:scale>
          <a:sx n="100" d="100"/>
          <a:sy n="100" d="100"/>
        </p:scale>
        <p:origin x="756" y="102"/>
      </p:cViewPr>
      <p:guideLst>
        <p:guide orient="horz" pos="2381"/>
        <p:guide pos="3368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4021138" y="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25AB845-31B3-4FCD-9188-58C7D91B8615}" type="datetimeFigureOut">
              <a:rPr kumimoji="1" lang="ja-JP" altLang="en-US" smtClean="0"/>
              <a:t>2023/5/24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836613" y="768350"/>
            <a:ext cx="542607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709613" y="4860925"/>
            <a:ext cx="5680075" cy="4605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72185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4021138" y="972185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E9C18F9-B939-40E7-B2E5-20F2FE05F1A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882483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42873" rtl="0" eaLnBrk="1" latinLnBrk="0" hangingPunct="1">
      <a:defRPr kumimoji="1" sz="1369" kern="1200">
        <a:solidFill>
          <a:schemeClr val="tx1"/>
        </a:solidFill>
        <a:latin typeface="+mn-lt"/>
        <a:ea typeface="+mn-ea"/>
        <a:cs typeface="+mn-cs"/>
      </a:defRPr>
    </a:lvl1pPr>
    <a:lvl2pPr marL="521437" algn="l" defTabSz="1042873" rtl="0" eaLnBrk="1" latinLnBrk="0" hangingPunct="1">
      <a:defRPr kumimoji="1" sz="1369" kern="1200">
        <a:solidFill>
          <a:schemeClr val="tx1"/>
        </a:solidFill>
        <a:latin typeface="+mn-lt"/>
        <a:ea typeface="+mn-ea"/>
        <a:cs typeface="+mn-cs"/>
      </a:defRPr>
    </a:lvl2pPr>
    <a:lvl3pPr marL="1042873" algn="l" defTabSz="1042873" rtl="0" eaLnBrk="1" latinLnBrk="0" hangingPunct="1">
      <a:defRPr kumimoji="1" sz="1369" kern="1200">
        <a:solidFill>
          <a:schemeClr val="tx1"/>
        </a:solidFill>
        <a:latin typeface="+mn-lt"/>
        <a:ea typeface="+mn-ea"/>
        <a:cs typeface="+mn-cs"/>
      </a:defRPr>
    </a:lvl3pPr>
    <a:lvl4pPr marL="1564310" algn="l" defTabSz="1042873" rtl="0" eaLnBrk="1" latinLnBrk="0" hangingPunct="1">
      <a:defRPr kumimoji="1" sz="1369" kern="1200">
        <a:solidFill>
          <a:schemeClr val="tx1"/>
        </a:solidFill>
        <a:latin typeface="+mn-lt"/>
        <a:ea typeface="+mn-ea"/>
        <a:cs typeface="+mn-cs"/>
      </a:defRPr>
    </a:lvl4pPr>
    <a:lvl5pPr marL="2085746" algn="l" defTabSz="1042873" rtl="0" eaLnBrk="1" latinLnBrk="0" hangingPunct="1">
      <a:defRPr kumimoji="1" sz="1369" kern="1200">
        <a:solidFill>
          <a:schemeClr val="tx1"/>
        </a:solidFill>
        <a:latin typeface="+mn-lt"/>
        <a:ea typeface="+mn-ea"/>
        <a:cs typeface="+mn-cs"/>
      </a:defRPr>
    </a:lvl5pPr>
    <a:lvl6pPr marL="2607183" algn="l" defTabSz="1042873" rtl="0" eaLnBrk="1" latinLnBrk="0" hangingPunct="1">
      <a:defRPr kumimoji="1" sz="1369" kern="1200">
        <a:solidFill>
          <a:schemeClr val="tx1"/>
        </a:solidFill>
        <a:latin typeface="+mn-lt"/>
        <a:ea typeface="+mn-ea"/>
        <a:cs typeface="+mn-cs"/>
      </a:defRPr>
    </a:lvl6pPr>
    <a:lvl7pPr marL="3128620" algn="l" defTabSz="1042873" rtl="0" eaLnBrk="1" latinLnBrk="0" hangingPunct="1">
      <a:defRPr kumimoji="1" sz="1369" kern="1200">
        <a:solidFill>
          <a:schemeClr val="tx1"/>
        </a:solidFill>
        <a:latin typeface="+mn-lt"/>
        <a:ea typeface="+mn-ea"/>
        <a:cs typeface="+mn-cs"/>
      </a:defRPr>
    </a:lvl7pPr>
    <a:lvl8pPr marL="3650056" algn="l" defTabSz="1042873" rtl="0" eaLnBrk="1" latinLnBrk="0" hangingPunct="1">
      <a:defRPr kumimoji="1" sz="1369" kern="1200">
        <a:solidFill>
          <a:schemeClr val="tx1"/>
        </a:solidFill>
        <a:latin typeface="+mn-lt"/>
        <a:ea typeface="+mn-ea"/>
        <a:cs typeface="+mn-cs"/>
      </a:defRPr>
    </a:lvl8pPr>
    <a:lvl9pPr marL="4171493" algn="l" defTabSz="1042873" rtl="0" eaLnBrk="1" latinLnBrk="0" hangingPunct="1">
      <a:defRPr kumimoji="1" sz="1369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836613" y="768350"/>
            <a:ext cx="5426075" cy="3836988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9C18F9-B939-40E7-B2E5-20F2FE05F1AF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702153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801886" y="2348404"/>
            <a:ext cx="9088041" cy="1620430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603772" y="4283816"/>
            <a:ext cx="7484269" cy="1931917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039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07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119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158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198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238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5278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0317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FA1327-B4E2-473B-B956-D9E68C89D87F}" type="datetimeFigureOut">
              <a:rPr kumimoji="1" lang="ja-JP" altLang="en-US" smtClean="0"/>
              <a:t>2023/5/24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77894-B220-4FBE-A8BA-BE1C2969B76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963611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FA1327-B4E2-473B-B956-D9E68C89D87F}" type="datetimeFigureOut">
              <a:rPr kumimoji="1" lang="ja-JP" altLang="en-US" smtClean="0"/>
              <a:t>2023/5/24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77894-B220-4FBE-A8BA-BE1C2969B76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004691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751564" y="302742"/>
            <a:ext cx="2405658" cy="6450223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534591" y="302742"/>
            <a:ext cx="7038777" cy="6450223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FA1327-B4E2-473B-B956-D9E68C89D87F}" type="datetimeFigureOut">
              <a:rPr kumimoji="1" lang="ja-JP" altLang="en-US" smtClean="0"/>
              <a:t>2023/5/24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77894-B220-4FBE-A8BA-BE1C2969B76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442979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FA1327-B4E2-473B-B956-D9E68C89D87F}" type="datetimeFigureOut">
              <a:rPr kumimoji="1" lang="ja-JP" altLang="en-US" smtClean="0"/>
              <a:t>2023/5/24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77894-B220-4FBE-A8BA-BE1C2969B76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125638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44580" y="4857796"/>
            <a:ext cx="9088041" cy="1501435"/>
          </a:xfrm>
        </p:spPr>
        <p:txBody>
          <a:bodyPr anchor="t"/>
          <a:lstStyle>
            <a:lvl1pPr algn="l">
              <a:defRPr sz="4409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44580" y="3204114"/>
            <a:ext cx="9088041" cy="1653678"/>
          </a:xfrm>
        </p:spPr>
        <p:txBody>
          <a:bodyPr anchor="b"/>
          <a:lstStyle>
            <a:lvl1pPr marL="0" indent="0">
              <a:buNone/>
              <a:defRPr sz="2205">
                <a:solidFill>
                  <a:schemeClr val="tx1">
                    <a:tint val="75000"/>
                  </a:schemeClr>
                </a:solidFill>
              </a:defRPr>
            </a:lvl1pPr>
            <a:lvl2pPr marL="503972" indent="0">
              <a:buNone/>
              <a:defRPr sz="1984">
                <a:solidFill>
                  <a:schemeClr val="tx1">
                    <a:tint val="75000"/>
                  </a:schemeClr>
                </a:solidFill>
              </a:defRPr>
            </a:lvl2pPr>
            <a:lvl3pPr marL="1007943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3pPr>
            <a:lvl4pPr marL="1511915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4pPr>
            <a:lvl5pPr marL="2015886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5pPr>
            <a:lvl6pPr marL="2519858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6pPr>
            <a:lvl7pPr marL="3023829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7pPr>
            <a:lvl8pPr marL="3527801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8pPr>
            <a:lvl9pPr marL="4031772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FA1327-B4E2-473B-B956-D9E68C89D87F}" type="datetimeFigureOut">
              <a:rPr kumimoji="1" lang="ja-JP" altLang="en-US" smtClean="0"/>
              <a:t>2023/5/24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77894-B220-4FBE-A8BA-BE1C2969B76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752566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534591" y="1763929"/>
            <a:ext cx="4722217" cy="4989036"/>
          </a:xfrm>
        </p:spPr>
        <p:txBody>
          <a:bodyPr/>
          <a:lstStyle>
            <a:lvl1pPr>
              <a:defRPr sz="3086"/>
            </a:lvl1pPr>
            <a:lvl2pPr>
              <a:defRPr sz="2646"/>
            </a:lvl2pPr>
            <a:lvl3pPr>
              <a:defRPr sz="2205"/>
            </a:lvl3pPr>
            <a:lvl4pPr>
              <a:defRPr sz="1984"/>
            </a:lvl4pPr>
            <a:lvl5pPr>
              <a:defRPr sz="1984"/>
            </a:lvl5pPr>
            <a:lvl6pPr>
              <a:defRPr sz="1984"/>
            </a:lvl6pPr>
            <a:lvl7pPr>
              <a:defRPr sz="1984"/>
            </a:lvl7pPr>
            <a:lvl8pPr>
              <a:defRPr sz="1984"/>
            </a:lvl8pPr>
            <a:lvl9pPr>
              <a:defRPr sz="1984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435005" y="1763929"/>
            <a:ext cx="4722217" cy="4989036"/>
          </a:xfrm>
        </p:spPr>
        <p:txBody>
          <a:bodyPr/>
          <a:lstStyle>
            <a:lvl1pPr>
              <a:defRPr sz="3086"/>
            </a:lvl1pPr>
            <a:lvl2pPr>
              <a:defRPr sz="2646"/>
            </a:lvl2pPr>
            <a:lvl3pPr>
              <a:defRPr sz="2205"/>
            </a:lvl3pPr>
            <a:lvl4pPr>
              <a:defRPr sz="1984"/>
            </a:lvl4pPr>
            <a:lvl5pPr>
              <a:defRPr sz="1984"/>
            </a:lvl5pPr>
            <a:lvl6pPr>
              <a:defRPr sz="1984"/>
            </a:lvl6pPr>
            <a:lvl7pPr>
              <a:defRPr sz="1984"/>
            </a:lvl7pPr>
            <a:lvl8pPr>
              <a:defRPr sz="1984"/>
            </a:lvl8pPr>
            <a:lvl9pPr>
              <a:defRPr sz="1984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FA1327-B4E2-473B-B956-D9E68C89D87F}" type="datetimeFigureOut">
              <a:rPr kumimoji="1" lang="ja-JP" altLang="en-US" smtClean="0"/>
              <a:t>2023/5/24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77894-B220-4FBE-A8BA-BE1C2969B76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982474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34591" y="1692178"/>
            <a:ext cx="4724074" cy="705219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34591" y="2397397"/>
            <a:ext cx="4724074" cy="4355563"/>
          </a:xfrm>
        </p:spPr>
        <p:txBody>
          <a:bodyPr/>
          <a:lstStyle>
            <a:lvl1pPr>
              <a:defRPr sz="2646"/>
            </a:lvl1pPr>
            <a:lvl2pPr>
              <a:defRPr sz="2205"/>
            </a:lvl2pPr>
            <a:lvl3pPr>
              <a:defRPr sz="1984"/>
            </a:lvl3pPr>
            <a:lvl4pPr>
              <a:defRPr sz="1764"/>
            </a:lvl4pPr>
            <a:lvl5pPr>
              <a:defRPr sz="1764"/>
            </a:lvl5pPr>
            <a:lvl6pPr>
              <a:defRPr sz="1764"/>
            </a:lvl6pPr>
            <a:lvl7pPr>
              <a:defRPr sz="1764"/>
            </a:lvl7pPr>
            <a:lvl8pPr>
              <a:defRPr sz="1764"/>
            </a:lvl8pPr>
            <a:lvl9pPr>
              <a:defRPr sz="1764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431295" y="1692178"/>
            <a:ext cx="4725930" cy="705219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431295" y="2397397"/>
            <a:ext cx="4725930" cy="4355563"/>
          </a:xfrm>
        </p:spPr>
        <p:txBody>
          <a:bodyPr/>
          <a:lstStyle>
            <a:lvl1pPr>
              <a:defRPr sz="2646"/>
            </a:lvl1pPr>
            <a:lvl2pPr>
              <a:defRPr sz="2205"/>
            </a:lvl2pPr>
            <a:lvl3pPr>
              <a:defRPr sz="1984"/>
            </a:lvl3pPr>
            <a:lvl4pPr>
              <a:defRPr sz="1764"/>
            </a:lvl4pPr>
            <a:lvl5pPr>
              <a:defRPr sz="1764"/>
            </a:lvl5pPr>
            <a:lvl6pPr>
              <a:defRPr sz="1764"/>
            </a:lvl6pPr>
            <a:lvl7pPr>
              <a:defRPr sz="1764"/>
            </a:lvl7pPr>
            <a:lvl8pPr>
              <a:defRPr sz="1764"/>
            </a:lvl8pPr>
            <a:lvl9pPr>
              <a:defRPr sz="1764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FA1327-B4E2-473B-B956-D9E68C89D87F}" type="datetimeFigureOut">
              <a:rPr kumimoji="1" lang="ja-JP" altLang="en-US" smtClean="0"/>
              <a:t>2023/5/24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77894-B220-4FBE-A8BA-BE1C2969B76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5804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FA1327-B4E2-473B-B956-D9E68C89D87F}" type="datetimeFigureOut">
              <a:rPr kumimoji="1" lang="ja-JP" altLang="en-US" smtClean="0"/>
              <a:t>2023/5/24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77894-B220-4FBE-A8BA-BE1C2969B76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660597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FA1327-B4E2-473B-B956-D9E68C89D87F}" type="datetimeFigureOut">
              <a:rPr kumimoji="1" lang="ja-JP" altLang="en-US" smtClean="0"/>
              <a:t>2023/5/24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77894-B220-4FBE-A8BA-BE1C2969B76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36933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34593" y="300987"/>
            <a:ext cx="3517533" cy="1280945"/>
          </a:xfrm>
        </p:spPr>
        <p:txBody>
          <a:bodyPr anchor="b"/>
          <a:lstStyle>
            <a:lvl1pPr algn="l">
              <a:defRPr sz="2205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180202" y="300992"/>
            <a:ext cx="5977020" cy="6451973"/>
          </a:xfrm>
        </p:spPr>
        <p:txBody>
          <a:bodyPr/>
          <a:lstStyle>
            <a:lvl1pPr>
              <a:defRPr sz="3527"/>
            </a:lvl1pPr>
            <a:lvl2pPr>
              <a:defRPr sz="3086"/>
            </a:lvl2pPr>
            <a:lvl3pPr>
              <a:defRPr sz="2646"/>
            </a:lvl3pPr>
            <a:lvl4pPr>
              <a:defRPr sz="2205"/>
            </a:lvl4pPr>
            <a:lvl5pPr>
              <a:defRPr sz="2205"/>
            </a:lvl5pPr>
            <a:lvl6pPr>
              <a:defRPr sz="2205"/>
            </a:lvl6pPr>
            <a:lvl7pPr>
              <a:defRPr sz="2205"/>
            </a:lvl7pPr>
            <a:lvl8pPr>
              <a:defRPr sz="2205"/>
            </a:lvl8pPr>
            <a:lvl9pPr>
              <a:defRPr sz="2205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534593" y="1581936"/>
            <a:ext cx="3517533" cy="5171028"/>
          </a:xfrm>
        </p:spPr>
        <p:txBody>
          <a:bodyPr/>
          <a:lstStyle>
            <a:lvl1pPr marL="0" indent="0">
              <a:buNone/>
              <a:defRPr sz="1543"/>
            </a:lvl1pPr>
            <a:lvl2pPr marL="503972" indent="0">
              <a:buNone/>
              <a:defRPr sz="1323"/>
            </a:lvl2pPr>
            <a:lvl3pPr marL="1007943" indent="0">
              <a:buNone/>
              <a:defRPr sz="1102"/>
            </a:lvl3pPr>
            <a:lvl4pPr marL="1511915" indent="0">
              <a:buNone/>
              <a:defRPr sz="992"/>
            </a:lvl4pPr>
            <a:lvl5pPr marL="2015886" indent="0">
              <a:buNone/>
              <a:defRPr sz="992"/>
            </a:lvl5pPr>
            <a:lvl6pPr marL="2519858" indent="0">
              <a:buNone/>
              <a:defRPr sz="992"/>
            </a:lvl6pPr>
            <a:lvl7pPr marL="3023829" indent="0">
              <a:buNone/>
              <a:defRPr sz="992"/>
            </a:lvl7pPr>
            <a:lvl8pPr marL="3527801" indent="0">
              <a:buNone/>
              <a:defRPr sz="992"/>
            </a:lvl8pPr>
            <a:lvl9pPr marL="4031772" indent="0">
              <a:buNone/>
              <a:defRPr sz="992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FA1327-B4E2-473B-B956-D9E68C89D87F}" type="datetimeFigureOut">
              <a:rPr kumimoji="1" lang="ja-JP" altLang="en-US" smtClean="0"/>
              <a:t>2023/5/24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77894-B220-4FBE-A8BA-BE1C2969B76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614541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095670" y="5291772"/>
            <a:ext cx="6415088" cy="624724"/>
          </a:xfrm>
        </p:spPr>
        <p:txBody>
          <a:bodyPr anchor="b"/>
          <a:lstStyle>
            <a:lvl1pPr algn="l">
              <a:defRPr sz="2205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2095670" y="675471"/>
            <a:ext cx="6415088" cy="4535805"/>
          </a:xfrm>
        </p:spPr>
        <p:txBody>
          <a:bodyPr/>
          <a:lstStyle>
            <a:lvl1pPr marL="0" indent="0">
              <a:buNone/>
              <a:defRPr sz="3527"/>
            </a:lvl1pPr>
            <a:lvl2pPr marL="503972" indent="0">
              <a:buNone/>
              <a:defRPr sz="3086"/>
            </a:lvl2pPr>
            <a:lvl3pPr marL="1007943" indent="0">
              <a:buNone/>
              <a:defRPr sz="2646"/>
            </a:lvl3pPr>
            <a:lvl4pPr marL="1511915" indent="0">
              <a:buNone/>
              <a:defRPr sz="2205"/>
            </a:lvl4pPr>
            <a:lvl5pPr marL="2015886" indent="0">
              <a:buNone/>
              <a:defRPr sz="2205"/>
            </a:lvl5pPr>
            <a:lvl6pPr marL="2519858" indent="0">
              <a:buNone/>
              <a:defRPr sz="2205"/>
            </a:lvl6pPr>
            <a:lvl7pPr marL="3023829" indent="0">
              <a:buNone/>
              <a:defRPr sz="2205"/>
            </a:lvl7pPr>
            <a:lvl8pPr marL="3527801" indent="0">
              <a:buNone/>
              <a:defRPr sz="2205"/>
            </a:lvl8pPr>
            <a:lvl9pPr marL="4031772" indent="0">
              <a:buNone/>
              <a:defRPr sz="2205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2095670" y="5916496"/>
            <a:ext cx="6415088" cy="887211"/>
          </a:xfrm>
        </p:spPr>
        <p:txBody>
          <a:bodyPr/>
          <a:lstStyle>
            <a:lvl1pPr marL="0" indent="0">
              <a:buNone/>
              <a:defRPr sz="1543"/>
            </a:lvl1pPr>
            <a:lvl2pPr marL="503972" indent="0">
              <a:buNone/>
              <a:defRPr sz="1323"/>
            </a:lvl2pPr>
            <a:lvl3pPr marL="1007943" indent="0">
              <a:buNone/>
              <a:defRPr sz="1102"/>
            </a:lvl3pPr>
            <a:lvl4pPr marL="1511915" indent="0">
              <a:buNone/>
              <a:defRPr sz="992"/>
            </a:lvl4pPr>
            <a:lvl5pPr marL="2015886" indent="0">
              <a:buNone/>
              <a:defRPr sz="992"/>
            </a:lvl5pPr>
            <a:lvl6pPr marL="2519858" indent="0">
              <a:buNone/>
              <a:defRPr sz="992"/>
            </a:lvl6pPr>
            <a:lvl7pPr marL="3023829" indent="0">
              <a:buNone/>
              <a:defRPr sz="992"/>
            </a:lvl7pPr>
            <a:lvl8pPr marL="3527801" indent="0">
              <a:buNone/>
              <a:defRPr sz="992"/>
            </a:lvl8pPr>
            <a:lvl9pPr marL="4031772" indent="0">
              <a:buNone/>
              <a:defRPr sz="992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FA1327-B4E2-473B-B956-D9E68C89D87F}" type="datetimeFigureOut">
              <a:rPr kumimoji="1" lang="ja-JP" altLang="en-US" smtClean="0"/>
              <a:t>2023/5/24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77894-B220-4FBE-A8BA-BE1C2969B76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149856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534591" y="302737"/>
            <a:ext cx="9622632" cy="125994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34591" y="1763929"/>
            <a:ext cx="9622632" cy="49890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534591" y="7006704"/>
            <a:ext cx="2494756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FA1327-B4E2-473B-B956-D9E68C89D87F}" type="datetimeFigureOut">
              <a:rPr kumimoji="1" lang="ja-JP" altLang="en-US" smtClean="0"/>
              <a:t>2023/5/24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653036" y="7006704"/>
            <a:ext cx="3385741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662466" y="7006704"/>
            <a:ext cx="2494756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B77894-B220-4FBE-A8BA-BE1C2969B76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022162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007943" rtl="0" eaLnBrk="1" latinLnBrk="0" hangingPunct="1">
        <a:spcBef>
          <a:spcPct val="0"/>
        </a:spcBef>
        <a:buNone/>
        <a:defRPr kumimoji="1" sz="485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77979" indent="-377979" algn="l" defTabSz="1007943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527" kern="1200">
          <a:solidFill>
            <a:schemeClr val="tx1"/>
          </a:solidFill>
          <a:latin typeface="+mn-lt"/>
          <a:ea typeface="+mn-ea"/>
          <a:cs typeface="+mn-cs"/>
        </a:defRPr>
      </a:lvl1pPr>
      <a:lvl2pPr marL="818954" indent="-314982" algn="l" defTabSz="1007943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3086" kern="1200">
          <a:solidFill>
            <a:schemeClr val="tx1"/>
          </a:solidFill>
          <a:latin typeface="+mn-lt"/>
          <a:ea typeface="+mn-ea"/>
          <a:cs typeface="+mn-cs"/>
        </a:defRPr>
      </a:lvl2pPr>
      <a:lvl3pPr marL="1259929" indent="-251986" algn="l" defTabSz="1007943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646" kern="1200">
          <a:solidFill>
            <a:schemeClr val="tx1"/>
          </a:solidFill>
          <a:latin typeface="+mn-lt"/>
          <a:ea typeface="+mn-ea"/>
          <a:cs typeface="+mn-cs"/>
        </a:defRPr>
      </a:lvl3pPr>
      <a:lvl4pPr marL="1763900" indent="-251986" algn="l" defTabSz="1007943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205" kern="1200">
          <a:solidFill>
            <a:schemeClr val="tx1"/>
          </a:solidFill>
          <a:latin typeface="+mn-lt"/>
          <a:ea typeface="+mn-ea"/>
          <a:cs typeface="+mn-cs"/>
        </a:defRPr>
      </a:lvl4pPr>
      <a:lvl5pPr marL="2267872" indent="-251986" algn="l" defTabSz="1007943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205" kern="1200">
          <a:solidFill>
            <a:schemeClr val="tx1"/>
          </a:solidFill>
          <a:latin typeface="+mn-lt"/>
          <a:ea typeface="+mn-ea"/>
          <a:cs typeface="+mn-cs"/>
        </a:defRPr>
      </a:lvl5pPr>
      <a:lvl6pPr marL="2771844" indent="-251986" algn="l" defTabSz="1007943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205" kern="1200">
          <a:solidFill>
            <a:schemeClr val="tx1"/>
          </a:solidFill>
          <a:latin typeface="+mn-lt"/>
          <a:ea typeface="+mn-ea"/>
          <a:cs typeface="+mn-cs"/>
        </a:defRPr>
      </a:lvl6pPr>
      <a:lvl7pPr marL="3275815" indent="-251986" algn="l" defTabSz="1007943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205" kern="1200">
          <a:solidFill>
            <a:schemeClr val="tx1"/>
          </a:solidFill>
          <a:latin typeface="+mn-lt"/>
          <a:ea typeface="+mn-ea"/>
          <a:cs typeface="+mn-cs"/>
        </a:defRPr>
      </a:lvl7pPr>
      <a:lvl8pPr marL="3779787" indent="-251986" algn="l" defTabSz="1007943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205" kern="1200">
          <a:solidFill>
            <a:schemeClr val="tx1"/>
          </a:solidFill>
          <a:latin typeface="+mn-lt"/>
          <a:ea typeface="+mn-ea"/>
          <a:cs typeface="+mn-cs"/>
        </a:defRPr>
      </a:lvl8pPr>
      <a:lvl9pPr marL="4283758" indent="-251986" algn="l" defTabSz="1007943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20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image" Target="../media/image1.jpeg"/><Relationship Id="rId7" Type="http://schemas.openxmlformats.org/officeDocument/2006/relationships/image" Target="../media/image5.png"/><Relationship Id="rId12" Type="http://schemas.openxmlformats.org/officeDocument/2006/relationships/image" Target="../media/image10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11" Type="http://schemas.openxmlformats.org/officeDocument/2006/relationships/image" Target="../media/image9.jpeg"/><Relationship Id="rId5" Type="http://schemas.openxmlformats.org/officeDocument/2006/relationships/image" Target="../media/image3.jpeg"/><Relationship Id="rId10" Type="http://schemas.openxmlformats.org/officeDocument/2006/relationships/image" Target="../media/image8.jpeg"/><Relationship Id="rId4" Type="http://schemas.openxmlformats.org/officeDocument/2006/relationships/image" Target="../media/image2.png"/><Relationship Id="rId9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25386" r="8907"/>
          <a:stretch/>
        </p:blipFill>
        <p:spPr>
          <a:xfrm>
            <a:off x="1610047" y="2915125"/>
            <a:ext cx="1170686" cy="1554943"/>
          </a:xfrm>
          <a:prstGeom prst="rect">
            <a:avLst/>
          </a:prstGeom>
        </p:spPr>
      </p:pic>
      <p:sp>
        <p:nvSpPr>
          <p:cNvPr id="6" name="角丸四角形 5"/>
          <p:cNvSpPr/>
          <p:nvPr/>
        </p:nvSpPr>
        <p:spPr>
          <a:xfrm>
            <a:off x="323369" y="89923"/>
            <a:ext cx="10062320" cy="1114674"/>
          </a:xfrm>
          <a:prstGeom prst="roundRect">
            <a:avLst/>
          </a:prstGeom>
          <a:solidFill>
            <a:srgbClr val="FFFFA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2263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3361519" y="144215"/>
            <a:ext cx="3739335" cy="4405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263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アドプト・</a:t>
            </a:r>
            <a:r>
              <a:rPr lang="ja-JP" altLang="en-US" sz="2263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リバー・</a:t>
            </a:r>
            <a:r>
              <a:rPr lang="ja-JP" altLang="en-US" sz="2263" b="1" dirty="0">
                <a:latin typeface="Meiryo UI" panose="020B0604030504040204" pitchFamily="50" charset="-128"/>
                <a:ea typeface="Meiryo UI" panose="020B0604030504040204" pitchFamily="50" charset="-128"/>
              </a:rPr>
              <a:t>高安西</a:t>
            </a:r>
            <a:endParaRPr lang="ja-JP" altLang="en-US" sz="2263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398492" y="567653"/>
            <a:ext cx="9246684" cy="4994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646" b="1" dirty="0">
                <a:solidFill>
                  <a:schemeClr val="accent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恩智川清掃美化活動！！</a:t>
            </a:r>
            <a:r>
              <a:rPr lang="ja-JP" altLang="en-US" sz="2263" b="1" dirty="0">
                <a:solidFill>
                  <a:schemeClr val="accent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～恩智川クリーンリバープロジェクト～</a:t>
            </a: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292503" y="1229788"/>
            <a:ext cx="10357941" cy="11948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33" dirty="0">
                <a:latin typeface="Meiryo UI" panose="020B0604030504040204" pitchFamily="50" charset="-128"/>
                <a:ea typeface="Meiryo UI" panose="020B0604030504040204" pitchFamily="50" charset="-128"/>
              </a:rPr>
              <a:t>　Ｒ５</a:t>
            </a:r>
            <a:r>
              <a:rPr lang="en-US" altLang="ja-JP" sz="1433" dirty="0">
                <a:latin typeface="Meiryo UI" panose="020B0604030504040204" pitchFamily="50" charset="-128"/>
                <a:ea typeface="Meiryo UI" panose="020B0604030504040204" pitchFamily="50" charset="-128"/>
              </a:rPr>
              <a:t>.</a:t>
            </a:r>
            <a:r>
              <a:rPr lang="ja-JP" altLang="en-US" sz="1433" dirty="0">
                <a:latin typeface="Meiryo UI" panose="020B0604030504040204" pitchFamily="50" charset="-128"/>
                <a:ea typeface="Meiryo UI" panose="020B0604030504040204" pitchFamily="50" charset="-128"/>
              </a:rPr>
              <a:t>５</a:t>
            </a:r>
            <a:r>
              <a:rPr lang="en-US" altLang="ja-JP" sz="1433" dirty="0">
                <a:latin typeface="Meiryo UI" panose="020B0604030504040204" pitchFamily="50" charset="-128"/>
                <a:ea typeface="Meiryo UI" panose="020B0604030504040204" pitchFamily="50" charset="-128"/>
              </a:rPr>
              <a:t>.</a:t>
            </a:r>
            <a:r>
              <a:rPr lang="ja-JP" altLang="en-US" sz="1433" dirty="0">
                <a:latin typeface="Meiryo UI" panose="020B0604030504040204" pitchFamily="50" charset="-128"/>
                <a:ea typeface="Meiryo UI" panose="020B0604030504040204" pitchFamily="50" charset="-128"/>
              </a:rPr>
              <a:t>２１（</a:t>
            </a:r>
            <a:r>
              <a:rPr lang="ja-JP" altLang="en-US" sz="1433" dirty="0">
                <a:latin typeface="Meiryo UI" panose="020B0604030504040204" pitchFamily="50" charset="-128"/>
                <a:ea typeface="Meiryo UI" panose="020B0604030504040204" pitchFamily="50" charset="-128"/>
              </a:rPr>
              <a:t>日）恩智川清掃美化</a:t>
            </a:r>
            <a:r>
              <a:rPr lang="ja-JP" altLang="en-US" sz="1433" dirty="0">
                <a:latin typeface="Meiryo UI" panose="020B0604030504040204" pitchFamily="50" charset="-128"/>
                <a:ea typeface="Meiryo UI" panose="020B0604030504040204" pitchFamily="50" charset="-128"/>
              </a:rPr>
              <a:t>活動が</a:t>
            </a:r>
            <a:r>
              <a:rPr lang="ja-JP" altLang="en-US" sz="1433" dirty="0">
                <a:latin typeface="Meiryo UI" panose="020B0604030504040204" pitchFamily="50" charset="-128"/>
                <a:ea typeface="Meiryo UI" panose="020B0604030504040204" pitchFamily="50" charset="-128"/>
              </a:rPr>
              <a:t>ありました。この清掃活動</a:t>
            </a:r>
            <a:r>
              <a:rPr lang="ja-JP" altLang="en-US" sz="1433" dirty="0">
                <a:latin typeface="Meiryo UI" panose="020B0604030504040204" pitchFamily="50" charset="-128"/>
                <a:ea typeface="Meiryo UI" panose="020B0604030504040204" pitchFamily="50" charset="-128"/>
              </a:rPr>
              <a:t>は</a:t>
            </a:r>
            <a:r>
              <a:rPr lang="ja-JP" altLang="en-US" sz="1433" dirty="0">
                <a:latin typeface="Meiryo UI" panose="020B0604030504040204" pitchFamily="50" charset="-128"/>
                <a:ea typeface="Meiryo UI" panose="020B0604030504040204" pitchFamily="50" charset="-128"/>
              </a:rPr>
              <a:t>高安西地区のみなさんが</a:t>
            </a:r>
            <a:r>
              <a:rPr lang="ja-JP" altLang="en-US" sz="1433" dirty="0">
                <a:latin typeface="Meiryo UI" panose="020B0604030504040204" pitchFamily="50" charset="-128"/>
                <a:ea typeface="Meiryo UI" panose="020B0604030504040204" pitchFamily="50" charset="-128"/>
              </a:rPr>
              <a:t>毎年</a:t>
            </a:r>
            <a:r>
              <a:rPr lang="ja-JP" altLang="en-US" sz="1433" dirty="0">
                <a:latin typeface="Meiryo UI" panose="020B0604030504040204" pitchFamily="50" charset="-128"/>
                <a:ea typeface="Meiryo UI" panose="020B0604030504040204" pitchFamily="50" charset="-128"/>
              </a:rPr>
              <a:t>２回実施されており</a:t>
            </a:r>
            <a:r>
              <a:rPr lang="ja-JP" altLang="en-US" sz="1433" dirty="0">
                <a:latin typeface="Meiryo UI" panose="020B0604030504040204" pitchFamily="50" charset="-128"/>
                <a:ea typeface="Meiryo UI" panose="020B0604030504040204" pitchFamily="50" charset="-128"/>
              </a:rPr>
              <a:t>、</a:t>
            </a:r>
            <a:endParaRPr lang="en-US" altLang="ja-JP" sz="1433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433" dirty="0">
                <a:latin typeface="Meiryo UI" panose="020B0604030504040204" pitchFamily="50" charset="-128"/>
                <a:ea typeface="Meiryo UI" panose="020B0604030504040204" pitchFamily="50" charset="-128"/>
              </a:rPr>
              <a:t>今年</a:t>
            </a:r>
            <a:r>
              <a:rPr lang="ja-JP" altLang="en-US" sz="1433" dirty="0">
                <a:latin typeface="Meiryo UI" panose="020B0604030504040204" pitchFamily="50" charset="-128"/>
                <a:ea typeface="Meiryo UI" panose="020B0604030504040204" pitchFamily="50" charset="-128"/>
              </a:rPr>
              <a:t>で</a:t>
            </a:r>
            <a:r>
              <a:rPr lang="ja-JP" altLang="en-US" sz="1433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３２年目</a:t>
            </a:r>
            <a:r>
              <a:rPr lang="ja-JP" altLang="en-US" sz="1433" dirty="0">
                <a:latin typeface="Meiryo UI" panose="020B0604030504040204" pitchFamily="50" charset="-128"/>
                <a:ea typeface="Meiryo UI" panose="020B0604030504040204" pitchFamily="50" charset="-128"/>
              </a:rPr>
              <a:t>を迎えます。</a:t>
            </a:r>
            <a:endParaRPr lang="en-US" altLang="ja-JP" sz="1433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433" dirty="0">
                <a:latin typeface="Meiryo UI" panose="020B0604030504040204" pitchFamily="50" charset="-128"/>
                <a:ea typeface="Meiryo UI" panose="020B0604030504040204" pitchFamily="50" charset="-128"/>
              </a:rPr>
              <a:t>　私たち</a:t>
            </a:r>
            <a:r>
              <a:rPr lang="ja-JP" altLang="en-US" sz="1433" dirty="0">
                <a:latin typeface="Meiryo UI" panose="020B0604030504040204" pitchFamily="50" charset="-128"/>
                <a:ea typeface="Meiryo UI" panose="020B0604030504040204" pitchFamily="50" charset="-128"/>
              </a:rPr>
              <a:t>八尾土木</a:t>
            </a:r>
            <a:r>
              <a:rPr lang="ja-JP" altLang="en-US" sz="1433" dirty="0">
                <a:latin typeface="Meiryo UI" panose="020B0604030504040204" pitchFamily="50" charset="-128"/>
                <a:ea typeface="Meiryo UI" panose="020B0604030504040204" pitchFamily="50" charset="-128"/>
              </a:rPr>
              <a:t>事務所１２名、府河川室１名、八尾市役所３名も、地域のみなさんが行う楽しく</a:t>
            </a:r>
            <a:r>
              <a:rPr lang="ja-JP" altLang="en-US" sz="1433" dirty="0">
                <a:latin typeface="Meiryo UI" panose="020B0604030504040204" pitchFamily="50" charset="-128"/>
                <a:ea typeface="Meiryo UI" panose="020B0604030504040204" pitchFamily="50" charset="-128"/>
              </a:rPr>
              <a:t>にぎやかな清掃</a:t>
            </a:r>
            <a:r>
              <a:rPr lang="ja-JP" altLang="en-US" sz="1433" dirty="0">
                <a:latin typeface="Meiryo UI" panose="020B0604030504040204" pitchFamily="50" charset="-128"/>
                <a:ea typeface="Meiryo UI" panose="020B0604030504040204" pitchFamily="50" charset="-128"/>
              </a:rPr>
              <a:t>活動に参加しました</a:t>
            </a:r>
            <a:r>
              <a:rPr lang="ja-JP" altLang="en-US" sz="1433" dirty="0">
                <a:latin typeface="Meiryo UI" panose="020B0604030504040204" pitchFamily="50" charset="-128"/>
                <a:ea typeface="Meiryo UI" panose="020B0604030504040204" pitchFamily="50" charset="-128"/>
              </a:rPr>
              <a:t>♪</a:t>
            </a:r>
            <a:endParaRPr lang="en-US" altLang="ja-JP" sz="1433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433" dirty="0">
                <a:latin typeface="Meiryo UI" panose="020B0604030504040204" pitchFamily="50" charset="-128"/>
                <a:ea typeface="Meiryo UI" panose="020B0604030504040204" pitchFamily="50" charset="-128"/>
              </a:rPr>
              <a:t>　当日は</a:t>
            </a:r>
            <a:r>
              <a:rPr lang="ja-JP" altLang="en-US" sz="1433" dirty="0">
                <a:latin typeface="Meiryo UI" panose="020B0604030504040204" pitchFamily="50" charset="-128"/>
                <a:ea typeface="Meiryo UI" panose="020B0604030504040204" pitchFamily="50" charset="-128"/>
              </a:rPr>
              <a:t>晴天に</a:t>
            </a:r>
            <a:r>
              <a:rPr lang="ja-JP" altLang="en-US" sz="1433" dirty="0">
                <a:latin typeface="Meiryo UI" panose="020B0604030504040204" pitchFamily="50" charset="-128"/>
                <a:ea typeface="Meiryo UI" panose="020B0604030504040204" pitchFamily="50" charset="-128"/>
              </a:rPr>
              <a:t>恵まれ絶好</a:t>
            </a:r>
            <a:r>
              <a:rPr lang="ja-JP" altLang="en-US" sz="1433" dirty="0">
                <a:latin typeface="Meiryo UI" panose="020B0604030504040204" pitchFamily="50" charset="-128"/>
                <a:ea typeface="Meiryo UI" panose="020B0604030504040204" pitchFamily="50" charset="-128"/>
              </a:rPr>
              <a:t>の清掃日和☀</a:t>
            </a:r>
            <a:r>
              <a:rPr lang="ja-JP" altLang="en-US" sz="1433" dirty="0">
                <a:latin typeface="Meiryo UI" panose="020B0604030504040204" pitchFamily="50" charset="-128"/>
                <a:ea typeface="Meiryo UI" panose="020B0604030504040204" pitchFamily="50" charset="-128"/>
              </a:rPr>
              <a:t>でした。</a:t>
            </a:r>
            <a:endParaRPr lang="en-US" altLang="ja-JP" sz="1433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433" dirty="0">
                <a:latin typeface="Meiryo UI" panose="020B0604030504040204" pitchFamily="50" charset="-128"/>
                <a:ea typeface="Meiryo UI" panose="020B0604030504040204" pitchFamily="50" charset="-128"/>
              </a:rPr>
              <a:t>　当日</a:t>
            </a:r>
            <a:r>
              <a:rPr lang="ja-JP" altLang="en-US" sz="1433" dirty="0">
                <a:latin typeface="Meiryo UI" panose="020B0604030504040204" pitchFamily="50" charset="-128"/>
                <a:ea typeface="Meiryo UI" panose="020B0604030504040204" pitchFamily="50" charset="-128"/>
              </a:rPr>
              <a:t>は周辺の美化活動も合わせて行われており、そちらも含めて</a:t>
            </a:r>
            <a:r>
              <a:rPr lang="ja-JP" altLang="en-US" sz="1433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約</a:t>
            </a:r>
            <a:r>
              <a:rPr lang="ja-JP" altLang="en-US" sz="1433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２００名</a:t>
            </a:r>
            <a:r>
              <a:rPr lang="ja-JP" altLang="en-US" sz="1433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以上</a:t>
            </a:r>
            <a:r>
              <a:rPr lang="ja-JP" altLang="en-US" sz="1433" dirty="0">
                <a:latin typeface="Meiryo UI" panose="020B0604030504040204" pitchFamily="50" charset="-128"/>
                <a:ea typeface="Meiryo UI" panose="020B0604030504040204" pitchFamily="50" charset="-128"/>
              </a:rPr>
              <a:t>の方が参加されました。</a:t>
            </a:r>
            <a:endParaRPr lang="en-US" altLang="ja-JP" sz="1433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pSp>
        <p:nvGrpSpPr>
          <p:cNvPr id="7" name="グループ化 6"/>
          <p:cNvGrpSpPr/>
          <p:nvPr/>
        </p:nvGrpSpPr>
        <p:grpSpPr>
          <a:xfrm>
            <a:off x="7828424" y="2784185"/>
            <a:ext cx="2837671" cy="4279188"/>
            <a:chOff x="47762" y="2095946"/>
            <a:chExt cx="2747085" cy="4573414"/>
          </a:xfrm>
        </p:grpSpPr>
        <p:grpSp>
          <p:nvGrpSpPr>
            <p:cNvPr id="12" name="グループ化 11"/>
            <p:cNvGrpSpPr/>
            <p:nvPr/>
          </p:nvGrpSpPr>
          <p:grpSpPr>
            <a:xfrm>
              <a:off x="58057" y="2253917"/>
              <a:ext cx="2641735" cy="4415443"/>
              <a:chOff x="-6251" y="2412999"/>
              <a:chExt cx="2641735" cy="4415443"/>
            </a:xfrm>
          </p:grpSpPr>
          <p:pic>
            <p:nvPicPr>
              <p:cNvPr id="49" name="図 48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/>
            </p:blipFill>
            <p:spPr>
              <a:xfrm>
                <a:off x="-6251" y="2412999"/>
                <a:ext cx="2641735" cy="4415443"/>
              </a:xfrm>
              <a:prstGeom prst="rect">
                <a:avLst/>
              </a:prstGeom>
            </p:spPr>
          </p:pic>
          <p:sp>
            <p:nvSpPr>
              <p:cNvPr id="3" name="フリーフォーム 2"/>
              <p:cNvSpPr/>
              <p:nvPr/>
            </p:nvSpPr>
            <p:spPr>
              <a:xfrm>
                <a:off x="1333500" y="3230880"/>
                <a:ext cx="320040" cy="3009900"/>
              </a:xfrm>
              <a:custGeom>
                <a:avLst/>
                <a:gdLst>
                  <a:gd name="connsiteX0" fmla="*/ 0 w 304800"/>
                  <a:gd name="connsiteY0" fmla="*/ 0 h 1958340"/>
                  <a:gd name="connsiteX1" fmla="*/ 45720 w 304800"/>
                  <a:gd name="connsiteY1" fmla="*/ 137160 h 1958340"/>
                  <a:gd name="connsiteX2" fmla="*/ 68580 w 304800"/>
                  <a:gd name="connsiteY2" fmla="*/ 381000 h 1958340"/>
                  <a:gd name="connsiteX3" fmla="*/ 68580 w 304800"/>
                  <a:gd name="connsiteY3" fmla="*/ 502920 h 1958340"/>
                  <a:gd name="connsiteX4" fmla="*/ 114300 w 304800"/>
                  <a:gd name="connsiteY4" fmla="*/ 655320 h 1958340"/>
                  <a:gd name="connsiteX5" fmla="*/ 137160 w 304800"/>
                  <a:gd name="connsiteY5" fmla="*/ 792480 h 1958340"/>
                  <a:gd name="connsiteX6" fmla="*/ 160020 w 304800"/>
                  <a:gd name="connsiteY6" fmla="*/ 1005840 h 1958340"/>
                  <a:gd name="connsiteX7" fmla="*/ 175260 w 304800"/>
                  <a:gd name="connsiteY7" fmla="*/ 1181100 h 1958340"/>
                  <a:gd name="connsiteX8" fmla="*/ 198120 w 304800"/>
                  <a:gd name="connsiteY8" fmla="*/ 1363980 h 1958340"/>
                  <a:gd name="connsiteX9" fmla="*/ 220980 w 304800"/>
                  <a:gd name="connsiteY9" fmla="*/ 1516380 h 1958340"/>
                  <a:gd name="connsiteX10" fmla="*/ 259080 w 304800"/>
                  <a:gd name="connsiteY10" fmla="*/ 1668780 h 1958340"/>
                  <a:gd name="connsiteX11" fmla="*/ 289560 w 304800"/>
                  <a:gd name="connsiteY11" fmla="*/ 1790700 h 1958340"/>
                  <a:gd name="connsiteX12" fmla="*/ 304800 w 304800"/>
                  <a:gd name="connsiteY12" fmla="*/ 1958340 h 1958340"/>
                  <a:gd name="connsiteX0" fmla="*/ 0 w 312420"/>
                  <a:gd name="connsiteY0" fmla="*/ 0 h 3009900"/>
                  <a:gd name="connsiteX1" fmla="*/ 45720 w 312420"/>
                  <a:gd name="connsiteY1" fmla="*/ 137160 h 3009900"/>
                  <a:gd name="connsiteX2" fmla="*/ 68580 w 312420"/>
                  <a:gd name="connsiteY2" fmla="*/ 381000 h 3009900"/>
                  <a:gd name="connsiteX3" fmla="*/ 68580 w 312420"/>
                  <a:gd name="connsiteY3" fmla="*/ 502920 h 3009900"/>
                  <a:gd name="connsiteX4" fmla="*/ 114300 w 312420"/>
                  <a:gd name="connsiteY4" fmla="*/ 655320 h 3009900"/>
                  <a:gd name="connsiteX5" fmla="*/ 137160 w 312420"/>
                  <a:gd name="connsiteY5" fmla="*/ 792480 h 3009900"/>
                  <a:gd name="connsiteX6" fmla="*/ 160020 w 312420"/>
                  <a:gd name="connsiteY6" fmla="*/ 1005840 h 3009900"/>
                  <a:gd name="connsiteX7" fmla="*/ 175260 w 312420"/>
                  <a:gd name="connsiteY7" fmla="*/ 1181100 h 3009900"/>
                  <a:gd name="connsiteX8" fmla="*/ 198120 w 312420"/>
                  <a:gd name="connsiteY8" fmla="*/ 1363980 h 3009900"/>
                  <a:gd name="connsiteX9" fmla="*/ 220980 w 312420"/>
                  <a:gd name="connsiteY9" fmla="*/ 1516380 h 3009900"/>
                  <a:gd name="connsiteX10" fmla="*/ 259080 w 312420"/>
                  <a:gd name="connsiteY10" fmla="*/ 1668780 h 3009900"/>
                  <a:gd name="connsiteX11" fmla="*/ 289560 w 312420"/>
                  <a:gd name="connsiteY11" fmla="*/ 1790700 h 3009900"/>
                  <a:gd name="connsiteX12" fmla="*/ 312420 w 312420"/>
                  <a:gd name="connsiteY12" fmla="*/ 3009900 h 3009900"/>
                  <a:gd name="connsiteX0" fmla="*/ 0 w 320040"/>
                  <a:gd name="connsiteY0" fmla="*/ 0 h 3009900"/>
                  <a:gd name="connsiteX1" fmla="*/ 45720 w 320040"/>
                  <a:gd name="connsiteY1" fmla="*/ 137160 h 3009900"/>
                  <a:gd name="connsiteX2" fmla="*/ 68580 w 320040"/>
                  <a:gd name="connsiteY2" fmla="*/ 381000 h 3009900"/>
                  <a:gd name="connsiteX3" fmla="*/ 68580 w 320040"/>
                  <a:gd name="connsiteY3" fmla="*/ 502920 h 3009900"/>
                  <a:gd name="connsiteX4" fmla="*/ 114300 w 320040"/>
                  <a:gd name="connsiteY4" fmla="*/ 655320 h 3009900"/>
                  <a:gd name="connsiteX5" fmla="*/ 137160 w 320040"/>
                  <a:gd name="connsiteY5" fmla="*/ 792480 h 3009900"/>
                  <a:gd name="connsiteX6" fmla="*/ 160020 w 320040"/>
                  <a:gd name="connsiteY6" fmla="*/ 1005840 h 3009900"/>
                  <a:gd name="connsiteX7" fmla="*/ 175260 w 320040"/>
                  <a:gd name="connsiteY7" fmla="*/ 1181100 h 3009900"/>
                  <a:gd name="connsiteX8" fmla="*/ 198120 w 320040"/>
                  <a:gd name="connsiteY8" fmla="*/ 1363980 h 3009900"/>
                  <a:gd name="connsiteX9" fmla="*/ 220980 w 320040"/>
                  <a:gd name="connsiteY9" fmla="*/ 1516380 h 3009900"/>
                  <a:gd name="connsiteX10" fmla="*/ 259080 w 320040"/>
                  <a:gd name="connsiteY10" fmla="*/ 1668780 h 3009900"/>
                  <a:gd name="connsiteX11" fmla="*/ 289560 w 320040"/>
                  <a:gd name="connsiteY11" fmla="*/ 1790700 h 3009900"/>
                  <a:gd name="connsiteX12" fmla="*/ 320040 w 320040"/>
                  <a:gd name="connsiteY12" fmla="*/ 2194560 h 3009900"/>
                  <a:gd name="connsiteX13" fmla="*/ 312420 w 320040"/>
                  <a:gd name="connsiteY13" fmla="*/ 3009900 h 30099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320040" h="3009900">
                    <a:moveTo>
                      <a:pt x="0" y="0"/>
                    </a:moveTo>
                    <a:lnTo>
                      <a:pt x="45720" y="137160"/>
                    </a:lnTo>
                    <a:lnTo>
                      <a:pt x="68580" y="381000"/>
                    </a:lnTo>
                    <a:lnTo>
                      <a:pt x="68580" y="502920"/>
                    </a:lnTo>
                    <a:lnTo>
                      <a:pt x="114300" y="655320"/>
                    </a:lnTo>
                    <a:lnTo>
                      <a:pt x="137160" y="792480"/>
                    </a:lnTo>
                    <a:lnTo>
                      <a:pt x="160020" y="1005840"/>
                    </a:lnTo>
                    <a:lnTo>
                      <a:pt x="175260" y="1181100"/>
                    </a:lnTo>
                    <a:lnTo>
                      <a:pt x="198120" y="1363980"/>
                    </a:lnTo>
                    <a:lnTo>
                      <a:pt x="220980" y="1516380"/>
                    </a:lnTo>
                    <a:lnTo>
                      <a:pt x="259080" y="1668780"/>
                    </a:lnTo>
                    <a:lnTo>
                      <a:pt x="289560" y="1790700"/>
                    </a:lnTo>
                    <a:cubicBezTo>
                      <a:pt x="292100" y="1925320"/>
                      <a:pt x="317500" y="2059940"/>
                      <a:pt x="320040" y="2194560"/>
                    </a:cubicBezTo>
                    <a:lnTo>
                      <a:pt x="312420" y="3009900"/>
                    </a:lnTo>
                  </a:path>
                </a:pathLst>
              </a:custGeom>
              <a:noFill/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 sz="2263"/>
              </a:p>
            </p:txBody>
          </p:sp>
          <p:sp>
            <p:nvSpPr>
              <p:cNvPr id="5" name="テキスト ボックス 4"/>
              <p:cNvSpPr txBox="1"/>
              <p:nvPr/>
            </p:nvSpPr>
            <p:spPr>
              <a:xfrm rot="5169456">
                <a:off x="1177874" y="4150094"/>
                <a:ext cx="1330954" cy="417752"/>
              </a:xfrm>
              <a:prstGeom prst="rect">
                <a:avLst/>
              </a:prstGeom>
              <a:solidFill>
                <a:schemeClr val="bg1">
                  <a:alpha val="30000"/>
                </a:schemeClr>
              </a:solidFill>
            </p:spPr>
            <p:txBody>
              <a:bodyPr wrap="square" rtlCol="0">
                <a:spAutoFit/>
              </a:bodyPr>
              <a:lstStyle/>
              <a:p>
                <a:r>
                  <a:rPr lang="ja-JP" altLang="en-US" sz="1102" b="1" dirty="0"/>
                  <a:t>清掃延長</a:t>
                </a:r>
                <a:r>
                  <a:rPr lang="en-US" altLang="ja-JP" sz="1102" b="1" dirty="0"/>
                  <a:t>L=1500m</a:t>
                </a:r>
                <a:endParaRPr lang="ja-JP" altLang="en-US" sz="1102" b="1" dirty="0"/>
              </a:p>
            </p:txBody>
          </p:sp>
          <p:sp>
            <p:nvSpPr>
              <p:cNvPr id="11" name="フリーフォーム 10"/>
              <p:cNvSpPr/>
              <p:nvPr/>
            </p:nvSpPr>
            <p:spPr>
              <a:xfrm>
                <a:off x="1539240" y="3246120"/>
                <a:ext cx="365760" cy="3009900"/>
              </a:xfrm>
              <a:custGeom>
                <a:avLst/>
                <a:gdLst>
                  <a:gd name="connsiteX0" fmla="*/ 0 w 365760"/>
                  <a:gd name="connsiteY0" fmla="*/ 0 h 3009900"/>
                  <a:gd name="connsiteX1" fmla="*/ 99060 w 365760"/>
                  <a:gd name="connsiteY1" fmla="*/ 0 h 3009900"/>
                  <a:gd name="connsiteX2" fmla="*/ 365760 w 365760"/>
                  <a:gd name="connsiteY2" fmla="*/ 3009900 h 3009900"/>
                  <a:gd name="connsiteX3" fmla="*/ 289560 w 365760"/>
                  <a:gd name="connsiteY3" fmla="*/ 3009900 h 30099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65760" h="3009900">
                    <a:moveTo>
                      <a:pt x="0" y="0"/>
                    </a:moveTo>
                    <a:lnTo>
                      <a:pt x="99060" y="0"/>
                    </a:lnTo>
                    <a:lnTo>
                      <a:pt x="365760" y="3009900"/>
                    </a:lnTo>
                    <a:lnTo>
                      <a:pt x="289560" y="3009900"/>
                    </a:lnTo>
                  </a:path>
                </a:pathLst>
              </a:cu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 sz="2263"/>
              </a:p>
            </p:txBody>
          </p:sp>
        </p:grpSp>
        <p:sp>
          <p:nvSpPr>
            <p:cNvPr id="13" name="テキスト ボックス 12"/>
            <p:cNvSpPr txBox="1"/>
            <p:nvPr/>
          </p:nvSpPr>
          <p:spPr>
            <a:xfrm>
              <a:off x="47762" y="2095946"/>
              <a:ext cx="2652029" cy="352444"/>
            </a:xfrm>
            <a:prstGeom prst="rect">
              <a:avLst/>
            </a:prstGeom>
            <a:solidFill>
              <a:srgbClr val="FFFFAB"/>
            </a:solidFill>
            <a:effectLst/>
          </p:spPr>
          <p:txBody>
            <a:bodyPr wrap="square" rtlCol="0">
              <a:spAutoFit/>
            </a:bodyPr>
            <a:lstStyle/>
            <a:p>
              <a:pPr algn="ctr"/>
              <a:r>
                <a:rPr lang="ja-JP" altLang="en-US" sz="1543" b="1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清 掃 範 囲</a:t>
              </a:r>
            </a:p>
          </p:txBody>
        </p:sp>
        <p:pic>
          <p:nvPicPr>
            <p:cNvPr id="47" name="図 46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6751" y="6284693"/>
              <a:ext cx="310332" cy="357517"/>
            </a:xfrm>
            <a:prstGeom prst="rect">
              <a:avLst/>
            </a:prstGeom>
            <a:ln w="6350">
              <a:solidFill>
                <a:schemeClr val="tx1"/>
              </a:solidFill>
            </a:ln>
          </p:spPr>
        </p:pic>
        <p:sp>
          <p:nvSpPr>
            <p:cNvPr id="60" name="テキスト ボックス 59"/>
            <p:cNvSpPr txBox="1"/>
            <p:nvPr/>
          </p:nvSpPr>
          <p:spPr>
            <a:xfrm>
              <a:off x="1812903" y="2769447"/>
              <a:ext cx="981944" cy="26184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992" dirty="0"/>
                <a:t>大阪港八尾線</a:t>
              </a:r>
            </a:p>
          </p:txBody>
        </p:sp>
        <p:sp>
          <p:nvSpPr>
            <p:cNvPr id="62" name="テキスト ボックス 61"/>
            <p:cNvSpPr txBox="1"/>
            <p:nvPr/>
          </p:nvSpPr>
          <p:spPr>
            <a:xfrm rot="6381405">
              <a:off x="1714527" y="3911764"/>
              <a:ext cx="1067155" cy="253569"/>
            </a:xfrm>
            <a:prstGeom prst="rect">
              <a:avLst/>
            </a:prstGeom>
            <a:solidFill>
              <a:schemeClr val="bg1">
                <a:alpha val="30000"/>
              </a:schemeClr>
            </a:solidFill>
          </p:spPr>
          <p:txBody>
            <a:bodyPr wrap="square" rtlCol="0">
              <a:spAutoFit/>
            </a:bodyPr>
            <a:lstStyle/>
            <a:p>
              <a:r>
                <a:rPr lang="ja-JP" altLang="en-US" sz="1102" dirty="0"/>
                <a:t>国道１７０号</a:t>
              </a:r>
            </a:p>
          </p:txBody>
        </p:sp>
      </p:grpSp>
      <p:sp>
        <p:nvSpPr>
          <p:cNvPr id="29" name="角丸四角形 28"/>
          <p:cNvSpPr/>
          <p:nvPr/>
        </p:nvSpPr>
        <p:spPr>
          <a:xfrm>
            <a:off x="161330" y="7025523"/>
            <a:ext cx="5905591" cy="423377"/>
          </a:xfrm>
          <a:prstGeom prst="roundRect">
            <a:avLst/>
          </a:prstGeom>
          <a:solidFill>
            <a:schemeClr val="bg1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323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恩</a:t>
            </a:r>
            <a:r>
              <a:rPr lang="ja-JP" altLang="en-US" sz="1323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智川の清掃、道路のゴミ拾い、除草や植栽帯の手入れに</a:t>
            </a:r>
            <a:r>
              <a:rPr lang="ja-JP" altLang="en-US" sz="1323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取り組まれておりました♪</a:t>
            </a:r>
            <a:endParaRPr lang="ja-JP" altLang="en-US" sz="1323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31" name="図 30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784612">
            <a:off x="8642163" y="-42862"/>
            <a:ext cx="1754206" cy="1315655"/>
          </a:xfrm>
          <a:prstGeom prst="rect">
            <a:avLst/>
          </a:prstGeom>
        </p:spPr>
      </p:pic>
      <p:sp>
        <p:nvSpPr>
          <p:cNvPr id="33" name="テキスト ボックス 32"/>
          <p:cNvSpPr txBox="1"/>
          <p:nvPr/>
        </p:nvSpPr>
        <p:spPr>
          <a:xfrm>
            <a:off x="7403516" y="7179841"/>
            <a:ext cx="3246928" cy="278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13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八尾土木事務所　環境整備</a:t>
            </a:r>
            <a:r>
              <a:rPr lang="en-US" altLang="ja-JP" sz="1213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G</a:t>
            </a:r>
            <a:r>
              <a:rPr lang="ja-JP" altLang="en-US" sz="1213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・地域支援防災</a:t>
            </a:r>
            <a:r>
              <a:rPr lang="en-US" altLang="ja-JP" sz="1213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G</a:t>
            </a:r>
            <a:endParaRPr lang="en-US" altLang="ja-JP" sz="1213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grpSp>
        <p:nvGrpSpPr>
          <p:cNvPr id="4" name="グループ化 3"/>
          <p:cNvGrpSpPr/>
          <p:nvPr/>
        </p:nvGrpSpPr>
        <p:grpSpPr>
          <a:xfrm>
            <a:off x="4673225" y="2683707"/>
            <a:ext cx="3093356" cy="1778024"/>
            <a:chOff x="5952222" y="2354433"/>
            <a:chExt cx="2806236" cy="1612991"/>
          </a:xfrm>
        </p:grpSpPr>
        <p:grpSp>
          <p:nvGrpSpPr>
            <p:cNvPr id="20" name="グループ化 19"/>
            <p:cNvGrpSpPr/>
            <p:nvPr/>
          </p:nvGrpSpPr>
          <p:grpSpPr>
            <a:xfrm>
              <a:off x="5952222" y="2354433"/>
              <a:ext cx="2806236" cy="1612991"/>
              <a:chOff x="6268567" y="1405206"/>
              <a:chExt cx="2494874" cy="1667066"/>
            </a:xfrm>
          </p:grpSpPr>
          <p:sp>
            <p:nvSpPr>
              <p:cNvPr id="16" name="正方形/長方形 15"/>
              <p:cNvSpPr/>
              <p:nvPr/>
            </p:nvSpPr>
            <p:spPr>
              <a:xfrm>
                <a:off x="6268567" y="1405206"/>
                <a:ext cx="2402288" cy="1667066"/>
              </a:xfrm>
              <a:prstGeom prst="rect">
                <a:avLst/>
              </a:prstGeom>
              <a:solidFill>
                <a:schemeClr val="bg1"/>
              </a:solidFill>
              <a:ln>
                <a:prstDash val="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 sz="2263"/>
              </a:p>
            </p:txBody>
          </p:sp>
          <p:sp>
            <p:nvSpPr>
              <p:cNvPr id="14" name="テキスト ボックス 13"/>
              <p:cNvSpPr txBox="1"/>
              <p:nvPr/>
            </p:nvSpPr>
            <p:spPr>
              <a:xfrm>
                <a:off x="6281079" y="1510541"/>
                <a:ext cx="2482362" cy="1517697"/>
              </a:xfrm>
              <a:prstGeom prst="rect">
                <a:avLst/>
              </a:prstGeom>
              <a:noFill/>
              <a:ln w="15875">
                <a:noFill/>
                <a:prstDash val="dash"/>
              </a:ln>
            </p:spPr>
            <p:txBody>
              <a:bodyPr wrap="square" rtlCol="0">
                <a:spAutoFit/>
              </a:bodyPr>
              <a:lstStyle/>
              <a:p>
                <a:r>
                  <a:rPr lang="ja-JP" altLang="en-US" sz="1102" b="1" dirty="0">
                    <a:latin typeface="Meiryo UI" panose="020B0604030504040204" pitchFamily="50" charset="-128"/>
                    <a:ea typeface="Meiryo UI" panose="020B0604030504040204" pitchFamily="50" charset="-128"/>
                  </a:rPr>
                  <a:t>恩智川クリーンリバープロジェクトとは・・・</a:t>
                </a:r>
                <a:endParaRPr lang="en-US" altLang="ja-JP" sz="1102" b="1" dirty="0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  <a:p>
                <a:endParaRPr lang="en-US" altLang="ja-JP" sz="1102" dirty="0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  <a:p>
                <a:r>
                  <a:rPr lang="ja-JP" altLang="en-US" sz="1102" dirty="0">
                    <a:latin typeface="Meiryo UI" panose="020B0604030504040204" pitchFamily="50" charset="-128"/>
                    <a:ea typeface="Meiryo UI" panose="020B0604030504040204" pitchFamily="50" charset="-128"/>
                  </a:rPr>
                  <a:t>府民の皆様が中心となり、</a:t>
                </a:r>
                <a:endParaRPr lang="en-US" altLang="ja-JP" sz="1102" dirty="0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  <a:p>
                <a:r>
                  <a:rPr lang="ja-JP" altLang="en-US" sz="1102" dirty="0">
                    <a:latin typeface="Meiryo UI" panose="020B0604030504040204" pitchFamily="50" charset="-128"/>
                    <a:ea typeface="Meiryo UI" panose="020B0604030504040204" pitchFamily="50" charset="-128"/>
                  </a:rPr>
                  <a:t>大阪府と恩智川が流れる</a:t>
                </a:r>
                <a:endParaRPr lang="en-US" altLang="ja-JP" sz="1102" dirty="0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  <a:p>
                <a:r>
                  <a:rPr lang="ja-JP" altLang="en-US" sz="1102" dirty="0">
                    <a:latin typeface="Meiryo UI" panose="020B0604030504040204" pitchFamily="50" charset="-128"/>
                    <a:ea typeface="Meiryo UI" panose="020B0604030504040204" pitchFamily="50" charset="-128"/>
                  </a:rPr>
                  <a:t>４市（大東市、東大阪市、</a:t>
                </a:r>
                <a:endParaRPr lang="en-US" altLang="ja-JP" sz="1102" dirty="0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  <a:p>
                <a:r>
                  <a:rPr lang="ja-JP" altLang="en-US" sz="1102" dirty="0">
                    <a:latin typeface="Meiryo UI" panose="020B0604030504040204" pitchFamily="50" charset="-128"/>
                    <a:ea typeface="Meiryo UI" panose="020B0604030504040204" pitchFamily="50" charset="-128"/>
                  </a:rPr>
                  <a:t>八尾市、柏原市）が協力し、</a:t>
                </a:r>
                <a:endParaRPr lang="en-US" altLang="ja-JP" sz="1102" dirty="0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  <a:p>
                <a:r>
                  <a:rPr lang="ja-JP" altLang="en-US" sz="1102" dirty="0">
                    <a:latin typeface="Meiryo UI" panose="020B0604030504040204" pitchFamily="50" charset="-128"/>
                    <a:ea typeface="Meiryo UI" panose="020B0604030504040204" pitchFamily="50" charset="-128"/>
                  </a:rPr>
                  <a:t>美化意識向上にむけた</a:t>
                </a:r>
                <a:endParaRPr lang="en-US" altLang="ja-JP" sz="1102" dirty="0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  <a:p>
                <a:r>
                  <a:rPr lang="ja-JP" altLang="en-US" sz="1102" dirty="0">
                    <a:latin typeface="Meiryo UI" panose="020B0604030504040204" pitchFamily="50" charset="-128"/>
                    <a:ea typeface="Meiryo UI" panose="020B0604030504040204" pitchFamily="50" charset="-128"/>
                  </a:rPr>
                  <a:t>啓発活動や清掃活動を</a:t>
                </a:r>
                <a:endParaRPr lang="en-US" altLang="ja-JP" sz="1102" dirty="0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  <a:p>
                <a:r>
                  <a:rPr lang="ja-JP" altLang="en-US" sz="1102" dirty="0">
                    <a:latin typeface="Meiryo UI" panose="020B0604030504040204" pitchFamily="50" charset="-128"/>
                    <a:ea typeface="Meiryo UI" panose="020B0604030504040204" pitchFamily="50" charset="-128"/>
                  </a:rPr>
                  <a:t>おこないます。</a:t>
                </a:r>
              </a:p>
            </p:txBody>
          </p:sp>
        </p:grpSp>
        <p:pic>
          <p:nvPicPr>
            <p:cNvPr id="35" name="図 34"/>
            <p:cNvPicPr>
              <a:picLocks noChangeAspect="1"/>
            </p:cNvPicPr>
            <p:nvPr/>
          </p:nvPicPr>
          <p:blipFill>
            <a:blip r:embed="rId7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7522371" y="2737079"/>
              <a:ext cx="993672" cy="1130620"/>
            </a:xfrm>
            <a:prstGeom prst="rect">
              <a:avLst/>
            </a:prstGeom>
          </p:spPr>
        </p:pic>
      </p:grpSp>
      <p:pic>
        <p:nvPicPr>
          <p:cNvPr id="10" name="図 9"/>
          <p:cNvPicPr>
            <a:picLocks noChangeAspect="1"/>
          </p:cNvPicPr>
          <p:nvPr/>
        </p:nvPicPr>
        <p:blipFill rotWithShape="1"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5870"/>
          <a:stretch/>
        </p:blipFill>
        <p:spPr>
          <a:xfrm>
            <a:off x="2928040" y="3266493"/>
            <a:ext cx="1664213" cy="1207029"/>
          </a:xfrm>
          <a:prstGeom prst="rect">
            <a:avLst/>
          </a:prstGeom>
        </p:spPr>
      </p:pic>
      <p:sp>
        <p:nvSpPr>
          <p:cNvPr id="34" name="角丸四角形 33"/>
          <p:cNvSpPr/>
          <p:nvPr/>
        </p:nvSpPr>
        <p:spPr>
          <a:xfrm>
            <a:off x="2937309" y="2902266"/>
            <a:ext cx="1219102" cy="423377"/>
          </a:xfrm>
          <a:prstGeom prst="roundRect">
            <a:avLst/>
          </a:prstGeom>
          <a:solidFill>
            <a:schemeClr val="bg1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323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防災の</a:t>
            </a:r>
            <a:r>
              <a:rPr lang="ja-JP" altLang="en-US" sz="1323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啓発も行いました</a:t>
            </a:r>
            <a:r>
              <a:rPr lang="ja-JP" altLang="en-US" sz="1323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！</a:t>
            </a:r>
          </a:p>
        </p:txBody>
      </p:sp>
      <p:pic>
        <p:nvPicPr>
          <p:cNvPr id="17" name="図 16"/>
          <p:cNvPicPr>
            <a:picLocks noChangeAspect="1"/>
          </p:cNvPicPr>
          <p:nvPr/>
        </p:nvPicPr>
        <p:blipFill rotWithShape="1"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14708" t="4613" r="16553" b="9632"/>
          <a:stretch/>
        </p:blipFill>
        <p:spPr>
          <a:xfrm>
            <a:off x="230451" y="2909410"/>
            <a:ext cx="1263835" cy="1566375"/>
          </a:xfrm>
          <a:prstGeom prst="rect">
            <a:avLst/>
          </a:prstGeom>
        </p:spPr>
      </p:pic>
      <p:sp>
        <p:nvSpPr>
          <p:cNvPr id="32" name="角丸四角形吹き出し 31"/>
          <p:cNvSpPr/>
          <p:nvPr/>
        </p:nvSpPr>
        <p:spPr>
          <a:xfrm>
            <a:off x="222852" y="2612218"/>
            <a:ext cx="1149658" cy="388713"/>
          </a:xfrm>
          <a:prstGeom prst="wedgeRoundRectCallout">
            <a:avLst>
              <a:gd name="adj1" fmla="val -20080"/>
              <a:gd name="adj2" fmla="val 49999"/>
              <a:gd name="adj3" fmla="val 16667"/>
            </a:avLst>
          </a:prstGeom>
          <a:solidFill>
            <a:schemeClr val="bg1"/>
          </a:solidFill>
          <a:ln>
            <a:solidFill>
              <a:srgbClr val="FA2AE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323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主催者挨拶</a:t>
            </a:r>
            <a:endParaRPr lang="ja-JP" altLang="en-US" sz="1323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18" name="図 17"/>
          <p:cNvPicPr>
            <a:picLocks noChangeAspect="1"/>
          </p:cNvPicPr>
          <p:nvPr/>
        </p:nvPicPr>
        <p:blipFill rotWithShape="1">
          <a:blip r:embed="rId10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7128" t="12833" r="4932" b="-454"/>
          <a:stretch/>
        </p:blipFill>
        <p:spPr>
          <a:xfrm rot="16200000">
            <a:off x="5467365" y="4734197"/>
            <a:ext cx="2429302" cy="1971895"/>
          </a:xfrm>
          <a:prstGeom prst="rect">
            <a:avLst/>
          </a:prstGeom>
        </p:spPr>
      </p:pic>
      <p:sp>
        <p:nvSpPr>
          <p:cNvPr id="27" name="角丸四角形吹き出し 26"/>
          <p:cNvSpPr/>
          <p:nvPr/>
        </p:nvSpPr>
        <p:spPr>
          <a:xfrm>
            <a:off x="5708817" y="4552458"/>
            <a:ext cx="1044563" cy="491930"/>
          </a:xfrm>
          <a:prstGeom prst="wedgeRoundRectCallout">
            <a:avLst>
              <a:gd name="adj1" fmla="val 69792"/>
              <a:gd name="adj2" fmla="val -13620"/>
              <a:gd name="adj3" fmla="val 16667"/>
            </a:avLst>
          </a:prstGeom>
          <a:solidFill>
            <a:schemeClr val="bg1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992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ゴミの</a:t>
            </a:r>
            <a:endParaRPr lang="en-US" altLang="ja-JP" sz="992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ja-JP" altLang="en-US" sz="992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引き上げ中</a:t>
            </a:r>
            <a:r>
              <a:rPr lang="en-US" altLang="ja-JP" sz="992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!!</a:t>
            </a:r>
            <a:endParaRPr lang="ja-JP" altLang="en-US" sz="992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21" name="図 20"/>
          <p:cNvPicPr>
            <a:picLocks noChangeAspect="1"/>
          </p:cNvPicPr>
          <p:nvPr/>
        </p:nvPicPr>
        <p:blipFill rotWithShape="1">
          <a:blip r:embed="rId11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17927" t="243" r="11773" b="-243"/>
          <a:stretch/>
        </p:blipFill>
        <p:spPr>
          <a:xfrm>
            <a:off x="304641" y="4682611"/>
            <a:ext cx="2078318" cy="2074604"/>
          </a:xfrm>
          <a:prstGeom prst="rect">
            <a:avLst/>
          </a:prstGeom>
        </p:spPr>
      </p:pic>
      <p:sp>
        <p:nvSpPr>
          <p:cNvPr id="38" name="角丸四角形吹き出し 37"/>
          <p:cNvSpPr/>
          <p:nvPr/>
        </p:nvSpPr>
        <p:spPr>
          <a:xfrm>
            <a:off x="1614977" y="2611649"/>
            <a:ext cx="1203373" cy="445805"/>
          </a:xfrm>
          <a:prstGeom prst="wedgeRoundRectCallout">
            <a:avLst>
              <a:gd name="adj1" fmla="val -20080"/>
              <a:gd name="adj2" fmla="val 49999"/>
              <a:gd name="adj3" fmla="val 16667"/>
            </a:avLst>
          </a:prstGeom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992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八尾市長も激励に</a:t>
            </a:r>
            <a:endParaRPr lang="en-US" altLang="ja-JP" sz="992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ja-JP" altLang="en-US" sz="992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来られました！</a:t>
            </a:r>
            <a:endParaRPr lang="ja-JP" altLang="en-US" sz="1323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22" name="図 21"/>
          <p:cNvPicPr>
            <a:picLocks noChangeAspect="1"/>
          </p:cNvPicPr>
          <p:nvPr/>
        </p:nvPicPr>
        <p:blipFill rotWithShape="1">
          <a:blip r:embed="rId1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6841" r="6018"/>
          <a:stretch/>
        </p:blipFill>
        <p:spPr>
          <a:xfrm>
            <a:off x="2518584" y="4687339"/>
            <a:ext cx="3041859" cy="20698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3051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1474</TotalTime>
  <Words>240</Words>
  <Application>Microsoft Office PowerPoint</Application>
  <PresentationFormat>ユーザー設定</PresentationFormat>
  <Paragraphs>29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HG丸ｺﾞｼｯｸM-PRO</vt:lpstr>
      <vt:lpstr>Meiryo UI</vt:lpstr>
      <vt:lpstr>ＭＳ Ｐゴシック</vt:lpstr>
      <vt:lpstr>Arial</vt:lpstr>
      <vt:lpstr>Calibri</vt:lpstr>
      <vt:lpstr>Office ​​テーマ</vt:lpstr>
      <vt:lpstr>PowerPoint プレゼンテーション</vt:lpstr>
    </vt:vector>
  </TitlesOfParts>
  <Company>大阪府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アドプト・リバー 　　　　　「WA～KA～REIKI～☆」 　　　　　　　　　　　　　　認定されました♪</dc:title>
  <dc:creator>大阪府</dc:creator>
  <cp:lastModifiedBy>徳原　菜乃</cp:lastModifiedBy>
  <cp:revision>110</cp:revision>
  <cp:lastPrinted>2023-05-24T06:24:35Z</cp:lastPrinted>
  <dcterms:created xsi:type="dcterms:W3CDTF">2017-09-29T07:11:37Z</dcterms:created>
  <dcterms:modified xsi:type="dcterms:W3CDTF">2023-05-24T06:24:43Z</dcterms:modified>
</cp:coreProperties>
</file>