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3208000" cy="990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佐藤　志津子" initials="佐藤　志津子" lastIdx="1" clrIdx="0">
    <p:extLst>
      <p:ext uri="{19B8F6BF-5375-455C-9EA6-DF929625EA0E}">
        <p15:presenceInfo xmlns:p15="http://schemas.microsoft.com/office/powerpoint/2012/main" userId="S::SatoShi@lan.pref.osaka.jp::318f5382-80c3-400a-ba9c-97e1c67716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2ECDC"/>
    <a:srgbClr val="ECE8E2"/>
    <a:srgbClr val="FFFFCC"/>
    <a:srgbClr val="CCFFCC"/>
    <a:srgbClr val="99CCFF"/>
    <a:srgbClr val="FFCCCC"/>
    <a:srgbClr val="66FF99"/>
    <a:srgbClr val="000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86408" autoAdjust="0"/>
  </p:normalViewPr>
  <p:slideViewPr>
    <p:cSldViewPr showGuides="1">
      <p:cViewPr varScale="1">
        <p:scale>
          <a:sx n="77" d="100"/>
          <a:sy n="77" d="100"/>
        </p:scale>
        <p:origin x="437" y="67"/>
      </p:cViewPr>
      <p:guideLst>
        <p:guide orient="horz" pos="3120"/>
        <p:guide pos="4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7" cy="496967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7" cy="496967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5D22CB6-9335-4008-8782-15BCD39E4CEB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5"/>
            <a:ext cx="5445760" cy="4472702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7" cy="49696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A58EAAE7-B484-44E4-AE39-1D35CF670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59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AAE7-B484-44E4-AE39-1D35CF6703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60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0600" y="3077286"/>
            <a:ext cx="112268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81200" y="5613403"/>
            <a:ext cx="9245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1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04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49" y="529699"/>
            <a:ext cx="2228851" cy="112680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5" y="529699"/>
            <a:ext cx="6466418" cy="112680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23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89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341" y="6365522"/>
            <a:ext cx="112268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43341" y="4198587"/>
            <a:ext cx="112268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56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5" y="3081870"/>
            <a:ext cx="4347633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63072" y="3081870"/>
            <a:ext cx="4347633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2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0400" y="396699"/>
            <a:ext cx="11887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0403" y="2217388"/>
            <a:ext cx="5835827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4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4" indent="0">
              <a:buNone/>
              <a:defRPr sz="1600" b="1"/>
            </a:lvl6pPr>
            <a:lvl7pPr marL="2743001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0403" y="3141486"/>
            <a:ext cx="5835827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09486" y="2217388"/>
            <a:ext cx="5838119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4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4" indent="0">
              <a:buNone/>
              <a:defRPr sz="1600" b="1"/>
            </a:lvl6pPr>
            <a:lvl7pPr marL="2743001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709486" y="3141486"/>
            <a:ext cx="5838119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2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89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90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0405" y="394409"/>
            <a:ext cx="4345341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3965" y="394409"/>
            <a:ext cx="7383640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0405" y="2072923"/>
            <a:ext cx="4345341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4" indent="0">
              <a:buNone/>
              <a:defRPr sz="1000"/>
            </a:lvl3pPr>
            <a:lvl4pPr marL="1371500" indent="0">
              <a:buNone/>
              <a:defRPr sz="900"/>
            </a:lvl4pPr>
            <a:lvl5pPr marL="1828667" indent="0">
              <a:buNone/>
              <a:defRPr sz="900"/>
            </a:lvl5pPr>
            <a:lvl6pPr marL="2285834" indent="0">
              <a:buNone/>
              <a:defRPr sz="900"/>
            </a:lvl6pPr>
            <a:lvl7pPr marL="2743001" indent="0">
              <a:buNone/>
              <a:defRPr sz="900"/>
            </a:lvl7pPr>
            <a:lvl8pPr marL="3200167" indent="0">
              <a:buNone/>
              <a:defRPr sz="900"/>
            </a:lvl8pPr>
            <a:lvl9pPr marL="3657334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1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8860" y="6934201"/>
            <a:ext cx="792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88860" y="885119"/>
            <a:ext cx="792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4" indent="0">
              <a:buNone/>
              <a:defRPr sz="2400"/>
            </a:lvl3pPr>
            <a:lvl4pPr marL="1371500" indent="0">
              <a:buNone/>
              <a:defRPr sz="2000"/>
            </a:lvl4pPr>
            <a:lvl5pPr marL="1828667" indent="0">
              <a:buNone/>
              <a:defRPr sz="2000"/>
            </a:lvl5pPr>
            <a:lvl6pPr marL="2285834" indent="0">
              <a:buNone/>
              <a:defRPr sz="2000"/>
            </a:lvl6pPr>
            <a:lvl7pPr marL="2743001" indent="0">
              <a:buNone/>
              <a:defRPr sz="2000"/>
            </a:lvl7pPr>
            <a:lvl8pPr marL="3200167" indent="0">
              <a:buNone/>
              <a:defRPr sz="2000"/>
            </a:lvl8pPr>
            <a:lvl9pPr marL="3657334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88860" y="7752823"/>
            <a:ext cx="792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4" indent="0">
              <a:buNone/>
              <a:defRPr sz="1000"/>
            </a:lvl3pPr>
            <a:lvl4pPr marL="1371500" indent="0">
              <a:buNone/>
              <a:defRPr sz="900"/>
            </a:lvl4pPr>
            <a:lvl5pPr marL="1828667" indent="0">
              <a:buNone/>
              <a:defRPr sz="900"/>
            </a:lvl5pPr>
            <a:lvl6pPr marL="2285834" indent="0">
              <a:buNone/>
              <a:defRPr sz="900"/>
            </a:lvl6pPr>
            <a:lvl7pPr marL="2743001" indent="0">
              <a:buNone/>
              <a:defRPr sz="900"/>
            </a:lvl7pPr>
            <a:lvl8pPr marL="3200167" indent="0">
              <a:buNone/>
              <a:defRPr sz="900"/>
            </a:lvl8pPr>
            <a:lvl9pPr marL="3657334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02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60400" y="396699"/>
            <a:ext cx="11887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0400" y="2311402"/>
            <a:ext cx="11887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60400" y="9181396"/>
            <a:ext cx="3081867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D185-9979-4868-A234-1070A36CC68C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512735" y="9181396"/>
            <a:ext cx="4182533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65733" y="9181396"/>
            <a:ext cx="3081867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4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4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29" algn="l" defTabSz="91433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4" indent="-228584" algn="l" defTabSz="91433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1" indent="-228584" algn="l" defTabSz="914334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7" indent="-228584" algn="l" defTabSz="9143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indent="-228584" algn="l" defTabSz="9143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1" indent="-228584" algn="l" defTabSz="9143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8" indent="-228584" algn="l" defTabSz="9143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4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7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4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1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7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4" algn="l" defTabSz="9143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E6574AC8-FB3B-4DC3-8618-74CEBCE11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9252" r="223" b="17038"/>
          <a:stretch/>
        </p:blipFill>
        <p:spPr>
          <a:xfrm>
            <a:off x="247622" y="4055170"/>
            <a:ext cx="12739855" cy="5775371"/>
          </a:xfrm>
          <a:prstGeom prst="rect">
            <a:avLst/>
          </a:prstGeom>
        </p:spPr>
      </p:pic>
      <p:sp>
        <p:nvSpPr>
          <p:cNvPr id="4" name="横巻き 3"/>
          <p:cNvSpPr/>
          <p:nvPr/>
        </p:nvSpPr>
        <p:spPr>
          <a:xfrm>
            <a:off x="307564" y="1896576"/>
            <a:ext cx="12652814" cy="2366698"/>
          </a:xfrm>
          <a:prstGeom prst="horizontalScroll">
            <a:avLst>
              <a:gd name="adj" fmla="val 7878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87979" y="668908"/>
            <a:ext cx="12612457" cy="125577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3947" y="169561"/>
            <a:ext cx="3737941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恩智川クリーン・リバー・プロジェクトだより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17179" y="273755"/>
            <a:ext cx="1016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2026.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2310" y="2324282"/>
            <a:ext cx="12182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八尾市（高安西地区）では、年２回、地域の方々により、恩智川の清掃活動が行われてい ます。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６日（日）、約</a:t>
            </a:r>
            <a:r>
              <a:rPr lang="en-US" altLang="ja-JP" sz="20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150</a:t>
            </a:r>
            <a:r>
              <a:rPr lang="ja-JP" altLang="ja-JP" sz="20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名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の地域の方々と、河川ボランティア、八尾市、大阪府河川室・八尾土木事務所の職員が参加し、恩智川や周辺道路の清掃活動を実施しました。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恩智川の美化に向けて、引き続き、地域と連携して取り組んでいきます。</a:t>
            </a:r>
          </a:p>
          <a:p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10" y="740873"/>
            <a:ext cx="989466" cy="1125836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1977" y="772966"/>
            <a:ext cx="1024329" cy="1041519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662041" y="801472"/>
            <a:ext cx="95111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恩智川美化活動を実施しました！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 ～八尾市（高安西地区）</a:t>
            </a:r>
            <a:endParaRPr lang="ja-JP" altLang="en-US" sz="2800" dirty="0">
              <a:ln w="1587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フローチャート: 代替処理 6">
            <a:extLst>
              <a:ext uri="{FF2B5EF4-FFF2-40B4-BE49-F238E27FC236}">
                <a16:creationId xmlns:a16="http://schemas.microsoft.com/office/drawing/2014/main" id="{C129C8E7-329F-41E8-97EB-32DC50D17404}"/>
              </a:ext>
            </a:extLst>
          </p:cNvPr>
          <p:cNvSpPr/>
          <p:nvPr/>
        </p:nvSpPr>
        <p:spPr>
          <a:xfrm>
            <a:off x="411312" y="7798024"/>
            <a:ext cx="4176464" cy="1825547"/>
          </a:xfrm>
          <a:prstGeom prst="flowChartAlternateProcess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恩智川クリーン・リバー プロジェクト</a:t>
            </a:r>
            <a:endParaRPr lang="en-US" altLang="ja-JP" sz="16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</a:t>
            </a:r>
            <a:endParaRPr lang="en-US" altLang="ja-JP" sz="16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府民の皆様が中心となり、 大阪府と恩智川が流れる ４市（大東市、東大阪市、 八尾市、柏原市）が協力し、 美 化 意 識 向 上 に む け た 啓 発 活 動 や 清 掃 活 動 を 行っています。 </a:t>
            </a:r>
            <a:endParaRPr kumimoji="1" lang="ja-JP" altLang="en-US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02DEEE5-596B-4422-BBE9-4C04CFC7F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6527" y="6580141"/>
            <a:ext cx="1666199" cy="32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7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196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HG丸ｺﾞｼｯｸM-PRO</vt:lpstr>
      <vt:lpstr>Meiryo UI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佐藤　志津子</cp:lastModifiedBy>
  <cp:revision>173</cp:revision>
  <cp:lastPrinted>2025-11-18T03:13:10Z</cp:lastPrinted>
  <dcterms:created xsi:type="dcterms:W3CDTF">2018-10-01T10:58:33Z</dcterms:created>
  <dcterms:modified xsi:type="dcterms:W3CDTF">2026-01-28T00:45:18Z</dcterms:modified>
</cp:coreProperties>
</file>