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7610138" cy="9906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55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FFFF"/>
    <a:srgbClr val="FFCCFF"/>
    <a:srgbClr val="FFCCCC"/>
    <a:srgbClr val="FFCC99"/>
    <a:srgbClr val="00FF00"/>
    <a:srgbClr val="2FF138"/>
    <a:srgbClr val="FFFFCC"/>
    <a:srgbClr val="EDF6F9"/>
    <a:srgbClr val="E5F3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49" autoAdjust="0"/>
    <p:restoredTop sz="93321" autoAdjust="0"/>
  </p:normalViewPr>
  <p:slideViewPr>
    <p:cSldViewPr showGuides="1">
      <p:cViewPr>
        <p:scale>
          <a:sx n="66" d="100"/>
          <a:sy n="66" d="100"/>
        </p:scale>
        <p:origin x="-276" y="-630"/>
      </p:cViewPr>
      <p:guideLst>
        <p:guide orient="horz" pos="3120"/>
        <p:guide pos="554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787" cy="496967"/>
          </a:xfrm>
          <a:prstGeom prst="rect">
            <a:avLst/>
          </a:prstGeom>
        </p:spPr>
        <p:txBody>
          <a:bodyPr vert="horz" lIns="91417" tIns="45711" rIns="91417" bIns="4571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1" y="3"/>
            <a:ext cx="2949787" cy="496967"/>
          </a:xfrm>
          <a:prstGeom prst="rect">
            <a:avLst/>
          </a:prstGeom>
        </p:spPr>
        <p:txBody>
          <a:bodyPr vert="horz" lIns="91417" tIns="45711" rIns="91417" bIns="45711" rtlCol="0"/>
          <a:lstStyle>
            <a:lvl1pPr algn="r">
              <a:defRPr sz="1200"/>
            </a:lvl1pPr>
          </a:lstStyle>
          <a:p>
            <a:fld id="{85D22CB6-9335-4008-8782-15BCD39E4CEB}" type="datetimeFigureOut">
              <a:rPr kumimoji="1" lang="ja-JP" altLang="en-US" smtClean="0"/>
              <a:t>2021/11/26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7" tIns="45711" rIns="91417" bIns="4571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17" tIns="45711" rIns="91417" bIns="4571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9"/>
            <a:ext cx="2949787" cy="496967"/>
          </a:xfrm>
          <a:prstGeom prst="rect">
            <a:avLst/>
          </a:prstGeom>
        </p:spPr>
        <p:txBody>
          <a:bodyPr vert="horz" lIns="91417" tIns="45711" rIns="91417" bIns="4571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1" y="9440649"/>
            <a:ext cx="2949787" cy="496967"/>
          </a:xfrm>
          <a:prstGeom prst="rect">
            <a:avLst/>
          </a:prstGeom>
        </p:spPr>
        <p:txBody>
          <a:bodyPr vert="horz" lIns="91417" tIns="45711" rIns="91417" bIns="45711" rtlCol="0" anchor="b"/>
          <a:lstStyle>
            <a:lvl1pPr algn="r">
              <a:defRPr sz="1200"/>
            </a:lvl1pPr>
          </a:lstStyle>
          <a:p>
            <a:fld id="{A58EAAE7-B484-44E4-AE39-1D35CF6703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590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305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8EAAE7-B484-44E4-AE39-1D35CF67031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122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20761" y="3077284"/>
            <a:ext cx="14968617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641521" y="5613401"/>
            <a:ext cx="12327097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2021/11/26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154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2021/11/26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0049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575511" y="529698"/>
            <a:ext cx="2971712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60384" y="529698"/>
            <a:ext cx="8621631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2021/11/26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234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2021/11/26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893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91080" y="6365522"/>
            <a:ext cx="14968617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391080" y="4198587"/>
            <a:ext cx="14968617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2021/11/26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562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60384" y="3081868"/>
            <a:ext cx="5796670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750557" y="3081868"/>
            <a:ext cx="5796670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2021/11/26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29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0507" y="396699"/>
            <a:ext cx="15849124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0508" y="2217386"/>
            <a:ext cx="7780869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80508" y="3141486"/>
            <a:ext cx="7780869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8945710" y="2217386"/>
            <a:ext cx="7783925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8945710" y="3141486"/>
            <a:ext cx="7783925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2021/11/26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127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2021/11/26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6898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2021/11/26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908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0511" y="394407"/>
            <a:ext cx="579361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85077" y="394407"/>
            <a:ext cx="9844558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0511" y="2072923"/>
            <a:ext cx="579361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2021/11/26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9195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51710" y="6934201"/>
            <a:ext cx="10566083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451710" y="885119"/>
            <a:ext cx="10566083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51710" y="7752823"/>
            <a:ext cx="10566083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2021/11/26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9022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80507" y="396699"/>
            <a:ext cx="15849124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0507" y="2311402"/>
            <a:ext cx="15849124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80507" y="9181396"/>
            <a:ext cx="4109032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DD185-9979-4868-A234-1070A36CC68C}" type="datetimeFigureOut">
              <a:rPr kumimoji="1" lang="ja-JP" altLang="en-US" smtClean="0"/>
              <a:t>2021/11/26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6016797" y="9181396"/>
            <a:ext cx="5576544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2620599" y="9181396"/>
            <a:ext cx="4109032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475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F6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角丸四角形 31"/>
          <p:cNvSpPr/>
          <p:nvPr/>
        </p:nvSpPr>
        <p:spPr>
          <a:xfrm>
            <a:off x="524148" y="8890493"/>
            <a:ext cx="13501613" cy="962196"/>
          </a:xfrm>
          <a:prstGeom prst="roundRect">
            <a:avLst>
              <a:gd name="adj" fmla="val 8979"/>
            </a:avLst>
          </a:prstGeom>
          <a:solidFill>
            <a:srgbClr val="FFFFCC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36951" y="8890493"/>
            <a:ext cx="13276005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恩智川クリーン・リバープロジェクトとは</a:t>
            </a:r>
            <a:endParaRPr lang="en-US" altLang="ja-JP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　恩智川流域では流域住民、大東市、東大阪市、八尾市、柏原市が連携し、ワークショップを開催して美化活動やぽい捨て防止の啓発を行うなど、ごみの削減に向けた取り組みを進めています。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横巻き 3"/>
          <p:cNvSpPr/>
          <p:nvPr/>
        </p:nvSpPr>
        <p:spPr>
          <a:xfrm>
            <a:off x="1048681" y="2180679"/>
            <a:ext cx="14057082" cy="1273756"/>
          </a:xfrm>
          <a:prstGeom prst="horizontalScroll">
            <a:avLst>
              <a:gd name="adj" fmla="val 7878"/>
            </a:avLst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524149" y="768751"/>
            <a:ext cx="16633848" cy="139942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367888" y="1081352"/>
            <a:ext cx="125578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11/21</a:t>
            </a:r>
            <a:r>
              <a:rPr lang="ja-JP" altLang="en-US" sz="3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36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日）、八尾市（高安西地区）で美化活動を行いました！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66616" y="292763"/>
            <a:ext cx="6509765" cy="400110"/>
          </a:xfrm>
          <a:prstGeom prst="rect">
            <a:avLst/>
          </a:prstGeom>
          <a:gradFill>
            <a:gsLst>
              <a:gs pos="0">
                <a:srgbClr val="00B050"/>
              </a:gs>
              <a:gs pos="50000">
                <a:srgbClr val="2FF138"/>
              </a:gs>
              <a:gs pos="100000">
                <a:schemeClr val="bg1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恩智川クリーン・リバープロジェクトだより（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2021.11.21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615482" y="2404706"/>
            <a:ext cx="130895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　八尾市</a:t>
            </a:r>
            <a:r>
              <a:rPr lang="ja-JP" altLang="en-US" sz="2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（高安西地区）では、地域住民による恩智川の美化活動に取り組んでおり</a:t>
            </a:r>
            <a:r>
              <a:rPr lang="ja-JP" altLang="en-US" sz="2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、</a:t>
            </a:r>
            <a:endParaRPr lang="en-US" altLang="ja-JP" sz="2200" dirty="0" smtClean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sz="2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高安西</a:t>
            </a:r>
            <a:r>
              <a:rPr lang="ja-JP" altLang="en-US" sz="2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小学校区まちづくり協議会、高安西地区福祉委員会主催による恩智川の美化活動を行いました</a:t>
            </a:r>
            <a:r>
              <a:rPr lang="ja-JP" altLang="en-US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。</a:t>
            </a:r>
            <a:endParaRPr lang="en-US" altLang="ja-JP" sz="22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688" y="787716"/>
            <a:ext cx="1155604" cy="1314870"/>
          </a:xfrm>
          <a:prstGeom prst="rect">
            <a:avLst/>
          </a:prstGeom>
        </p:spPr>
      </p:pic>
      <p:pic>
        <p:nvPicPr>
          <p:cNvPr id="67" name="図 66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849952" y="823324"/>
            <a:ext cx="1925861" cy="1317693"/>
          </a:xfrm>
          <a:prstGeom prst="rect">
            <a:avLst/>
          </a:prstGeom>
        </p:spPr>
      </p:pic>
      <p:sp>
        <p:nvSpPr>
          <p:cNvPr id="43" name="角丸四角形 42"/>
          <p:cNvSpPr/>
          <p:nvPr/>
        </p:nvSpPr>
        <p:spPr>
          <a:xfrm>
            <a:off x="1048681" y="3855846"/>
            <a:ext cx="2520280" cy="372187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0000C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主催者による説明</a:t>
            </a:r>
            <a:endParaRPr lang="ja-JP" altLang="en-US" sz="2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14334224" y="3628747"/>
            <a:ext cx="3096344" cy="6008867"/>
            <a:chOff x="14205669" y="4172801"/>
            <a:chExt cx="3023616" cy="5537513"/>
          </a:xfrm>
        </p:grpSpPr>
        <p:sp>
          <p:nvSpPr>
            <p:cNvPr id="48" name="テキスト ボックス 47"/>
            <p:cNvSpPr txBox="1"/>
            <p:nvPr/>
          </p:nvSpPr>
          <p:spPr>
            <a:xfrm>
              <a:off x="14205669" y="4172801"/>
              <a:ext cx="3023616" cy="553751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ja-JP" sz="20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sz="20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今回の活動エリア</a:t>
              </a:r>
              <a:r>
                <a:rPr lang="en-US" altLang="ja-JP" sz="20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】</a:t>
              </a:r>
              <a:endPara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endParaRPr>
            </a:p>
          </p:txBody>
        </p:sp>
        <p:grpSp>
          <p:nvGrpSpPr>
            <p:cNvPr id="24" name="グループ化 23"/>
            <p:cNvGrpSpPr>
              <a:grpSpLocks noChangeAspect="1"/>
            </p:cNvGrpSpPr>
            <p:nvPr/>
          </p:nvGrpSpPr>
          <p:grpSpPr>
            <a:xfrm>
              <a:off x="14320843" y="4627093"/>
              <a:ext cx="2784619" cy="4995886"/>
              <a:chOff x="3140968" y="3110046"/>
              <a:chExt cx="2561202" cy="5562600"/>
            </a:xfrm>
          </p:grpSpPr>
          <p:pic>
            <p:nvPicPr>
              <p:cNvPr id="20" name="図 19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3140968" y="3110046"/>
                <a:ext cx="2561202" cy="5562600"/>
              </a:xfrm>
              <a:prstGeom prst="rect">
                <a:avLst/>
              </a:prstGeom>
            </p:spPr>
          </p:pic>
          <p:sp>
            <p:nvSpPr>
              <p:cNvPr id="6" name="フリーフォーム 5"/>
              <p:cNvSpPr/>
              <p:nvPr/>
            </p:nvSpPr>
            <p:spPr>
              <a:xfrm>
                <a:off x="4327734" y="3538971"/>
                <a:ext cx="407767" cy="1780574"/>
              </a:xfrm>
              <a:custGeom>
                <a:avLst/>
                <a:gdLst>
                  <a:gd name="connsiteX0" fmla="*/ 0 w 406958"/>
                  <a:gd name="connsiteY0" fmla="*/ 13416 h 1816816"/>
                  <a:gd name="connsiteX1" fmla="*/ 139700 w 406958"/>
                  <a:gd name="connsiteY1" fmla="*/ 716 h 1816816"/>
                  <a:gd name="connsiteX2" fmla="*/ 260350 w 406958"/>
                  <a:gd name="connsiteY2" fmla="*/ 32466 h 1816816"/>
                  <a:gd name="connsiteX3" fmla="*/ 349250 w 406958"/>
                  <a:gd name="connsiteY3" fmla="*/ 146766 h 1816816"/>
                  <a:gd name="connsiteX4" fmla="*/ 393700 w 406958"/>
                  <a:gd name="connsiteY4" fmla="*/ 407116 h 1816816"/>
                  <a:gd name="connsiteX5" fmla="*/ 387350 w 406958"/>
                  <a:gd name="connsiteY5" fmla="*/ 470616 h 1816816"/>
                  <a:gd name="connsiteX6" fmla="*/ 406400 w 406958"/>
                  <a:gd name="connsiteY6" fmla="*/ 546816 h 1816816"/>
                  <a:gd name="connsiteX7" fmla="*/ 361950 w 406958"/>
                  <a:gd name="connsiteY7" fmla="*/ 1816816 h 1816816"/>
                  <a:gd name="connsiteX0" fmla="*/ 0 w 406958"/>
                  <a:gd name="connsiteY0" fmla="*/ 3834 h 1807234"/>
                  <a:gd name="connsiteX1" fmla="*/ 118268 w 406958"/>
                  <a:gd name="connsiteY1" fmla="*/ 5421 h 1807234"/>
                  <a:gd name="connsiteX2" fmla="*/ 260350 w 406958"/>
                  <a:gd name="connsiteY2" fmla="*/ 22884 h 1807234"/>
                  <a:gd name="connsiteX3" fmla="*/ 349250 w 406958"/>
                  <a:gd name="connsiteY3" fmla="*/ 137184 h 1807234"/>
                  <a:gd name="connsiteX4" fmla="*/ 393700 w 406958"/>
                  <a:gd name="connsiteY4" fmla="*/ 397534 h 1807234"/>
                  <a:gd name="connsiteX5" fmla="*/ 387350 w 406958"/>
                  <a:gd name="connsiteY5" fmla="*/ 461034 h 1807234"/>
                  <a:gd name="connsiteX6" fmla="*/ 406400 w 406958"/>
                  <a:gd name="connsiteY6" fmla="*/ 537234 h 1807234"/>
                  <a:gd name="connsiteX7" fmla="*/ 361950 w 406958"/>
                  <a:gd name="connsiteY7" fmla="*/ 1807234 h 1807234"/>
                  <a:gd name="connsiteX0" fmla="*/ 0 w 406958"/>
                  <a:gd name="connsiteY0" fmla="*/ 2277 h 1805677"/>
                  <a:gd name="connsiteX1" fmla="*/ 118268 w 406958"/>
                  <a:gd name="connsiteY1" fmla="*/ 3864 h 1805677"/>
                  <a:gd name="connsiteX2" fmla="*/ 260350 w 406958"/>
                  <a:gd name="connsiteY2" fmla="*/ 21327 h 1805677"/>
                  <a:gd name="connsiteX3" fmla="*/ 349250 w 406958"/>
                  <a:gd name="connsiteY3" fmla="*/ 135627 h 1805677"/>
                  <a:gd name="connsiteX4" fmla="*/ 393700 w 406958"/>
                  <a:gd name="connsiteY4" fmla="*/ 395977 h 1805677"/>
                  <a:gd name="connsiteX5" fmla="*/ 387350 w 406958"/>
                  <a:gd name="connsiteY5" fmla="*/ 459477 h 1805677"/>
                  <a:gd name="connsiteX6" fmla="*/ 406400 w 406958"/>
                  <a:gd name="connsiteY6" fmla="*/ 535677 h 1805677"/>
                  <a:gd name="connsiteX7" fmla="*/ 361950 w 406958"/>
                  <a:gd name="connsiteY7" fmla="*/ 1805677 h 1805677"/>
                  <a:gd name="connsiteX0" fmla="*/ 0 w 406958"/>
                  <a:gd name="connsiteY0" fmla="*/ 17843 h 1802193"/>
                  <a:gd name="connsiteX1" fmla="*/ 118268 w 406958"/>
                  <a:gd name="connsiteY1" fmla="*/ 380 h 1802193"/>
                  <a:gd name="connsiteX2" fmla="*/ 260350 w 406958"/>
                  <a:gd name="connsiteY2" fmla="*/ 17843 h 1802193"/>
                  <a:gd name="connsiteX3" fmla="*/ 349250 w 406958"/>
                  <a:gd name="connsiteY3" fmla="*/ 132143 h 1802193"/>
                  <a:gd name="connsiteX4" fmla="*/ 393700 w 406958"/>
                  <a:gd name="connsiteY4" fmla="*/ 392493 h 1802193"/>
                  <a:gd name="connsiteX5" fmla="*/ 387350 w 406958"/>
                  <a:gd name="connsiteY5" fmla="*/ 455993 h 1802193"/>
                  <a:gd name="connsiteX6" fmla="*/ 406400 w 406958"/>
                  <a:gd name="connsiteY6" fmla="*/ 532193 h 1802193"/>
                  <a:gd name="connsiteX7" fmla="*/ 361950 w 406958"/>
                  <a:gd name="connsiteY7" fmla="*/ 1802193 h 1802193"/>
                  <a:gd name="connsiteX0" fmla="*/ 0 w 408962"/>
                  <a:gd name="connsiteY0" fmla="*/ 17843 h 1802193"/>
                  <a:gd name="connsiteX1" fmla="*/ 118268 w 408962"/>
                  <a:gd name="connsiteY1" fmla="*/ 380 h 1802193"/>
                  <a:gd name="connsiteX2" fmla="*/ 260350 w 408962"/>
                  <a:gd name="connsiteY2" fmla="*/ 17843 h 1802193"/>
                  <a:gd name="connsiteX3" fmla="*/ 349250 w 408962"/>
                  <a:gd name="connsiteY3" fmla="*/ 132143 h 1802193"/>
                  <a:gd name="connsiteX4" fmla="*/ 407987 w 408962"/>
                  <a:gd name="connsiteY4" fmla="*/ 390111 h 1802193"/>
                  <a:gd name="connsiteX5" fmla="*/ 387350 w 408962"/>
                  <a:gd name="connsiteY5" fmla="*/ 455993 h 1802193"/>
                  <a:gd name="connsiteX6" fmla="*/ 406400 w 408962"/>
                  <a:gd name="connsiteY6" fmla="*/ 532193 h 1802193"/>
                  <a:gd name="connsiteX7" fmla="*/ 361950 w 408962"/>
                  <a:gd name="connsiteY7" fmla="*/ 1802193 h 1802193"/>
                  <a:gd name="connsiteX0" fmla="*/ 0 w 408968"/>
                  <a:gd name="connsiteY0" fmla="*/ 17843 h 1802193"/>
                  <a:gd name="connsiteX1" fmla="*/ 118268 w 408968"/>
                  <a:gd name="connsiteY1" fmla="*/ 380 h 1802193"/>
                  <a:gd name="connsiteX2" fmla="*/ 260350 w 408968"/>
                  <a:gd name="connsiteY2" fmla="*/ 17843 h 1802193"/>
                  <a:gd name="connsiteX3" fmla="*/ 349250 w 408968"/>
                  <a:gd name="connsiteY3" fmla="*/ 132143 h 1802193"/>
                  <a:gd name="connsiteX4" fmla="*/ 407987 w 408968"/>
                  <a:gd name="connsiteY4" fmla="*/ 390111 h 1802193"/>
                  <a:gd name="connsiteX5" fmla="*/ 387350 w 408968"/>
                  <a:gd name="connsiteY5" fmla="*/ 455993 h 1802193"/>
                  <a:gd name="connsiteX6" fmla="*/ 406400 w 408968"/>
                  <a:gd name="connsiteY6" fmla="*/ 532193 h 1802193"/>
                  <a:gd name="connsiteX7" fmla="*/ 361950 w 408968"/>
                  <a:gd name="connsiteY7" fmla="*/ 1802193 h 1802193"/>
                  <a:gd name="connsiteX0" fmla="*/ 0 w 406916"/>
                  <a:gd name="connsiteY0" fmla="*/ 17843 h 1802193"/>
                  <a:gd name="connsiteX1" fmla="*/ 118268 w 406916"/>
                  <a:gd name="connsiteY1" fmla="*/ 380 h 1802193"/>
                  <a:gd name="connsiteX2" fmla="*/ 260350 w 406916"/>
                  <a:gd name="connsiteY2" fmla="*/ 17843 h 1802193"/>
                  <a:gd name="connsiteX3" fmla="*/ 349250 w 406916"/>
                  <a:gd name="connsiteY3" fmla="*/ 132143 h 1802193"/>
                  <a:gd name="connsiteX4" fmla="*/ 405606 w 406916"/>
                  <a:gd name="connsiteY4" fmla="*/ 385349 h 1802193"/>
                  <a:gd name="connsiteX5" fmla="*/ 387350 w 406916"/>
                  <a:gd name="connsiteY5" fmla="*/ 455993 h 1802193"/>
                  <a:gd name="connsiteX6" fmla="*/ 406400 w 406916"/>
                  <a:gd name="connsiteY6" fmla="*/ 532193 h 1802193"/>
                  <a:gd name="connsiteX7" fmla="*/ 361950 w 406916"/>
                  <a:gd name="connsiteY7" fmla="*/ 1802193 h 1802193"/>
                  <a:gd name="connsiteX0" fmla="*/ 0 w 406916"/>
                  <a:gd name="connsiteY0" fmla="*/ 17843 h 1802193"/>
                  <a:gd name="connsiteX1" fmla="*/ 118268 w 406916"/>
                  <a:gd name="connsiteY1" fmla="*/ 380 h 1802193"/>
                  <a:gd name="connsiteX2" fmla="*/ 260350 w 406916"/>
                  <a:gd name="connsiteY2" fmla="*/ 17843 h 1802193"/>
                  <a:gd name="connsiteX3" fmla="*/ 349250 w 406916"/>
                  <a:gd name="connsiteY3" fmla="*/ 132143 h 1802193"/>
                  <a:gd name="connsiteX4" fmla="*/ 405606 w 406916"/>
                  <a:gd name="connsiteY4" fmla="*/ 385349 h 1802193"/>
                  <a:gd name="connsiteX5" fmla="*/ 387350 w 406916"/>
                  <a:gd name="connsiteY5" fmla="*/ 436943 h 1802193"/>
                  <a:gd name="connsiteX6" fmla="*/ 406400 w 406916"/>
                  <a:gd name="connsiteY6" fmla="*/ 532193 h 1802193"/>
                  <a:gd name="connsiteX7" fmla="*/ 361950 w 406916"/>
                  <a:gd name="connsiteY7" fmla="*/ 1802193 h 1802193"/>
                  <a:gd name="connsiteX0" fmla="*/ 0 w 407844"/>
                  <a:gd name="connsiteY0" fmla="*/ 17463 h 1801813"/>
                  <a:gd name="connsiteX1" fmla="*/ 118268 w 407844"/>
                  <a:gd name="connsiteY1" fmla="*/ 0 h 1801813"/>
                  <a:gd name="connsiteX2" fmla="*/ 260350 w 407844"/>
                  <a:gd name="connsiteY2" fmla="*/ 17463 h 1801813"/>
                  <a:gd name="connsiteX3" fmla="*/ 325437 w 407844"/>
                  <a:gd name="connsiteY3" fmla="*/ 84138 h 1801813"/>
                  <a:gd name="connsiteX4" fmla="*/ 405606 w 407844"/>
                  <a:gd name="connsiteY4" fmla="*/ 384969 h 1801813"/>
                  <a:gd name="connsiteX5" fmla="*/ 387350 w 407844"/>
                  <a:gd name="connsiteY5" fmla="*/ 436563 h 1801813"/>
                  <a:gd name="connsiteX6" fmla="*/ 406400 w 407844"/>
                  <a:gd name="connsiteY6" fmla="*/ 531813 h 1801813"/>
                  <a:gd name="connsiteX7" fmla="*/ 361950 w 407844"/>
                  <a:gd name="connsiteY7" fmla="*/ 1801813 h 1801813"/>
                  <a:gd name="connsiteX0" fmla="*/ 0 w 407587"/>
                  <a:gd name="connsiteY0" fmla="*/ 17655 h 1802005"/>
                  <a:gd name="connsiteX1" fmla="*/ 118268 w 407587"/>
                  <a:gd name="connsiteY1" fmla="*/ 192 h 1802005"/>
                  <a:gd name="connsiteX2" fmla="*/ 260350 w 407587"/>
                  <a:gd name="connsiteY2" fmla="*/ 17655 h 1802005"/>
                  <a:gd name="connsiteX3" fmla="*/ 330199 w 407587"/>
                  <a:gd name="connsiteY3" fmla="*/ 124812 h 1802005"/>
                  <a:gd name="connsiteX4" fmla="*/ 405606 w 407587"/>
                  <a:gd name="connsiteY4" fmla="*/ 385161 h 1802005"/>
                  <a:gd name="connsiteX5" fmla="*/ 387350 w 407587"/>
                  <a:gd name="connsiteY5" fmla="*/ 436755 h 1802005"/>
                  <a:gd name="connsiteX6" fmla="*/ 406400 w 407587"/>
                  <a:gd name="connsiteY6" fmla="*/ 532005 h 1802005"/>
                  <a:gd name="connsiteX7" fmla="*/ 361950 w 407587"/>
                  <a:gd name="connsiteY7" fmla="*/ 1802005 h 1802005"/>
                  <a:gd name="connsiteX0" fmla="*/ 0 w 407587"/>
                  <a:gd name="connsiteY0" fmla="*/ 17655 h 1802005"/>
                  <a:gd name="connsiteX1" fmla="*/ 118268 w 407587"/>
                  <a:gd name="connsiteY1" fmla="*/ 192 h 1802005"/>
                  <a:gd name="connsiteX2" fmla="*/ 260350 w 407587"/>
                  <a:gd name="connsiteY2" fmla="*/ 17655 h 1802005"/>
                  <a:gd name="connsiteX3" fmla="*/ 330199 w 407587"/>
                  <a:gd name="connsiteY3" fmla="*/ 124812 h 1802005"/>
                  <a:gd name="connsiteX4" fmla="*/ 405606 w 407587"/>
                  <a:gd name="connsiteY4" fmla="*/ 347061 h 1802005"/>
                  <a:gd name="connsiteX5" fmla="*/ 387350 w 407587"/>
                  <a:gd name="connsiteY5" fmla="*/ 436755 h 1802005"/>
                  <a:gd name="connsiteX6" fmla="*/ 406400 w 407587"/>
                  <a:gd name="connsiteY6" fmla="*/ 532005 h 1802005"/>
                  <a:gd name="connsiteX7" fmla="*/ 361950 w 407587"/>
                  <a:gd name="connsiteY7" fmla="*/ 1802005 h 1802005"/>
                  <a:gd name="connsiteX0" fmla="*/ 0 w 409261"/>
                  <a:gd name="connsiteY0" fmla="*/ 17655 h 1802005"/>
                  <a:gd name="connsiteX1" fmla="*/ 118268 w 409261"/>
                  <a:gd name="connsiteY1" fmla="*/ 192 h 1802005"/>
                  <a:gd name="connsiteX2" fmla="*/ 260350 w 409261"/>
                  <a:gd name="connsiteY2" fmla="*/ 17655 h 1802005"/>
                  <a:gd name="connsiteX3" fmla="*/ 330199 w 409261"/>
                  <a:gd name="connsiteY3" fmla="*/ 124812 h 1802005"/>
                  <a:gd name="connsiteX4" fmla="*/ 405606 w 409261"/>
                  <a:gd name="connsiteY4" fmla="*/ 347061 h 1802005"/>
                  <a:gd name="connsiteX5" fmla="*/ 387350 w 409261"/>
                  <a:gd name="connsiteY5" fmla="*/ 436755 h 1802005"/>
                  <a:gd name="connsiteX6" fmla="*/ 408781 w 409261"/>
                  <a:gd name="connsiteY6" fmla="*/ 574867 h 1802005"/>
                  <a:gd name="connsiteX7" fmla="*/ 361950 w 409261"/>
                  <a:gd name="connsiteY7" fmla="*/ 1802005 h 1802005"/>
                  <a:gd name="connsiteX0" fmla="*/ 0 w 410495"/>
                  <a:gd name="connsiteY0" fmla="*/ 17655 h 1802005"/>
                  <a:gd name="connsiteX1" fmla="*/ 118268 w 410495"/>
                  <a:gd name="connsiteY1" fmla="*/ 192 h 1802005"/>
                  <a:gd name="connsiteX2" fmla="*/ 260350 w 410495"/>
                  <a:gd name="connsiteY2" fmla="*/ 17655 h 1802005"/>
                  <a:gd name="connsiteX3" fmla="*/ 330199 w 410495"/>
                  <a:gd name="connsiteY3" fmla="*/ 124812 h 1802005"/>
                  <a:gd name="connsiteX4" fmla="*/ 405606 w 410495"/>
                  <a:gd name="connsiteY4" fmla="*/ 347061 h 1802005"/>
                  <a:gd name="connsiteX5" fmla="*/ 387350 w 410495"/>
                  <a:gd name="connsiteY5" fmla="*/ 436755 h 1802005"/>
                  <a:gd name="connsiteX6" fmla="*/ 408781 w 410495"/>
                  <a:gd name="connsiteY6" fmla="*/ 574867 h 1802005"/>
                  <a:gd name="connsiteX7" fmla="*/ 361950 w 410495"/>
                  <a:gd name="connsiteY7" fmla="*/ 1802005 h 1802005"/>
                  <a:gd name="connsiteX0" fmla="*/ 0 w 412392"/>
                  <a:gd name="connsiteY0" fmla="*/ 17655 h 1802005"/>
                  <a:gd name="connsiteX1" fmla="*/ 118268 w 412392"/>
                  <a:gd name="connsiteY1" fmla="*/ 192 h 1802005"/>
                  <a:gd name="connsiteX2" fmla="*/ 260350 w 412392"/>
                  <a:gd name="connsiteY2" fmla="*/ 17655 h 1802005"/>
                  <a:gd name="connsiteX3" fmla="*/ 330199 w 412392"/>
                  <a:gd name="connsiteY3" fmla="*/ 124812 h 1802005"/>
                  <a:gd name="connsiteX4" fmla="*/ 405606 w 412392"/>
                  <a:gd name="connsiteY4" fmla="*/ 347061 h 1802005"/>
                  <a:gd name="connsiteX5" fmla="*/ 387350 w 412392"/>
                  <a:gd name="connsiteY5" fmla="*/ 436755 h 1802005"/>
                  <a:gd name="connsiteX6" fmla="*/ 408781 w 412392"/>
                  <a:gd name="connsiteY6" fmla="*/ 574867 h 1802005"/>
                  <a:gd name="connsiteX7" fmla="*/ 361950 w 412392"/>
                  <a:gd name="connsiteY7" fmla="*/ 1802005 h 1802005"/>
                  <a:gd name="connsiteX0" fmla="*/ 0 w 407654"/>
                  <a:gd name="connsiteY0" fmla="*/ 17655 h 1802005"/>
                  <a:gd name="connsiteX1" fmla="*/ 118268 w 407654"/>
                  <a:gd name="connsiteY1" fmla="*/ 192 h 1802005"/>
                  <a:gd name="connsiteX2" fmla="*/ 260350 w 407654"/>
                  <a:gd name="connsiteY2" fmla="*/ 17655 h 1802005"/>
                  <a:gd name="connsiteX3" fmla="*/ 330199 w 407654"/>
                  <a:gd name="connsiteY3" fmla="*/ 124812 h 1802005"/>
                  <a:gd name="connsiteX4" fmla="*/ 405606 w 407654"/>
                  <a:gd name="connsiteY4" fmla="*/ 347061 h 1802005"/>
                  <a:gd name="connsiteX5" fmla="*/ 387350 w 407654"/>
                  <a:gd name="connsiteY5" fmla="*/ 436755 h 1802005"/>
                  <a:gd name="connsiteX6" fmla="*/ 399256 w 407654"/>
                  <a:gd name="connsiteY6" fmla="*/ 574867 h 1802005"/>
                  <a:gd name="connsiteX7" fmla="*/ 361950 w 407654"/>
                  <a:gd name="connsiteY7" fmla="*/ 1802005 h 1802005"/>
                  <a:gd name="connsiteX0" fmla="*/ 0 w 407654"/>
                  <a:gd name="connsiteY0" fmla="*/ 17655 h 1802005"/>
                  <a:gd name="connsiteX1" fmla="*/ 118268 w 407654"/>
                  <a:gd name="connsiteY1" fmla="*/ 192 h 1802005"/>
                  <a:gd name="connsiteX2" fmla="*/ 260350 w 407654"/>
                  <a:gd name="connsiteY2" fmla="*/ 17655 h 1802005"/>
                  <a:gd name="connsiteX3" fmla="*/ 330199 w 407654"/>
                  <a:gd name="connsiteY3" fmla="*/ 124812 h 1802005"/>
                  <a:gd name="connsiteX4" fmla="*/ 405606 w 407654"/>
                  <a:gd name="connsiteY4" fmla="*/ 325630 h 1802005"/>
                  <a:gd name="connsiteX5" fmla="*/ 387350 w 407654"/>
                  <a:gd name="connsiteY5" fmla="*/ 436755 h 1802005"/>
                  <a:gd name="connsiteX6" fmla="*/ 399256 w 407654"/>
                  <a:gd name="connsiteY6" fmla="*/ 574867 h 1802005"/>
                  <a:gd name="connsiteX7" fmla="*/ 361950 w 407654"/>
                  <a:gd name="connsiteY7" fmla="*/ 1802005 h 1802005"/>
                  <a:gd name="connsiteX0" fmla="*/ 0 w 407859"/>
                  <a:gd name="connsiteY0" fmla="*/ 17655 h 1802005"/>
                  <a:gd name="connsiteX1" fmla="*/ 118268 w 407859"/>
                  <a:gd name="connsiteY1" fmla="*/ 192 h 1802005"/>
                  <a:gd name="connsiteX2" fmla="*/ 260350 w 407859"/>
                  <a:gd name="connsiteY2" fmla="*/ 17655 h 1802005"/>
                  <a:gd name="connsiteX3" fmla="*/ 330199 w 407859"/>
                  <a:gd name="connsiteY3" fmla="*/ 124812 h 1802005"/>
                  <a:gd name="connsiteX4" fmla="*/ 405606 w 407859"/>
                  <a:gd name="connsiteY4" fmla="*/ 325630 h 1802005"/>
                  <a:gd name="connsiteX5" fmla="*/ 387350 w 407859"/>
                  <a:gd name="connsiteY5" fmla="*/ 436755 h 1802005"/>
                  <a:gd name="connsiteX6" fmla="*/ 404019 w 407859"/>
                  <a:gd name="connsiteY6" fmla="*/ 572486 h 1802005"/>
                  <a:gd name="connsiteX7" fmla="*/ 361950 w 407859"/>
                  <a:gd name="connsiteY7" fmla="*/ 1802005 h 1802005"/>
                  <a:gd name="connsiteX0" fmla="*/ 0 w 407609"/>
                  <a:gd name="connsiteY0" fmla="*/ 17655 h 1802005"/>
                  <a:gd name="connsiteX1" fmla="*/ 118268 w 407609"/>
                  <a:gd name="connsiteY1" fmla="*/ 192 h 1802005"/>
                  <a:gd name="connsiteX2" fmla="*/ 260350 w 407609"/>
                  <a:gd name="connsiteY2" fmla="*/ 17655 h 1802005"/>
                  <a:gd name="connsiteX3" fmla="*/ 330199 w 407609"/>
                  <a:gd name="connsiteY3" fmla="*/ 124812 h 1802005"/>
                  <a:gd name="connsiteX4" fmla="*/ 405606 w 407609"/>
                  <a:gd name="connsiteY4" fmla="*/ 325630 h 1802005"/>
                  <a:gd name="connsiteX5" fmla="*/ 387350 w 407609"/>
                  <a:gd name="connsiteY5" fmla="*/ 436755 h 1802005"/>
                  <a:gd name="connsiteX6" fmla="*/ 404019 w 407609"/>
                  <a:gd name="connsiteY6" fmla="*/ 572486 h 1802005"/>
                  <a:gd name="connsiteX7" fmla="*/ 361950 w 407609"/>
                  <a:gd name="connsiteY7" fmla="*/ 1802005 h 1802005"/>
                  <a:gd name="connsiteX0" fmla="*/ 0 w 407609"/>
                  <a:gd name="connsiteY0" fmla="*/ 17655 h 1780574"/>
                  <a:gd name="connsiteX1" fmla="*/ 118268 w 407609"/>
                  <a:gd name="connsiteY1" fmla="*/ 192 h 1780574"/>
                  <a:gd name="connsiteX2" fmla="*/ 260350 w 407609"/>
                  <a:gd name="connsiteY2" fmla="*/ 17655 h 1780574"/>
                  <a:gd name="connsiteX3" fmla="*/ 330199 w 407609"/>
                  <a:gd name="connsiteY3" fmla="*/ 124812 h 1780574"/>
                  <a:gd name="connsiteX4" fmla="*/ 405606 w 407609"/>
                  <a:gd name="connsiteY4" fmla="*/ 325630 h 1780574"/>
                  <a:gd name="connsiteX5" fmla="*/ 387350 w 407609"/>
                  <a:gd name="connsiteY5" fmla="*/ 436755 h 1780574"/>
                  <a:gd name="connsiteX6" fmla="*/ 404019 w 407609"/>
                  <a:gd name="connsiteY6" fmla="*/ 572486 h 1780574"/>
                  <a:gd name="connsiteX7" fmla="*/ 361950 w 407609"/>
                  <a:gd name="connsiteY7" fmla="*/ 1780574 h 1780574"/>
                  <a:gd name="connsiteX0" fmla="*/ 0 w 407873"/>
                  <a:gd name="connsiteY0" fmla="*/ 17655 h 1780574"/>
                  <a:gd name="connsiteX1" fmla="*/ 118268 w 407873"/>
                  <a:gd name="connsiteY1" fmla="*/ 192 h 1780574"/>
                  <a:gd name="connsiteX2" fmla="*/ 260350 w 407873"/>
                  <a:gd name="connsiteY2" fmla="*/ 17655 h 1780574"/>
                  <a:gd name="connsiteX3" fmla="*/ 330199 w 407873"/>
                  <a:gd name="connsiteY3" fmla="*/ 124812 h 1780574"/>
                  <a:gd name="connsiteX4" fmla="*/ 405606 w 407873"/>
                  <a:gd name="connsiteY4" fmla="*/ 325630 h 1780574"/>
                  <a:gd name="connsiteX5" fmla="*/ 387350 w 407873"/>
                  <a:gd name="connsiteY5" fmla="*/ 436755 h 1780574"/>
                  <a:gd name="connsiteX6" fmla="*/ 378619 w 407873"/>
                  <a:gd name="connsiteY6" fmla="*/ 651861 h 1780574"/>
                  <a:gd name="connsiteX7" fmla="*/ 361950 w 407873"/>
                  <a:gd name="connsiteY7" fmla="*/ 1780574 h 1780574"/>
                  <a:gd name="connsiteX0" fmla="*/ 0 w 407767"/>
                  <a:gd name="connsiteY0" fmla="*/ 17655 h 1780574"/>
                  <a:gd name="connsiteX1" fmla="*/ 118268 w 407767"/>
                  <a:gd name="connsiteY1" fmla="*/ 192 h 1780574"/>
                  <a:gd name="connsiteX2" fmla="*/ 260350 w 407767"/>
                  <a:gd name="connsiteY2" fmla="*/ 17655 h 1780574"/>
                  <a:gd name="connsiteX3" fmla="*/ 330199 w 407767"/>
                  <a:gd name="connsiteY3" fmla="*/ 124812 h 1780574"/>
                  <a:gd name="connsiteX4" fmla="*/ 405606 w 407767"/>
                  <a:gd name="connsiteY4" fmla="*/ 325630 h 1780574"/>
                  <a:gd name="connsiteX5" fmla="*/ 387350 w 407767"/>
                  <a:gd name="connsiteY5" fmla="*/ 436755 h 1780574"/>
                  <a:gd name="connsiteX6" fmla="*/ 388144 w 407767"/>
                  <a:gd name="connsiteY6" fmla="*/ 658211 h 1780574"/>
                  <a:gd name="connsiteX7" fmla="*/ 361950 w 407767"/>
                  <a:gd name="connsiteY7" fmla="*/ 1780574 h 17805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07767" h="1780574">
                    <a:moveTo>
                      <a:pt x="0" y="17655"/>
                    </a:moveTo>
                    <a:cubicBezTo>
                      <a:pt x="48154" y="9717"/>
                      <a:pt x="74876" y="192"/>
                      <a:pt x="118268" y="192"/>
                    </a:cubicBezTo>
                    <a:cubicBezTo>
                      <a:pt x="161660" y="192"/>
                      <a:pt x="225028" y="-3115"/>
                      <a:pt x="260350" y="17655"/>
                    </a:cubicBezTo>
                    <a:cubicBezTo>
                      <a:pt x="295672" y="38425"/>
                      <a:pt x="305990" y="73483"/>
                      <a:pt x="330199" y="124812"/>
                    </a:cubicBezTo>
                    <a:cubicBezTo>
                      <a:pt x="354408" y="176141"/>
                      <a:pt x="396081" y="273640"/>
                      <a:pt x="405606" y="325630"/>
                    </a:cubicBezTo>
                    <a:cubicBezTo>
                      <a:pt x="415131" y="377620"/>
                      <a:pt x="390260" y="381325"/>
                      <a:pt x="387350" y="436755"/>
                    </a:cubicBezTo>
                    <a:cubicBezTo>
                      <a:pt x="384440" y="492185"/>
                      <a:pt x="392377" y="434241"/>
                      <a:pt x="388144" y="658211"/>
                    </a:cubicBezTo>
                    <a:cubicBezTo>
                      <a:pt x="383911" y="882181"/>
                      <a:pt x="361950" y="1610182"/>
                      <a:pt x="361950" y="1780574"/>
                    </a:cubicBezTo>
                  </a:path>
                </a:pathLst>
              </a:custGeom>
              <a:noFill/>
              <a:ln w="95250" cap="rnd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cxnSp>
            <p:nvCxnSpPr>
              <p:cNvPr id="36" name="直線コネクタ 35"/>
              <p:cNvCxnSpPr/>
              <p:nvPr/>
            </p:nvCxnSpPr>
            <p:spPr>
              <a:xfrm flipV="1">
                <a:off x="4424572" y="5319546"/>
                <a:ext cx="29492" cy="1307305"/>
              </a:xfrm>
              <a:prstGeom prst="line">
                <a:avLst/>
              </a:prstGeom>
              <a:ln w="95250" cap="rnd">
                <a:solidFill>
                  <a:srgbClr val="0000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フリーフォーム 17"/>
              <p:cNvSpPr/>
              <p:nvPr/>
            </p:nvSpPr>
            <p:spPr>
              <a:xfrm>
                <a:off x="4424574" y="6624474"/>
                <a:ext cx="152659" cy="1619246"/>
              </a:xfrm>
              <a:custGeom>
                <a:avLst/>
                <a:gdLst>
                  <a:gd name="connsiteX0" fmla="*/ 0 w 114392"/>
                  <a:gd name="connsiteY0" fmla="*/ 0 h 695325"/>
                  <a:gd name="connsiteX1" fmla="*/ 64293 w 114392"/>
                  <a:gd name="connsiteY1" fmla="*/ 185737 h 695325"/>
                  <a:gd name="connsiteX2" fmla="*/ 90487 w 114392"/>
                  <a:gd name="connsiteY2" fmla="*/ 385762 h 695325"/>
                  <a:gd name="connsiteX3" fmla="*/ 114300 w 114392"/>
                  <a:gd name="connsiteY3" fmla="*/ 523875 h 695325"/>
                  <a:gd name="connsiteX4" fmla="*/ 104775 w 114392"/>
                  <a:gd name="connsiteY4" fmla="*/ 695325 h 695325"/>
                  <a:gd name="connsiteX0" fmla="*/ 0 w 114362"/>
                  <a:gd name="connsiteY0" fmla="*/ 0 h 697706"/>
                  <a:gd name="connsiteX1" fmla="*/ 64293 w 114362"/>
                  <a:gd name="connsiteY1" fmla="*/ 185737 h 697706"/>
                  <a:gd name="connsiteX2" fmla="*/ 90487 w 114362"/>
                  <a:gd name="connsiteY2" fmla="*/ 385762 h 697706"/>
                  <a:gd name="connsiteX3" fmla="*/ 114300 w 114362"/>
                  <a:gd name="connsiteY3" fmla="*/ 523875 h 697706"/>
                  <a:gd name="connsiteX4" fmla="*/ 102393 w 114362"/>
                  <a:gd name="connsiteY4" fmla="*/ 697706 h 697706"/>
                  <a:gd name="connsiteX0" fmla="*/ 0 w 115064"/>
                  <a:gd name="connsiteY0" fmla="*/ 0 h 697706"/>
                  <a:gd name="connsiteX1" fmla="*/ 64293 w 115064"/>
                  <a:gd name="connsiteY1" fmla="*/ 185737 h 697706"/>
                  <a:gd name="connsiteX2" fmla="*/ 90487 w 115064"/>
                  <a:gd name="connsiteY2" fmla="*/ 385762 h 697706"/>
                  <a:gd name="connsiteX3" fmla="*/ 114300 w 115064"/>
                  <a:gd name="connsiteY3" fmla="*/ 523875 h 697706"/>
                  <a:gd name="connsiteX4" fmla="*/ 102393 w 115064"/>
                  <a:gd name="connsiteY4" fmla="*/ 697706 h 697706"/>
                  <a:gd name="connsiteX0" fmla="*/ 0 w 114684"/>
                  <a:gd name="connsiteY0" fmla="*/ 0 h 697706"/>
                  <a:gd name="connsiteX1" fmla="*/ 64293 w 114684"/>
                  <a:gd name="connsiteY1" fmla="*/ 185737 h 697706"/>
                  <a:gd name="connsiteX2" fmla="*/ 90487 w 114684"/>
                  <a:gd name="connsiteY2" fmla="*/ 385762 h 697706"/>
                  <a:gd name="connsiteX3" fmla="*/ 114300 w 114684"/>
                  <a:gd name="connsiteY3" fmla="*/ 523875 h 697706"/>
                  <a:gd name="connsiteX4" fmla="*/ 102393 w 114684"/>
                  <a:gd name="connsiteY4" fmla="*/ 697706 h 697706"/>
                  <a:gd name="connsiteX0" fmla="*/ 0 w 114584"/>
                  <a:gd name="connsiteY0" fmla="*/ 0 h 904875"/>
                  <a:gd name="connsiteX1" fmla="*/ 64293 w 114584"/>
                  <a:gd name="connsiteY1" fmla="*/ 185737 h 904875"/>
                  <a:gd name="connsiteX2" fmla="*/ 90487 w 114584"/>
                  <a:gd name="connsiteY2" fmla="*/ 385762 h 904875"/>
                  <a:gd name="connsiteX3" fmla="*/ 114300 w 114584"/>
                  <a:gd name="connsiteY3" fmla="*/ 523875 h 904875"/>
                  <a:gd name="connsiteX4" fmla="*/ 73818 w 114584"/>
                  <a:gd name="connsiteY4" fmla="*/ 904875 h 904875"/>
                  <a:gd name="connsiteX0" fmla="*/ 0 w 114584"/>
                  <a:gd name="connsiteY0" fmla="*/ 0 h 931766"/>
                  <a:gd name="connsiteX1" fmla="*/ 64293 w 114584"/>
                  <a:gd name="connsiteY1" fmla="*/ 185737 h 931766"/>
                  <a:gd name="connsiteX2" fmla="*/ 90487 w 114584"/>
                  <a:gd name="connsiteY2" fmla="*/ 385762 h 931766"/>
                  <a:gd name="connsiteX3" fmla="*/ 114300 w 114584"/>
                  <a:gd name="connsiteY3" fmla="*/ 523875 h 931766"/>
                  <a:gd name="connsiteX4" fmla="*/ 73818 w 114584"/>
                  <a:gd name="connsiteY4" fmla="*/ 904875 h 931766"/>
                  <a:gd name="connsiteX5" fmla="*/ 76200 w 114584"/>
                  <a:gd name="connsiteY5" fmla="*/ 900111 h 931766"/>
                  <a:gd name="connsiteX0" fmla="*/ 0 w 114584"/>
                  <a:gd name="connsiteY0" fmla="*/ 0 h 1009664"/>
                  <a:gd name="connsiteX1" fmla="*/ 64293 w 114584"/>
                  <a:gd name="connsiteY1" fmla="*/ 185737 h 1009664"/>
                  <a:gd name="connsiteX2" fmla="*/ 90487 w 114584"/>
                  <a:gd name="connsiteY2" fmla="*/ 385762 h 1009664"/>
                  <a:gd name="connsiteX3" fmla="*/ 114300 w 114584"/>
                  <a:gd name="connsiteY3" fmla="*/ 523875 h 1009664"/>
                  <a:gd name="connsiteX4" fmla="*/ 73818 w 114584"/>
                  <a:gd name="connsiteY4" fmla="*/ 904875 h 1009664"/>
                  <a:gd name="connsiteX5" fmla="*/ 76200 w 114584"/>
                  <a:gd name="connsiteY5" fmla="*/ 1009648 h 1009664"/>
                  <a:gd name="connsiteX0" fmla="*/ 0 w 114584"/>
                  <a:gd name="connsiteY0" fmla="*/ 0 h 1018128"/>
                  <a:gd name="connsiteX1" fmla="*/ 64293 w 114584"/>
                  <a:gd name="connsiteY1" fmla="*/ 185737 h 1018128"/>
                  <a:gd name="connsiteX2" fmla="*/ 90487 w 114584"/>
                  <a:gd name="connsiteY2" fmla="*/ 385762 h 1018128"/>
                  <a:gd name="connsiteX3" fmla="*/ 114300 w 114584"/>
                  <a:gd name="connsiteY3" fmla="*/ 523875 h 1018128"/>
                  <a:gd name="connsiteX4" fmla="*/ 73818 w 114584"/>
                  <a:gd name="connsiteY4" fmla="*/ 904875 h 1018128"/>
                  <a:gd name="connsiteX5" fmla="*/ 76200 w 114584"/>
                  <a:gd name="connsiteY5" fmla="*/ 1009648 h 1018128"/>
                  <a:gd name="connsiteX6" fmla="*/ 80962 w 114584"/>
                  <a:gd name="connsiteY6" fmla="*/ 1012029 h 1018128"/>
                  <a:gd name="connsiteX0" fmla="*/ 0 w 114584"/>
                  <a:gd name="connsiteY0" fmla="*/ 0 h 1173954"/>
                  <a:gd name="connsiteX1" fmla="*/ 64293 w 114584"/>
                  <a:gd name="connsiteY1" fmla="*/ 185737 h 1173954"/>
                  <a:gd name="connsiteX2" fmla="*/ 90487 w 114584"/>
                  <a:gd name="connsiteY2" fmla="*/ 385762 h 1173954"/>
                  <a:gd name="connsiteX3" fmla="*/ 114300 w 114584"/>
                  <a:gd name="connsiteY3" fmla="*/ 523875 h 1173954"/>
                  <a:gd name="connsiteX4" fmla="*/ 73818 w 114584"/>
                  <a:gd name="connsiteY4" fmla="*/ 904875 h 1173954"/>
                  <a:gd name="connsiteX5" fmla="*/ 76200 w 114584"/>
                  <a:gd name="connsiteY5" fmla="*/ 1009648 h 1173954"/>
                  <a:gd name="connsiteX6" fmla="*/ 107156 w 114584"/>
                  <a:gd name="connsiteY6" fmla="*/ 1173954 h 1173954"/>
                  <a:gd name="connsiteX0" fmla="*/ 0 w 114584"/>
                  <a:gd name="connsiteY0" fmla="*/ 0 h 1188392"/>
                  <a:gd name="connsiteX1" fmla="*/ 64293 w 114584"/>
                  <a:gd name="connsiteY1" fmla="*/ 185737 h 1188392"/>
                  <a:gd name="connsiteX2" fmla="*/ 90487 w 114584"/>
                  <a:gd name="connsiteY2" fmla="*/ 385762 h 1188392"/>
                  <a:gd name="connsiteX3" fmla="*/ 114300 w 114584"/>
                  <a:gd name="connsiteY3" fmla="*/ 523875 h 1188392"/>
                  <a:gd name="connsiteX4" fmla="*/ 73818 w 114584"/>
                  <a:gd name="connsiteY4" fmla="*/ 904875 h 1188392"/>
                  <a:gd name="connsiteX5" fmla="*/ 76200 w 114584"/>
                  <a:gd name="connsiteY5" fmla="*/ 1009648 h 1188392"/>
                  <a:gd name="connsiteX6" fmla="*/ 107156 w 114584"/>
                  <a:gd name="connsiteY6" fmla="*/ 1173954 h 1188392"/>
                  <a:gd name="connsiteX7" fmla="*/ 111918 w 114584"/>
                  <a:gd name="connsiteY7" fmla="*/ 1181098 h 1188392"/>
                  <a:gd name="connsiteX0" fmla="*/ 0 w 114584"/>
                  <a:gd name="connsiteY0" fmla="*/ 0 h 1354929"/>
                  <a:gd name="connsiteX1" fmla="*/ 64293 w 114584"/>
                  <a:gd name="connsiteY1" fmla="*/ 185737 h 1354929"/>
                  <a:gd name="connsiteX2" fmla="*/ 90487 w 114584"/>
                  <a:gd name="connsiteY2" fmla="*/ 385762 h 1354929"/>
                  <a:gd name="connsiteX3" fmla="*/ 114300 w 114584"/>
                  <a:gd name="connsiteY3" fmla="*/ 523875 h 1354929"/>
                  <a:gd name="connsiteX4" fmla="*/ 73818 w 114584"/>
                  <a:gd name="connsiteY4" fmla="*/ 904875 h 1354929"/>
                  <a:gd name="connsiteX5" fmla="*/ 76200 w 114584"/>
                  <a:gd name="connsiteY5" fmla="*/ 1009648 h 1354929"/>
                  <a:gd name="connsiteX6" fmla="*/ 107156 w 114584"/>
                  <a:gd name="connsiteY6" fmla="*/ 1173954 h 1354929"/>
                  <a:gd name="connsiteX7" fmla="*/ 66674 w 114584"/>
                  <a:gd name="connsiteY7" fmla="*/ 1354929 h 1354929"/>
                  <a:gd name="connsiteX0" fmla="*/ 0 w 114584"/>
                  <a:gd name="connsiteY0" fmla="*/ 0 h 1369785"/>
                  <a:gd name="connsiteX1" fmla="*/ 64293 w 114584"/>
                  <a:gd name="connsiteY1" fmla="*/ 185737 h 1369785"/>
                  <a:gd name="connsiteX2" fmla="*/ 90487 w 114584"/>
                  <a:gd name="connsiteY2" fmla="*/ 385762 h 1369785"/>
                  <a:gd name="connsiteX3" fmla="*/ 114300 w 114584"/>
                  <a:gd name="connsiteY3" fmla="*/ 523875 h 1369785"/>
                  <a:gd name="connsiteX4" fmla="*/ 73818 w 114584"/>
                  <a:gd name="connsiteY4" fmla="*/ 904875 h 1369785"/>
                  <a:gd name="connsiteX5" fmla="*/ 76200 w 114584"/>
                  <a:gd name="connsiteY5" fmla="*/ 1009648 h 1369785"/>
                  <a:gd name="connsiteX6" fmla="*/ 107156 w 114584"/>
                  <a:gd name="connsiteY6" fmla="*/ 1173954 h 1369785"/>
                  <a:gd name="connsiteX7" fmla="*/ 66674 w 114584"/>
                  <a:gd name="connsiteY7" fmla="*/ 1354929 h 1369785"/>
                  <a:gd name="connsiteX8" fmla="*/ 73818 w 114584"/>
                  <a:gd name="connsiteY8" fmla="*/ 1359692 h 1369785"/>
                  <a:gd name="connsiteX0" fmla="*/ 0 w 114584"/>
                  <a:gd name="connsiteY0" fmla="*/ 0 h 1473992"/>
                  <a:gd name="connsiteX1" fmla="*/ 64293 w 114584"/>
                  <a:gd name="connsiteY1" fmla="*/ 185737 h 1473992"/>
                  <a:gd name="connsiteX2" fmla="*/ 90487 w 114584"/>
                  <a:gd name="connsiteY2" fmla="*/ 385762 h 1473992"/>
                  <a:gd name="connsiteX3" fmla="*/ 114300 w 114584"/>
                  <a:gd name="connsiteY3" fmla="*/ 523875 h 1473992"/>
                  <a:gd name="connsiteX4" fmla="*/ 73818 w 114584"/>
                  <a:gd name="connsiteY4" fmla="*/ 904875 h 1473992"/>
                  <a:gd name="connsiteX5" fmla="*/ 76200 w 114584"/>
                  <a:gd name="connsiteY5" fmla="*/ 1009648 h 1473992"/>
                  <a:gd name="connsiteX6" fmla="*/ 107156 w 114584"/>
                  <a:gd name="connsiteY6" fmla="*/ 1173954 h 1473992"/>
                  <a:gd name="connsiteX7" fmla="*/ 66674 w 114584"/>
                  <a:gd name="connsiteY7" fmla="*/ 1354929 h 1473992"/>
                  <a:gd name="connsiteX8" fmla="*/ 83343 w 114584"/>
                  <a:gd name="connsiteY8" fmla="*/ 1473992 h 1473992"/>
                  <a:gd name="connsiteX0" fmla="*/ 0 w 114584"/>
                  <a:gd name="connsiteY0" fmla="*/ 0 h 1473992"/>
                  <a:gd name="connsiteX1" fmla="*/ 64293 w 114584"/>
                  <a:gd name="connsiteY1" fmla="*/ 185737 h 1473992"/>
                  <a:gd name="connsiteX2" fmla="*/ 90487 w 114584"/>
                  <a:gd name="connsiteY2" fmla="*/ 385762 h 1473992"/>
                  <a:gd name="connsiteX3" fmla="*/ 114300 w 114584"/>
                  <a:gd name="connsiteY3" fmla="*/ 523875 h 1473992"/>
                  <a:gd name="connsiteX4" fmla="*/ 73818 w 114584"/>
                  <a:gd name="connsiteY4" fmla="*/ 904875 h 1473992"/>
                  <a:gd name="connsiteX5" fmla="*/ 76200 w 114584"/>
                  <a:gd name="connsiteY5" fmla="*/ 1009648 h 1473992"/>
                  <a:gd name="connsiteX6" fmla="*/ 107156 w 114584"/>
                  <a:gd name="connsiteY6" fmla="*/ 1173954 h 1473992"/>
                  <a:gd name="connsiteX7" fmla="*/ 66674 w 114584"/>
                  <a:gd name="connsiteY7" fmla="*/ 1354929 h 1473992"/>
                  <a:gd name="connsiteX8" fmla="*/ 83343 w 114584"/>
                  <a:gd name="connsiteY8" fmla="*/ 1473992 h 1473992"/>
                  <a:gd name="connsiteX0" fmla="*/ 0 w 116205"/>
                  <a:gd name="connsiteY0" fmla="*/ 0 h 1473992"/>
                  <a:gd name="connsiteX1" fmla="*/ 64293 w 116205"/>
                  <a:gd name="connsiteY1" fmla="*/ 185737 h 1473992"/>
                  <a:gd name="connsiteX2" fmla="*/ 90487 w 116205"/>
                  <a:gd name="connsiteY2" fmla="*/ 385762 h 1473992"/>
                  <a:gd name="connsiteX3" fmla="*/ 114300 w 116205"/>
                  <a:gd name="connsiteY3" fmla="*/ 523875 h 1473992"/>
                  <a:gd name="connsiteX4" fmla="*/ 73818 w 116205"/>
                  <a:gd name="connsiteY4" fmla="*/ 904875 h 1473992"/>
                  <a:gd name="connsiteX5" fmla="*/ 76200 w 116205"/>
                  <a:gd name="connsiteY5" fmla="*/ 1009648 h 1473992"/>
                  <a:gd name="connsiteX6" fmla="*/ 107156 w 116205"/>
                  <a:gd name="connsiteY6" fmla="*/ 1173954 h 1473992"/>
                  <a:gd name="connsiteX7" fmla="*/ 66674 w 116205"/>
                  <a:gd name="connsiteY7" fmla="*/ 1354929 h 1473992"/>
                  <a:gd name="connsiteX8" fmla="*/ 83343 w 116205"/>
                  <a:gd name="connsiteY8" fmla="*/ 1473992 h 1473992"/>
                  <a:gd name="connsiteX0" fmla="*/ 0 w 114584"/>
                  <a:gd name="connsiteY0" fmla="*/ 0 h 1473992"/>
                  <a:gd name="connsiteX1" fmla="*/ 64293 w 114584"/>
                  <a:gd name="connsiteY1" fmla="*/ 185737 h 1473992"/>
                  <a:gd name="connsiteX2" fmla="*/ 90487 w 114584"/>
                  <a:gd name="connsiteY2" fmla="*/ 385762 h 1473992"/>
                  <a:gd name="connsiteX3" fmla="*/ 114300 w 114584"/>
                  <a:gd name="connsiteY3" fmla="*/ 523875 h 1473992"/>
                  <a:gd name="connsiteX4" fmla="*/ 73818 w 114584"/>
                  <a:gd name="connsiteY4" fmla="*/ 904875 h 1473992"/>
                  <a:gd name="connsiteX5" fmla="*/ 76200 w 114584"/>
                  <a:gd name="connsiteY5" fmla="*/ 1009648 h 1473992"/>
                  <a:gd name="connsiteX6" fmla="*/ 107156 w 114584"/>
                  <a:gd name="connsiteY6" fmla="*/ 1173954 h 1473992"/>
                  <a:gd name="connsiteX7" fmla="*/ 66674 w 114584"/>
                  <a:gd name="connsiteY7" fmla="*/ 1354929 h 1473992"/>
                  <a:gd name="connsiteX8" fmla="*/ 83343 w 114584"/>
                  <a:gd name="connsiteY8" fmla="*/ 1473992 h 1473992"/>
                  <a:gd name="connsiteX0" fmla="*/ 0 w 115067"/>
                  <a:gd name="connsiteY0" fmla="*/ 0 h 1473992"/>
                  <a:gd name="connsiteX1" fmla="*/ 64293 w 115067"/>
                  <a:gd name="connsiteY1" fmla="*/ 185737 h 1473992"/>
                  <a:gd name="connsiteX2" fmla="*/ 97631 w 115067"/>
                  <a:gd name="connsiteY2" fmla="*/ 385762 h 1473992"/>
                  <a:gd name="connsiteX3" fmla="*/ 114300 w 115067"/>
                  <a:gd name="connsiteY3" fmla="*/ 523875 h 1473992"/>
                  <a:gd name="connsiteX4" fmla="*/ 73818 w 115067"/>
                  <a:gd name="connsiteY4" fmla="*/ 904875 h 1473992"/>
                  <a:gd name="connsiteX5" fmla="*/ 76200 w 115067"/>
                  <a:gd name="connsiteY5" fmla="*/ 1009648 h 1473992"/>
                  <a:gd name="connsiteX6" fmla="*/ 107156 w 115067"/>
                  <a:gd name="connsiteY6" fmla="*/ 1173954 h 1473992"/>
                  <a:gd name="connsiteX7" fmla="*/ 66674 w 115067"/>
                  <a:gd name="connsiteY7" fmla="*/ 1354929 h 1473992"/>
                  <a:gd name="connsiteX8" fmla="*/ 83343 w 115067"/>
                  <a:gd name="connsiteY8" fmla="*/ 1473992 h 1473992"/>
                  <a:gd name="connsiteX0" fmla="*/ 0 w 115067"/>
                  <a:gd name="connsiteY0" fmla="*/ 0 h 1473992"/>
                  <a:gd name="connsiteX1" fmla="*/ 64293 w 115067"/>
                  <a:gd name="connsiteY1" fmla="*/ 185737 h 1473992"/>
                  <a:gd name="connsiteX2" fmla="*/ 97631 w 115067"/>
                  <a:gd name="connsiteY2" fmla="*/ 385762 h 1473992"/>
                  <a:gd name="connsiteX3" fmla="*/ 114300 w 115067"/>
                  <a:gd name="connsiteY3" fmla="*/ 523875 h 1473992"/>
                  <a:gd name="connsiteX4" fmla="*/ 73818 w 115067"/>
                  <a:gd name="connsiteY4" fmla="*/ 904875 h 1473992"/>
                  <a:gd name="connsiteX5" fmla="*/ 76200 w 115067"/>
                  <a:gd name="connsiteY5" fmla="*/ 1009648 h 1473992"/>
                  <a:gd name="connsiteX6" fmla="*/ 107156 w 115067"/>
                  <a:gd name="connsiteY6" fmla="*/ 1173954 h 1473992"/>
                  <a:gd name="connsiteX7" fmla="*/ 66674 w 115067"/>
                  <a:gd name="connsiteY7" fmla="*/ 1354929 h 1473992"/>
                  <a:gd name="connsiteX8" fmla="*/ 83343 w 115067"/>
                  <a:gd name="connsiteY8" fmla="*/ 1473992 h 1473992"/>
                  <a:gd name="connsiteX0" fmla="*/ 0 w 115067"/>
                  <a:gd name="connsiteY0" fmla="*/ 0 h 1473992"/>
                  <a:gd name="connsiteX1" fmla="*/ 64293 w 115067"/>
                  <a:gd name="connsiteY1" fmla="*/ 185737 h 1473992"/>
                  <a:gd name="connsiteX2" fmla="*/ 97631 w 115067"/>
                  <a:gd name="connsiteY2" fmla="*/ 385762 h 1473992"/>
                  <a:gd name="connsiteX3" fmla="*/ 114300 w 115067"/>
                  <a:gd name="connsiteY3" fmla="*/ 523875 h 1473992"/>
                  <a:gd name="connsiteX4" fmla="*/ 73818 w 115067"/>
                  <a:gd name="connsiteY4" fmla="*/ 904875 h 1473992"/>
                  <a:gd name="connsiteX5" fmla="*/ 76200 w 115067"/>
                  <a:gd name="connsiteY5" fmla="*/ 1009648 h 1473992"/>
                  <a:gd name="connsiteX6" fmla="*/ 107156 w 115067"/>
                  <a:gd name="connsiteY6" fmla="*/ 1173954 h 1473992"/>
                  <a:gd name="connsiteX7" fmla="*/ 66674 w 115067"/>
                  <a:gd name="connsiteY7" fmla="*/ 1354929 h 1473992"/>
                  <a:gd name="connsiteX8" fmla="*/ 83343 w 115067"/>
                  <a:gd name="connsiteY8" fmla="*/ 1473992 h 1473992"/>
                  <a:gd name="connsiteX0" fmla="*/ 0 w 115067"/>
                  <a:gd name="connsiteY0" fmla="*/ 0 h 1473992"/>
                  <a:gd name="connsiteX1" fmla="*/ 64293 w 115067"/>
                  <a:gd name="connsiteY1" fmla="*/ 185737 h 1473992"/>
                  <a:gd name="connsiteX2" fmla="*/ 97631 w 115067"/>
                  <a:gd name="connsiteY2" fmla="*/ 385762 h 1473992"/>
                  <a:gd name="connsiteX3" fmla="*/ 114300 w 115067"/>
                  <a:gd name="connsiteY3" fmla="*/ 523875 h 1473992"/>
                  <a:gd name="connsiteX4" fmla="*/ 73818 w 115067"/>
                  <a:gd name="connsiteY4" fmla="*/ 904875 h 1473992"/>
                  <a:gd name="connsiteX5" fmla="*/ 76200 w 115067"/>
                  <a:gd name="connsiteY5" fmla="*/ 1009648 h 1473992"/>
                  <a:gd name="connsiteX6" fmla="*/ 107156 w 115067"/>
                  <a:gd name="connsiteY6" fmla="*/ 1173954 h 1473992"/>
                  <a:gd name="connsiteX7" fmla="*/ 66674 w 115067"/>
                  <a:gd name="connsiteY7" fmla="*/ 1354929 h 1473992"/>
                  <a:gd name="connsiteX8" fmla="*/ 83343 w 115067"/>
                  <a:gd name="connsiteY8" fmla="*/ 1473992 h 1473992"/>
                  <a:gd name="connsiteX0" fmla="*/ 0 w 114951"/>
                  <a:gd name="connsiteY0" fmla="*/ 0 h 1473992"/>
                  <a:gd name="connsiteX1" fmla="*/ 64293 w 114951"/>
                  <a:gd name="connsiteY1" fmla="*/ 185737 h 1473992"/>
                  <a:gd name="connsiteX2" fmla="*/ 97631 w 114951"/>
                  <a:gd name="connsiteY2" fmla="*/ 385762 h 1473992"/>
                  <a:gd name="connsiteX3" fmla="*/ 114300 w 114951"/>
                  <a:gd name="connsiteY3" fmla="*/ 523875 h 1473992"/>
                  <a:gd name="connsiteX4" fmla="*/ 76199 w 114951"/>
                  <a:gd name="connsiteY4" fmla="*/ 909637 h 1473992"/>
                  <a:gd name="connsiteX5" fmla="*/ 76200 w 114951"/>
                  <a:gd name="connsiteY5" fmla="*/ 1009648 h 1473992"/>
                  <a:gd name="connsiteX6" fmla="*/ 107156 w 114951"/>
                  <a:gd name="connsiteY6" fmla="*/ 1173954 h 1473992"/>
                  <a:gd name="connsiteX7" fmla="*/ 66674 w 114951"/>
                  <a:gd name="connsiteY7" fmla="*/ 1354929 h 1473992"/>
                  <a:gd name="connsiteX8" fmla="*/ 83343 w 114951"/>
                  <a:gd name="connsiteY8" fmla="*/ 1473992 h 1473992"/>
                  <a:gd name="connsiteX0" fmla="*/ 0 w 114951"/>
                  <a:gd name="connsiteY0" fmla="*/ 0 h 1473992"/>
                  <a:gd name="connsiteX1" fmla="*/ 64293 w 114951"/>
                  <a:gd name="connsiteY1" fmla="*/ 185737 h 1473992"/>
                  <a:gd name="connsiteX2" fmla="*/ 97631 w 114951"/>
                  <a:gd name="connsiteY2" fmla="*/ 385762 h 1473992"/>
                  <a:gd name="connsiteX3" fmla="*/ 114300 w 114951"/>
                  <a:gd name="connsiteY3" fmla="*/ 523875 h 1473992"/>
                  <a:gd name="connsiteX4" fmla="*/ 76199 w 114951"/>
                  <a:gd name="connsiteY4" fmla="*/ 909637 h 1473992"/>
                  <a:gd name="connsiteX5" fmla="*/ 97631 w 114951"/>
                  <a:gd name="connsiteY5" fmla="*/ 971548 h 1473992"/>
                  <a:gd name="connsiteX6" fmla="*/ 107156 w 114951"/>
                  <a:gd name="connsiteY6" fmla="*/ 1173954 h 1473992"/>
                  <a:gd name="connsiteX7" fmla="*/ 66674 w 114951"/>
                  <a:gd name="connsiteY7" fmla="*/ 1354929 h 1473992"/>
                  <a:gd name="connsiteX8" fmla="*/ 83343 w 114951"/>
                  <a:gd name="connsiteY8" fmla="*/ 1473992 h 1473992"/>
                  <a:gd name="connsiteX0" fmla="*/ 0 w 114951"/>
                  <a:gd name="connsiteY0" fmla="*/ 0 h 1473992"/>
                  <a:gd name="connsiteX1" fmla="*/ 64293 w 114951"/>
                  <a:gd name="connsiteY1" fmla="*/ 185737 h 1473992"/>
                  <a:gd name="connsiteX2" fmla="*/ 97631 w 114951"/>
                  <a:gd name="connsiteY2" fmla="*/ 385762 h 1473992"/>
                  <a:gd name="connsiteX3" fmla="*/ 114300 w 114951"/>
                  <a:gd name="connsiteY3" fmla="*/ 523875 h 1473992"/>
                  <a:gd name="connsiteX4" fmla="*/ 76199 w 114951"/>
                  <a:gd name="connsiteY4" fmla="*/ 909637 h 1473992"/>
                  <a:gd name="connsiteX5" fmla="*/ 97631 w 114951"/>
                  <a:gd name="connsiteY5" fmla="*/ 971548 h 1473992"/>
                  <a:gd name="connsiteX6" fmla="*/ 107156 w 114951"/>
                  <a:gd name="connsiteY6" fmla="*/ 1173954 h 1473992"/>
                  <a:gd name="connsiteX7" fmla="*/ 66674 w 114951"/>
                  <a:gd name="connsiteY7" fmla="*/ 1354929 h 1473992"/>
                  <a:gd name="connsiteX8" fmla="*/ 83343 w 114951"/>
                  <a:gd name="connsiteY8" fmla="*/ 1473992 h 1473992"/>
                  <a:gd name="connsiteX0" fmla="*/ 0 w 114951"/>
                  <a:gd name="connsiteY0" fmla="*/ 0 h 1473992"/>
                  <a:gd name="connsiteX1" fmla="*/ 64293 w 114951"/>
                  <a:gd name="connsiteY1" fmla="*/ 185737 h 1473992"/>
                  <a:gd name="connsiteX2" fmla="*/ 97631 w 114951"/>
                  <a:gd name="connsiteY2" fmla="*/ 385762 h 1473992"/>
                  <a:gd name="connsiteX3" fmla="*/ 114300 w 114951"/>
                  <a:gd name="connsiteY3" fmla="*/ 523875 h 1473992"/>
                  <a:gd name="connsiteX4" fmla="*/ 76199 w 114951"/>
                  <a:gd name="connsiteY4" fmla="*/ 909637 h 1473992"/>
                  <a:gd name="connsiteX5" fmla="*/ 97631 w 114951"/>
                  <a:gd name="connsiteY5" fmla="*/ 971548 h 1473992"/>
                  <a:gd name="connsiteX6" fmla="*/ 104775 w 114951"/>
                  <a:gd name="connsiteY6" fmla="*/ 1054891 h 1473992"/>
                  <a:gd name="connsiteX7" fmla="*/ 107156 w 114951"/>
                  <a:gd name="connsiteY7" fmla="*/ 1173954 h 1473992"/>
                  <a:gd name="connsiteX8" fmla="*/ 66674 w 114951"/>
                  <a:gd name="connsiteY8" fmla="*/ 1354929 h 1473992"/>
                  <a:gd name="connsiteX9" fmla="*/ 83343 w 114951"/>
                  <a:gd name="connsiteY9" fmla="*/ 1473992 h 1473992"/>
                  <a:gd name="connsiteX0" fmla="*/ 0 w 114951"/>
                  <a:gd name="connsiteY0" fmla="*/ 0 h 1473992"/>
                  <a:gd name="connsiteX1" fmla="*/ 64293 w 114951"/>
                  <a:gd name="connsiteY1" fmla="*/ 185737 h 1473992"/>
                  <a:gd name="connsiteX2" fmla="*/ 97631 w 114951"/>
                  <a:gd name="connsiteY2" fmla="*/ 385762 h 1473992"/>
                  <a:gd name="connsiteX3" fmla="*/ 114300 w 114951"/>
                  <a:gd name="connsiteY3" fmla="*/ 523875 h 1473992"/>
                  <a:gd name="connsiteX4" fmla="*/ 76199 w 114951"/>
                  <a:gd name="connsiteY4" fmla="*/ 909637 h 1473992"/>
                  <a:gd name="connsiteX5" fmla="*/ 97631 w 114951"/>
                  <a:gd name="connsiteY5" fmla="*/ 971548 h 1473992"/>
                  <a:gd name="connsiteX6" fmla="*/ 104775 w 114951"/>
                  <a:gd name="connsiteY6" fmla="*/ 1054891 h 1473992"/>
                  <a:gd name="connsiteX7" fmla="*/ 107156 w 114951"/>
                  <a:gd name="connsiteY7" fmla="*/ 1173954 h 1473992"/>
                  <a:gd name="connsiteX8" fmla="*/ 66674 w 114951"/>
                  <a:gd name="connsiteY8" fmla="*/ 1354929 h 1473992"/>
                  <a:gd name="connsiteX9" fmla="*/ 83343 w 114951"/>
                  <a:gd name="connsiteY9" fmla="*/ 1473992 h 1473992"/>
                  <a:gd name="connsiteX0" fmla="*/ 0 w 114951"/>
                  <a:gd name="connsiteY0" fmla="*/ 0 h 1473992"/>
                  <a:gd name="connsiteX1" fmla="*/ 64293 w 114951"/>
                  <a:gd name="connsiteY1" fmla="*/ 185737 h 1473992"/>
                  <a:gd name="connsiteX2" fmla="*/ 97631 w 114951"/>
                  <a:gd name="connsiteY2" fmla="*/ 385762 h 1473992"/>
                  <a:gd name="connsiteX3" fmla="*/ 114300 w 114951"/>
                  <a:gd name="connsiteY3" fmla="*/ 523875 h 1473992"/>
                  <a:gd name="connsiteX4" fmla="*/ 76199 w 114951"/>
                  <a:gd name="connsiteY4" fmla="*/ 909637 h 1473992"/>
                  <a:gd name="connsiteX5" fmla="*/ 97631 w 114951"/>
                  <a:gd name="connsiteY5" fmla="*/ 971548 h 1473992"/>
                  <a:gd name="connsiteX6" fmla="*/ 104775 w 114951"/>
                  <a:gd name="connsiteY6" fmla="*/ 1054891 h 1473992"/>
                  <a:gd name="connsiteX7" fmla="*/ 107156 w 114951"/>
                  <a:gd name="connsiteY7" fmla="*/ 1173954 h 1473992"/>
                  <a:gd name="connsiteX8" fmla="*/ 66674 w 114951"/>
                  <a:gd name="connsiteY8" fmla="*/ 1354929 h 1473992"/>
                  <a:gd name="connsiteX9" fmla="*/ 83343 w 114951"/>
                  <a:gd name="connsiteY9" fmla="*/ 1473992 h 1473992"/>
                  <a:gd name="connsiteX0" fmla="*/ 0 w 119286"/>
                  <a:gd name="connsiteY0" fmla="*/ 0 h 1473992"/>
                  <a:gd name="connsiteX1" fmla="*/ 64293 w 119286"/>
                  <a:gd name="connsiteY1" fmla="*/ 185737 h 1473992"/>
                  <a:gd name="connsiteX2" fmla="*/ 97631 w 119286"/>
                  <a:gd name="connsiteY2" fmla="*/ 385762 h 1473992"/>
                  <a:gd name="connsiteX3" fmla="*/ 114300 w 119286"/>
                  <a:gd name="connsiteY3" fmla="*/ 523875 h 1473992"/>
                  <a:gd name="connsiteX4" fmla="*/ 76199 w 119286"/>
                  <a:gd name="connsiteY4" fmla="*/ 909637 h 1473992"/>
                  <a:gd name="connsiteX5" fmla="*/ 97631 w 119286"/>
                  <a:gd name="connsiteY5" fmla="*/ 971548 h 1473992"/>
                  <a:gd name="connsiteX6" fmla="*/ 119062 w 119286"/>
                  <a:gd name="connsiteY6" fmla="*/ 1062035 h 1473992"/>
                  <a:gd name="connsiteX7" fmla="*/ 107156 w 119286"/>
                  <a:gd name="connsiteY7" fmla="*/ 1173954 h 1473992"/>
                  <a:gd name="connsiteX8" fmla="*/ 66674 w 119286"/>
                  <a:gd name="connsiteY8" fmla="*/ 1354929 h 1473992"/>
                  <a:gd name="connsiteX9" fmla="*/ 83343 w 119286"/>
                  <a:gd name="connsiteY9" fmla="*/ 1473992 h 1473992"/>
                  <a:gd name="connsiteX0" fmla="*/ 0 w 119286"/>
                  <a:gd name="connsiteY0" fmla="*/ 0 h 1473992"/>
                  <a:gd name="connsiteX1" fmla="*/ 64293 w 119286"/>
                  <a:gd name="connsiteY1" fmla="*/ 185737 h 1473992"/>
                  <a:gd name="connsiteX2" fmla="*/ 97631 w 119286"/>
                  <a:gd name="connsiteY2" fmla="*/ 385762 h 1473992"/>
                  <a:gd name="connsiteX3" fmla="*/ 114300 w 119286"/>
                  <a:gd name="connsiteY3" fmla="*/ 523875 h 1473992"/>
                  <a:gd name="connsiteX4" fmla="*/ 76199 w 119286"/>
                  <a:gd name="connsiteY4" fmla="*/ 909637 h 1473992"/>
                  <a:gd name="connsiteX5" fmla="*/ 97631 w 119286"/>
                  <a:gd name="connsiteY5" fmla="*/ 978692 h 1473992"/>
                  <a:gd name="connsiteX6" fmla="*/ 119062 w 119286"/>
                  <a:gd name="connsiteY6" fmla="*/ 1062035 h 1473992"/>
                  <a:gd name="connsiteX7" fmla="*/ 107156 w 119286"/>
                  <a:gd name="connsiteY7" fmla="*/ 1173954 h 1473992"/>
                  <a:gd name="connsiteX8" fmla="*/ 66674 w 119286"/>
                  <a:gd name="connsiteY8" fmla="*/ 1354929 h 1473992"/>
                  <a:gd name="connsiteX9" fmla="*/ 83343 w 119286"/>
                  <a:gd name="connsiteY9" fmla="*/ 1473992 h 1473992"/>
                  <a:gd name="connsiteX0" fmla="*/ 0 w 119286"/>
                  <a:gd name="connsiteY0" fmla="*/ 0 h 1473992"/>
                  <a:gd name="connsiteX1" fmla="*/ 64293 w 119286"/>
                  <a:gd name="connsiteY1" fmla="*/ 185737 h 1473992"/>
                  <a:gd name="connsiteX2" fmla="*/ 97631 w 119286"/>
                  <a:gd name="connsiteY2" fmla="*/ 385762 h 1473992"/>
                  <a:gd name="connsiteX3" fmla="*/ 114300 w 119286"/>
                  <a:gd name="connsiteY3" fmla="*/ 523875 h 1473992"/>
                  <a:gd name="connsiteX4" fmla="*/ 76199 w 119286"/>
                  <a:gd name="connsiteY4" fmla="*/ 909637 h 1473992"/>
                  <a:gd name="connsiteX5" fmla="*/ 97631 w 119286"/>
                  <a:gd name="connsiteY5" fmla="*/ 978692 h 1473992"/>
                  <a:gd name="connsiteX6" fmla="*/ 119062 w 119286"/>
                  <a:gd name="connsiteY6" fmla="*/ 1062035 h 1473992"/>
                  <a:gd name="connsiteX7" fmla="*/ 107156 w 119286"/>
                  <a:gd name="connsiteY7" fmla="*/ 1173954 h 1473992"/>
                  <a:gd name="connsiteX8" fmla="*/ 66674 w 119286"/>
                  <a:gd name="connsiteY8" fmla="*/ 1354929 h 1473992"/>
                  <a:gd name="connsiteX9" fmla="*/ 83343 w 119286"/>
                  <a:gd name="connsiteY9" fmla="*/ 1473992 h 1473992"/>
                  <a:gd name="connsiteX0" fmla="*/ 0 w 119286"/>
                  <a:gd name="connsiteY0" fmla="*/ 0 h 1473992"/>
                  <a:gd name="connsiteX1" fmla="*/ 64293 w 119286"/>
                  <a:gd name="connsiteY1" fmla="*/ 185737 h 1473992"/>
                  <a:gd name="connsiteX2" fmla="*/ 97631 w 119286"/>
                  <a:gd name="connsiteY2" fmla="*/ 385762 h 1473992"/>
                  <a:gd name="connsiteX3" fmla="*/ 114300 w 119286"/>
                  <a:gd name="connsiteY3" fmla="*/ 523875 h 1473992"/>
                  <a:gd name="connsiteX4" fmla="*/ 76199 w 119286"/>
                  <a:gd name="connsiteY4" fmla="*/ 909637 h 1473992"/>
                  <a:gd name="connsiteX5" fmla="*/ 97631 w 119286"/>
                  <a:gd name="connsiteY5" fmla="*/ 978692 h 1473992"/>
                  <a:gd name="connsiteX6" fmla="*/ 119062 w 119286"/>
                  <a:gd name="connsiteY6" fmla="*/ 1062035 h 1473992"/>
                  <a:gd name="connsiteX7" fmla="*/ 107156 w 119286"/>
                  <a:gd name="connsiteY7" fmla="*/ 1173954 h 1473992"/>
                  <a:gd name="connsiteX8" fmla="*/ 66674 w 119286"/>
                  <a:gd name="connsiteY8" fmla="*/ 1354929 h 1473992"/>
                  <a:gd name="connsiteX9" fmla="*/ 83343 w 119286"/>
                  <a:gd name="connsiteY9" fmla="*/ 1473992 h 1473992"/>
                  <a:gd name="connsiteX0" fmla="*/ 0 w 119286"/>
                  <a:gd name="connsiteY0" fmla="*/ 0 h 1473992"/>
                  <a:gd name="connsiteX1" fmla="*/ 64293 w 119286"/>
                  <a:gd name="connsiteY1" fmla="*/ 185737 h 1473992"/>
                  <a:gd name="connsiteX2" fmla="*/ 97631 w 119286"/>
                  <a:gd name="connsiteY2" fmla="*/ 385762 h 1473992"/>
                  <a:gd name="connsiteX3" fmla="*/ 114300 w 119286"/>
                  <a:gd name="connsiteY3" fmla="*/ 523875 h 1473992"/>
                  <a:gd name="connsiteX4" fmla="*/ 76199 w 119286"/>
                  <a:gd name="connsiteY4" fmla="*/ 909637 h 1473992"/>
                  <a:gd name="connsiteX5" fmla="*/ 97631 w 119286"/>
                  <a:gd name="connsiteY5" fmla="*/ 978692 h 1473992"/>
                  <a:gd name="connsiteX6" fmla="*/ 119062 w 119286"/>
                  <a:gd name="connsiteY6" fmla="*/ 1062035 h 1473992"/>
                  <a:gd name="connsiteX7" fmla="*/ 107156 w 119286"/>
                  <a:gd name="connsiteY7" fmla="*/ 1173954 h 1473992"/>
                  <a:gd name="connsiteX8" fmla="*/ 66674 w 119286"/>
                  <a:gd name="connsiteY8" fmla="*/ 1354929 h 1473992"/>
                  <a:gd name="connsiteX9" fmla="*/ 83343 w 119286"/>
                  <a:gd name="connsiteY9" fmla="*/ 1473992 h 1473992"/>
                  <a:gd name="connsiteX0" fmla="*/ 0 w 119286"/>
                  <a:gd name="connsiteY0" fmla="*/ 0 h 1473992"/>
                  <a:gd name="connsiteX1" fmla="*/ 64293 w 119286"/>
                  <a:gd name="connsiteY1" fmla="*/ 185737 h 1473992"/>
                  <a:gd name="connsiteX2" fmla="*/ 97631 w 119286"/>
                  <a:gd name="connsiteY2" fmla="*/ 385762 h 1473992"/>
                  <a:gd name="connsiteX3" fmla="*/ 114300 w 119286"/>
                  <a:gd name="connsiteY3" fmla="*/ 523875 h 1473992"/>
                  <a:gd name="connsiteX4" fmla="*/ 76199 w 119286"/>
                  <a:gd name="connsiteY4" fmla="*/ 909637 h 1473992"/>
                  <a:gd name="connsiteX5" fmla="*/ 83343 w 119286"/>
                  <a:gd name="connsiteY5" fmla="*/ 983455 h 1473992"/>
                  <a:gd name="connsiteX6" fmla="*/ 119062 w 119286"/>
                  <a:gd name="connsiteY6" fmla="*/ 1062035 h 1473992"/>
                  <a:gd name="connsiteX7" fmla="*/ 107156 w 119286"/>
                  <a:gd name="connsiteY7" fmla="*/ 1173954 h 1473992"/>
                  <a:gd name="connsiteX8" fmla="*/ 66674 w 119286"/>
                  <a:gd name="connsiteY8" fmla="*/ 1354929 h 1473992"/>
                  <a:gd name="connsiteX9" fmla="*/ 83343 w 119286"/>
                  <a:gd name="connsiteY9" fmla="*/ 1473992 h 1473992"/>
                  <a:gd name="connsiteX0" fmla="*/ 0 w 119286"/>
                  <a:gd name="connsiteY0" fmla="*/ 0 h 1473992"/>
                  <a:gd name="connsiteX1" fmla="*/ 64293 w 119286"/>
                  <a:gd name="connsiteY1" fmla="*/ 185737 h 1473992"/>
                  <a:gd name="connsiteX2" fmla="*/ 97631 w 119286"/>
                  <a:gd name="connsiteY2" fmla="*/ 385762 h 1473992"/>
                  <a:gd name="connsiteX3" fmla="*/ 114300 w 119286"/>
                  <a:gd name="connsiteY3" fmla="*/ 523875 h 1473992"/>
                  <a:gd name="connsiteX4" fmla="*/ 76199 w 119286"/>
                  <a:gd name="connsiteY4" fmla="*/ 909637 h 1473992"/>
                  <a:gd name="connsiteX5" fmla="*/ 83343 w 119286"/>
                  <a:gd name="connsiteY5" fmla="*/ 983455 h 1473992"/>
                  <a:gd name="connsiteX6" fmla="*/ 119062 w 119286"/>
                  <a:gd name="connsiteY6" fmla="*/ 1062035 h 1473992"/>
                  <a:gd name="connsiteX7" fmla="*/ 107156 w 119286"/>
                  <a:gd name="connsiteY7" fmla="*/ 1173954 h 1473992"/>
                  <a:gd name="connsiteX8" fmla="*/ 66674 w 119286"/>
                  <a:gd name="connsiteY8" fmla="*/ 1354929 h 1473992"/>
                  <a:gd name="connsiteX9" fmla="*/ 83343 w 119286"/>
                  <a:gd name="connsiteY9" fmla="*/ 1473992 h 1473992"/>
                  <a:gd name="connsiteX0" fmla="*/ 0 w 114951"/>
                  <a:gd name="connsiteY0" fmla="*/ 0 h 1473992"/>
                  <a:gd name="connsiteX1" fmla="*/ 64293 w 114951"/>
                  <a:gd name="connsiteY1" fmla="*/ 185737 h 1473992"/>
                  <a:gd name="connsiteX2" fmla="*/ 97631 w 114951"/>
                  <a:gd name="connsiteY2" fmla="*/ 385762 h 1473992"/>
                  <a:gd name="connsiteX3" fmla="*/ 114300 w 114951"/>
                  <a:gd name="connsiteY3" fmla="*/ 523875 h 1473992"/>
                  <a:gd name="connsiteX4" fmla="*/ 76199 w 114951"/>
                  <a:gd name="connsiteY4" fmla="*/ 909637 h 1473992"/>
                  <a:gd name="connsiteX5" fmla="*/ 83343 w 114951"/>
                  <a:gd name="connsiteY5" fmla="*/ 983455 h 1473992"/>
                  <a:gd name="connsiteX6" fmla="*/ 78580 w 114951"/>
                  <a:gd name="connsiteY6" fmla="*/ 1066798 h 1473992"/>
                  <a:gd name="connsiteX7" fmla="*/ 107156 w 114951"/>
                  <a:gd name="connsiteY7" fmla="*/ 1173954 h 1473992"/>
                  <a:gd name="connsiteX8" fmla="*/ 66674 w 114951"/>
                  <a:gd name="connsiteY8" fmla="*/ 1354929 h 1473992"/>
                  <a:gd name="connsiteX9" fmla="*/ 83343 w 114951"/>
                  <a:gd name="connsiteY9" fmla="*/ 1473992 h 1473992"/>
                  <a:gd name="connsiteX0" fmla="*/ 0 w 114951"/>
                  <a:gd name="connsiteY0" fmla="*/ 0 h 1473992"/>
                  <a:gd name="connsiteX1" fmla="*/ 64293 w 114951"/>
                  <a:gd name="connsiteY1" fmla="*/ 185737 h 1473992"/>
                  <a:gd name="connsiteX2" fmla="*/ 97631 w 114951"/>
                  <a:gd name="connsiteY2" fmla="*/ 385762 h 1473992"/>
                  <a:gd name="connsiteX3" fmla="*/ 114300 w 114951"/>
                  <a:gd name="connsiteY3" fmla="*/ 523875 h 1473992"/>
                  <a:gd name="connsiteX4" fmla="*/ 76199 w 114951"/>
                  <a:gd name="connsiteY4" fmla="*/ 909637 h 1473992"/>
                  <a:gd name="connsiteX5" fmla="*/ 83343 w 114951"/>
                  <a:gd name="connsiteY5" fmla="*/ 983455 h 1473992"/>
                  <a:gd name="connsiteX6" fmla="*/ 78580 w 114951"/>
                  <a:gd name="connsiteY6" fmla="*/ 1066798 h 1473992"/>
                  <a:gd name="connsiteX7" fmla="*/ 107156 w 114951"/>
                  <a:gd name="connsiteY7" fmla="*/ 1173954 h 1473992"/>
                  <a:gd name="connsiteX8" fmla="*/ 66674 w 114951"/>
                  <a:gd name="connsiteY8" fmla="*/ 1354929 h 1473992"/>
                  <a:gd name="connsiteX9" fmla="*/ 83343 w 114951"/>
                  <a:gd name="connsiteY9" fmla="*/ 1473992 h 1473992"/>
                  <a:gd name="connsiteX0" fmla="*/ 0 w 114951"/>
                  <a:gd name="connsiteY0" fmla="*/ 0 h 1473992"/>
                  <a:gd name="connsiteX1" fmla="*/ 64293 w 114951"/>
                  <a:gd name="connsiteY1" fmla="*/ 185737 h 1473992"/>
                  <a:gd name="connsiteX2" fmla="*/ 97631 w 114951"/>
                  <a:gd name="connsiteY2" fmla="*/ 385762 h 1473992"/>
                  <a:gd name="connsiteX3" fmla="*/ 114300 w 114951"/>
                  <a:gd name="connsiteY3" fmla="*/ 523875 h 1473992"/>
                  <a:gd name="connsiteX4" fmla="*/ 76199 w 114951"/>
                  <a:gd name="connsiteY4" fmla="*/ 909637 h 1473992"/>
                  <a:gd name="connsiteX5" fmla="*/ 69056 w 114951"/>
                  <a:gd name="connsiteY5" fmla="*/ 983455 h 1473992"/>
                  <a:gd name="connsiteX6" fmla="*/ 78580 w 114951"/>
                  <a:gd name="connsiteY6" fmla="*/ 1066798 h 1473992"/>
                  <a:gd name="connsiteX7" fmla="*/ 107156 w 114951"/>
                  <a:gd name="connsiteY7" fmla="*/ 1173954 h 1473992"/>
                  <a:gd name="connsiteX8" fmla="*/ 66674 w 114951"/>
                  <a:gd name="connsiteY8" fmla="*/ 1354929 h 1473992"/>
                  <a:gd name="connsiteX9" fmla="*/ 83343 w 114951"/>
                  <a:gd name="connsiteY9" fmla="*/ 1473992 h 1473992"/>
                  <a:gd name="connsiteX0" fmla="*/ 0 w 114951"/>
                  <a:gd name="connsiteY0" fmla="*/ 0 h 1473992"/>
                  <a:gd name="connsiteX1" fmla="*/ 64293 w 114951"/>
                  <a:gd name="connsiteY1" fmla="*/ 185737 h 1473992"/>
                  <a:gd name="connsiteX2" fmla="*/ 97631 w 114951"/>
                  <a:gd name="connsiteY2" fmla="*/ 385762 h 1473992"/>
                  <a:gd name="connsiteX3" fmla="*/ 114300 w 114951"/>
                  <a:gd name="connsiteY3" fmla="*/ 523875 h 1473992"/>
                  <a:gd name="connsiteX4" fmla="*/ 76199 w 114951"/>
                  <a:gd name="connsiteY4" fmla="*/ 909637 h 1473992"/>
                  <a:gd name="connsiteX5" fmla="*/ 69056 w 114951"/>
                  <a:gd name="connsiteY5" fmla="*/ 983455 h 1473992"/>
                  <a:gd name="connsiteX6" fmla="*/ 78580 w 114951"/>
                  <a:gd name="connsiteY6" fmla="*/ 1066798 h 1473992"/>
                  <a:gd name="connsiteX7" fmla="*/ 64293 w 114951"/>
                  <a:gd name="connsiteY7" fmla="*/ 1181098 h 1473992"/>
                  <a:gd name="connsiteX8" fmla="*/ 66674 w 114951"/>
                  <a:gd name="connsiteY8" fmla="*/ 1354929 h 1473992"/>
                  <a:gd name="connsiteX9" fmla="*/ 83343 w 114951"/>
                  <a:gd name="connsiteY9" fmla="*/ 1473992 h 1473992"/>
                  <a:gd name="connsiteX0" fmla="*/ 0 w 114951"/>
                  <a:gd name="connsiteY0" fmla="*/ 0 h 1404935"/>
                  <a:gd name="connsiteX1" fmla="*/ 64293 w 114951"/>
                  <a:gd name="connsiteY1" fmla="*/ 185737 h 1404935"/>
                  <a:gd name="connsiteX2" fmla="*/ 97631 w 114951"/>
                  <a:gd name="connsiteY2" fmla="*/ 385762 h 1404935"/>
                  <a:gd name="connsiteX3" fmla="*/ 114300 w 114951"/>
                  <a:gd name="connsiteY3" fmla="*/ 523875 h 1404935"/>
                  <a:gd name="connsiteX4" fmla="*/ 76199 w 114951"/>
                  <a:gd name="connsiteY4" fmla="*/ 909637 h 1404935"/>
                  <a:gd name="connsiteX5" fmla="*/ 69056 w 114951"/>
                  <a:gd name="connsiteY5" fmla="*/ 983455 h 1404935"/>
                  <a:gd name="connsiteX6" fmla="*/ 78580 w 114951"/>
                  <a:gd name="connsiteY6" fmla="*/ 1066798 h 1404935"/>
                  <a:gd name="connsiteX7" fmla="*/ 64293 w 114951"/>
                  <a:gd name="connsiteY7" fmla="*/ 1181098 h 1404935"/>
                  <a:gd name="connsiteX8" fmla="*/ 66674 w 114951"/>
                  <a:gd name="connsiteY8" fmla="*/ 1354929 h 1404935"/>
                  <a:gd name="connsiteX9" fmla="*/ 100012 w 114951"/>
                  <a:gd name="connsiteY9" fmla="*/ 1404935 h 1404935"/>
                  <a:gd name="connsiteX0" fmla="*/ 0 w 114951"/>
                  <a:gd name="connsiteY0" fmla="*/ 0 h 1404935"/>
                  <a:gd name="connsiteX1" fmla="*/ 64293 w 114951"/>
                  <a:gd name="connsiteY1" fmla="*/ 185737 h 1404935"/>
                  <a:gd name="connsiteX2" fmla="*/ 97631 w 114951"/>
                  <a:gd name="connsiteY2" fmla="*/ 385762 h 1404935"/>
                  <a:gd name="connsiteX3" fmla="*/ 114300 w 114951"/>
                  <a:gd name="connsiteY3" fmla="*/ 523875 h 1404935"/>
                  <a:gd name="connsiteX4" fmla="*/ 76199 w 114951"/>
                  <a:gd name="connsiteY4" fmla="*/ 909637 h 1404935"/>
                  <a:gd name="connsiteX5" fmla="*/ 69056 w 114951"/>
                  <a:gd name="connsiteY5" fmla="*/ 983455 h 1404935"/>
                  <a:gd name="connsiteX6" fmla="*/ 78580 w 114951"/>
                  <a:gd name="connsiteY6" fmla="*/ 1066798 h 1404935"/>
                  <a:gd name="connsiteX7" fmla="*/ 64293 w 114951"/>
                  <a:gd name="connsiteY7" fmla="*/ 1181098 h 1404935"/>
                  <a:gd name="connsiteX8" fmla="*/ 66674 w 114951"/>
                  <a:gd name="connsiteY8" fmla="*/ 1354929 h 1404935"/>
                  <a:gd name="connsiteX9" fmla="*/ 100012 w 114951"/>
                  <a:gd name="connsiteY9" fmla="*/ 1404935 h 1404935"/>
                  <a:gd name="connsiteX0" fmla="*/ 0 w 114951"/>
                  <a:gd name="connsiteY0" fmla="*/ 0 h 1404935"/>
                  <a:gd name="connsiteX1" fmla="*/ 64293 w 114951"/>
                  <a:gd name="connsiteY1" fmla="*/ 185737 h 1404935"/>
                  <a:gd name="connsiteX2" fmla="*/ 97631 w 114951"/>
                  <a:gd name="connsiteY2" fmla="*/ 385762 h 1404935"/>
                  <a:gd name="connsiteX3" fmla="*/ 114300 w 114951"/>
                  <a:gd name="connsiteY3" fmla="*/ 523875 h 1404935"/>
                  <a:gd name="connsiteX4" fmla="*/ 76199 w 114951"/>
                  <a:gd name="connsiteY4" fmla="*/ 909637 h 1404935"/>
                  <a:gd name="connsiteX5" fmla="*/ 69056 w 114951"/>
                  <a:gd name="connsiteY5" fmla="*/ 983455 h 1404935"/>
                  <a:gd name="connsiteX6" fmla="*/ 78580 w 114951"/>
                  <a:gd name="connsiteY6" fmla="*/ 1066798 h 1404935"/>
                  <a:gd name="connsiteX7" fmla="*/ 64293 w 114951"/>
                  <a:gd name="connsiteY7" fmla="*/ 1181098 h 1404935"/>
                  <a:gd name="connsiteX8" fmla="*/ 66674 w 114951"/>
                  <a:gd name="connsiteY8" fmla="*/ 1347785 h 1404935"/>
                  <a:gd name="connsiteX9" fmla="*/ 100012 w 114951"/>
                  <a:gd name="connsiteY9" fmla="*/ 1404935 h 1404935"/>
                  <a:gd name="connsiteX0" fmla="*/ 0 w 114951"/>
                  <a:gd name="connsiteY0" fmla="*/ 0 h 1410843"/>
                  <a:gd name="connsiteX1" fmla="*/ 64293 w 114951"/>
                  <a:gd name="connsiteY1" fmla="*/ 185737 h 1410843"/>
                  <a:gd name="connsiteX2" fmla="*/ 97631 w 114951"/>
                  <a:gd name="connsiteY2" fmla="*/ 385762 h 1410843"/>
                  <a:gd name="connsiteX3" fmla="*/ 114300 w 114951"/>
                  <a:gd name="connsiteY3" fmla="*/ 523875 h 1410843"/>
                  <a:gd name="connsiteX4" fmla="*/ 76199 w 114951"/>
                  <a:gd name="connsiteY4" fmla="*/ 909637 h 1410843"/>
                  <a:gd name="connsiteX5" fmla="*/ 69056 w 114951"/>
                  <a:gd name="connsiteY5" fmla="*/ 983455 h 1410843"/>
                  <a:gd name="connsiteX6" fmla="*/ 78580 w 114951"/>
                  <a:gd name="connsiteY6" fmla="*/ 1066798 h 1410843"/>
                  <a:gd name="connsiteX7" fmla="*/ 64293 w 114951"/>
                  <a:gd name="connsiteY7" fmla="*/ 1181098 h 1410843"/>
                  <a:gd name="connsiteX8" fmla="*/ 66674 w 114951"/>
                  <a:gd name="connsiteY8" fmla="*/ 1347785 h 1410843"/>
                  <a:gd name="connsiteX9" fmla="*/ 100012 w 114951"/>
                  <a:gd name="connsiteY9" fmla="*/ 1404935 h 1410843"/>
                  <a:gd name="connsiteX10" fmla="*/ 102393 w 114951"/>
                  <a:gd name="connsiteY10" fmla="*/ 1409698 h 1410843"/>
                  <a:gd name="connsiteX0" fmla="*/ 0 w 114951"/>
                  <a:gd name="connsiteY0" fmla="*/ 0 h 1433511"/>
                  <a:gd name="connsiteX1" fmla="*/ 64293 w 114951"/>
                  <a:gd name="connsiteY1" fmla="*/ 185737 h 1433511"/>
                  <a:gd name="connsiteX2" fmla="*/ 97631 w 114951"/>
                  <a:gd name="connsiteY2" fmla="*/ 385762 h 1433511"/>
                  <a:gd name="connsiteX3" fmla="*/ 114300 w 114951"/>
                  <a:gd name="connsiteY3" fmla="*/ 523875 h 1433511"/>
                  <a:gd name="connsiteX4" fmla="*/ 76199 w 114951"/>
                  <a:gd name="connsiteY4" fmla="*/ 909637 h 1433511"/>
                  <a:gd name="connsiteX5" fmla="*/ 69056 w 114951"/>
                  <a:gd name="connsiteY5" fmla="*/ 983455 h 1433511"/>
                  <a:gd name="connsiteX6" fmla="*/ 78580 w 114951"/>
                  <a:gd name="connsiteY6" fmla="*/ 1066798 h 1433511"/>
                  <a:gd name="connsiteX7" fmla="*/ 64293 w 114951"/>
                  <a:gd name="connsiteY7" fmla="*/ 1181098 h 1433511"/>
                  <a:gd name="connsiteX8" fmla="*/ 66674 w 114951"/>
                  <a:gd name="connsiteY8" fmla="*/ 1347785 h 1433511"/>
                  <a:gd name="connsiteX9" fmla="*/ 100012 w 114951"/>
                  <a:gd name="connsiteY9" fmla="*/ 1404935 h 1433511"/>
                  <a:gd name="connsiteX10" fmla="*/ 114299 w 114951"/>
                  <a:gd name="connsiteY10" fmla="*/ 1433511 h 1433511"/>
                  <a:gd name="connsiteX0" fmla="*/ 0 w 116681"/>
                  <a:gd name="connsiteY0" fmla="*/ 0 h 1438273"/>
                  <a:gd name="connsiteX1" fmla="*/ 64293 w 116681"/>
                  <a:gd name="connsiteY1" fmla="*/ 185737 h 1438273"/>
                  <a:gd name="connsiteX2" fmla="*/ 97631 w 116681"/>
                  <a:gd name="connsiteY2" fmla="*/ 385762 h 1438273"/>
                  <a:gd name="connsiteX3" fmla="*/ 114300 w 116681"/>
                  <a:gd name="connsiteY3" fmla="*/ 523875 h 1438273"/>
                  <a:gd name="connsiteX4" fmla="*/ 76199 w 116681"/>
                  <a:gd name="connsiteY4" fmla="*/ 909637 h 1438273"/>
                  <a:gd name="connsiteX5" fmla="*/ 69056 w 116681"/>
                  <a:gd name="connsiteY5" fmla="*/ 983455 h 1438273"/>
                  <a:gd name="connsiteX6" fmla="*/ 78580 w 116681"/>
                  <a:gd name="connsiteY6" fmla="*/ 1066798 h 1438273"/>
                  <a:gd name="connsiteX7" fmla="*/ 64293 w 116681"/>
                  <a:gd name="connsiteY7" fmla="*/ 1181098 h 1438273"/>
                  <a:gd name="connsiteX8" fmla="*/ 66674 w 116681"/>
                  <a:gd name="connsiteY8" fmla="*/ 1347785 h 1438273"/>
                  <a:gd name="connsiteX9" fmla="*/ 100012 w 116681"/>
                  <a:gd name="connsiteY9" fmla="*/ 1404935 h 1438273"/>
                  <a:gd name="connsiteX10" fmla="*/ 114299 w 116681"/>
                  <a:gd name="connsiteY10" fmla="*/ 1433511 h 1438273"/>
                  <a:gd name="connsiteX11" fmla="*/ 116681 w 116681"/>
                  <a:gd name="connsiteY11" fmla="*/ 1438273 h 1438273"/>
                  <a:gd name="connsiteX0" fmla="*/ 0 w 128587"/>
                  <a:gd name="connsiteY0" fmla="*/ 0 h 1528760"/>
                  <a:gd name="connsiteX1" fmla="*/ 64293 w 128587"/>
                  <a:gd name="connsiteY1" fmla="*/ 185737 h 1528760"/>
                  <a:gd name="connsiteX2" fmla="*/ 97631 w 128587"/>
                  <a:gd name="connsiteY2" fmla="*/ 385762 h 1528760"/>
                  <a:gd name="connsiteX3" fmla="*/ 114300 w 128587"/>
                  <a:gd name="connsiteY3" fmla="*/ 523875 h 1528760"/>
                  <a:gd name="connsiteX4" fmla="*/ 76199 w 128587"/>
                  <a:gd name="connsiteY4" fmla="*/ 909637 h 1528760"/>
                  <a:gd name="connsiteX5" fmla="*/ 69056 w 128587"/>
                  <a:gd name="connsiteY5" fmla="*/ 983455 h 1528760"/>
                  <a:gd name="connsiteX6" fmla="*/ 78580 w 128587"/>
                  <a:gd name="connsiteY6" fmla="*/ 1066798 h 1528760"/>
                  <a:gd name="connsiteX7" fmla="*/ 64293 w 128587"/>
                  <a:gd name="connsiteY7" fmla="*/ 1181098 h 1528760"/>
                  <a:gd name="connsiteX8" fmla="*/ 66674 w 128587"/>
                  <a:gd name="connsiteY8" fmla="*/ 1347785 h 1528760"/>
                  <a:gd name="connsiteX9" fmla="*/ 100012 w 128587"/>
                  <a:gd name="connsiteY9" fmla="*/ 1404935 h 1528760"/>
                  <a:gd name="connsiteX10" fmla="*/ 114299 w 128587"/>
                  <a:gd name="connsiteY10" fmla="*/ 1433511 h 1528760"/>
                  <a:gd name="connsiteX11" fmla="*/ 128587 w 128587"/>
                  <a:gd name="connsiteY11" fmla="*/ 1528760 h 1528760"/>
                  <a:gd name="connsiteX0" fmla="*/ 0 w 129149"/>
                  <a:gd name="connsiteY0" fmla="*/ 0 h 1533146"/>
                  <a:gd name="connsiteX1" fmla="*/ 64293 w 129149"/>
                  <a:gd name="connsiteY1" fmla="*/ 185737 h 1533146"/>
                  <a:gd name="connsiteX2" fmla="*/ 97631 w 129149"/>
                  <a:gd name="connsiteY2" fmla="*/ 385762 h 1533146"/>
                  <a:gd name="connsiteX3" fmla="*/ 114300 w 129149"/>
                  <a:gd name="connsiteY3" fmla="*/ 523875 h 1533146"/>
                  <a:gd name="connsiteX4" fmla="*/ 76199 w 129149"/>
                  <a:gd name="connsiteY4" fmla="*/ 909637 h 1533146"/>
                  <a:gd name="connsiteX5" fmla="*/ 69056 w 129149"/>
                  <a:gd name="connsiteY5" fmla="*/ 983455 h 1533146"/>
                  <a:gd name="connsiteX6" fmla="*/ 78580 w 129149"/>
                  <a:gd name="connsiteY6" fmla="*/ 1066798 h 1533146"/>
                  <a:gd name="connsiteX7" fmla="*/ 64293 w 129149"/>
                  <a:gd name="connsiteY7" fmla="*/ 1181098 h 1533146"/>
                  <a:gd name="connsiteX8" fmla="*/ 66674 w 129149"/>
                  <a:gd name="connsiteY8" fmla="*/ 1347785 h 1533146"/>
                  <a:gd name="connsiteX9" fmla="*/ 100012 w 129149"/>
                  <a:gd name="connsiteY9" fmla="*/ 1404935 h 1533146"/>
                  <a:gd name="connsiteX10" fmla="*/ 114299 w 129149"/>
                  <a:gd name="connsiteY10" fmla="*/ 1433511 h 1533146"/>
                  <a:gd name="connsiteX11" fmla="*/ 128587 w 129149"/>
                  <a:gd name="connsiteY11" fmla="*/ 1528760 h 1533146"/>
                  <a:gd name="connsiteX12" fmla="*/ 126206 w 129149"/>
                  <a:gd name="connsiteY12" fmla="*/ 1516853 h 1533146"/>
                  <a:gd name="connsiteX0" fmla="*/ 0 w 143026"/>
                  <a:gd name="connsiteY0" fmla="*/ 0 h 1541697"/>
                  <a:gd name="connsiteX1" fmla="*/ 64293 w 143026"/>
                  <a:gd name="connsiteY1" fmla="*/ 185737 h 1541697"/>
                  <a:gd name="connsiteX2" fmla="*/ 97631 w 143026"/>
                  <a:gd name="connsiteY2" fmla="*/ 385762 h 1541697"/>
                  <a:gd name="connsiteX3" fmla="*/ 114300 w 143026"/>
                  <a:gd name="connsiteY3" fmla="*/ 523875 h 1541697"/>
                  <a:gd name="connsiteX4" fmla="*/ 76199 w 143026"/>
                  <a:gd name="connsiteY4" fmla="*/ 909637 h 1541697"/>
                  <a:gd name="connsiteX5" fmla="*/ 69056 w 143026"/>
                  <a:gd name="connsiteY5" fmla="*/ 983455 h 1541697"/>
                  <a:gd name="connsiteX6" fmla="*/ 78580 w 143026"/>
                  <a:gd name="connsiteY6" fmla="*/ 1066798 h 1541697"/>
                  <a:gd name="connsiteX7" fmla="*/ 64293 w 143026"/>
                  <a:gd name="connsiteY7" fmla="*/ 1181098 h 1541697"/>
                  <a:gd name="connsiteX8" fmla="*/ 66674 w 143026"/>
                  <a:gd name="connsiteY8" fmla="*/ 1347785 h 1541697"/>
                  <a:gd name="connsiteX9" fmla="*/ 100012 w 143026"/>
                  <a:gd name="connsiteY9" fmla="*/ 1404935 h 1541697"/>
                  <a:gd name="connsiteX10" fmla="*/ 114299 w 143026"/>
                  <a:gd name="connsiteY10" fmla="*/ 1433511 h 1541697"/>
                  <a:gd name="connsiteX11" fmla="*/ 142875 w 143026"/>
                  <a:gd name="connsiteY11" fmla="*/ 1538285 h 1541697"/>
                  <a:gd name="connsiteX12" fmla="*/ 126206 w 143026"/>
                  <a:gd name="connsiteY12" fmla="*/ 1516853 h 1541697"/>
                  <a:gd name="connsiteX0" fmla="*/ 0 w 143026"/>
                  <a:gd name="connsiteY0" fmla="*/ 0 h 1541517"/>
                  <a:gd name="connsiteX1" fmla="*/ 64293 w 143026"/>
                  <a:gd name="connsiteY1" fmla="*/ 185737 h 1541517"/>
                  <a:gd name="connsiteX2" fmla="*/ 97631 w 143026"/>
                  <a:gd name="connsiteY2" fmla="*/ 385762 h 1541517"/>
                  <a:gd name="connsiteX3" fmla="*/ 114300 w 143026"/>
                  <a:gd name="connsiteY3" fmla="*/ 523875 h 1541517"/>
                  <a:gd name="connsiteX4" fmla="*/ 76199 w 143026"/>
                  <a:gd name="connsiteY4" fmla="*/ 909637 h 1541517"/>
                  <a:gd name="connsiteX5" fmla="*/ 69056 w 143026"/>
                  <a:gd name="connsiteY5" fmla="*/ 983455 h 1541517"/>
                  <a:gd name="connsiteX6" fmla="*/ 78580 w 143026"/>
                  <a:gd name="connsiteY6" fmla="*/ 1066798 h 1541517"/>
                  <a:gd name="connsiteX7" fmla="*/ 64293 w 143026"/>
                  <a:gd name="connsiteY7" fmla="*/ 1181098 h 1541517"/>
                  <a:gd name="connsiteX8" fmla="*/ 66674 w 143026"/>
                  <a:gd name="connsiteY8" fmla="*/ 1347785 h 1541517"/>
                  <a:gd name="connsiteX9" fmla="*/ 100012 w 143026"/>
                  <a:gd name="connsiteY9" fmla="*/ 1404935 h 1541517"/>
                  <a:gd name="connsiteX10" fmla="*/ 114299 w 143026"/>
                  <a:gd name="connsiteY10" fmla="*/ 1433511 h 1541517"/>
                  <a:gd name="connsiteX11" fmla="*/ 142875 w 143026"/>
                  <a:gd name="connsiteY11" fmla="*/ 1538285 h 1541517"/>
                  <a:gd name="connsiteX12" fmla="*/ 126206 w 143026"/>
                  <a:gd name="connsiteY12" fmla="*/ 1514472 h 1541517"/>
                  <a:gd name="connsiteX0" fmla="*/ 0 w 145391"/>
                  <a:gd name="connsiteY0" fmla="*/ 0 h 1543736"/>
                  <a:gd name="connsiteX1" fmla="*/ 64293 w 145391"/>
                  <a:gd name="connsiteY1" fmla="*/ 185737 h 1543736"/>
                  <a:gd name="connsiteX2" fmla="*/ 97631 w 145391"/>
                  <a:gd name="connsiteY2" fmla="*/ 385762 h 1543736"/>
                  <a:gd name="connsiteX3" fmla="*/ 114300 w 145391"/>
                  <a:gd name="connsiteY3" fmla="*/ 523875 h 1543736"/>
                  <a:gd name="connsiteX4" fmla="*/ 76199 w 145391"/>
                  <a:gd name="connsiteY4" fmla="*/ 909637 h 1543736"/>
                  <a:gd name="connsiteX5" fmla="*/ 69056 w 145391"/>
                  <a:gd name="connsiteY5" fmla="*/ 983455 h 1543736"/>
                  <a:gd name="connsiteX6" fmla="*/ 78580 w 145391"/>
                  <a:gd name="connsiteY6" fmla="*/ 1066798 h 1543736"/>
                  <a:gd name="connsiteX7" fmla="*/ 64293 w 145391"/>
                  <a:gd name="connsiteY7" fmla="*/ 1181098 h 1543736"/>
                  <a:gd name="connsiteX8" fmla="*/ 66674 w 145391"/>
                  <a:gd name="connsiteY8" fmla="*/ 1347785 h 1543736"/>
                  <a:gd name="connsiteX9" fmla="*/ 100012 w 145391"/>
                  <a:gd name="connsiteY9" fmla="*/ 1404935 h 1543736"/>
                  <a:gd name="connsiteX10" fmla="*/ 114299 w 145391"/>
                  <a:gd name="connsiteY10" fmla="*/ 1433511 h 1543736"/>
                  <a:gd name="connsiteX11" fmla="*/ 145256 w 145391"/>
                  <a:gd name="connsiteY11" fmla="*/ 1540666 h 1543736"/>
                  <a:gd name="connsiteX12" fmla="*/ 126206 w 145391"/>
                  <a:gd name="connsiteY12" fmla="*/ 1514472 h 1543736"/>
                  <a:gd name="connsiteX0" fmla="*/ 0 w 131357"/>
                  <a:gd name="connsiteY0" fmla="*/ 0 h 1522963"/>
                  <a:gd name="connsiteX1" fmla="*/ 64293 w 131357"/>
                  <a:gd name="connsiteY1" fmla="*/ 185737 h 1522963"/>
                  <a:gd name="connsiteX2" fmla="*/ 97631 w 131357"/>
                  <a:gd name="connsiteY2" fmla="*/ 385762 h 1522963"/>
                  <a:gd name="connsiteX3" fmla="*/ 114300 w 131357"/>
                  <a:gd name="connsiteY3" fmla="*/ 523875 h 1522963"/>
                  <a:gd name="connsiteX4" fmla="*/ 76199 w 131357"/>
                  <a:gd name="connsiteY4" fmla="*/ 909637 h 1522963"/>
                  <a:gd name="connsiteX5" fmla="*/ 69056 w 131357"/>
                  <a:gd name="connsiteY5" fmla="*/ 983455 h 1522963"/>
                  <a:gd name="connsiteX6" fmla="*/ 78580 w 131357"/>
                  <a:gd name="connsiteY6" fmla="*/ 1066798 h 1522963"/>
                  <a:gd name="connsiteX7" fmla="*/ 64293 w 131357"/>
                  <a:gd name="connsiteY7" fmla="*/ 1181098 h 1522963"/>
                  <a:gd name="connsiteX8" fmla="*/ 66674 w 131357"/>
                  <a:gd name="connsiteY8" fmla="*/ 1347785 h 1522963"/>
                  <a:gd name="connsiteX9" fmla="*/ 100012 w 131357"/>
                  <a:gd name="connsiteY9" fmla="*/ 1404935 h 1522963"/>
                  <a:gd name="connsiteX10" fmla="*/ 114299 w 131357"/>
                  <a:gd name="connsiteY10" fmla="*/ 1433511 h 1522963"/>
                  <a:gd name="connsiteX11" fmla="*/ 130969 w 131357"/>
                  <a:gd name="connsiteY11" fmla="*/ 1516854 h 1522963"/>
                  <a:gd name="connsiteX12" fmla="*/ 126206 w 131357"/>
                  <a:gd name="connsiteY12" fmla="*/ 1514472 h 1522963"/>
                  <a:gd name="connsiteX0" fmla="*/ 0 w 133349"/>
                  <a:gd name="connsiteY0" fmla="*/ 0 h 1522963"/>
                  <a:gd name="connsiteX1" fmla="*/ 64293 w 133349"/>
                  <a:gd name="connsiteY1" fmla="*/ 185737 h 1522963"/>
                  <a:gd name="connsiteX2" fmla="*/ 97631 w 133349"/>
                  <a:gd name="connsiteY2" fmla="*/ 385762 h 1522963"/>
                  <a:gd name="connsiteX3" fmla="*/ 114300 w 133349"/>
                  <a:gd name="connsiteY3" fmla="*/ 523875 h 1522963"/>
                  <a:gd name="connsiteX4" fmla="*/ 76199 w 133349"/>
                  <a:gd name="connsiteY4" fmla="*/ 909637 h 1522963"/>
                  <a:gd name="connsiteX5" fmla="*/ 69056 w 133349"/>
                  <a:gd name="connsiteY5" fmla="*/ 983455 h 1522963"/>
                  <a:gd name="connsiteX6" fmla="*/ 78580 w 133349"/>
                  <a:gd name="connsiteY6" fmla="*/ 1066798 h 1522963"/>
                  <a:gd name="connsiteX7" fmla="*/ 64293 w 133349"/>
                  <a:gd name="connsiteY7" fmla="*/ 1181098 h 1522963"/>
                  <a:gd name="connsiteX8" fmla="*/ 66674 w 133349"/>
                  <a:gd name="connsiteY8" fmla="*/ 1347785 h 1522963"/>
                  <a:gd name="connsiteX9" fmla="*/ 100012 w 133349"/>
                  <a:gd name="connsiteY9" fmla="*/ 1404935 h 1522963"/>
                  <a:gd name="connsiteX10" fmla="*/ 114299 w 133349"/>
                  <a:gd name="connsiteY10" fmla="*/ 1433511 h 1522963"/>
                  <a:gd name="connsiteX11" fmla="*/ 130969 w 133349"/>
                  <a:gd name="connsiteY11" fmla="*/ 1516854 h 1522963"/>
                  <a:gd name="connsiteX12" fmla="*/ 126206 w 133349"/>
                  <a:gd name="connsiteY12" fmla="*/ 1514472 h 1522963"/>
                  <a:gd name="connsiteX13" fmla="*/ 133349 w 133349"/>
                  <a:gd name="connsiteY13" fmla="*/ 1516853 h 1522963"/>
                  <a:gd name="connsiteX0" fmla="*/ 0 w 150018"/>
                  <a:gd name="connsiteY0" fmla="*/ 0 h 1576385"/>
                  <a:gd name="connsiteX1" fmla="*/ 64293 w 150018"/>
                  <a:gd name="connsiteY1" fmla="*/ 185737 h 1576385"/>
                  <a:gd name="connsiteX2" fmla="*/ 97631 w 150018"/>
                  <a:gd name="connsiteY2" fmla="*/ 385762 h 1576385"/>
                  <a:gd name="connsiteX3" fmla="*/ 114300 w 150018"/>
                  <a:gd name="connsiteY3" fmla="*/ 523875 h 1576385"/>
                  <a:gd name="connsiteX4" fmla="*/ 76199 w 150018"/>
                  <a:gd name="connsiteY4" fmla="*/ 909637 h 1576385"/>
                  <a:gd name="connsiteX5" fmla="*/ 69056 w 150018"/>
                  <a:gd name="connsiteY5" fmla="*/ 983455 h 1576385"/>
                  <a:gd name="connsiteX6" fmla="*/ 78580 w 150018"/>
                  <a:gd name="connsiteY6" fmla="*/ 1066798 h 1576385"/>
                  <a:gd name="connsiteX7" fmla="*/ 64293 w 150018"/>
                  <a:gd name="connsiteY7" fmla="*/ 1181098 h 1576385"/>
                  <a:gd name="connsiteX8" fmla="*/ 66674 w 150018"/>
                  <a:gd name="connsiteY8" fmla="*/ 1347785 h 1576385"/>
                  <a:gd name="connsiteX9" fmla="*/ 100012 w 150018"/>
                  <a:gd name="connsiteY9" fmla="*/ 1404935 h 1576385"/>
                  <a:gd name="connsiteX10" fmla="*/ 114299 w 150018"/>
                  <a:gd name="connsiteY10" fmla="*/ 1433511 h 1576385"/>
                  <a:gd name="connsiteX11" fmla="*/ 130969 w 150018"/>
                  <a:gd name="connsiteY11" fmla="*/ 1516854 h 1576385"/>
                  <a:gd name="connsiteX12" fmla="*/ 126206 w 150018"/>
                  <a:gd name="connsiteY12" fmla="*/ 1514472 h 1576385"/>
                  <a:gd name="connsiteX13" fmla="*/ 150018 w 150018"/>
                  <a:gd name="connsiteY13" fmla="*/ 1576385 h 1576385"/>
                  <a:gd name="connsiteX0" fmla="*/ 0 w 152659"/>
                  <a:gd name="connsiteY0" fmla="*/ 0 h 1583730"/>
                  <a:gd name="connsiteX1" fmla="*/ 64293 w 152659"/>
                  <a:gd name="connsiteY1" fmla="*/ 185737 h 1583730"/>
                  <a:gd name="connsiteX2" fmla="*/ 97631 w 152659"/>
                  <a:gd name="connsiteY2" fmla="*/ 385762 h 1583730"/>
                  <a:gd name="connsiteX3" fmla="*/ 114300 w 152659"/>
                  <a:gd name="connsiteY3" fmla="*/ 523875 h 1583730"/>
                  <a:gd name="connsiteX4" fmla="*/ 76199 w 152659"/>
                  <a:gd name="connsiteY4" fmla="*/ 909637 h 1583730"/>
                  <a:gd name="connsiteX5" fmla="*/ 69056 w 152659"/>
                  <a:gd name="connsiteY5" fmla="*/ 983455 h 1583730"/>
                  <a:gd name="connsiteX6" fmla="*/ 78580 w 152659"/>
                  <a:gd name="connsiteY6" fmla="*/ 1066798 h 1583730"/>
                  <a:gd name="connsiteX7" fmla="*/ 64293 w 152659"/>
                  <a:gd name="connsiteY7" fmla="*/ 1181098 h 1583730"/>
                  <a:gd name="connsiteX8" fmla="*/ 66674 w 152659"/>
                  <a:gd name="connsiteY8" fmla="*/ 1347785 h 1583730"/>
                  <a:gd name="connsiteX9" fmla="*/ 100012 w 152659"/>
                  <a:gd name="connsiteY9" fmla="*/ 1404935 h 1583730"/>
                  <a:gd name="connsiteX10" fmla="*/ 114299 w 152659"/>
                  <a:gd name="connsiteY10" fmla="*/ 1433511 h 1583730"/>
                  <a:gd name="connsiteX11" fmla="*/ 130969 w 152659"/>
                  <a:gd name="connsiteY11" fmla="*/ 1516854 h 1583730"/>
                  <a:gd name="connsiteX12" fmla="*/ 126206 w 152659"/>
                  <a:gd name="connsiteY12" fmla="*/ 1514472 h 1583730"/>
                  <a:gd name="connsiteX13" fmla="*/ 150018 w 152659"/>
                  <a:gd name="connsiteY13" fmla="*/ 1576385 h 1583730"/>
                  <a:gd name="connsiteX14" fmla="*/ 152398 w 152659"/>
                  <a:gd name="connsiteY14" fmla="*/ 1583528 h 1583730"/>
                  <a:gd name="connsiteX0" fmla="*/ 0 w 150975"/>
                  <a:gd name="connsiteY0" fmla="*/ 0 h 1645440"/>
                  <a:gd name="connsiteX1" fmla="*/ 64293 w 150975"/>
                  <a:gd name="connsiteY1" fmla="*/ 185737 h 1645440"/>
                  <a:gd name="connsiteX2" fmla="*/ 97631 w 150975"/>
                  <a:gd name="connsiteY2" fmla="*/ 385762 h 1645440"/>
                  <a:gd name="connsiteX3" fmla="*/ 114300 w 150975"/>
                  <a:gd name="connsiteY3" fmla="*/ 523875 h 1645440"/>
                  <a:gd name="connsiteX4" fmla="*/ 76199 w 150975"/>
                  <a:gd name="connsiteY4" fmla="*/ 909637 h 1645440"/>
                  <a:gd name="connsiteX5" fmla="*/ 69056 w 150975"/>
                  <a:gd name="connsiteY5" fmla="*/ 983455 h 1645440"/>
                  <a:gd name="connsiteX6" fmla="*/ 78580 w 150975"/>
                  <a:gd name="connsiteY6" fmla="*/ 1066798 h 1645440"/>
                  <a:gd name="connsiteX7" fmla="*/ 64293 w 150975"/>
                  <a:gd name="connsiteY7" fmla="*/ 1181098 h 1645440"/>
                  <a:gd name="connsiteX8" fmla="*/ 66674 w 150975"/>
                  <a:gd name="connsiteY8" fmla="*/ 1347785 h 1645440"/>
                  <a:gd name="connsiteX9" fmla="*/ 100012 w 150975"/>
                  <a:gd name="connsiteY9" fmla="*/ 1404935 h 1645440"/>
                  <a:gd name="connsiteX10" fmla="*/ 114299 w 150975"/>
                  <a:gd name="connsiteY10" fmla="*/ 1433511 h 1645440"/>
                  <a:gd name="connsiteX11" fmla="*/ 130969 w 150975"/>
                  <a:gd name="connsiteY11" fmla="*/ 1516854 h 1645440"/>
                  <a:gd name="connsiteX12" fmla="*/ 126206 w 150975"/>
                  <a:gd name="connsiteY12" fmla="*/ 1514472 h 1645440"/>
                  <a:gd name="connsiteX13" fmla="*/ 150018 w 150975"/>
                  <a:gd name="connsiteY13" fmla="*/ 1576385 h 1645440"/>
                  <a:gd name="connsiteX14" fmla="*/ 142873 w 150975"/>
                  <a:gd name="connsiteY14" fmla="*/ 1645440 h 1645440"/>
                  <a:gd name="connsiteX0" fmla="*/ 0 w 152659"/>
                  <a:gd name="connsiteY0" fmla="*/ 0 h 1619246"/>
                  <a:gd name="connsiteX1" fmla="*/ 64293 w 152659"/>
                  <a:gd name="connsiteY1" fmla="*/ 185737 h 1619246"/>
                  <a:gd name="connsiteX2" fmla="*/ 97631 w 152659"/>
                  <a:gd name="connsiteY2" fmla="*/ 385762 h 1619246"/>
                  <a:gd name="connsiteX3" fmla="*/ 114300 w 152659"/>
                  <a:gd name="connsiteY3" fmla="*/ 523875 h 1619246"/>
                  <a:gd name="connsiteX4" fmla="*/ 76199 w 152659"/>
                  <a:gd name="connsiteY4" fmla="*/ 909637 h 1619246"/>
                  <a:gd name="connsiteX5" fmla="*/ 69056 w 152659"/>
                  <a:gd name="connsiteY5" fmla="*/ 983455 h 1619246"/>
                  <a:gd name="connsiteX6" fmla="*/ 78580 w 152659"/>
                  <a:gd name="connsiteY6" fmla="*/ 1066798 h 1619246"/>
                  <a:gd name="connsiteX7" fmla="*/ 64293 w 152659"/>
                  <a:gd name="connsiteY7" fmla="*/ 1181098 h 1619246"/>
                  <a:gd name="connsiteX8" fmla="*/ 66674 w 152659"/>
                  <a:gd name="connsiteY8" fmla="*/ 1347785 h 1619246"/>
                  <a:gd name="connsiteX9" fmla="*/ 100012 w 152659"/>
                  <a:gd name="connsiteY9" fmla="*/ 1404935 h 1619246"/>
                  <a:gd name="connsiteX10" fmla="*/ 114299 w 152659"/>
                  <a:gd name="connsiteY10" fmla="*/ 1433511 h 1619246"/>
                  <a:gd name="connsiteX11" fmla="*/ 130969 w 152659"/>
                  <a:gd name="connsiteY11" fmla="*/ 1516854 h 1619246"/>
                  <a:gd name="connsiteX12" fmla="*/ 126206 w 152659"/>
                  <a:gd name="connsiteY12" fmla="*/ 1514472 h 1619246"/>
                  <a:gd name="connsiteX13" fmla="*/ 150018 w 152659"/>
                  <a:gd name="connsiteY13" fmla="*/ 1576385 h 1619246"/>
                  <a:gd name="connsiteX14" fmla="*/ 152398 w 152659"/>
                  <a:gd name="connsiteY14" fmla="*/ 1619246 h 1619246"/>
                  <a:gd name="connsiteX0" fmla="*/ 0 w 152659"/>
                  <a:gd name="connsiteY0" fmla="*/ 0 h 1619246"/>
                  <a:gd name="connsiteX1" fmla="*/ 64293 w 152659"/>
                  <a:gd name="connsiteY1" fmla="*/ 185737 h 1619246"/>
                  <a:gd name="connsiteX2" fmla="*/ 97631 w 152659"/>
                  <a:gd name="connsiteY2" fmla="*/ 385762 h 1619246"/>
                  <a:gd name="connsiteX3" fmla="*/ 114300 w 152659"/>
                  <a:gd name="connsiteY3" fmla="*/ 523875 h 1619246"/>
                  <a:gd name="connsiteX4" fmla="*/ 76199 w 152659"/>
                  <a:gd name="connsiteY4" fmla="*/ 909637 h 1619246"/>
                  <a:gd name="connsiteX5" fmla="*/ 69056 w 152659"/>
                  <a:gd name="connsiteY5" fmla="*/ 954880 h 1619246"/>
                  <a:gd name="connsiteX6" fmla="*/ 78580 w 152659"/>
                  <a:gd name="connsiteY6" fmla="*/ 1066798 h 1619246"/>
                  <a:gd name="connsiteX7" fmla="*/ 64293 w 152659"/>
                  <a:gd name="connsiteY7" fmla="*/ 1181098 h 1619246"/>
                  <a:gd name="connsiteX8" fmla="*/ 66674 w 152659"/>
                  <a:gd name="connsiteY8" fmla="*/ 1347785 h 1619246"/>
                  <a:gd name="connsiteX9" fmla="*/ 100012 w 152659"/>
                  <a:gd name="connsiteY9" fmla="*/ 1404935 h 1619246"/>
                  <a:gd name="connsiteX10" fmla="*/ 114299 w 152659"/>
                  <a:gd name="connsiteY10" fmla="*/ 1433511 h 1619246"/>
                  <a:gd name="connsiteX11" fmla="*/ 130969 w 152659"/>
                  <a:gd name="connsiteY11" fmla="*/ 1516854 h 1619246"/>
                  <a:gd name="connsiteX12" fmla="*/ 126206 w 152659"/>
                  <a:gd name="connsiteY12" fmla="*/ 1514472 h 1619246"/>
                  <a:gd name="connsiteX13" fmla="*/ 150018 w 152659"/>
                  <a:gd name="connsiteY13" fmla="*/ 1576385 h 1619246"/>
                  <a:gd name="connsiteX14" fmla="*/ 152398 w 152659"/>
                  <a:gd name="connsiteY14" fmla="*/ 1619246 h 1619246"/>
                  <a:gd name="connsiteX0" fmla="*/ 0 w 152659"/>
                  <a:gd name="connsiteY0" fmla="*/ 0 h 1619246"/>
                  <a:gd name="connsiteX1" fmla="*/ 64293 w 152659"/>
                  <a:gd name="connsiteY1" fmla="*/ 185737 h 1619246"/>
                  <a:gd name="connsiteX2" fmla="*/ 97631 w 152659"/>
                  <a:gd name="connsiteY2" fmla="*/ 385762 h 1619246"/>
                  <a:gd name="connsiteX3" fmla="*/ 114300 w 152659"/>
                  <a:gd name="connsiteY3" fmla="*/ 523875 h 1619246"/>
                  <a:gd name="connsiteX4" fmla="*/ 76199 w 152659"/>
                  <a:gd name="connsiteY4" fmla="*/ 909637 h 1619246"/>
                  <a:gd name="connsiteX5" fmla="*/ 69056 w 152659"/>
                  <a:gd name="connsiteY5" fmla="*/ 954880 h 1619246"/>
                  <a:gd name="connsiteX6" fmla="*/ 84930 w 152659"/>
                  <a:gd name="connsiteY6" fmla="*/ 1003298 h 1619246"/>
                  <a:gd name="connsiteX7" fmla="*/ 64293 w 152659"/>
                  <a:gd name="connsiteY7" fmla="*/ 1181098 h 1619246"/>
                  <a:gd name="connsiteX8" fmla="*/ 66674 w 152659"/>
                  <a:gd name="connsiteY8" fmla="*/ 1347785 h 1619246"/>
                  <a:gd name="connsiteX9" fmla="*/ 100012 w 152659"/>
                  <a:gd name="connsiteY9" fmla="*/ 1404935 h 1619246"/>
                  <a:gd name="connsiteX10" fmla="*/ 114299 w 152659"/>
                  <a:gd name="connsiteY10" fmla="*/ 1433511 h 1619246"/>
                  <a:gd name="connsiteX11" fmla="*/ 130969 w 152659"/>
                  <a:gd name="connsiteY11" fmla="*/ 1516854 h 1619246"/>
                  <a:gd name="connsiteX12" fmla="*/ 126206 w 152659"/>
                  <a:gd name="connsiteY12" fmla="*/ 1514472 h 1619246"/>
                  <a:gd name="connsiteX13" fmla="*/ 150018 w 152659"/>
                  <a:gd name="connsiteY13" fmla="*/ 1576385 h 1619246"/>
                  <a:gd name="connsiteX14" fmla="*/ 152398 w 152659"/>
                  <a:gd name="connsiteY14" fmla="*/ 1619246 h 1619246"/>
                  <a:gd name="connsiteX0" fmla="*/ 0 w 152659"/>
                  <a:gd name="connsiteY0" fmla="*/ 0 h 1619246"/>
                  <a:gd name="connsiteX1" fmla="*/ 64293 w 152659"/>
                  <a:gd name="connsiteY1" fmla="*/ 185737 h 1619246"/>
                  <a:gd name="connsiteX2" fmla="*/ 97631 w 152659"/>
                  <a:gd name="connsiteY2" fmla="*/ 385762 h 1619246"/>
                  <a:gd name="connsiteX3" fmla="*/ 114300 w 152659"/>
                  <a:gd name="connsiteY3" fmla="*/ 523875 h 1619246"/>
                  <a:gd name="connsiteX4" fmla="*/ 76199 w 152659"/>
                  <a:gd name="connsiteY4" fmla="*/ 909637 h 1619246"/>
                  <a:gd name="connsiteX5" fmla="*/ 69056 w 152659"/>
                  <a:gd name="connsiteY5" fmla="*/ 954880 h 1619246"/>
                  <a:gd name="connsiteX6" fmla="*/ 78580 w 152659"/>
                  <a:gd name="connsiteY6" fmla="*/ 1028698 h 1619246"/>
                  <a:gd name="connsiteX7" fmla="*/ 64293 w 152659"/>
                  <a:gd name="connsiteY7" fmla="*/ 1181098 h 1619246"/>
                  <a:gd name="connsiteX8" fmla="*/ 66674 w 152659"/>
                  <a:gd name="connsiteY8" fmla="*/ 1347785 h 1619246"/>
                  <a:gd name="connsiteX9" fmla="*/ 100012 w 152659"/>
                  <a:gd name="connsiteY9" fmla="*/ 1404935 h 1619246"/>
                  <a:gd name="connsiteX10" fmla="*/ 114299 w 152659"/>
                  <a:gd name="connsiteY10" fmla="*/ 1433511 h 1619246"/>
                  <a:gd name="connsiteX11" fmla="*/ 130969 w 152659"/>
                  <a:gd name="connsiteY11" fmla="*/ 1516854 h 1619246"/>
                  <a:gd name="connsiteX12" fmla="*/ 126206 w 152659"/>
                  <a:gd name="connsiteY12" fmla="*/ 1514472 h 1619246"/>
                  <a:gd name="connsiteX13" fmla="*/ 150018 w 152659"/>
                  <a:gd name="connsiteY13" fmla="*/ 1576385 h 1619246"/>
                  <a:gd name="connsiteX14" fmla="*/ 152398 w 152659"/>
                  <a:gd name="connsiteY14" fmla="*/ 1619246 h 1619246"/>
                  <a:gd name="connsiteX0" fmla="*/ 0 w 152659"/>
                  <a:gd name="connsiteY0" fmla="*/ 0 h 1619246"/>
                  <a:gd name="connsiteX1" fmla="*/ 64293 w 152659"/>
                  <a:gd name="connsiteY1" fmla="*/ 185737 h 1619246"/>
                  <a:gd name="connsiteX2" fmla="*/ 97631 w 152659"/>
                  <a:gd name="connsiteY2" fmla="*/ 385762 h 1619246"/>
                  <a:gd name="connsiteX3" fmla="*/ 114300 w 152659"/>
                  <a:gd name="connsiteY3" fmla="*/ 523875 h 1619246"/>
                  <a:gd name="connsiteX4" fmla="*/ 76199 w 152659"/>
                  <a:gd name="connsiteY4" fmla="*/ 909637 h 1619246"/>
                  <a:gd name="connsiteX5" fmla="*/ 69056 w 152659"/>
                  <a:gd name="connsiteY5" fmla="*/ 954880 h 1619246"/>
                  <a:gd name="connsiteX6" fmla="*/ 78580 w 152659"/>
                  <a:gd name="connsiteY6" fmla="*/ 1028698 h 1619246"/>
                  <a:gd name="connsiteX7" fmla="*/ 64293 w 152659"/>
                  <a:gd name="connsiteY7" fmla="*/ 1181098 h 1619246"/>
                  <a:gd name="connsiteX8" fmla="*/ 66674 w 152659"/>
                  <a:gd name="connsiteY8" fmla="*/ 1347785 h 1619246"/>
                  <a:gd name="connsiteX9" fmla="*/ 100012 w 152659"/>
                  <a:gd name="connsiteY9" fmla="*/ 1404935 h 1619246"/>
                  <a:gd name="connsiteX10" fmla="*/ 114299 w 152659"/>
                  <a:gd name="connsiteY10" fmla="*/ 1433511 h 1619246"/>
                  <a:gd name="connsiteX11" fmla="*/ 130969 w 152659"/>
                  <a:gd name="connsiteY11" fmla="*/ 1516854 h 1619246"/>
                  <a:gd name="connsiteX12" fmla="*/ 126206 w 152659"/>
                  <a:gd name="connsiteY12" fmla="*/ 1514472 h 1619246"/>
                  <a:gd name="connsiteX13" fmla="*/ 150018 w 152659"/>
                  <a:gd name="connsiteY13" fmla="*/ 1576385 h 1619246"/>
                  <a:gd name="connsiteX14" fmla="*/ 152398 w 152659"/>
                  <a:gd name="connsiteY14" fmla="*/ 1619246 h 16192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52659" h="1619246">
                    <a:moveTo>
                      <a:pt x="0" y="0"/>
                    </a:moveTo>
                    <a:cubicBezTo>
                      <a:pt x="24606" y="60721"/>
                      <a:pt x="40877" y="104774"/>
                      <a:pt x="64293" y="185737"/>
                    </a:cubicBezTo>
                    <a:cubicBezTo>
                      <a:pt x="87709" y="266700"/>
                      <a:pt x="89297" y="329406"/>
                      <a:pt x="97631" y="385762"/>
                    </a:cubicBezTo>
                    <a:cubicBezTo>
                      <a:pt x="105966" y="442118"/>
                      <a:pt x="117872" y="436563"/>
                      <a:pt x="114300" y="523875"/>
                    </a:cubicBezTo>
                    <a:cubicBezTo>
                      <a:pt x="110728" y="611187"/>
                      <a:pt x="84135" y="837009"/>
                      <a:pt x="76199" y="909637"/>
                    </a:cubicBezTo>
                    <a:cubicBezTo>
                      <a:pt x="69849" y="972343"/>
                      <a:pt x="68560" y="955872"/>
                      <a:pt x="69056" y="954880"/>
                    </a:cubicBezTo>
                    <a:cubicBezTo>
                      <a:pt x="64293" y="1004092"/>
                      <a:pt x="74610" y="933052"/>
                      <a:pt x="78580" y="1028698"/>
                    </a:cubicBezTo>
                    <a:cubicBezTo>
                      <a:pt x="67468" y="1062432"/>
                      <a:pt x="70643" y="1127520"/>
                      <a:pt x="64293" y="1181098"/>
                    </a:cubicBezTo>
                    <a:cubicBezTo>
                      <a:pt x="70246" y="1209673"/>
                      <a:pt x="65682" y="1346297"/>
                      <a:pt x="66674" y="1347785"/>
                    </a:cubicBezTo>
                    <a:cubicBezTo>
                      <a:pt x="80168" y="1376360"/>
                      <a:pt x="98524" y="1403943"/>
                      <a:pt x="100012" y="1404935"/>
                    </a:cubicBezTo>
                    <a:cubicBezTo>
                      <a:pt x="105965" y="1415254"/>
                      <a:pt x="113803" y="1432519"/>
                      <a:pt x="114299" y="1433511"/>
                    </a:cubicBezTo>
                    <a:lnTo>
                      <a:pt x="130969" y="1516854"/>
                    </a:lnTo>
                    <a:cubicBezTo>
                      <a:pt x="132954" y="1530744"/>
                      <a:pt x="126702" y="1516953"/>
                      <a:pt x="126206" y="1514472"/>
                    </a:cubicBezTo>
                    <a:cubicBezTo>
                      <a:pt x="126603" y="1514472"/>
                      <a:pt x="148530" y="1575889"/>
                      <a:pt x="150018" y="1576385"/>
                    </a:cubicBezTo>
                    <a:cubicBezTo>
                      <a:pt x="154383" y="1587894"/>
                      <a:pt x="151902" y="1617758"/>
                      <a:pt x="152398" y="1619246"/>
                    </a:cubicBezTo>
                  </a:path>
                </a:pathLst>
              </a:custGeom>
              <a:noFill/>
              <a:ln w="95250">
                <a:solidFill>
                  <a:srgbClr val="00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cxnSp>
            <p:nvCxnSpPr>
              <p:cNvPr id="8" name="直線コネクタ 7"/>
              <p:cNvCxnSpPr>
                <a:endCxn id="6" idx="7"/>
              </p:cNvCxnSpPr>
              <p:nvPr/>
            </p:nvCxnSpPr>
            <p:spPr>
              <a:xfrm>
                <a:off x="4454064" y="5319545"/>
                <a:ext cx="235620" cy="0"/>
              </a:xfrm>
              <a:prstGeom prst="line">
                <a:avLst/>
              </a:prstGeom>
              <a:ln w="95250" cap="rnd">
                <a:solidFill>
                  <a:srgbClr val="0000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テキスト ボックス 22"/>
              <p:cNvSpPr txBox="1"/>
              <p:nvPr/>
            </p:nvSpPr>
            <p:spPr>
              <a:xfrm>
                <a:off x="3966797" y="4483993"/>
                <a:ext cx="396316" cy="1169790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lang="ja-JP" altLang="en-US" sz="1600" b="1" dirty="0">
                    <a:solidFill>
                      <a:srgbClr val="0000CC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恩智川</a:t>
                </a:r>
              </a:p>
            </p:txBody>
          </p:sp>
        </p:grpSp>
        <p:sp>
          <p:nvSpPr>
            <p:cNvPr id="25" name="楕円 24"/>
            <p:cNvSpPr/>
            <p:nvPr/>
          </p:nvSpPr>
          <p:spPr>
            <a:xfrm>
              <a:off x="15623308" y="7899985"/>
              <a:ext cx="319546" cy="368798"/>
            </a:xfrm>
            <a:prstGeom prst="ellipse">
              <a:avLst/>
            </a:prstGeom>
            <a:solidFill>
              <a:srgbClr val="FF0000">
                <a:alpha val="60000"/>
              </a:srgbClr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35" name="テキスト ボックス 6"/>
            <p:cNvSpPr txBox="1"/>
            <p:nvPr/>
          </p:nvSpPr>
          <p:spPr>
            <a:xfrm>
              <a:off x="15986017" y="7385539"/>
              <a:ext cx="1165667" cy="36865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2000" b="1" kern="100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活動ｴﾘｱ</a:t>
              </a:r>
              <a:endParaRPr lang="ja-JP" altLang="en-US" sz="20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37" name="直線矢印コネクタ 36"/>
            <p:cNvCxnSpPr/>
            <p:nvPr/>
          </p:nvCxnSpPr>
          <p:spPr>
            <a:xfrm flipH="1">
              <a:off x="15967424" y="7755377"/>
              <a:ext cx="531455" cy="356248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w="lg" len="lg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角丸四角形 43"/>
          <p:cNvSpPr/>
          <p:nvPr/>
        </p:nvSpPr>
        <p:spPr>
          <a:xfrm>
            <a:off x="5954681" y="3831637"/>
            <a:ext cx="2205598" cy="373793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0000C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美化活動の様子</a:t>
            </a:r>
          </a:p>
        </p:txBody>
      </p:sp>
      <p:sp>
        <p:nvSpPr>
          <p:cNvPr id="52" name="角丸四角形 51"/>
          <p:cNvSpPr/>
          <p:nvPr/>
        </p:nvSpPr>
        <p:spPr>
          <a:xfrm>
            <a:off x="9715199" y="3831637"/>
            <a:ext cx="4217392" cy="397212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0000C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川のアンケートや</a:t>
            </a:r>
            <a:r>
              <a:rPr lang="en-US" altLang="ja-JP" sz="20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HP</a:t>
            </a:r>
            <a:r>
              <a:rPr lang="ja-JP" altLang="en-US" sz="20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の紹介を実施</a:t>
            </a:r>
            <a:endParaRPr lang="ja-JP" altLang="en-US" sz="2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83777" y="7084199"/>
            <a:ext cx="43762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０名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の地域住民の方々</a:t>
            </a:r>
            <a:r>
              <a:rPr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が参加</a:t>
            </a:r>
            <a:endParaRPr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 r="-545"/>
          <a:stretch/>
        </p:blipFill>
        <p:spPr>
          <a:xfrm>
            <a:off x="4812562" y="4412495"/>
            <a:ext cx="4579966" cy="3134265"/>
          </a:xfrm>
          <a:prstGeom prst="rect">
            <a:avLst/>
          </a:prstGeom>
        </p:spPr>
      </p:pic>
      <p:sp>
        <p:nvSpPr>
          <p:cNvPr id="45" name="テキスト ボックス 44"/>
          <p:cNvSpPr txBox="1"/>
          <p:nvPr/>
        </p:nvSpPr>
        <p:spPr>
          <a:xfrm>
            <a:off x="2108325" y="8077522"/>
            <a:ext cx="10707209" cy="461665"/>
          </a:xfrm>
          <a:prstGeom prst="rect">
            <a:avLst/>
          </a:prstGeom>
          <a:gradFill>
            <a:gsLst>
              <a:gs pos="0">
                <a:schemeClr val="bg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恩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智川の美化に向けて、引き続き地域住民や市と連携して取り組んでいきます。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5004349" y="231124"/>
            <a:ext cx="2346751" cy="413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八尾土木事務所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78006" y="4412495"/>
            <a:ext cx="4737027" cy="3093719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8691" y="4395954"/>
            <a:ext cx="4402713" cy="2476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97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186</Words>
  <Application>Microsoft Office PowerPoint</Application>
  <PresentationFormat>ユーザー設定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HG丸ｺﾞｼｯｸM-PRO</vt:lpstr>
      <vt:lpstr>Meiryo UI</vt:lpstr>
      <vt:lpstr>ＭＳ Ｐゴシック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2021-11-26T02:46:16Z</dcterms:created>
  <dcterms:modified xsi:type="dcterms:W3CDTF">2021-11-26T02:51:54Z</dcterms:modified>
</cp:coreProperties>
</file>