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9"/>
  </p:notesMasterIdLst>
  <p:handoutMasterIdLst>
    <p:handoutMasterId r:id="rId30"/>
  </p:handoutMasterIdLst>
  <p:sldIdLst>
    <p:sldId id="437" r:id="rId5"/>
    <p:sldId id="420" r:id="rId6"/>
    <p:sldId id="470" r:id="rId7"/>
    <p:sldId id="424" r:id="rId8"/>
    <p:sldId id="426" r:id="rId9"/>
    <p:sldId id="428" r:id="rId10"/>
    <p:sldId id="465" r:id="rId11"/>
    <p:sldId id="429" r:id="rId12"/>
    <p:sldId id="392" r:id="rId13"/>
    <p:sldId id="433" r:id="rId14"/>
    <p:sldId id="459" r:id="rId15"/>
    <p:sldId id="471" r:id="rId16"/>
    <p:sldId id="476" r:id="rId17"/>
    <p:sldId id="489" r:id="rId18"/>
    <p:sldId id="490" r:id="rId19"/>
    <p:sldId id="491" r:id="rId20"/>
    <p:sldId id="492" r:id="rId21"/>
    <p:sldId id="493" r:id="rId22"/>
    <p:sldId id="494" r:id="rId23"/>
    <p:sldId id="495" r:id="rId24"/>
    <p:sldId id="496" r:id="rId25"/>
    <p:sldId id="497" r:id="rId26"/>
    <p:sldId id="498" r:id="rId27"/>
    <p:sldId id="488" r:id="rId2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FFFF"/>
    <a:srgbClr val="FF66FF"/>
    <a:srgbClr val="FFFFFF"/>
    <a:srgbClr val="FF3300"/>
    <a:srgbClr val="0000FF"/>
    <a:srgbClr val="F8F8F8"/>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06" autoAdjust="0"/>
    <p:restoredTop sz="69788" autoAdjust="0"/>
  </p:normalViewPr>
  <p:slideViewPr>
    <p:cSldViewPr>
      <p:cViewPr varScale="1">
        <p:scale>
          <a:sx n="81" d="100"/>
          <a:sy n="81" d="100"/>
        </p:scale>
        <p:origin x="268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3990" y="114"/>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8"/>
            <a:ext cx="2949786" cy="496967"/>
          </a:xfrm>
          <a:prstGeom prst="rect">
            <a:avLst/>
          </a:prstGeom>
        </p:spPr>
        <p:txBody>
          <a:bodyPr vert="horz" lIns="91420" tIns="45712" rIns="91420" bIns="45712"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5841" y="8"/>
            <a:ext cx="2949786" cy="496967"/>
          </a:xfrm>
          <a:prstGeom prst="rect">
            <a:avLst/>
          </a:prstGeom>
        </p:spPr>
        <p:txBody>
          <a:bodyPr vert="horz" lIns="91420" tIns="45712" rIns="91420" bIns="45712" rtlCol="0"/>
          <a:lstStyle>
            <a:lvl1pPr algn="r">
              <a:defRPr sz="1200"/>
            </a:lvl1pPr>
          </a:lstStyle>
          <a:p>
            <a:fld id="{DC6428E9-DC6C-4878-B68D-DA13B1BD12B6}" type="datetimeFigureOut">
              <a:rPr kumimoji="1" lang="ja-JP" altLang="en-US" smtClean="0"/>
              <a:t>2023/7/7</a:t>
            </a:fld>
            <a:endParaRPr kumimoji="1" lang="ja-JP" altLang="en-US" dirty="0"/>
          </a:p>
        </p:txBody>
      </p:sp>
      <p:sp>
        <p:nvSpPr>
          <p:cNvPr id="4" name="フッター プレースホルダー 3"/>
          <p:cNvSpPr>
            <a:spLocks noGrp="1"/>
          </p:cNvSpPr>
          <p:nvPr>
            <p:ph type="ftr" sz="quarter" idx="2"/>
          </p:nvPr>
        </p:nvSpPr>
        <p:spPr>
          <a:xfrm>
            <a:off x="2" y="9440653"/>
            <a:ext cx="2949786" cy="496967"/>
          </a:xfrm>
          <a:prstGeom prst="rect">
            <a:avLst/>
          </a:prstGeom>
        </p:spPr>
        <p:txBody>
          <a:bodyPr vert="horz" lIns="91420" tIns="45712" rIns="91420" bIns="45712"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5841" y="9440653"/>
            <a:ext cx="2949786" cy="496967"/>
          </a:xfrm>
          <a:prstGeom prst="rect">
            <a:avLst/>
          </a:prstGeom>
        </p:spPr>
        <p:txBody>
          <a:bodyPr vert="horz" lIns="91420" tIns="45712" rIns="91420" bIns="45712" rtlCol="0" anchor="b"/>
          <a:lstStyle>
            <a:lvl1pPr algn="r">
              <a:defRPr sz="1200"/>
            </a:lvl1pPr>
          </a:lstStyle>
          <a:p>
            <a:fld id="{3E37B4E5-03CA-4280-AC96-39425480E036}" type="slidenum">
              <a:rPr kumimoji="1" lang="ja-JP" altLang="en-US" smtClean="0"/>
              <a:t>‹#›</a:t>
            </a:fld>
            <a:endParaRPr kumimoji="1" lang="ja-JP" altLang="en-US" dirty="0"/>
          </a:p>
        </p:txBody>
      </p:sp>
    </p:spTree>
    <p:extLst>
      <p:ext uri="{BB962C8B-B14F-4D97-AF65-F5344CB8AC3E}">
        <p14:creationId xmlns:p14="http://schemas.microsoft.com/office/powerpoint/2010/main" val="2212383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8"/>
            <a:ext cx="2949786" cy="496967"/>
          </a:xfrm>
          <a:prstGeom prst="rect">
            <a:avLst/>
          </a:prstGeom>
        </p:spPr>
        <p:txBody>
          <a:bodyPr vert="horz" lIns="91420" tIns="45712" rIns="91420" bIns="45712"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41" y="8"/>
            <a:ext cx="2949786" cy="496967"/>
          </a:xfrm>
          <a:prstGeom prst="rect">
            <a:avLst/>
          </a:prstGeom>
        </p:spPr>
        <p:txBody>
          <a:bodyPr vert="horz" lIns="91420" tIns="45712" rIns="91420" bIns="45712" rtlCol="0"/>
          <a:lstStyle>
            <a:lvl1pPr algn="r">
              <a:defRPr sz="1200"/>
            </a:lvl1pPr>
          </a:lstStyle>
          <a:p>
            <a:fld id="{AD5E2269-2BF2-46BE-B1AC-D8A6B819DE56}" type="datetimeFigureOut">
              <a:rPr kumimoji="1" lang="ja-JP" altLang="en-US" smtClean="0"/>
              <a:t>2023/7/7</a:t>
            </a:fld>
            <a:endParaRPr kumimoji="1" lang="ja-JP" altLang="en-US" dirty="0"/>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0" tIns="45712" rIns="91420" bIns="45712" rtlCol="0" anchor="ctr"/>
          <a:lstStyle/>
          <a:p>
            <a:endParaRPr lang="ja-JP" altLang="en-US" dirty="0"/>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20" tIns="45712" rIns="91420" bIns="457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653"/>
            <a:ext cx="2949786" cy="496967"/>
          </a:xfrm>
          <a:prstGeom prst="rect">
            <a:avLst/>
          </a:prstGeom>
        </p:spPr>
        <p:txBody>
          <a:bodyPr vert="horz" lIns="91420" tIns="45712" rIns="91420" bIns="45712"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41" y="9440653"/>
            <a:ext cx="2949786" cy="496967"/>
          </a:xfrm>
          <a:prstGeom prst="rect">
            <a:avLst/>
          </a:prstGeom>
        </p:spPr>
        <p:txBody>
          <a:bodyPr vert="horz" lIns="91420" tIns="45712" rIns="91420" bIns="45712" rtlCol="0" anchor="b"/>
          <a:lstStyle>
            <a:lvl1pPr algn="r">
              <a:defRPr sz="1200"/>
            </a:lvl1pPr>
          </a:lstStyle>
          <a:p>
            <a:fld id="{B13E62DC-CA5F-4F7E-A933-11F69A9BAB0F}" type="slidenum">
              <a:rPr kumimoji="1" lang="ja-JP" altLang="en-US" smtClean="0"/>
              <a:t>‹#›</a:t>
            </a:fld>
            <a:endParaRPr kumimoji="1" lang="ja-JP" altLang="en-US" dirty="0"/>
          </a:p>
        </p:txBody>
      </p:sp>
    </p:spTree>
    <p:extLst>
      <p:ext uri="{BB962C8B-B14F-4D97-AF65-F5344CB8AC3E}">
        <p14:creationId xmlns:p14="http://schemas.microsoft.com/office/powerpoint/2010/main" val="13246339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4BEB05FC-87AE-48E3-8CD4-9132E83B9409}" type="slidenum">
              <a:rPr kumimoji="1" lang="ja-JP" altLang="en-US" smtClean="0"/>
              <a:pPr/>
              <a:t>1</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3864918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13E62DC-CA5F-4F7E-A933-11F69A9BAB0F}" type="slidenum">
              <a:rPr kumimoji="1" lang="ja-JP" altLang="en-US" smtClean="0"/>
              <a:t>10</a:t>
            </a:fld>
            <a:endParaRPr kumimoji="1" lang="ja-JP" altLang="en-US" dirty="0"/>
          </a:p>
        </p:txBody>
      </p:sp>
    </p:spTree>
    <p:extLst>
      <p:ext uri="{BB962C8B-B14F-4D97-AF65-F5344CB8AC3E}">
        <p14:creationId xmlns:p14="http://schemas.microsoft.com/office/powerpoint/2010/main" val="1387621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563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6086" indent="-285735">
              <a:defRPr kumimoji="1">
                <a:solidFill>
                  <a:schemeClr val="tx1"/>
                </a:solidFill>
                <a:latin typeface="Calibri" pitchFamily="34" charset="0"/>
                <a:ea typeface="ＭＳ Ｐゴシック" charset="-128"/>
              </a:defRPr>
            </a:lvl2pPr>
            <a:lvl3pPr marL="1149290" indent="-228588">
              <a:defRPr kumimoji="1">
                <a:solidFill>
                  <a:schemeClr val="tx1"/>
                </a:solidFill>
                <a:latin typeface="Calibri" pitchFamily="34" charset="0"/>
                <a:ea typeface="ＭＳ Ｐゴシック" charset="-128"/>
              </a:defRPr>
            </a:lvl3pPr>
            <a:lvl4pPr marL="1611229" indent="-228588">
              <a:defRPr kumimoji="1">
                <a:solidFill>
                  <a:schemeClr val="tx1"/>
                </a:solidFill>
                <a:latin typeface="Calibri" pitchFamily="34" charset="0"/>
                <a:ea typeface="ＭＳ Ｐゴシック" charset="-128"/>
              </a:defRPr>
            </a:lvl4pPr>
            <a:lvl5pPr marL="2071580" indent="-228588">
              <a:defRPr kumimoji="1">
                <a:solidFill>
                  <a:schemeClr val="tx1"/>
                </a:solidFill>
                <a:latin typeface="Calibri" pitchFamily="34" charset="0"/>
                <a:ea typeface="ＭＳ Ｐゴシック" charset="-128"/>
              </a:defRPr>
            </a:lvl5pPr>
            <a:lvl6pPr marL="2528757" indent="-228588" eaLnBrk="0" fontAlgn="base" hangingPunct="0">
              <a:spcBef>
                <a:spcPct val="0"/>
              </a:spcBef>
              <a:spcAft>
                <a:spcPct val="0"/>
              </a:spcAft>
              <a:defRPr kumimoji="1">
                <a:solidFill>
                  <a:schemeClr val="tx1"/>
                </a:solidFill>
                <a:latin typeface="Calibri" pitchFamily="34" charset="0"/>
                <a:ea typeface="ＭＳ Ｐゴシック" charset="-128"/>
              </a:defRPr>
            </a:lvl6pPr>
            <a:lvl7pPr marL="2985933" indent="-228588" eaLnBrk="0" fontAlgn="base" hangingPunct="0">
              <a:spcBef>
                <a:spcPct val="0"/>
              </a:spcBef>
              <a:spcAft>
                <a:spcPct val="0"/>
              </a:spcAft>
              <a:defRPr kumimoji="1">
                <a:solidFill>
                  <a:schemeClr val="tx1"/>
                </a:solidFill>
                <a:latin typeface="Calibri" pitchFamily="34" charset="0"/>
                <a:ea typeface="ＭＳ Ｐゴシック" charset="-128"/>
              </a:defRPr>
            </a:lvl7pPr>
            <a:lvl8pPr marL="3443111" indent="-228588" eaLnBrk="0" fontAlgn="base" hangingPunct="0">
              <a:spcBef>
                <a:spcPct val="0"/>
              </a:spcBef>
              <a:spcAft>
                <a:spcPct val="0"/>
              </a:spcAft>
              <a:defRPr kumimoji="1">
                <a:solidFill>
                  <a:schemeClr val="tx1"/>
                </a:solidFill>
                <a:latin typeface="Calibri" pitchFamily="34" charset="0"/>
                <a:ea typeface="ＭＳ Ｐゴシック" charset="-128"/>
              </a:defRPr>
            </a:lvl8pPr>
            <a:lvl9pPr marL="3900286" indent="-228588"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AD7947A6-15B3-43E3-9708-7E490F71C9B9}" type="slidenum">
              <a:rPr lang="ja-JP" altLang="en-US" smtClean="0"/>
              <a:pPr/>
              <a:t>11</a:t>
            </a:fld>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ノート プレースホルダー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ja-JP" sz="1400" dirty="0">
              <a:latin typeface="HG丸ｺﾞｼｯｸM-PRO" panose="020F0600000000000000" pitchFamily="50" charset="-128"/>
              <a:ea typeface="HG丸ｺﾞｼｯｸM-PRO" panose="020F0600000000000000" pitchFamily="50" charset="-128"/>
            </a:endParaRPr>
          </a:p>
        </p:txBody>
      </p:sp>
      <p:sp>
        <p:nvSpPr>
          <p:cNvPr id="4813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841" indent="-285708" eaLnBrk="0" hangingPunct="0">
              <a:defRPr kumimoji="1">
                <a:solidFill>
                  <a:schemeClr val="tx1"/>
                </a:solidFill>
                <a:latin typeface="Arial" pitchFamily="34" charset="0"/>
                <a:ea typeface="ＭＳ Ｐゴシック" pitchFamily="50" charset="-128"/>
              </a:defRPr>
            </a:lvl2pPr>
            <a:lvl3pPr marL="1142833" indent="-228567" eaLnBrk="0" hangingPunct="0">
              <a:defRPr kumimoji="1">
                <a:solidFill>
                  <a:schemeClr val="tx1"/>
                </a:solidFill>
                <a:latin typeface="Arial" pitchFamily="34" charset="0"/>
                <a:ea typeface="ＭＳ Ｐゴシック" pitchFamily="50" charset="-128"/>
              </a:defRPr>
            </a:lvl3pPr>
            <a:lvl4pPr marL="1599965" indent="-228567" eaLnBrk="0" hangingPunct="0">
              <a:defRPr kumimoji="1">
                <a:solidFill>
                  <a:schemeClr val="tx1"/>
                </a:solidFill>
                <a:latin typeface="Arial" pitchFamily="34" charset="0"/>
                <a:ea typeface="ＭＳ Ｐゴシック" pitchFamily="50" charset="-128"/>
              </a:defRPr>
            </a:lvl4pPr>
            <a:lvl5pPr marL="2057098" indent="-228567" eaLnBrk="0" hangingPunct="0">
              <a:defRPr kumimoji="1">
                <a:solidFill>
                  <a:schemeClr val="tx1"/>
                </a:solidFill>
                <a:latin typeface="Arial" pitchFamily="34" charset="0"/>
                <a:ea typeface="ＭＳ Ｐゴシック" pitchFamily="50" charset="-128"/>
              </a:defRPr>
            </a:lvl5pPr>
            <a:lvl6pPr marL="2514233" indent="-228567" algn="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366" indent="-228567" algn="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8499" indent="-228567" algn="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5631" indent="-228567" algn="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F42E5FDA-38BD-4B3C-9D09-70B55250900E}" type="slidenum">
              <a:rPr lang="ja-JP" altLang="en-US">
                <a:solidFill>
                  <a:prstClr val="black"/>
                </a:solidFill>
              </a:rPr>
              <a:pPr eaLnBrk="1" hangingPunct="1"/>
              <a:t>12</a:t>
            </a:fld>
            <a:endParaRPr lang="ja-JP" altLang="en-US">
              <a:solidFill>
                <a:prstClr val="black"/>
              </a:solidFill>
            </a:endParaRPr>
          </a:p>
        </p:txBody>
      </p:sp>
      <p:sp>
        <p:nvSpPr>
          <p:cNvPr id="2" name="日付プレースホルダー 1"/>
          <p:cNvSpPr>
            <a:spLocks noGrp="1"/>
          </p:cNvSpPr>
          <p:nvPr>
            <p:ph type="dt" idx="10"/>
          </p:nvPr>
        </p:nvSpPr>
        <p:spPr/>
        <p:txBody>
          <a:bodyPr/>
          <a:lstStyle/>
          <a:p>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4BEB05FC-87AE-48E3-8CD4-9132E83B9409}" type="slidenum">
              <a:rPr lang="ja-JP" altLang="en-US" smtClean="0">
                <a:solidFill>
                  <a:prstClr val="black"/>
                </a:solidFill>
              </a:rPr>
              <a:pPr/>
              <a:t>13</a:t>
            </a:fld>
            <a:endParaRPr lang="ja-JP" altLang="en-US">
              <a:solidFill>
                <a:prstClr val="black"/>
              </a:solidFill>
            </a:endParaRPr>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2824831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600"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BEB05FC-87AE-48E3-8CD4-9132E83B9409}" type="slidenum">
              <a:rPr kumimoji="1" lang="ja-JP" altLang="en-US" smtClean="0"/>
              <a:pPr/>
              <a:t>14</a:t>
            </a:fld>
            <a:endParaRPr kumimoji="1" lang="ja-JP" altLang="en-US"/>
          </a:p>
        </p:txBody>
      </p:sp>
    </p:spTree>
    <p:extLst>
      <p:ext uri="{BB962C8B-B14F-4D97-AF65-F5344CB8AC3E}">
        <p14:creationId xmlns:p14="http://schemas.microsoft.com/office/powerpoint/2010/main" val="1816808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600" dirty="0">
              <a:latin typeface="+mj-ea"/>
              <a:ea typeface="+mj-ea"/>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BEB05FC-87AE-48E3-8CD4-9132E83B9409}" type="slidenum">
              <a:rPr kumimoji="1" lang="ja-JP" altLang="en-US" smtClean="0"/>
              <a:pPr/>
              <a:t>15</a:t>
            </a:fld>
            <a:endParaRPr kumimoji="1" lang="ja-JP" altLang="en-US"/>
          </a:p>
        </p:txBody>
      </p:sp>
    </p:spTree>
    <p:extLst>
      <p:ext uri="{BB962C8B-B14F-4D97-AF65-F5344CB8AC3E}">
        <p14:creationId xmlns:p14="http://schemas.microsoft.com/office/powerpoint/2010/main" val="1228607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600" dirty="0">
              <a:latin typeface="+mj-ea"/>
              <a:ea typeface="+mj-ea"/>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BEB05FC-87AE-48E3-8CD4-9132E83B9409}" type="slidenum">
              <a:rPr kumimoji="1" lang="ja-JP" altLang="en-US" smtClean="0"/>
              <a:pPr/>
              <a:t>16</a:t>
            </a:fld>
            <a:endParaRPr kumimoji="1" lang="ja-JP" altLang="en-US"/>
          </a:p>
        </p:txBody>
      </p:sp>
    </p:spTree>
    <p:extLst>
      <p:ext uri="{BB962C8B-B14F-4D97-AF65-F5344CB8AC3E}">
        <p14:creationId xmlns:p14="http://schemas.microsoft.com/office/powerpoint/2010/main" val="2450716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600" dirty="0">
              <a:latin typeface="+mn-ea"/>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BEB05FC-87AE-48E3-8CD4-9132E83B9409}" type="slidenum">
              <a:rPr kumimoji="1" lang="ja-JP" altLang="en-US" smtClean="0"/>
              <a:pPr/>
              <a:t>17</a:t>
            </a:fld>
            <a:endParaRPr kumimoji="1" lang="ja-JP" altLang="en-US"/>
          </a:p>
        </p:txBody>
      </p:sp>
    </p:spTree>
    <p:extLst>
      <p:ext uri="{BB962C8B-B14F-4D97-AF65-F5344CB8AC3E}">
        <p14:creationId xmlns:p14="http://schemas.microsoft.com/office/powerpoint/2010/main" val="3737620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600" dirty="0">
              <a:latin typeface="+mn-ea"/>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BEB05FC-87AE-48E3-8CD4-9132E83B9409}" type="slidenum">
              <a:rPr kumimoji="1" lang="ja-JP" altLang="en-US" smtClean="0"/>
              <a:pPr/>
              <a:t>18</a:t>
            </a:fld>
            <a:endParaRPr kumimoji="1" lang="ja-JP" altLang="en-US"/>
          </a:p>
        </p:txBody>
      </p:sp>
    </p:spTree>
    <p:extLst>
      <p:ext uri="{BB962C8B-B14F-4D97-AF65-F5344CB8AC3E}">
        <p14:creationId xmlns:p14="http://schemas.microsoft.com/office/powerpoint/2010/main" val="1885299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600" dirty="0">
              <a:latin typeface="+mn-ea"/>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BEB05FC-87AE-48E3-8CD4-9132E83B9409}" type="slidenum">
              <a:rPr kumimoji="1" lang="ja-JP" altLang="en-US" smtClean="0"/>
              <a:pPr/>
              <a:t>19</a:t>
            </a:fld>
            <a:endParaRPr kumimoji="1" lang="ja-JP" altLang="en-US"/>
          </a:p>
        </p:txBody>
      </p:sp>
    </p:spTree>
    <p:extLst>
      <p:ext uri="{BB962C8B-B14F-4D97-AF65-F5344CB8AC3E}">
        <p14:creationId xmlns:p14="http://schemas.microsoft.com/office/powerpoint/2010/main" val="2779019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defTabSz="914353">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B13E62DC-CA5F-4F7E-A933-11F69A9BAB0F}" type="slidenum">
              <a:rPr kumimoji="1" lang="ja-JP" altLang="en-US" smtClean="0"/>
              <a:t>2</a:t>
            </a:fld>
            <a:endParaRPr kumimoji="1" lang="ja-JP" altLang="en-US" dirty="0"/>
          </a:p>
        </p:txBody>
      </p:sp>
    </p:spTree>
    <p:extLst>
      <p:ext uri="{BB962C8B-B14F-4D97-AF65-F5344CB8AC3E}">
        <p14:creationId xmlns:p14="http://schemas.microsoft.com/office/powerpoint/2010/main" val="1387621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600" dirty="0">
              <a:latin typeface="+mn-ea"/>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BEB05FC-87AE-48E3-8CD4-9132E83B9409}" type="slidenum">
              <a:rPr kumimoji="1" lang="ja-JP" altLang="en-US" smtClean="0"/>
              <a:pPr/>
              <a:t>20</a:t>
            </a:fld>
            <a:endParaRPr kumimoji="1" lang="ja-JP" altLang="en-US"/>
          </a:p>
        </p:txBody>
      </p:sp>
    </p:spTree>
    <p:extLst>
      <p:ext uri="{BB962C8B-B14F-4D97-AF65-F5344CB8AC3E}">
        <p14:creationId xmlns:p14="http://schemas.microsoft.com/office/powerpoint/2010/main" val="3040047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600" dirty="0">
              <a:latin typeface="+mn-ea"/>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BEB05FC-87AE-48E3-8CD4-9132E83B9409}" type="slidenum">
              <a:rPr kumimoji="1" lang="ja-JP" altLang="en-US" smtClean="0"/>
              <a:pPr/>
              <a:t>21</a:t>
            </a:fld>
            <a:endParaRPr kumimoji="1" lang="ja-JP" altLang="en-US"/>
          </a:p>
        </p:txBody>
      </p:sp>
    </p:spTree>
    <p:extLst>
      <p:ext uri="{BB962C8B-B14F-4D97-AF65-F5344CB8AC3E}">
        <p14:creationId xmlns:p14="http://schemas.microsoft.com/office/powerpoint/2010/main" val="645039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600" dirty="0">
              <a:latin typeface="+mn-ea"/>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BEB05FC-87AE-48E3-8CD4-9132E83B9409}" type="slidenum">
              <a:rPr kumimoji="1" lang="ja-JP" altLang="en-US" smtClean="0"/>
              <a:pPr/>
              <a:t>22</a:t>
            </a:fld>
            <a:endParaRPr kumimoji="1" lang="ja-JP" altLang="en-US"/>
          </a:p>
        </p:txBody>
      </p:sp>
    </p:spTree>
    <p:extLst>
      <p:ext uri="{BB962C8B-B14F-4D97-AF65-F5344CB8AC3E}">
        <p14:creationId xmlns:p14="http://schemas.microsoft.com/office/powerpoint/2010/main" val="932397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600" dirty="0">
              <a:latin typeface="+mn-ea"/>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BEB05FC-87AE-48E3-8CD4-9132E83B9409}" type="slidenum">
              <a:rPr kumimoji="1" lang="ja-JP" altLang="en-US" smtClean="0"/>
              <a:pPr/>
              <a:t>23</a:t>
            </a:fld>
            <a:endParaRPr kumimoji="1" lang="ja-JP" altLang="en-US"/>
          </a:p>
        </p:txBody>
      </p:sp>
    </p:spTree>
    <p:extLst>
      <p:ext uri="{BB962C8B-B14F-4D97-AF65-F5344CB8AC3E}">
        <p14:creationId xmlns:p14="http://schemas.microsoft.com/office/powerpoint/2010/main" val="2208802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日付プレースホルダ 3"/>
          <p:cNvSpPr>
            <a:spLocks noGrp="1"/>
          </p:cNvSpPr>
          <p:nvPr>
            <p:ph type="dt" idx="10"/>
          </p:nvPr>
        </p:nvSpPr>
        <p:spPr/>
        <p:txBody>
          <a:bodyPr/>
          <a:lstStyle/>
          <a:p>
            <a:endParaRPr kumimoji="1" lang="ja-JP" altLang="en-US"/>
          </a:p>
        </p:txBody>
      </p:sp>
      <p:sp>
        <p:nvSpPr>
          <p:cNvPr id="5" name="スライド番号プレースホルダ 4"/>
          <p:cNvSpPr>
            <a:spLocks noGrp="1"/>
          </p:cNvSpPr>
          <p:nvPr>
            <p:ph type="sldNum" sz="quarter" idx="11"/>
          </p:nvPr>
        </p:nvSpPr>
        <p:spPr/>
        <p:txBody>
          <a:bodyPr/>
          <a:lstStyle/>
          <a:p>
            <a:fld id="{4BEB05FC-87AE-48E3-8CD4-9132E83B9409}" type="slidenum">
              <a:rPr kumimoji="1" lang="ja-JP" altLang="en-US" smtClean="0"/>
              <a:pPr/>
              <a:t>24</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en-US" altLang="ja-JP" sz="1400" dirty="0"/>
          </a:p>
        </p:txBody>
      </p:sp>
      <p:sp>
        <p:nvSpPr>
          <p:cNvPr id="4" name="スライド番号プレースホルダー 3"/>
          <p:cNvSpPr>
            <a:spLocks noGrp="1"/>
          </p:cNvSpPr>
          <p:nvPr>
            <p:ph type="sldNum" sz="quarter" idx="10"/>
          </p:nvPr>
        </p:nvSpPr>
        <p:spPr/>
        <p:txBody>
          <a:bodyPr/>
          <a:lstStyle/>
          <a:p>
            <a:fld id="{4BEB05FC-87AE-48E3-8CD4-9132E83B9409}" type="slidenum">
              <a:rPr lang="ja-JP" altLang="en-US" smtClean="0">
                <a:solidFill>
                  <a:prstClr val="black"/>
                </a:solidFill>
              </a:rPr>
              <a:pPr/>
              <a:t>3</a:t>
            </a:fld>
            <a:endParaRPr lang="ja-JP" altLang="en-US">
              <a:solidFill>
                <a:prstClr val="black"/>
              </a:solidFill>
            </a:endParaRPr>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3934025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B13E62DC-CA5F-4F7E-A933-11F69A9BAB0F}" type="slidenum">
              <a:rPr kumimoji="1" lang="ja-JP" altLang="en-US" smtClean="0"/>
              <a:t>4</a:t>
            </a:fld>
            <a:endParaRPr kumimoji="1" lang="ja-JP" altLang="en-US" dirty="0"/>
          </a:p>
        </p:txBody>
      </p:sp>
    </p:spTree>
    <p:extLst>
      <p:ext uri="{BB962C8B-B14F-4D97-AF65-F5344CB8AC3E}">
        <p14:creationId xmlns:p14="http://schemas.microsoft.com/office/powerpoint/2010/main" val="3353608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kumimoji="1" lang="en-US" altLang="ja-JP" baseline="0" dirty="0" smtClean="0">
              <a:latin typeface="+mn-lt"/>
              <a:ea typeface="+mn-ea"/>
            </a:endParaRPr>
          </a:p>
        </p:txBody>
      </p:sp>
      <p:sp>
        <p:nvSpPr>
          <p:cNvPr id="4" name="スライド番号プレースホルダー 3"/>
          <p:cNvSpPr>
            <a:spLocks noGrp="1"/>
          </p:cNvSpPr>
          <p:nvPr>
            <p:ph type="sldNum" sz="quarter" idx="10"/>
          </p:nvPr>
        </p:nvSpPr>
        <p:spPr/>
        <p:txBody>
          <a:bodyPr/>
          <a:lstStyle/>
          <a:p>
            <a:fld id="{B13E62DC-CA5F-4F7E-A933-11F69A9BAB0F}" type="slidenum">
              <a:rPr kumimoji="1" lang="ja-JP" altLang="en-US" smtClean="0"/>
              <a:t>5</a:t>
            </a:fld>
            <a:endParaRPr kumimoji="1" lang="ja-JP" altLang="en-US" dirty="0"/>
          </a:p>
        </p:txBody>
      </p:sp>
    </p:spTree>
    <p:extLst>
      <p:ext uri="{BB962C8B-B14F-4D97-AF65-F5344CB8AC3E}">
        <p14:creationId xmlns:p14="http://schemas.microsoft.com/office/powerpoint/2010/main" val="2132940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defTabSz="914353">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185398FF-7E8E-4151-85BA-C3DB626EFE33}" type="slidenum">
              <a:rPr kumimoji="1" lang="ja-JP" altLang="en-US" smtClean="0"/>
              <a:t>6</a:t>
            </a:fld>
            <a:endParaRPr kumimoji="1" lang="ja-JP" altLang="en-US" dirty="0"/>
          </a:p>
        </p:txBody>
      </p:sp>
    </p:spTree>
    <p:extLst>
      <p:ext uri="{BB962C8B-B14F-4D97-AF65-F5344CB8AC3E}">
        <p14:creationId xmlns:p14="http://schemas.microsoft.com/office/powerpoint/2010/main" val="4131975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aseline="0" dirty="0">
              <a:latin typeface="+mn-lt"/>
              <a:ea typeface="+mn-ea"/>
            </a:endParaRPr>
          </a:p>
        </p:txBody>
      </p:sp>
      <p:sp>
        <p:nvSpPr>
          <p:cNvPr id="4" name="スライド番号プレースホルダー 3"/>
          <p:cNvSpPr>
            <a:spLocks noGrp="1"/>
          </p:cNvSpPr>
          <p:nvPr>
            <p:ph type="sldNum" sz="quarter" idx="10"/>
          </p:nvPr>
        </p:nvSpPr>
        <p:spPr/>
        <p:txBody>
          <a:bodyPr/>
          <a:lstStyle/>
          <a:p>
            <a:fld id="{B13E62DC-CA5F-4F7E-A933-11F69A9BAB0F}" type="slidenum">
              <a:rPr kumimoji="1" lang="ja-JP" altLang="en-US" smtClean="0"/>
              <a:t>7</a:t>
            </a:fld>
            <a:endParaRPr kumimoji="1" lang="ja-JP" altLang="en-US" dirty="0"/>
          </a:p>
        </p:txBody>
      </p:sp>
    </p:spTree>
    <p:extLst>
      <p:ext uri="{BB962C8B-B14F-4D97-AF65-F5344CB8AC3E}">
        <p14:creationId xmlns:p14="http://schemas.microsoft.com/office/powerpoint/2010/main" val="2132940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185398FF-7E8E-4151-85BA-C3DB626EFE33}" type="slidenum">
              <a:rPr kumimoji="1" lang="ja-JP" altLang="en-US" smtClean="0"/>
              <a:t>8</a:t>
            </a:fld>
            <a:endParaRPr kumimoji="1" lang="ja-JP" altLang="en-US" dirty="0"/>
          </a:p>
        </p:txBody>
      </p:sp>
    </p:spTree>
    <p:extLst>
      <p:ext uri="{BB962C8B-B14F-4D97-AF65-F5344CB8AC3E}">
        <p14:creationId xmlns:p14="http://schemas.microsoft.com/office/powerpoint/2010/main" val="3091412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defTabSz="914353">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B13E62DC-CA5F-4F7E-A933-11F69A9BAB0F}" type="slidenum">
              <a:rPr kumimoji="1" lang="ja-JP" altLang="en-US" smtClean="0"/>
              <a:t>9</a:t>
            </a:fld>
            <a:endParaRPr kumimoji="1" lang="ja-JP" altLang="en-US" dirty="0"/>
          </a:p>
        </p:txBody>
      </p:sp>
    </p:spTree>
    <p:extLst>
      <p:ext uri="{BB962C8B-B14F-4D97-AF65-F5344CB8AC3E}">
        <p14:creationId xmlns:p14="http://schemas.microsoft.com/office/powerpoint/2010/main" val="1387621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EEE6E86-776F-4298-A0AF-4A3CFA4C4F36}" type="datetime1">
              <a:rPr kumimoji="1" lang="ja-JP" altLang="en-US" smtClean="0"/>
              <a:t>2023/7/7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4390178-3AE1-48C8-B7DC-5B29C374D754}" type="slidenum">
              <a:rPr kumimoji="1" lang="ja-JP" altLang="en-US" smtClean="0"/>
              <a:t>‹#›</a:t>
            </a:fld>
            <a:endParaRPr kumimoji="1" lang="ja-JP" altLang="en-US" dirty="0"/>
          </a:p>
        </p:txBody>
      </p:sp>
    </p:spTree>
    <p:extLst>
      <p:ext uri="{BB962C8B-B14F-4D97-AF65-F5344CB8AC3E}">
        <p14:creationId xmlns:p14="http://schemas.microsoft.com/office/powerpoint/2010/main" val="28244049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C2BC18D-9020-493B-90BE-4D161B413217}" type="datetime1">
              <a:rPr kumimoji="1" lang="ja-JP" altLang="en-US" smtClean="0"/>
              <a:t>2023/7/7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4390178-3AE1-48C8-B7DC-5B29C374D754}" type="slidenum">
              <a:rPr kumimoji="1" lang="ja-JP" altLang="en-US" smtClean="0"/>
              <a:t>‹#›</a:t>
            </a:fld>
            <a:endParaRPr kumimoji="1" lang="ja-JP" altLang="en-US" dirty="0"/>
          </a:p>
        </p:txBody>
      </p:sp>
    </p:spTree>
    <p:extLst>
      <p:ext uri="{BB962C8B-B14F-4D97-AF65-F5344CB8AC3E}">
        <p14:creationId xmlns:p14="http://schemas.microsoft.com/office/powerpoint/2010/main" val="500097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D2C3F13-6872-43AD-8266-1DBDDF4B63AC}" type="datetime1">
              <a:rPr kumimoji="1" lang="ja-JP" altLang="en-US" smtClean="0"/>
              <a:t>2023/7/7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4390178-3AE1-48C8-B7DC-5B29C374D754}" type="slidenum">
              <a:rPr kumimoji="1" lang="ja-JP" altLang="en-US" smtClean="0"/>
              <a:t>‹#›</a:t>
            </a:fld>
            <a:endParaRPr kumimoji="1" lang="ja-JP" altLang="en-US" dirty="0"/>
          </a:p>
        </p:txBody>
      </p:sp>
    </p:spTree>
    <p:extLst>
      <p:ext uri="{BB962C8B-B14F-4D97-AF65-F5344CB8AC3E}">
        <p14:creationId xmlns:p14="http://schemas.microsoft.com/office/powerpoint/2010/main" val="31843289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F6C242A-CC5E-49B6-A2C8-C8C3B6C6E405}" type="datetime1">
              <a:rPr kumimoji="1" lang="ja-JP" altLang="en-US" smtClean="0"/>
              <a:t>2023/7/7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4390178-3AE1-48C8-B7DC-5B29C374D754}" type="slidenum">
              <a:rPr kumimoji="1" lang="ja-JP" altLang="en-US" smtClean="0"/>
              <a:t>‹#›</a:t>
            </a:fld>
            <a:endParaRPr kumimoji="1" lang="ja-JP" altLang="en-US" dirty="0"/>
          </a:p>
        </p:txBody>
      </p:sp>
    </p:spTree>
    <p:extLst>
      <p:ext uri="{BB962C8B-B14F-4D97-AF65-F5344CB8AC3E}">
        <p14:creationId xmlns:p14="http://schemas.microsoft.com/office/powerpoint/2010/main" val="577791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5705C90-D6E7-4352-9EDF-C3825CD7910B}" type="datetime1">
              <a:rPr kumimoji="1" lang="ja-JP" altLang="en-US" smtClean="0"/>
              <a:t>2023/7/7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4390178-3AE1-48C8-B7DC-5B29C374D754}" type="slidenum">
              <a:rPr kumimoji="1" lang="ja-JP" altLang="en-US" smtClean="0"/>
              <a:t>‹#›</a:t>
            </a:fld>
            <a:endParaRPr kumimoji="1" lang="ja-JP" altLang="en-US" dirty="0"/>
          </a:p>
        </p:txBody>
      </p:sp>
    </p:spTree>
    <p:extLst>
      <p:ext uri="{BB962C8B-B14F-4D97-AF65-F5344CB8AC3E}">
        <p14:creationId xmlns:p14="http://schemas.microsoft.com/office/powerpoint/2010/main" val="25700706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BE6F7EF-340B-44E3-8324-2393E2B45C13}" type="datetime1">
              <a:rPr kumimoji="1" lang="ja-JP" altLang="en-US" smtClean="0"/>
              <a:t>2023/7/7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4390178-3AE1-48C8-B7DC-5B29C374D754}" type="slidenum">
              <a:rPr kumimoji="1" lang="ja-JP" altLang="en-US" smtClean="0"/>
              <a:t>‹#›</a:t>
            </a:fld>
            <a:endParaRPr kumimoji="1" lang="ja-JP" altLang="en-US" dirty="0"/>
          </a:p>
        </p:txBody>
      </p:sp>
    </p:spTree>
    <p:extLst>
      <p:ext uri="{BB962C8B-B14F-4D97-AF65-F5344CB8AC3E}">
        <p14:creationId xmlns:p14="http://schemas.microsoft.com/office/powerpoint/2010/main" val="487321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DCCE721-F8DC-4230-8EFE-3B8758668C57}" type="datetime1">
              <a:rPr kumimoji="1" lang="ja-JP" altLang="en-US" smtClean="0"/>
              <a:t>2023/7/7</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14390178-3AE1-48C8-B7DC-5B29C374D754}" type="slidenum">
              <a:rPr kumimoji="1" lang="ja-JP" altLang="en-US" smtClean="0"/>
              <a:t>‹#›</a:t>
            </a:fld>
            <a:endParaRPr kumimoji="1" lang="ja-JP" altLang="en-US" dirty="0"/>
          </a:p>
        </p:txBody>
      </p:sp>
    </p:spTree>
    <p:extLst>
      <p:ext uri="{BB962C8B-B14F-4D97-AF65-F5344CB8AC3E}">
        <p14:creationId xmlns:p14="http://schemas.microsoft.com/office/powerpoint/2010/main" val="3893233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013F889-F655-4617-AE86-B33E3E542DA6}" type="datetime1">
              <a:rPr kumimoji="1" lang="ja-JP" altLang="en-US" smtClean="0"/>
              <a:t>2023/7/7</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14390178-3AE1-48C8-B7DC-5B29C374D754}" type="slidenum">
              <a:rPr kumimoji="1" lang="ja-JP" altLang="en-US" smtClean="0"/>
              <a:t>‹#›</a:t>
            </a:fld>
            <a:endParaRPr kumimoji="1" lang="ja-JP" altLang="en-US" dirty="0"/>
          </a:p>
        </p:txBody>
      </p:sp>
    </p:spTree>
    <p:extLst>
      <p:ext uri="{BB962C8B-B14F-4D97-AF65-F5344CB8AC3E}">
        <p14:creationId xmlns:p14="http://schemas.microsoft.com/office/powerpoint/2010/main" val="42130513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E5564FD-A1D1-477E-8C03-93B0B30547FF}" type="datetime1">
              <a:rPr kumimoji="1" lang="ja-JP" altLang="en-US" smtClean="0"/>
              <a:t>2023/7/7</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14390178-3AE1-48C8-B7DC-5B29C374D754}" type="slidenum">
              <a:rPr kumimoji="1" lang="ja-JP" altLang="en-US" smtClean="0"/>
              <a:t>‹#›</a:t>
            </a:fld>
            <a:endParaRPr kumimoji="1" lang="ja-JP" altLang="en-US" dirty="0"/>
          </a:p>
        </p:txBody>
      </p:sp>
    </p:spTree>
    <p:extLst>
      <p:ext uri="{BB962C8B-B14F-4D97-AF65-F5344CB8AC3E}">
        <p14:creationId xmlns:p14="http://schemas.microsoft.com/office/powerpoint/2010/main" val="25141994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DD7BEA8-0F0E-40BE-AFC7-8162B04EE134}" type="datetime1">
              <a:rPr kumimoji="1" lang="ja-JP" altLang="en-US" smtClean="0"/>
              <a:t>2023/7/7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4390178-3AE1-48C8-B7DC-5B29C374D754}" type="slidenum">
              <a:rPr kumimoji="1" lang="ja-JP" altLang="en-US" smtClean="0"/>
              <a:t>‹#›</a:t>
            </a:fld>
            <a:endParaRPr kumimoji="1" lang="ja-JP" altLang="en-US" dirty="0"/>
          </a:p>
        </p:txBody>
      </p:sp>
    </p:spTree>
    <p:extLst>
      <p:ext uri="{BB962C8B-B14F-4D97-AF65-F5344CB8AC3E}">
        <p14:creationId xmlns:p14="http://schemas.microsoft.com/office/powerpoint/2010/main" val="11257364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5A699C3-82EF-4D2A-948B-BAB420C7E5C0}" type="datetime1">
              <a:rPr kumimoji="1" lang="ja-JP" altLang="en-US" smtClean="0"/>
              <a:t>2023/7/7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4390178-3AE1-48C8-B7DC-5B29C374D754}" type="slidenum">
              <a:rPr kumimoji="1" lang="ja-JP" altLang="en-US" smtClean="0"/>
              <a:t>‹#›</a:t>
            </a:fld>
            <a:endParaRPr kumimoji="1" lang="ja-JP" altLang="en-US" dirty="0"/>
          </a:p>
        </p:txBody>
      </p:sp>
    </p:spTree>
    <p:extLst>
      <p:ext uri="{BB962C8B-B14F-4D97-AF65-F5344CB8AC3E}">
        <p14:creationId xmlns:p14="http://schemas.microsoft.com/office/powerpoint/2010/main" val="3942420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89E29-E949-4C4A-99DC-927E7FC9166F}" type="datetime1">
              <a:rPr kumimoji="1" lang="ja-JP" altLang="en-US" smtClean="0"/>
              <a:t>2023/7/7</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90178-3AE1-48C8-B7DC-5B29C374D754}" type="slidenum">
              <a:rPr kumimoji="1" lang="ja-JP" altLang="en-US" smtClean="0"/>
              <a:t>‹#›</a:t>
            </a:fld>
            <a:endParaRPr kumimoji="1" lang="ja-JP" altLang="en-US" dirty="0"/>
          </a:p>
        </p:txBody>
      </p:sp>
    </p:spTree>
    <p:extLst>
      <p:ext uri="{BB962C8B-B14F-4D97-AF65-F5344CB8AC3E}">
        <p14:creationId xmlns:p14="http://schemas.microsoft.com/office/powerpoint/2010/main" val="2956962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www.photolibrary.jp/mhd5/img189/450-2011013122094748896.jpg"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www.photolibrary.jp/mhd5/img189/450-2011013122094748896.jpg"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www.photolibrary.jp/mhd5/img189/450-2011013122094748896.jpg"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www.photolibrary.jp/mhd5/img189/450-2011013122094748896.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www.photolibrary.jp/mhd5/img189/450-2011013122094748896.jpg"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636346"/>
            <a:ext cx="7772400" cy="2864663"/>
          </a:xfrm>
        </p:spPr>
        <p:txBody>
          <a:bodyPr>
            <a:normAutofit/>
          </a:bodyPr>
          <a:lstStyle/>
          <a:p>
            <a:r>
              <a:rPr kumimoji="1" lang="ja-JP" altLang="en-US" dirty="0" smtClean="0"/>
              <a:t>都市計画道路八尾富田林線</a:t>
            </a:r>
            <a:r>
              <a:rPr kumimoji="1" lang="en-US" altLang="ja-JP" dirty="0" smtClean="0"/>
              <a:t/>
            </a:r>
            <a:br>
              <a:rPr kumimoji="1" lang="en-US" altLang="ja-JP" dirty="0" smtClean="0"/>
            </a:br>
            <a:r>
              <a:rPr lang="ja-JP" altLang="en-US" sz="3100" dirty="0" smtClean="0"/>
              <a:t>（市道木ノ本田井中線～府道大阪羽曳野線）</a:t>
            </a:r>
            <a:r>
              <a:rPr lang="en-US" altLang="ja-JP" sz="4000" dirty="0" smtClean="0"/>
              <a:t/>
            </a:r>
            <a:br>
              <a:rPr lang="en-US" altLang="ja-JP" sz="4000" dirty="0" smtClean="0"/>
            </a:br>
            <a:r>
              <a:rPr lang="en-US" altLang="ja-JP" sz="4000" dirty="0" smtClean="0"/>
              <a:t/>
            </a:r>
            <a:br>
              <a:rPr lang="en-US" altLang="ja-JP" sz="4000" dirty="0" smtClean="0"/>
            </a:br>
            <a:r>
              <a:rPr lang="ja-JP" altLang="en-US" dirty="0" smtClean="0"/>
              <a:t>事業概要説明会</a:t>
            </a:r>
            <a:endParaRPr kumimoji="1" lang="ja-JP" altLang="en-US" dirty="0"/>
          </a:p>
        </p:txBody>
      </p:sp>
      <p:sp>
        <p:nvSpPr>
          <p:cNvPr id="3" name="サブタイトル 2"/>
          <p:cNvSpPr>
            <a:spLocks noGrp="1"/>
          </p:cNvSpPr>
          <p:nvPr>
            <p:ph type="subTitle" idx="1"/>
          </p:nvPr>
        </p:nvSpPr>
        <p:spPr>
          <a:xfrm>
            <a:off x="1371600" y="4653135"/>
            <a:ext cx="6400800" cy="1800201"/>
          </a:xfrm>
        </p:spPr>
        <p:txBody>
          <a:bodyPr>
            <a:normAutofit/>
          </a:bodyPr>
          <a:lstStyle/>
          <a:p>
            <a:r>
              <a:rPr kumimoji="1" lang="ja-JP" altLang="en-US" sz="3600" dirty="0" smtClean="0">
                <a:solidFill>
                  <a:schemeClr val="tx1"/>
                </a:solidFill>
              </a:rPr>
              <a:t>平成</a:t>
            </a:r>
            <a:r>
              <a:rPr lang="en-US" altLang="ja-JP" sz="3600" dirty="0" smtClean="0">
                <a:solidFill>
                  <a:schemeClr val="tx1"/>
                </a:solidFill>
              </a:rPr>
              <a:t>30</a:t>
            </a:r>
            <a:r>
              <a:rPr kumimoji="1" lang="ja-JP" altLang="en-US" sz="3600" dirty="0" smtClean="0">
                <a:solidFill>
                  <a:schemeClr val="tx1"/>
                </a:solidFill>
              </a:rPr>
              <a:t>年</a:t>
            </a:r>
            <a:r>
              <a:rPr lang="en-US" altLang="ja-JP" sz="3600" dirty="0">
                <a:solidFill>
                  <a:schemeClr val="tx1"/>
                </a:solidFill>
              </a:rPr>
              <a:t>3</a:t>
            </a:r>
            <a:r>
              <a:rPr kumimoji="1" lang="ja-JP" altLang="en-US" sz="3600" dirty="0" smtClean="0">
                <a:solidFill>
                  <a:schemeClr val="tx1"/>
                </a:solidFill>
              </a:rPr>
              <a:t>月</a:t>
            </a:r>
            <a:r>
              <a:rPr lang="en-US" altLang="ja-JP" sz="3600" dirty="0" smtClean="0">
                <a:solidFill>
                  <a:schemeClr val="tx1"/>
                </a:solidFill>
              </a:rPr>
              <a:t>11</a:t>
            </a:r>
            <a:r>
              <a:rPr kumimoji="1" lang="ja-JP" altLang="en-US" sz="3600" dirty="0" smtClean="0">
                <a:solidFill>
                  <a:schemeClr val="tx1"/>
                </a:solidFill>
              </a:rPr>
              <a:t>日（日）</a:t>
            </a:r>
          </a:p>
          <a:p>
            <a:r>
              <a:rPr lang="ja-JP" altLang="en-US" sz="3600" dirty="0" smtClean="0">
                <a:solidFill>
                  <a:schemeClr val="tx1"/>
                </a:solidFill>
              </a:rPr>
              <a:t>大阪府八尾土木事務所</a:t>
            </a:r>
            <a:endParaRPr lang="en-US" altLang="ja-JP" sz="3600" dirty="0" smtClean="0">
              <a:solidFill>
                <a:schemeClr val="tx1"/>
              </a:solidFill>
            </a:endParaRPr>
          </a:p>
        </p:txBody>
      </p:sp>
      <p:sp>
        <p:nvSpPr>
          <p:cNvPr id="4" name="Rectangle 6"/>
          <p:cNvSpPr>
            <a:spLocks noChangeArrowheads="1"/>
          </p:cNvSpPr>
          <p:nvPr/>
        </p:nvSpPr>
        <p:spPr bwMode="auto">
          <a:xfrm rot="10800000">
            <a:off x="0" y="0"/>
            <a:ext cx="9144000" cy="908720"/>
          </a:xfrm>
          <a:prstGeom prst="rect">
            <a:avLst/>
          </a:prstGeom>
          <a:gradFill rotWithShape="1">
            <a:gsLst>
              <a:gs pos="0">
                <a:schemeClr val="bg1">
                  <a:alpha val="0"/>
                </a:schemeClr>
              </a:gs>
              <a:gs pos="100000">
                <a:srgbClr val="0070C0"/>
              </a:gs>
            </a:gsLst>
            <a:lin ang="5400000" scaled="1"/>
          </a:gradFill>
          <a:ln>
            <a:noFill/>
          </a:ln>
          <a:effectLst/>
          <a:extLst/>
        </p:spPr>
        <p:txBody>
          <a:bodyPr wrap="none" anchor="ctr"/>
          <a:lstStyle/>
          <a:p>
            <a:endParaRPr lang="ja-JP" altLang="en-US"/>
          </a:p>
        </p:txBody>
      </p:sp>
      <p:sp>
        <p:nvSpPr>
          <p:cNvPr id="5" name="Rectangle 5"/>
          <p:cNvSpPr>
            <a:spLocks noChangeArrowheads="1"/>
          </p:cNvSpPr>
          <p:nvPr/>
        </p:nvSpPr>
        <p:spPr bwMode="auto">
          <a:xfrm>
            <a:off x="0" y="5877273"/>
            <a:ext cx="9144000" cy="989315"/>
          </a:xfrm>
          <a:prstGeom prst="rect">
            <a:avLst/>
          </a:prstGeom>
          <a:gradFill rotWithShape="1">
            <a:gsLst>
              <a:gs pos="0">
                <a:schemeClr val="bg1">
                  <a:alpha val="0"/>
                </a:schemeClr>
              </a:gs>
              <a:gs pos="100000">
                <a:srgbClr val="FFFF00"/>
              </a:gs>
            </a:gsLst>
            <a:lin ang="5400000" scaled="1"/>
          </a:gradFill>
          <a:ln>
            <a:noFill/>
          </a:ln>
          <a:effectLst/>
          <a:extLst/>
        </p:spPr>
        <p:txBody>
          <a:bodyPr wrap="none" anchor="ctr"/>
          <a:lstStyle/>
          <a:p>
            <a:pPr algn="ctr" defTabSz="1138238"/>
            <a:endParaRPr lang="ja-JP" altLang="ja-JP"/>
          </a:p>
        </p:txBody>
      </p:sp>
    </p:spTree>
    <p:extLst>
      <p:ext uri="{BB962C8B-B14F-4D97-AF65-F5344CB8AC3E}">
        <p14:creationId xmlns:p14="http://schemas.microsoft.com/office/powerpoint/2010/main" val="24884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885" y="429"/>
            <a:ext cx="9144000" cy="739725"/>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ja-JP" altLang="en-US" sz="3000" dirty="0">
                <a:solidFill>
                  <a:schemeClr val="bg1"/>
                </a:solidFill>
                <a:ea typeface="HG創英角ｺﾞｼｯｸUB" pitchFamily="49" charset="-128"/>
              </a:rPr>
              <a:t>事業の概要</a:t>
            </a:r>
            <a:endParaRPr kumimoji="1" lang="ja-JP" altLang="en-US" sz="3000" dirty="0">
              <a:latin typeface="+mj-lt"/>
              <a:ea typeface="+mj-ea"/>
            </a:endParaRPr>
          </a:p>
        </p:txBody>
      </p:sp>
      <p:sp>
        <p:nvSpPr>
          <p:cNvPr id="5" name="スライド番号プレースホルダー 4"/>
          <p:cNvSpPr>
            <a:spLocks noGrp="1"/>
          </p:cNvSpPr>
          <p:nvPr>
            <p:ph type="sldNum" sz="quarter" idx="12"/>
          </p:nvPr>
        </p:nvSpPr>
        <p:spPr/>
        <p:txBody>
          <a:bodyPr/>
          <a:lstStyle/>
          <a:p>
            <a:fld id="{14390178-3AE1-48C8-B7DC-5B29C374D754}" type="slidenum">
              <a:rPr kumimoji="1" lang="ja-JP" altLang="en-US" smtClean="0"/>
              <a:t>10</a:t>
            </a:fld>
            <a:endParaRPr kumimoji="1" lang="ja-JP" altLang="en-US" dirty="0"/>
          </a:p>
        </p:txBody>
      </p:sp>
      <p:pic>
        <p:nvPicPr>
          <p:cNvPr id="4" name="コンテンツ プレースホルダー 3"/>
          <p:cNvPicPr>
            <a:picLocks noGrp="1" noChangeAspect="1"/>
          </p:cNvPicPr>
          <p:nvPr>
            <p:ph idx="1"/>
          </p:nvPr>
        </p:nvPicPr>
        <p:blipFill>
          <a:blip r:embed="rId3"/>
          <a:stretch>
            <a:fillRect/>
          </a:stretch>
        </p:blipFill>
        <p:spPr>
          <a:xfrm>
            <a:off x="-21855" y="764704"/>
            <a:ext cx="9165855" cy="5235626"/>
          </a:xfrm>
          <a:prstGeom prst="rect">
            <a:avLst/>
          </a:prstGeom>
        </p:spPr>
      </p:pic>
      <p:sp>
        <p:nvSpPr>
          <p:cNvPr id="10" name="テキスト ボックス 9"/>
          <p:cNvSpPr txBox="1"/>
          <p:nvPr/>
        </p:nvSpPr>
        <p:spPr>
          <a:xfrm>
            <a:off x="179512" y="879103"/>
            <a:ext cx="6408712" cy="461665"/>
          </a:xfrm>
          <a:prstGeom prst="rect">
            <a:avLst/>
          </a:prstGeom>
          <a:solidFill>
            <a:schemeClr val="bg1"/>
          </a:solidFill>
        </p:spPr>
        <p:txBody>
          <a:bodyPr wrap="square" rtlCol="0">
            <a:spAutoFit/>
          </a:bodyPr>
          <a:lstStyle/>
          <a:p>
            <a:pPr algn="ctr"/>
            <a:r>
              <a:rPr kumimoji="1" lang="en-US" altLang="ja-JP" sz="2400" b="1" dirty="0" smtClean="0"/>
              <a:t>【</a:t>
            </a:r>
            <a:r>
              <a:rPr kumimoji="1" lang="ja-JP" altLang="en-US" sz="2400" b="1" dirty="0" smtClean="0"/>
              <a:t>高架部（旧大阪中央環状線との並行区間）</a:t>
            </a:r>
            <a:r>
              <a:rPr kumimoji="1" lang="en-US" altLang="ja-JP" sz="2400" b="1" dirty="0" smtClean="0"/>
              <a:t>】</a:t>
            </a:r>
            <a:endParaRPr kumimoji="1" lang="ja-JP" altLang="en-US" sz="2400" b="1" dirty="0"/>
          </a:p>
        </p:txBody>
      </p:sp>
      <p:sp>
        <p:nvSpPr>
          <p:cNvPr id="6" name="テキスト ボックス 5"/>
          <p:cNvSpPr txBox="1"/>
          <p:nvPr/>
        </p:nvSpPr>
        <p:spPr>
          <a:xfrm>
            <a:off x="2552523" y="4077072"/>
            <a:ext cx="2911903" cy="584775"/>
          </a:xfrm>
          <a:prstGeom prst="rect">
            <a:avLst/>
          </a:prstGeom>
          <a:noFill/>
          <a:ln>
            <a:noFill/>
          </a:ln>
        </p:spPr>
        <p:txBody>
          <a:bodyPr wrap="square" rtlCol="0">
            <a:spAutoFit/>
          </a:bodyPr>
          <a:lstStyle/>
          <a:p>
            <a:pPr algn="ctr"/>
            <a:r>
              <a:rPr kumimoji="1" lang="ja-JP" altLang="en-US" sz="1600" b="1" dirty="0" smtClean="0">
                <a:latin typeface="+mn-ea"/>
              </a:rPr>
              <a:t>八尾富田林線</a:t>
            </a:r>
            <a:endParaRPr kumimoji="1" lang="en-US" altLang="ja-JP" sz="1600" b="1" dirty="0" smtClean="0">
              <a:latin typeface="+mn-ea"/>
            </a:endParaRPr>
          </a:p>
          <a:p>
            <a:pPr algn="ctr"/>
            <a:r>
              <a:rPr kumimoji="1" lang="ja-JP" altLang="en-US" sz="1600" b="1" dirty="0" smtClean="0">
                <a:latin typeface="+mn-ea"/>
              </a:rPr>
              <a:t>（高架部）</a:t>
            </a:r>
            <a:endParaRPr kumimoji="1" lang="ja-JP" altLang="en-US" sz="1600" b="1" dirty="0">
              <a:latin typeface="+mn-ea"/>
            </a:endParaRPr>
          </a:p>
        </p:txBody>
      </p:sp>
      <p:sp>
        <p:nvSpPr>
          <p:cNvPr id="7" name="テキスト ボックス 6"/>
          <p:cNvSpPr txBox="1"/>
          <p:nvPr/>
        </p:nvSpPr>
        <p:spPr>
          <a:xfrm>
            <a:off x="539552" y="5518128"/>
            <a:ext cx="1616275" cy="584775"/>
          </a:xfrm>
          <a:prstGeom prst="rect">
            <a:avLst/>
          </a:prstGeom>
          <a:noFill/>
        </p:spPr>
        <p:txBody>
          <a:bodyPr wrap="square" rtlCol="0">
            <a:spAutoFit/>
          </a:bodyPr>
          <a:lstStyle/>
          <a:p>
            <a:pPr algn="ctr"/>
            <a:r>
              <a:rPr kumimoji="1" lang="ja-JP" altLang="en-US" sz="1600" b="1" dirty="0" smtClean="0">
                <a:latin typeface="+mn-ea"/>
              </a:rPr>
              <a:t>八尾富田林線（東側副道）</a:t>
            </a:r>
            <a:endParaRPr kumimoji="1" lang="ja-JP" altLang="en-US" sz="1600" b="1" dirty="0">
              <a:latin typeface="+mn-ea"/>
            </a:endParaRPr>
          </a:p>
        </p:txBody>
      </p:sp>
      <p:cxnSp>
        <p:nvCxnSpPr>
          <p:cNvPr id="8" name="直線コネクタ 7"/>
          <p:cNvCxnSpPr/>
          <p:nvPr/>
        </p:nvCxnSpPr>
        <p:spPr>
          <a:xfrm flipV="1">
            <a:off x="2267744" y="3717032"/>
            <a:ext cx="0" cy="1656184"/>
          </a:xfrm>
          <a:prstGeom prst="line">
            <a:avLst/>
          </a:prstGeom>
          <a:ln>
            <a:solidFill>
              <a:schemeClr val="tx1">
                <a:lumMod val="50000"/>
                <a:lumOff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 name="直線矢印コネクタ 12"/>
          <p:cNvCxnSpPr/>
          <p:nvPr/>
        </p:nvCxnSpPr>
        <p:spPr>
          <a:xfrm>
            <a:off x="498608" y="3717032"/>
            <a:ext cx="1728192" cy="0"/>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52165" y="3432768"/>
            <a:ext cx="1616275" cy="307777"/>
          </a:xfrm>
          <a:prstGeom prst="rect">
            <a:avLst/>
          </a:prstGeom>
          <a:noFill/>
        </p:spPr>
        <p:txBody>
          <a:bodyPr wrap="square" rtlCol="0">
            <a:spAutoFit/>
          </a:bodyPr>
          <a:lstStyle/>
          <a:p>
            <a:pPr algn="ctr"/>
            <a:r>
              <a:rPr kumimoji="1" lang="en-US" altLang="ja-JP" sz="1400" b="1" dirty="0" smtClean="0">
                <a:solidFill>
                  <a:schemeClr val="tx1">
                    <a:lumMod val="75000"/>
                    <a:lumOff val="25000"/>
                  </a:schemeClr>
                </a:solidFill>
                <a:latin typeface="+mn-ea"/>
              </a:rPr>
              <a:t>8.5</a:t>
            </a:r>
            <a:endParaRPr kumimoji="1" lang="ja-JP" altLang="en-US" sz="1400" b="1" dirty="0">
              <a:solidFill>
                <a:schemeClr val="tx1">
                  <a:lumMod val="75000"/>
                  <a:lumOff val="25000"/>
                </a:schemeClr>
              </a:solidFill>
              <a:latin typeface="+mn-ea"/>
            </a:endParaRPr>
          </a:p>
        </p:txBody>
      </p:sp>
      <p:cxnSp>
        <p:nvCxnSpPr>
          <p:cNvPr id="17" name="直線コネクタ 16"/>
          <p:cNvCxnSpPr/>
          <p:nvPr/>
        </p:nvCxnSpPr>
        <p:spPr>
          <a:xfrm flipV="1">
            <a:off x="5724128" y="3717032"/>
            <a:ext cx="0" cy="1656184"/>
          </a:xfrm>
          <a:prstGeom prst="line">
            <a:avLst/>
          </a:prstGeom>
          <a:ln>
            <a:solidFill>
              <a:schemeClr val="tx1">
                <a:lumMod val="50000"/>
                <a:lumOff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直線矢印コネクタ 17"/>
          <p:cNvCxnSpPr/>
          <p:nvPr/>
        </p:nvCxnSpPr>
        <p:spPr>
          <a:xfrm>
            <a:off x="5724128" y="3717032"/>
            <a:ext cx="2808312" cy="0"/>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6300192" y="3432768"/>
            <a:ext cx="1616275" cy="307777"/>
          </a:xfrm>
          <a:prstGeom prst="rect">
            <a:avLst/>
          </a:prstGeom>
          <a:noFill/>
        </p:spPr>
        <p:txBody>
          <a:bodyPr wrap="square" rtlCol="0">
            <a:spAutoFit/>
          </a:bodyPr>
          <a:lstStyle/>
          <a:p>
            <a:pPr algn="ctr"/>
            <a:r>
              <a:rPr kumimoji="1" lang="en-US" altLang="ja-JP" sz="1400" b="1" dirty="0" smtClean="0">
                <a:solidFill>
                  <a:schemeClr val="tx1">
                    <a:lumMod val="75000"/>
                    <a:lumOff val="25000"/>
                  </a:schemeClr>
                </a:solidFill>
                <a:latin typeface="+mn-ea"/>
              </a:rPr>
              <a:t>13.5</a:t>
            </a:r>
            <a:endParaRPr kumimoji="1" lang="ja-JP" altLang="en-US" sz="1400" b="1" dirty="0">
              <a:solidFill>
                <a:schemeClr val="tx1">
                  <a:lumMod val="75000"/>
                  <a:lumOff val="25000"/>
                </a:schemeClr>
              </a:solidFill>
              <a:latin typeface="+mn-ea"/>
            </a:endParaRPr>
          </a:p>
        </p:txBody>
      </p:sp>
      <p:sp>
        <p:nvSpPr>
          <p:cNvPr id="14" name="テキスト ボックス 13"/>
          <p:cNvSpPr txBox="1"/>
          <p:nvPr/>
        </p:nvSpPr>
        <p:spPr>
          <a:xfrm>
            <a:off x="8662808" y="3588699"/>
            <a:ext cx="354592" cy="400110"/>
          </a:xfrm>
          <a:prstGeom prst="rect">
            <a:avLst/>
          </a:prstGeom>
          <a:solidFill>
            <a:schemeClr val="bg1"/>
          </a:solidFill>
          <a:ln>
            <a:noFill/>
          </a:ln>
        </p:spPr>
        <p:txBody>
          <a:bodyPr wrap="square" rtlCol="0">
            <a:spAutoFit/>
          </a:bodyPr>
          <a:lstStyle/>
          <a:p>
            <a:pPr algn="ctr"/>
            <a:r>
              <a:rPr kumimoji="1" lang="ja-JP" altLang="en-US" sz="2000" b="1" dirty="0" smtClean="0">
                <a:latin typeface="+mn-ea"/>
              </a:rPr>
              <a:t>西</a:t>
            </a:r>
            <a:endParaRPr kumimoji="1" lang="ja-JP" altLang="en-US" sz="2000" b="1" dirty="0">
              <a:latin typeface="+mn-ea"/>
            </a:endParaRPr>
          </a:p>
        </p:txBody>
      </p:sp>
      <p:sp>
        <p:nvSpPr>
          <p:cNvPr id="20" name="テキスト ボックス 19"/>
          <p:cNvSpPr txBox="1"/>
          <p:nvPr/>
        </p:nvSpPr>
        <p:spPr>
          <a:xfrm>
            <a:off x="13792" y="3586656"/>
            <a:ext cx="409040" cy="400110"/>
          </a:xfrm>
          <a:prstGeom prst="rect">
            <a:avLst/>
          </a:prstGeom>
          <a:solidFill>
            <a:schemeClr val="bg1"/>
          </a:solidFill>
          <a:ln>
            <a:noFill/>
          </a:ln>
        </p:spPr>
        <p:txBody>
          <a:bodyPr wrap="square" rtlCol="0">
            <a:spAutoFit/>
          </a:bodyPr>
          <a:lstStyle/>
          <a:p>
            <a:pPr algn="ctr"/>
            <a:r>
              <a:rPr lang="ja-JP" altLang="en-US" sz="2000" b="1" dirty="0">
                <a:latin typeface="+mn-ea"/>
              </a:rPr>
              <a:t>東</a:t>
            </a:r>
            <a:endParaRPr kumimoji="1" lang="ja-JP" altLang="en-US" sz="2000" b="1" dirty="0">
              <a:latin typeface="+mn-ea"/>
            </a:endParaRPr>
          </a:p>
        </p:txBody>
      </p:sp>
    </p:spTree>
    <p:extLst>
      <p:ext uri="{BB962C8B-B14F-4D97-AF65-F5344CB8AC3E}">
        <p14:creationId xmlns:p14="http://schemas.microsoft.com/office/powerpoint/2010/main" val="3259847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bwMode="auto">
          <a:xfrm>
            <a:off x="-3175" y="-4763"/>
            <a:ext cx="9147175" cy="7159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normAutofit/>
          </a:bodyPr>
          <a:lstStyle>
            <a:lvl1pPr algn="ctr" rtl="0" eaLnBrk="0" fontAlgn="base" hangingPunct="0">
              <a:spcBef>
                <a:spcPct val="0"/>
              </a:spcBef>
              <a:spcAft>
                <a:spcPct val="0"/>
              </a:spcAft>
              <a:defRPr kumimoji="1" sz="4400" kern="1200">
                <a:solidFill>
                  <a:schemeClr val="lt1"/>
                </a:solidFill>
                <a:latin typeface="+mn-lt"/>
                <a:ea typeface="+mn-ea"/>
                <a:cs typeface="+mn-cs"/>
              </a:defRPr>
            </a:lvl1pPr>
            <a:lvl2pPr algn="ctr" rtl="0" eaLnBrk="0" fontAlgn="base" hangingPunct="0">
              <a:spcBef>
                <a:spcPct val="0"/>
              </a:spcBef>
              <a:spcAft>
                <a:spcPct val="0"/>
              </a:spcAft>
              <a:defRPr kumimoji="1" sz="4400">
                <a:solidFill>
                  <a:schemeClr val="lt1"/>
                </a:solidFill>
                <a:latin typeface="+mn-lt"/>
                <a:ea typeface="+mn-ea"/>
                <a:cs typeface="+mn-cs"/>
              </a:defRPr>
            </a:lvl2pPr>
            <a:lvl3pPr algn="ctr" rtl="0" eaLnBrk="0" fontAlgn="base" hangingPunct="0">
              <a:spcBef>
                <a:spcPct val="0"/>
              </a:spcBef>
              <a:spcAft>
                <a:spcPct val="0"/>
              </a:spcAft>
              <a:defRPr kumimoji="1" sz="4400">
                <a:solidFill>
                  <a:schemeClr val="lt1"/>
                </a:solidFill>
                <a:latin typeface="+mn-lt"/>
                <a:ea typeface="+mn-ea"/>
                <a:cs typeface="+mn-cs"/>
              </a:defRPr>
            </a:lvl3pPr>
            <a:lvl4pPr algn="ctr" rtl="0" eaLnBrk="0" fontAlgn="base" hangingPunct="0">
              <a:spcBef>
                <a:spcPct val="0"/>
              </a:spcBef>
              <a:spcAft>
                <a:spcPct val="0"/>
              </a:spcAft>
              <a:defRPr kumimoji="1" sz="4400">
                <a:solidFill>
                  <a:schemeClr val="lt1"/>
                </a:solidFill>
                <a:latin typeface="+mn-lt"/>
                <a:ea typeface="+mn-ea"/>
                <a:cs typeface="+mn-cs"/>
              </a:defRPr>
            </a:lvl4pPr>
            <a:lvl5pPr algn="ctr" rtl="0" eaLnBrk="0" fontAlgn="base" hangingPunct="0">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defRPr/>
            </a:pPr>
            <a:r>
              <a:rPr lang="ja-JP" altLang="en-US" sz="3000" dirty="0" smtClean="0">
                <a:latin typeface="HG創英角ｺﾞｼｯｸUB" panose="020B0909000000000000" pitchFamily="49" charset="-128"/>
                <a:ea typeface="HG創英角ｺﾞｼｯｸUB" panose="020B0909000000000000" pitchFamily="49" charset="-128"/>
              </a:rPr>
              <a:t>全体工程表</a:t>
            </a:r>
            <a:endParaRPr lang="ja-JP" altLang="en-US" sz="3000" dirty="0">
              <a:latin typeface="HG創英角ｺﾞｼｯｸUB" panose="020B0909000000000000" pitchFamily="49" charset="-128"/>
              <a:ea typeface="HG創英角ｺﾞｼｯｸUB" panose="020B0909000000000000" pitchFamily="49"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118345408"/>
              </p:ext>
            </p:extLst>
          </p:nvPr>
        </p:nvGraphicFramePr>
        <p:xfrm>
          <a:off x="7616" y="1008647"/>
          <a:ext cx="9107500" cy="5507970"/>
        </p:xfrm>
        <a:graphic>
          <a:graphicData uri="http://schemas.openxmlformats.org/drawingml/2006/table">
            <a:tbl>
              <a:tblPr firstRow="1" bandRow="1">
                <a:tableStyleId>{EB344D84-9AFB-497E-A393-DC336BA19D2E}</a:tableStyleId>
              </a:tblPr>
              <a:tblGrid>
                <a:gridCol w="984594">
                  <a:extLst>
                    <a:ext uri="{9D8B030D-6E8A-4147-A177-3AD203B41FA5}">
                      <a16:colId xmlns:a16="http://schemas.microsoft.com/office/drawing/2014/main" val="20000"/>
                    </a:ext>
                  </a:extLst>
                </a:gridCol>
                <a:gridCol w="738446">
                  <a:extLst>
                    <a:ext uri="{9D8B030D-6E8A-4147-A177-3AD203B41FA5}">
                      <a16:colId xmlns:a16="http://schemas.microsoft.com/office/drawing/2014/main" val="20001"/>
                    </a:ext>
                  </a:extLst>
                </a:gridCol>
                <a:gridCol w="738446">
                  <a:extLst>
                    <a:ext uri="{9D8B030D-6E8A-4147-A177-3AD203B41FA5}">
                      <a16:colId xmlns:a16="http://schemas.microsoft.com/office/drawing/2014/main" val="20002"/>
                    </a:ext>
                  </a:extLst>
                </a:gridCol>
                <a:gridCol w="738446">
                  <a:extLst>
                    <a:ext uri="{9D8B030D-6E8A-4147-A177-3AD203B41FA5}">
                      <a16:colId xmlns:a16="http://schemas.microsoft.com/office/drawing/2014/main" val="20003"/>
                    </a:ext>
                  </a:extLst>
                </a:gridCol>
                <a:gridCol w="738446">
                  <a:extLst>
                    <a:ext uri="{9D8B030D-6E8A-4147-A177-3AD203B41FA5}">
                      <a16:colId xmlns:a16="http://schemas.microsoft.com/office/drawing/2014/main" val="20004"/>
                    </a:ext>
                  </a:extLst>
                </a:gridCol>
                <a:gridCol w="738446">
                  <a:extLst>
                    <a:ext uri="{9D8B030D-6E8A-4147-A177-3AD203B41FA5}">
                      <a16:colId xmlns:a16="http://schemas.microsoft.com/office/drawing/2014/main" val="20005"/>
                    </a:ext>
                  </a:extLst>
                </a:gridCol>
                <a:gridCol w="738446">
                  <a:extLst>
                    <a:ext uri="{9D8B030D-6E8A-4147-A177-3AD203B41FA5}">
                      <a16:colId xmlns:a16="http://schemas.microsoft.com/office/drawing/2014/main" val="20006"/>
                    </a:ext>
                  </a:extLst>
                </a:gridCol>
                <a:gridCol w="738446">
                  <a:extLst>
                    <a:ext uri="{9D8B030D-6E8A-4147-A177-3AD203B41FA5}">
                      <a16:colId xmlns:a16="http://schemas.microsoft.com/office/drawing/2014/main" val="20007"/>
                    </a:ext>
                  </a:extLst>
                </a:gridCol>
                <a:gridCol w="738446">
                  <a:extLst>
                    <a:ext uri="{9D8B030D-6E8A-4147-A177-3AD203B41FA5}">
                      <a16:colId xmlns:a16="http://schemas.microsoft.com/office/drawing/2014/main" val="20008"/>
                    </a:ext>
                  </a:extLst>
                </a:gridCol>
                <a:gridCol w="738446">
                  <a:extLst>
                    <a:ext uri="{9D8B030D-6E8A-4147-A177-3AD203B41FA5}">
                      <a16:colId xmlns:a16="http://schemas.microsoft.com/office/drawing/2014/main" val="20009"/>
                    </a:ext>
                  </a:extLst>
                </a:gridCol>
                <a:gridCol w="738446">
                  <a:extLst>
                    <a:ext uri="{9D8B030D-6E8A-4147-A177-3AD203B41FA5}">
                      <a16:colId xmlns:a16="http://schemas.microsoft.com/office/drawing/2014/main" val="20010"/>
                    </a:ext>
                  </a:extLst>
                </a:gridCol>
                <a:gridCol w="738446">
                  <a:extLst>
                    <a:ext uri="{9D8B030D-6E8A-4147-A177-3AD203B41FA5}">
                      <a16:colId xmlns:a16="http://schemas.microsoft.com/office/drawing/2014/main" val="20011"/>
                    </a:ext>
                  </a:extLst>
                </a:gridCol>
              </a:tblGrid>
              <a:tr h="917995">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solidFill>
                            <a:schemeClr val="tx1"/>
                          </a:solidFill>
                        </a:rPr>
                        <a:t>H29</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solidFill>
                            <a:schemeClr val="tx1"/>
                          </a:solidFill>
                        </a:rPr>
                        <a:t>H30</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solidFill>
                            <a:schemeClr val="tx1"/>
                          </a:solidFill>
                        </a:rPr>
                        <a:t>H31</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solidFill>
                            <a:schemeClr val="tx1"/>
                          </a:solidFill>
                        </a:rPr>
                        <a:t>H32</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solidFill>
                            <a:schemeClr val="tx1"/>
                          </a:solidFill>
                        </a:rPr>
                        <a:t>H33</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solidFill>
                            <a:schemeClr val="tx1"/>
                          </a:solidFill>
                        </a:rPr>
                        <a:t>H34</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tx1"/>
                          </a:solidFill>
                        </a:rPr>
                        <a:t>H35</a:t>
                      </a:r>
                      <a:endParaRPr kumimoji="1" lang="ja-JP" altLang="en-US"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tx1"/>
                          </a:solidFill>
                        </a:rPr>
                        <a:t>H36</a:t>
                      </a:r>
                      <a:endParaRPr kumimoji="1" lang="ja-JP" altLang="en-US"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tx1"/>
                          </a:solidFill>
                        </a:rPr>
                        <a:t>H37</a:t>
                      </a:r>
                      <a:endParaRPr kumimoji="1" lang="ja-JP" altLang="en-US"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tx1"/>
                          </a:solidFill>
                        </a:rPr>
                        <a:t>H38</a:t>
                      </a:r>
                      <a:endParaRPr kumimoji="1" lang="ja-JP" altLang="en-US"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solidFill>
                            <a:schemeClr val="tx1"/>
                          </a:solidFill>
                        </a:rPr>
                        <a:t>備考</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17995">
                <a:tc>
                  <a:txBody>
                    <a:bodyPr/>
                    <a:lstStyle/>
                    <a:p>
                      <a:pPr algn="ctr"/>
                      <a:r>
                        <a:rPr kumimoji="1" lang="ja-JP" altLang="en-US" sz="1400" dirty="0" smtClean="0">
                          <a:solidFill>
                            <a:schemeClr val="tx1"/>
                          </a:solidFill>
                        </a:rPr>
                        <a:t>測量</a:t>
                      </a:r>
                      <a:endParaRPr kumimoji="1" lang="en-US" altLang="ja-JP" sz="1400" dirty="0" smtClean="0">
                        <a:solidFill>
                          <a:schemeClr val="tx1"/>
                        </a:solidFill>
                      </a:endParaRPr>
                    </a:p>
                    <a:p>
                      <a:pPr algn="ctr"/>
                      <a:r>
                        <a:rPr kumimoji="1" lang="ja-JP" altLang="en-US" sz="1400" dirty="0" smtClean="0">
                          <a:solidFill>
                            <a:schemeClr val="tx1"/>
                          </a:solidFill>
                        </a:rPr>
                        <a:t>調査・設計</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17995">
                <a:tc>
                  <a:txBody>
                    <a:bodyPr/>
                    <a:lstStyle/>
                    <a:p>
                      <a:pPr algn="ctr"/>
                      <a:r>
                        <a:rPr kumimoji="1" lang="ja-JP" altLang="en-US" sz="1400" dirty="0" smtClean="0">
                          <a:solidFill>
                            <a:schemeClr val="tx1"/>
                          </a:solidFill>
                        </a:rPr>
                        <a:t>境界立会</a:t>
                      </a:r>
                      <a:endParaRPr kumimoji="1" lang="en-US" altLang="ja-JP" sz="1400" dirty="0" smtClean="0">
                        <a:solidFill>
                          <a:schemeClr val="tx1"/>
                        </a:solidFill>
                      </a:endParaRPr>
                    </a:p>
                    <a:p>
                      <a:pPr algn="ctr"/>
                      <a:r>
                        <a:rPr kumimoji="1" lang="ja-JP" altLang="en-US" sz="1400" dirty="0" smtClean="0">
                          <a:solidFill>
                            <a:schemeClr val="tx1"/>
                          </a:solidFill>
                        </a:rPr>
                        <a:t>物件調査</a:t>
                      </a:r>
                      <a:endParaRPr kumimoji="1" lang="en-US" altLang="ja-JP" sz="14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17995">
                <a:tc>
                  <a:txBody>
                    <a:bodyPr/>
                    <a:lstStyle/>
                    <a:p>
                      <a:pPr algn="ctr"/>
                      <a:r>
                        <a:rPr kumimoji="1" lang="ja-JP" altLang="en-US" sz="1400" dirty="0" smtClean="0">
                          <a:solidFill>
                            <a:schemeClr val="tx1"/>
                          </a:solidFill>
                        </a:rPr>
                        <a:t>用地買収</a:t>
                      </a:r>
                      <a:endParaRPr kumimoji="1" lang="en-US" altLang="ja-JP" sz="1400" dirty="0" smtClean="0">
                        <a:solidFill>
                          <a:schemeClr val="tx1"/>
                        </a:solidFill>
                      </a:endParaRPr>
                    </a:p>
                    <a:p>
                      <a:pPr algn="ctr"/>
                      <a:r>
                        <a:rPr kumimoji="1" lang="ja-JP" altLang="en-US" sz="1400" dirty="0" smtClean="0">
                          <a:solidFill>
                            <a:schemeClr val="tx1"/>
                          </a:solidFill>
                        </a:rPr>
                        <a:t>物件補償</a:t>
                      </a:r>
                      <a:endParaRPr kumimoji="1" lang="en-US" altLang="ja-JP" sz="14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17995">
                <a:tc>
                  <a:txBody>
                    <a:bodyPr/>
                    <a:lstStyle/>
                    <a:p>
                      <a:pPr algn="ctr"/>
                      <a:r>
                        <a:rPr kumimoji="1" lang="ja-JP" altLang="en-US" sz="1400" dirty="0" smtClean="0">
                          <a:solidFill>
                            <a:schemeClr val="tx1"/>
                          </a:solidFill>
                        </a:rPr>
                        <a:t>橋梁工事</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917995">
                <a:tc>
                  <a:txBody>
                    <a:bodyPr/>
                    <a:lstStyle/>
                    <a:p>
                      <a:pPr algn="ctr"/>
                      <a:r>
                        <a:rPr kumimoji="1" lang="ja-JP" altLang="en-US" sz="1400" dirty="0" smtClean="0">
                          <a:solidFill>
                            <a:schemeClr val="tx1"/>
                          </a:solidFill>
                        </a:rPr>
                        <a:t>街路築造</a:t>
                      </a:r>
                      <a:endParaRPr kumimoji="1" lang="en-US" altLang="ja-JP" sz="1400" dirty="0" smtClean="0">
                        <a:solidFill>
                          <a:schemeClr val="tx1"/>
                        </a:solidFill>
                      </a:endParaRPr>
                    </a:p>
                    <a:p>
                      <a:pPr algn="ctr"/>
                      <a:r>
                        <a:rPr kumimoji="1" lang="ja-JP" altLang="en-US" sz="1400" dirty="0" smtClean="0">
                          <a:solidFill>
                            <a:schemeClr val="tx1"/>
                          </a:solidFill>
                        </a:rPr>
                        <a:t>工事</a:t>
                      </a:r>
                      <a:endParaRPr kumimoji="1" lang="en-US" altLang="ja-JP" sz="14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18" name="直線コネクタ 17"/>
          <p:cNvCxnSpPr/>
          <p:nvPr/>
        </p:nvCxnSpPr>
        <p:spPr bwMode="auto">
          <a:xfrm>
            <a:off x="1744684" y="2420888"/>
            <a:ext cx="1476000" cy="0"/>
          </a:xfrm>
          <a:prstGeom prst="line">
            <a:avLst/>
          </a:prstGeom>
          <a:solidFill>
            <a:schemeClr val="accent1"/>
          </a:solidFill>
          <a:ln w="304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3220684" y="4221088"/>
            <a:ext cx="3695785" cy="0"/>
          </a:xfrm>
          <a:prstGeom prst="line">
            <a:avLst/>
          </a:prstGeom>
          <a:solidFill>
            <a:schemeClr val="accent1"/>
          </a:solidFill>
          <a:ln w="304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3220684" y="5116716"/>
            <a:ext cx="4447660" cy="0"/>
          </a:xfrm>
          <a:prstGeom prst="line">
            <a:avLst/>
          </a:prstGeom>
          <a:solidFill>
            <a:schemeClr val="accent1"/>
          </a:solidFill>
          <a:ln w="304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444514" y="5980812"/>
            <a:ext cx="2943910" cy="0"/>
          </a:xfrm>
          <a:prstGeom prst="line">
            <a:avLst/>
          </a:prstGeom>
          <a:solidFill>
            <a:schemeClr val="accent1"/>
          </a:solidFill>
          <a:ln w="304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テキスト ボックス 24"/>
          <p:cNvSpPr txBox="1"/>
          <p:nvPr/>
        </p:nvSpPr>
        <p:spPr>
          <a:xfrm>
            <a:off x="3491880" y="6510399"/>
            <a:ext cx="5727850" cy="400110"/>
          </a:xfrm>
          <a:prstGeom prst="rect">
            <a:avLst/>
          </a:prstGeom>
          <a:noFill/>
        </p:spPr>
        <p:txBody>
          <a:bodyPr wrap="none" rtlCol="0">
            <a:spAutoFit/>
          </a:bodyPr>
          <a:lstStyle/>
          <a:p>
            <a:r>
              <a:rPr lang="en-US" altLang="ja-JP" sz="2000" b="1" dirty="0" smtClean="0"/>
              <a:t>※</a:t>
            </a:r>
            <a:r>
              <a:rPr lang="ja-JP" altLang="en-US" sz="2000" b="1" dirty="0"/>
              <a:t>予定</a:t>
            </a:r>
            <a:r>
              <a:rPr lang="ja-JP" altLang="en-US" sz="2000" b="1" dirty="0" smtClean="0"/>
              <a:t>の工程表であり変更になる場合があります。</a:t>
            </a:r>
            <a:endParaRPr kumimoji="1" lang="ja-JP" altLang="en-US" sz="2000" b="1" dirty="0"/>
          </a:p>
        </p:txBody>
      </p:sp>
      <p:cxnSp>
        <p:nvCxnSpPr>
          <p:cNvPr id="10" name="直線コネクタ 9"/>
          <p:cNvCxnSpPr/>
          <p:nvPr/>
        </p:nvCxnSpPr>
        <p:spPr bwMode="auto">
          <a:xfrm>
            <a:off x="2482684" y="3284984"/>
            <a:ext cx="3673492" cy="0"/>
          </a:xfrm>
          <a:prstGeom prst="line">
            <a:avLst/>
          </a:prstGeom>
          <a:solidFill>
            <a:schemeClr val="accent1"/>
          </a:solidFill>
          <a:ln w="304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80038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908050"/>
          </a:xfrm>
          <a:solidFill>
            <a:srgbClr val="FFFF99"/>
          </a:solidFill>
        </p:spPr>
        <p:txBody>
          <a:bodyPr>
            <a:normAutofit fontScale="90000"/>
          </a:bodyPr>
          <a:lstStyle/>
          <a:p>
            <a:r>
              <a:rPr lang="ja-JP" altLang="en-US" sz="5400" b="1" dirty="0">
                <a:latin typeface="HG創英角ｺﾞｼｯｸUB" panose="020B0909000000000000" pitchFamily="49" charset="-128"/>
                <a:ea typeface="HG創英角ｺﾞｼｯｸUB" panose="020B0909000000000000" pitchFamily="49" charset="-128"/>
              </a:rPr>
              <a:t>事業認可による効果と制限</a:t>
            </a:r>
            <a:endParaRPr lang="ja-JP" altLang="en-US" sz="5400" dirty="0" smtClean="0">
              <a:latin typeface="HG創英角ｺﾞｼｯｸUB" panose="020B0909000000000000" pitchFamily="49" charset="-128"/>
              <a:ea typeface="HG創英角ｺﾞｼｯｸUB" panose="020B0909000000000000" pitchFamily="49" charset="-128"/>
            </a:endParaRPr>
          </a:p>
        </p:txBody>
      </p:sp>
      <p:sp>
        <p:nvSpPr>
          <p:cNvPr id="23555" name="Rectangle 3"/>
          <p:cNvSpPr>
            <a:spLocks noGrp="1" noChangeArrowheads="1"/>
          </p:cNvSpPr>
          <p:nvPr>
            <p:ph type="body" idx="1"/>
          </p:nvPr>
        </p:nvSpPr>
        <p:spPr>
          <a:xfrm>
            <a:off x="0" y="620688"/>
            <a:ext cx="9144000" cy="5949280"/>
          </a:xfrm>
          <a:noFill/>
        </p:spPr>
        <p:txBody>
          <a:bodyPr>
            <a:normAutofit/>
          </a:bodyPr>
          <a:lstStyle/>
          <a:p>
            <a:pPr eaLnBrk="1" hangingPunct="1">
              <a:lnSpc>
                <a:spcPct val="80000"/>
              </a:lnSpc>
              <a:buFontTx/>
              <a:buNone/>
            </a:pPr>
            <a:endParaRPr lang="en-US" altLang="ja-JP" sz="3600" b="1" dirty="0" smtClean="0"/>
          </a:p>
          <a:p>
            <a:pPr eaLnBrk="1" hangingPunct="1">
              <a:lnSpc>
                <a:spcPct val="80000"/>
              </a:lnSpc>
              <a:buFontTx/>
              <a:buNone/>
            </a:pPr>
            <a:r>
              <a:rPr lang="ja-JP" altLang="en-US" b="1" dirty="0" smtClean="0"/>
              <a:t>①建築等の制限　（都市計画法第６５条）</a:t>
            </a:r>
            <a:endParaRPr lang="en-US" altLang="ja-JP" b="1" dirty="0" smtClean="0"/>
          </a:p>
          <a:p>
            <a:pPr eaLnBrk="1" hangingPunct="1">
              <a:lnSpc>
                <a:spcPct val="80000"/>
              </a:lnSpc>
              <a:buFontTx/>
              <a:buNone/>
            </a:pPr>
            <a:endParaRPr lang="en-US" altLang="ja-JP" sz="3600" b="1" dirty="0" smtClean="0"/>
          </a:p>
          <a:p>
            <a:pPr eaLnBrk="1" hangingPunct="1">
              <a:lnSpc>
                <a:spcPct val="80000"/>
              </a:lnSpc>
              <a:buFontTx/>
              <a:buNone/>
            </a:pPr>
            <a:endParaRPr lang="en-US" altLang="ja-JP" sz="3600" b="1" dirty="0" smtClean="0"/>
          </a:p>
          <a:p>
            <a:pPr eaLnBrk="1" hangingPunct="1">
              <a:lnSpc>
                <a:spcPct val="80000"/>
              </a:lnSpc>
              <a:buFontTx/>
              <a:buNone/>
            </a:pPr>
            <a:r>
              <a:rPr lang="ja-JP" altLang="en-US" b="1" dirty="0" smtClean="0"/>
              <a:t>②土地建物等の先買い権（都市計画法第６７条）</a:t>
            </a:r>
            <a:endParaRPr lang="en-US" altLang="ja-JP" b="1" dirty="0" smtClean="0"/>
          </a:p>
          <a:p>
            <a:pPr eaLnBrk="1" hangingPunct="1">
              <a:lnSpc>
                <a:spcPct val="80000"/>
              </a:lnSpc>
              <a:buFontTx/>
              <a:buNone/>
            </a:pPr>
            <a:endParaRPr lang="en-US" altLang="ja-JP" sz="3600" b="1" dirty="0" smtClean="0"/>
          </a:p>
          <a:p>
            <a:pPr eaLnBrk="1" hangingPunct="1">
              <a:lnSpc>
                <a:spcPct val="80000"/>
              </a:lnSpc>
              <a:buFontTx/>
              <a:buNone/>
            </a:pPr>
            <a:endParaRPr lang="en-US" altLang="ja-JP" sz="3600" b="1" dirty="0"/>
          </a:p>
          <a:p>
            <a:pPr eaLnBrk="1" hangingPunct="1">
              <a:lnSpc>
                <a:spcPct val="80000"/>
              </a:lnSpc>
              <a:buFontTx/>
              <a:buNone/>
            </a:pPr>
            <a:r>
              <a:rPr lang="ja-JP" altLang="en-US" b="1" dirty="0"/>
              <a:t>③</a:t>
            </a:r>
            <a:r>
              <a:rPr lang="ja-JP" altLang="en-US" b="1" dirty="0" smtClean="0"/>
              <a:t>土地</a:t>
            </a:r>
            <a:r>
              <a:rPr lang="ja-JP" altLang="en-US" b="1" dirty="0"/>
              <a:t>収用法の適用</a:t>
            </a:r>
            <a:r>
              <a:rPr lang="ja-JP" altLang="en-US" b="1" dirty="0" smtClean="0"/>
              <a:t>（都市計画法第６９条</a:t>
            </a:r>
            <a:r>
              <a:rPr lang="ja-JP" altLang="en-US" b="1" dirty="0"/>
              <a:t>）</a:t>
            </a:r>
            <a:endParaRPr lang="en-US" altLang="ja-JP" b="1" dirty="0"/>
          </a:p>
          <a:p>
            <a:pPr eaLnBrk="1" hangingPunct="1">
              <a:lnSpc>
                <a:spcPct val="80000"/>
              </a:lnSpc>
              <a:buFontTx/>
              <a:buNone/>
            </a:pPr>
            <a:endParaRPr lang="en-US" altLang="ja-JP" sz="3600" b="1" dirty="0" smtClean="0"/>
          </a:p>
        </p:txBody>
      </p:sp>
      <p:sp>
        <p:nvSpPr>
          <p:cNvPr id="2" name="テキスト ボックス 1"/>
          <p:cNvSpPr txBox="1"/>
          <p:nvPr/>
        </p:nvSpPr>
        <p:spPr>
          <a:xfrm>
            <a:off x="576000" y="1844824"/>
            <a:ext cx="8136000" cy="461665"/>
          </a:xfrm>
          <a:prstGeom prst="rect">
            <a:avLst/>
          </a:prstGeom>
          <a:noFill/>
          <a:ln w="38100" cap="flat">
            <a:solidFill>
              <a:schemeClr val="tx1"/>
            </a:solidFill>
            <a:prstDash val="dash"/>
            <a:round/>
          </a:ln>
        </p:spPr>
        <p:txBody>
          <a:bodyPr wrap="square" rtlCol="0">
            <a:spAutoFit/>
          </a:bodyPr>
          <a:lstStyle/>
          <a:p>
            <a:r>
              <a:rPr lang="ja-JP" altLang="en-US" sz="2400" dirty="0" smtClean="0"/>
              <a:t>土地の形質変更</a:t>
            </a:r>
            <a:r>
              <a:rPr lang="ja-JP" altLang="en-US" sz="2400" dirty="0"/>
              <a:t>、</a:t>
            </a:r>
            <a:r>
              <a:rPr kumimoji="1" lang="ja-JP" altLang="en-US" sz="2400" dirty="0" smtClean="0"/>
              <a:t>建物・工作物の建築</a:t>
            </a:r>
            <a:r>
              <a:rPr lang="ja-JP" altLang="en-US" sz="2400" dirty="0" smtClean="0"/>
              <a:t>、物件の設置に制限</a:t>
            </a:r>
            <a:endParaRPr kumimoji="1" lang="en-US" altLang="ja-JP" sz="2400" dirty="0" smtClean="0"/>
          </a:p>
        </p:txBody>
      </p:sp>
      <p:sp>
        <p:nvSpPr>
          <p:cNvPr id="5" name="テキスト ボックス 4"/>
          <p:cNvSpPr txBox="1"/>
          <p:nvPr/>
        </p:nvSpPr>
        <p:spPr>
          <a:xfrm>
            <a:off x="576000" y="3284984"/>
            <a:ext cx="8136000" cy="461665"/>
          </a:xfrm>
          <a:prstGeom prst="rect">
            <a:avLst/>
          </a:prstGeom>
          <a:noFill/>
          <a:ln w="38100" cap="flat">
            <a:solidFill>
              <a:schemeClr val="tx1"/>
            </a:solidFill>
            <a:prstDash val="dash"/>
            <a:round/>
          </a:ln>
        </p:spPr>
        <p:txBody>
          <a:bodyPr wrap="square" rtlCol="0">
            <a:spAutoFit/>
          </a:bodyPr>
          <a:lstStyle/>
          <a:p>
            <a:r>
              <a:rPr kumimoji="1" lang="ja-JP" altLang="en-US" sz="2400" dirty="0" smtClean="0"/>
              <a:t>土地、建物の取引をする場合は、大阪府に届け出が必要</a:t>
            </a:r>
            <a:endParaRPr kumimoji="1" lang="ja-JP" altLang="en-US" sz="2400" dirty="0"/>
          </a:p>
        </p:txBody>
      </p:sp>
    </p:spTree>
    <p:extLst>
      <p:ext uri="{BB962C8B-B14F-4D97-AF65-F5344CB8AC3E}">
        <p14:creationId xmlns:p14="http://schemas.microsoft.com/office/powerpoint/2010/main" val="821151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HigasaMa\Desktop\図1.png"/>
          <p:cNvPicPr>
            <a:picLocks noChangeAspect="1" noChangeArrowheads="1"/>
          </p:cNvPicPr>
          <p:nvPr/>
        </p:nvPicPr>
        <p:blipFill rotWithShape="1">
          <a:blip r:embed="rId3">
            <a:extLst>
              <a:ext uri="{28A0092B-C50C-407E-A947-70E740481C1C}">
                <a14:useLocalDpi xmlns:a14="http://schemas.microsoft.com/office/drawing/2010/main" val="0"/>
              </a:ext>
            </a:extLst>
          </a:blip>
          <a:srcRect t="32147" r="45598" b="42056"/>
          <a:stretch/>
        </p:blipFill>
        <p:spPr bwMode="auto">
          <a:xfrm>
            <a:off x="1385644" y="2048818"/>
            <a:ext cx="6570731" cy="46166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txBox="1">
            <a:spLocks noChangeArrowheads="1"/>
          </p:cNvSpPr>
          <p:nvPr/>
        </p:nvSpPr>
        <p:spPr>
          <a:xfrm>
            <a:off x="0" y="5199"/>
            <a:ext cx="9144000" cy="908050"/>
          </a:xfrm>
          <a:prstGeom prst="rect">
            <a:avLst/>
          </a:prstGeom>
          <a:solidFill>
            <a:srgbClr val="FFFF99"/>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5400" dirty="0" smtClean="0">
                <a:ea typeface="HG創英角ｺﾞｼｯｸUB" pitchFamily="49" charset="-128"/>
              </a:rPr>
              <a:t>事業施行掲示板設置箇所</a:t>
            </a:r>
          </a:p>
        </p:txBody>
      </p:sp>
      <p:sp>
        <p:nvSpPr>
          <p:cNvPr id="18" name="フリーフォーム 17"/>
          <p:cNvSpPr/>
          <p:nvPr/>
        </p:nvSpPr>
        <p:spPr>
          <a:xfrm>
            <a:off x="2221423" y="3612165"/>
            <a:ext cx="1353547" cy="543898"/>
          </a:xfrm>
          <a:custGeom>
            <a:avLst/>
            <a:gdLst>
              <a:gd name="connsiteX0" fmla="*/ 0 w 944088"/>
              <a:gd name="connsiteY0" fmla="*/ 26698 h 365145"/>
              <a:gd name="connsiteX1" fmla="*/ 296883 w 944088"/>
              <a:gd name="connsiteY1" fmla="*/ 2947 h 365145"/>
              <a:gd name="connsiteX2" fmla="*/ 611579 w 944088"/>
              <a:gd name="connsiteY2" fmla="*/ 86075 h 365145"/>
              <a:gd name="connsiteX3" fmla="*/ 878774 w 944088"/>
              <a:gd name="connsiteY3" fmla="*/ 270142 h 365145"/>
              <a:gd name="connsiteX4" fmla="*/ 944088 w 944088"/>
              <a:gd name="connsiteY4" fmla="*/ 365145 h 365145"/>
              <a:gd name="connsiteX0" fmla="*/ 0 w 944088"/>
              <a:gd name="connsiteY0" fmla="*/ 26698 h 365145"/>
              <a:gd name="connsiteX1" fmla="*/ 296883 w 944088"/>
              <a:gd name="connsiteY1" fmla="*/ 2947 h 365145"/>
              <a:gd name="connsiteX2" fmla="*/ 611579 w 944088"/>
              <a:gd name="connsiteY2" fmla="*/ 86075 h 365145"/>
              <a:gd name="connsiteX3" fmla="*/ 843148 w 944088"/>
              <a:gd name="connsiteY3" fmla="*/ 234516 h 365145"/>
              <a:gd name="connsiteX4" fmla="*/ 944088 w 944088"/>
              <a:gd name="connsiteY4" fmla="*/ 365145 h 36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088" h="365145">
                <a:moveTo>
                  <a:pt x="0" y="26698"/>
                </a:moveTo>
                <a:cubicBezTo>
                  <a:pt x="97476" y="9874"/>
                  <a:pt x="194953" y="-6949"/>
                  <a:pt x="296883" y="2947"/>
                </a:cubicBezTo>
                <a:cubicBezTo>
                  <a:pt x="398813" y="12843"/>
                  <a:pt x="520535" y="47480"/>
                  <a:pt x="611579" y="86075"/>
                </a:cubicBezTo>
                <a:cubicBezTo>
                  <a:pt x="702623" y="124670"/>
                  <a:pt x="787730" y="188004"/>
                  <a:pt x="843148" y="234516"/>
                </a:cubicBezTo>
                <a:cubicBezTo>
                  <a:pt x="898566" y="281028"/>
                  <a:pt x="939140" y="340899"/>
                  <a:pt x="944088" y="365145"/>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p:cNvSpPr/>
          <p:nvPr/>
        </p:nvSpPr>
        <p:spPr>
          <a:xfrm>
            <a:off x="2221423" y="3409655"/>
            <a:ext cx="1569571" cy="674399"/>
          </a:xfrm>
          <a:custGeom>
            <a:avLst/>
            <a:gdLst>
              <a:gd name="connsiteX0" fmla="*/ 0 w 944088"/>
              <a:gd name="connsiteY0" fmla="*/ 26698 h 365145"/>
              <a:gd name="connsiteX1" fmla="*/ 296883 w 944088"/>
              <a:gd name="connsiteY1" fmla="*/ 2947 h 365145"/>
              <a:gd name="connsiteX2" fmla="*/ 611579 w 944088"/>
              <a:gd name="connsiteY2" fmla="*/ 86075 h 365145"/>
              <a:gd name="connsiteX3" fmla="*/ 878774 w 944088"/>
              <a:gd name="connsiteY3" fmla="*/ 270142 h 365145"/>
              <a:gd name="connsiteX4" fmla="*/ 944088 w 944088"/>
              <a:gd name="connsiteY4" fmla="*/ 365145 h 365145"/>
              <a:gd name="connsiteX0" fmla="*/ 0 w 1039090"/>
              <a:gd name="connsiteY0" fmla="*/ 26698 h 477961"/>
              <a:gd name="connsiteX1" fmla="*/ 296883 w 1039090"/>
              <a:gd name="connsiteY1" fmla="*/ 2947 h 477961"/>
              <a:gd name="connsiteX2" fmla="*/ 611579 w 1039090"/>
              <a:gd name="connsiteY2" fmla="*/ 86075 h 477961"/>
              <a:gd name="connsiteX3" fmla="*/ 878774 w 1039090"/>
              <a:gd name="connsiteY3" fmla="*/ 270142 h 477961"/>
              <a:gd name="connsiteX4" fmla="*/ 1039090 w 1039090"/>
              <a:gd name="connsiteY4" fmla="*/ 477961 h 477961"/>
              <a:gd name="connsiteX0" fmla="*/ 0 w 1087871"/>
              <a:gd name="connsiteY0" fmla="*/ 26698 h 482131"/>
              <a:gd name="connsiteX1" fmla="*/ 296883 w 1087871"/>
              <a:gd name="connsiteY1" fmla="*/ 2947 h 482131"/>
              <a:gd name="connsiteX2" fmla="*/ 611579 w 1087871"/>
              <a:gd name="connsiteY2" fmla="*/ 86075 h 482131"/>
              <a:gd name="connsiteX3" fmla="*/ 878774 w 1087871"/>
              <a:gd name="connsiteY3" fmla="*/ 270142 h 482131"/>
              <a:gd name="connsiteX4" fmla="*/ 1081720 w 1087871"/>
              <a:gd name="connsiteY4" fmla="*/ 462583 h 482131"/>
              <a:gd name="connsiteX5" fmla="*/ 1039090 w 1087871"/>
              <a:gd name="connsiteY5" fmla="*/ 477961 h 482131"/>
              <a:gd name="connsiteX0" fmla="*/ 0 w 1087871"/>
              <a:gd name="connsiteY0" fmla="*/ 26698 h 482131"/>
              <a:gd name="connsiteX1" fmla="*/ 296883 w 1087871"/>
              <a:gd name="connsiteY1" fmla="*/ 2947 h 482131"/>
              <a:gd name="connsiteX2" fmla="*/ 611579 w 1087871"/>
              <a:gd name="connsiteY2" fmla="*/ 86075 h 482131"/>
              <a:gd name="connsiteX3" fmla="*/ 923991 w 1087871"/>
              <a:gd name="connsiteY3" fmla="*/ 260094 h 482131"/>
              <a:gd name="connsiteX4" fmla="*/ 1081720 w 1087871"/>
              <a:gd name="connsiteY4" fmla="*/ 462583 h 482131"/>
              <a:gd name="connsiteX5" fmla="*/ 1039090 w 1087871"/>
              <a:gd name="connsiteY5" fmla="*/ 477961 h 482131"/>
              <a:gd name="connsiteX0" fmla="*/ 0 w 1091997"/>
              <a:gd name="connsiteY0" fmla="*/ 26698 h 482131"/>
              <a:gd name="connsiteX1" fmla="*/ 296883 w 1091997"/>
              <a:gd name="connsiteY1" fmla="*/ 2947 h 482131"/>
              <a:gd name="connsiteX2" fmla="*/ 611579 w 1091997"/>
              <a:gd name="connsiteY2" fmla="*/ 86075 h 482131"/>
              <a:gd name="connsiteX3" fmla="*/ 923991 w 1091997"/>
              <a:gd name="connsiteY3" fmla="*/ 260094 h 482131"/>
              <a:gd name="connsiteX4" fmla="*/ 1081720 w 1091997"/>
              <a:gd name="connsiteY4" fmla="*/ 462583 h 482131"/>
              <a:gd name="connsiteX5" fmla="*/ 1074259 w 1091997"/>
              <a:gd name="connsiteY5" fmla="*/ 477961 h 482131"/>
              <a:gd name="connsiteX0" fmla="*/ 0 w 1329579"/>
              <a:gd name="connsiteY0" fmla="*/ 26698 h 469252"/>
              <a:gd name="connsiteX1" fmla="*/ 296883 w 1329579"/>
              <a:gd name="connsiteY1" fmla="*/ 2947 h 469252"/>
              <a:gd name="connsiteX2" fmla="*/ 611579 w 1329579"/>
              <a:gd name="connsiteY2" fmla="*/ 86075 h 469252"/>
              <a:gd name="connsiteX3" fmla="*/ 923991 w 1329579"/>
              <a:gd name="connsiteY3" fmla="*/ 260094 h 469252"/>
              <a:gd name="connsiteX4" fmla="*/ 1081720 w 1329579"/>
              <a:gd name="connsiteY4" fmla="*/ 462583 h 469252"/>
              <a:gd name="connsiteX5" fmla="*/ 1329579 w 1329579"/>
              <a:gd name="connsiteY5" fmla="*/ 388896 h 469252"/>
              <a:gd name="connsiteX0" fmla="*/ 0 w 1329579"/>
              <a:gd name="connsiteY0" fmla="*/ 26698 h 469252"/>
              <a:gd name="connsiteX1" fmla="*/ 296883 w 1329579"/>
              <a:gd name="connsiteY1" fmla="*/ 2947 h 469252"/>
              <a:gd name="connsiteX2" fmla="*/ 611579 w 1329579"/>
              <a:gd name="connsiteY2" fmla="*/ 86075 h 469252"/>
              <a:gd name="connsiteX3" fmla="*/ 923991 w 1329579"/>
              <a:gd name="connsiteY3" fmla="*/ 260094 h 469252"/>
              <a:gd name="connsiteX4" fmla="*/ 1081720 w 1329579"/>
              <a:gd name="connsiteY4" fmla="*/ 462583 h 469252"/>
              <a:gd name="connsiteX5" fmla="*/ 1329579 w 1329579"/>
              <a:gd name="connsiteY5" fmla="*/ 388896 h 469252"/>
              <a:gd name="connsiteX0" fmla="*/ 0 w 1081720"/>
              <a:gd name="connsiteY0" fmla="*/ 26698 h 462583"/>
              <a:gd name="connsiteX1" fmla="*/ 296883 w 1081720"/>
              <a:gd name="connsiteY1" fmla="*/ 2947 h 462583"/>
              <a:gd name="connsiteX2" fmla="*/ 611579 w 1081720"/>
              <a:gd name="connsiteY2" fmla="*/ 86075 h 462583"/>
              <a:gd name="connsiteX3" fmla="*/ 923991 w 1081720"/>
              <a:gd name="connsiteY3" fmla="*/ 260094 h 462583"/>
              <a:gd name="connsiteX4" fmla="*/ 1081720 w 1081720"/>
              <a:gd name="connsiteY4" fmla="*/ 462583 h 462583"/>
              <a:gd name="connsiteX0" fmla="*/ 0 w 1141096"/>
              <a:gd name="connsiteY0" fmla="*/ 26698 h 474458"/>
              <a:gd name="connsiteX1" fmla="*/ 296883 w 1141096"/>
              <a:gd name="connsiteY1" fmla="*/ 2947 h 474458"/>
              <a:gd name="connsiteX2" fmla="*/ 611579 w 1141096"/>
              <a:gd name="connsiteY2" fmla="*/ 86075 h 474458"/>
              <a:gd name="connsiteX3" fmla="*/ 923991 w 1141096"/>
              <a:gd name="connsiteY3" fmla="*/ 260094 h 474458"/>
              <a:gd name="connsiteX4" fmla="*/ 1141096 w 1141096"/>
              <a:gd name="connsiteY4" fmla="*/ 474458 h 47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096" h="474458">
                <a:moveTo>
                  <a:pt x="0" y="26698"/>
                </a:moveTo>
                <a:cubicBezTo>
                  <a:pt x="97476" y="9874"/>
                  <a:pt x="194953" y="-6949"/>
                  <a:pt x="296883" y="2947"/>
                </a:cubicBezTo>
                <a:cubicBezTo>
                  <a:pt x="398813" y="12843"/>
                  <a:pt x="507061" y="43217"/>
                  <a:pt x="611579" y="86075"/>
                </a:cubicBezTo>
                <a:cubicBezTo>
                  <a:pt x="716097" y="128933"/>
                  <a:pt x="835738" y="195364"/>
                  <a:pt x="923991" y="260094"/>
                </a:cubicBezTo>
                <a:cubicBezTo>
                  <a:pt x="1012244" y="324824"/>
                  <a:pt x="1114377" y="439822"/>
                  <a:pt x="1141096" y="474458"/>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rot="21206764">
            <a:off x="1789877" y="3046874"/>
            <a:ext cx="369332" cy="1643965"/>
          </a:xfrm>
          <a:prstGeom prst="rect">
            <a:avLst/>
          </a:prstGeom>
          <a:solidFill>
            <a:srgbClr val="FFFFFF"/>
          </a:solidFill>
        </p:spPr>
        <p:txBody>
          <a:bodyPr vert="eaVert" wrap="square" rtlCol="0">
            <a:spAutoFit/>
          </a:bodyPr>
          <a:lstStyle/>
          <a:p>
            <a:r>
              <a:rPr kumimoji="1" lang="ja-JP" altLang="en-US" sz="1200" dirty="0" smtClean="0">
                <a:latin typeface="+mn-ea"/>
              </a:rPr>
              <a:t>（旧）大阪中央環状線</a:t>
            </a:r>
            <a:endParaRPr kumimoji="1" lang="ja-JP" altLang="en-US" sz="1200" dirty="0">
              <a:latin typeface="+mn-ea"/>
            </a:endParaRPr>
          </a:p>
        </p:txBody>
      </p:sp>
      <p:sp>
        <p:nvSpPr>
          <p:cNvPr id="23" name="テキスト ボックス 22"/>
          <p:cNvSpPr txBox="1"/>
          <p:nvPr/>
        </p:nvSpPr>
        <p:spPr>
          <a:xfrm rot="19126552">
            <a:off x="5792294" y="2817304"/>
            <a:ext cx="1512168" cy="338554"/>
          </a:xfrm>
          <a:prstGeom prst="rect">
            <a:avLst/>
          </a:prstGeom>
          <a:solidFill>
            <a:srgbClr val="FFFFFF"/>
          </a:solidFill>
        </p:spPr>
        <p:txBody>
          <a:bodyPr vert="horz" wrap="square" rtlCol="0">
            <a:spAutoFit/>
          </a:bodyPr>
          <a:lstStyle/>
          <a:p>
            <a:r>
              <a:rPr kumimoji="1" lang="ja-JP" altLang="en-US" sz="1600" dirty="0" smtClean="0">
                <a:latin typeface="+mn-ea"/>
              </a:rPr>
              <a:t>八尾富田林線</a:t>
            </a:r>
            <a:endParaRPr kumimoji="1" lang="en-US" altLang="ja-JP" sz="1600" dirty="0" smtClean="0">
              <a:latin typeface="+mn-ea"/>
            </a:endParaRPr>
          </a:p>
        </p:txBody>
      </p:sp>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840" t="25941" r="14817" b="19748"/>
          <a:stretch/>
        </p:blipFill>
        <p:spPr bwMode="auto">
          <a:xfrm>
            <a:off x="2649273" y="1185185"/>
            <a:ext cx="3413406" cy="1727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直線矢印コネクタ 4"/>
          <p:cNvCxnSpPr>
            <a:stCxn id="2051" idx="1"/>
          </p:cNvCxnSpPr>
          <p:nvPr/>
        </p:nvCxnSpPr>
        <p:spPr>
          <a:xfrm flipH="1">
            <a:off x="1974543" y="2048818"/>
            <a:ext cx="674730" cy="732110"/>
          </a:xfrm>
          <a:prstGeom prst="straightConnector1">
            <a:avLst/>
          </a:prstGeom>
          <a:ln w="571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6" name="下矢印吹き出し 15"/>
          <p:cNvSpPr/>
          <p:nvPr/>
        </p:nvSpPr>
        <p:spPr>
          <a:xfrm>
            <a:off x="3797397" y="1844823"/>
            <a:ext cx="623150" cy="516173"/>
          </a:xfrm>
          <a:prstGeom prst="downArrowCallout">
            <a:avLst/>
          </a:prstGeom>
          <a:solidFill>
            <a:srgbClr val="CCFFFF"/>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Picture 4" descr="方角表示マーク イラスト素材">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1529" t="13422" r="27323" b="13687"/>
          <a:stretch/>
        </p:blipFill>
        <p:spPr bwMode="auto">
          <a:xfrm>
            <a:off x="7956375" y="1283907"/>
            <a:ext cx="394093" cy="69811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56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AutoShape 4"/>
          <p:cNvSpPr>
            <a:spLocks noChangeArrowheads="1"/>
          </p:cNvSpPr>
          <p:nvPr/>
        </p:nvSpPr>
        <p:spPr bwMode="auto">
          <a:xfrm>
            <a:off x="252413" y="2420938"/>
            <a:ext cx="647700" cy="2305050"/>
          </a:xfrm>
          <a:prstGeom prst="flowChartProcess">
            <a:avLst/>
          </a:prstGeom>
          <a:solidFill>
            <a:schemeClr val="accent1"/>
          </a:solidFill>
          <a:ln w="9525">
            <a:solidFill>
              <a:schemeClr val="tx1"/>
            </a:solidFill>
            <a:miter lim="800000"/>
            <a:headEnd/>
            <a:tailEnd/>
          </a:ln>
          <a:effectLst/>
        </p:spPr>
        <p:txBody>
          <a:bodyPr vert="eaVert" wrap="none" anchor="ctr"/>
          <a:lstStyle/>
          <a:p>
            <a:pPr algn="ctr"/>
            <a:r>
              <a:rPr lang="ja-JP" altLang="en-US" sz="2400" b="1"/>
              <a:t>事業内容の説明</a:t>
            </a:r>
          </a:p>
        </p:txBody>
      </p:sp>
      <p:sp>
        <p:nvSpPr>
          <p:cNvPr id="45062" name="AutoShape 6"/>
          <p:cNvSpPr>
            <a:spLocks noChangeArrowheads="1"/>
          </p:cNvSpPr>
          <p:nvPr/>
        </p:nvSpPr>
        <p:spPr bwMode="auto">
          <a:xfrm>
            <a:off x="1260475" y="2420938"/>
            <a:ext cx="647700" cy="2305050"/>
          </a:xfrm>
          <a:prstGeom prst="flowChartProcess">
            <a:avLst/>
          </a:prstGeom>
          <a:solidFill>
            <a:schemeClr val="accent1"/>
          </a:solidFill>
          <a:ln w="9525">
            <a:solidFill>
              <a:schemeClr val="tx1"/>
            </a:solidFill>
            <a:miter lim="800000"/>
            <a:headEnd/>
            <a:tailEnd/>
          </a:ln>
          <a:effectLst/>
        </p:spPr>
        <p:txBody>
          <a:bodyPr vert="eaVert" wrap="none" anchor="ctr"/>
          <a:lstStyle/>
          <a:p>
            <a:pPr algn="ctr"/>
            <a:r>
              <a:rPr lang="ja-JP" altLang="en-US" sz="2000" b="1"/>
              <a:t>用　地　確　定</a:t>
            </a:r>
          </a:p>
          <a:p>
            <a:pPr algn="ctr"/>
            <a:r>
              <a:rPr lang="ja-JP" altLang="en-US" sz="2000" b="1"/>
              <a:t>（丈量図の作成）</a:t>
            </a:r>
          </a:p>
        </p:txBody>
      </p:sp>
      <p:sp>
        <p:nvSpPr>
          <p:cNvPr id="45063" name="AutoShape 7"/>
          <p:cNvSpPr>
            <a:spLocks noChangeArrowheads="1"/>
          </p:cNvSpPr>
          <p:nvPr/>
        </p:nvSpPr>
        <p:spPr bwMode="auto">
          <a:xfrm>
            <a:off x="2268538" y="2420938"/>
            <a:ext cx="647700" cy="2305050"/>
          </a:xfrm>
          <a:prstGeom prst="flowChartProcess">
            <a:avLst/>
          </a:prstGeom>
          <a:solidFill>
            <a:schemeClr val="accent1"/>
          </a:solidFill>
          <a:ln w="9525">
            <a:solidFill>
              <a:schemeClr val="tx1"/>
            </a:solidFill>
            <a:miter lim="800000"/>
            <a:headEnd/>
            <a:tailEnd/>
          </a:ln>
          <a:effectLst/>
        </p:spPr>
        <p:txBody>
          <a:bodyPr vert="eaVert" wrap="none" anchor="ctr"/>
          <a:lstStyle/>
          <a:p>
            <a:pPr algn="ctr"/>
            <a:r>
              <a:rPr lang="ja-JP" altLang="en-US" sz="2000" b="1"/>
              <a:t>建　物　等　の</a:t>
            </a:r>
          </a:p>
          <a:p>
            <a:pPr algn="ctr"/>
            <a:r>
              <a:rPr lang="ja-JP" altLang="en-US" sz="2000" b="1"/>
              <a:t>物　件　調　査</a:t>
            </a:r>
          </a:p>
        </p:txBody>
      </p:sp>
      <p:sp>
        <p:nvSpPr>
          <p:cNvPr id="45065" name="AutoShape 9"/>
          <p:cNvSpPr>
            <a:spLocks noChangeArrowheads="1"/>
          </p:cNvSpPr>
          <p:nvPr/>
        </p:nvSpPr>
        <p:spPr bwMode="auto">
          <a:xfrm>
            <a:off x="4284663" y="2420938"/>
            <a:ext cx="647700" cy="2305050"/>
          </a:xfrm>
          <a:prstGeom prst="flowChartProcess">
            <a:avLst/>
          </a:prstGeom>
          <a:solidFill>
            <a:schemeClr val="accent1"/>
          </a:solidFill>
          <a:ln w="9525">
            <a:solidFill>
              <a:schemeClr val="tx1"/>
            </a:solidFill>
            <a:miter lim="800000"/>
            <a:headEnd/>
            <a:tailEnd/>
          </a:ln>
          <a:effectLst/>
        </p:spPr>
        <p:txBody>
          <a:bodyPr vert="eaVert" wrap="none" anchor="ctr"/>
          <a:lstStyle/>
          <a:p>
            <a:pPr algn="ctr"/>
            <a:r>
              <a:rPr lang="ja-JP" altLang="en-US" sz="2400" b="1"/>
              <a:t>交 渉 と 契 約</a:t>
            </a:r>
          </a:p>
        </p:txBody>
      </p:sp>
      <p:sp>
        <p:nvSpPr>
          <p:cNvPr id="45066" name="AutoShape 10"/>
          <p:cNvSpPr>
            <a:spLocks noChangeArrowheads="1"/>
          </p:cNvSpPr>
          <p:nvPr/>
        </p:nvSpPr>
        <p:spPr bwMode="auto">
          <a:xfrm>
            <a:off x="5292725" y="2420938"/>
            <a:ext cx="649288" cy="2305050"/>
          </a:xfrm>
          <a:prstGeom prst="flowChartProcess">
            <a:avLst/>
          </a:prstGeom>
          <a:solidFill>
            <a:schemeClr val="accent1"/>
          </a:solidFill>
          <a:ln w="9525">
            <a:solidFill>
              <a:schemeClr val="tx1"/>
            </a:solidFill>
            <a:miter lim="800000"/>
            <a:headEnd/>
            <a:tailEnd/>
          </a:ln>
          <a:effectLst/>
        </p:spPr>
        <p:txBody>
          <a:bodyPr vert="eaVert" wrap="none" anchor="ctr"/>
          <a:lstStyle/>
          <a:p>
            <a:pPr algn="ctr"/>
            <a:r>
              <a:rPr lang="ja-JP" altLang="en-US" sz="2000" b="1"/>
              <a:t>所有権移転登記</a:t>
            </a:r>
          </a:p>
          <a:p>
            <a:pPr algn="ctr"/>
            <a:r>
              <a:rPr lang="ja-JP" altLang="en-US" sz="2000" b="1"/>
              <a:t>及び支払い</a:t>
            </a:r>
          </a:p>
        </p:txBody>
      </p:sp>
      <p:sp>
        <p:nvSpPr>
          <p:cNvPr id="45068" name="AutoShape 12"/>
          <p:cNvSpPr>
            <a:spLocks noChangeArrowheads="1"/>
          </p:cNvSpPr>
          <p:nvPr/>
        </p:nvSpPr>
        <p:spPr bwMode="auto">
          <a:xfrm>
            <a:off x="971550" y="3141663"/>
            <a:ext cx="215900" cy="936625"/>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5069" name="AutoShape 13"/>
          <p:cNvSpPr>
            <a:spLocks noChangeArrowheads="1"/>
          </p:cNvSpPr>
          <p:nvPr/>
        </p:nvSpPr>
        <p:spPr bwMode="auto">
          <a:xfrm>
            <a:off x="1979613" y="3141663"/>
            <a:ext cx="215900" cy="936625"/>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5071" name="AutoShape 15"/>
          <p:cNvSpPr>
            <a:spLocks noChangeArrowheads="1"/>
          </p:cNvSpPr>
          <p:nvPr/>
        </p:nvSpPr>
        <p:spPr bwMode="auto">
          <a:xfrm>
            <a:off x="2987675" y="3141663"/>
            <a:ext cx="215900" cy="936625"/>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5072" name="AutoShape 16"/>
          <p:cNvSpPr>
            <a:spLocks noChangeArrowheads="1"/>
          </p:cNvSpPr>
          <p:nvPr/>
        </p:nvSpPr>
        <p:spPr bwMode="auto">
          <a:xfrm>
            <a:off x="3995738" y="3141663"/>
            <a:ext cx="215900" cy="936625"/>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5073" name="AutoShape 17"/>
          <p:cNvSpPr>
            <a:spLocks noChangeArrowheads="1"/>
          </p:cNvSpPr>
          <p:nvPr/>
        </p:nvSpPr>
        <p:spPr bwMode="auto">
          <a:xfrm>
            <a:off x="5003800" y="3141663"/>
            <a:ext cx="215900" cy="936625"/>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5074" name="Rectangle 18"/>
          <p:cNvSpPr>
            <a:spLocks noGrp="1" noChangeArrowheads="1"/>
          </p:cNvSpPr>
          <p:nvPr>
            <p:ph type="title"/>
          </p:nvPr>
        </p:nvSpPr>
        <p:spPr>
          <a:noFill/>
          <a:ln/>
        </p:spPr>
        <p:txBody>
          <a:bodyPr>
            <a:normAutofit/>
          </a:bodyPr>
          <a:lstStyle/>
          <a:p>
            <a:r>
              <a:rPr lang="ja-JP" altLang="en-US" dirty="0" smtClean="0"/>
              <a:t>詳細な用地買収の流れについて</a:t>
            </a:r>
            <a:endParaRPr lang="ja-JP" altLang="en-US" dirty="0"/>
          </a:p>
        </p:txBody>
      </p:sp>
      <p:sp>
        <p:nvSpPr>
          <p:cNvPr id="45075" name="AutoShape 19"/>
          <p:cNvSpPr>
            <a:spLocks noChangeArrowheads="1"/>
          </p:cNvSpPr>
          <p:nvPr/>
        </p:nvSpPr>
        <p:spPr bwMode="auto">
          <a:xfrm>
            <a:off x="6300788" y="2420938"/>
            <a:ext cx="649287" cy="2305050"/>
          </a:xfrm>
          <a:prstGeom prst="flowChartProcess">
            <a:avLst/>
          </a:prstGeom>
          <a:solidFill>
            <a:schemeClr val="accent1"/>
          </a:solidFill>
          <a:ln w="9525">
            <a:solidFill>
              <a:schemeClr val="tx1"/>
            </a:solidFill>
            <a:miter lim="800000"/>
            <a:headEnd/>
            <a:tailEnd/>
          </a:ln>
          <a:effectLst/>
        </p:spPr>
        <p:txBody>
          <a:bodyPr vert="eaVert" wrap="none" anchor="ctr"/>
          <a:lstStyle/>
          <a:p>
            <a:pPr algn="ctr"/>
            <a:r>
              <a:rPr lang="ja-JP" altLang="en-US" sz="2000" b="1" dirty="0"/>
              <a:t>建物等の移転・撤去</a:t>
            </a:r>
          </a:p>
        </p:txBody>
      </p:sp>
      <p:sp>
        <p:nvSpPr>
          <p:cNvPr id="45076" name="AutoShape 20"/>
          <p:cNvSpPr>
            <a:spLocks noChangeArrowheads="1"/>
          </p:cNvSpPr>
          <p:nvPr/>
        </p:nvSpPr>
        <p:spPr bwMode="auto">
          <a:xfrm>
            <a:off x="6011863" y="3141663"/>
            <a:ext cx="215900" cy="936625"/>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5077" name="AutoShape 21"/>
          <p:cNvSpPr>
            <a:spLocks noChangeArrowheads="1"/>
          </p:cNvSpPr>
          <p:nvPr/>
        </p:nvSpPr>
        <p:spPr bwMode="auto">
          <a:xfrm>
            <a:off x="7019925" y="3141663"/>
            <a:ext cx="217488" cy="936625"/>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5078" name="AutoShape 22"/>
          <p:cNvSpPr>
            <a:spLocks noChangeArrowheads="1"/>
          </p:cNvSpPr>
          <p:nvPr/>
        </p:nvSpPr>
        <p:spPr bwMode="auto">
          <a:xfrm>
            <a:off x="7308850" y="2420938"/>
            <a:ext cx="649288" cy="2305050"/>
          </a:xfrm>
          <a:prstGeom prst="flowChartProcess">
            <a:avLst/>
          </a:prstGeom>
          <a:solidFill>
            <a:schemeClr val="accent1"/>
          </a:solidFill>
          <a:ln w="9525">
            <a:solidFill>
              <a:schemeClr val="tx1"/>
            </a:solidFill>
            <a:miter lim="800000"/>
            <a:headEnd/>
            <a:tailEnd/>
          </a:ln>
          <a:effectLst/>
        </p:spPr>
        <p:txBody>
          <a:bodyPr vert="eaVert" wrap="none" anchor="ctr"/>
          <a:lstStyle/>
          <a:p>
            <a:pPr algn="ctr"/>
            <a:r>
              <a:rPr lang="ja-JP" altLang="en-US" sz="2400" b="1"/>
              <a:t>工　事　着　手</a:t>
            </a:r>
          </a:p>
        </p:txBody>
      </p:sp>
      <p:sp>
        <p:nvSpPr>
          <p:cNvPr id="45079" name="AutoShape 23"/>
          <p:cNvSpPr>
            <a:spLocks noChangeArrowheads="1"/>
          </p:cNvSpPr>
          <p:nvPr/>
        </p:nvSpPr>
        <p:spPr bwMode="auto">
          <a:xfrm>
            <a:off x="8027988" y="3141663"/>
            <a:ext cx="217487" cy="936625"/>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5080" name="AutoShape 24"/>
          <p:cNvSpPr>
            <a:spLocks noChangeArrowheads="1"/>
          </p:cNvSpPr>
          <p:nvPr/>
        </p:nvSpPr>
        <p:spPr bwMode="auto">
          <a:xfrm>
            <a:off x="8316913" y="2420938"/>
            <a:ext cx="649287" cy="2305050"/>
          </a:xfrm>
          <a:prstGeom prst="flowChartProcess">
            <a:avLst/>
          </a:prstGeom>
          <a:solidFill>
            <a:schemeClr val="accent1"/>
          </a:solidFill>
          <a:ln w="9525">
            <a:solidFill>
              <a:schemeClr val="tx1"/>
            </a:solidFill>
            <a:miter lim="800000"/>
            <a:headEnd/>
            <a:tailEnd/>
          </a:ln>
          <a:effectLst/>
        </p:spPr>
        <p:txBody>
          <a:bodyPr vert="eaVert" wrap="none" anchor="ctr"/>
          <a:lstStyle/>
          <a:p>
            <a:pPr algn="ctr"/>
            <a:r>
              <a:rPr lang="ja-JP" altLang="en-US" sz="2400" b="1"/>
              <a:t>供 用 の 開 始</a:t>
            </a:r>
          </a:p>
        </p:txBody>
      </p:sp>
      <p:sp>
        <p:nvSpPr>
          <p:cNvPr id="45081" name="Text Box 25"/>
          <p:cNvSpPr txBox="1">
            <a:spLocks noChangeArrowheads="1"/>
          </p:cNvSpPr>
          <p:nvPr/>
        </p:nvSpPr>
        <p:spPr bwMode="auto">
          <a:xfrm>
            <a:off x="323850" y="1916113"/>
            <a:ext cx="438150" cy="396875"/>
          </a:xfrm>
          <a:prstGeom prst="rect">
            <a:avLst/>
          </a:prstGeom>
          <a:noFill/>
          <a:ln w="9525">
            <a:noFill/>
            <a:miter lim="800000"/>
            <a:headEnd/>
            <a:tailEnd/>
          </a:ln>
          <a:effectLst/>
        </p:spPr>
        <p:txBody>
          <a:bodyPr wrap="none">
            <a:spAutoFit/>
          </a:bodyPr>
          <a:lstStyle/>
          <a:p>
            <a:r>
              <a:rPr lang="en-US" altLang="ja-JP" sz="2000" b="1"/>
              <a:t>①</a:t>
            </a:r>
          </a:p>
        </p:txBody>
      </p:sp>
      <p:sp>
        <p:nvSpPr>
          <p:cNvPr id="45082" name="Text Box 26"/>
          <p:cNvSpPr txBox="1">
            <a:spLocks noChangeArrowheads="1"/>
          </p:cNvSpPr>
          <p:nvPr/>
        </p:nvSpPr>
        <p:spPr bwMode="auto">
          <a:xfrm>
            <a:off x="1331913" y="1916113"/>
            <a:ext cx="438150" cy="396875"/>
          </a:xfrm>
          <a:prstGeom prst="rect">
            <a:avLst/>
          </a:prstGeom>
          <a:noFill/>
          <a:ln w="9525">
            <a:noFill/>
            <a:miter lim="800000"/>
            <a:headEnd/>
            <a:tailEnd/>
          </a:ln>
          <a:effectLst/>
        </p:spPr>
        <p:txBody>
          <a:bodyPr wrap="none">
            <a:spAutoFit/>
          </a:bodyPr>
          <a:lstStyle/>
          <a:p>
            <a:r>
              <a:rPr lang="en-US" altLang="ja-JP" sz="2000" b="1"/>
              <a:t>②</a:t>
            </a:r>
          </a:p>
        </p:txBody>
      </p:sp>
      <p:sp>
        <p:nvSpPr>
          <p:cNvPr id="45083" name="Text Box 27"/>
          <p:cNvSpPr txBox="1">
            <a:spLocks noChangeArrowheads="1"/>
          </p:cNvSpPr>
          <p:nvPr/>
        </p:nvSpPr>
        <p:spPr bwMode="auto">
          <a:xfrm>
            <a:off x="2339975" y="1916113"/>
            <a:ext cx="438150" cy="396875"/>
          </a:xfrm>
          <a:prstGeom prst="rect">
            <a:avLst/>
          </a:prstGeom>
          <a:noFill/>
          <a:ln w="9525">
            <a:noFill/>
            <a:miter lim="800000"/>
            <a:headEnd/>
            <a:tailEnd/>
          </a:ln>
          <a:effectLst/>
        </p:spPr>
        <p:txBody>
          <a:bodyPr wrap="none">
            <a:spAutoFit/>
          </a:bodyPr>
          <a:lstStyle/>
          <a:p>
            <a:r>
              <a:rPr lang="en-US" altLang="ja-JP" sz="2000" b="1"/>
              <a:t>③</a:t>
            </a:r>
          </a:p>
        </p:txBody>
      </p:sp>
      <p:sp>
        <p:nvSpPr>
          <p:cNvPr id="45084" name="Text Box 28"/>
          <p:cNvSpPr txBox="1">
            <a:spLocks noChangeArrowheads="1"/>
          </p:cNvSpPr>
          <p:nvPr/>
        </p:nvSpPr>
        <p:spPr bwMode="auto">
          <a:xfrm>
            <a:off x="3348038" y="1916113"/>
            <a:ext cx="438150" cy="396875"/>
          </a:xfrm>
          <a:prstGeom prst="rect">
            <a:avLst/>
          </a:prstGeom>
          <a:noFill/>
          <a:ln w="9525">
            <a:noFill/>
            <a:miter lim="800000"/>
            <a:headEnd/>
            <a:tailEnd/>
          </a:ln>
          <a:effectLst/>
        </p:spPr>
        <p:txBody>
          <a:bodyPr wrap="none">
            <a:spAutoFit/>
          </a:bodyPr>
          <a:lstStyle/>
          <a:p>
            <a:r>
              <a:rPr lang="en-US" altLang="ja-JP" sz="2000" b="1"/>
              <a:t>④</a:t>
            </a:r>
          </a:p>
        </p:txBody>
      </p:sp>
      <p:sp>
        <p:nvSpPr>
          <p:cNvPr id="45085" name="Text Box 29"/>
          <p:cNvSpPr txBox="1">
            <a:spLocks noChangeArrowheads="1"/>
          </p:cNvSpPr>
          <p:nvPr/>
        </p:nvSpPr>
        <p:spPr bwMode="auto">
          <a:xfrm>
            <a:off x="4356100" y="1916113"/>
            <a:ext cx="438150" cy="396875"/>
          </a:xfrm>
          <a:prstGeom prst="rect">
            <a:avLst/>
          </a:prstGeom>
          <a:noFill/>
          <a:ln w="9525">
            <a:noFill/>
            <a:miter lim="800000"/>
            <a:headEnd/>
            <a:tailEnd/>
          </a:ln>
          <a:effectLst/>
        </p:spPr>
        <p:txBody>
          <a:bodyPr wrap="none">
            <a:spAutoFit/>
          </a:bodyPr>
          <a:lstStyle/>
          <a:p>
            <a:r>
              <a:rPr lang="en-US" altLang="ja-JP" sz="2000" b="1"/>
              <a:t>⑤</a:t>
            </a:r>
          </a:p>
        </p:txBody>
      </p:sp>
      <p:sp>
        <p:nvSpPr>
          <p:cNvPr id="45086" name="Text Box 30"/>
          <p:cNvSpPr txBox="1">
            <a:spLocks noChangeArrowheads="1"/>
          </p:cNvSpPr>
          <p:nvPr/>
        </p:nvSpPr>
        <p:spPr bwMode="auto">
          <a:xfrm>
            <a:off x="5364163" y="1916113"/>
            <a:ext cx="438150" cy="396875"/>
          </a:xfrm>
          <a:prstGeom prst="rect">
            <a:avLst/>
          </a:prstGeom>
          <a:noFill/>
          <a:ln w="9525">
            <a:noFill/>
            <a:miter lim="800000"/>
            <a:headEnd/>
            <a:tailEnd/>
          </a:ln>
          <a:effectLst/>
        </p:spPr>
        <p:txBody>
          <a:bodyPr wrap="none">
            <a:spAutoFit/>
          </a:bodyPr>
          <a:lstStyle/>
          <a:p>
            <a:r>
              <a:rPr lang="en-US" altLang="ja-JP" sz="2000" b="1"/>
              <a:t>⑥</a:t>
            </a:r>
          </a:p>
        </p:txBody>
      </p:sp>
      <p:sp>
        <p:nvSpPr>
          <p:cNvPr id="45087" name="Text Box 31"/>
          <p:cNvSpPr txBox="1">
            <a:spLocks noChangeArrowheads="1"/>
          </p:cNvSpPr>
          <p:nvPr/>
        </p:nvSpPr>
        <p:spPr bwMode="auto">
          <a:xfrm>
            <a:off x="6372225" y="1916113"/>
            <a:ext cx="438150" cy="396875"/>
          </a:xfrm>
          <a:prstGeom prst="rect">
            <a:avLst/>
          </a:prstGeom>
          <a:noFill/>
          <a:ln w="9525">
            <a:noFill/>
            <a:miter lim="800000"/>
            <a:headEnd/>
            <a:tailEnd/>
          </a:ln>
          <a:effectLst/>
        </p:spPr>
        <p:txBody>
          <a:bodyPr wrap="none">
            <a:spAutoFit/>
          </a:bodyPr>
          <a:lstStyle/>
          <a:p>
            <a:r>
              <a:rPr lang="en-US" altLang="ja-JP" sz="2000" b="1"/>
              <a:t>⑦</a:t>
            </a:r>
          </a:p>
        </p:txBody>
      </p:sp>
      <p:sp>
        <p:nvSpPr>
          <p:cNvPr id="45088" name="Text Box 32"/>
          <p:cNvSpPr txBox="1">
            <a:spLocks noChangeArrowheads="1"/>
          </p:cNvSpPr>
          <p:nvPr/>
        </p:nvSpPr>
        <p:spPr bwMode="auto">
          <a:xfrm>
            <a:off x="7380288" y="1916113"/>
            <a:ext cx="438150" cy="396875"/>
          </a:xfrm>
          <a:prstGeom prst="rect">
            <a:avLst/>
          </a:prstGeom>
          <a:noFill/>
          <a:ln w="9525">
            <a:noFill/>
            <a:miter lim="800000"/>
            <a:headEnd/>
            <a:tailEnd/>
          </a:ln>
          <a:effectLst/>
        </p:spPr>
        <p:txBody>
          <a:bodyPr wrap="none">
            <a:spAutoFit/>
          </a:bodyPr>
          <a:lstStyle/>
          <a:p>
            <a:r>
              <a:rPr lang="en-US" altLang="ja-JP" sz="2000" b="1"/>
              <a:t>⑧</a:t>
            </a:r>
          </a:p>
        </p:txBody>
      </p:sp>
      <p:sp>
        <p:nvSpPr>
          <p:cNvPr id="45089" name="Text Box 33"/>
          <p:cNvSpPr txBox="1">
            <a:spLocks noChangeArrowheads="1"/>
          </p:cNvSpPr>
          <p:nvPr/>
        </p:nvSpPr>
        <p:spPr bwMode="auto">
          <a:xfrm>
            <a:off x="8388350" y="1916113"/>
            <a:ext cx="438150" cy="396875"/>
          </a:xfrm>
          <a:prstGeom prst="rect">
            <a:avLst/>
          </a:prstGeom>
          <a:noFill/>
          <a:ln w="9525">
            <a:noFill/>
            <a:miter lim="800000"/>
            <a:headEnd/>
            <a:tailEnd/>
          </a:ln>
          <a:effectLst/>
        </p:spPr>
        <p:txBody>
          <a:bodyPr wrap="none">
            <a:spAutoFit/>
          </a:bodyPr>
          <a:lstStyle/>
          <a:p>
            <a:r>
              <a:rPr lang="en-US" altLang="ja-JP" sz="2000" b="1"/>
              <a:t>⑨</a:t>
            </a:r>
          </a:p>
        </p:txBody>
      </p:sp>
      <p:sp>
        <p:nvSpPr>
          <p:cNvPr id="30" name="AutoShape 8"/>
          <p:cNvSpPr>
            <a:spLocks noChangeArrowheads="1"/>
          </p:cNvSpPr>
          <p:nvPr/>
        </p:nvSpPr>
        <p:spPr bwMode="auto">
          <a:xfrm>
            <a:off x="3276600" y="2420938"/>
            <a:ext cx="647700" cy="2305050"/>
          </a:xfrm>
          <a:prstGeom prst="flowChartProcess">
            <a:avLst/>
          </a:prstGeom>
          <a:solidFill>
            <a:schemeClr val="accent1"/>
          </a:solidFill>
          <a:ln w="9525">
            <a:solidFill>
              <a:schemeClr val="tx1"/>
            </a:solidFill>
            <a:miter lim="800000"/>
            <a:headEnd/>
            <a:tailEnd/>
          </a:ln>
          <a:effectLst/>
        </p:spPr>
        <p:txBody>
          <a:bodyPr vert="eaVert" wrap="none" anchor="ctr"/>
          <a:lstStyle/>
          <a:p>
            <a:pPr algn="ctr"/>
            <a:r>
              <a:rPr lang="ja-JP" altLang="en-US" b="1"/>
              <a:t>土地買収価格及び</a:t>
            </a:r>
          </a:p>
          <a:p>
            <a:pPr algn="ctr"/>
            <a:r>
              <a:rPr lang="ja-JP" altLang="en-US" b="1"/>
              <a:t>補償金額の算定</a:t>
            </a:r>
          </a:p>
        </p:txBody>
      </p:sp>
    </p:spTree>
    <p:extLst>
      <p:ext uri="{BB962C8B-B14F-4D97-AF65-F5344CB8AC3E}">
        <p14:creationId xmlns:p14="http://schemas.microsoft.com/office/powerpoint/2010/main" val="4221847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ja-JP" altLang="en-US" dirty="0"/>
              <a:t>１．事業内容の説明</a:t>
            </a:r>
          </a:p>
        </p:txBody>
      </p:sp>
      <p:sp>
        <p:nvSpPr>
          <p:cNvPr id="46083" name="Rectangle 3"/>
          <p:cNvSpPr>
            <a:spLocks noGrp="1" noChangeArrowheads="1"/>
          </p:cNvSpPr>
          <p:nvPr>
            <p:ph type="body" idx="1"/>
          </p:nvPr>
        </p:nvSpPr>
        <p:spPr>
          <a:xfrm>
            <a:off x="468313" y="1700213"/>
            <a:ext cx="8229600" cy="2160587"/>
          </a:xfrm>
          <a:noFill/>
          <a:ln>
            <a:solidFill>
              <a:schemeClr val="tx1"/>
            </a:solidFill>
          </a:ln>
        </p:spPr>
        <p:txBody>
          <a:bodyPr/>
          <a:lstStyle/>
          <a:p>
            <a:pPr>
              <a:buFontTx/>
              <a:buNone/>
            </a:pPr>
            <a:r>
              <a:rPr lang="ja-JP" altLang="en-US" dirty="0"/>
              <a:t>　　権利者</a:t>
            </a:r>
            <a:r>
              <a:rPr lang="ja-JP" altLang="en-US" dirty="0" smtClean="0"/>
              <a:t>の</a:t>
            </a:r>
            <a:r>
              <a:rPr lang="ja-JP" altLang="en-US" dirty="0">
                <a:solidFill>
                  <a:srgbClr val="FF0000"/>
                </a:solidFill>
              </a:rPr>
              <a:t>みなさま</a:t>
            </a:r>
            <a:r>
              <a:rPr lang="ja-JP" altLang="en-US" dirty="0" smtClean="0"/>
              <a:t>に</a:t>
            </a:r>
            <a:r>
              <a:rPr lang="ja-JP" altLang="en-US" dirty="0"/>
              <a:t>、事業の目的や事業計画の内容、工程及び用地買収などについて、また、事業地に係る法令上の各種制限についてご説明をいたします。</a:t>
            </a:r>
          </a:p>
        </p:txBody>
      </p:sp>
      <p:sp>
        <p:nvSpPr>
          <p:cNvPr id="46084" name="AutoShape 4"/>
          <p:cNvSpPr>
            <a:spLocks noChangeArrowheads="1"/>
          </p:cNvSpPr>
          <p:nvPr/>
        </p:nvSpPr>
        <p:spPr bwMode="auto">
          <a:xfrm>
            <a:off x="611188" y="4365625"/>
            <a:ext cx="503237" cy="1943100"/>
          </a:xfrm>
          <a:prstGeom prst="flowChartProcess">
            <a:avLst/>
          </a:prstGeom>
          <a:solidFill>
            <a:srgbClr val="FFFF00"/>
          </a:solidFill>
          <a:ln w="9525">
            <a:solidFill>
              <a:schemeClr val="tx1"/>
            </a:solidFill>
            <a:miter lim="800000"/>
            <a:headEnd/>
            <a:tailEnd/>
          </a:ln>
          <a:effectLst/>
        </p:spPr>
        <p:txBody>
          <a:bodyPr vert="eaVert" wrap="none" anchor="ctr"/>
          <a:lstStyle/>
          <a:p>
            <a:pPr algn="ctr"/>
            <a:r>
              <a:rPr lang="ja-JP" altLang="en-US" sz="1600" b="1"/>
              <a:t>事業内容の説明</a:t>
            </a:r>
          </a:p>
        </p:txBody>
      </p:sp>
      <p:sp>
        <p:nvSpPr>
          <p:cNvPr id="46085" name="AutoShape 5"/>
          <p:cNvSpPr>
            <a:spLocks noChangeArrowheads="1"/>
          </p:cNvSpPr>
          <p:nvPr/>
        </p:nvSpPr>
        <p:spPr bwMode="auto">
          <a:xfrm>
            <a:off x="1546225"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用　地　確　定</a:t>
            </a:r>
          </a:p>
          <a:p>
            <a:pPr algn="ctr"/>
            <a:r>
              <a:rPr lang="ja-JP" altLang="en-US" sz="1600" b="1"/>
              <a:t>（丈量図の作成）</a:t>
            </a:r>
          </a:p>
        </p:txBody>
      </p:sp>
      <p:sp>
        <p:nvSpPr>
          <p:cNvPr id="46086" name="AutoShape 6"/>
          <p:cNvSpPr>
            <a:spLocks noChangeArrowheads="1"/>
          </p:cNvSpPr>
          <p:nvPr/>
        </p:nvSpPr>
        <p:spPr bwMode="auto">
          <a:xfrm>
            <a:off x="2482850"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建　物　等　の</a:t>
            </a:r>
          </a:p>
          <a:p>
            <a:pPr algn="ctr"/>
            <a:r>
              <a:rPr lang="ja-JP" altLang="en-US" sz="1600" b="1"/>
              <a:t>物　件　調　査</a:t>
            </a:r>
          </a:p>
        </p:txBody>
      </p:sp>
      <p:sp>
        <p:nvSpPr>
          <p:cNvPr id="46088" name="AutoShape 8"/>
          <p:cNvSpPr>
            <a:spLocks noChangeArrowheads="1"/>
          </p:cNvSpPr>
          <p:nvPr/>
        </p:nvSpPr>
        <p:spPr bwMode="auto">
          <a:xfrm>
            <a:off x="4354513"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交 渉 と 契 約</a:t>
            </a:r>
          </a:p>
        </p:txBody>
      </p:sp>
      <p:sp>
        <p:nvSpPr>
          <p:cNvPr id="46089" name="AutoShape 9"/>
          <p:cNvSpPr>
            <a:spLocks noChangeArrowheads="1"/>
          </p:cNvSpPr>
          <p:nvPr/>
        </p:nvSpPr>
        <p:spPr bwMode="auto">
          <a:xfrm>
            <a:off x="5291138"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所有権移転登記</a:t>
            </a:r>
          </a:p>
          <a:p>
            <a:pPr algn="ctr"/>
            <a:r>
              <a:rPr lang="ja-JP" altLang="en-US" sz="1600" b="1"/>
              <a:t>及び</a:t>
            </a:r>
            <a:r>
              <a:rPr lang="ja-JP" altLang="en-US" b="1"/>
              <a:t>支払い</a:t>
            </a:r>
          </a:p>
        </p:txBody>
      </p:sp>
      <p:sp>
        <p:nvSpPr>
          <p:cNvPr id="46090" name="AutoShape 10"/>
          <p:cNvSpPr>
            <a:spLocks noChangeArrowheads="1"/>
          </p:cNvSpPr>
          <p:nvPr/>
        </p:nvSpPr>
        <p:spPr bwMode="auto">
          <a:xfrm>
            <a:off x="1187450"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6097" name="AutoShape 17"/>
          <p:cNvSpPr>
            <a:spLocks noChangeArrowheads="1"/>
          </p:cNvSpPr>
          <p:nvPr/>
        </p:nvSpPr>
        <p:spPr bwMode="auto">
          <a:xfrm>
            <a:off x="2122488" y="5013325"/>
            <a:ext cx="288925"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6098" name="AutoShape 18"/>
          <p:cNvSpPr>
            <a:spLocks noChangeArrowheads="1"/>
          </p:cNvSpPr>
          <p:nvPr/>
        </p:nvSpPr>
        <p:spPr bwMode="auto">
          <a:xfrm>
            <a:off x="3059113" y="5013325"/>
            <a:ext cx="287337"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6099" name="AutoShape 19"/>
          <p:cNvSpPr>
            <a:spLocks noChangeArrowheads="1"/>
          </p:cNvSpPr>
          <p:nvPr/>
        </p:nvSpPr>
        <p:spPr bwMode="auto">
          <a:xfrm>
            <a:off x="3994150"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6102" name="AutoShape 22"/>
          <p:cNvSpPr>
            <a:spLocks noChangeArrowheads="1"/>
          </p:cNvSpPr>
          <p:nvPr/>
        </p:nvSpPr>
        <p:spPr bwMode="auto">
          <a:xfrm>
            <a:off x="6227763"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dirty="0"/>
              <a:t>建物等の移転・撤去</a:t>
            </a:r>
          </a:p>
        </p:txBody>
      </p:sp>
      <p:sp>
        <p:nvSpPr>
          <p:cNvPr id="46103" name="AutoShape 23"/>
          <p:cNvSpPr>
            <a:spLocks noChangeArrowheads="1"/>
          </p:cNvSpPr>
          <p:nvPr/>
        </p:nvSpPr>
        <p:spPr bwMode="auto">
          <a:xfrm>
            <a:off x="7162800"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工　事　着　手</a:t>
            </a:r>
          </a:p>
        </p:txBody>
      </p:sp>
      <p:sp>
        <p:nvSpPr>
          <p:cNvPr id="46104" name="AutoShape 24"/>
          <p:cNvSpPr>
            <a:spLocks noChangeArrowheads="1"/>
          </p:cNvSpPr>
          <p:nvPr/>
        </p:nvSpPr>
        <p:spPr bwMode="auto">
          <a:xfrm>
            <a:off x="8099425"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b="1"/>
              <a:t>供用の開始</a:t>
            </a:r>
          </a:p>
        </p:txBody>
      </p:sp>
      <p:sp>
        <p:nvSpPr>
          <p:cNvPr id="46106" name="AutoShape 26"/>
          <p:cNvSpPr>
            <a:spLocks noChangeArrowheads="1"/>
          </p:cNvSpPr>
          <p:nvPr/>
        </p:nvSpPr>
        <p:spPr bwMode="auto">
          <a:xfrm>
            <a:off x="4930775"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6107" name="AutoShape 27"/>
          <p:cNvSpPr>
            <a:spLocks noChangeArrowheads="1"/>
          </p:cNvSpPr>
          <p:nvPr/>
        </p:nvSpPr>
        <p:spPr bwMode="auto">
          <a:xfrm>
            <a:off x="5867400"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6108" name="AutoShape 28"/>
          <p:cNvSpPr>
            <a:spLocks noChangeArrowheads="1"/>
          </p:cNvSpPr>
          <p:nvPr/>
        </p:nvSpPr>
        <p:spPr bwMode="auto">
          <a:xfrm>
            <a:off x="6802438" y="5013325"/>
            <a:ext cx="287337"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6109" name="AutoShape 29"/>
          <p:cNvSpPr>
            <a:spLocks noChangeArrowheads="1"/>
          </p:cNvSpPr>
          <p:nvPr/>
        </p:nvSpPr>
        <p:spPr bwMode="auto">
          <a:xfrm>
            <a:off x="7739063" y="5013325"/>
            <a:ext cx="287337"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6110" name="Text Box 30"/>
          <p:cNvSpPr txBox="1">
            <a:spLocks noChangeArrowheads="1"/>
          </p:cNvSpPr>
          <p:nvPr/>
        </p:nvSpPr>
        <p:spPr bwMode="auto">
          <a:xfrm>
            <a:off x="611188" y="3998913"/>
            <a:ext cx="7993062" cy="366712"/>
          </a:xfrm>
          <a:prstGeom prst="rect">
            <a:avLst/>
          </a:prstGeom>
          <a:noFill/>
          <a:ln w="9525">
            <a:noFill/>
            <a:miter lim="800000"/>
            <a:headEnd/>
            <a:tailEnd/>
          </a:ln>
          <a:effectLst/>
        </p:spPr>
        <p:txBody>
          <a:bodyPr>
            <a:spAutoFit/>
          </a:bodyPr>
          <a:lstStyle/>
          <a:p>
            <a:r>
              <a:rPr lang="en-US" altLang="ja-JP"/>
              <a:t> ①</a:t>
            </a:r>
            <a:r>
              <a:rPr lang="ja-JP" altLang="en-US"/>
              <a:t>　　　　 ②　　　　　③　　　　 ④　　　　 ⑤　　　　　⑥　　　　 ⑦　　　　 ⑧　　　　　⑨</a:t>
            </a:r>
          </a:p>
        </p:txBody>
      </p:sp>
      <p:sp>
        <p:nvSpPr>
          <p:cNvPr id="25" name="AutoShape 7"/>
          <p:cNvSpPr>
            <a:spLocks noChangeArrowheads="1"/>
          </p:cNvSpPr>
          <p:nvPr/>
        </p:nvSpPr>
        <p:spPr bwMode="auto">
          <a:xfrm>
            <a:off x="3419475"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400" b="1"/>
              <a:t>土地買収価格及び</a:t>
            </a:r>
          </a:p>
          <a:p>
            <a:pPr algn="ctr"/>
            <a:r>
              <a:rPr lang="ja-JP" altLang="en-US" sz="1400" b="1"/>
              <a:t>補償金額の算定</a:t>
            </a:r>
          </a:p>
        </p:txBody>
      </p:sp>
    </p:spTree>
    <p:extLst>
      <p:ext uri="{BB962C8B-B14F-4D97-AF65-F5344CB8AC3E}">
        <p14:creationId xmlns:p14="http://schemas.microsoft.com/office/powerpoint/2010/main" val="769072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noFill/>
          <a:ln/>
        </p:spPr>
        <p:txBody>
          <a:bodyPr/>
          <a:lstStyle/>
          <a:p>
            <a:r>
              <a:rPr lang="ja-JP" altLang="en-US"/>
              <a:t>２．用地確定（丈量図の作成）</a:t>
            </a:r>
          </a:p>
        </p:txBody>
      </p:sp>
      <p:sp>
        <p:nvSpPr>
          <p:cNvPr id="47122" name="Rectangle 18"/>
          <p:cNvSpPr>
            <a:spLocks noGrp="1" noChangeArrowheads="1"/>
          </p:cNvSpPr>
          <p:nvPr>
            <p:ph type="body" idx="1"/>
          </p:nvPr>
        </p:nvSpPr>
        <p:spPr>
          <a:xfrm>
            <a:off x="468313" y="1484784"/>
            <a:ext cx="8229600" cy="2160117"/>
          </a:xfrm>
          <a:noFill/>
          <a:ln>
            <a:solidFill>
              <a:schemeClr val="tx1"/>
            </a:solidFill>
          </a:ln>
        </p:spPr>
        <p:txBody>
          <a:bodyPr anchor="ctr">
            <a:normAutofit lnSpcReduction="10000"/>
          </a:bodyPr>
          <a:lstStyle/>
          <a:p>
            <a:pPr>
              <a:buFontTx/>
              <a:buNone/>
            </a:pPr>
            <a:r>
              <a:rPr lang="ja-JP" altLang="en-US" dirty="0"/>
              <a:t>　　</a:t>
            </a:r>
            <a:r>
              <a:rPr lang="ja-JP" altLang="en-US" dirty="0" smtClean="0"/>
              <a:t>買収させていただく土地</a:t>
            </a:r>
            <a:r>
              <a:rPr lang="ja-JP" altLang="en-US" dirty="0"/>
              <a:t>の区域や面積</a:t>
            </a:r>
            <a:r>
              <a:rPr lang="ja-JP" altLang="en-US" dirty="0" smtClean="0"/>
              <a:t>を</a:t>
            </a:r>
            <a:endParaRPr lang="en-US" altLang="ja-JP" dirty="0" smtClean="0"/>
          </a:p>
          <a:p>
            <a:pPr>
              <a:buFontTx/>
              <a:buNone/>
            </a:pPr>
            <a:r>
              <a:rPr lang="ja-JP" altLang="en-US" dirty="0"/>
              <a:t>　</a:t>
            </a:r>
            <a:r>
              <a:rPr lang="ja-JP" altLang="en-US" dirty="0" smtClean="0"/>
              <a:t>　確定</a:t>
            </a:r>
            <a:r>
              <a:rPr lang="ja-JP" altLang="en-US" dirty="0"/>
              <a:t>する為</a:t>
            </a:r>
            <a:r>
              <a:rPr lang="ja-JP" altLang="en-US" dirty="0" smtClean="0"/>
              <a:t>に関係者の</a:t>
            </a:r>
            <a:r>
              <a:rPr lang="ja-JP" altLang="en-US" dirty="0"/>
              <a:t>みな</a:t>
            </a:r>
            <a:r>
              <a:rPr lang="ja-JP" altLang="en-US" dirty="0" smtClean="0"/>
              <a:t>さま</a:t>
            </a:r>
            <a:r>
              <a:rPr lang="ja-JP" altLang="en-US" dirty="0"/>
              <a:t>に</a:t>
            </a:r>
            <a:r>
              <a:rPr lang="ja-JP" altLang="en-US" dirty="0" smtClean="0"/>
              <a:t>、</a:t>
            </a:r>
            <a:endParaRPr lang="en-US" altLang="ja-JP" dirty="0" smtClean="0"/>
          </a:p>
          <a:p>
            <a:pPr>
              <a:buFontTx/>
              <a:buNone/>
            </a:pPr>
            <a:r>
              <a:rPr lang="ja-JP" altLang="en-US" dirty="0"/>
              <a:t>　</a:t>
            </a:r>
            <a:r>
              <a:rPr lang="ja-JP" altLang="en-US" dirty="0" smtClean="0"/>
              <a:t>　現地での立ち会いにご協力いただき</a:t>
            </a:r>
            <a:endParaRPr lang="en-US" altLang="ja-JP" dirty="0" smtClean="0"/>
          </a:p>
          <a:p>
            <a:pPr>
              <a:buFontTx/>
              <a:buNone/>
            </a:pPr>
            <a:r>
              <a:rPr lang="ja-JP" altLang="en-US" dirty="0"/>
              <a:t>　</a:t>
            </a:r>
            <a:r>
              <a:rPr lang="ja-JP" altLang="en-US" dirty="0" smtClean="0"/>
              <a:t>　丈量図を作成</a:t>
            </a:r>
            <a:r>
              <a:rPr lang="ja-JP" altLang="en-US" dirty="0"/>
              <a:t>いたします。</a:t>
            </a:r>
          </a:p>
        </p:txBody>
      </p:sp>
      <p:sp>
        <p:nvSpPr>
          <p:cNvPr id="47123" name="AutoShape 19"/>
          <p:cNvSpPr>
            <a:spLocks noChangeArrowheads="1"/>
          </p:cNvSpPr>
          <p:nvPr/>
        </p:nvSpPr>
        <p:spPr bwMode="auto">
          <a:xfrm>
            <a:off x="611188" y="4365625"/>
            <a:ext cx="503237" cy="1943100"/>
          </a:xfrm>
          <a:prstGeom prst="flowChartProcess">
            <a:avLst/>
          </a:prstGeom>
          <a:solidFill>
            <a:schemeClr val="bg1"/>
          </a:solidFill>
          <a:ln w="9525">
            <a:solidFill>
              <a:schemeClr val="tx1"/>
            </a:solidFill>
            <a:miter lim="800000"/>
            <a:headEnd/>
            <a:tailEnd/>
          </a:ln>
          <a:effectLst/>
        </p:spPr>
        <p:txBody>
          <a:bodyPr vert="eaVert" wrap="none" anchor="ctr"/>
          <a:lstStyle/>
          <a:p>
            <a:pPr algn="ctr"/>
            <a:r>
              <a:rPr lang="ja-JP" altLang="en-US" sz="1600" b="1" dirty="0"/>
              <a:t>事業内容の説明</a:t>
            </a:r>
          </a:p>
        </p:txBody>
      </p:sp>
      <p:sp>
        <p:nvSpPr>
          <p:cNvPr id="47124" name="AutoShape 20"/>
          <p:cNvSpPr>
            <a:spLocks noChangeArrowheads="1"/>
          </p:cNvSpPr>
          <p:nvPr/>
        </p:nvSpPr>
        <p:spPr bwMode="auto">
          <a:xfrm>
            <a:off x="1546225" y="4365625"/>
            <a:ext cx="504825" cy="1943100"/>
          </a:xfrm>
          <a:prstGeom prst="flowChartProcess">
            <a:avLst/>
          </a:prstGeom>
          <a:solidFill>
            <a:srgbClr val="FFFF00"/>
          </a:solidFill>
          <a:ln w="9525">
            <a:solidFill>
              <a:schemeClr val="tx1"/>
            </a:solidFill>
            <a:miter lim="800000"/>
            <a:headEnd/>
            <a:tailEnd/>
          </a:ln>
          <a:effectLst/>
        </p:spPr>
        <p:txBody>
          <a:bodyPr vert="eaVert" wrap="none" anchor="ctr"/>
          <a:lstStyle/>
          <a:p>
            <a:pPr algn="ctr"/>
            <a:r>
              <a:rPr lang="ja-JP" altLang="en-US" sz="1600" b="1"/>
              <a:t>用　地　確　定</a:t>
            </a:r>
          </a:p>
          <a:p>
            <a:pPr algn="ctr"/>
            <a:r>
              <a:rPr lang="ja-JP" altLang="en-US" sz="1600" b="1"/>
              <a:t>（丈量図の作成）</a:t>
            </a:r>
          </a:p>
        </p:txBody>
      </p:sp>
      <p:sp>
        <p:nvSpPr>
          <p:cNvPr id="47125" name="AutoShape 21"/>
          <p:cNvSpPr>
            <a:spLocks noChangeArrowheads="1"/>
          </p:cNvSpPr>
          <p:nvPr/>
        </p:nvSpPr>
        <p:spPr bwMode="auto">
          <a:xfrm>
            <a:off x="2482850"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建　物　等　の</a:t>
            </a:r>
          </a:p>
          <a:p>
            <a:pPr algn="ctr"/>
            <a:r>
              <a:rPr lang="ja-JP" altLang="en-US" sz="1600" b="1"/>
              <a:t>物　件　調　査</a:t>
            </a:r>
          </a:p>
        </p:txBody>
      </p:sp>
      <p:sp>
        <p:nvSpPr>
          <p:cNvPr id="47127" name="AutoShape 23"/>
          <p:cNvSpPr>
            <a:spLocks noChangeArrowheads="1"/>
          </p:cNvSpPr>
          <p:nvPr/>
        </p:nvSpPr>
        <p:spPr bwMode="auto">
          <a:xfrm>
            <a:off x="4354513"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交 渉 と 契 約</a:t>
            </a:r>
          </a:p>
        </p:txBody>
      </p:sp>
      <p:sp>
        <p:nvSpPr>
          <p:cNvPr id="47128" name="AutoShape 24"/>
          <p:cNvSpPr>
            <a:spLocks noChangeArrowheads="1"/>
          </p:cNvSpPr>
          <p:nvPr/>
        </p:nvSpPr>
        <p:spPr bwMode="auto">
          <a:xfrm>
            <a:off x="5291138"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所有権移転登記</a:t>
            </a:r>
          </a:p>
          <a:p>
            <a:pPr algn="ctr"/>
            <a:r>
              <a:rPr lang="ja-JP" altLang="en-US" sz="1600" b="1"/>
              <a:t>及び</a:t>
            </a:r>
            <a:r>
              <a:rPr lang="ja-JP" altLang="en-US" b="1"/>
              <a:t>支払い</a:t>
            </a:r>
          </a:p>
        </p:txBody>
      </p:sp>
      <p:sp>
        <p:nvSpPr>
          <p:cNvPr id="47129" name="AutoShape 25"/>
          <p:cNvSpPr>
            <a:spLocks noChangeArrowheads="1"/>
          </p:cNvSpPr>
          <p:nvPr/>
        </p:nvSpPr>
        <p:spPr bwMode="auto">
          <a:xfrm>
            <a:off x="1187450"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7130" name="AutoShape 26"/>
          <p:cNvSpPr>
            <a:spLocks noChangeArrowheads="1"/>
          </p:cNvSpPr>
          <p:nvPr/>
        </p:nvSpPr>
        <p:spPr bwMode="auto">
          <a:xfrm>
            <a:off x="2122488" y="5013325"/>
            <a:ext cx="288925"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7131" name="AutoShape 27"/>
          <p:cNvSpPr>
            <a:spLocks noChangeArrowheads="1"/>
          </p:cNvSpPr>
          <p:nvPr/>
        </p:nvSpPr>
        <p:spPr bwMode="auto">
          <a:xfrm>
            <a:off x="3059113" y="5013325"/>
            <a:ext cx="287337"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7132" name="AutoShape 28"/>
          <p:cNvSpPr>
            <a:spLocks noChangeArrowheads="1"/>
          </p:cNvSpPr>
          <p:nvPr/>
        </p:nvSpPr>
        <p:spPr bwMode="auto">
          <a:xfrm>
            <a:off x="3994150"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7133" name="AutoShape 29"/>
          <p:cNvSpPr>
            <a:spLocks noChangeArrowheads="1"/>
          </p:cNvSpPr>
          <p:nvPr/>
        </p:nvSpPr>
        <p:spPr bwMode="auto">
          <a:xfrm>
            <a:off x="6227763"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dirty="0"/>
              <a:t>建物等の移転・撤去</a:t>
            </a:r>
          </a:p>
        </p:txBody>
      </p:sp>
      <p:sp>
        <p:nvSpPr>
          <p:cNvPr id="47134" name="AutoShape 30"/>
          <p:cNvSpPr>
            <a:spLocks noChangeArrowheads="1"/>
          </p:cNvSpPr>
          <p:nvPr/>
        </p:nvSpPr>
        <p:spPr bwMode="auto">
          <a:xfrm>
            <a:off x="7162800"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工　事　着　手</a:t>
            </a:r>
          </a:p>
        </p:txBody>
      </p:sp>
      <p:sp>
        <p:nvSpPr>
          <p:cNvPr id="47135" name="AutoShape 31"/>
          <p:cNvSpPr>
            <a:spLocks noChangeArrowheads="1"/>
          </p:cNvSpPr>
          <p:nvPr/>
        </p:nvSpPr>
        <p:spPr bwMode="auto">
          <a:xfrm>
            <a:off x="8099425"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b="1"/>
              <a:t>供用の開始</a:t>
            </a:r>
          </a:p>
        </p:txBody>
      </p:sp>
      <p:sp>
        <p:nvSpPr>
          <p:cNvPr id="47136" name="AutoShape 32"/>
          <p:cNvSpPr>
            <a:spLocks noChangeArrowheads="1"/>
          </p:cNvSpPr>
          <p:nvPr/>
        </p:nvSpPr>
        <p:spPr bwMode="auto">
          <a:xfrm>
            <a:off x="4930775"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7137" name="AutoShape 33"/>
          <p:cNvSpPr>
            <a:spLocks noChangeArrowheads="1"/>
          </p:cNvSpPr>
          <p:nvPr/>
        </p:nvSpPr>
        <p:spPr bwMode="auto">
          <a:xfrm>
            <a:off x="5867400"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7138" name="AutoShape 34"/>
          <p:cNvSpPr>
            <a:spLocks noChangeArrowheads="1"/>
          </p:cNvSpPr>
          <p:nvPr/>
        </p:nvSpPr>
        <p:spPr bwMode="auto">
          <a:xfrm>
            <a:off x="6802438" y="5013325"/>
            <a:ext cx="287337"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7139" name="AutoShape 35"/>
          <p:cNvSpPr>
            <a:spLocks noChangeArrowheads="1"/>
          </p:cNvSpPr>
          <p:nvPr/>
        </p:nvSpPr>
        <p:spPr bwMode="auto">
          <a:xfrm>
            <a:off x="7739063" y="5013325"/>
            <a:ext cx="287337"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7140" name="Text Box 36"/>
          <p:cNvSpPr txBox="1">
            <a:spLocks noChangeArrowheads="1"/>
          </p:cNvSpPr>
          <p:nvPr/>
        </p:nvSpPr>
        <p:spPr bwMode="auto">
          <a:xfrm>
            <a:off x="611188" y="3998913"/>
            <a:ext cx="7993062" cy="366712"/>
          </a:xfrm>
          <a:prstGeom prst="rect">
            <a:avLst/>
          </a:prstGeom>
          <a:noFill/>
          <a:ln w="9525">
            <a:noFill/>
            <a:miter lim="800000"/>
            <a:headEnd/>
            <a:tailEnd/>
          </a:ln>
          <a:effectLst/>
        </p:spPr>
        <p:txBody>
          <a:bodyPr>
            <a:spAutoFit/>
          </a:bodyPr>
          <a:lstStyle/>
          <a:p>
            <a:r>
              <a:rPr lang="en-US" altLang="ja-JP"/>
              <a:t> ①</a:t>
            </a:r>
            <a:r>
              <a:rPr lang="ja-JP" altLang="en-US"/>
              <a:t>　　　　 ②　　　　　③　　　　 ④　　　　 ⑤　　　　　⑥　　　　 ⑦　　　　 ⑧　　　　　⑨</a:t>
            </a:r>
          </a:p>
        </p:txBody>
      </p:sp>
      <p:sp>
        <p:nvSpPr>
          <p:cNvPr id="23" name="AutoShape 22"/>
          <p:cNvSpPr>
            <a:spLocks noChangeArrowheads="1"/>
          </p:cNvSpPr>
          <p:nvPr/>
        </p:nvSpPr>
        <p:spPr bwMode="auto">
          <a:xfrm>
            <a:off x="3419475"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400" b="1"/>
              <a:t>土地買収価格及び</a:t>
            </a:r>
          </a:p>
          <a:p>
            <a:pPr algn="ctr"/>
            <a:r>
              <a:rPr lang="ja-JP" altLang="en-US" sz="1400" b="1"/>
              <a:t>補償金額の算定</a:t>
            </a:r>
          </a:p>
        </p:txBody>
      </p:sp>
    </p:spTree>
    <p:extLst>
      <p:ext uri="{BB962C8B-B14F-4D97-AF65-F5344CB8AC3E}">
        <p14:creationId xmlns:p14="http://schemas.microsoft.com/office/powerpoint/2010/main" val="2903216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noFill/>
          <a:ln/>
        </p:spPr>
        <p:txBody>
          <a:bodyPr/>
          <a:lstStyle/>
          <a:p>
            <a:r>
              <a:rPr lang="ja-JP" altLang="en-US"/>
              <a:t>３．建物等の物件調査</a:t>
            </a:r>
          </a:p>
        </p:txBody>
      </p:sp>
      <p:sp>
        <p:nvSpPr>
          <p:cNvPr id="48144" name="Rectangle 16"/>
          <p:cNvSpPr>
            <a:spLocks noGrp="1" noChangeArrowheads="1"/>
          </p:cNvSpPr>
          <p:nvPr>
            <p:ph type="body" idx="1"/>
          </p:nvPr>
        </p:nvSpPr>
        <p:spPr>
          <a:xfrm>
            <a:off x="457200" y="1671638"/>
            <a:ext cx="8229600" cy="1541338"/>
          </a:xfrm>
          <a:noFill/>
          <a:ln>
            <a:solidFill>
              <a:schemeClr val="tx1"/>
            </a:solidFill>
          </a:ln>
        </p:spPr>
        <p:txBody>
          <a:bodyPr anchor="ctr"/>
          <a:lstStyle/>
          <a:p>
            <a:pPr>
              <a:buFontTx/>
              <a:buNone/>
            </a:pPr>
            <a:r>
              <a:rPr lang="ja-JP" altLang="en-US" dirty="0"/>
              <a:t>　</a:t>
            </a:r>
            <a:r>
              <a:rPr lang="ja-JP" altLang="en-US" dirty="0" smtClean="0"/>
              <a:t>　建物</a:t>
            </a:r>
            <a:r>
              <a:rPr lang="ja-JP" altLang="en-US" dirty="0"/>
              <a:t>や工作物などの移転や撤去に</a:t>
            </a:r>
            <a:r>
              <a:rPr lang="ja-JP" altLang="en-US" dirty="0" smtClean="0"/>
              <a:t>伴う補償</a:t>
            </a:r>
            <a:endParaRPr lang="en-US" altLang="ja-JP" dirty="0" smtClean="0"/>
          </a:p>
          <a:p>
            <a:pPr>
              <a:buFontTx/>
              <a:buNone/>
            </a:pPr>
            <a:r>
              <a:rPr lang="ja-JP" altLang="en-US" dirty="0"/>
              <a:t>　</a:t>
            </a:r>
            <a:r>
              <a:rPr lang="ja-JP" altLang="en-US" dirty="0" smtClean="0"/>
              <a:t>を、適正に算定</a:t>
            </a:r>
            <a:r>
              <a:rPr lang="ja-JP" altLang="en-US" dirty="0"/>
              <a:t>する</a:t>
            </a:r>
            <a:r>
              <a:rPr lang="ja-JP" altLang="en-US" dirty="0" smtClean="0"/>
              <a:t>ために調査</a:t>
            </a:r>
            <a:r>
              <a:rPr lang="ja-JP" altLang="en-US" dirty="0"/>
              <a:t>いたします</a:t>
            </a:r>
            <a:r>
              <a:rPr lang="ja-JP" altLang="en-US" dirty="0" smtClean="0"/>
              <a:t>。</a:t>
            </a:r>
          </a:p>
        </p:txBody>
      </p:sp>
      <p:sp>
        <p:nvSpPr>
          <p:cNvPr id="48145" name="AutoShape 17"/>
          <p:cNvSpPr>
            <a:spLocks noChangeArrowheads="1"/>
          </p:cNvSpPr>
          <p:nvPr/>
        </p:nvSpPr>
        <p:spPr bwMode="auto">
          <a:xfrm>
            <a:off x="611188" y="4365625"/>
            <a:ext cx="503237" cy="1943100"/>
          </a:xfrm>
          <a:prstGeom prst="flowChartProcess">
            <a:avLst/>
          </a:prstGeom>
          <a:solidFill>
            <a:schemeClr val="bg1"/>
          </a:solidFill>
          <a:ln w="9525">
            <a:solidFill>
              <a:schemeClr val="tx1"/>
            </a:solidFill>
            <a:miter lim="800000"/>
            <a:headEnd/>
            <a:tailEnd/>
          </a:ln>
          <a:effectLst/>
        </p:spPr>
        <p:txBody>
          <a:bodyPr vert="eaVert" wrap="none" anchor="ctr"/>
          <a:lstStyle/>
          <a:p>
            <a:pPr algn="ctr"/>
            <a:r>
              <a:rPr lang="ja-JP" altLang="en-US" sz="1600" b="1"/>
              <a:t>事業内容の説明</a:t>
            </a:r>
          </a:p>
        </p:txBody>
      </p:sp>
      <p:sp>
        <p:nvSpPr>
          <p:cNvPr id="48146" name="AutoShape 18"/>
          <p:cNvSpPr>
            <a:spLocks noChangeArrowheads="1"/>
          </p:cNvSpPr>
          <p:nvPr/>
        </p:nvSpPr>
        <p:spPr bwMode="auto">
          <a:xfrm>
            <a:off x="1546225"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用　地　確　定</a:t>
            </a:r>
          </a:p>
          <a:p>
            <a:pPr algn="ctr"/>
            <a:r>
              <a:rPr lang="ja-JP" altLang="en-US" sz="1600" b="1"/>
              <a:t>（丈量図の作成）</a:t>
            </a:r>
          </a:p>
        </p:txBody>
      </p:sp>
      <p:sp>
        <p:nvSpPr>
          <p:cNvPr id="48147" name="AutoShape 19"/>
          <p:cNvSpPr>
            <a:spLocks noChangeArrowheads="1"/>
          </p:cNvSpPr>
          <p:nvPr/>
        </p:nvSpPr>
        <p:spPr bwMode="auto">
          <a:xfrm>
            <a:off x="2482850" y="4365625"/>
            <a:ext cx="504825" cy="1943100"/>
          </a:xfrm>
          <a:prstGeom prst="flowChartProcess">
            <a:avLst/>
          </a:prstGeom>
          <a:solidFill>
            <a:srgbClr val="FFFF00"/>
          </a:solidFill>
          <a:ln w="9525">
            <a:solidFill>
              <a:schemeClr val="tx1"/>
            </a:solidFill>
            <a:miter lim="800000"/>
            <a:headEnd/>
            <a:tailEnd/>
          </a:ln>
          <a:effectLst/>
        </p:spPr>
        <p:txBody>
          <a:bodyPr vert="eaVert" wrap="none" anchor="ctr"/>
          <a:lstStyle/>
          <a:p>
            <a:pPr algn="ctr"/>
            <a:r>
              <a:rPr lang="ja-JP" altLang="en-US" sz="1600" b="1"/>
              <a:t>建　物　等　の</a:t>
            </a:r>
          </a:p>
          <a:p>
            <a:pPr algn="ctr"/>
            <a:r>
              <a:rPr lang="ja-JP" altLang="en-US" sz="1600" b="1"/>
              <a:t>物　件　調　査</a:t>
            </a:r>
          </a:p>
        </p:txBody>
      </p:sp>
      <p:sp>
        <p:nvSpPr>
          <p:cNvPr id="48149" name="AutoShape 21"/>
          <p:cNvSpPr>
            <a:spLocks noChangeArrowheads="1"/>
          </p:cNvSpPr>
          <p:nvPr/>
        </p:nvSpPr>
        <p:spPr bwMode="auto">
          <a:xfrm>
            <a:off x="4354513"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交 渉 と 契 約</a:t>
            </a:r>
          </a:p>
        </p:txBody>
      </p:sp>
      <p:sp>
        <p:nvSpPr>
          <p:cNvPr id="48150" name="AutoShape 22"/>
          <p:cNvSpPr>
            <a:spLocks noChangeArrowheads="1"/>
          </p:cNvSpPr>
          <p:nvPr/>
        </p:nvSpPr>
        <p:spPr bwMode="auto">
          <a:xfrm>
            <a:off x="5291138"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所有権移転登記</a:t>
            </a:r>
          </a:p>
          <a:p>
            <a:pPr algn="ctr"/>
            <a:r>
              <a:rPr lang="ja-JP" altLang="en-US" sz="1600" b="1"/>
              <a:t>及び</a:t>
            </a:r>
            <a:r>
              <a:rPr lang="ja-JP" altLang="en-US" b="1"/>
              <a:t>支払い</a:t>
            </a:r>
          </a:p>
        </p:txBody>
      </p:sp>
      <p:sp>
        <p:nvSpPr>
          <p:cNvPr id="48151" name="AutoShape 23"/>
          <p:cNvSpPr>
            <a:spLocks noChangeArrowheads="1"/>
          </p:cNvSpPr>
          <p:nvPr/>
        </p:nvSpPr>
        <p:spPr bwMode="auto">
          <a:xfrm>
            <a:off x="1187450"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8152" name="AutoShape 24"/>
          <p:cNvSpPr>
            <a:spLocks noChangeArrowheads="1"/>
          </p:cNvSpPr>
          <p:nvPr/>
        </p:nvSpPr>
        <p:spPr bwMode="auto">
          <a:xfrm>
            <a:off x="2122488" y="5013325"/>
            <a:ext cx="288925"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8153" name="AutoShape 25"/>
          <p:cNvSpPr>
            <a:spLocks noChangeArrowheads="1"/>
          </p:cNvSpPr>
          <p:nvPr/>
        </p:nvSpPr>
        <p:spPr bwMode="auto">
          <a:xfrm>
            <a:off x="3059113" y="5013325"/>
            <a:ext cx="287337"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8154" name="AutoShape 26"/>
          <p:cNvSpPr>
            <a:spLocks noChangeArrowheads="1"/>
          </p:cNvSpPr>
          <p:nvPr/>
        </p:nvSpPr>
        <p:spPr bwMode="auto">
          <a:xfrm>
            <a:off x="3994150"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8155" name="AutoShape 27"/>
          <p:cNvSpPr>
            <a:spLocks noChangeArrowheads="1"/>
          </p:cNvSpPr>
          <p:nvPr/>
        </p:nvSpPr>
        <p:spPr bwMode="auto">
          <a:xfrm>
            <a:off x="6227763"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dirty="0"/>
              <a:t>建物等の移転・撤去</a:t>
            </a:r>
          </a:p>
        </p:txBody>
      </p:sp>
      <p:sp>
        <p:nvSpPr>
          <p:cNvPr id="48156" name="AutoShape 28"/>
          <p:cNvSpPr>
            <a:spLocks noChangeArrowheads="1"/>
          </p:cNvSpPr>
          <p:nvPr/>
        </p:nvSpPr>
        <p:spPr bwMode="auto">
          <a:xfrm>
            <a:off x="7162800"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工　事　着　手</a:t>
            </a:r>
          </a:p>
        </p:txBody>
      </p:sp>
      <p:sp>
        <p:nvSpPr>
          <p:cNvPr id="48157" name="AutoShape 29"/>
          <p:cNvSpPr>
            <a:spLocks noChangeArrowheads="1"/>
          </p:cNvSpPr>
          <p:nvPr/>
        </p:nvSpPr>
        <p:spPr bwMode="auto">
          <a:xfrm>
            <a:off x="8099425"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b="1"/>
              <a:t>供用の開始</a:t>
            </a:r>
          </a:p>
        </p:txBody>
      </p:sp>
      <p:sp>
        <p:nvSpPr>
          <p:cNvPr id="48158" name="AutoShape 30"/>
          <p:cNvSpPr>
            <a:spLocks noChangeArrowheads="1"/>
          </p:cNvSpPr>
          <p:nvPr/>
        </p:nvSpPr>
        <p:spPr bwMode="auto">
          <a:xfrm>
            <a:off x="4930775"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8159" name="AutoShape 31"/>
          <p:cNvSpPr>
            <a:spLocks noChangeArrowheads="1"/>
          </p:cNvSpPr>
          <p:nvPr/>
        </p:nvSpPr>
        <p:spPr bwMode="auto">
          <a:xfrm>
            <a:off x="5867400"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8160" name="AutoShape 32"/>
          <p:cNvSpPr>
            <a:spLocks noChangeArrowheads="1"/>
          </p:cNvSpPr>
          <p:nvPr/>
        </p:nvSpPr>
        <p:spPr bwMode="auto">
          <a:xfrm>
            <a:off x="6802438" y="5013325"/>
            <a:ext cx="287337"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8161" name="AutoShape 33"/>
          <p:cNvSpPr>
            <a:spLocks noChangeArrowheads="1"/>
          </p:cNvSpPr>
          <p:nvPr/>
        </p:nvSpPr>
        <p:spPr bwMode="auto">
          <a:xfrm>
            <a:off x="7739063" y="5013325"/>
            <a:ext cx="287337"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8162" name="Text Box 34"/>
          <p:cNvSpPr txBox="1">
            <a:spLocks noChangeArrowheads="1"/>
          </p:cNvSpPr>
          <p:nvPr/>
        </p:nvSpPr>
        <p:spPr bwMode="auto">
          <a:xfrm>
            <a:off x="611188" y="3998913"/>
            <a:ext cx="7993062" cy="366712"/>
          </a:xfrm>
          <a:prstGeom prst="rect">
            <a:avLst/>
          </a:prstGeom>
          <a:noFill/>
          <a:ln w="9525">
            <a:noFill/>
            <a:miter lim="800000"/>
            <a:headEnd/>
            <a:tailEnd/>
          </a:ln>
          <a:effectLst/>
        </p:spPr>
        <p:txBody>
          <a:bodyPr>
            <a:spAutoFit/>
          </a:bodyPr>
          <a:lstStyle/>
          <a:p>
            <a:r>
              <a:rPr lang="en-US" altLang="ja-JP"/>
              <a:t> ①</a:t>
            </a:r>
            <a:r>
              <a:rPr lang="ja-JP" altLang="en-US"/>
              <a:t>　　　　 ②　　　　　③　　　　 ④　　　　 ⑤　　　　　⑥　　　　 ⑦　　　　 ⑧　　　　　⑨</a:t>
            </a:r>
          </a:p>
        </p:txBody>
      </p:sp>
      <p:sp>
        <p:nvSpPr>
          <p:cNvPr id="23" name="AutoShape 20"/>
          <p:cNvSpPr>
            <a:spLocks noChangeArrowheads="1"/>
          </p:cNvSpPr>
          <p:nvPr/>
        </p:nvSpPr>
        <p:spPr bwMode="auto">
          <a:xfrm>
            <a:off x="3419475"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400" b="1"/>
              <a:t>土地買収価格及び</a:t>
            </a:r>
          </a:p>
          <a:p>
            <a:pPr algn="ctr"/>
            <a:r>
              <a:rPr lang="ja-JP" altLang="en-US" sz="1400" b="1"/>
              <a:t>補償金額の算定</a:t>
            </a:r>
          </a:p>
        </p:txBody>
      </p:sp>
    </p:spTree>
    <p:extLst>
      <p:ext uri="{BB962C8B-B14F-4D97-AF65-F5344CB8AC3E}">
        <p14:creationId xmlns:p14="http://schemas.microsoft.com/office/powerpoint/2010/main" val="1669339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noFill/>
          <a:ln/>
        </p:spPr>
        <p:txBody>
          <a:bodyPr/>
          <a:lstStyle/>
          <a:p>
            <a:r>
              <a:rPr lang="ja-JP" altLang="en-US" sz="3600"/>
              <a:t>４．土地買収価格及び補償金額の算定</a:t>
            </a:r>
          </a:p>
        </p:txBody>
      </p:sp>
      <p:sp>
        <p:nvSpPr>
          <p:cNvPr id="49168" name="Rectangle 16"/>
          <p:cNvSpPr>
            <a:spLocks noGrp="1" noChangeArrowheads="1"/>
          </p:cNvSpPr>
          <p:nvPr>
            <p:ph type="body" idx="1"/>
          </p:nvPr>
        </p:nvSpPr>
        <p:spPr>
          <a:xfrm>
            <a:off x="457200" y="1671638"/>
            <a:ext cx="8363272" cy="2189162"/>
          </a:xfrm>
          <a:noFill/>
          <a:ln>
            <a:solidFill>
              <a:schemeClr val="tx1"/>
            </a:solidFill>
          </a:ln>
        </p:spPr>
        <p:txBody>
          <a:bodyPr>
            <a:normAutofit lnSpcReduction="10000"/>
          </a:bodyPr>
          <a:lstStyle/>
          <a:p>
            <a:pPr>
              <a:lnSpc>
                <a:spcPct val="150000"/>
              </a:lnSpc>
              <a:buFontTx/>
              <a:buNone/>
            </a:pPr>
            <a:r>
              <a:rPr lang="ja-JP" altLang="en-US" dirty="0">
                <a:solidFill>
                  <a:srgbClr val="000000"/>
                </a:solidFill>
              </a:rPr>
              <a:t>　</a:t>
            </a:r>
            <a:r>
              <a:rPr lang="ja-JP" altLang="en-US" dirty="0" smtClean="0">
                <a:solidFill>
                  <a:srgbClr val="000000"/>
                </a:solidFill>
              </a:rPr>
              <a:t>　土地買収価格や建物等の移転や撤去に伴う</a:t>
            </a:r>
            <a:r>
              <a:rPr lang="ja-JP" altLang="en-US" dirty="0">
                <a:solidFill>
                  <a:srgbClr val="000000"/>
                </a:solidFill>
              </a:rPr>
              <a:t>費用</a:t>
            </a:r>
            <a:r>
              <a:rPr lang="ja-JP" altLang="en-US" dirty="0" smtClean="0">
                <a:solidFill>
                  <a:srgbClr val="000000"/>
                </a:solidFill>
              </a:rPr>
              <a:t>等について、公共</a:t>
            </a:r>
            <a:r>
              <a:rPr lang="ja-JP" altLang="en-US" dirty="0">
                <a:solidFill>
                  <a:srgbClr val="000000"/>
                </a:solidFill>
              </a:rPr>
              <a:t>用地の取得に伴う損失補償基準に</a:t>
            </a:r>
            <a:r>
              <a:rPr lang="ja-JP" altLang="en-US" dirty="0" smtClean="0">
                <a:solidFill>
                  <a:srgbClr val="000000"/>
                </a:solidFill>
              </a:rPr>
              <a:t>基づき算定します</a:t>
            </a:r>
            <a:r>
              <a:rPr lang="ja-JP" altLang="en-US" dirty="0">
                <a:solidFill>
                  <a:srgbClr val="000000"/>
                </a:solidFill>
              </a:rPr>
              <a:t>。</a:t>
            </a:r>
          </a:p>
        </p:txBody>
      </p:sp>
      <p:sp>
        <p:nvSpPr>
          <p:cNvPr id="49169" name="AutoShape 17"/>
          <p:cNvSpPr>
            <a:spLocks noChangeArrowheads="1"/>
          </p:cNvSpPr>
          <p:nvPr/>
        </p:nvSpPr>
        <p:spPr bwMode="auto">
          <a:xfrm>
            <a:off x="611188" y="4365625"/>
            <a:ext cx="503237" cy="1943100"/>
          </a:xfrm>
          <a:prstGeom prst="flowChartProcess">
            <a:avLst/>
          </a:prstGeom>
          <a:solidFill>
            <a:schemeClr val="bg1"/>
          </a:solidFill>
          <a:ln w="9525">
            <a:solidFill>
              <a:schemeClr val="tx1"/>
            </a:solidFill>
            <a:miter lim="800000"/>
            <a:headEnd/>
            <a:tailEnd/>
          </a:ln>
          <a:effectLst/>
        </p:spPr>
        <p:txBody>
          <a:bodyPr vert="eaVert" wrap="none" anchor="ctr"/>
          <a:lstStyle/>
          <a:p>
            <a:pPr algn="ctr"/>
            <a:r>
              <a:rPr lang="ja-JP" altLang="en-US" sz="1600" b="1"/>
              <a:t>事業内容の説明</a:t>
            </a:r>
          </a:p>
        </p:txBody>
      </p:sp>
      <p:sp>
        <p:nvSpPr>
          <p:cNvPr id="49170" name="AutoShape 18"/>
          <p:cNvSpPr>
            <a:spLocks noChangeArrowheads="1"/>
          </p:cNvSpPr>
          <p:nvPr/>
        </p:nvSpPr>
        <p:spPr bwMode="auto">
          <a:xfrm>
            <a:off x="1546225"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用　地　確　定</a:t>
            </a:r>
          </a:p>
          <a:p>
            <a:pPr algn="ctr"/>
            <a:r>
              <a:rPr lang="ja-JP" altLang="en-US" sz="1600" b="1"/>
              <a:t>（丈量図の作成）</a:t>
            </a:r>
          </a:p>
        </p:txBody>
      </p:sp>
      <p:sp>
        <p:nvSpPr>
          <p:cNvPr id="49171" name="AutoShape 19"/>
          <p:cNvSpPr>
            <a:spLocks noChangeArrowheads="1"/>
          </p:cNvSpPr>
          <p:nvPr/>
        </p:nvSpPr>
        <p:spPr bwMode="auto">
          <a:xfrm>
            <a:off x="2482850"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建　物　等　の</a:t>
            </a:r>
          </a:p>
          <a:p>
            <a:pPr algn="ctr"/>
            <a:r>
              <a:rPr lang="ja-JP" altLang="en-US" sz="1600" b="1"/>
              <a:t>物　件　調　査</a:t>
            </a:r>
          </a:p>
        </p:txBody>
      </p:sp>
      <p:sp>
        <p:nvSpPr>
          <p:cNvPr id="49173" name="AutoShape 21"/>
          <p:cNvSpPr>
            <a:spLocks noChangeArrowheads="1"/>
          </p:cNvSpPr>
          <p:nvPr/>
        </p:nvSpPr>
        <p:spPr bwMode="auto">
          <a:xfrm>
            <a:off x="4354513"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交 渉 と 契 約</a:t>
            </a:r>
          </a:p>
        </p:txBody>
      </p:sp>
      <p:sp>
        <p:nvSpPr>
          <p:cNvPr id="49174" name="AutoShape 22"/>
          <p:cNvSpPr>
            <a:spLocks noChangeArrowheads="1"/>
          </p:cNvSpPr>
          <p:nvPr/>
        </p:nvSpPr>
        <p:spPr bwMode="auto">
          <a:xfrm>
            <a:off x="5291138"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所有権移転登記</a:t>
            </a:r>
          </a:p>
          <a:p>
            <a:pPr algn="ctr"/>
            <a:r>
              <a:rPr lang="ja-JP" altLang="en-US" sz="1600" b="1"/>
              <a:t>及び</a:t>
            </a:r>
            <a:r>
              <a:rPr lang="ja-JP" altLang="en-US" b="1"/>
              <a:t>支払い</a:t>
            </a:r>
          </a:p>
        </p:txBody>
      </p:sp>
      <p:sp>
        <p:nvSpPr>
          <p:cNvPr id="49175" name="AutoShape 23"/>
          <p:cNvSpPr>
            <a:spLocks noChangeArrowheads="1"/>
          </p:cNvSpPr>
          <p:nvPr/>
        </p:nvSpPr>
        <p:spPr bwMode="auto">
          <a:xfrm>
            <a:off x="1187450"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9176" name="AutoShape 24"/>
          <p:cNvSpPr>
            <a:spLocks noChangeArrowheads="1"/>
          </p:cNvSpPr>
          <p:nvPr/>
        </p:nvSpPr>
        <p:spPr bwMode="auto">
          <a:xfrm>
            <a:off x="2122488" y="5013325"/>
            <a:ext cx="288925"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9177" name="AutoShape 25"/>
          <p:cNvSpPr>
            <a:spLocks noChangeArrowheads="1"/>
          </p:cNvSpPr>
          <p:nvPr/>
        </p:nvSpPr>
        <p:spPr bwMode="auto">
          <a:xfrm>
            <a:off x="3059113" y="5013325"/>
            <a:ext cx="287337"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9178" name="AutoShape 26"/>
          <p:cNvSpPr>
            <a:spLocks noChangeArrowheads="1"/>
          </p:cNvSpPr>
          <p:nvPr/>
        </p:nvSpPr>
        <p:spPr bwMode="auto">
          <a:xfrm>
            <a:off x="3994150"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9179" name="AutoShape 27"/>
          <p:cNvSpPr>
            <a:spLocks noChangeArrowheads="1"/>
          </p:cNvSpPr>
          <p:nvPr/>
        </p:nvSpPr>
        <p:spPr bwMode="auto">
          <a:xfrm>
            <a:off x="6227763"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dirty="0"/>
              <a:t>建物等の移転・撤去</a:t>
            </a:r>
          </a:p>
        </p:txBody>
      </p:sp>
      <p:sp>
        <p:nvSpPr>
          <p:cNvPr id="49180" name="AutoShape 28"/>
          <p:cNvSpPr>
            <a:spLocks noChangeArrowheads="1"/>
          </p:cNvSpPr>
          <p:nvPr/>
        </p:nvSpPr>
        <p:spPr bwMode="auto">
          <a:xfrm>
            <a:off x="7162800"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工　事　着　手</a:t>
            </a:r>
          </a:p>
        </p:txBody>
      </p:sp>
      <p:sp>
        <p:nvSpPr>
          <p:cNvPr id="49181" name="AutoShape 29"/>
          <p:cNvSpPr>
            <a:spLocks noChangeArrowheads="1"/>
          </p:cNvSpPr>
          <p:nvPr/>
        </p:nvSpPr>
        <p:spPr bwMode="auto">
          <a:xfrm>
            <a:off x="8099425"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b="1"/>
              <a:t>供用の開始</a:t>
            </a:r>
          </a:p>
        </p:txBody>
      </p:sp>
      <p:sp>
        <p:nvSpPr>
          <p:cNvPr id="49182" name="AutoShape 30"/>
          <p:cNvSpPr>
            <a:spLocks noChangeArrowheads="1"/>
          </p:cNvSpPr>
          <p:nvPr/>
        </p:nvSpPr>
        <p:spPr bwMode="auto">
          <a:xfrm>
            <a:off x="4930775"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9183" name="AutoShape 31"/>
          <p:cNvSpPr>
            <a:spLocks noChangeArrowheads="1"/>
          </p:cNvSpPr>
          <p:nvPr/>
        </p:nvSpPr>
        <p:spPr bwMode="auto">
          <a:xfrm>
            <a:off x="5867400"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9184" name="AutoShape 32"/>
          <p:cNvSpPr>
            <a:spLocks noChangeArrowheads="1"/>
          </p:cNvSpPr>
          <p:nvPr/>
        </p:nvSpPr>
        <p:spPr bwMode="auto">
          <a:xfrm>
            <a:off x="6802438" y="5013325"/>
            <a:ext cx="287337"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9185" name="AutoShape 33"/>
          <p:cNvSpPr>
            <a:spLocks noChangeArrowheads="1"/>
          </p:cNvSpPr>
          <p:nvPr/>
        </p:nvSpPr>
        <p:spPr bwMode="auto">
          <a:xfrm>
            <a:off x="7739063" y="5013325"/>
            <a:ext cx="287337"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49186" name="Text Box 34"/>
          <p:cNvSpPr txBox="1">
            <a:spLocks noChangeArrowheads="1"/>
          </p:cNvSpPr>
          <p:nvPr/>
        </p:nvSpPr>
        <p:spPr bwMode="auto">
          <a:xfrm>
            <a:off x="611188" y="3998913"/>
            <a:ext cx="7993062" cy="366712"/>
          </a:xfrm>
          <a:prstGeom prst="rect">
            <a:avLst/>
          </a:prstGeom>
          <a:noFill/>
          <a:ln w="9525">
            <a:noFill/>
            <a:miter lim="800000"/>
            <a:headEnd/>
            <a:tailEnd/>
          </a:ln>
          <a:effectLst/>
        </p:spPr>
        <p:txBody>
          <a:bodyPr>
            <a:spAutoFit/>
          </a:bodyPr>
          <a:lstStyle/>
          <a:p>
            <a:r>
              <a:rPr lang="en-US" altLang="ja-JP"/>
              <a:t> ①</a:t>
            </a:r>
            <a:r>
              <a:rPr lang="ja-JP" altLang="en-US"/>
              <a:t>　　　　 ②　　　　　③　　　　 ④　　　　 ⑤　　　　　⑥　　　　 ⑦　　　　 ⑧　　　　　⑨</a:t>
            </a:r>
          </a:p>
        </p:txBody>
      </p:sp>
      <p:sp>
        <p:nvSpPr>
          <p:cNvPr id="23" name="AutoShape 20"/>
          <p:cNvSpPr>
            <a:spLocks noChangeArrowheads="1"/>
          </p:cNvSpPr>
          <p:nvPr/>
        </p:nvSpPr>
        <p:spPr bwMode="auto">
          <a:xfrm>
            <a:off x="3419475" y="4365625"/>
            <a:ext cx="504825" cy="1943100"/>
          </a:xfrm>
          <a:prstGeom prst="flowChartProcess">
            <a:avLst/>
          </a:prstGeom>
          <a:solidFill>
            <a:srgbClr val="FFFF00"/>
          </a:solidFill>
          <a:ln w="9525">
            <a:solidFill>
              <a:schemeClr val="tx1"/>
            </a:solidFill>
            <a:miter lim="800000"/>
            <a:headEnd/>
            <a:tailEnd/>
          </a:ln>
          <a:effectLst/>
        </p:spPr>
        <p:txBody>
          <a:bodyPr vert="eaVert" wrap="none" anchor="ctr"/>
          <a:lstStyle/>
          <a:p>
            <a:pPr algn="ctr"/>
            <a:r>
              <a:rPr lang="ja-JP" altLang="en-US" sz="1400" b="1"/>
              <a:t>土地買収価格及び</a:t>
            </a:r>
          </a:p>
          <a:p>
            <a:pPr algn="ctr"/>
            <a:r>
              <a:rPr lang="ja-JP" altLang="en-US" sz="1400" b="1"/>
              <a:t>補償金額の算定</a:t>
            </a:r>
          </a:p>
        </p:txBody>
      </p:sp>
    </p:spTree>
    <p:extLst>
      <p:ext uri="{BB962C8B-B14F-4D97-AF65-F5344CB8AC3E}">
        <p14:creationId xmlns:p14="http://schemas.microsoft.com/office/powerpoint/2010/main" val="2930737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a:noFill/>
          <a:ln/>
        </p:spPr>
        <p:txBody>
          <a:bodyPr/>
          <a:lstStyle/>
          <a:p>
            <a:r>
              <a:rPr lang="ja-JP" altLang="en-US" sz="4000"/>
              <a:t>５．交　渉　と　契　約</a:t>
            </a:r>
          </a:p>
        </p:txBody>
      </p:sp>
      <p:sp>
        <p:nvSpPr>
          <p:cNvPr id="50192" name="Rectangle 16"/>
          <p:cNvSpPr>
            <a:spLocks noGrp="1" noChangeArrowheads="1"/>
          </p:cNvSpPr>
          <p:nvPr>
            <p:ph type="body" idx="1"/>
          </p:nvPr>
        </p:nvSpPr>
        <p:spPr>
          <a:xfrm>
            <a:off x="457200" y="1916113"/>
            <a:ext cx="8229600" cy="1584895"/>
          </a:xfrm>
          <a:noFill/>
          <a:ln>
            <a:solidFill>
              <a:schemeClr val="tx1"/>
            </a:solidFill>
          </a:ln>
        </p:spPr>
        <p:txBody>
          <a:bodyPr anchor="ctr"/>
          <a:lstStyle/>
          <a:p>
            <a:pPr>
              <a:buFontTx/>
              <a:buNone/>
            </a:pPr>
            <a:r>
              <a:rPr lang="ja-JP" altLang="en-US" dirty="0" smtClean="0"/>
              <a:t>　　算定</a:t>
            </a:r>
            <a:r>
              <a:rPr lang="ja-JP" altLang="en-US" dirty="0"/>
              <a:t>した補償額に基づいて交渉を行い</a:t>
            </a:r>
            <a:r>
              <a:rPr lang="ja-JP" altLang="en-US" dirty="0" smtClean="0"/>
              <a:t>、</a:t>
            </a:r>
            <a:endParaRPr lang="en-US" altLang="ja-JP" dirty="0" smtClean="0"/>
          </a:p>
          <a:p>
            <a:pPr>
              <a:buFontTx/>
              <a:buNone/>
            </a:pPr>
            <a:r>
              <a:rPr lang="ja-JP" altLang="en-US" dirty="0" smtClean="0"/>
              <a:t>　話し合い</a:t>
            </a:r>
            <a:r>
              <a:rPr lang="ja-JP" altLang="en-US" dirty="0"/>
              <a:t>が整いますと契約の締結を行います。</a:t>
            </a:r>
          </a:p>
        </p:txBody>
      </p:sp>
      <p:sp>
        <p:nvSpPr>
          <p:cNvPr id="50193" name="AutoShape 17"/>
          <p:cNvSpPr>
            <a:spLocks noChangeArrowheads="1"/>
          </p:cNvSpPr>
          <p:nvPr/>
        </p:nvSpPr>
        <p:spPr bwMode="auto">
          <a:xfrm>
            <a:off x="611188" y="4365625"/>
            <a:ext cx="503237" cy="1943100"/>
          </a:xfrm>
          <a:prstGeom prst="flowChartProcess">
            <a:avLst/>
          </a:prstGeom>
          <a:solidFill>
            <a:schemeClr val="bg1"/>
          </a:solidFill>
          <a:ln w="9525">
            <a:solidFill>
              <a:schemeClr val="tx1"/>
            </a:solidFill>
            <a:miter lim="800000"/>
            <a:headEnd/>
            <a:tailEnd/>
          </a:ln>
          <a:effectLst/>
        </p:spPr>
        <p:txBody>
          <a:bodyPr vert="eaVert" wrap="none" anchor="ctr"/>
          <a:lstStyle/>
          <a:p>
            <a:pPr algn="ctr"/>
            <a:r>
              <a:rPr lang="ja-JP" altLang="en-US" sz="1600" b="1"/>
              <a:t>事業内容の説明</a:t>
            </a:r>
          </a:p>
        </p:txBody>
      </p:sp>
      <p:sp>
        <p:nvSpPr>
          <p:cNvPr id="50194" name="AutoShape 18"/>
          <p:cNvSpPr>
            <a:spLocks noChangeArrowheads="1"/>
          </p:cNvSpPr>
          <p:nvPr/>
        </p:nvSpPr>
        <p:spPr bwMode="auto">
          <a:xfrm>
            <a:off x="1546225"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用　地　確　定</a:t>
            </a:r>
          </a:p>
          <a:p>
            <a:pPr algn="ctr"/>
            <a:r>
              <a:rPr lang="ja-JP" altLang="en-US" sz="1600" b="1"/>
              <a:t>（丈量図の作成）</a:t>
            </a:r>
          </a:p>
        </p:txBody>
      </p:sp>
      <p:sp>
        <p:nvSpPr>
          <p:cNvPr id="50195" name="AutoShape 19"/>
          <p:cNvSpPr>
            <a:spLocks noChangeArrowheads="1"/>
          </p:cNvSpPr>
          <p:nvPr/>
        </p:nvSpPr>
        <p:spPr bwMode="auto">
          <a:xfrm>
            <a:off x="2482850"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建　物　等　の</a:t>
            </a:r>
          </a:p>
          <a:p>
            <a:pPr algn="ctr"/>
            <a:r>
              <a:rPr lang="ja-JP" altLang="en-US" sz="1600" b="1"/>
              <a:t>物　件　調　査</a:t>
            </a:r>
          </a:p>
        </p:txBody>
      </p:sp>
      <p:sp>
        <p:nvSpPr>
          <p:cNvPr id="50197" name="AutoShape 21"/>
          <p:cNvSpPr>
            <a:spLocks noChangeArrowheads="1"/>
          </p:cNvSpPr>
          <p:nvPr/>
        </p:nvSpPr>
        <p:spPr bwMode="auto">
          <a:xfrm>
            <a:off x="4354513" y="4365625"/>
            <a:ext cx="504825" cy="1943100"/>
          </a:xfrm>
          <a:prstGeom prst="flowChartProcess">
            <a:avLst/>
          </a:prstGeom>
          <a:solidFill>
            <a:srgbClr val="FFFF00"/>
          </a:solidFill>
          <a:ln w="9525">
            <a:solidFill>
              <a:schemeClr val="tx1"/>
            </a:solidFill>
            <a:miter lim="800000"/>
            <a:headEnd/>
            <a:tailEnd/>
          </a:ln>
          <a:effectLst/>
        </p:spPr>
        <p:txBody>
          <a:bodyPr vert="eaVert" wrap="none" anchor="ctr"/>
          <a:lstStyle/>
          <a:p>
            <a:pPr algn="ctr"/>
            <a:r>
              <a:rPr lang="ja-JP" altLang="en-US" sz="1600" b="1"/>
              <a:t>交 渉 と 契 約</a:t>
            </a:r>
          </a:p>
        </p:txBody>
      </p:sp>
      <p:sp>
        <p:nvSpPr>
          <p:cNvPr id="50198" name="AutoShape 22"/>
          <p:cNvSpPr>
            <a:spLocks noChangeArrowheads="1"/>
          </p:cNvSpPr>
          <p:nvPr/>
        </p:nvSpPr>
        <p:spPr bwMode="auto">
          <a:xfrm>
            <a:off x="5291138"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所有権移転登記</a:t>
            </a:r>
          </a:p>
          <a:p>
            <a:pPr algn="ctr"/>
            <a:r>
              <a:rPr lang="ja-JP" altLang="en-US" sz="1600" b="1"/>
              <a:t>及び</a:t>
            </a:r>
            <a:r>
              <a:rPr lang="ja-JP" altLang="en-US" b="1"/>
              <a:t>支払い</a:t>
            </a:r>
          </a:p>
        </p:txBody>
      </p:sp>
      <p:sp>
        <p:nvSpPr>
          <p:cNvPr id="50199" name="AutoShape 23"/>
          <p:cNvSpPr>
            <a:spLocks noChangeArrowheads="1"/>
          </p:cNvSpPr>
          <p:nvPr/>
        </p:nvSpPr>
        <p:spPr bwMode="auto">
          <a:xfrm>
            <a:off x="1187450"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0200" name="AutoShape 24"/>
          <p:cNvSpPr>
            <a:spLocks noChangeArrowheads="1"/>
          </p:cNvSpPr>
          <p:nvPr/>
        </p:nvSpPr>
        <p:spPr bwMode="auto">
          <a:xfrm>
            <a:off x="2122488" y="5013325"/>
            <a:ext cx="288925"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0201" name="AutoShape 25"/>
          <p:cNvSpPr>
            <a:spLocks noChangeArrowheads="1"/>
          </p:cNvSpPr>
          <p:nvPr/>
        </p:nvSpPr>
        <p:spPr bwMode="auto">
          <a:xfrm>
            <a:off x="3059113" y="5013325"/>
            <a:ext cx="287337"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0202" name="AutoShape 26"/>
          <p:cNvSpPr>
            <a:spLocks noChangeArrowheads="1"/>
          </p:cNvSpPr>
          <p:nvPr/>
        </p:nvSpPr>
        <p:spPr bwMode="auto">
          <a:xfrm>
            <a:off x="3994150"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0203" name="AutoShape 27"/>
          <p:cNvSpPr>
            <a:spLocks noChangeArrowheads="1"/>
          </p:cNvSpPr>
          <p:nvPr/>
        </p:nvSpPr>
        <p:spPr bwMode="auto">
          <a:xfrm>
            <a:off x="6227763"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dirty="0"/>
              <a:t>建物等の移転・撤去</a:t>
            </a:r>
          </a:p>
        </p:txBody>
      </p:sp>
      <p:sp>
        <p:nvSpPr>
          <p:cNvPr id="50204" name="AutoShape 28"/>
          <p:cNvSpPr>
            <a:spLocks noChangeArrowheads="1"/>
          </p:cNvSpPr>
          <p:nvPr/>
        </p:nvSpPr>
        <p:spPr bwMode="auto">
          <a:xfrm>
            <a:off x="7162800"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工　事　着　手</a:t>
            </a:r>
          </a:p>
        </p:txBody>
      </p:sp>
      <p:sp>
        <p:nvSpPr>
          <p:cNvPr id="50205" name="AutoShape 29"/>
          <p:cNvSpPr>
            <a:spLocks noChangeArrowheads="1"/>
          </p:cNvSpPr>
          <p:nvPr/>
        </p:nvSpPr>
        <p:spPr bwMode="auto">
          <a:xfrm>
            <a:off x="8099425"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b="1"/>
              <a:t>供用の開始</a:t>
            </a:r>
          </a:p>
        </p:txBody>
      </p:sp>
      <p:sp>
        <p:nvSpPr>
          <p:cNvPr id="50206" name="AutoShape 30"/>
          <p:cNvSpPr>
            <a:spLocks noChangeArrowheads="1"/>
          </p:cNvSpPr>
          <p:nvPr/>
        </p:nvSpPr>
        <p:spPr bwMode="auto">
          <a:xfrm>
            <a:off x="4930775"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0207" name="AutoShape 31"/>
          <p:cNvSpPr>
            <a:spLocks noChangeArrowheads="1"/>
          </p:cNvSpPr>
          <p:nvPr/>
        </p:nvSpPr>
        <p:spPr bwMode="auto">
          <a:xfrm>
            <a:off x="5867400"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0208" name="AutoShape 32"/>
          <p:cNvSpPr>
            <a:spLocks noChangeArrowheads="1"/>
          </p:cNvSpPr>
          <p:nvPr/>
        </p:nvSpPr>
        <p:spPr bwMode="auto">
          <a:xfrm>
            <a:off x="6802438" y="5013325"/>
            <a:ext cx="287337"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0209" name="AutoShape 33"/>
          <p:cNvSpPr>
            <a:spLocks noChangeArrowheads="1"/>
          </p:cNvSpPr>
          <p:nvPr/>
        </p:nvSpPr>
        <p:spPr bwMode="auto">
          <a:xfrm>
            <a:off x="7739063" y="5013325"/>
            <a:ext cx="287337"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0210" name="Text Box 34"/>
          <p:cNvSpPr txBox="1">
            <a:spLocks noChangeArrowheads="1"/>
          </p:cNvSpPr>
          <p:nvPr/>
        </p:nvSpPr>
        <p:spPr bwMode="auto">
          <a:xfrm>
            <a:off x="611188" y="4005263"/>
            <a:ext cx="7993062" cy="366712"/>
          </a:xfrm>
          <a:prstGeom prst="rect">
            <a:avLst/>
          </a:prstGeom>
          <a:noFill/>
          <a:ln w="9525">
            <a:noFill/>
            <a:miter lim="800000"/>
            <a:headEnd/>
            <a:tailEnd/>
          </a:ln>
          <a:effectLst/>
        </p:spPr>
        <p:txBody>
          <a:bodyPr>
            <a:spAutoFit/>
          </a:bodyPr>
          <a:lstStyle/>
          <a:p>
            <a:r>
              <a:rPr lang="en-US" altLang="ja-JP"/>
              <a:t> ①</a:t>
            </a:r>
            <a:r>
              <a:rPr lang="ja-JP" altLang="en-US"/>
              <a:t>　　　　 ②　　　　　③　　　　 ④　　　　 ⑤　　　　　⑥　　　　 ⑦　　　　 ⑧　　　　　⑨</a:t>
            </a:r>
          </a:p>
        </p:txBody>
      </p:sp>
      <p:sp>
        <p:nvSpPr>
          <p:cNvPr id="23" name="AutoShape 20"/>
          <p:cNvSpPr>
            <a:spLocks noChangeArrowheads="1"/>
          </p:cNvSpPr>
          <p:nvPr/>
        </p:nvSpPr>
        <p:spPr bwMode="auto">
          <a:xfrm>
            <a:off x="3419475"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400" b="1"/>
              <a:t>土地買収価格及び</a:t>
            </a:r>
          </a:p>
          <a:p>
            <a:pPr algn="ctr"/>
            <a:r>
              <a:rPr lang="ja-JP" altLang="en-US" sz="1400" b="1"/>
              <a:t>補償金額の算定</a:t>
            </a:r>
          </a:p>
        </p:txBody>
      </p:sp>
    </p:spTree>
    <p:extLst>
      <p:ext uri="{BB962C8B-B14F-4D97-AF65-F5344CB8AC3E}">
        <p14:creationId xmlns:p14="http://schemas.microsoft.com/office/powerpoint/2010/main" val="1649815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a:grpSpLocks noChangeAspect="1"/>
          </p:cNvGrpSpPr>
          <p:nvPr/>
        </p:nvGrpSpPr>
        <p:grpSpPr>
          <a:xfrm>
            <a:off x="550173" y="836712"/>
            <a:ext cx="4088804" cy="6060050"/>
            <a:chOff x="1138271" y="-1022922"/>
            <a:chExt cx="6007553" cy="8903845"/>
          </a:xfrm>
        </p:grpSpPr>
        <p:grpSp>
          <p:nvGrpSpPr>
            <p:cNvPr id="22" name="グループ化 21"/>
            <p:cNvGrpSpPr>
              <a:grpSpLocks noChangeAspect="1"/>
            </p:cNvGrpSpPr>
            <p:nvPr/>
          </p:nvGrpSpPr>
          <p:grpSpPr>
            <a:xfrm>
              <a:off x="1138271" y="-1022922"/>
              <a:ext cx="6007553" cy="8903845"/>
              <a:chOff x="-430717" y="0"/>
              <a:chExt cx="6139693" cy="8813334"/>
            </a:xfrm>
          </p:grpSpPr>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717" y="0"/>
                <a:ext cx="6139693" cy="7820670"/>
              </a:xfrm>
              <a:prstGeom prst="rect">
                <a:avLst/>
              </a:prstGeom>
            </p:spPr>
          </p:pic>
          <p:pic>
            <p:nvPicPr>
              <p:cNvPr id="33" name="図 32"/>
              <p:cNvPicPr>
                <a:picLocks noChangeAspect="1"/>
              </p:cNvPicPr>
              <p:nvPr/>
            </p:nvPicPr>
            <p:blipFill rotWithShape="1">
              <a:blip r:embed="rId4" cstate="print">
                <a:extLst>
                  <a:ext uri="{28A0092B-C50C-407E-A947-70E740481C1C}">
                    <a14:useLocalDpi xmlns:a14="http://schemas.microsoft.com/office/drawing/2010/main" val="0"/>
                  </a:ext>
                </a:extLst>
              </a:blip>
              <a:srcRect l="32322" t="18278"/>
              <a:stretch/>
            </p:blipFill>
            <p:spPr>
              <a:xfrm>
                <a:off x="-158900" y="7443952"/>
                <a:ext cx="2129226" cy="1369382"/>
              </a:xfrm>
              <a:prstGeom prst="rect">
                <a:avLst/>
              </a:prstGeom>
            </p:spPr>
          </p:pic>
        </p:grpSp>
        <p:sp>
          <p:nvSpPr>
            <p:cNvPr id="31" name="フリーフォーム 30"/>
            <p:cNvSpPr/>
            <p:nvPr/>
          </p:nvSpPr>
          <p:spPr>
            <a:xfrm>
              <a:off x="1573852" y="-36915"/>
              <a:ext cx="4920331" cy="7198514"/>
            </a:xfrm>
            <a:custGeom>
              <a:avLst/>
              <a:gdLst>
                <a:gd name="connsiteX0" fmla="*/ 840241 w 949098"/>
                <a:gd name="connsiteY0" fmla="*/ 0 h 908277"/>
                <a:gd name="connsiteX1" fmla="*/ 949098 w 949098"/>
                <a:gd name="connsiteY1" fmla="*/ 0 h 908277"/>
                <a:gd name="connsiteX2" fmla="*/ 887866 w 949098"/>
                <a:gd name="connsiteY2" fmla="*/ 112259 h 908277"/>
                <a:gd name="connsiteX3" fmla="*/ 816428 w 949098"/>
                <a:gd name="connsiteY3" fmla="*/ 214313 h 908277"/>
                <a:gd name="connsiteX4" fmla="*/ 748393 w 949098"/>
                <a:gd name="connsiteY4" fmla="*/ 302759 h 908277"/>
                <a:gd name="connsiteX5" fmla="*/ 547687 w 949098"/>
                <a:gd name="connsiteY5" fmla="*/ 513670 h 908277"/>
                <a:gd name="connsiteX6" fmla="*/ 136071 w 949098"/>
                <a:gd name="connsiteY6" fmla="*/ 908277 h 908277"/>
                <a:gd name="connsiteX7" fmla="*/ 0 w 949098"/>
                <a:gd name="connsiteY7" fmla="*/ 898072 h 908277"/>
                <a:gd name="connsiteX8" fmla="*/ 238125 w 949098"/>
                <a:gd name="connsiteY8" fmla="*/ 690563 h 908277"/>
                <a:gd name="connsiteX9" fmla="*/ 404812 w 949098"/>
                <a:gd name="connsiteY9" fmla="*/ 530679 h 908277"/>
                <a:gd name="connsiteX10" fmla="*/ 561294 w 949098"/>
                <a:gd name="connsiteY10" fmla="*/ 394607 h 908277"/>
                <a:gd name="connsiteX11" fmla="*/ 693964 w 949098"/>
                <a:gd name="connsiteY11" fmla="*/ 251732 h 908277"/>
                <a:gd name="connsiteX12" fmla="*/ 748393 w 949098"/>
                <a:gd name="connsiteY12" fmla="*/ 166688 h 908277"/>
                <a:gd name="connsiteX13" fmla="*/ 809625 w 949098"/>
                <a:gd name="connsiteY13" fmla="*/ 85045 h 908277"/>
                <a:gd name="connsiteX14" fmla="*/ 840241 w 949098"/>
                <a:gd name="connsiteY14" fmla="*/ 0 h 908277"/>
                <a:gd name="connsiteX0" fmla="*/ 840241 w 949098"/>
                <a:gd name="connsiteY0" fmla="*/ 0 h 908277"/>
                <a:gd name="connsiteX1" fmla="*/ 949098 w 949098"/>
                <a:gd name="connsiteY1" fmla="*/ 0 h 908277"/>
                <a:gd name="connsiteX2" fmla="*/ 887866 w 949098"/>
                <a:gd name="connsiteY2" fmla="*/ 112259 h 908277"/>
                <a:gd name="connsiteX3" fmla="*/ 816428 w 949098"/>
                <a:gd name="connsiteY3" fmla="*/ 214313 h 908277"/>
                <a:gd name="connsiteX4" fmla="*/ 748393 w 949098"/>
                <a:gd name="connsiteY4" fmla="*/ 302759 h 908277"/>
                <a:gd name="connsiteX5" fmla="*/ 559977 w 949098"/>
                <a:gd name="connsiteY5" fmla="*/ 516758 h 908277"/>
                <a:gd name="connsiteX6" fmla="*/ 136071 w 949098"/>
                <a:gd name="connsiteY6" fmla="*/ 908277 h 908277"/>
                <a:gd name="connsiteX7" fmla="*/ 0 w 949098"/>
                <a:gd name="connsiteY7" fmla="*/ 898072 h 908277"/>
                <a:gd name="connsiteX8" fmla="*/ 238125 w 949098"/>
                <a:gd name="connsiteY8" fmla="*/ 690563 h 908277"/>
                <a:gd name="connsiteX9" fmla="*/ 404812 w 949098"/>
                <a:gd name="connsiteY9" fmla="*/ 530679 h 908277"/>
                <a:gd name="connsiteX10" fmla="*/ 561294 w 949098"/>
                <a:gd name="connsiteY10" fmla="*/ 394607 h 908277"/>
                <a:gd name="connsiteX11" fmla="*/ 693964 w 949098"/>
                <a:gd name="connsiteY11" fmla="*/ 251732 h 908277"/>
                <a:gd name="connsiteX12" fmla="*/ 748393 w 949098"/>
                <a:gd name="connsiteY12" fmla="*/ 166688 h 908277"/>
                <a:gd name="connsiteX13" fmla="*/ 809625 w 949098"/>
                <a:gd name="connsiteY13" fmla="*/ 85045 h 908277"/>
                <a:gd name="connsiteX14" fmla="*/ 840241 w 949098"/>
                <a:gd name="connsiteY14" fmla="*/ 0 h 908277"/>
                <a:gd name="connsiteX0" fmla="*/ 840241 w 949098"/>
                <a:gd name="connsiteY0" fmla="*/ 0 h 908277"/>
                <a:gd name="connsiteX1" fmla="*/ 949098 w 949098"/>
                <a:gd name="connsiteY1" fmla="*/ 0 h 908277"/>
                <a:gd name="connsiteX2" fmla="*/ 887866 w 949098"/>
                <a:gd name="connsiteY2" fmla="*/ 112259 h 908277"/>
                <a:gd name="connsiteX3" fmla="*/ 816428 w 949098"/>
                <a:gd name="connsiteY3" fmla="*/ 214313 h 908277"/>
                <a:gd name="connsiteX4" fmla="*/ 763756 w 949098"/>
                <a:gd name="connsiteY4" fmla="*/ 312027 h 908277"/>
                <a:gd name="connsiteX5" fmla="*/ 559977 w 949098"/>
                <a:gd name="connsiteY5" fmla="*/ 516758 h 908277"/>
                <a:gd name="connsiteX6" fmla="*/ 136071 w 949098"/>
                <a:gd name="connsiteY6" fmla="*/ 908277 h 908277"/>
                <a:gd name="connsiteX7" fmla="*/ 0 w 949098"/>
                <a:gd name="connsiteY7" fmla="*/ 898072 h 908277"/>
                <a:gd name="connsiteX8" fmla="*/ 238125 w 949098"/>
                <a:gd name="connsiteY8" fmla="*/ 690563 h 908277"/>
                <a:gd name="connsiteX9" fmla="*/ 404812 w 949098"/>
                <a:gd name="connsiteY9" fmla="*/ 530679 h 908277"/>
                <a:gd name="connsiteX10" fmla="*/ 561294 w 949098"/>
                <a:gd name="connsiteY10" fmla="*/ 394607 h 908277"/>
                <a:gd name="connsiteX11" fmla="*/ 693964 w 949098"/>
                <a:gd name="connsiteY11" fmla="*/ 251732 h 908277"/>
                <a:gd name="connsiteX12" fmla="*/ 748393 w 949098"/>
                <a:gd name="connsiteY12" fmla="*/ 166688 h 908277"/>
                <a:gd name="connsiteX13" fmla="*/ 809625 w 949098"/>
                <a:gd name="connsiteY13" fmla="*/ 85045 h 908277"/>
                <a:gd name="connsiteX14" fmla="*/ 840241 w 949098"/>
                <a:gd name="connsiteY14" fmla="*/ 0 h 908277"/>
                <a:gd name="connsiteX0" fmla="*/ 840241 w 949098"/>
                <a:gd name="connsiteY0" fmla="*/ 0 h 908277"/>
                <a:gd name="connsiteX1" fmla="*/ 949098 w 949098"/>
                <a:gd name="connsiteY1" fmla="*/ 0 h 908277"/>
                <a:gd name="connsiteX2" fmla="*/ 887866 w 949098"/>
                <a:gd name="connsiteY2" fmla="*/ 112259 h 908277"/>
                <a:gd name="connsiteX3" fmla="*/ 837936 w 949098"/>
                <a:gd name="connsiteY3" fmla="*/ 217403 h 908277"/>
                <a:gd name="connsiteX4" fmla="*/ 763756 w 949098"/>
                <a:gd name="connsiteY4" fmla="*/ 312027 h 908277"/>
                <a:gd name="connsiteX5" fmla="*/ 559977 w 949098"/>
                <a:gd name="connsiteY5" fmla="*/ 516758 h 908277"/>
                <a:gd name="connsiteX6" fmla="*/ 136071 w 949098"/>
                <a:gd name="connsiteY6" fmla="*/ 908277 h 908277"/>
                <a:gd name="connsiteX7" fmla="*/ 0 w 949098"/>
                <a:gd name="connsiteY7" fmla="*/ 898072 h 908277"/>
                <a:gd name="connsiteX8" fmla="*/ 238125 w 949098"/>
                <a:gd name="connsiteY8" fmla="*/ 690563 h 908277"/>
                <a:gd name="connsiteX9" fmla="*/ 404812 w 949098"/>
                <a:gd name="connsiteY9" fmla="*/ 530679 h 908277"/>
                <a:gd name="connsiteX10" fmla="*/ 561294 w 949098"/>
                <a:gd name="connsiteY10" fmla="*/ 394607 h 908277"/>
                <a:gd name="connsiteX11" fmla="*/ 693964 w 949098"/>
                <a:gd name="connsiteY11" fmla="*/ 251732 h 908277"/>
                <a:gd name="connsiteX12" fmla="*/ 748393 w 949098"/>
                <a:gd name="connsiteY12" fmla="*/ 166688 h 908277"/>
                <a:gd name="connsiteX13" fmla="*/ 809625 w 949098"/>
                <a:gd name="connsiteY13" fmla="*/ 85045 h 908277"/>
                <a:gd name="connsiteX14" fmla="*/ 840241 w 949098"/>
                <a:gd name="connsiteY14" fmla="*/ 0 h 908277"/>
                <a:gd name="connsiteX0" fmla="*/ 840241 w 949098"/>
                <a:gd name="connsiteY0" fmla="*/ 0 h 908277"/>
                <a:gd name="connsiteX1" fmla="*/ 949098 w 949098"/>
                <a:gd name="connsiteY1" fmla="*/ 0 h 908277"/>
                <a:gd name="connsiteX2" fmla="*/ 887866 w 949098"/>
                <a:gd name="connsiteY2" fmla="*/ 112259 h 908277"/>
                <a:gd name="connsiteX3" fmla="*/ 837936 w 949098"/>
                <a:gd name="connsiteY3" fmla="*/ 217403 h 908277"/>
                <a:gd name="connsiteX4" fmla="*/ 763756 w 949098"/>
                <a:gd name="connsiteY4" fmla="*/ 312027 h 908277"/>
                <a:gd name="connsiteX5" fmla="*/ 559977 w 949098"/>
                <a:gd name="connsiteY5" fmla="*/ 516758 h 908277"/>
                <a:gd name="connsiteX6" fmla="*/ 136071 w 949098"/>
                <a:gd name="connsiteY6" fmla="*/ 908277 h 908277"/>
                <a:gd name="connsiteX7" fmla="*/ 0 w 949098"/>
                <a:gd name="connsiteY7" fmla="*/ 898072 h 908277"/>
                <a:gd name="connsiteX8" fmla="*/ 238125 w 949098"/>
                <a:gd name="connsiteY8" fmla="*/ 690563 h 908277"/>
                <a:gd name="connsiteX9" fmla="*/ 404812 w 949098"/>
                <a:gd name="connsiteY9" fmla="*/ 530679 h 908277"/>
                <a:gd name="connsiteX10" fmla="*/ 561294 w 949098"/>
                <a:gd name="connsiteY10" fmla="*/ 394607 h 908277"/>
                <a:gd name="connsiteX11" fmla="*/ 693964 w 949098"/>
                <a:gd name="connsiteY11" fmla="*/ 251732 h 908277"/>
                <a:gd name="connsiteX12" fmla="*/ 748393 w 949098"/>
                <a:gd name="connsiteY12" fmla="*/ 166688 h 908277"/>
                <a:gd name="connsiteX13" fmla="*/ 797335 w 949098"/>
                <a:gd name="connsiteY13" fmla="*/ 81957 h 908277"/>
                <a:gd name="connsiteX14" fmla="*/ 840241 w 949098"/>
                <a:gd name="connsiteY14" fmla="*/ 0 h 908277"/>
                <a:gd name="connsiteX0" fmla="*/ 840241 w 949098"/>
                <a:gd name="connsiteY0" fmla="*/ 0 h 908277"/>
                <a:gd name="connsiteX1" fmla="*/ 949098 w 949098"/>
                <a:gd name="connsiteY1" fmla="*/ 0 h 908277"/>
                <a:gd name="connsiteX2" fmla="*/ 887866 w 949098"/>
                <a:gd name="connsiteY2" fmla="*/ 112259 h 908277"/>
                <a:gd name="connsiteX3" fmla="*/ 837936 w 949098"/>
                <a:gd name="connsiteY3" fmla="*/ 217403 h 908277"/>
                <a:gd name="connsiteX4" fmla="*/ 763756 w 949098"/>
                <a:gd name="connsiteY4" fmla="*/ 312027 h 908277"/>
                <a:gd name="connsiteX5" fmla="*/ 559977 w 949098"/>
                <a:gd name="connsiteY5" fmla="*/ 516758 h 908277"/>
                <a:gd name="connsiteX6" fmla="*/ 136071 w 949098"/>
                <a:gd name="connsiteY6" fmla="*/ 908277 h 908277"/>
                <a:gd name="connsiteX7" fmla="*/ 0 w 949098"/>
                <a:gd name="connsiteY7" fmla="*/ 898072 h 908277"/>
                <a:gd name="connsiteX8" fmla="*/ 238125 w 949098"/>
                <a:gd name="connsiteY8" fmla="*/ 690563 h 908277"/>
                <a:gd name="connsiteX9" fmla="*/ 404812 w 949098"/>
                <a:gd name="connsiteY9" fmla="*/ 530679 h 908277"/>
                <a:gd name="connsiteX10" fmla="*/ 561294 w 949098"/>
                <a:gd name="connsiteY10" fmla="*/ 394607 h 908277"/>
                <a:gd name="connsiteX11" fmla="*/ 680735 w 949098"/>
                <a:gd name="connsiteY11" fmla="*/ 254373 h 908277"/>
                <a:gd name="connsiteX12" fmla="*/ 748393 w 949098"/>
                <a:gd name="connsiteY12" fmla="*/ 166688 h 908277"/>
                <a:gd name="connsiteX13" fmla="*/ 797335 w 949098"/>
                <a:gd name="connsiteY13" fmla="*/ 81957 h 908277"/>
                <a:gd name="connsiteX14" fmla="*/ 840241 w 949098"/>
                <a:gd name="connsiteY14" fmla="*/ 0 h 908277"/>
                <a:gd name="connsiteX0" fmla="*/ 840241 w 949098"/>
                <a:gd name="connsiteY0" fmla="*/ 0 h 908277"/>
                <a:gd name="connsiteX1" fmla="*/ 949098 w 949098"/>
                <a:gd name="connsiteY1" fmla="*/ 0 h 908277"/>
                <a:gd name="connsiteX2" fmla="*/ 887866 w 949098"/>
                <a:gd name="connsiteY2" fmla="*/ 112259 h 908277"/>
                <a:gd name="connsiteX3" fmla="*/ 837936 w 949098"/>
                <a:gd name="connsiteY3" fmla="*/ 217403 h 908277"/>
                <a:gd name="connsiteX4" fmla="*/ 763756 w 949098"/>
                <a:gd name="connsiteY4" fmla="*/ 312027 h 908277"/>
                <a:gd name="connsiteX5" fmla="*/ 559977 w 949098"/>
                <a:gd name="connsiteY5" fmla="*/ 516758 h 908277"/>
                <a:gd name="connsiteX6" fmla="*/ 136071 w 949098"/>
                <a:gd name="connsiteY6" fmla="*/ 908277 h 908277"/>
                <a:gd name="connsiteX7" fmla="*/ 0 w 949098"/>
                <a:gd name="connsiteY7" fmla="*/ 898072 h 908277"/>
                <a:gd name="connsiteX8" fmla="*/ 238125 w 949098"/>
                <a:gd name="connsiteY8" fmla="*/ 690563 h 908277"/>
                <a:gd name="connsiteX9" fmla="*/ 404812 w 949098"/>
                <a:gd name="connsiteY9" fmla="*/ 530679 h 908277"/>
                <a:gd name="connsiteX10" fmla="*/ 548065 w 949098"/>
                <a:gd name="connsiteY10" fmla="*/ 394607 h 908277"/>
                <a:gd name="connsiteX11" fmla="*/ 680735 w 949098"/>
                <a:gd name="connsiteY11" fmla="*/ 254373 h 908277"/>
                <a:gd name="connsiteX12" fmla="*/ 748393 w 949098"/>
                <a:gd name="connsiteY12" fmla="*/ 166688 h 908277"/>
                <a:gd name="connsiteX13" fmla="*/ 797335 w 949098"/>
                <a:gd name="connsiteY13" fmla="*/ 81957 h 908277"/>
                <a:gd name="connsiteX14" fmla="*/ 840241 w 949098"/>
                <a:gd name="connsiteY14" fmla="*/ 0 h 908277"/>
                <a:gd name="connsiteX0" fmla="*/ 1273024 w 1381881"/>
                <a:gd name="connsiteY0" fmla="*/ 0 h 1436345"/>
                <a:gd name="connsiteX1" fmla="*/ 1381881 w 1381881"/>
                <a:gd name="connsiteY1" fmla="*/ 0 h 1436345"/>
                <a:gd name="connsiteX2" fmla="*/ 1320649 w 1381881"/>
                <a:gd name="connsiteY2" fmla="*/ 112259 h 1436345"/>
                <a:gd name="connsiteX3" fmla="*/ 1270719 w 1381881"/>
                <a:gd name="connsiteY3" fmla="*/ 217403 h 1436345"/>
                <a:gd name="connsiteX4" fmla="*/ 1196539 w 1381881"/>
                <a:gd name="connsiteY4" fmla="*/ 312027 h 1436345"/>
                <a:gd name="connsiteX5" fmla="*/ 992760 w 1381881"/>
                <a:gd name="connsiteY5" fmla="*/ 516758 h 1436345"/>
                <a:gd name="connsiteX6" fmla="*/ 0 w 1381881"/>
                <a:gd name="connsiteY6" fmla="*/ 1436345 h 1436345"/>
                <a:gd name="connsiteX7" fmla="*/ 432783 w 1381881"/>
                <a:gd name="connsiteY7" fmla="*/ 898072 h 1436345"/>
                <a:gd name="connsiteX8" fmla="*/ 670908 w 1381881"/>
                <a:gd name="connsiteY8" fmla="*/ 690563 h 1436345"/>
                <a:gd name="connsiteX9" fmla="*/ 837595 w 1381881"/>
                <a:gd name="connsiteY9" fmla="*/ 530679 h 1436345"/>
                <a:gd name="connsiteX10" fmla="*/ 980848 w 1381881"/>
                <a:gd name="connsiteY10" fmla="*/ 394607 h 1436345"/>
                <a:gd name="connsiteX11" fmla="*/ 1113518 w 1381881"/>
                <a:gd name="connsiteY11" fmla="*/ 254373 h 1436345"/>
                <a:gd name="connsiteX12" fmla="*/ 1181176 w 1381881"/>
                <a:gd name="connsiteY12" fmla="*/ 166688 h 1436345"/>
                <a:gd name="connsiteX13" fmla="*/ 1230118 w 1381881"/>
                <a:gd name="connsiteY13" fmla="*/ 81957 h 1436345"/>
                <a:gd name="connsiteX14" fmla="*/ 1273024 w 1381881"/>
                <a:gd name="connsiteY14" fmla="*/ 0 h 1436345"/>
                <a:gd name="connsiteX0" fmla="*/ 1483179 w 1592036"/>
                <a:gd name="connsiteY0" fmla="*/ 0 h 1486868"/>
                <a:gd name="connsiteX1" fmla="*/ 1592036 w 1592036"/>
                <a:gd name="connsiteY1" fmla="*/ 0 h 1486868"/>
                <a:gd name="connsiteX2" fmla="*/ 1530804 w 1592036"/>
                <a:gd name="connsiteY2" fmla="*/ 112259 h 1486868"/>
                <a:gd name="connsiteX3" fmla="*/ 1480874 w 1592036"/>
                <a:gd name="connsiteY3" fmla="*/ 217403 h 1486868"/>
                <a:gd name="connsiteX4" fmla="*/ 1406694 w 1592036"/>
                <a:gd name="connsiteY4" fmla="*/ 312027 h 1486868"/>
                <a:gd name="connsiteX5" fmla="*/ 1202915 w 1592036"/>
                <a:gd name="connsiteY5" fmla="*/ 516758 h 1486868"/>
                <a:gd name="connsiteX6" fmla="*/ 210155 w 1592036"/>
                <a:gd name="connsiteY6" fmla="*/ 1436345 h 1486868"/>
                <a:gd name="connsiteX7" fmla="*/ 0 w 1592036"/>
                <a:gd name="connsiteY7" fmla="*/ 1486868 h 1486868"/>
                <a:gd name="connsiteX8" fmla="*/ 881063 w 1592036"/>
                <a:gd name="connsiteY8" fmla="*/ 690563 h 1486868"/>
                <a:gd name="connsiteX9" fmla="*/ 1047750 w 1592036"/>
                <a:gd name="connsiteY9" fmla="*/ 530679 h 1486868"/>
                <a:gd name="connsiteX10" fmla="*/ 1191003 w 1592036"/>
                <a:gd name="connsiteY10" fmla="*/ 394607 h 1486868"/>
                <a:gd name="connsiteX11" fmla="*/ 1323673 w 1592036"/>
                <a:gd name="connsiteY11" fmla="*/ 254373 h 1486868"/>
                <a:gd name="connsiteX12" fmla="*/ 1391331 w 1592036"/>
                <a:gd name="connsiteY12" fmla="*/ 166688 h 1486868"/>
                <a:gd name="connsiteX13" fmla="*/ 1440273 w 1592036"/>
                <a:gd name="connsiteY13" fmla="*/ 81957 h 1486868"/>
                <a:gd name="connsiteX14" fmla="*/ 1483179 w 1592036"/>
                <a:gd name="connsiteY14" fmla="*/ 0 h 1486868"/>
                <a:gd name="connsiteX0" fmla="*/ 1898499 w 2007356"/>
                <a:gd name="connsiteY0" fmla="*/ 0 h 2003545"/>
                <a:gd name="connsiteX1" fmla="*/ 2007356 w 2007356"/>
                <a:gd name="connsiteY1" fmla="*/ 0 h 2003545"/>
                <a:gd name="connsiteX2" fmla="*/ 1946124 w 2007356"/>
                <a:gd name="connsiteY2" fmla="*/ 112259 h 2003545"/>
                <a:gd name="connsiteX3" fmla="*/ 1896194 w 2007356"/>
                <a:gd name="connsiteY3" fmla="*/ 217403 h 2003545"/>
                <a:gd name="connsiteX4" fmla="*/ 1822014 w 2007356"/>
                <a:gd name="connsiteY4" fmla="*/ 312027 h 2003545"/>
                <a:gd name="connsiteX5" fmla="*/ 1618235 w 2007356"/>
                <a:gd name="connsiteY5" fmla="*/ 516758 h 2003545"/>
                <a:gd name="connsiteX6" fmla="*/ 0 w 2007356"/>
                <a:gd name="connsiteY6" fmla="*/ 2003545 h 2003545"/>
                <a:gd name="connsiteX7" fmla="*/ 415320 w 2007356"/>
                <a:gd name="connsiteY7" fmla="*/ 1486868 h 2003545"/>
                <a:gd name="connsiteX8" fmla="*/ 1296383 w 2007356"/>
                <a:gd name="connsiteY8" fmla="*/ 690563 h 2003545"/>
                <a:gd name="connsiteX9" fmla="*/ 1463070 w 2007356"/>
                <a:gd name="connsiteY9" fmla="*/ 530679 h 2003545"/>
                <a:gd name="connsiteX10" fmla="*/ 1606323 w 2007356"/>
                <a:gd name="connsiteY10" fmla="*/ 394607 h 2003545"/>
                <a:gd name="connsiteX11" fmla="*/ 1738993 w 2007356"/>
                <a:gd name="connsiteY11" fmla="*/ 254373 h 2003545"/>
                <a:gd name="connsiteX12" fmla="*/ 1806651 w 2007356"/>
                <a:gd name="connsiteY12" fmla="*/ 166688 h 2003545"/>
                <a:gd name="connsiteX13" fmla="*/ 1855593 w 2007356"/>
                <a:gd name="connsiteY13" fmla="*/ 81957 h 2003545"/>
                <a:gd name="connsiteX14" fmla="*/ 1898499 w 2007356"/>
                <a:gd name="connsiteY14" fmla="*/ 0 h 2003545"/>
                <a:gd name="connsiteX0" fmla="*/ 2188029 w 2296886"/>
                <a:gd name="connsiteY0" fmla="*/ 0 h 2130544"/>
                <a:gd name="connsiteX1" fmla="*/ 2296886 w 2296886"/>
                <a:gd name="connsiteY1" fmla="*/ 0 h 2130544"/>
                <a:gd name="connsiteX2" fmla="*/ 2235654 w 2296886"/>
                <a:gd name="connsiteY2" fmla="*/ 112259 h 2130544"/>
                <a:gd name="connsiteX3" fmla="*/ 2185724 w 2296886"/>
                <a:gd name="connsiteY3" fmla="*/ 217403 h 2130544"/>
                <a:gd name="connsiteX4" fmla="*/ 2111544 w 2296886"/>
                <a:gd name="connsiteY4" fmla="*/ 312027 h 2130544"/>
                <a:gd name="connsiteX5" fmla="*/ 1907765 w 2296886"/>
                <a:gd name="connsiteY5" fmla="*/ 516758 h 2130544"/>
                <a:gd name="connsiteX6" fmla="*/ 289530 w 2296886"/>
                <a:gd name="connsiteY6" fmla="*/ 2003545 h 2130544"/>
                <a:gd name="connsiteX7" fmla="*/ 0 w 2296886"/>
                <a:gd name="connsiteY7" fmla="*/ 2130544 h 2130544"/>
                <a:gd name="connsiteX8" fmla="*/ 1585913 w 2296886"/>
                <a:gd name="connsiteY8" fmla="*/ 690563 h 2130544"/>
                <a:gd name="connsiteX9" fmla="*/ 1752600 w 2296886"/>
                <a:gd name="connsiteY9" fmla="*/ 530679 h 2130544"/>
                <a:gd name="connsiteX10" fmla="*/ 1895853 w 2296886"/>
                <a:gd name="connsiteY10" fmla="*/ 394607 h 2130544"/>
                <a:gd name="connsiteX11" fmla="*/ 2028523 w 2296886"/>
                <a:gd name="connsiteY11" fmla="*/ 254373 h 2130544"/>
                <a:gd name="connsiteX12" fmla="*/ 2096181 w 2296886"/>
                <a:gd name="connsiteY12" fmla="*/ 166688 h 2130544"/>
                <a:gd name="connsiteX13" fmla="*/ 2145123 w 2296886"/>
                <a:gd name="connsiteY13" fmla="*/ 81957 h 2130544"/>
                <a:gd name="connsiteX14" fmla="*/ 2188029 w 2296886"/>
                <a:gd name="connsiteY14" fmla="*/ 0 h 2130544"/>
                <a:gd name="connsiteX0" fmla="*/ 2188029 w 2296886"/>
                <a:gd name="connsiteY0" fmla="*/ 0 h 2172430"/>
                <a:gd name="connsiteX1" fmla="*/ 2296886 w 2296886"/>
                <a:gd name="connsiteY1" fmla="*/ 0 h 2172430"/>
                <a:gd name="connsiteX2" fmla="*/ 2235654 w 2296886"/>
                <a:gd name="connsiteY2" fmla="*/ 112259 h 2172430"/>
                <a:gd name="connsiteX3" fmla="*/ 2185724 w 2296886"/>
                <a:gd name="connsiteY3" fmla="*/ 217403 h 2172430"/>
                <a:gd name="connsiteX4" fmla="*/ 2111544 w 2296886"/>
                <a:gd name="connsiteY4" fmla="*/ 312027 h 2172430"/>
                <a:gd name="connsiteX5" fmla="*/ 1907765 w 2296886"/>
                <a:gd name="connsiteY5" fmla="*/ 516758 h 2172430"/>
                <a:gd name="connsiteX6" fmla="*/ 102205 w 2296886"/>
                <a:gd name="connsiteY6" fmla="*/ 2172430 h 2172430"/>
                <a:gd name="connsiteX7" fmla="*/ 0 w 2296886"/>
                <a:gd name="connsiteY7" fmla="*/ 2130544 h 2172430"/>
                <a:gd name="connsiteX8" fmla="*/ 1585913 w 2296886"/>
                <a:gd name="connsiteY8" fmla="*/ 690563 h 2172430"/>
                <a:gd name="connsiteX9" fmla="*/ 1752600 w 2296886"/>
                <a:gd name="connsiteY9" fmla="*/ 530679 h 2172430"/>
                <a:gd name="connsiteX10" fmla="*/ 1895853 w 2296886"/>
                <a:gd name="connsiteY10" fmla="*/ 394607 h 2172430"/>
                <a:gd name="connsiteX11" fmla="*/ 2028523 w 2296886"/>
                <a:gd name="connsiteY11" fmla="*/ 254373 h 2172430"/>
                <a:gd name="connsiteX12" fmla="*/ 2096181 w 2296886"/>
                <a:gd name="connsiteY12" fmla="*/ 166688 h 2172430"/>
                <a:gd name="connsiteX13" fmla="*/ 2145123 w 2296886"/>
                <a:gd name="connsiteY13" fmla="*/ 81957 h 2172430"/>
                <a:gd name="connsiteX14" fmla="*/ 2188029 w 2296886"/>
                <a:gd name="connsiteY14" fmla="*/ 0 h 2172430"/>
                <a:gd name="connsiteX0" fmla="*/ 2231874 w 2340731"/>
                <a:gd name="connsiteY0" fmla="*/ 0 h 2309450"/>
                <a:gd name="connsiteX1" fmla="*/ 2340731 w 2340731"/>
                <a:gd name="connsiteY1" fmla="*/ 0 h 2309450"/>
                <a:gd name="connsiteX2" fmla="*/ 2279499 w 2340731"/>
                <a:gd name="connsiteY2" fmla="*/ 112259 h 2309450"/>
                <a:gd name="connsiteX3" fmla="*/ 2229569 w 2340731"/>
                <a:gd name="connsiteY3" fmla="*/ 217403 h 2309450"/>
                <a:gd name="connsiteX4" fmla="*/ 2155389 w 2340731"/>
                <a:gd name="connsiteY4" fmla="*/ 312027 h 2309450"/>
                <a:gd name="connsiteX5" fmla="*/ 1951610 w 2340731"/>
                <a:gd name="connsiteY5" fmla="*/ 516758 h 2309450"/>
                <a:gd name="connsiteX6" fmla="*/ 0 w 2340731"/>
                <a:gd name="connsiteY6" fmla="*/ 2309450 h 2309450"/>
                <a:gd name="connsiteX7" fmla="*/ 43845 w 2340731"/>
                <a:gd name="connsiteY7" fmla="*/ 2130544 h 2309450"/>
                <a:gd name="connsiteX8" fmla="*/ 1629758 w 2340731"/>
                <a:gd name="connsiteY8" fmla="*/ 690563 h 2309450"/>
                <a:gd name="connsiteX9" fmla="*/ 1796445 w 2340731"/>
                <a:gd name="connsiteY9" fmla="*/ 530679 h 2309450"/>
                <a:gd name="connsiteX10" fmla="*/ 1939698 w 2340731"/>
                <a:gd name="connsiteY10" fmla="*/ 394607 h 2309450"/>
                <a:gd name="connsiteX11" fmla="*/ 2072368 w 2340731"/>
                <a:gd name="connsiteY11" fmla="*/ 254373 h 2309450"/>
                <a:gd name="connsiteX12" fmla="*/ 2140026 w 2340731"/>
                <a:gd name="connsiteY12" fmla="*/ 166688 h 2309450"/>
                <a:gd name="connsiteX13" fmla="*/ 2188968 w 2340731"/>
                <a:gd name="connsiteY13" fmla="*/ 81957 h 2309450"/>
                <a:gd name="connsiteX14" fmla="*/ 2231874 w 2340731"/>
                <a:gd name="connsiteY14" fmla="*/ 0 h 2309450"/>
                <a:gd name="connsiteX0" fmla="*/ 2231874 w 2340731"/>
                <a:gd name="connsiteY0" fmla="*/ 0 h 2309450"/>
                <a:gd name="connsiteX1" fmla="*/ 2340731 w 2340731"/>
                <a:gd name="connsiteY1" fmla="*/ 0 h 2309450"/>
                <a:gd name="connsiteX2" fmla="*/ 2279499 w 2340731"/>
                <a:gd name="connsiteY2" fmla="*/ 112259 h 2309450"/>
                <a:gd name="connsiteX3" fmla="*/ 2229569 w 2340731"/>
                <a:gd name="connsiteY3" fmla="*/ 217403 h 2309450"/>
                <a:gd name="connsiteX4" fmla="*/ 2155389 w 2340731"/>
                <a:gd name="connsiteY4" fmla="*/ 312027 h 2309450"/>
                <a:gd name="connsiteX5" fmla="*/ 1951610 w 2340731"/>
                <a:gd name="connsiteY5" fmla="*/ 516758 h 2309450"/>
                <a:gd name="connsiteX6" fmla="*/ 160415 w 2340731"/>
                <a:gd name="connsiteY6" fmla="*/ 2160455 h 2309450"/>
                <a:gd name="connsiteX7" fmla="*/ 0 w 2340731"/>
                <a:gd name="connsiteY7" fmla="*/ 2309450 h 2309450"/>
                <a:gd name="connsiteX8" fmla="*/ 43845 w 2340731"/>
                <a:gd name="connsiteY8" fmla="*/ 2130544 h 2309450"/>
                <a:gd name="connsiteX9" fmla="*/ 1629758 w 2340731"/>
                <a:gd name="connsiteY9" fmla="*/ 690563 h 2309450"/>
                <a:gd name="connsiteX10" fmla="*/ 1796445 w 2340731"/>
                <a:gd name="connsiteY10" fmla="*/ 530679 h 2309450"/>
                <a:gd name="connsiteX11" fmla="*/ 1939698 w 2340731"/>
                <a:gd name="connsiteY11" fmla="*/ 394607 h 2309450"/>
                <a:gd name="connsiteX12" fmla="*/ 2072368 w 2340731"/>
                <a:gd name="connsiteY12" fmla="*/ 254373 h 2309450"/>
                <a:gd name="connsiteX13" fmla="*/ 2140026 w 2340731"/>
                <a:gd name="connsiteY13" fmla="*/ 166688 h 2309450"/>
                <a:gd name="connsiteX14" fmla="*/ 2188968 w 2340731"/>
                <a:gd name="connsiteY14" fmla="*/ 81957 h 2309450"/>
                <a:gd name="connsiteX15" fmla="*/ 2231874 w 2340731"/>
                <a:gd name="connsiteY15" fmla="*/ 0 h 2309450"/>
                <a:gd name="connsiteX0" fmla="*/ 2441424 w 2550281"/>
                <a:gd name="connsiteY0" fmla="*/ 0 h 2487895"/>
                <a:gd name="connsiteX1" fmla="*/ 2550281 w 2550281"/>
                <a:gd name="connsiteY1" fmla="*/ 0 h 2487895"/>
                <a:gd name="connsiteX2" fmla="*/ 2489049 w 2550281"/>
                <a:gd name="connsiteY2" fmla="*/ 112259 h 2487895"/>
                <a:gd name="connsiteX3" fmla="*/ 2439119 w 2550281"/>
                <a:gd name="connsiteY3" fmla="*/ 217403 h 2487895"/>
                <a:gd name="connsiteX4" fmla="*/ 2364939 w 2550281"/>
                <a:gd name="connsiteY4" fmla="*/ 312027 h 2487895"/>
                <a:gd name="connsiteX5" fmla="*/ 2161160 w 2550281"/>
                <a:gd name="connsiteY5" fmla="*/ 516758 h 2487895"/>
                <a:gd name="connsiteX6" fmla="*/ 369965 w 2550281"/>
                <a:gd name="connsiteY6" fmla="*/ 2160455 h 2487895"/>
                <a:gd name="connsiteX7" fmla="*/ 0 w 2550281"/>
                <a:gd name="connsiteY7" fmla="*/ 2487895 h 2487895"/>
                <a:gd name="connsiteX8" fmla="*/ 253395 w 2550281"/>
                <a:gd name="connsiteY8" fmla="*/ 2130544 h 2487895"/>
                <a:gd name="connsiteX9" fmla="*/ 1839308 w 2550281"/>
                <a:gd name="connsiteY9" fmla="*/ 690563 h 2487895"/>
                <a:gd name="connsiteX10" fmla="*/ 2005995 w 2550281"/>
                <a:gd name="connsiteY10" fmla="*/ 530679 h 2487895"/>
                <a:gd name="connsiteX11" fmla="*/ 2149248 w 2550281"/>
                <a:gd name="connsiteY11" fmla="*/ 394607 h 2487895"/>
                <a:gd name="connsiteX12" fmla="*/ 2281918 w 2550281"/>
                <a:gd name="connsiteY12" fmla="*/ 254373 h 2487895"/>
                <a:gd name="connsiteX13" fmla="*/ 2349576 w 2550281"/>
                <a:gd name="connsiteY13" fmla="*/ 166688 h 2487895"/>
                <a:gd name="connsiteX14" fmla="*/ 2398518 w 2550281"/>
                <a:gd name="connsiteY14" fmla="*/ 81957 h 2487895"/>
                <a:gd name="connsiteX15" fmla="*/ 2441424 w 2550281"/>
                <a:gd name="connsiteY15" fmla="*/ 0 h 2487895"/>
                <a:gd name="connsiteX0" fmla="*/ 2441424 w 2550281"/>
                <a:gd name="connsiteY0" fmla="*/ 0 h 2487895"/>
                <a:gd name="connsiteX1" fmla="*/ 2550281 w 2550281"/>
                <a:gd name="connsiteY1" fmla="*/ 0 h 2487895"/>
                <a:gd name="connsiteX2" fmla="*/ 2489049 w 2550281"/>
                <a:gd name="connsiteY2" fmla="*/ 112259 h 2487895"/>
                <a:gd name="connsiteX3" fmla="*/ 2439119 w 2550281"/>
                <a:gd name="connsiteY3" fmla="*/ 217403 h 2487895"/>
                <a:gd name="connsiteX4" fmla="*/ 2364939 w 2550281"/>
                <a:gd name="connsiteY4" fmla="*/ 312027 h 2487895"/>
                <a:gd name="connsiteX5" fmla="*/ 2161160 w 2550281"/>
                <a:gd name="connsiteY5" fmla="*/ 516758 h 2487895"/>
                <a:gd name="connsiteX6" fmla="*/ 369965 w 2550281"/>
                <a:gd name="connsiteY6" fmla="*/ 2160455 h 2487895"/>
                <a:gd name="connsiteX7" fmla="*/ 0 w 2550281"/>
                <a:gd name="connsiteY7" fmla="*/ 2487895 h 2487895"/>
                <a:gd name="connsiteX8" fmla="*/ 151795 w 2550281"/>
                <a:gd name="connsiteY8" fmla="*/ 2222953 h 2487895"/>
                <a:gd name="connsiteX9" fmla="*/ 1839308 w 2550281"/>
                <a:gd name="connsiteY9" fmla="*/ 690563 h 2487895"/>
                <a:gd name="connsiteX10" fmla="*/ 2005995 w 2550281"/>
                <a:gd name="connsiteY10" fmla="*/ 530679 h 2487895"/>
                <a:gd name="connsiteX11" fmla="*/ 2149248 w 2550281"/>
                <a:gd name="connsiteY11" fmla="*/ 394607 h 2487895"/>
                <a:gd name="connsiteX12" fmla="*/ 2281918 w 2550281"/>
                <a:gd name="connsiteY12" fmla="*/ 254373 h 2487895"/>
                <a:gd name="connsiteX13" fmla="*/ 2349576 w 2550281"/>
                <a:gd name="connsiteY13" fmla="*/ 166688 h 2487895"/>
                <a:gd name="connsiteX14" fmla="*/ 2398518 w 2550281"/>
                <a:gd name="connsiteY14" fmla="*/ 81957 h 2487895"/>
                <a:gd name="connsiteX15" fmla="*/ 2441424 w 2550281"/>
                <a:gd name="connsiteY15" fmla="*/ 0 h 2487895"/>
                <a:gd name="connsiteX0" fmla="*/ 2441424 w 2550281"/>
                <a:gd name="connsiteY0" fmla="*/ 0 h 2487895"/>
                <a:gd name="connsiteX1" fmla="*/ 2550281 w 2550281"/>
                <a:gd name="connsiteY1" fmla="*/ 0 h 2487895"/>
                <a:gd name="connsiteX2" fmla="*/ 2489049 w 2550281"/>
                <a:gd name="connsiteY2" fmla="*/ 112259 h 2487895"/>
                <a:gd name="connsiteX3" fmla="*/ 2439119 w 2550281"/>
                <a:gd name="connsiteY3" fmla="*/ 217403 h 2487895"/>
                <a:gd name="connsiteX4" fmla="*/ 2364939 w 2550281"/>
                <a:gd name="connsiteY4" fmla="*/ 312027 h 2487895"/>
                <a:gd name="connsiteX5" fmla="*/ 2161160 w 2550281"/>
                <a:gd name="connsiteY5" fmla="*/ 516758 h 2487895"/>
                <a:gd name="connsiteX6" fmla="*/ 369965 w 2550281"/>
                <a:gd name="connsiteY6" fmla="*/ 2160455 h 2487895"/>
                <a:gd name="connsiteX7" fmla="*/ 0 w 2550281"/>
                <a:gd name="connsiteY7" fmla="*/ 2487895 h 2487895"/>
                <a:gd name="connsiteX8" fmla="*/ 151795 w 2550281"/>
                <a:gd name="connsiteY8" fmla="*/ 2222953 h 2487895"/>
                <a:gd name="connsiteX9" fmla="*/ 179465 w 2550281"/>
                <a:gd name="connsiteY9" fmla="*/ 2185947 h 2487895"/>
                <a:gd name="connsiteX10" fmla="*/ 1839308 w 2550281"/>
                <a:gd name="connsiteY10" fmla="*/ 690563 h 2487895"/>
                <a:gd name="connsiteX11" fmla="*/ 2005995 w 2550281"/>
                <a:gd name="connsiteY11" fmla="*/ 530679 h 2487895"/>
                <a:gd name="connsiteX12" fmla="*/ 2149248 w 2550281"/>
                <a:gd name="connsiteY12" fmla="*/ 394607 h 2487895"/>
                <a:gd name="connsiteX13" fmla="*/ 2281918 w 2550281"/>
                <a:gd name="connsiteY13" fmla="*/ 254373 h 2487895"/>
                <a:gd name="connsiteX14" fmla="*/ 2349576 w 2550281"/>
                <a:gd name="connsiteY14" fmla="*/ 166688 h 2487895"/>
                <a:gd name="connsiteX15" fmla="*/ 2398518 w 2550281"/>
                <a:gd name="connsiteY15" fmla="*/ 81957 h 2487895"/>
                <a:gd name="connsiteX16" fmla="*/ 2441424 w 2550281"/>
                <a:gd name="connsiteY16" fmla="*/ 0 h 2487895"/>
                <a:gd name="connsiteX0" fmla="*/ 2451554 w 2560411"/>
                <a:gd name="connsiteY0" fmla="*/ 0 h 2487895"/>
                <a:gd name="connsiteX1" fmla="*/ 2560411 w 2560411"/>
                <a:gd name="connsiteY1" fmla="*/ 0 h 2487895"/>
                <a:gd name="connsiteX2" fmla="*/ 2499179 w 2560411"/>
                <a:gd name="connsiteY2" fmla="*/ 112259 h 2487895"/>
                <a:gd name="connsiteX3" fmla="*/ 2449249 w 2560411"/>
                <a:gd name="connsiteY3" fmla="*/ 217403 h 2487895"/>
                <a:gd name="connsiteX4" fmla="*/ 2375069 w 2560411"/>
                <a:gd name="connsiteY4" fmla="*/ 312027 h 2487895"/>
                <a:gd name="connsiteX5" fmla="*/ 2171290 w 2560411"/>
                <a:gd name="connsiteY5" fmla="*/ 516758 h 2487895"/>
                <a:gd name="connsiteX6" fmla="*/ 380095 w 2560411"/>
                <a:gd name="connsiteY6" fmla="*/ 2160455 h 2487895"/>
                <a:gd name="connsiteX7" fmla="*/ 10130 w 2560411"/>
                <a:gd name="connsiteY7" fmla="*/ 2487895 h 2487895"/>
                <a:gd name="connsiteX8" fmla="*/ 0 w 2560411"/>
                <a:gd name="connsiteY8" fmla="*/ 2363160 h 2487895"/>
                <a:gd name="connsiteX9" fmla="*/ 189595 w 2560411"/>
                <a:gd name="connsiteY9" fmla="*/ 2185947 h 2487895"/>
                <a:gd name="connsiteX10" fmla="*/ 1849438 w 2560411"/>
                <a:gd name="connsiteY10" fmla="*/ 690563 h 2487895"/>
                <a:gd name="connsiteX11" fmla="*/ 2016125 w 2560411"/>
                <a:gd name="connsiteY11" fmla="*/ 530679 h 2487895"/>
                <a:gd name="connsiteX12" fmla="*/ 2159378 w 2560411"/>
                <a:gd name="connsiteY12" fmla="*/ 394607 h 2487895"/>
                <a:gd name="connsiteX13" fmla="*/ 2292048 w 2560411"/>
                <a:gd name="connsiteY13" fmla="*/ 254373 h 2487895"/>
                <a:gd name="connsiteX14" fmla="*/ 2359706 w 2560411"/>
                <a:gd name="connsiteY14" fmla="*/ 166688 h 2487895"/>
                <a:gd name="connsiteX15" fmla="*/ 2408648 w 2560411"/>
                <a:gd name="connsiteY15" fmla="*/ 81957 h 2487895"/>
                <a:gd name="connsiteX16" fmla="*/ 2451554 w 2560411"/>
                <a:gd name="connsiteY16" fmla="*/ 0 h 2487895"/>
                <a:gd name="connsiteX0" fmla="*/ 2524579 w 2633436"/>
                <a:gd name="connsiteY0" fmla="*/ 0 h 2487895"/>
                <a:gd name="connsiteX1" fmla="*/ 2633436 w 2633436"/>
                <a:gd name="connsiteY1" fmla="*/ 0 h 2487895"/>
                <a:gd name="connsiteX2" fmla="*/ 2572204 w 2633436"/>
                <a:gd name="connsiteY2" fmla="*/ 112259 h 2487895"/>
                <a:gd name="connsiteX3" fmla="*/ 2522274 w 2633436"/>
                <a:gd name="connsiteY3" fmla="*/ 217403 h 2487895"/>
                <a:gd name="connsiteX4" fmla="*/ 2448094 w 2633436"/>
                <a:gd name="connsiteY4" fmla="*/ 312027 h 2487895"/>
                <a:gd name="connsiteX5" fmla="*/ 2244315 w 2633436"/>
                <a:gd name="connsiteY5" fmla="*/ 516758 h 2487895"/>
                <a:gd name="connsiteX6" fmla="*/ 453120 w 2633436"/>
                <a:gd name="connsiteY6" fmla="*/ 2160455 h 2487895"/>
                <a:gd name="connsiteX7" fmla="*/ 83155 w 2633436"/>
                <a:gd name="connsiteY7" fmla="*/ 2487895 h 2487895"/>
                <a:gd name="connsiteX8" fmla="*/ 0 w 2633436"/>
                <a:gd name="connsiteY8" fmla="*/ 2426891 h 2487895"/>
                <a:gd name="connsiteX9" fmla="*/ 262620 w 2633436"/>
                <a:gd name="connsiteY9" fmla="*/ 2185947 h 2487895"/>
                <a:gd name="connsiteX10" fmla="*/ 1922463 w 2633436"/>
                <a:gd name="connsiteY10" fmla="*/ 690563 h 2487895"/>
                <a:gd name="connsiteX11" fmla="*/ 2089150 w 2633436"/>
                <a:gd name="connsiteY11" fmla="*/ 530679 h 2487895"/>
                <a:gd name="connsiteX12" fmla="*/ 2232403 w 2633436"/>
                <a:gd name="connsiteY12" fmla="*/ 394607 h 2487895"/>
                <a:gd name="connsiteX13" fmla="*/ 2365073 w 2633436"/>
                <a:gd name="connsiteY13" fmla="*/ 254373 h 2487895"/>
                <a:gd name="connsiteX14" fmla="*/ 2432731 w 2633436"/>
                <a:gd name="connsiteY14" fmla="*/ 166688 h 2487895"/>
                <a:gd name="connsiteX15" fmla="*/ 2481673 w 2633436"/>
                <a:gd name="connsiteY15" fmla="*/ 81957 h 2487895"/>
                <a:gd name="connsiteX16" fmla="*/ 2524579 w 2633436"/>
                <a:gd name="connsiteY16" fmla="*/ 0 h 2487895"/>
                <a:gd name="connsiteX0" fmla="*/ 2524579 w 2633436"/>
                <a:gd name="connsiteY0" fmla="*/ 0 h 2487895"/>
                <a:gd name="connsiteX1" fmla="*/ 2633436 w 2633436"/>
                <a:gd name="connsiteY1" fmla="*/ 0 h 2487895"/>
                <a:gd name="connsiteX2" fmla="*/ 2572204 w 2633436"/>
                <a:gd name="connsiteY2" fmla="*/ 112259 h 2487895"/>
                <a:gd name="connsiteX3" fmla="*/ 2522274 w 2633436"/>
                <a:gd name="connsiteY3" fmla="*/ 217403 h 2487895"/>
                <a:gd name="connsiteX4" fmla="*/ 2448094 w 2633436"/>
                <a:gd name="connsiteY4" fmla="*/ 312027 h 2487895"/>
                <a:gd name="connsiteX5" fmla="*/ 2244315 w 2633436"/>
                <a:gd name="connsiteY5" fmla="*/ 516758 h 2487895"/>
                <a:gd name="connsiteX6" fmla="*/ 453120 w 2633436"/>
                <a:gd name="connsiteY6" fmla="*/ 2160455 h 2487895"/>
                <a:gd name="connsiteX7" fmla="*/ 83155 w 2633436"/>
                <a:gd name="connsiteY7" fmla="*/ 2487895 h 2487895"/>
                <a:gd name="connsiteX8" fmla="*/ 0 w 2633436"/>
                <a:gd name="connsiteY8" fmla="*/ 2426891 h 2487895"/>
                <a:gd name="connsiteX9" fmla="*/ 34020 w 2633436"/>
                <a:gd name="connsiteY9" fmla="*/ 2399443 h 2487895"/>
                <a:gd name="connsiteX10" fmla="*/ 262620 w 2633436"/>
                <a:gd name="connsiteY10" fmla="*/ 2185947 h 2487895"/>
                <a:gd name="connsiteX11" fmla="*/ 1922463 w 2633436"/>
                <a:gd name="connsiteY11" fmla="*/ 690563 h 2487895"/>
                <a:gd name="connsiteX12" fmla="*/ 2089150 w 2633436"/>
                <a:gd name="connsiteY12" fmla="*/ 530679 h 2487895"/>
                <a:gd name="connsiteX13" fmla="*/ 2232403 w 2633436"/>
                <a:gd name="connsiteY13" fmla="*/ 394607 h 2487895"/>
                <a:gd name="connsiteX14" fmla="*/ 2365073 w 2633436"/>
                <a:gd name="connsiteY14" fmla="*/ 254373 h 2487895"/>
                <a:gd name="connsiteX15" fmla="*/ 2432731 w 2633436"/>
                <a:gd name="connsiteY15" fmla="*/ 166688 h 2487895"/>
                <a:gd name="connsiteX16" fmla="*/ 2481673 w 2633436"/>
                <a:gd name="connsiteY16" fmla="*/ 81957 h 2487895"/>
                <a:gd name="connsiteX17" fmla="*/ 2524579 w 2633436"/>
                <a:gd name="connsiteY17" fmla="*/ 0 h 2487895"/>
                <a:gd name="connsiteX0" fmla="*/ 2629354 w 2738211"/>
                <a:gd name="connsiteY0" fmla="*/ 0 h 2500181"/>
                <a:gd name="connsiteX1" fmla="*/ 2738211 w 2738211"/>
                <a:gd name="connsiteY1" fmla="*/ 0 h 2500181"/>
                <a:gd name="connsiteX2" fmla="*/ 2676979 w 2738211"/>
                <a:gd name="connsiteY2" fmla="*/ 112259 h 2500181"/>
                <a:gd name="connsiteX3" fmla="*/ 2627049 w 2738211"/>
                <a:gd name="connsiteY3" fmla="*/ 217403 h 2500181"/>
                <a:gd name="connsiteX4" fmla="*/ 2552869 w 2738211"/>
                <a:gd name="connsiteY4" fmla="*/ 312027 h 2500181"/>
                <a:gd name="connsiteX5" fmla="*/ 2349090 w 2738211"/>
                <a:gd name="connsiteY5" fmla="*/ 516758 h 2500181"/>
                <a:gd name="connsiteX6" fmla="*/ 557895 w 2738211"/>
                <a:gd name="connsiteY6" fmla="*/ 2160455 h 2500181"/>
                <a:gd name="connsiteX7" fmla="*/ 187930 w 2738211"/>
                <a:gd name="connsiteY7" fmla="*/ 2487895 h 2500181"/>
                <a:gd name="connsiteX8" fmla="*/ 0 w 2738211"/>
                <a:gd name="connsiteY8" fmla="*/ 2500181 h 2500181"/>
                <a:gd name="connsiteX9" fmla="*/ 138795 w 2738211"/>
                <a:gd name="connsiteY9" fmla="*/ 2399443 h 2500181"/>
                <a:gd name="connsiteX10" fmla="*/ 367395 w 2738211"/>
                <a:gd name="connsiteY10" fmla="*/ 2185947 h 2500181"/>
                <a:gd name="connsiteX11" fmla="*/ 2027238 w 2738211"/>
                <a:gd name="connsiteY11" fmla="*/ 690563 h 2500181"/>
                <a:gd name="connsiteX12" fmla="*/ 2193925 w 2738211"/>
                <a:gd name="connsiteY12" fmla="*/ 530679 h 2500181"/>
                <a:gd name="connsiteX13" fmla="*/ 2337178 w 2738211"/>
                <a:gd name="connsiteY13" fmla="*/ 394607 h 2500181"/>
                <a:gd name="connsiteX14" fmla="*/ 2469848 w 2738211"/>
                <a:gd name="connsiteY14" fmla="*/ 254373 h 2500181"/>
                <a:gd name="connsiteX15" fmla="*/ 2537506 w 2738211"/>
                <a:gd name="connsiteY15" fmla="*/ 166688 h 2500181"/>
                <a:gd name="connsiteX16" fmla="*/ 2586448 w 2738211"/>
                <a:gd name="connsiteY16" fmla="*/ 81957 h 2500181"/>
                <a:gd name="connsiteX17" fmla="*/ 2629354 w 2738211"/>
                <a:gd name="connsiteY17" fmla="*/ 0 h 2500181"/>
                <a:gd name="connsiteX0" fmla="*/ 2629354 w 2738211"/>
                <a:gd name="connsiteY0" fmla="*/ 0 h 2500181"/>
                <a:gd name="connsiteX1" fmla="*/ 2738211 w 2738211"/>
                <a:gd name="connsiteY1" fmla="*/ 0 h 2500181"/>
                <a:gd name="connsiteX2" fmla="*/ 2676979 w 2738211"/>
                <a:gd name="connsiteY2" fmla="*/ 112259 h 2500181"/>
                <a:gd name="connsiteX3" fmla="*/ 2627049 w 2738211"/>
                <a:gd name="connsiteY3" fmla="*/ 217403 h 2500181"/>
                <a:gd name="connsiteX4" fmla="*/ 2552869 w 2738211"/>
                <a:gd name="connsiteY4" fmla="*/ 312027 h 2500181"/>
                <a:gd name="connsiteX5" fmla="*/ 2349090 w 2738211"/>
                <a:gd name="connsiteY5" fmla="*/ 516758 h 2500181"/>
                <a:gd name="connsiteX6" fmla="*/ 557895 w 2738211"/>
                <a:gd name="connsiteY6" fmla="*/ 2160455 h 2500181"/>
                <a:gd name="connsiteX7" fmla="*/ 187930 w 2738211"/>
                <a:gd name="connsiteY7" fmla="*/ 2487895 h 2500181"/>
                <a:gd name="connsiteX8" fmla="*/ 0 w 2738211"/>
                <a:gd name="connsiteY8" fmla="*/ 2500181 h 2500181"/>
                <a:gd name="connsiteX9" fmla="*/ 34021 w 2738211"/>
                <a:gd name="connsiteY9" fmla="*/ 2482292 h 2500181"/>
                <a:gd name="connsiteX10" fmla="*/ 138795 w 2738211"/>
                <a:gd name="connsiteY10" fmla="*/ 2399443 h 2500181"/>
                <a:gd name="connsiteX11" fmla="*/ 367395 w 2738211"/>
                <a:gd name="connsiteY11" fmla="*/ 2185947 h 2500181"/>
                <a:gd name="connsiteX12" fmla="*/ 2027238 w 2738211"/>
                <a:gd name="connsiteY12" fmla="*/ 690563 h 2500181"/>
                <a:gd name="connsiteX13" fmla="*/ 2193925 w 2738211"/>
                <a:gd name="connsiteY13" fmla="*/ 530679 h 2500181"/>
                <a:gd name="connsiteX14" fmla="*/ 2337178 w 2738211"/>
                <a:gd name="connsiteY14" fmla="*/ 394607 h 2500181"/>
                <a:gd name="connsiteX15" fmla="*/ 2469848 w 2738211"/>
                <a:gd name="connsiteY15" fmla="*/ 254373 h 2500181"/>
                <a:gd name="connsiteX16" fmla="*/ 2537506 w 2738211"/>
                <a:gd name="connsiteY16" fmla="*/ 166688 h 2500181"/>
                <a:gd name="connsiteX17" fmla="*/ 2586448 w 2738211"/>
                <a:gd name="connsiteY17" fmla="*/ 81957 h 2500181"/>
                <a:gd name="connsiteX18" fmla="*/ 2629354 w 2738211"/>
                <a:gd name="connsiteY18" fmla="*/ 0 h 2500181"/>
                <a:gd name="connsiteX0" fmla="*/ 2629354 w 2738211"/>
                <a:gd name="connsiteY0" fmla="*/ 0 h 2500181"/>
                <a:gd name="connsiteX1" fmla="*/ 2738211 w 2738211"/>
                <a:gd name="connsiteY1" fmla="*/ 0 h 2500181"/>
                <a:gd name="connsiteX2" fmla="*/ 2676979 w 2738211"/>
                <a:gd name="connsiteY2" fmla="*/ 112259 h 2500181"/>
                <a:gd name="connsiteX3" fmla="*/ 2627049 w 2738211"/>
                <a:gd name="connsiteY3" fmla="*/ 217403 h 2500181"/>
                <a:gd name="connsiteX4" fmla="*/ 2552869 w 2738211"/>
                <a:gd name="connsiteY4" fmla="*/ 312027 h 2500181"/>
                <a:gd name="connsiteX5" fmla="*/ 2349090 w 2738211"/>
                <a:gd name="connsiteY5" fmla="*/ 516758 h 2500181"/>
                <a:gd name="connsiteX6" fmla="*/ 557895 w 2738211"/>
                <a:gd name="connsiteY6" fmla="*/ 2160455 h 2500181"/>
                <a:gd name="connsiteX7" fmla="*/ 187930 w 2738211"/>
                <a:gd name="connsiteY7" fmla="*/ 2487895 h 2500181"/>
                <a:gd name="connsiteX8" fmla="*/ 0 w 2738211"/>
                <a:gd name="connsiteY8" fmla="*/ 2500181 h 2500181"/>
                <a:gd name="connsiteX9" fmla="*/ 34021 w 2738211"/>
                <a:gd name="connsiteY9" fmla="*/ 2482292 h 2500181"/>
                <a:gd name="connsiteX10" fmla="*/ 24496 w 2738211"/>
                <a:gd name="connsiteY10" fmla="*/ 2472733 h 2500181"/>
                <a:gd name="connsiteX11" fmla="*/ 138795 w 2738211"/>
                <a:gd name="connsiteY11" fmla="*/ 2399443 h 2500181"/>
                <a:gd name="connsiteX12" fmla="*/ 367395 w 2738211"/>
                <a:gd name="connsiteY12" fmla="*/ 2185947 h 2500181"/>
                <a:gd name="connsiteX13" fmla="*/ 2027238 w 2738211"/>
                <a:gd name="connsiteY13" fmla="*/ 690563 h 2500181"/>
                <a:gd name="connsiteX14" fmla="*/ 2193925 w 2738211"/>
                <a:gd name="connsiteY14" fmla="*/ 530679 h 2500181"/>
                <a:gd name="connsiteX15" fmla="*/ 2337178 w 2738211"/>
                <a:gd name="connsiteY15" fmla="*/ 394607 h 2500181"/>
                <a:gd name="connsiteX16" fmla="*/ 2469848 w 2738211"/>
                <a:gd name="connsiteY16" fmla="*/ 254373 h 2500181"/>
                <a:gd name="connsiteX17" fmla="*/ 2537506 w 2738211"/>
                <a:gd name="connsiteY17" fmla="*/ 166688 h 2500181"/>
                <a:gd name="connsiteX18" fmla="*/ 2586448 w 2738211"/>
                <a:gd name="connsiteY18" fmla="*/ 81957 h 2500181"/>
                <a:gd name="connsiteX19" fmla="*/ 2629354 w 2738211"/>
                <a:gd name="connsiteY19" fmla="*/ 0 h 2500181"/>
                <a:gd name="connsiteX0" fmla="*/ 2702379 w 2811236"/>
                <a:gd name="connsiteY0" fmla="*/ 0 h 2576657"/>
                <a:gd name="connsiteX1" fmla="*/ 2811236 w 2811236"/>
                <a:gd name="connsiteY1" fmla="*/ 0 h 2576657"/>
                <a:gd name="connsiteX2" fmla="*/ 2750004 w 2811236"/>
                <a:gd name="connsiteY2" fmla="*/ 112259 h 2576657"/>
                <a:gd name="connsiteX3" fmla="*/ 2700074 w 2811236"/>
                <a:gd name="connsiteY3" fmla="*/ 217403 h 2576657"/>
                <a:gd name="connsiteX4" fmla="*/ 2625894 w 2811236"/>
                <a:gd name="connsiteY4" fmla="*/ 312027 h 2576657"/>
                <a:gd name="connsiteX5" fmla="*/ 2422115 w 2811236"/>
                <a:gd name="connsiteY5" fmla="*/ 516758 h 2576657"/>
                <a:gd name="connsiteX6" fmla="*/ 630920 w 2811236"/>
                <a:gd name="connsiteY6" fmla="*/ 2160455 h 2576657"/>
                <a:gd name="connsiteX7" fmla="*/ 260955 w 2811236"/>
                <a:gd name="connsiteY7" fmla="*/ 2487895 h 2576657"/>
                <a:gd name="connsiteX8" fmla="*/ 0 w 2811236"/>
                <a:gd name="connsiteY8" fmla="*/ 2576657 h 2576657"/>
                <a:gd name="connsiteX9" fmla="*/ 107046 w 2811236"/>
                <a:gd name="connsiteY9" fmla="*/ 2482292 h 2576657"/>
                <a:gd name="connsiteX10" fmla="*/ 97521 w 2811236"/>
                <a:gd name="connsiteY10" fmla="*/ 2472733 h 2576657"/>
                <a:gd name="connsiteX11" fmla="*/ 211820 w 2811236"/>
                <a:gd name="connsiteY11" fmla="*/ 2399443 h 2576657"/>
                <a:gd name="connsiteX12" fmla="*/ 440420 w 2811236"/>
                <a:gd name="connsiteY12" fmla="*/ 2185947 h 2576657"/>
                <a:gd name="connsiteX13" fmla="*/ 2100263 w 2811236"/>
                <a:gd name="connsiteY13" fmla="*/ 690563 h 2576657"/>
                <a:gd name="connsiteX14" fmla="*/ 2266950 w 2811236"/>
                <a:gd name="connsiteY14" fmla="*/ 530679 h 2576657"/>
                <a:gd name="connsiteX15" fmla="*/ 2410203 w 2811236"/>
                <a:gd name="connsiteY15" fmla="*/ 394607 h 2576657"/>
                <a:gd name="connsiteX16" fmla="*/ 2542873 w 2811236"/>
                <a:gd name="connsiteY16" fmla="*/ 254373 h 2576657"/>
                <a:gd name="connsiteX17" fmla="*/ 2610531 w 2811236"/>
                <a:gd name="connsiteY17" fmla="*/ 166688 h 2576657"/>
                <a:gd name="connsiteX18" fmla="*/ 2659473 w 2811236"/>
                <a:gd name="connsiteY18" fmla="*/ 81957 h 2576657"/>
                <a:gd name="connsiteX19" fmla="*/ 2702379 w 2811236"/>
                <a:gd name="connsiteY19" fmla="*/ 0 h 2576657"/>
                <a:gd name="connsiteX0" fmla="*/ 2702379 w 2811236"/>
                <a:gd name="connsiteY0" fmla="*/ 0 h 2576657"/>
                <a:gd name="connsiteX1" fmla="*/ 2811236 w 2811236"/>
                <a:gd name="connsiteY1" fmla="*/ 0 h 2576657"/>
                <a:gd name="connsiteX2" fmla="*/ 2750004 w 2811236"/>
                <a:gd name="connsiteY2" fmla="*/ 112259 h 2576657"/>
                <a:gd name="connsiteX3" fmla="*/ 2700074 w 2811236"/>
                <a:gd name="connsiteY3" fmla="*/ 217403 h 2576657"/>
                <a:gd name="connsiteX4" fmla="*/ 2625894 w 2811236"/>
                <a:gd name="connsiteY4" fmla="*/ 312027 h 2576657"/>
                <a:gd name="connsiteX5" fmla="*/ 2422115 w 2811236"/>
                <a:gd name="connsiteY5" fmla="*/ 516758 h 2576657"/>
                <a:gd name="connsiteX6" fmla="*/ 630920 w 2811236"/>
                <a:gd name="connsiteY6" fmla="*/ 2160455 h 2576657"/>
                <a:gd name="connsiteX7" fmla="*/ 260955 w 2811236"/>
                <a:gd name="connsiteY7" fmla="*/ 2487895 h 2576657"/>
                <a:gd name="connsiteX8" fmla="*/ 0 w 2811236"/>
                <a:gd name="connsiteY8" fmla="*/ 2576657 h 2576657"/>
                <a:gd name="connsiteX9" fmla="*/ 97521 w 2811236"/>
                <a:gd name="connsiteY9" fmla="*/ 2472733 h 2576657"/>
                <a:gd name="connsiteX10" fmla="*/ 211820 w 2811236"/>
                <a:gd name="connsiteY10" fmla="*/ 2399443 h 2576657"/>
                <a:gd name="connsiteX11" fmla="*/ 440420 w 2811236"/>
                <a:gd name="connsiteY11" fmla="*/ 2185947 h 2576657"/>
                <a:gd name="connsiteX12" fmla="*/ 2100263 w 2811236"/>
                <a:gd name="connsiteY12" fmla="*/ 690563 h 2576657"/>
                <a:gd name="connsiteX13" fmla="*/ 2266950 w 2811236"/>
                <a:gd name="connsiteY13" fmla="*/ 530679 h 2576657"/>
                <a:gd name="connsiteX14" fmla="*/ 2410203 w 2811236"/>
                <a:gd name="connsiteY14" fmla="*/ 394607 h 2576657"/>
                <a:gd name="connsiteX15" fmla="*/ 2542873 w 2811236"/>
                <a:gd name="connsiteY15" fmla="*/ 254373 h 2576657"/>
                <a:gd name="connsiteX16" fmla="*/ 2610531 w 2811236"/>
                <a:gd name="connsiteY16" fmla="*/ 166688 h 2576657"/>
                <a:gd name="connsiteX17" fmla="*/ 2659473 w 2811236"/>
                <a:gd name="connsiteY17" fmla="*/ 81957 h 2576657"/>
                <a:gd name="connsiteX18" fmla="*/ 2702379 w 2811236"/>
                <a:gd name="connsiteY18" fmla="*/ 0 h 2576657"/>
                <a:gd name="connsiteX0" fmla="*/ 2702379 w 2811236"/>
                <a:gd name="connsiteY0" fmla="*/ 0 h 2576657"/>
                <a:gd name="connsiteX1" fmla="*/ 2811236 w 2811236"/>
                <a:gd name="connsiteY1" fmla="*/ 0 h 2576657"/>
                <a:gd name="connsiteX2" fmla="*/ 2750004 w 2811236"/>
                <a:gd name="connsiteY2" fmla="*/ 112259 h 2576657"/>
                <a:gd name="connsiteX3" fmla="*/ 2700074 w 2811236"/>
                <a:gd name="connsiteY3" fmla="*/ 217403 h 2576657"/>
                <a:gd name="connsiteX4" fmla="*/ 2625894 w 2811236"/>
                <a:gd name="connsiteY4" fmla="*/ 312027 h 2576657"/>
                <a:gd name="connsiteX5" fmla="*/ 2422115 w 2811236"/>
                <a:gd name="connsiteY5" fmla="*/ 516758 h 2576657"/>
                <a:gd name="connsiteX6" fmla="*/ 630920 w 2811236"/>
                <a:gd name="connsiteY6" fmla="*/ 2160455 h 2576657"/>
                <a:gd name="connsiteX7" fmla="*/ 310246 w 2811236"/>
                <a:gd name="connsiteY7" fmla="*/ 2447240 h 2576657"/>
                <a:gd name="connsiteX8" fmla="*/ 260955 w 2811236"/>
                <a:gd name="connsiteY8" fmla="*/ 2487895 h 2576657"/>
                <a:gd name="connsiteX9" fmla="*/ 0 w 2811236"/>
                <a:gd name="connsiteY9" fmla="*/ 2576657 h 2576657"/>
                <a:gd name="connsiteX10" fmla="*/ 97521 w 2811236"/>
                <a:gd name="connsiteY10" fmla="*/ 2472733 h 2576657"/>
                <a:gd name="connsiteX11" fmla="*/ 211820 w 2811236"/>
                <a:gd name="connsiteY11" fmla="*/ 2399443 h 2576657"/>
                <a:gd name="connsiteX12" fmla="*/ 440420 w 2811236"/>
                <a:gd name="connsiteY12" fmla="*/ 2185947 h 2576657"/>
                <a:gd name="connsiteX13" fmla="*/ 2100263 w 2811236"/>
                <a:gd name="connsiteY13" fmla="*/ 690563 h 2576657"/>
                <a:gd name="connsiteX14" fmla="*/ 2266950 w 2811236"/>
                <a:gd name="connsiteY14" fmla="*/ 530679 h 2576657"/>
                <a:gd name="connsiteX15" fmla="*/ 2410203 w 2811236"/>
                <a:gd name="connsiteY15" fmla="*/ 394607 h 2576657"/>
                <a:gd name="connsiteX16" fmla="*/ 2542873 w 2811236"/>
                <a:gd name="connsiteY16" fmla="*/ 254373 h 2576657"/>
                <a:gd name="connsiteX17" fmla="*/ 2610531 w 2811236"/>
                <a:gd name="connsiteY17" fmla="*/ 166688 h 2576657"/>
                <a:gd name="connsiteX18" fmla="*/ 2659473 w 2811236"/>
                <a:gd name="connsiteY18" fmla="*/ 81957 h 2576657"/>
                <a:gd name="connsiteX19" fmla="*/ 2702379 w 2811236"/>
                <a:gd name="connsiteY19" fmla="*/ 0 h 2576657"/>
                <a:gd name="connsiteX0" fmla="*/ 2702379 w 2811236"/>
                <a:gd name="connsiteY0" fmla="*/ 0 h 2589864"/>
                <a:gd name="connsiteX1" fmla="*/ 2811236 w 2811236"/>
                <a:gd name="connsiteY1" fmla="*/ 0 h 2589864"/>
                <a:gd name="connsiteX2" fmla="*/ 2750004 w 2811236"/>
                <a:gd name="connsiteY2" fmla="*/ 112259 h 2589864"/>
                <a:gd name="connsiteX3" fmla="*/ 2700074 w 2811236"/>
                <a:gd name="connsiteY3" fmla="*/ 217403 h 2589864"/>
                <a:gd name="connsiteX4" fmla="*/ 2625894 w 2811236"/>
                <a:gd name="connsiteY4" fmla="*/ 312027 h 2589864"/>
                <a:gd name="connsiteX5" fmla="*/ 2422115 w 2811236"/>
                <a:gd name="connsiteY5" fmla="*/ 516758 h 2589864"/>
                <a:gd name="connsiteX6" fmla="*/ 630920 w 2811236"/>
                <a:gd name="connsiteY6" fmla="*/ 2160455 h 2589864"/>
                <a:gd name="connsiteX7" fmla="*/ 310246 w 2811236"/>
                <a:gd name="connsiteY7" fmla="*/ 2447240 h 2589864"/>
                <a:gd name="connsiteX8" fmla="*/ 149830 w 2811236"/>
                <a:gd name="connsiteY8" fmla="*/ 2589864 h 2589864"/>
                <a:gd name="connsiteX9" fmla="*/ 0 w 2811236"/>
                <a:gd name="connsiteY9" fmla="*/ 2576657 h 2589864"/>
                <a:gd name="connsiteX10" fmla="*/ 97521 w 2811236"/>
                <a:gd name="connsiteY10" fmla="*/ 2472733 h 2589864"/>
                <a:gd name="connsiteX11" fmla="*/ 211820 w 2811236"/>
                <a:gd name="connsiteY11" fmla="*/ 2399443 h 2589864"/>
                <a:gd name="connsiteX12" fmla="*/ 440420 w 2811236"/>
                <a:gd name="connsiteY12" fmla="*/ 2185947 h 2589864"/>
                <a:gd name="connsiteX13" fmla="*/ 2100263 w 2811236"/>
                <a:gd name="connsiteY13" fmla="*/ 690563 h 2589864"/>
                <a:gd name="connsiteX14" fmla="*/ 2266950 w 2811236"/>
                <a:gd name="connsiteY14" fmla="*/ 530679 h 2589864"/>
                <a:gd name="connsiteX15" fmla="*/ 2410203 w 2811236"/>
                <a:gd name="connsiteY15" fmla="*/ 394607 h 2589864"/>
                <a:gd name="connsiteX16" fmla="*/ 2542873 w 2811236"/>
                <a:gd name="connsiteY16" fmla="*/ 254373 h 2589864"/>
                <a:gd name="connsiteX17" fmla="*/ 2610531 w 2811236"/>
                <a:gd name="connsiteY17" fmla="*/ 166688 h 2589864"/>
                <a:gd name="connsiteX18" fmla="*/ 2659473 w 2811236"/>
                <a:gd name="connsiteY18" fmla="*/ 81957 h 2589864"/>
                <a:gd name="connsiteX19" fmla="*/ 2702379 w 2811236"/>
                <a:gd name="connsiteY19" fmla="*/ 0 h 2589864"/>
                <a:gd name="connsiteX0" fmla="*/ 2702379 w 2811236"/>
                <a:gd name="connsiteY0" fmla="*/ 0 h 2599130"/>
                <a:gd name="connsiteX1" fmla="*/ 2811236 w 2811236"/>
                <a:gd name="connsiteY1" fmla="*/ 0 h 2599130"/>
                <a:gd name="connsiteX2" fmla="*/ 2750004 w 2811236"/>
                <a:gd name="connsiteY2" fmla="*/ 112259 h 2599130"/>
                <a:gd name="connsiteX3" fmla="*/ 2700074 w 2811236"/>
                <a:gd name="connsiteY3" fmla="*/ 217403 h 2599130"/>
                <a:gd name="connsiteX4" fmla="*/ 2625894 w 2811236"/>
                <a:gd name="connsiteY4" fmla="*/ 312027 h 2599130"/>
                <a:gd name="connsiteX5" fmla="*/ 2422115 w 2811236"/>
                <a:gd name="connsiteY5" fmla="*/ 516758 h 2599130"/>
                <a:gd name="connsiteX6" fmla="*/ 630920 w 2811236"/>
                <a:gd name="connsiteY6" fmla="*/ 2160455 h 2599130"/>
                <a:gd name="connsiteX7" fmla="*/ 310246 w 2811236"/>
                <a:gd name="connsiteY7" fmla="*/ 2447240 h 2599130"/>
                <a:gd name="connsiteX8" fmla="*/ 128322 w 2811236"/>
                <a:gd name="connsiteY8" fmla="*/ 2599130 h 2599130"/>
                <a:gd name="connsiteX9" fmla="*/ 0 w 2811236"/>
                <a:gd name="connsiteY9" fmla="*/ 2576657 h 2599130"/>
                <a:gd name="connsiteX10" fmla="*/ 97521 w 2811236"/>
                <a:gd name="connsiteY10" fmla="*/ 2472733 h 2599130"/>
                <a:gd name="connsiteX11" fmla="*/ 211820 w 2811236"/>
                <a:gd name="connsiteY11" fmla="*/ 2399443 h 2599130"/>
                <a:gd name="connsiteX12" fmla="*/ 440420 w 2811236"/>
                <a:gd name="connsiteY12" fmla="*/ 2185947 h 2599130"/>
                <a:gd name="connsiteX13" fmla="*/ 2100263 w 2811236"/>
                <a:gd name="connsiteY13" fmla="*/ 690563 h 2599130"/>
                <a:gd name="connsiteX14" fmla="*/ 2266950 w 2811236"/>
                <a:gd name="connsiteY14" fmla="*/ 530679 h 2599130"/>
                <a:gd name="connsiteX15" fmla="*/ 2410203 w 2811236"/>
                <a:gd name="connsiteY15" fmla="*/ 394607 h 2599130"/>
                <a:gd name="connsiteX16" fmla="*/ 2542873 w 2811236"/>
                <a:gd name="connsiteY16" fmla="*/ 254373 h 2599130"/>
                <a:gd name="connsiteX17" fmla="*/ 2610531 w 2811236"/>
                <a:gd name="connsiteY17" fmla="*/ 166688 h 2599130"/>
                <a:gd name="connsiteX18" fmla="*/ 2659473 w 2811236"/>
                <a:gd name="connsiteY18" fmla="*/ 81957 h 2599130"/>
                <a:gd name="connsiteX19" fmla="*/ 2702379 w 2811236"/>
                <a:gd name="connsiteY19" fmla="*/ 0 h 2599130"/>
                <a:gd name="connsiteX0" fmla="*/ 2739250 w 2848107"/>
                <a:gd name="connsiteY0" fmla="*/ 0 h 2599130"/>
                <a:gd name="connsiteX1" fmla="*/ 2848107 w 2848107"/>
                <a:gd name="connsiteY1" fmla="*/ 0 h 2599130"/>
                <a:gd name="connsiteX2" fmla="*/ 2786875 w 2848107"/>
                <a:gd name="connsiteY2" fmla="*/ 112259 h 2599130"/>
                <a:gd name="connsiteX3" fmla="*/ 2736945 w 2848107"/>
                <a:gd name="connsiteY3" fmla="*/ 217403 h 2599130"/>
                <a:gd name="connsiteX4" fmla="*/ 2662765 w 2848107"/>
                <a:gd name="connsiteY4" fmla="*/ 312027 h 2599130"/>
                <a:gd name="connsiteX5" fmla="*/ 2458986 w 2848107"/>
                <a:gd name="connsiteY5" fmla="*/ 516758 h 2599130"/>
                <a:gd name="connsiteX6" fmla="*/ 667791 w 2848107"/>
                <a:gd name="connsiteY6" fmla="*/ 2160455 h 2599130"/>
                <a:gd name="connsiteX7" fmla="*/ 347117 w 2848107"/>
                <a:gd name="connsiteY7" fmla="*/ 2447240 h 2599130"/>
                <a:gd name="connsiteX8" fmla="*/ 165193 w 2848107"/>
                <a:gd name="connsiteY8" fmla="*/ 2599130 h 2599130"/>
                <a:gd name="connsiteX9" fmla="*/ 0 w 2848107"/>
                <a:gd name="connsiteY9" fmla="*/ 2589011 h 2599130"/>
                <a:gd name="connsiteX10" fmla="*/ 134392 w 2848107"/>
                <a:gd name="connsiteY10" fmla="*/ 2472733 h 2599130"/>
                <a:gd name="connsiteX11" fmla="*/ 248691 w 2848107"/>
                <a:gd name="connsiteY11" fmla="*/ 2399443 h 2599130"/>
                <a:gd name="connsiteX12" fmla="*/ 477291 w 2848107"/>
                <a:gd name="connsiteY12" fmla="*/ 2185947 h 2599130"/>
                <a:gd name="connsiteX13" fmla="*/ 2137134 w 2848107"/>
                <a:gd name="connsiteY13" fmla="*/ 690563 h 2599130"/>
                <a:gd name="connsiteX14" fmla="*/ 2303821 w 2848107"/>
                <a:gd name="connsiteY14" fmla="*/ 530679 h 2599130"/>
                <a:gd name="connsiteX15" fmla="*/ 2447074 w 2848107"/>
                <a:gd name="connsiteY15" fmla="*/ 394607 h 2599130"/>
                <a:gd name="connsiteX16" fmla="*/ 2579744 w 2848107"/>
                <a:gd name="connsiteY16" fmla="*/ 254373 h 2599130"/>
                <a:gd name="connsiteX17" fmla="*/ 2647402 w 2848107"/>
                <a:gd name="connsiteY17" fmla="*/ 166688 h 2599130"/>
                <a:gd name="connsiteX18" fmla="*/ 2696344 w 2848107"/>
                <a:gd name="connsiteY18" fmla="*/ 81957 h 2599130"/>
                <a:gd name="connsiteX19" fmla="*/ 2739250 w 2848107"/>
                <a:gd name="connsiteY19" fmla="*/ 0 h 2599130"/>
                <a:gd name="connsiteX0" fmla="*/ 2739250 w 2848107"/>
                <a:gd name="connsiteY0" fmla="*/ 0 h 2599130"/>
                <a:gd name="connsiteX1" fmla="*/ 2848107 w 2848107"/>
                <a:gd name="connsiteY1" fmla="*/ 0 h 2599130"/>
                <a:gd name="connsiteX2" fmla="*/ 2786875 w 2848107"/>
                <a:gd name="connsiteY2" fmla="*/ 112259 h 2599130"/>
                <a:gd name="connsiteX3" fmla="*/ 2736945 w 2848107"/>
                <a:gd name="connsiteY3" fmla="*/ 217403 h 2599130"/>
                <a:gd name="connsiteX4" fmla="*/ 2662765 w 2848107"/>
                <a:gd name="connsiteY4" fmla="*/ 312027 h 2599130"/>
                <a:gd name="connsiteX5" fmla="*/ 2458986 w 2848107"/>
                <a:gd name="connsiteY5" fmla="*/ 516758 h 2599130"/>
                <a:gd name="connsiteX6" fmla="*/ 667791 w 2848107"/>
                <a:gd name="connsiteY6" fmla="*/ 2160455 h 2599130"/>
                <a:gd name="connsiteX7" fmla="*/ 347117 w 2848107"/>
                <a:gd name="connsiteY7" fmla="*/ 2447240 h 2599130"/>
                <a:gd name="connsiteX8" fmla="*/ 190109 w 2848107"/>
                <a:gd name="connsiteY8" fmla="*/ 2580443 h 2599130"/>
                <a:gd name="connsiteX9" fmla="*/ 165193 w 2848107"/>
                <a:gd name="connsiteY9" fmla="*/ 2599130 h 2599130"/>
                <a:gd name="connsiteX10" fmla="*/ 0 w 2848107"/>
                <a:gd name="connsiteY10" fmla="*/ 2589011 h 2599130"/>
                <a:gd name="connsiteX11" fmla="*/ 134392 w 2848107"/>
                <a:gd name="connsiteY11" fmla="*/ 2472733 h 2599130"/>
                <a:gd name="connsiteX12" fmla="*/ 248691 w 2848107"/>
                <a:gd name="connsiteY12" fmla="*/ 2399443 h 2599130"/>
                <a:gd name="connsiteX13" fmla="*/ 477291 w 2848107"/>
                <a:gd name="connsiteY13" fmla="*/ 2185947 h 2599130"/>
                <a:gd name="connsiteX14" fmla="*/ 2137134 w 2848107"/>
                <a:gd name="connsiteY14" fmla="*/ 690563 h 2599130"/>
                <a:gd name="connsiteX15" fmla="*/ 2303821 w 2848107"/>
                <a:gd name="connsiteY15" fmla="*/ 530679 h 2599130"/>
                <a:gd name="connsiteX16" fmla="*/ 2447074 w 2848107"/>
                <a:gd name="connsiteY16" fmla="*/ 394607 h 2599130"/>
                <a:gd name="connsiteX17" fmla="*/ 2579744 w 2848107"/>
                <a:gd name="connsiteY17" fmla="*/ 254373 h 2599130"/>
                <a:gd name="connsiteX18" fmla="*/ 2647402 w 2848107"/>
                <a:gd name="connsiteY18" fmla="*/ 166688 h 2599130"/>
                <a:gd name="connsiteX19" fmla="*/ 2696344 w 2848107"/>
                <a:gd name="connsiteY19" fmla="*/ 81957 h 2599130"/>
                <a:gd name="connsiteX20" fmla="*/ 2739250 w 2848107"/>
                <a:gd name="connsiteY20" fmla="*/ 0 h 2599130"/>
                <a:gd name="connsiteX0" fmla="*/ 2739250 w 2848107"/>
                <a:gd name="connsiteY0" fmla="*/ 0 h 2691785"/>
                <a:gd name="connsiteX1" fmla="*/ 2848107 w 2848107"/>
                <a:gd name="connsiteY1" fmla="*/ 0 h 2691785"/>
                <a:gd name="connsiteX2" fmla="*/ 2786875 w 2848107"/>
                <a:gd name="connsiteY2" fmla="*/ 112259 h 2691785"/>
                <a:gd name="connsiteX3" fmla="*/ 2736945 w 2848107"/>
                <a:gd name="connsiteY3" fmla="*/ 217403 h 2691785"/>
                <a:gd name="connsiteX4" fmla="*/ 2662765 w 2848107"/>
                <a:gd name="connsiteY4" fmla="*/ 312027 h 2691785"/>
                <a:gd name="connsiteX5" fmla="*/ 2458986 w 2848107"/>
                <a:gd name="connsiteY5" fmla="*/ 516758 h 2691785"/>
                <a:gd name="connsiteX6" fmla="*/ 667791 w 2848107"/>
                <a:gd name="connsiteY6" fmla="*/ 2160455 h 2691785"/>
                <a:gd name="connsiteX7" fmla="*/ 347117 w 2848107"/>
                <a:gd name="connsiteY7" fmla="*/ 2447240 h 2691785"/>
                <a:gd name="connsiteX8" fmla="*/ 190109 w 2848107"/>
                <a:gd name="connsiteY8" fmla="*/ 2580443 h 2691785"/>
                <a:gd name="connsiteX9" fmla="*/ 45363 w 2848107"/>
                <a:gd name="connsiteY9" fmla="*/ 2691785 h 2691785"/>
                <a:gd name="connsiteX10" fmla="*/ 0 w 2848107"/>
                <a:gd name="connsiteY10" fmla="*/ 2589011 h 2691785"/>
                <a:gd name="connsiteX11" fmla="*/ 134392 w 2848107"/>
                <a:gd name="connsiteY11" fmla="*/ 2472733 h 2691785"/>
                <a:gd name="connsiteX12" fmla="*/ 248691 w 2848107"/>
                <a:gd name="connsiteY12" fmla="*/ 2399443 h 2691785"/>
                <a:gd name="connsiteX13" fmla="*/ 477291 w 2848107"/>
                <a:gd name="connsiteY13" fmla="*/ 2185947 h 2691785"/>
                <a:gd name="connsiteX14" fmla="*/ 2137134 w 2848107"/>
                <a:gd name="connsiteY14" fmla="*/ 690563 h 2691785"/>
                <a:gd name="connsiteX15" fmla="*/ 2303821 w 2848107"/>
                <a:gd name="connsiteY15" fmla="*/ 530679 h 2691785"/>
                <a:gd name="connsiteX16" fmla="*/ 2447074 w 2848107"/>
                <a:gd name="connsiteY16" fmla="*/ 394607 h 2691785"/>
                <a:gd name="connsiteX17" fmla="*/ 2579744 w 2848107"/>
                <a:gd name="connsiteY17" fmla="*/ 254373 h 2691785"/>
                <a:gd name="connsiteX18" fmla="*/ 2647402 w 2848107"/>
                <a:gd name="connsiteY18" fmla="*/ 166688 h 2691785"/>
                <a:gd name="connsiteX19" fmla="*/ 2696344 w 2848107"/>
                <a:gd name="connsiteY19" fmla="*/ 81957 h 2691785"/>
                <a:gd name="connsiteX20" fmla="*/ 2739250 w 2848107"/>
                <a:gd name="connsiteY20" fmla="*/ 0 h 2691785"/>
                <a:gd name="connsiteX0" fmla="*/ 2739250 w 2848107"/>
                <a:gd name="connsiteY0" fmla="*/ 0 h 2691785"/>
                <a:gd name="connsiteX1" fmla="*/ 2848107 w 2848107"/>
                <a:gd name="connsiteY1" fmla="*/ 0 h 2691785"/>
                <a:gd name="connsiteX2" fmla="*/ 2786875 w 2848107"/>
                <a:gd name="connsiteY2" fmla="*/ 112259 h 2691785"/>
                <a:gd name="connsiteX3" fmla="*/ 2736945 w 2848107"/>
                <a:gd name="connsiteY3" fmla="*/ 217403 h 2691785"/>
                <a:gd name="connsiteX4" fmla="*/ 2662765 w 2848107"/>
                <a:gd name="connsiteY4" fmla="*/ 312027 h 2691785"/>
                <a:gd name="connsiteX5" fmla="*/ 2458986 w 2848107"/>
                <a:gd name="connsiteY5" fmla="*/ 516758 h 2691785"/>
                <a:gd name="connsiteX6" fmla="*/ 667791 w 2848107"/>
                <a:gd name="connsiteY6" fmla="*/ 2160455 h 2691785"/>
                <a:gd name="connsiteX7" fmla="*/ 347117 w 2848107"/>
                <a:gd name="connsiteY7" fmla="*/ 2447240 h 2691785"/>
                <a:gd name="connsiteX8" fmla="*/ 190109 w 2848107"/>
                <a:gd name="connsiteY8" fmla="*/ 2580443 h 2691785"/>
                <a:gd name="connsiteX9" fmla="*/ 45363 w 2848107"/>
                <a:gd name="connsiteY9" fmla="*/ 2691785 h 2691785"/>
                <a:gd name="connsiteX10" fmla="*/ 0 w 2848107"/>
                <a:gd name="connsiteY10" fmla="*/ 2589011 h 2691785"/>
                <a:gd name="connsiteX11" fmla="*/ 24190 w 2848107"/>
                <a:gd name="connsiteY11" fmla="*/ 2561911 h 2691785"/>
                <a:gd name="connsiteX12" fmla="*/ 134392 w 2848107"/>
                <a:gd name="connsiteY12" fmla="*/ 2472733 h 2691785"/>
                <a:gd name="connsiteX13" fmla="*/ 248691 w 2848107"/>
                <a:gd name="connsiteY13" fmla="*/ 2399443 h 2691785"/>
                <a:gd name="connsiteX14" fmla="*/ 477291 w 2848107"/>
                <a:gd name="connsiteY14" fmla="*/ 2185947 h 2691785"/>
                <a:gd name="connsiteX15" fmla="*/ 2137134 w 2848107"/>
                <a:gd name="connsiteY15" fmla="*/ 690563 h 2691785"/>
                <a:gd name="connsiteX16" fmla="*/ 2303821 w 2848107"/>
                <a:gd name="connsiteY16" fmla="*/ 530679 h 2691785"/>
                <a:gd name="connsiteX17" fmla="*/ 2447074 w 2848107"/>
                <a:gd name="connsiteY17" fmla="*/ 394607 h 2691785"/>
                <a:gd name="connsiteX18" fmla="*/ 2579744 w 2848107"/>
                <a:gd name="connsiteY18" fmla="*/ 254373 h 2691785"/>
                <a:gd name="connsiteX19" fmla="*/ 2647402 w 2848107"/>
                <a:gd name="connsiteY19" fmla="*/ 166688 h 2691785"/>
                <a:gd name="connsiteX20" fmla="*/ 2696344 w 2848107"/>
                <a:gd name="connsiteY20" fmla="*/ 81957 h 2691785"/>
                <a:gd name="connsiteX21" fmla="*/ 2739250 w 2848107"/>
                <a:gd name="connsiteY21" fmla="*/ 0 h 2691785"/>
                <a:gd name="connsiteX0" fmla="*/ 2800702 w 2909559"/>
                <a:gd name="connsiteY0" fmla="*/ 0 h 2691785"/>
                <a:gd name="connsiteX1" fmla="*/ 2909559 w 2909559"/>
                <a:gd name="connsiteY1" fmla="*/ 0 h 2691785"/>
                <a:gd name="connsiteX2" fmla="*/ 2848327 w 2909559"/>
                <a:gd name="connsiteY2" fmla="*/ 112259 h 2691785"/>
                <a:gd name="connsiteX3" fmla="*/ 2798397 w 2909559"/>
                <a:gd name="connsiteY3" fmla="*/ 217403 h 2691785"/>
                <a:gd name="connsiteX4" fmla="*/ 2724217 w 2909559"/>
                <a:gd name="connsiteY4" fmla="*/ 312027 h 2691785"/>
                <a:gd name="connsiteX5" fmla="*/ 2520438 w 2909559"/>
                <a:gd name="connsiteY5" fmla="*/ 516758 h 2691785"/>
                <a:gd name="connsiteX6" fmla="*/ 729243 w 2909559"/>
                <a:gd name="connsiteY6" fmla="*/ 2160455 h 2691785"/>
                <a:gd name="connsiteX7" fmla="*/ 408569 w 2909559"/>
                <a:gd name="connsiteY7" fmla="*/ 2447240 h 2691785"/>
                <a:gd name="connsiteX8" fmla="*/ 251561 w 2909559"/>
                <a:gd name="connsiteY8" fmla="*/ 2580443 h 2691785"/>
                <a:gd name="connsiteX9" fmla="*/ 106815 w 2909559"/>
                <a:gd name="connsiteY9" fmla="*/ 2691785 h 2691785"/>
                <a:gd name="connsiteX10" fmla="*/ 0 w 2909559"/>
                <a:gd name="connsiteY10" fmla="*/ 2647693 h 2691785"/>
                <a:gd name="connsiteX11" fmla="*/ 85642 w 2909559"/>
                <a:gd name="connsiteY11" fmla="*/ 2561911 h 2691785"/>
                <a:gd name="connsiteX12" fmla="*/ 195844 w 2909559"/>
                <a:gd name="connsiteY12" fmla="*/ 2472733 h 2691785"/>
                <a:gd name="connsiteX13" fmla="*/ 310143 w 2909559"/>
                <a:gd name="connsiteY13" fmla="*/ 2399443 h 2691785"/>
                <a:gd name="connsiteX14" fmla="*/ 538743 w 2909559"/>
                <a:gd name="connsiteY14" fmla="*/ 2185947 h 2691785"/>
                <a:gd name="connsiteX15" fmla="*/ 2198586 w 2909559"/>
                <a:gd name="connsiteY15" fmla="*/ 690563 h 2691785"/>
                <a:gd name="connsiteX16" fmla="*/ 2365273 w 2909559"/>
                <a:gd name="connsiteY16" fmla="*/ 530679 h 2691785"/>
                <a:gd name="connsiteX17" fmla="*/ 2508526 w 2909559"/>
                <a:gd name="connsiteY17" fmla="*/ 394607 h 2691785"/>
                <a:gd name="connsiteX18" fmla="*/ 2641196 w 2909559"/>
                <a:gd name="connsiteY18" fmla="*/ 254373 h 2691785"/>
                <a:gd name="connsiteX19" fmla="*/ 2708854 w 2909559"/>
                <a:gd name="connsiteY19" fmla="*/ 166688 h 2691785"/>
                <a:gd name="connsiteX20" fmla="*/ 2757796 w 2909559"/>
                <a:gd name="connsiteY20" fmla="*/ 81957 h 2691785"/>
                <a:gd name="connsiteX21" fmla="*/ 2800702 w 2909559"/>
                <a:gd name="connsiteY21" fmla="*/ 0 h 2691785"/>
                <a:gd name="connsiteX0" fmla="*/ 2800702 w 2909559"/>
                <a:gd name="connsiteY0" fmla="*/ 0 h 2691785"/>
                <a:gd name="connsiteX1" fmla="*/ 2909559 w 2909559"/>
                <a:gd name="connsiteY1" fmla="*/ 0 h 2691785"/>
                <a:gd name="connsiteX2" fmla="*/ 2848327 w 2909559"/>
                <a:gd name="connsiteY2" fmla="*/ 112259 h 2691785"/>
                <a:gd name="connsiteX3" fmla="*/ 2798397 w 2909559"/>
                <a:gd name="connsiteY3" fmla="*/ 217403 h 2691785"/>
                <a:gd name="connsiteX4" fmla="*/ 2724217 w 2909559"/>
                <a:gd name="connsiteY4" fmla="*/ 312027 h 2691785"/>
                <a:gd name="connsiteX5" fmla="*/ 2520438 w 2909559"/>
                <a:gd name="connsiteY5" fmla="*/ 516758 h 2691785"/>
                <a:gd name="connsiteX6" fmla="*/ 729243 w 2909559"/>
                <a:gd name="connsiteY6" fmla="*/ 2160455 h 2691785"/>
                <a:gd name="connsiteX7" fmla="*/ 408569 w 2909559"/>
                <a:gd name="connsiteY7" fmla="*/ 2447240 h 2691785"/>
                <a:gd name="connsiteX8" fmla="*/ 251561 w 2909559"/>
                <a:gd name="connsiteY8" fmla="*/ 2580443 h 2691785"/>
                <a:gd name="connsiteX9" fmla="*/ 152982 w 2909559"/>
                <a:gd name="connsiteY9" fmla="*/ 2661815 h 2691785"/>
                <a:gd name="connsiteX10" fmla="*/ 106815 w 2909559"/>
                <a:gd name="connsiteY10" fmla="*/ 2691785 h 2691785"/>
                <a:gd name="connsiteX11" fmla="*/ 0 w 2909559"/>
                <a:gd name="connsiteY11" fmla="*/ 2647693 h 2691785"/>
                <a:gd name="connsiteX12" fmla="*/ 85642 w 2909559"/>
                <a:gd name="connsiteY12" fmla="*/ 2561911 h 2691785"/>
                <a:gd name="connsiteX13" fmla="*/ 195844 w 2909559"/>
                <a:gd name="connsiteY13" fmla="*/ 2472733 h 2691785"/>
                <a:gd name="connsiteX14" fmla="*/ 310143 w 2909559"/>
                <a:gd name="connsiteY14" fmla="*/ 2399443 h 2691785"/>
                <a:gd name="connsiteX15" fmla="*/ 538743 w 2909559"/>
                <a:gd name="connsiteY15" fmla="*/ 2185947 h 2691785"/>
                <a:gd name="connsiteX16" fmla="*/ 2198586 w 2909559"/>
                <a:gd name="connsiteY16" fmla="*/ 690563 h 2691785"/>
                <a:gd name="connsiteX17" fmla="*/ 2365273 w 2909559"/>
                <a:gd name="connsiteY17" fmla="*/ 530679 h 2691785"/>
                <a:gd name="connsiteX18" fmla="*/ 2508526 w 2909559"/>
                <a:gd name="connsiteY18" fmla="*/ 394607 h 2691785"/>
                <a:gd name="connsiteX19" fmla="*/ 2641196 w 2909559"/>
                <a:gd name="connsiteY19" fmla="*/ 254373 h 2691785"/>
                <a:gd name="connsiteX20" fmla="*/ 2708854 w 2909559"/>
                <a:gd name="connsiteY20" fmla="*/ 166688 h 2691785"/>
                <a:gd name="connsiteX21" fmla="*/ 2757796 w 2909559"/>
                <a:gd name="connsiteY21" fmla="*/ 81957 h 2691785"/>
                <a:gd name="connsiteX22" fmla="*/ 2800702 w 2909559"/>
                <a:gd name="connsiteY22" fmla="*/ 0 h 2691785"/>
                <a:gd name="connsiteX0" fmla="*/ 2800702 w 2909559"/>
                <a:gd name="connsiteY0" fmla="*/ 0 h 2760443"/>
                <a:gd name="connsiteX1" fmla="*/ 2909559 w 2909559"/>
                <a:gd name="connsiteY1" fmla="*/ 0 h 2760443"/>
                <a:gd name="connsiteX2" fmla="*/ 2848327 w 2909559"/>
                <a:gd name="connsiteY2" fmla="*/ 112259 h 2760443"/>
                <a:gd name="connsiteX3" fmla="*/ 2798397 w 2909559"/>
                <a:gd name="connsiteY3" fmla="*/ 217403 h 2760443"/>
                <a:gd name="connsiteX4" fmla="*/ 2724217 w 2909559"/>
                <a:gd name="connsiteY4" fmla="*/ 312027 h 2760443"/>
                <a:gd name="connsiteX5" fmla="*/ 2520438 w 2909559"/>
                <a:gd name="connsiteY5" fmla="*/ 516758 h 2760443"/>
                <a:gd name="connsiteX6" fmla="*/ 729243 w 2909559"/>
                <a:gd name="connsiteY6" fmla="*/ 2160455 h 2760443"/>
                <a:gd name="connsiteX7" fmla="*/ 408569 w 2909559"/>
                <a:gd name="connsiteY7" fmla="*/ 2447240 h 2760443"/>
                <a:gd name="connsiteX8" fmla="*/ 251561 w 2909559"/>
                <a:gd name="connsiteY8" fmla="*/ 2580443 h 2760443"/>
                <a:gd name="connsiteX9" fmla="*/ 152982 w 2909559"/>
                <a:gd name="connsiteY9" fmla="*/ 2661815 h 2760443"/>
                <a:gd name="connsiteX10" fmla="*/ 19503 w 2909559"/>
                <a:gd name="connsiteY10" fmla="*/ 2760443 h 2760443"/>
                <a:gd name="connsiteX11" fmla="*/ 0 w 2909559"/>
                <a:gd name="connsiteY11" fmla="*/ 2647693 h 2760443"/>
                <a:gd name="connsiteX12" fmla="*/ 85642 w 2909559"/>
                <a:gd name="connsiteY12" fmla="*/ 2561911 h 2760443"/>
                <a:gd name="connsiteX13" fmla="*/ 195844 w 2909559"/>
                <a:gd name="connsiteY13" fmla="*/ 2472733 h 2760443"/>
                <a:gd name="connsiteX14" fmla="*/ 310143 w 2909559"/>
                <a:gd name="connsiteY14" fmla="*/ 2399443 h 2760443"/>
                <a:gd name="connsiteX15" fmla="*/ 538743 w 2909559"/>
                <a:gd name="connsiteY15" fmla="*/ 2185947 h 2760443"/>
                <a:gd name="connsiteX16" fmla="*/ 2198586 w 2909559"/>
                <a:gd name="connsiteY16" fmla="*/ 690563 h 2760443"/>
                <a:gd name="connsiteX17" fmla="*/ 2365273 w 2909559"/>
                <a:gd name="connsiteY17" fmla="*/ 530679 h 2760443"/>
                <a:gd name="connsiteX18" fmla="*/ 2508526 w 2909559"/>
                <a:gd name="connsiteY18" fmla="*/ 394607 h 2760443"/>
                <a:gd name="connsiteX19" fmla="*/ 2641196 w 2909559"/>
                <a:gd name="connsiteY19" fmla="*/ 254373 h 2760443"/>
                <a:gd name="connsiteX20" fmla="*/ 2708854 w 2909559"/>
                <a:gd name="connsiteY20" fmla="*/ 166688 h 2760443"/>
                <a:gd name="connsiteX21" fmla="*/ 2757796 w 2909559"/>
                <a:gd name="connsiteY21" fmla="*/ 81957 h 2760443"/>
                <a:gd name="connsiteX22" fmla="*/ 2800702 w 2909559"/>
                <a:gd name="connsiteY22" fmla="*/ 0 h 2760443"/>
                <a:gd name="connsiteX0" fmla="*/ 2800702 w 2909559"/>
                <a:gd name="connsiteY0" fmla="*/ 0 h 2760443"/>
                <a:gd name="connsiteX1" fmla="*/ 2909559 w 2909559"/>
                <a:gd name="connsiteY1" fmla="*/ 0 h 2760443"/>
                <a:gd name="connsiteX2" fmla="*/ 2848327 w 2909559"/>
                <a:gd name="connsiteY2" fmla="*/ 112259 h 2760443"/>
                <a:gd name="connsiteX3" fmla="*/ 2798397 w 2909559"/>
                <a:gd name="connsiteY3" fmla="*/ 217403 h 2760443"/>
                <a:gd name="connsiteX4" fmla="*/ 2724217 w 2909559"/>
                <a:gd name="connsiteY4" fmla="*/ 312027 h 2760443"/>
                <a:gd name="connsiteX5" fmla="*/ 2520438 w 2909559"/>
                <a:gd name="connsiteY5" fmla="*/ 516758 h 2760443"/>
                <a:gd name="connsiteX6" fmla="*/ 729243 w 2909559"/>
                <a:gd name="connsiteY6" fmla="*/ 2160455 h 2760443"/>
                <a:gd name="connsiteX7" fmla="*/ 408569 w 2909559"/>
                <a:gd name="connsiteY7" fmla="*/ 2447240 h 2760443"/>
                <a:gd name="connsiteX8" fmla="*/ 251561 w 2909559"/>
                <a:gd name="connsiteY8" fmla="*/ 2580443 h 2760443"/>
                <a:gd name="connsiteX9" fmla="*/ 152982 w 2909559"/>
                <a:gd name="connsiteY9" fmla="*/ 2661815 h 2760443"/>
                <a:gd name="connsiteX10" fmla="*/ 19503 w 2909559"/>
                <a:gd name="connsiteY10" fmla="*/ 2760443 h 2760443"/>
                <a:gd name="connsiteX11" fmla="*/ 0 w 2909559"/>
                <a:gd name="connsiteY11" fmla="*/ 2647693 h 2760443"/>
                <a:gd name="connsiteX12" fmla="*/ 25982 w 2909559"/>
                <a:gd name="connsiteY12" fmla="*/ 2624845 h 2760443"/>
                <a:gd name="connsiteX13" fmla="*/ 85642 w 2909559"/>
                <a:gd name="connsiteY13" fmla="*/ 2561911 h 2760443"/>
                <a:gd name="connsiteX14" fmla="*/ 195844 w 2909559"/>
                <a:gd name="connsiteY14" fmla="*/ 2472733 h 2760443"/>
                <a:gd name="connsiteX15" fmla="*/ 310143 w 2909559"/>
                <a:gd name="connsiteY15" fmla="*/ 2399443 h 2760443"/>
                <a:gd name="connsiteX16" fmla="*/ 538743 w 2909559"/>
                <a:gd name="connsiteY16" fmla="*/ 2185947 h 2760443"/>
                <a:gd name="connsiteX17" fmla="*/ 2198586 w 2909559"/>
                <a:gd name="connsiteY17" fmla="*/ 690563 h 2760443"/>
                <a:gd name="connsiteX18" fmla="*/ 2365273 w 2909559"/>
                <a:gd name="connsiteY18" fmla="*/ 530679 h 2760443"/>
                <a:gd name="connsiteX19" fmla="*/ 2508526 w 2909559"/>
                <a:gd name="connsiteY19" fmla="*/ 394607 h 2760443"/>
                <a:gd name="connsiteX20" fmla="*/ 2641196 w 2909559"/>
                <a:gd name="connsiteY20" fmla="*/ 254373 h 2760443"/>
                <a:gd name="connsiteX21" fmla="*/ 2708854 w 2909559"/>
                <a:gd name="connsiteY21" fmla="*/ 166688 h 2760443"/>
                <a:gd name="connsiteX22" fmla="*/ 2757796 w 2909559"/>
                <a:gd name="connsiteY22" fmla="*/ 81957 h 2760443"/>
                <a:gd name="connsiteX23" fmla="*/ 2800702 w 2909559"/>
                <a:gd name="connsiteY23" fmla="*/ 0 h 2760443"/>
                <a:gd name="connsiteX0" fmla="*/ 2864202 w 2973059"/>
                <a:gd name="connsiteY0" fmla="*/ 0 h 2760443"/>
                <a:gd name="connsiteX1" fmla="*/ 2973059 w 2973059"/>
                <a:gd name="connsiteY1" fmla="*/ 0 h 2760443"/>
                <a:gd name="connsiteX2" fmla="*/ 2911827 w 2973059"/>
                <a:gd name="connsiteY2" fmla="*/ 112259 h 2760443"/>
                <a:gd name="connsiteX3" fmla="*/ 2861897 w 2973059"/>
                <a:gd name="connsiteY3" fmla="*/ 217403 h 2760443"/>
                <a:gd name="connsiteX4" fmla="*/ 2787717 w 2973059"/>
                <a:gd name="connsiteY4" fmla="*/ 312027 h 2760443"/>
                <a:gd name="connsiteX5" fmla="*/ 2583938 w 2973059"/>
                <a:gd name="connsiteY5" fmla="*/ 516758 h 2760443"/>
                <a:gd name="connsiteX6" fmla="*/ 792743 w 2973059"/>
                <a:gd name="connsiteY6" fmla="*/ 2160455 h 2760443"/>
                <a:gd name="connsiteX7" fmla="*/ 472069 w 2973059"/>
                <a:gd name="connsiteY7" fmla="*/ 2447240 h 2760443"/>
                <a:gd name="connsiteX8" fmla="*/ 315061 w 2973059"/>
                <a:gd name="connsiteY8" fmla="*/ 2580443 h 2760443"/>
                <a:gd name="connsiteX9" fmla="*/ 216482 w 2973059"/>
                <a:gd name="connsiteY9" fmla="*/ 2661815 h 2760443"/>
                <a:gd name="connsiteX10" fmla="*/ 83003 w 2973059"/>
                <a:gd name="connsiteY10" fmla="*/ 2760443 h 2760443"/>
                <a:gd name="connsiteX11" fmla="*/ 0 w 2973059"/>
                <a:gd name="connsiteY11" fmla="*/ 2692585 h 2760443"/>
                <a:gd name="connsiteX12" fmla="*/ 89482 w 2973059"/>
                <a:gd name="connsiteY12" fmla="*/ 2624845 h 2760443"/>
                <a:gd name="connsiteX13" fmla="*/ 149142 w 2973059"/>
                <a:gd name="connsiteY13" fmla="*/ 2561911 h 2760443"/>
                <a:gd name="connsiteX14" fmla="*/ 259344 w 2973059"/>
                <a:gd name="connsiteY14" fmla="*/ 2472733 h 2760443"/>
                <a:gd name="connsiteX15" fmla="*/ 373643 w 2973059"/>
                <a:gd name="connsiteY15" fmla="*/ 2399443 h 2760443"/>
                <a:gd name="connsiteX16" fmla="*/ 602243 w 2973059"/>
                <a:gd name="connsiteY16" fmla="*/ 2185947 h 2760443"/>
                <a:gd name="connsiteX17" fmla="*/ 2262086 w 2973059"/>
                <a:gd name="connsiteY17" fmla="*/ 690563 h 2760443"/>
                <a:gd name="connsiteX18" fmla="*/ 2428773 w 2973059"/>
                <a:gd name="connsiteY18" fmla="*/ 530679 h 2760443"/>
                <a:gd name="connsiteX19" fmla="*/ 2572026 w 2973059"/>
                <a:gd name="connsiteY19" fmla="*/ 394607 h 2760443"/>
                <a:gd name="connsiteX20" fmla="*/ 2704696 w 2973059"/>
                <a:gd name="connsiteY20" fmla="*/ 254373 h 2760443"/>
                <a:gd name="connsiteX21" fmla="*/ 2772354 w 2973059"/>
                <a:gd name="connsiteY21" fmla="*/ 166688 h 2760443"/>
                <a:gd name="connsiteX22" fmla="*/ 2821296 w 2973059"/>
                <a:gd name="connsiteY22" fmla="*/ 81957 h 2760443"/>
                <a:gd name="connsiteX23" fmla="*/ 2864202 w 2973059"/>
                <a:gd name="connsiteY23" fmla="*/ 0 h 2760443"/>
                <a:gd name="connsiteX0" fmla="*/ 3104973 w 3213830"/>
                <a:gd name="connsiteY0" fmla="*/ 0 h 2806135"/>
                <a:gd name="connsiteX1" fmla="*/ 3213830 w 3213830"/>
                <a:gd name="connsiteY1" fmla="*/ 0 h 2806135"/>
                <a:gd name="connsiteX2" fmla="*/ 3152598 w 3213830"/>
                <a:gd name="connsiteY2" fmla="*/ 112259 h 2806135"/>
                <a:gd name="connsiteX3" fmla="*/ 3102668 w 3213830"/>
                <a:gd name="connsiteY3" fmla="*/ 217403 h 2806135"/>
                <a:gd name="connsiteX4" fmla="*/ 3028488 w 3213830"/>
                <a:gd name="connsiteY4" fmla="*/ 312027 h 2806135"/>
                <a:gd name="connsiteX5" fmla="*/ 2824709 w 3213830"/>
                <a:gd name="connsiteY5" fmla="*/ 516758 h 2806135"/>
                <a:gd name="connsiteX6" fmla="*/ 1033514 w 3213830"/>
                <a:gd name="connsiteY6" fmla="*/ 2160455 h 2806135"/>
                <a:gd name="connsiteX7" fmla="*/ 712840 w 3213830"/>
                <a:gd name="connsiteY7" fmla="*/ 2447240 h 2806135"/>
                <a:gd name="connsiteX8" fmla="*/ 555832 w 3213830"/>
                <a:gd name="connsiteY8" fmla="*/ 2580443 h 2806135"/>
                <a:gd name="connsiteX9" fmla="*/ 457253 w 3213830"/>
                <a:gd name="connsiteY9" fmla="*/ 2661815 h 2806135"/>
                <a:gd name="connsiteX10" fmla="*/ 323774 w 3213830"/>
                <a:gd name="connsiteY10" fmla="*/ 2760443 h 2806135"/>
                <a:gd name="connsiteX11" fmla="*/ 0 w 3213830"/>
                <a:gd name="connsiteY11" fmla="*/ 2806135 h 2806135"/>
                <a:gd name="connsiteX12" fmla="*/ 330253 w 3213830"/>
                <a:gd name="connsiteY12" fmla="*/ 2624845 h 2806135"/>
                <a:gd name="connsiteX13" fmla="*/ 389913 w 3213830"/>
                <a:gd name="connsiteY13" fmla="*/ 2561911 h 2806135"/>
                <a:gd name="connsiteX14" fmla="*/ 500115 w 3213830"/>
                <a:gd name="connsiteY14" fmla="*/ 2472733 h 2806135"/>
                <a:gd name="connsiteX15" fmla="*/ 614414 w 3213830"/>
                <a:gd name="connsiteY15" fmla="*/ 2399443 h 2806135"/>
                <a:gd name="connsiteX16" fmla="*/ 843014 w 3213830"/>
                <a:gd name="connsiteY16" fmla="*/ 2185947 h 2806135"/>
                <a:gd name="connsiteX17" fmla="*/ 2502857 w 3213830"/>
                <a:gd name="connsiteY17" fmla="*/ 690563 h 2806135"/>
                <a:gd name="connsiteX18" fmla="*/ 2669544 w 3213830"/>
                <a:gd name="connsiteY18" fmla="*/ 530679 h 2806135"/>
                <a:gd name="connsiteX19" fmla="*/ 2812797 w 3213830"/>
                <a:gd name="connsiteY19" fmla="*/ 394607 h 2806135"/>
                <a:gd name="connsiteX20" fmla="*/ 2945467 w 3213830"/>
                <a:gd name="connsiteY20" fmla="*/ 254373 h 2806135"/>
                <a:gd name="connsiteX21" fmla="*/ 3013125 w 3213830"/>
                <a:gd name="connsiteY21" fmla="*/ 166688 h 2806135"/>
                <a:gd name="connsiteX22" fmla="*/ 3062067 w 3213830"/>
                <a:gd name="connsiteY22" fmla="*/ 81957 h 2806135"/>
                <a:gd name="connsiteX23" fmla="*/ 3104973 w 3213830"/>
                <a:gd name="connsiteY23" fmla="*/ 0 h 2806135"/>
                <a:gd name="connsiteX0" fmla="*/ 3104973 w 3213830"/>
                <a:gd name="connsiteY0" fmla="*/ 0 h 2806135"/>
                <a:gd name="connsiteX1" fmla="*/ 3213830 w 3213830"/>
                <a:gd name="connsiteY1" fmla="*/ 0 h 2806135"/>
                <a:gd name="connsiteX2" fmla="*/ 3152598 w 3213830"/>
                <a:gd name="connsiteY2" fmla="*/ 112259 h 2806135"/>
                <a:gd name="connsiteX3" fmla="*/ 3102668 w 3213830"/>
                <a:gd name="connsiteY3" fmla="*/ 217403 h 2806135"/>
                <a:gd name="connsiteX4" fmla="*/ 3028488 w 3213830"/>
                <a:gd name="connsiteY4" fmla="*/ 312027 h 2806135"/>
                <a:gd name="connsiteX5" fmla="*/ 2824709 w 3213830"/>
                <a:gd name="connsiteY5" fmla="*/ 516758 h 2806135"/>
                <a:gd name="connsiteX6" fmla="*/ 1033514 w 3213830"/>
                <a:gd name="connsiteY6" fmla="*/ 2160455 h 2806135"/>
                <a:gd name="connsiteX7" fmla="*/ 712840 w 3213830"/>
                <a:gd name="connsiteY7" fmla="*/ 2447240 h 2806135"/>
                <a:gd name="connsiteX8" fmla="*/ 555832 w 3213830"/>
                <a:gd name="connsiteY8" fmla="*/ 2580443 h 2806135"/>
                <a:gd name="connsiteX9" fmla="*/ 457253 w 3213830"/>
                <a:gd name="connsiteY9" fmla="*/ 2661815 h 2806135"/>
                <a:gd name="connsiteX10" fmla="*/ 323774 w 3213830"/>
                <a:gd name="connsiteY10" fmla="*/ 2760443 h 2806135"/>
                <a:gd name="connsiteX11" fmla="*/ 0 w 3213830"/>
                <a:gd name="connsiteY11" fmla="*/ 2806135 h 2806135"/>
                <a:gd name="connsiteX12" fmla="*/ 327607 w 3213830"/>
                <a:gd name="connsiteY12" fmla="*/ 2632767 h 2806135"/>
                <a:gd name="connsiteX13" fmla="*/ 389913 w 3213830"/>
                <a:gd name="connsiteY13" fmla="*/ 2561911 h 2806135"/>
                <a:gd name="connsiteX14" fmla="*/ 500115 w 3213830"/>
                <a:gd name="connsiteY14" fmla="*/ 2472733 h 2806135"/>
                <a:gd name="connsiteX15" fmla="*/ 614414 w 3213830"/>
                <a:gd name="connsiteY15" fmla="*/ 2399443 h 2806135"/>
                <a:gd name="connsiteX16" fmla="*/ 843014 w 3213830"/>
                <a:gd name="connsiteY16" fmla="*/ 2185947 h 2806135"/>
                <a:gd name="connsiteX17" fmla="*/ 2502857 w 3213830"/>
                <a:gd name="connsiteY17" fmla="*/ 690563 h 2806135"/>
                <a:gd name="connsiteX18" fmla="*/ 2669544 w 3213830"/>
                <a:gd name="connsiteY18" fmla="*/ 530679 h 2806135"/>
                <a:gd name="connsiteX19" fmla="*/ 2812797 w 3213830"/>
                <a:gd name="connsiteY19" fmla="*/ 394607 h 2806135"/>
                <a:gd name="connsiteX20" fmla="*/ 2945467 w 3213830"/>
                <a:gd name="connsiteY20" fmla="*/ 254373 h 2806135"/>
                <a:gd name="connsiteX21" fmla="*/ 3013125 w 3213830"/>
                <a:gd name="connsiteY21" fmla="*/ 166688 h 2806135"/>
                <a:gd name="connsiteX22" fmla="*/ 3062067 w 3213830"/>
                <a:gd name="connsiteY22" fmla="*/ 81957 h 2806135"/>
                <a:gd name="connsiteX23" fmla="*/ 3104973 w 3213830"/>
                <a:gd name="connsiteY23" fmla="*/ 0 h 2806135"/>
                <a:gd name="connsiteX0" fmla="*/ 3104973 w 3213830"/>
                <a:gd name="connsiteY0" fmla="*/ 0 h 2806135"/>
                <a:gd name="connsiteX1" fmla="*/ 3213830 w 3213830"/>
                <a:gd name="connsiteY1" fmla="*/ 0 h 2806135"/>
                <a:gd name="connsiteX2" fmla="*/ 3152598 w 3213830"/>
                <a:gd name="connsiteY2" fmla="*/ 112259 h 2806135"/>
                <a:gd name="connsiteX3" fmla="*/ 3102668 w 3213830"/>
                <a:gd name="connsiteY3" fmla="*/ 217403 h 2806135"/>
                <a:gd name="connsiteX4" fmla="*/ 3028488 w 3213830"/>
                <a:gd name="connsiteY4" fmla="*/ 312027 h 2806135"/>
                <a:gd name="connsiteX5" fmla="*/ 2824709 w 3213830"/>
                <a:gd name="connsiteY5" fmla="*/ 516758 h 2806135"/>
                <a:gd name="connsiteX6" fmla="*/ 1033514 w 3213830"/>
                <a:gd name="connsiteY6" fmla="*/ 2160455 h 2806135"/>
                <a:gd name="connsiteX7" fmla="*/ 712840 w 3213830"/>
                <a:gd name="connsiteY7" fmla="*/ 2447240 h 2806135"/>
                <a:gd name="connsiteX8" fmla="*/ 555832 w 3213830"/>
                <a:gd name="connsiteY8" fmla="*/ 2580443 h 2806135"/>
                <a:gd name="connsiteX9" fmla="*/ 457253 w 3213830"/>
                <a:gd name="connsiteY9" fmla="*/ 2661815 h 2806135"/>
                <a:gd name="connsiteX10" fmla="*/ 323774 w 3213830"/>
                <a:gd name="connsiteY10" fmla="*/ 2760443 h 2806135"/>
                <a:gd name="connsiteX11" fmla="*/ 0 w 3213830"/>
                <a:gd name="connsiteY11" fmla="*/ 2806135 h 2806135"/>
                <a:gd name="connsiteX12" fmla="*/ 203253 w 3213830"/>
                <a:gd name="connsiteY12" fmla="*/ 2706706 h 2806135"/>
                <a:gd name="connsiteX13" fmla="*/ 327607 w 3213830"/>
                <a:gd name="connsiteY13" fmla="*/ 2632767 h 2806135"/>
                <a:gd name="connsiteX14" fmla="*/ 389913 w 3213830"/>
                <a:gd name="connsiteY14" fmla="*/ 2561911 h 2806135"/>
                <a:gd name="connsiteX15" fmla="*/ 500115 w 3213830"/>
                <a:gd name="connsiteY15" fmla="*/ 2472733 h 2806135"/>
                <a:gd name="connsiteX16" fmla="*/ 614414 w 3213830"/>
                <a:gd name="connsiteY16" fmla="*/ 2399443 h 2806135"/>
                <a:gd name="connsiteX17" fmla="*/ 843014 w 3213830"/>
                <a:gd name="connsiteY17" fmla="*/ 2185947 h 2806135"/>
                <a:gd name="connsiteX18" fmla="*/ 2502857 w 3213830"/>
                <a:gd name="connsiteY18" fmla="*/ 690563 h 2806135"/>
                <a:gd name="connsiteX19" fmla="*/ 2669544 w 3213830"/>
                <a:gd name="connsiteY19" fmla="*/ 530679 h 2806135"/>
                <a:gd name="connsiteX20" fmla="*/ 2812797 w 3213830"/>
                <a:gd name="connsiteY20" fmla="*/ 394607 h 2806135"/>
                <a:gd name="connsiteX21" fmla="*/ 2945467 w 3213830"/>
                <a:gd name="connsiteY21" fmla="*/ 254373 h 2806135"/>
                <a:gd name="connsiteX22" fmla="*/ 3013125 w 3213830"/>
                <a:gd name="connsiteY22" fmla="*/ 166688 h 2806135"/>
                <a:gd name="connsiteX23" fmla="*/ 3062067 w 3213830"/>
                <a:gd name="connsiteY23" fmla="*/ 81957 h 2806135"/>
                <a:gd name="connsiteX24" fmla="*/ 3104973 w 3213830"/>
                <a:gd name="connsiteY24" fmla="*/ 0 h 2806135"/>
                <a:gd name="connsiteX0" fmla="*/ 3104973 w 3213830"/>
                <a:gd name="connsiteY0" fmla="*/ 0 h 2818539"/>
                <a:gd name="connsiteX1" fmla="*/ 3213830 w 3213830"/>
                <a:gd name="connsiteY1" fmla="*/ 0 h 2818539"/>
                <a:gd name="connsiteX2" fmla="*/ 3152598 w 3213830"/>
                <a:gd name="connsiteY2" fmla="*/ 112259 h 2818539"/>
                <a:gd name="connsiteX3" fmla="*/ 3102668 w 3213830"/>
                <a:gd name="connsiteY3" fmla="*/ 217403 h 2818539"/>
                <a:gd name="connsiteX4" fmla="*/ 3028488 w 3213830"/>
                <a:gd name="connsiteY4" fmla="*/ 312027 h 2818539"/>
                <a:gd name="connsiteX5" fmla="*/ 2824709 w 3213830"/>
                <a:gd name="connsiteY5" fmla="*/ 516758 h 2818539"/>
                <a:gd name="connsiteX6" fmla="*/ 1033514 w 3213830"/>
                <a:gd name="connsiteY6" fmla="*/ 2160455 h 2818539"/>
                <a:gd name="connsiteX7" fmla="*/ 712840 w 3213830"/>
                <a:gd name="connsiteY7" fmla="*/ 2447240 h 2818539"/>
                <a:gd name="connsiteX8" fmla="*/ 555832 w 3213830"/>
                <a:gd name="connsiteY8" fmla="*/ 2580443 h 2818539"/>
                <a:gd name="connsiteX9" fmla="*/ 457253 w 3213830"/>
                <a:gd name="connsiteY9" fmla="*/ 2661815 h 2818539"/>
                <a:gd name="connsiteX10" fmla="*/ 228524 w 3213830"/>
                <a:gd name="connsiteY10" fmla="*/ 2818539 h 2818539"/>
                <a:gd name="connsiteX11" fmla="*/ 0 w 3213830"/>
                <a:gd name="connsiteY11" fmla="*/ 2806135 h 2818539"/>
                <a:gd name="connsiteX12" fmla="*/ 203253 w 3213830"/>
                <a:gd name="connsiteY12" fmla="*/ 2706706 h 2818539"/>
                <a:gd name="connsiteX13" fmla="*/ 327607 w 3213830"/>
                <a:gd name="connsiteY13" fmla="*/ 2632767 h 2818539"/>
                <a:gd name="connsiteX14" fmla="*/ 389913 w 3213830"/>
                <a:gd name="connsiteY14" fmla="*/ 2561911 h 2818539"/>
                <a:gd name="connsiteX15" fmla="*/ 500115 w 3213830"/>
                <a:gd name="connsiteY15" fmla="*/ 2472733 h 2818539"/>
                <a:gd name="connsiteX16" fmla="*/ 614414 w 3213830"/>
                <a:gd name="connsiteY16" fmla="*/ 2399443 h 2818539"/>
                <a:gd name="connsiteX17" fmla="*/ 843014 w 3213830"/>
                <a:gd name="connsiteY17" fmla="*/ 2185947 h 2818539"/>
                <a:gd name="connsiteX18" fmla="*/ 2502857 w 3213830"/>
                <a:gd name="connsiteY18" fmla="*/ 690563 h 2818539"/>
                <a:gd name="connsiteX19" fmla="*/ 2669544 w 3213830"/>
                <a:gd name="connsiteY19" fmla="*/ 530679 h 2818539"/>
                <a:gd name="connsiteX20" fmla="*/ 2812797 w 3213830"/>
                <a:gd name="connsiteY20" fmla="*/ 394607 h 2818539"/>
                <a:gd name="connsiteX21" fmla="*/ 2945467 w 3213830"/>
                <a:gd name="connsiteY21" fmla="*/ 254373 h 2818539"/>
                <a:gd name="connsiteX22" fmla="*/ 3013125 w 3213830"/>
                <a:gd name="connsiteY22" fmla="*/ 166688 h 2818539"/>
                <a:gd name="connsiteX23" fmla="*/ 3062067 w 3213830"/>
                <a:gd name="connsiteY23" fmla="*/ 81957 h 2818539"/>
                <a:gd name="connsiteX24" fmla="*/ 3104973 w 3213830"/>
                <a:gd name="connsiteY24" fmla="*/ 0 h 2818539"/>
                <a:gd name="connsiteX0" fmla="*/ 3104973 w 3213830"/>
                <a:gd name="connsiteY0" fmla="*/ 0 h 2818539"/>
                <a:gd name="connsiteX1" fmla="*/ 3213830 w 3213830"/>
                <a:gd name="connsiteY1" fmla="*/ 0 h 2818539"/>
                <a:gd name="connsiteX2" fmla="*/ 3152598 w 3213830"/>
                <a:gd name="connsiteY2" fmla="*/ 112259 h 2818539"/>
                <a:gd name="connsiteX3" fmla="*/ 3102668 w 3213830"/>
                <a:gd name="connsiteY3" fmla="*/ 217403 h 2818539"/>
                <a:gd name="connsiteX4" fmla="*/ 3028488 w 3213830"/>
                <a:gd name="connsiteY4" fmla="*/ 312027 h 2818539"/>
                <a:gd name="connsiteX5" fmla="*/ 2824709 w 3213830"/>
                <a:gd name="connsiteY5" fmla="*/ 516758 h 2818539"/>
                <a:gd name="connsiteX6" fmla="*/ 1033514 w 3213830"/>
                <a:gd name="connsiteY6" fmla="*/ 2160455 h 2818539"/>
                <a:gd name="connsiteX7" fmla="*/ 712840 w 3213830"/>
                <a:gd name="connsiteY7" fmla="*/ 2447240 h 2818539"/>
                <a:gd name="connsiteX8" fmla="*/ 555832 w 3213830"/>
                <a:gd name="connsiteY8" fmla="*/ 2580443 h 2818539"/>
                <a:gd name="connsiteX9" fmla="*/ 457253 w 3213830"/>
                <a:gd name="connsiteY9" fmla="*/ 2661815 h 2818539"/>
                <a:gd name="connsiteX10" fmla="*/ 362003 w 3213830"/>
                <a:gd name="connsiteY10" fmla="*/ 2727832 h 2818539"/>
                <a:gd name="connsiteX11" fmla="*/ 228524 w 3213830"/>
                <a:gd name="connsiteY11" fmla="*/ 2818539 h 2818539"/>
                <a:gd name="connsiteX12" fmla="*/ 0 w 3213830"/>
                <a:gd name="connsiteY12" fmla="*/ 2806135 h 2818539"/>
                <a:gd name="connsiteX13" fmla="*/ 203253 w 3213830"/>
                <a:gd name="connsiteY13" fmla="*/ 2706706 h 2818539"/>
                <a:gd name="connsiteX14" fmla="*/ 327607 w 3213830"/>
                <a:gd name="connsiteY14" fmla="*/ 2632767 h 2818539"/>
                <a:gd name="connsiteX15" fmla="*/ 389913 w 3213830"/>
                <a:gd name="connsiteY15" fmla="*/ 2561911 h 2818539"/>
                <a:gd name="connsiteX16" fmla="*/ 500115 w 3213830"/>
                <a:gd name="connsiteY16" fmla="*/ 2472733 h 2818539"/>
                <a:gd name="connsiteX17" fmla="*/ 614414 w 3213830"/>
                <a:gd name="connsiteY17" fmla="*/ 2399443 h 2818539"/>
                <a:gd name="connsiteX18" fmla="*/ 843014 w 3213830"/>
                <a:gd name="connsiteY18" fmla="*/ 2185947 h 2818539"/>
                <a:gd name="connsiteX19" fmla="*/ 2502857 w 3213830"/>
                <a:gd name="connsiteY19" fmla="*/ 690563 h 2818539"/>
                <a:gd name="connsiteX20" fmla="*/ 2669544 w 3213830"/>
                <a:gd name="connsiteY20" fmla="*/ 530679 h 2818539"/>
                <a:gd name="connsiteX21" fmla="*/ 2812797 w 3213830"/>
                <a:gd name="connsiteY21" fmla="*/ 394607 h 2818539"/>
                <a:gd name="connsiteX22" fmla="*/ 2945467 w 3213830"/>
                <a:gd name="connsiteY22" fmla="*/ 254373 h 2818539"/>
                <a:gd name="connsiteX23" fmla="*/ 3013125 w 3213830"/>
                <a:gd name="connsiteY23" fmla="*/ 166688 h 2818539"/>
                <a:gd name="connsiteX24" fmla="*/ 3062067 w 3213830"/>
                <a:gd name="connsiteY24" fmla="*/ 81957 h 2818539"/>
                <a:gd name="connsiteX25" fmla="*/ 3104973 w 3213830"/>
                <a:gd name="connsiteY25" fmla="*/ 0 h 2818539"/>
                <a:gd name="connsiteX0" fmla="*/ 3104973 w 3213830"/>
                <a:gd name="connsiteY0" fmla="*/ 0 h 2855509"/>
                <a:gd name="connsiteX1" fmla="*/ 3213830 w 3213830"/>
                <a:gd name="connsiteY1" fmla="*/ 0 h 2855509"/>
                <a:gd name="connsiteX2" fmla="*/ 3152598 w 3213830"/>
                <a:gd name="connsiteY2" fmla="*/ 112259 h 2855509"/>
                <a:gd name="connsiteX3" fmla="*/ 3102668 w 3213830"/>
                <a:gd name="connsiteY3" fmla="*/ 217403 h 2855509"/>
                <a:gd name="connsiteX4" fmla="*/ 3028488 w 3213830"/>
                <a:gd name="connsiteY4" fmla="*/ 312027 h 2855509"/>
                <a:gd name="connsiteX5" fmla="*/ 2824709 w 3213830"/>
                <a:gd name="connsiteY5" fmla="*/ 516758 h 2855509"/>
                <a:gd name="connsiteX6" fmla="*/ 1033514 w 3213830"/>
                <a:gd name="connsiteY6" fmla="*/ 2160455 h 2855509"/>
                <a:gd name="connsiteX7" fmla="*/ 712840 w 3213830"/>
                <a:gd name="connsiteY7" fmla="*/ 2447240 h 2855509"/>
                <a:gd name="connsiteX8" fmla="*/ 555832 w 3213830"/>
                <a:gd name="connsiteY8" fmla="*/ 2580443 h 2855509"/>
                <a:gd name="connsiteX9" fmla="*/ 457253 w 3213830"/>
                <a:gd name="connsiteY9" fmla="*/ 2661815 h 2855509"/>
                <a:gd name="connsiteX10" fmla="*/ 362003 w 3213830"/>
                <a:gd name="connsiteY10" fmla="*/ 2727832 h 2855509"/>
                <a:gd name="connsiteX11" fmla="*/ 141212 w 3213830"/>
                <a:gd name="connsiteY11" fmla="*/ 2855509 h 2855509"/>
                <a:gd name="connsiteX12" fmla="*/ 0 w 3213830"/>
                <a:gd name="connsiteY12" fmla="*/ 2806135 h 2855509"/>
                <a:gd name="connsiteX13" fmla="*/ 203253 w 3213830"/>
                <a:gd name="connsiteY13" fmla="*/ 2706706 h 2855509"/>
                <a:gd name="connsiteX14" fmla="*/ 327607 w 3213830"/>
                <a:gd name="connsiteY14" fmla="*/ 2632767 h 2855509"/>
                <a:gd name="connsiteX15" fmla="*/ 389913 w 3213830"/>
                <a:gd name="connsiteY15" fmla="*/ 2561911 h 2855509"/>
                <a:gd name="connsiteX16" fmla="*/ 500115 w 3213830"/>
                <a:gd name="connsiteY16" fmla="*/ 2472733 h 2855509"/>
                <a:gd name="connsiteX17" fmla="*/ 614414 w 3213830"/>
                <a:gd name="connsiteY17" fmla="*/ 2399443 h 2855509"/>
                <a:gd name="connsiteX18" fmla="*/ 843014 w 3213830"/>
                <a:gd name="connsiteY18" fmla="*/ 2185947 h 2855509"/>
                <a:gd name="connsiteX19" fmla="*/ 2502857 w 3213830"/>
                <a:gd name="connsiteY19" fmla="*/ 690563 h 2855509"/>
                <a:gd name="connsiteX20" fmla="*/ 2669544 w 3213830"/>
                <a:gd name="connsiteY20" fmla="*/ 530679 h 2855509"/>
                <a:gd name="connsiteX21" fmla="*/ 2812797 w 3213830"/>
                <a:gd name="connsiteY21" fmla="*/ 394607 h 2855509"/>
                <a:gd name="connsiteX22" fmla="*/ 2945467 w 3213830"/>
                <a:gd name="connsiteY22" fmla="*/ 254373 h 2855509"/>
                <a:gd name="connsiteX23" fmla="*/ 3013125 w 3213830"/>
                <a:gd name="connsiteY23" fmla="*/ 166688 h 2855509"/>
                <a:gd name="connsiteX24" fmla="*/ 3062067 w 3213830"/>
                <a:gd name="connsiteY24" fmla="*/ 81957 h 2855509"/>
                <a:gd name="connsiteX25" fmla="*/ 3104973 w 3213830"/>
                <a:gd name="connsiteY25" fmla="*/ 0 h 2855509"/>
                <a:gd name="connsiteX0" fmla="*/ 3104973 w 3213830"/>
                <a:gd name="connsiteY0" fmla="*/ 0 h 2855509"/>
                <a:gd name="connsiteX1" fmla="*/ 3213830 w 3213830"/>
                <a:gd name="connsiteY1" fmla="*/ 0 h 2855509"/>
                <a:gd name="connsiteX2" fmla="*/ 3152598 w 3213830"/>
                <a:gd name="connsiteY2" fmla="*/ 112259 h 2855509"/>
                <a:gd name="connsiteX3" fmla="*/ 3102668 w 3213830"/>
                <a:gd name="connsiteY3" fmla="*/ 217403 h 2855509"/>
                <a:gd name="connsiteX4" fmla="*/ 3028488 w 3213830"/>
                <a:gd name="connsiteY4" fmla="*/ 312027 h 2855509"/>
                <a:gd name="connsiteX5" fmla="*/ 2824709 w 3213830"/>
                <a:gd name="connsiteY5" fmla="*/ 516758 h 2855509"/>
                <a:gd name="connsiteX6" fmla="*/ 1033514 w 3213830"/>
                <a:gd name="connsiteY6" fmla="*/ 2160455 h 2855509"/>
                <a:gd name="connsiteX7" fmla="*/ 712840 w 3213830"/>
                <a:gd name="connsiteY7" fmla="*/ 2447240 h 2855509"/>
                <a:gd name="connsiteX8" fmla="*/ 555832 w 3213830"/>
                <a:gd name="connsiteY8" fmla="*/ 2580443 h 2855509"/>
                <a:gd name="connsiteX9" fmla="*/ 457253 w 3213830"/>
                <a:gd name="connsiteY9" fmla="*/ 2661815 h 2855509"/>
                <a:gd name="connsiteX10" fmla="*/ 362003 w 3213830"/>
                <a:gd name="connsiteY10" fmla="*/ 2727832 h 2855509"/>
                <a:gd name="connsiteX11" fmla="*/ 190024 w 3213830"/>
                <a:gd name="connsiteY11" fmla="*/ 2825537 h 2855509"/>
                <a:gd name="connsiteX12" fmla="*/ 141212 w 3213830"/>
                <a:gd name="connsiteY12" fmla="*/ 2855509 h 2855509"/>
                <a:gd name="connsiteX13" fmla="*/ 0 w 3213830"/>
                <a:gd name="connsiteY13" fmla="*/ 2806135 h 2855509"/>
                <a:gd name="connsiteX14" fmla="*/ 203253 w 3213830"/>
                <a:gd name="connsiteY14" fmla="*/ 2706706 h 2855509"/>
                <a:gd name="connsiteX15" fmla="*/ 327607 w 3213830"/>
                <a:gd name="connsiteY15" fmla="*/ 2632767 h 2855509"/>
                <a:gd name="connsiteX16" fmla="*/ 389913 w 3213830"/>
                <a:gd name="connsiteY16" fmla="*/ 2561911 h 2855509"/>
                <a:gd name="connsiteX17" fmla="*/ 500115 w 3213830"/>
                <a:gd name="connsiteY17" fmla="*/ 2472733 h 2855509"/>
                <a:gd name="connsiteX18" fmla="*/ 614414 w 3213830"/>
                <a:gd name="connsiteY18" fmla="*/ 2399443 h 2855509"/>
                <a:gd name="connsiteX19" fmla="*/ 843014 w 3213830"/>
                <a:gd name="connsiteY19" fmla="*/ 2185947 h 2855509"/>
                <a:gd name="connsiteX20" fmla="*/ 2502857 w 3213830"/>
                <a:gd name="connsiteY20" fmla="*/ 690563 h 2855509"/>
                <a:gd name="connsiteX21" fmla="*/ 2669544 w 3213830"/>
                <a:gd name="connsiteY21" fmla="*/ 530679 h 2855509"/>
                <a:gd name="connsiteX22" fmla="*/ 2812797 w 3213830"/>
                <a:gd name="connsiteY22" fmla="*/ 394607 h 2855509"/>
                <a:gd name="connsiteX23" fmla="*/ 2945467 w 3213830"/>
                <a:gd name="connsiteY23" fmla="*/ 254373 h 2855509"/>
                <a:gd name="connsiteX24" fmla="*/ 3013125 w 3213830"/>
                <a:gd name="connsiteY24" fmla="*/ 166688 h 2855509"/>
                <a:gd name="connsiteX25" fmla="*/ 3062067 w 3213830"/>
                <a:gd name="connsiteY25" fmla="*/ 81957 h 2855509"/>
                <a:gd name="connsiteX26" fmla="*/ 3104973 w 3213830"/>
                <a:gd name="connsiteY26" fmla="*/ 0 h 2855509"/>
                <a:gd name="connsiteX0" fmla="*/ 3104973 w 3213830"/>
                <a:gd name="connsiteY0" fmla="*/ 0 h 2873993"/>
                <a:gd name="connsiteX1" fmla="*/ 3213830 w 3213830"/>
                <a:gd name="connsiteY1" fmla="*/ 0 h 2873993"/>
                <a:gd name="connsiteX2" fmla="*/ 3152598 w 3213830"/>
                <a:gd name="connsiteY2" fmla="*/ 112259 h 2873993"/>
                <a:gd name="connsiteX3" fmla="*/ 3102668 w 3213830"/>
                <a:gd name="connsiteY3" fmla="*/ 217403 h 2873993"/>
                <a:gd name="connsiteX4" fmla="*/ 3028488 w 3213830"/>
                <a:gd name="connsiteY4" fmla="*/ 312027 h 2873993"/>
                <a:gd name="connsiteX5" fmla="*/ 2824709 w 3213830"/>
                <a:gd name="connsiteY5" fmla="*/ 516758 h 2873993"/>
                <a:gd name="connsiteX6" fmla="*/ 1033514 w 3213830"/>
                <a:gd name="connsiteY6" fmla="*/ 2160455 h 2873993"/>
                <a:gd name="connsiteX7" fmla="*/ 712840 w 3213830"/>
                <a:gd name="connsiteY7" fmla="*/ 2447240 h 2873993"/>
                <a:gd name="connsiteX8" fmla="*/ 555832 w 3213830"/>
                <a:gd name="connsiteY8" fmla="*/ 2580443 h 2873993"/>
                <a:gd name="connsiteX9" fmla="*/ 457253 w 3213830"/>
                <a:gd name="connsiteY9" fmla="*/ 2661815 h 2873993"/>
                <a:gd name="connsiteX10" fmla="*/ 362003 w 3213830"/>
                <a:gd name="connsiteY10" fmla="*/ 2727832 h 2873993"/>
                <a:gd name="connsiteX11" fmla="*/ 190024 w 3213830"/>
                <a:gd name="connsiteY11" fmla="*/ 2825537 h 2873993"/>
                <a:gd name="connsiteX12" fmla="*/ 85650 w 3213830"/>
                <a:gd name="connsiteY12" fmla="*/ 2873993 h 2873993"/>
                <a:gd name="connsiteX13" fmla="*/ 0 w 3213830"/>
                <a:gd name="connsiteY13" fmla="*/ 2806135 h 2873993"/>
                <a:gd name="connsiteX14" fmla="*/ 203253 w 3213830"/>
                <a:gd name="connsiteY14" fmla="*/ 2706706 h 2873993"/>
                <a:gd name="connsiteX15" fmla="*/ 327607 w 3213830"/>
                <a:gd name="connsiteY15" fmla="*/ 2632767 h 2873993"/>
                <a:gd name="connsiteX16" fmla="*/ 389913 w 3213830"/>
                <a:gd name="connsiteY16" fmla="*/ 2561911 h 2873993"/>
                <a:gd name="connsiteX17" fmla="*/ 500115 w 3213830"/>
                <a:gd name="connsiteY17" fmla="*/ 2472733 h 2873993"/>
                <a:gd name="connsiteX18" fmla="*/ 614414 w 3213830"/>
                <a:gd name="connsiteY18" fmla="*/ 2399443 h 2873993"/>
                <a:gd name="connsiteX19" fmla="*/ 843014 w 3213830"/>
                <a:gd name="connsiteY19" fmla="*/ 2185947 h 2873993"/>
                <a:gd name="connsiteX20" fmla="*/ 2502857 w 3213830"/>
                <a:gd name="connsiteY20" fmla="*/ 690563 h 2873993"/>
                <a:gd name="connsiteX21" fmla="*/ 2669544 w 3213830"/>
                <a:gd name="connsiteY21" fmla="*/ 530679 h 2873993"/>
                <a:gd name="connsiteX22" fmla="*/ 2812797 w 3213830"/>
                <a:gd name="connsiteY22" fmla="*/ 394607 h 2873993"/>
                <a:gd name="connsiteX23" fmla="*/ 2945467 w 3213830"/>
                <a:gd name="connsiteY23" fmla="*/ 254373 h 2873993"/>
                <a:gd name="connsiteX24" fmla="*/ 3013125 w 3213830"/>
                <a:gd name="connsiteY24" fmla="*/ 166688 h 2873993"/>
                <a:gd name="connsiteX25" fmla="*/ 3062067 w 3213830"/>
                <a:gd name="connsiteY25" fmla="*/ 81957 h 2873993"/>
                <a:gd name="connsiteX26" fmla="*/ 3104973 w 3213830"/>
                <a:gd name="connsiteY26" fmla="*/ 0 h 2873993"/>
                <a:gd name="connsiteX0" fmla="*/ 3104973 w 3213830"/>
                <a:gd name="connsiteY0" fmla="*/ 0 h 2880991"/>
                <a:gd name="connsiteX1" fmla="*/ 3213830 w 3213830"/>
                <a:gd name="connsiteY1" fmla="*/ 0 h 2880991"/>
                <a:gd name="connsiteX2" fmla="*/ 3152598 w 3213830"/>
                <a:gd name="connsiteY2" fmla="*/ 112259 h 2880991"/>
                <a:gd name="connsiteX3" fmla="*/ 3102668 w 3213830"/>
                <a:gd name="connsiteY3" fmla="*/ 217403 h 2880991"/>
                <a:gd name="connsiteX4" fmla="*/ 3028488 w 3213830"/>
                <a:gd name="connsiteY4" fmla="*/ 312027 h 2880991"/>
                <a:gd name="connsiteX5" fmla="*/ 2824709 w 3213830"/>
                <a:gd name="connsiteY5" fmla="*/ 516758 h 2880991"/>
                <a:gd name="connsiteX6" fmla="*/ 1033514 w 3213830"/>
                <a:gd name="connsiteY6" fmla="*/ 2160455 h 2880991"/>
                <a:gd name="connsiteX7" fmla="*/ 712840 w 3213830"/>
                <a:gd name="connsiteY7" fmla="*/ 2447240 h 2880991"/>
                <a:gd name="connsiteX8" fmla="*/ 555832 w 3213830"/>
                <a:gd name="connsiteY8" fmla="*/ 2580443 h 2880991"/>
                <a:gd name="connsiteX9" fmla="*/ 457253 w 3213830"/>
                <a:gd name="connsiteY9" fmla="*/ 2661815 h 2880991"/>
                <a:gd name="connsiteX10" fmla="*/ 362003 w 3213830"/>
                <a:gd name="connsiteY10" fmla="*/ 2727832 h 2880991"/>
                <a:gd name="connsiteX11" fmla="*/ 190024 w 3213830"/>
                <a:gd name="connsiteY11" fmla="*/ 2825537 h 2880991"/>
                <a:gd name="connsiteX12" fmla="*/ 97420 w 3213830"/>
                <a:gd name="connsiteY12" fmla="*/ 2880991 h 2880991"/>
                <a:gd name="connsiteX13" fmla="*/ 85650 w 3213830"/>
                <a:gd name="connsiteY13" fmla="*/ 2873993 h 2880991"/>
                <a:gd name="connsiteX14" fmla="*/ 0 w 3213830"/>
                <a:gd name="connsiteY14" fmla="*/ 2806135 h 2880991"/>
                <a:gd name="connsiteX15" fmla="*/ 203253 w 3213830"/>
                <a:gd name="connsiteY15" fmla="*/ 2706706 h 2880991"/>
                <a:gd name="connsiteX16" fmla="*/ 327607 w 3213830"/>
                <a:gd name="connsiteY16" fmla="*/ 2632767 h 2880991"/>
                <a:gd name="connsiteX17" fmla="*/ 389913 w 3213830"/>
                <a:gd name="connsiteY17" fmla="*/ 2561911 h 2880991"/>
                <a:gd name="connsiteX18" fmla="*/ 500115 w 3213830"/>
                <a:gd name="connsiteY18" fmla="*/ 2472733 h 2880991"/>
                <a:gd name="connsiteX19" fmla="*/ 614414 w 3213830"/>
                <a:gd name="connsiteY19" fmla="*/ 2399443 h 2880991"/>
                <a:gd name="connsiteX20" fmla="*/ 843014 w 3213830"/>
                <a:gd name="connsiteY20" fmla="*/ 2185947 h 2880991"/>
                <a:gd name="connsiteX21" fmla="*/ 2502857 w 3213830"/>
                <a:gd name="connsiteY21" fmla="*/ 690563 h 2880991"/>
                <a:gd name="connsiteX22" fmla="*/ 2669544 w 3213830"/>
                <a:gd name="connsiteY22" fmla="*/ 530679 h 2880991"/>
                <a:gd name="connsiteX23" fmla="*/ 2812797 w 3213830"/>
                <a:gd name="connsiteY23" fmla="*/ 394607 h 2880991"/>
                <a:gd name="connsiteX24" fmla="*/ 2945467 w 3213830"/>
                <a:gd name="connsiteY24" fmla="*/ 254373 h 2880991"/>
                <a:gd name="connsiteX25" fmla="*/ 3013125 w 3213830"/>
                <a:gd name="connsiteY25" fmla="*/ 166688 h 2880991"/>
                <a:gd name="connsiteX26" fmla="*/ 3062067 w 3213830"/>
                <a:gd name="connsiteY26" fmla="*/ 81957 h 2880991"/>
                <a:gd name="connsiteX27" fmla="*/ 3104973 w 3213830"/>
                <a:gd name="connsiteY27" fmla="*/ 0 h 2880991"/>
                <a:gd name="connsiteX0" fmla="*/ 3104973 w 3213830"/>
                <a:gd name="connsiteY0" fmla="*/ 0 h 2880991"/>
                <a:gd name="connsiteX1" fmla="*/ 3213830 w 3213830"/>
                <a:gd name="connsiteY1" fmla="*/ 0 h 2880991"/>
                <a:gd name="connsiteX2" fmla="*/ 3152598 w 3213830"/>
                <a:gd name="connsiteY2" fmla="*/ 112259 h 2880991"/>
                <a:gd name="connsiteX3" fmla="*/ 3102668 w 3213830"/>
                <a:gd name="connsiteY3" fmla="*/ 217403 h 2880991"/>
                <a:gd name="connsiteX4" fmla="*/ 3028488 w 3213830"/>
                <a:gd name="connsiteY4" fmla="*/ 312027 h 2880991"/>
                <a:gd name="connsiteX5" fmla="*/ 2824709 w 3213830"/>
                <a:gd name="connsiteY5" fmla="*/ 516758 h 2880991"/>
                <a:gd name="connsiteX6" fmla="*/ 1033514 w 3213830"/>
                <a:gd name="connsiteY6" fmla="*/ 2160455 h 2880991"/>
                <a:gd name="connsiteX7" fmla="*/ 712840 w 3213830"/>
                <a:gd name="connsiteY7" fmla="*/ 2447240 h 2880991"/>
                <a:gd name="connsiteX8" fmla="*/ 555832 w 3213830"/>
                <a:gd name="connsiteY8" fmla="*/ 2580443 h 2880991"/>
                <a:gd name="connsiteX9" fmla="*/ 457253 w 3213830"/>
                <a:gd name="connsiteY9" fmla="*/ 2661815 h 2880991"/>
                <a:gd name="connsiteX10" fmla="*/ 362003 w 3213830"/>
                <a:gd name="connsiteY10" fmla="*/ 2727832 h 2880991"/>
                <a:gd name="connsiteX11" fmla="*/ 190024 w 3213830"/>
                <a:gd name="connsiteY11" fmla="*/ 2825537 h 2880991"/>
                <a:gd name="connsiteX12" fmla="*/ 142399 w 3213830"/>
                <a:gd name="connsiteY12" fmla="*/ 2857225 h 2880991"/>
                <a:gd name="connsiteX13" fmla="*/ 97420 w 3213830"/>
                <a:gd name="connsiteY13" fmla="*/ 2880991 h 2880991"/>
                <a:gd name="connsiteX14" fmla="*/ 85650 w 3213830"/>
                <a:gd name="connsiteY14" fmla="*/ 2873993 h 2880991"/>
                <a:gd name="connsiteX15" fmla="*/ 0 w 3213830"/>
                <a:gd name="connsiteY15" fmla="*/ 2806135 h 2880991"/>
                <a:gd name="connsiteX16" fmla="*/ 203253 w 3213830"/>
                <a:gd name="connsiteY16" fmla="*/ 2706706 h 2880991"/>
                <a:gd name="connsiteX17" fmla="*/ 327607 w 3213830"/>
                <a:gd name="connsiteY17" fmla="*/ 2632767 h 2880991"/>
                <a:gd name="connsiteX18" fmla="*/ 389913 w 3213830"/>
                <a:gd name="connsiteY18" fmla="*/ 2561911 h 2880991"/>
                <a:gd name="connsiteX19" fmla="*/ 500115 w 3213830"/>
                <a:gd name="connsiteY19" fmla="*/ 2472733 h 2880991"/>
                <a:gd name="connsiteX20" fmla="*/ 614414 w 3213830"/>
                <a:gd name="connsiteY20" fmla="*/ 2399443 h 2880991"/>
                <a:gd name="connsiteX21" fmla="*/ 843014 w 3213830"/>
                <a:gd name="connsiteY21" fmla="*/ 2185947 h 2880991"/>
                <a:gd name="connsiteX22" fmla="*/ 2502857 w 3213830"/>
                <a:gd name="connsiteY22" fmla="*/ 690563 h 2880991"/>
                <a:gd name="connsiteX23" fmla="*/ 2669544 w 3213830"/>
                <a:gd name="connsiteY23" fmla="*/ 530679 h 2880991"/>
                <a:gd name="connsiteX24" fmla="*/ 2812797 w 3213830"/>
                <a:gd name="connsiteY24" fmla="*/ 394607 h 2880991"/>
                <a:gd name="connsiteX25" fmla="*/ 2945467 w 3213830"/>
                <a:gd name="connsiteY25" fmla="*/ 254373 h 2880991"/>
                <a:gd name="connsiteX26" fmla="*/ 3013125 w 3213830"/>
                <a:gd name="connsiteY26" fmla="*/ 166688 h 2880991"/>
                <a:gd name="connsiteX27" fmla="*/ 3062067 w 3213830"/>
                <a:gd name="connsiteY27" fmla="*/ 81957 h 2880991"/>
                <a:gd name="connsiteX28" fmla="*/ 3104973 w 3213830"/>
                <a:gd name="connsiteY28" fmla="*/ 0 h 2880991"/>
                <a:gd name="connsiteX0" fmla="*/ 3147782 w 3256639"/>
                <a:gd name="connsiteY0" fmla="*/ 0 h 2907399"/>
                <a:gd name="connsiteX1" fmla="*/ 3256639 w 3256639"/>
                <a:gd name="connsiteY1" fmla="*/ 0 h 2907399"/>
                <a:gd name="connsiteX2" fmla="*/ 3195407 w 3256639"/>
                <a:gd name="connsiteY2" fmla="*/ 112259 h 2907399"/>
                <a:gd name="connsiteX3" fmla="*/ 3145477 w 3256639"/>
                <a:gd name="connsiteY3" fmla="*/ 217403 h 2907399"/>
                <a:gd name="connsiteX4" fmla="*/ 3071297 w 3256639"/>
                <a:gd name="connsiteY4" fmla="*/ 312027 h 2907399"/>
                <a:gd name="connsiteX5" fmla="*/ 2867518 w 3256639"/>
                <a:gd name="connsiteY5" fmla="*/ 516758 h 2907399"/>
                <a:gd name="connsiteX6" fmla="*/ 1076323 w 3256639"/>
                <a:gd name="connsiteY6" fmla="*/ 2160455 h 2907399"/>
                <a:gd name="connsiteX7" fmla="*/ 755649 w 3256639"/>
                <a:gd name="connsiteY7" fmla="*/ 2447240 h 2907399"/>
                <a:gd name="connsiteX8" fmla="*/ 598641 w 3256639"/>
                <a:gd name="connsiteY8" fmla="*/ 2580443 h 2907399"/>
                <a:gd name="connsiteX9" fmla="*/ 500062 w 3256639"/>
                <a:gd name="connsiteY9" fmla="*/ 2661815 h 2907399"/>
                <a:gd name="connsiteX10" fmla="*/ 404812 w 3256639"/>
                <a:gd name="connsiteY10" fmla="*/ 2727832 h 2907399"/>
                <a:gd name="connsiteX11" fmla="*/ 232833 w 3256639"/>
                <a:gd name="connsiteY11" fmla="*/ 2825537 h 2907399"/>
                <a:gd name="connsiteX12" fmla="*/ 185208 w 3256639"/>
                <a:gd name="connsiteY12" fmla="*/ 2857225 h 2907399"/>
                <a:gd name="connsiteX13" fmla="*/ 0 w 3256639"/>
                <a:gd name="connsiteY13" fmla="*/ 2907399 h 2907399"/>
                <a:gd name="connsiteX14" fmla="*/ 128459 w 3256639"/>
                <a:gd name="connsiteY14" fmla="*/ 2873993 h 2907399"/>
                <a:gd name="connsiteX15" fmla="*/ 42809 w 3256639"/>
                <a:gd name="connsiteY15" fmla="*/ 2806135 h 2907399"/>
                <a:gd name="connsiteX16" fmla="*/ 246062 w 3256639"/>
                <a:gd name="connsiteY16" fmla="*/ 2706706 h 2907399"/>
                <a:gd name="connsiteX17" fmla="*/ 370416 w 3256639"/>
                <a:gd name="connsiteY17" fmla="*/ 2632767 h 2907399"/>
                <a:gd name="connsiteX18" fmla="*/ 432722 w 3256639"/>
                <a:gd name="connsiteY18" fmla="*/ 2561911 h 2907399"/>
                <a:gd name="connsiteX19" fmla="*/ 542924 w 3256639"/>
                <a:gd name="connsiteY19" fmla="*/ 2472733 h 2907399"/>
                <a:gd name="connsiteX20" fmla="*/ 657223 w 3256639"/>
                <a:gd name="connsiteY20" fmla="*/ 2399443 h 2907399"/>
                <a:gd name="connsiteX21" fmla="*/ 885823 w 3256639"/>
                <a:gd name="connsiteY21" fmla="*/ 2185947 h 2907399"/>
                <a:gd name="connsiteX22" fmla="*/ 2545666 w 3256639"/>
                <a:gd name="connsiteY22" fmla="*/ 690563 h 2907399"/>
                <a:gd name="connsiteX23" fmla="*/ 2712353 w 3256639"/>
                <a:gd name="connsiteY23" fmla="*/ 530679 h 2907399"/>
                <a:gd name="connsiteX24" fmla="*/ 2855606 w 3256639"/>
                <a:gd name="connsiteY24" fmla="*/ 394607 h 2907399"/>
                <a:gd name="connsiteX25" fmla="*/ 2988276 w 3256639"/>
                <a:gd name="connsiteY25" fmla="*/ 254373 h 2907399"/>
                <a:gd name="connsiteX26" fmla="*/ 3055934 w 3256639"/>
                <a:gd name="connsiteY26" fmla="*/ 166688 h 2907399"/>
                <a:gd name="connsiteX27" fmla="*/ 3104876 w 3256639"/>
                <a:gd name="connsiteY27" fmla="*/ 81957 h 2907399"/>
                <a:gd name="connsiteX28" fmla="*/ 3147782 w 3256639"/>
                <a:gd name="connsiteY28" fmla="*/ 0 h 2907399"/>
                <a:gd name="connsiteX0" fmla="*/ 3147782 w 3256639"/>
                <a:gd name="connsiteY0" fmla="*/ 0 h 2907399"/>
                <a:gd name="connsiteX1" fmla="*/ 3256639 w 3256639"/>
                <a:gd name="connsiteY1" fmla="*/ 0 h 2907399"/>
                <a:gd name="connsiteX2" fmla="*/ 3195407 w 3256639"/>
                <a:gd name="connsiteY2" fmla="*/ 112259 h 2907399"/>
                <a:gd name="connsiteX3" fmla="*/ 3145477 w 3256639"/>
                <a:gd name="connsiteY3" fmla="*/ 217403 h 2907399"/>
                <a:gd name="connsiteX4" fmla="*/ 3071297 w 3256639"/>
                <a:gd name="connsiteY4" fmla="*/ 312027 h 2907399"/>
                <a:gd name="connsiteX5" fmla="*/ 2867518 w 3256639"/>
                <a:gd name="connsiteY5" fmla="*/ 516758 h 2907399"/>
                <a:gd name="connsiteX6" fmla="*/ 1076323 w 3256639"/>
                <a:gd name="connsiteY6" fmla="*/ 2160455 h 2907399"/>
                <a:gd name="connsiteX7" fmla="*/ 755649 w 3256639"/>
                <a:gd name="connsiteY7" fmla="*/ 2447240 h 2907399"/>
                <a:gd name="connsiteX8" fmla="*/ 598641 w 3256639"/>
                <a:gd name="connsiteY8" fmla="*/ 2580443 h 2907399"/>
                <a:gd name="connsiteX9" fmla="*/ 500062 w 3256639"/>
                <a:gd name="connsiteY9" fmla="*/ 2661815 h 2907399"/>
                <a:gd name="connsiteX10" fmla="*/ 404812 w 3256639"/>
                <a:gd name="connsiteY10" fmla="*/ 2727832 h 2907399"/>
                <a:gd name="connsiteX11" fmla="*/ 232833 w 3256639"/>
                <a:gd name="connsiteY11" fmla="*/ 2825537 h 2907399"/>
                <a:gd name="connsiteX12" fmla="*/ 185208 w 3256639"/>
                <a:gd name="connsiteY12" fmla="*/ 2857225 h 2907399"/>
                <a:gd name="connsiteX13" fmla="*/ 0 w 3256639"/>
                <a:gd name="connsiteY13" fmla="*/ 2907399 h 2907399"/>
                <a:gd name="connsiteX14" fmla="*/ 41147 w 3256639"/>
                <a:gd name="connsiteY14" fmla="*/ 2879274 h 2907399"/>
                <a:gd name="connsiteX15" fmla="*/ 42809 w 3256639"/>
                <a:gd name="connsiteY15" fmla="*/ 2806135 h 2907399"/>
                <a:gd name="connsiteX16" fmla="*/ 246062 w 3256639"/>
                <a:gd name="connsiteY16" fmla="*/ 2706706 h 2907399"/>
                <a:gd name="connsiteX17" fmla="*/ 370416 w 3256639"/>
                <a:gd name="connsiteY17" fmla="*/ 2632767 h 2907399"/>
                <a:gd name="connsiteX18" fmla="*/ 432722 w 3256639"/>
                <a:gd name="connsiteY18" fmla="*/ 2561911 h 2907399"/>
                <a:gd name="connsiteX19" fmla="*/ 542924 w 3256639"/>
                <a:gd name="connsiteY19" fmla="*/ 2472733 h 2907399"/>
                <a:gd name="connsiteX20" fmla="*/ 657223 w 3256639"/>
                <a:gd name="connsiteY20" fmla="*/ 2399443 h 2907399"/>
                <a:gd name="connsiteX21" fmla="*/ 885823 w 3256639"/>
                <a:gd name="connsiteY21" fmla="*/ 2185947 h 2907399"/>
                <a:gd name="connsiteX22" fmla="*/ 2545666 w 3256639"/>
                <a:gd name="connsiteY22" fmla="*/ 690563 h 2907399"/>
                <a:gd name="connsiteX23" fmla="*/ 2712353 w 3256639"/>
                <a:gd name="connsiteY23" fmla="*/ 530679 h 2907399"/>
                <a:gd name="connsiteX24" fmla="*/ 2855606 w 3256639"/>
                <a:gd name="connsiteY24" fmla="*/ 394607 h 2907399"/>
                <a:gd name="connsiteX25" fmla="*/ 2988276 w 3256639"/>
                <a:gd name="connsiteY25" fmla="*/ 254373 h 2907399"/>
                <a:gd name="connsiteX26" fmla="*/ 3055934 w 3256639"/>
                <a:gd name="connsiteY26" fmla="*/ 166688 h 2907399"/>
                <a:gd name="connsiteX27" fmla="*/ 3104876 w 3256639"/>
                <a:gd name="connsiteY27" fmla="*/ 81957 h 2907399"/>
                <a:gd name="connsiteX28" fmla="*/ 3147782 w 3256639"/>
                <a:gd name="connsiteY28" fmla="*/ 0 h 2907399"/>
                <a:gd name="connsiteX0" fmla="*/ 3347406 w 3456263"/>
                <a:gd name="connsiteY0" fmla="*/ 0 h 2907399"/>
                <a:gd name="connsiteX1" fmla="*/ 3456263 w 3456263"/>
                <a:gd name="connsiteY1" fmla="*/ 0 h 2907399"/>
                <a:gd name="connsiteX2" fmla="*/ 3395031 w 3456263"/>
                <a:gd name="connsiteY2" fmla="*/ 112259 h 2907399"/>
                <a:gd name="connsiteX3" fmla="*/ 3345101 w 3456263"/>
                <a:gd name="connsiteY3" fmla="*/ 217403 h 2907399"/>
                <a:gd name="connsiteX4" fmla="*/ 3270921 w 3456263"/>
                <a:gd name="connsiteY4" fmla="*/ 312027 h 2907399"/>
                <a:gd name="connsiteX5" fmla="*/ 3067142 w 3456263"/>
                <a:gd name="connsiteY5" fmla="*/ 516758 h 2907399"/>
                <a:gd name="connsiteX6" fmla="*/ 1275947 w 3456263"/>
                <a:gd name="connsiteY6" fmla="*/ 2160455 h 2907399"/>
                <a:gd name="connsiteX7" fmla="*/ 955273 w 3456263"/>
                <a:gd name="connsiteY7" fmla="*/ 2447240 h 2907399"/>
                <a:gd name="connsiteX8" fmla="*/ 798265 w 3456263"/>
                <a:gd name="connsiteY8" fmla="*/ 2580443 h 2907399"/>
                <a:gd name="connsiteX9" fmla="*/ 699686 w 3456263"/>
                <a:gd name="connsiteY9" fmla="*/ 2661815 h 2907399"/>
                <a:gd name="connsiteX10" fmla="*/ 604436 w 3456263"/>
                <a:gd name="connsiteY10" fmla="*/ 2727832 h 2907399"/>
                <a:gd name="connsiteX11" fmla="*/ 432457 w 3456263"/>
                <a:gd name="connsiteY11" fmla="*/ 2825537 h 2907399"/>
                <a:gd name="connsiteX12" fmla="*/ 384832 w 3456263"/>
                <a:gd name="connsiteY12" fmla="*/ 2857225 h 2907399"/>
                <a:gd name="connsiteX13" fmla="*/ 199624 w 3456263"/>
                <a:gd name="connsiteY13" fmla="*/ 2907399 h 2907399"/>
                <a:gd name="connsiteX14" fmla="*/ 0 w 3456263"/>
                <a:gd name="connsiteY14" fmla="*/ 2839665 h 2907399"/>
                <a:gd name="connsiteX15" fmla="*/ 242433 w 3456263"/>
                <a:gd name="connsiteY15" fmla="*/ 2806135 h 2907399"/>
                <a:gd name="connsiteX16" fmla="*/ 445686 w 3456263"/>
                <a:gd name="connsiteY16" fmla="*/ 2706706 h 2907399"/>
                <a:gd name="connsiteX17" fmla="*/ 570040 w 3456263"/>
                <a:gd name="connsiteY17" fmla="*/ 2632767 h 2907399"/>
                <a:gd name="connsiteX18" fmla="*/ 632346 w 3456263"/>
                <a:gd name="connsiteY18" fmla="*/ 2561911 h 2907399"/>
                <a:gd name="connsiteX19" fmla="*/ 742548 w 3456263"/>
                <a:gd name="connsiteY19" fmla="*/ 2472733 h 2907399"/>
                <a:gd name="connsiteX20" fmla="*/ 856847 w 3456263"/>
                <a:gd name="connsiteY20" fmla="*/ 2399443 h 2907399"/>
                <a:gd name="connsiteX21" fmla="*/ 1085447 w 3456263"/>
                <a:gd name="connsiteY21" fmla="*/ 2185947 h 2907399"/>
                <a:gd name="connsiteX22" fmla="*/ 2745290 w 3456263"/>
                <a:gd name="connsiteY22" fmla="*/ 690563 h 2907399"/>
                <a:gd name="connsiteX23" fmla="*/ 2911977 w 3456263"/>
                <a:gd name="connsiteY23" fmla="*/ 530679 h 2907399"/>
                <a:gd name="connsiteX24" fmla="*/ 3055230 w 3456263"/>
                <a:gd name="connsiteY24" fmla="*/ 394607 h 2907399"/>
                <a:gd name="connsiteX25" fmla="*/ 3187900 w 3456263"/>
                <a:gd name="connsiteY25" fmla="*/ 254373 h 2907399"/>
                <a:gd name="connsiteX26" fmla="*/ 3255558 w 3456263"/>
                <a:gd name="connsiteY26" fmla="*/ 166688 h 2907399"/>
                <a:gd name="connsiteX27" fmla="*/ 3304500 w 3456263"/>
                <a:gd name="connsiteY27" fmla="*/ 81957 h 2907399"/>
                <a:gd name="connsiteX28" fmla="*/ 3347406 w 3456263"/>
                <a:gd name="connsiteY28" fmla="*/ 0 h 2907399"/>
                <a:gd name="connsiteX0" fmla="*/ 3359448 w 3468305"/>
                <a:gd name="connsiteY0" fmla="*/ 0 h 2939087"/>
                <a:gd name="connsiteX1" fmla="*/ 3468305 w 3468305"/>
                <a:gd name="connsiteY1" fmla="*/ 0 h 2939087"/>
                <a:gd name="connsiteX2" fmla="*/ 3407073 w 3468305"/>
                <a:gd name="connsiteY2" fmla="*/ 112259 h 2939087"/>
                <a:gd name="connsiteX3" fmla="*/ 3357143 w 3468305"/>
                <a:gd name="connsiteY3" fmla="*/ 217403 h 2939087"/>
                <a:gd name="connsiteX4" fmla="*/ 3282963 w 3468305"/>
                <a:gd name="connsiteY4" fmla="*/ 312027 h 2939087"/>
                <a:gd name="connsiteX5" fmla="*/ 3079184 w 3468305"/>
                <a:gd name="connsiteY5" fmla="*/ 516758 h 2939087"/>
                <a:gd name="connsiteX6" fmla="*/ 1287989 w 3468305"/>
                <a:gd name="connsiteY6" fmla="*/ 2160455 h 2939087"/>
                <a:gd name="connsiteX7" fmla="*/ 967315 w 3468305"/>
                <a:gd name="connsiteY7" fmla="*/ 2447240 h 2939087"/>
                <a:gd name="connsiteX8" fmla="*/ 810307 w 3468305"/>
                <a:gd name="connsiteY8" fmla="*/ 2580443 h 2939087"/>
                <a:gd name="connsiteX9" fmla="*/ 711728 w 3468305"/>
                <a:gd name="connsiteY9" fmla="*/ 2661815 h 2939087"/>
                <a:gd name="connsiteX10" fmla="*/ 616478 w 3468305"/>
                <a:gd name="connsiteY10" fmla="*/ 2727832 h 2939087"/>
                <a:gd name="connsiteX11" fmla="*/ 444499 w 3468305"/>
                <a:gd name="connsiteY11" fmla="*/ 2825537 h 2939087"/>
                <a:gd name="connsiteX12" fmla="*/ 396874 w 3468305"/>
                <a:gd name="connsiteY12" fmla="*/ 2857225 h 2939087"/>
                <a:gd name="connsiteX13" fmla="*/ 0 w 3468305"/>
                <a:gd name="connsiteY13" fmla="*/ 2939087 h 2939087"/>
                <a:gd name="connsiteX14" fmla="*/ 12042 w 3468305"/>
                <a:gd name="connsiteY14" fmla="*/ 2839665 h 2939087"/>
                <a:gd name="connsiteX15" fmla="*/ 254475 w 3468305"/>
                <a:gd name="connsiteY15" fmla="*/ 2806135 h 2939087"/>
                <a:gd name="connsiteX16" fmla="*/ 457728 w 3468305"/>
                <a:gd name="connsiteY16" fmla="*/ 2706706 h 2939087"/>
                <a:gd name="connsiteX17" fmla="*/ 582082 w 3468305"/>
                <a:gd name="connsiteY17" fmla="*/ 2632767 h 2939087"/>
                <a:gd name="connsiteX18" fmla="*/ 644388 w 3468305"/>
                <a:gd name="connsiteY18" fmla="*/ 2561911 h 2939087"/>
                <a:gd name="connsiteX19" fmla="*/ 754590 w 3468305"/>
                <a:gd name="connsiteY19" fmla="*/ 2472733 h 2939087"/>
                <a:gd name="connsiteX20" fmla="*/ 868889 w 3468305"/>
                <a:gd name="connsiteY20" fmla="*/ 2399443 h 2939087"/>
                <a:gd name="connsiteX21" fmla="*/ 1097489 w 3468305"/>
                <a:gd name="connsiteY21" fmla="*/ 2185947 h 2939087"/>
                <a:gd name="connsiteX22" fmla="*/ 2757332 w 3468305"/>
                <a:gd name="connsiteY22" fmla="*/ 690563 h 2939087"/>
                <a:gd name="connsiteX23" fmla="*/ 2924019 w 3468305"/>
                <a:gd name="connsiteY23" fmla="*/ 530679 h 2939087"/>
                <a:gd name="connsiteX24" fmla="*/ 3067272 w 3468305"/>
                <a:gd name="connsiteY24" fmla="*/ 394607 h 2939087"/>
                <a:gd name="connsiteX25" fmla="*/ 3199942 w 3468305"/>
                <a:gd name="connsiteY25" fmla="*/ 254373 h 2939087"/>
                <a:gd name="connsiteX26" fmla="*/ 3267600 w 3468305"/>
                <a:gd name="connsiteY26" fmla="*/ 166688 h 2939087"/>
                <a:gd name="connsiteX27" fmla="*/ 3316542 w 3468305"/>
                <a:gd name="connsiteY27" fmla="*/ 81957 h 2939087"/>
                <a:gd name="connsiteX28" fmla="*/ 3359448 w 3468305"/>
                <a:gd name="connsiteY28" fmla="*/ 0 h 2939087"/>
                <a:gd name="connsiteX0" fmla="*/ 3359448 w 3468305"/>
                <a:gd name="connsiteY0" fmla="*/ 0 h 2939439"/>
                <a:gd name="connsiteX1" fmla="*/ 3468305 w 3468305"/>
                <a:gd name="connsiteY1" fmla="*/ 0 h 2939439"/>
                <a:gd name="connsiteX2" fmla="*/ 3407073 w 3468305"/>
                <a:gd name="connsiteY2" fmla="*/ 112259 h 2939439"/>
                <a:gd name="connsiteX3" fmla="*/ 3357143 w 3468305"/>
                <a:gd name="connsiteY3" fmla="*/ 217403 h 2939439"/>
                <a:gd name="connsiteX4" fmla="*/ 3282963 w 3468305"/>
                <a:gd name="connsiteY4" fmla="*/ 312027 h 2939439"/>
                <a:gd name="connsiteX5" fmla="*/ 3079184 w 3468305"/>
                <a:gd name="connsiteY5" fmla="*/ 516758 h 2939439"/>
                <a:gd name="connsiteX6" fmla="*/ 1287989 w 3468305"/>
                <a:gd name="connsiteY6" fmla="*/ 2160455 h 2939439"/>
                <a:gd name="connsiteX7" fmla="*/ 967315 w 3468305"/>
                <a:gd name="connsiteY7" fmla="*/ 2447240 h 2939439"/>
                <a:gd name="connsiteX8" fmla="*/ 810307 w 3468305"/>
                <a:gd name="connsiteY8" fmla="*/ 2580443 h 2939439"/>
                <a:gd name="connsiteX9" fmla="*/ 711728 w 3468305"/>
                <a:gd name="connsiteY9" fmla="*/ 2661815 h 2939439"/>
                <a:gd name="connsiteX10" fmla="*/ 616478 w 3468305"/>
                <a:gd name="connsiteY10" fmla="*/ 2727832 h 2939439"/>
                <a:gd name="connsiteX11" fmla="*/ 444499 w 3468305"/>
                <a:gd name="connsiteY11" fmla="*/ 2825537 h 2939439"/>
                <a:gd name="connsiteX12" fmla="*/ 396874 w 3468305"/>
                <a:gd name="connsiteY12" fmla="*/ 2857225 h 2939439"/>
                <a:gd name="connsiteX13" fmla="*/ 336286 w 3468305"/>
                <a:gd name="connsiteY13" fmla="*/ 2872181 h 2939439"/>
                <a:gd name="connsiteX14" fmla="*/ 0 w 3468305"/>
                <a:gd name="connsiteY14" fmla="*/ 2939087 h 2939439"/>
                <a:gd name="connsiteX15" fmla="*/ 12042 w 3468305"/>
                <a:gd name="connsiteY15" fmla="*/ 2839665 h 2939439"/>
                <a:gd name="connsiteX16" fmla="*/ 254475 w 3468305"/>
                <a:gd name="connsiteY16" fmla="*/ 2806135 h 2939439"/>
                <a:gd name="connsiteX17" fmla="*/ 457728 w 3468305"/>
                <a:gd name="connsiteY17" fmla="*/ 2706706 h 2939439"/>
                <a:gd name="connsiteX18" fmla="*/ 582082 w 3468305"/>
                <a:gd name="connsiteY18" fmla="*/ 2632767 h 2939439"/>
                <a:gd name="connsiteX19" fmla="*/ 644388 w 3468305"/>
                <a:gd name="connsiteY19" fmla="*/ 2561911 h 2939439"/>
                <a:gd name="connsiteX20" fmla="*/ 754590 w 3468305"/>
                <a:gd name="connsiteY20" fmla="*/ 2472733 h 2939439"/>
                <a:gd name="connsiteX21" fmla="*/ 868889 w 3468305"/>
                <a:gd name="connsiteY21" fmla="*/ 2399443 h 2939439"/>
                <a:gd name="connsiteX22" fmla="*/ 1097489 w 3468305"/>
                <a:gd name="connsiteY22" fmla="*/ 2185947 h 2939439"/>
                <a:gd name="connsiteX23" fmla="*/ 2757332 w 3468305"/>
                <a:gd name="connsiteY23" fmla="*/ 690563 h 2939439"/>
                <a:gd name="connsiteX24" fmla="*/ 2924019 w 3468305"/>
                <a:gd name="connsiteY24" fmla="*/ 530679 h 2939439"/>
                <a:gd name="connsiteX25" fmla="*/ 3067272 w 3468305"/>
                <a:gd name="connsiteY25" fmla="*/ 394607 h 2939439"/>
                <a:gd name="connsiteX26" fmla="*/ 3199942 w 3468305"/>
                <a:gd name="connsiteY26" fmla="*/ 254373 h 2939439"/>
                <a:gd name="connsiteX27" fmla="*/ 3267600 w 3468305"/>
                <a:gd name="connsiteY27" fmla="*/ 166688 h 2939439"/>
                <a:gd name="connsiteX28" fmla="*/ 3316542 w 3468305"/>
                <a:gd name="connsiteY28" fmla="*/ 81957 h 2939439"/>
                <a:gd name="connsiteX29" fmla="*/ 3359448 w 3468305"/>
                <a:gd name="connsiteY29" fmla="*/ 0 h 2939439"/>
                <a:gd name="connsiteX0" fmla="*/ 3359448 w 3468305"/>
                <a:gd name="connsiteY0" fmla="*/ 0 h 2941047"/>
                <a:gd name="connsiteX1" fmla="*/ 3468305 w 3468305"/>
                <a:gd name="connsiteY1" fmla="*/ 0 h 2941047"/>
                <a:gd name="connsiteX2" fmla="*/ 3407073 w 3468305"/>
                <a:gd name="connsiteY2" fmla="*/ 112259 h 2941047"/>
                <a:gd name="connsiteX3" fmla="*/ 3357143 w 3468305"/>
                <a:gd name="connsiteY3" fmla="*/ 217403 h 2941047"/>
                <a:gd name="connsiteX4" fmla="*/ 3282963 w 3468305"/>
                <a:gd name="connsiteY4" fmla="*/ 312027 h 2941047"/>
                <a:gd name="connsiteX5" fmla="*/ 3079184 w 3468305"/>
                <a:gd name="connsiteY5" fmla="*/ 516758 h 2941047"/>
                <a:gd name="connsiteX6" fmla="*/ 1287989 w 3468305"/>
                <a:gd name="connsiteY6" fmla="*/ 2160455 h 2941047"/>
                <a:gd name="connsiteX7" fmla="*/ 967315 w 3468305"/>
                <a:gd name="connsiteY7" fmla="*/ 2447240 h 2941047"/>
                <a:gd name="connsiteX8" fmla="*/ 810307 w 3468305"/>
                <a:gd name="connsiteY8" fmla="*/ 2580443 h 2941047"/>
                <a:gd name="connsiteX9" fmla="*/ 711728 w 3468305"/>
                <a:gd name="connsiteY9" fmla="*/ 2661815 h 2941047"/>
                <a:gd name="connsiteX10" fmla="*/ 616478 w 3468305"/>
                <a:gd name="connsiteY10" fmla="*/ 2727832 h 2941047"/>
                <a:gd name="connsiteX11" fmla="*/ 444499 w 3468305"/>
                <a:gd name="connsiteY11" fmla="*/ 2825537 h 2941047"/>
                <a:gd name="connsiteX12" fmla="*/ 396874 w 3468305"/>
                <a:gd name="connsiteY12" fmla="*/ 2857225 h 2941047"/>
                <a:gd name="connsiteX13" fmla="*/ 336286 w 3468305"/>
                <a:gd name="connsiteY13" fmla="*/ 2872181 h 2941047"/>
                <a:gd name="connsiteX14" fmla="*/ 205317 w 3468305"/>
                <a:gd name="connsiteY14" fmla="*/ 2903244 h 2941047"/>
                <a:gd name="connsiteX15" fmla="*/ 0 w 3468305"/>
                <a:gd name="connsiteY15" fmla="*/ 2939087 h 2941047"/>
                <a:gd name="connsiteX16" fmla="*/ 12042 w 3468305"/>
                <a:gd name="connsiteY16" fmla="*/ 2839665 h 2941047"/>
                <a:gd name="connsiteX17" fmla="*/ 254475 w 3468305"/>
                <a:gd name="connsiteY17" fmla="*/ 2806135 h 2941047"/>
                <a:gd name="connsiteX18" fmla="*/ 457728 w 3468305"/>
                <a:gd name="connsiteY18" fmla="*/ 2706706 h 2941047"/>
                <a:gd name="connsiteX19" fmla="*/ 582082 w 3468305"/>
                <a:gd name="connsiteY19" fmla="*/ 2632767 h 2941047"/>
                <a:gd name="connsiteX20" fmla="*/ 644388 w 3468305"/>
                <a:gd name="connsiteY20" fmla="*/ 2561911 h 2941047"/>
                <a:gd name="connsiteX21" fmla="*/ 754590 w 3468305"/>
                <a:gd name="connsiteY21" fmla="*/ 2472733 h 2941047"/>
                <a:gd name="connsiteX22" fmla="*/ 868889 w 3468305"/>
                <a:gd name="connsiteY22" fmla="*/ 2399443 h 2941047"/>
                <a:gd name="connsiteX23" fmla="*/ 1097489 w 3468305"/>
                <a:gd name="connsiteY23" fmla="*/ 2185947 h 2941047"/>
                <a:gd name="connsiteX24" fmla="*/ 2757332 w 3468305"/>
                <a:gd name="connsiteY24" fmla="*/ 690563 h 2941047"/>
                <a:gd name="connsiteX25" fmla="*/ 2924019 w 3468305"/>
                <a:gd name="connsiteY25" fmla="*/ 530679 h 2941047"/>
                <a:gd name="connsiteX26" fmla="*/ 3067272 w 3468305"/>
                <a:gd name="connsiteY26" fmla="*/ 394607 h 2941047"/>
                <a:gd name="connsiteX27" fmla="*/ 3199942 w 3468305"/>
                <a:gd name="connsiteY27" fmla="*/ 254373 h 2941047"/>
                <a:gd name="connsiteX28" fmla="*/ 3267600 w 3468305"/>
                <a:gd name="connsiteY28" fmla="*/ 166688 h 2941047"/>
                <a:gd name="connsiteX29" fmla="*/ 3316542 w 3468305"/>
                <a:gd name="connsiteY29" fmla="*/ 81957 h 2941047"/>
                <a:gd name="connsiteX30" fmla="*/ 3359448 w 3468305"/>
                <a:gd name="connsiteY30" fmla="*/ 0 h 2941047"/>
                <a:gd name="connsiteX0" fmla="*/ 3359448 w 3468305"/>
                <a:gd name="connsiteY0" fmla="*/ 0 h 2943303"/>
                <a:gd name="connsiteX1" fmla="*/ 3468305 w 3468305"/>
                <a:gd name="connsiteY1" fmla="*/ 0 h 2943303"/>
                <a:gd name="connsiteX2" fmla="*/ 3407073 w 3468305"/>
                <a:gd name="connsiteY2" fmla="*/ 112259 h 2943303"/>
                <a:gd name="connsiteX3" fmla="*/ 3357143 w 3468305"/>
                <a:gd name="connsiteY3" fmla="*/ 217403 h 2943303"/>
                <a:gd name="connsiteX4" fmla="*/ 3282963 w 3468305"/>
                <a:gd name="connsiteY4" fmla="*/ 312027 h 2943303"/>
                <a:gd name="connsiteX5" fmla="*/ 3079184 w 3468305"/>
                <a:gd name="connsiteY5" fmla="*/ 516758 h 2943303"/>
                <a:gd name="connsiteX6" fmla="*/ 1287989 w 3468305"/>
                <a:gd name="connsiteY6" fmla="*/ 2160455 h 2943303"/>
                <a:gd name="connsiteX7" fmla="*/ 967315 w 3468305"/>
                <a:gd name="connsiteY7" fmla="*/ 2447240 h 2943303"/>
                <a:gd name="connsiteX8" fmla="*/ 810307 w 3468305"/>
                <a:gd name="connsiteY8" fmla="*/ 2580443 h 2943303"/>
                <a:gd name="connsiteX9" fmla="*/ 711728 w 3468305"/>
                <a:gd name="connsiteY9" fmla="*/ 2661815 h 2943303"/>
                <a:gd name="connsiteX10" fmla="*/ 616478 w 3468305"/>
                <a:gd name="connsiteY10" fmla="*/ 2727832 h 2943303"/>
                <a:gd name="connsiteX11" fmla="*/ 444499 w 3468305"/>
                <a:gd name="connsiteY11" fmla="*/ 2825537 h 2943303"/>
                <a:gd name="connsiteX12" fmla="*/ 396874 w 3468305"/>
                <a:gd name="connsiteY12" fmla="*/ 2857225 h 2943303"/>
                <a:gd name="connsiteX13" fmla="*/ 336286 w 3468305"/>
                <a:gd name="connsiteY13" fmla="*/ 2872181 h 2943303"/>
                <a:gd name="connsiteX14" fmla="*/ 198174 w 3468305"/>
                <a:gd name="connsiteY14" fmla="*/ 2927139 h 2943303"/>
                <a:gd name="connsiteX15" fmla="*/ 0 w 3468305"/>
                <a:gd name="connsiteY15" fmla="*/ 2939087 h 2943303"/>
                <a:gd name="connsiteX16" fmla="*/ 12042 w 3468305"/>
                <a:gd name="connsiteY16" fmla="*/ 2839665 h 2943303"/>
                <a:gd name="connsiteX17" fmla="*/ 254475 w 3468305"/>
                <a:gd name="connsiteY17" fmla="*/ 2806135 h 2943303"/>
                <a:gd name="connsiteX18" fmla="*/ 457728 w 3468305"/>
                <a:gd name="connsiteY18" fmla="*/ 2706706 h 2943303"/>
                <a:gd name="connsiteX19" fmla="*/ 582082 w 3468305"/>
                <a:gd name="connsiteY19" fmla="*/ 2632767 h 2943303"/>
                <a:gd name="connsiteX20" fmla="*/ 644388 w 3468305"/>
                <a:gd name="connsiteY20" fmla="*/ 2561911 h 2943303"/>
                <a:gd name="connsiteX21" fmla="*/ 754590 w 3468305"/>
                <a:gd name="connsiteY21" fmla="*/ 2472733 h 2943303"/>
                <a:gd name="connsiteX22" fmla="*/ 868889 w 3468305"/>
                <a:gd name="connsiteY22" fmla="*/ 2399443 h 2943303"/>
                <a:gd name="connsiteX23" fmla="*/ 1097489 w 3468305"/>
                <a:gd name="connsiteY23" fmla="*/ 2185947 h 2943303"/>
                <a:gd name="connsiteX24" fmla="*/ 2757332 w 3468305"/>
                <a:gd name="connsiteY24" fmla="*/ 690563 h 2943303"/>
                <a:gd name="connsiteX25" fmla="*/ 2924019 w 3468305"/>
                <a:gd name="connsiteY25" fmla="*/ 530679 h 2943303"/>
                <a:gd name="connsiteX26" fmla="*/ 3067272 w 3468305"/>
                <a:gd name="connsiteY26" fmla="*/ 394607 h 2943303"/>
                <a:gd name="connsiteX27" fmla="*/ 3199942 w 3468305"/>
                <a:gd name="connsiteY27" fmla="*/ 254373 h 2943303"/>
                <a:gd name="connsiteX28" fmla="*/ 3267600 w 3468305"/>
                <a:gd name="connsiteY28" fmla="*/ 166688 h 2943303"/>
                <a:gd name="connsiteX29" fmla="*/ 3316542 w 3468305"/>
                <a:gd name="connsiteY29" fmla="*/ 81957 h 2943303"/>
                <a:gd name="connsiteX30" fmla="*/ 3359448 w 3468305"/>
                <a:gd name="connsiteY30" fmla="*/ 0 h 2943303"/>
                <a:gd name="connsiteX0" fmla="*/ 3359448 w 3468305"/>
                <a:gd name="connsiteY0" fmla="*/ 0 h 2943303"/>
                <a:gd name="connsiteX1" fmla="*/ 3468305 w 3468305"/>
                <a:gd name="connsiteY1" fmla="*/ 0 h 2943303"/>
                <a:gd name="connsiteX2" fmla="*/ 3407073 w 3468305"/>
                <a:gd name="connsiteY2" fmla="*/ 112259 h 2943303"/>
                <a:gd name="connsiteX3" fmla="*/ 3357143 w 3468305"/>
                <a:gd name="connsiteY3" fmla="*/ 217403 h 2943303"/>
                <a:gd name="connsiteX4" fmla="*/ 3282963 w 3468305"/>
                <a:gd name="connsiteY4" fmla="*/ 312027 h 2943303"/>
                <a:gd name="connsiteX5" fmla="*/ 3079184 w 3468305"/>
                <a:gd name="connsiteY5" fmla="*/ 516758 h 2943303"/>
                <a:gd name="connsiteX6" fmla="*/ 1287989 w 3468305"/>
                <a:gd name="connsiteY6" fmla="*/ 2160455 h 2943303"/>
                <a:gd name="connsiteX7" fmla="*/ 967315 w 3468305"/>
                <a:gd name="connsiteY7" fmla="*/ 2447240 h 2943303"/>
                <a:gd name="connsiteX8" fmla="*/ 810307 w 3468305"/>
                <a:gd name="connsiteY8" fmla="*/ 2580443 h 2943303"/>
                <a:gd name="connsiteX9" fmla="*/ 711728 w 3468305"/>
                <a:gd name="connsiteY9" fmla="*/ 2661815 h 2943303"/>
                <a:gd name="connsiteX10" fmla="*/ 616478 w 3468305"/>
                <a:gd name="connsiteY10" fmla="*/ 2727832 h 2943303"/>
                <a:gd name="connsiteX11" fmla="*/ 444499 w 3468305"/>
                <a:gd name="connsiteY11" fmla="*/ 2825537 h 2943303"/>
                <a:gd name="connsiteX12" fmla="*/ 396874 w 3468305"/>
                <a:gd name="connsiteY12" fmla="*/ 2857225 h 2943303"/>
                <a:gd name="connsiteX13" fmla="*/ 336286 w 3468305"/>
                <a:gd name="connsiteY13" fmla="*/ 2896076 h 2943303"/>
                <a:gd name="connsiteX14" fmla="*/ 198174 w 3468305"/>
                <a:gd name="connsiteY14" fmla="*/ 2927139 h 2943303"/>
                <a:gd name="connsiteX15" fmla="*/ 0 w 3468305"/>
                <a:gd name="connsiteY15" fmla="*/ 2939087 h 2943303"/>
                <a:gd name="connsiteX16" fmla="*/ 12042 w 3468305"/>
                <a:gd name="connsiteY16" fmla="*/ 2839665 h 2943303"/>
                <a:gd name="connsiteX17" fmla="*/ 254475 w 3468305"/>
                <a:gd name="connsiteY17" fmla="*/ 2806135 h 2943303"/>
                <a:gd name="connsiteX18" fmla="*/ 457728 w 3468305"/>
                <a:gd name="connsiteY18" fmla="*/ 2706706 h 2943303"/>
                <a:gd name="connsiteX19" fmla="*/ 582082 w 3468305"/>
                <a:gd name="connsiteY19" fmla="*/ 2632767 h 2943303"/>
                <a:gd name="connsiteX20" fmla="*/ 644388 w 3468305"/>
                <a:gd name="connsiteY20" fmla="*/ 2561911 h 2943303"/>
                <a:gd name="connsiteX21" fmla="*/ 754590 w 3468305"/>
                <a:gd name="connsiteY21" fmla="*/ 2472733 h 2943303"/>
                <a:gd name="connsiteX22" fmla="*/ 868889 w 3468305"/>
                <a:gd name="connsiteY22" fmla="*/ 2399443 h 2943303"/>
                <a:gd name="connsiteX23" fmla="*/ 1097489 w 3468305"/>
                <a:gd name="connsiteY23" fmla="*/ 2185947 h 2943303"/>
                <a:gd name="connsiteX24" fmla="*/ 2757332 w 3468305"/>
                <a:gd name="connsiteY24" fmla="*/ 690563 h 2943303"/>
                <a:gd name="connsiteX25" fmla="*/ 2924019 w 3468305"/>
                <a:gd name="connsiteY25" fmla="*/ 530679 h 2943303"/>
                <a:gd name="connsiteX26" fmla="*/ 3067272 w 3468305"/>
                <a:gd name="connsiteY26" fmla="*/ 394607 h 2943303"/>
                <a:gd name="connsiteX27" fmla="*/ 3199942 w 3468305"/>
                <a:gd name="connsiteY27" fmla="*/ 254373 h 2943303"/>
                <a:gd name="connsiteX28" fmla="*/ 3267600 w 3468305"/>
                <a:gd name="connsiteY28" fmla="*/ 166688 h 2943303"/>
                <a:gd name="connsiteX29" fmla="*/ 3316542 w 3468305"/>
                <a:gd name="connsiteY29" fmla="*/ 81957 h 2943303"/>
                <a:gd name="connsiteX30" fmla="*/ 3359448 w 3468305"/>
                <a:gd name="connsiteY30" fmla="*/ 0 h 2943303"/>
                <a:gd name="connsiteX0" fmla="*/ 3359448 w 3468305"/>
                <a:gd name="connsiteY0" fmla="*/ 0 h 2943303"/>
                <a:gd name="connsiteX1" fmla="*/ 3468305 w 3468305"/>
                <a:gd name="connsiteY1" fmla="*/ 0 h 2943303"/>
                <a:gd name="connsiteX2" fmla="*/ 3407073 w 3468305"/>
                <a:gd name="connsiteY2" fmla="*/ 112259 h 2943303"/>
                <a:gd name="connsiteX3" fmla="*/ 3357143 w 3468305"/>
                <a:gd name="connsiteY3" fmla="*/ 217403 h 2943303"/>
                <a:gd name="connsiteX4" fmla="*/ 3282963 w 3468305"/>
                <a:gd name="connsiteY4" fmla="*/ 312027 h 2943303"/>
                <a:gd name="connsiteX5" fmla="*/ 3079184 w 3468305"/>
                <a:gd name="connsiteY5" fmla="*/ 516758 h 2943303"/>
                <a:gd name="connsiteX6" fmla="*/ 1287989 w 3468305"/>
                <a:gd name="connsiteY6" fmla="*/ 2160455 h 2943303"/>
                <a:gd name="connsiteX7" fmla="*/ 967315 w 3468305"/>
                <a:gd name="connsiteY7" fmla="*/ 2447240 h 2943303"/>
                <a:gd name="connsiteX8" fmla="*/ 810307 w 3468305"/>
                <a:gd name="connsiteY8" fmla="*/ 2580443 h 2943303"/>
                <a:gd name="connsiteX9" fmla="*/ 711728 w 3468305"/>
                <a:gd name="connsiteY9" fmla="*/ 2661815 h 2943303"/>
                <a:gd name="connsiteX10" fmla="*/ 616478 w 3468305"/>
                <a:gd name="connsiteY10" fmla="*/ 2727832 h 2943303"/>
                <a:gd name="connsiteX11" fmla="*/ 488686 w 3468305"/>
                <a:gd name="connsiteY11" fmla="*/ 2800496 h 2943303"/>
                <a:gd name="connsiteX12" fmla="*/ 444499 w 3468305"/>
                <a:gd name="connsiteY12" fmla="*/ 2825537 h 2943303"/>
                <a:gd name="connsiteX13" fmla="*/ 396874 w 3468305"/>
                <a:gd name="connsiteY13" fmla="*/ 2857225 h 2943303"/>
                <a:gd name="connsiteX14" fmla="*/ 336286 w 3468305"/>
                <a:gd name="connsiteY14" fmla="*/ 2896076 h 2943303"/>
                <a:gd name="connsiteX15" fmla="*/ 198174 w 3468305"/>
                <a:gd name="connsiteY15" fmla="*/ 2927139 h 2943303"/>
                <a:gd name="connsiteX16" fmla="*/ 0 w 3468305"/>
                <a:gd name="connsiteY16" fmla="*/ 2939087 h 2943303"/>
                <a:gd name="connsiteX17" fmla="*/ 12042 w 3468305"/>
                <a:gd name="connsiteY17" fmla="*/ 2839665 h 2943303"/>
                <a:gd name="connsiteX18" fmla="*/ 254475 w 3468305"/>
                <a:gd name="connsiteY18" fmla="*/ 2806135 h 2943303"/>
                <a:gd name="connsiteX19" fmla="*/ 457728 w 3468305"/>
                <a:gd name="connsiteY19" fmla="*/ 2706706 h 2943303"/>
                <a:gd name="connsiteX20" fmla="*/ 582082 w 3468305"/>
                <a:gd name="connsiteY20" fmla="*/ 2632767 h 2943303"/>
                <a:gd name="connsiteX21" fmla="*/ 644388 w 3468305"/>
                <a:gd name="connsiteY21" fmla="*/ 2561911 h 2943303"/>
                <a:gd name="connsiteX22" fmla="*/ 754590 w 3468305"/>
                <a:gd name="connsiteY22" fmla="*/ 2472733 h 2943303"/>
                <a:gd name="connsiteX23" fmla="*/ 868889 w 3468305"/>
                <a:gd name="connsiteY23" fmla="*/ 2399443 h 2943303"/>
                <a:gd name="connsiteX24" fmla="*/ 1097489 w 3468305"/>
                <a:gd name="connsiteY24" fmla="*/ 2185947 h 2943303"/>
                <a:gd name="connsiteX25" fmla="*/ 2757332 w 3468305"/>
                <a:gd name="connsiteY25" fmla="*/ 690563 h 2943303"/>
                <a:gd name="connsiteX26" fmla="*/ 2924019 w 3468305"/>
                <a:gd name="connsiteY26" fmla="*/ 530679 h 2943303"/>
                <a:gd name="connsiteX27" fmla="*/ 3067272 w 3468305"/>
                <a:gd name="connsiteY27" fmla="*/ 394607 h 2943303"/>
                <a:gd name="connsiteX28" fmla="*/ 3199942 w 3468305"/>
                <a:gd name="connsiteY28" fmla="*/ 254373 h 2943303"/>
                <a:gd name="connsiteX29" fmla="*/ 3267600 w 3468305"/>
                <a:gd name="connsiteY29" fmla="*/ 166688 h 2943303"/>
                <a:gd name="connsiteX30" fmla="*/ 3316542 w 3468305"/>
                <a:gd name="connsiteY30" fmla="*/ 81957 h 2943303"/>
                <a:gd name="connsiteX31" fmla="*/ 3359448 w 3468305"/>
                <a:gd name="connsiteY31" fmla="*/ 0 h 2943303"/>
                <a:gd name="connsiteX0" fmla="*/ 3359448 w 3468305"/>
                <a:gd name="connsiteY0" fmla="*/ 0 h 2943303"/>
                <a:gd name="connsiteX1" fmla="*/ 3468305 w 3468305"/>
                <a:gd name="connsiteY1" fmla="*/ 0 h 2943303"/>
                <a:gd name="connsiteX2" fmla="*/ 3407073 w 3468305"/>
                <a:gd name="connsiteY2" fmla="*/ 112259 h 2943303"/>
                <a:gd name="connsiteX3" fmla="*/ 3357143 w 3468305"/>
                <a:gd name="connsiteY3" fmla="*/ 217403 h 2943303"/>
                <a:gd name="connsiteX4" fmla="*/ 3282963 w 3468305"/>
                <a:gd name="connsiteY4" fmla="*/ 312027 h 2943303"/>
                <a:gd name="connsiteX5" fmla="*/ 3079184 w 3468305"/>
                <a:gd name="connsiteY5" fmla="*/ 516758 h 2943303"/>
                <a:gd name="connsiteX6" fmla="*/ 1287989 w 3468305"/>
                <a:gd name="connsiteY6" fmla="*/ 2160455 h 2943303"/>
                <a:gd name="connsiteX7" fmla="*/ 967315 w 3468305"/>
                <a:gd name="connsiteY7" fmla="*/ 2447240 h 2943303"/>
                <a:gd name="connsiteX8" fmla="*/ 810307 w 3468305"/>
                <a:gd name="connsiteY8" fmla="*/ 2580443 h 2943303"/>
                <a:gd name="connsiteX9" fmla="*/ 711728 w 3468305"/>
                <a:gd name="connsiteY9" fmla="*/ 2661815 h 2943303"/>
                <a:gd name="connsiteX10" fmla="*/ 616478 w 3468305"/>
                <a:gd name="connsiteY10" fmla="*/ 2727832 h 2943303"/>
                <a:gd name="connsiteX11" fmla="*/ 552980 w 3468305"/>
                <a:gd name="connsiteY11" fmla="*/ 2757485 h 2943303"/>
                <a:gd name="connsiteX12" fmla="*/ 488686 w 3468305"/>
                <a:gd name="connsiteY12" fmla="*/ 2800496 h 2943303"/>
                <a:gd name="connsiteX13" fmla="*/ 444499 w 3468305"/>
                <a:gd name="connsiteY13" fmla="*/ 2825537 h 2943303"/>
                <a:gd name="connsiteX14" fmla="*/ 396874 w 3468305"/>
                <a:gd name="connsiteY14" fmla="*/ 2857225 h 2943303"/>
                <a:gd name="connsiteX15" fmla="*/ 336286 w 3468305"/>
                <a:gd name="connsiteY15" fmla="*/ 2896076 h 2943303"/>
                <a:gd name="connsiteX16" fmla="*/ 198174 w 3468305"/>
                <a:gd name="connsiteY16" fmla="*/ 2927139 h 2943303"/>
                <a:gd name="connsiteX17" fmla="*/ 0 w 3468305"/>
                <a:gd name="connsiteY17" fmla="*/ 2939087 h 2943303"/>
                <a:gd name="connsiteX18" fmla="*/ 12042 w 3468305"/>
                <a:gd name="connsiteY18" fmla="*/ 2839665 h 2943303"/>
                <a:gd name="connsiteX19" fmla="*/ 254475 w 3468305"/>
                <a:gd name="connsiteY19" fmla="*/ 2806135 h 2943303"/>
                <a:gd name="connsiteX20" fmla="*/ 457728 w 3468305"/>
                <a:gd name="connsiteY20" fmla="*/ 2706706 h 2943303"/>
                <a:gd name="connsiteX21" fmla="*/ 582082 w 3468305"/>
                <a:gd name="connsiteY21" fmla="*/ 2632767 h 2943303"/>
                <a:gd name="connsiteX22" fmla="*/ 644388 w 3468305"/>
                <a:gd name="connsiteY22" fmla="*/ 2561911 h 2943303"/>
                <a:gd name="connsiteX23" fmla="*/ 754590 w 3468305"/>
                <a:gd name="connsiteY23" fmla="*/ 2472733 h 2943303"/>
                <a:gd name="connsiteX24" fmla="*/ 868889 w 3468305"/>
                <a:gd name="connsiteY24" fmla="*/ 2399443 h 2943303"/>
                <a:gd name="connsiteX25" fmla="*/ 1097489 w 3468305"/>
                <a:gd name="connsiteY25" fmla="*/ 2185947 h 2943303"/>
                <a:gd name="connsiteX26" fmla="*/ 2757332 w 3468305"/>
                <a:gd name="connsiteY26" fmla="*/ 690563 h 2943303"/>
                <a:gd name="connsiteX27" fmla="*/ 2924019 w 3468305"/>
                <a:gd name="connsiteY27" fmla="*/ 530679 h 2943303"/>
                <a:gd name="connsiteX28" fmla="*/ 3067272 w 3468305"/>
                <a:gd name="connsiteY28" fmla="*/ 394607 h 2943303"/>
                <a:gd name="connsiteX29" fmla="*/ 3199942 w 3468305"/>
                <a:gd name="connsiteY29" fmla="*/ 254373 h 2943303"/>
                <a:gd name="connsiteX30" fmla="*/ 3267600 w 3468305"/>
                <a:gd name="connsiteY30" fmla="*/ 166688 h 2943303"/>
                <a:gd name="connsiteX31" fmla="*/ 3316542 w 3468305"/>
                <a:gd name="connsiteY31" fmla="*/ 81957 h 2943303"/>
                <a:gd name="connsiteX32" fmla="*/ 3359448 w 3468305"/>
                <a:gd name="connsiteY32" fmla="*/ 0 h 2943303"/>
                <a:gd name="connsiteX0" fmla="*/ 3359448 w 3468305"/>
                <a:gd name="connsiteY0" fmla="*/ 0 h 2943303"/>
                <a:gd name="connsiteX1" fmla="*/ 3468305 w 3468305"/>
                <a:gd name="connsiteY1" fmla="*/ 0 h 2943303"/>
                <a:gd name="connsiteX2" fmla="*/ 3407073 w 3468305"/>
                <a:gd name="connsiteY2" fmla="*/ 112259 h 2943303"/>
                <a:gd name="connsiteX3" fmla="*/ 3357143 w 3468305"/>
                <a:gd name="connsiteY3" fmla="*/ 217403 h 2943303"/>
                <a:gd name="connsiteX4" fmla="*/ 3282963 w 3468305"/>
                <a:gd name="connsiteY4" fmla="*/ 312027 h 2943303"/>
                <a:gd name="connsiteX5" fmla="*/ 3079184 w 3468305"/>
                <a:gd name="connsiteY5" fmla="*/ 516758 h 2943303"/>
                <a:gd name="connsiteX6" fmla="*/ 1287989 w 3468305"/>
                <a:gd name="connsiteY6" fmla="*/ 2160455 h 2943303"/>
                <a:gd name="connsiteX7" fmla="*/ 967315 w 3468305"/>
                <a:gd name="connsiteY7" fmla="*/ 2447240 h 2943303"/>
                <a:gd name="connsiteX8" fmla="*/ 810307 w 3468305"/>
                <a:gd name="connsiteY8" fmla="*/ 2580443 h 2943303"/>
                <a:gd name="connsiteX9" fmla="*/ 711728 w 3468305"/>
                <a:gd name="connsiteY9" fmla="*/ 2661815 h 2943303"/>
                <a:gd name="connsiteX10" fmla="*/ 616478 w 3468305"/>
                <a:gd name="connsiteY10" fmla="*/ 2727832 h 2943303"/>
                <a:gd name="connsiteX11" fmla="*/ 552980 w 3468305"/>
                <a:gd name="connsiteY11" fmla="*/ 2757485 h 2943303"/>
                <a:gd name="connsiteX12" fmla="*/ 488686 w 3468305"/>
                <a:gd name="connsiteY12" fmla="*/ 2800496 h 2943303"/>
                <a:gd name="connsiteX13" fmla="*/ 444499 w 3468305"/>
                <a:gd name="connsiteY13" fmla="*/ 2825537 h 2943303"/>
                <a:gd name="connsiteX14" fmla="*/ 404018 w 3468305"/>
                <a:gd name="connsiteY14" fmla="*/ 2864393 h 2943303"/>
                <a:gd name="connsiteX15" fmla="*/ 336286 w 3468305"/>
                <a:gd name="connsiteY15" fmla="*/ 2896076 h 2943303"/>
                <a:gd name="connsiteX16" fmla="*/ 198174 w 3468305"/>
                <a:gd name="connsiteY16" fmla="*/ 2927139 h 2943303"/>
                <a:gd name="connsiteX17" fmla="*/ 0 w 3468305"/>
                <a:gd name="connsiteY17" fmla="*/ 2939087 h 2943303"/>
                <a:gd name="connsiteX18" fmla="*/ 12042 w 3468305"/>
                <a:gd name="connsiteY18" fmla="*/ 2839665 h 2943303"/>
                <a:gd name="connsiteX19" fmla="*/ 254475 w 3468305"/>
                <a:gd name="connsiteY19" fmla="*/ 2806135 h 2943303"/>
                <a:gd name="connsiteX20" fmla="*/ 457728 w 3468305"/>
                <a:gd name="connsiteY20" fmla="*/ 2706706 h 2943303"/>
                <a:gd name="connsiteX21" fmla="*/ 582082 w 3468305"/>
                <a:gd name="connsiteY21" fmla="*/ 2632767 h 2943303"/>
                <a:gd name="connsiteX22" fmla="*/ 644388 w 3468305"/>
                <a:gd name="connsiteY22" fmla="*/ 2561911 h 2943303"/>
                <a:gd name="connsiteX23" fmla="*/ 754590 w 3468305"/>
                <a:gd name="connsiteY23" fmla="*/ 2472733 h 2943303"/>
                <a:gd name="connsiteX24" fmla="*/ 868889 w 3468305"/>
                <a:gd name="connsiteY24" fmla="*/ 2399443 h 2943303"/>
                <a:gd name="connsiteX25" fmla="*/ 1097489 w 3468305"/>
                <a:gd name="connsiteY25" fmla="*/ 2185947 h 2943303"/>
                <a:gd name="connsiteX26" fmla="*/ 2757332 w 3468305"/>
                <a:gd name="connsiteY26" fmla="*/ 690563 h 2943303"/>
                <a:gd name="connsiteX27" fmla="*/ 2924019 w 3468305"/>
                <a:gd name="connsiteY27" fmla="*/ 530679 h 2943303"/>
                <a:gd name="connsiteX28" fmla="*/ 3067272 w 3468305"/>
                <a:gd name="connsiteY28" fmla="*/ 394607 h 2943303"/>
                <a:gd name="connsiteX29" fmla="*/ 3199942 w 3468305"/>
                <a:gd name="connsiteY29" fmla="*/ 254373 h 2943303"/>
                <a:gd name="connsiteX30" fmla="*/ 3267600 w 3468305"/>
                <a:gd name="connsiteY30" fmla="*/ 166688 h 2943303"/>
                <a:gd name="connsiteX31" fmla="*/ 3316542 w 3468305"/>
                <a:gd name="connsiteY31" fmla="*/ 81957 h 2943303"/>
                <a:gd name="connsiteX32" fmla="*/ 3359448 w 3468305"/>
                <a:gd name="connsiteY32" fmla="*/ 0 h 2943303"/>
                <a:gd name="connsiteX0" fmla="*/ 3359448 w 3468305"/>
                <a:gd name="connsiteY0" fmla="*/ 0 h 2943303"/>
                <a:gd name="connsiteX1" fmla="*/ 3468305 w 3468305"/>
                <a:gd name="connsiteY1" fmla="*/ 0 h 2943303"/>
                <a:gd name="connsiteX2" fmla="*/ 3407073 w 3468305"/>
                <a:gd name="connsiteY2" fmla="*/ 112259 h 2943303"/>
                <a:gd name="connsiteX3" fmla="*/ 3357143 w 3468305"/>
                <a:gd name="connsiteY3" fmla="*/ 217403 h 2943303"/>
                <a:gd name="connsiteX4" fmla="*/ 3282963 w 3468305"/>
                <a:gd name="connsiteY4" fmla="*/ 312027 h 2943303"/>
                <a:gd name="connsiteX5" fmla="*/ 3079184 w 3468305"/>
                <a:gd name="connsiteY5" fmla="*/ 516758 h 2943303"/>
                <a:gd name="connsiteX6" fmla="*/ 1287989 w 3468305"/>
                <a:gd name="connsiteY6" fmla="*/ 2160455 h 2943303"/>
                <a:gd name="connsiteX7" fmla="*/ 967315 w 3468305"/>
                <a:gd name="connsiteY7" fmla="*/ 2447240 h 2943303"/>
                <a:gd name="connsiteX8" fmla="*/ 810307 w 3468305"/>
                <a:gd name="connsiteY8" fmla="*/ 2580443 h 2943303"/>
                <a:gd name="connsiteX9" fmla="*/ 711728 w 3468305"/>
                <a:gd name="connsiteY9" fmla="*/ 2661815 h 2943303"/>
                <a:gd name="connsiteX10" fmla="*/ 616478 w 3468305"/>
                <a:gd name="connsiteY10" fmla="*/ 2727832 h 2943303"/>
                <a:gd name="connsiteX11" fmla="*/ 552980 w 3468305"/>
                <a:gd name="connsiteY11" fmla="*/ 2757485 h 2943303"/>
                <a:gd name="connsiteX12" fmla="*/ 488686 w 3468305"/>
                <a:gd name="connsiteY12" fmla="*/ 2800496 h 2943303"/>
                <a:gd name="connsiteX13" fmla="*/ 444499 w 3468305"/>
                <a:gd name="connsiteY13" fmla="*/ 2825537 h 2943303"/>
                <a:gd name="connsiteX14" fmla="*/ 404018 w 3468305"/>
                <a:gd name="connsiteY14" fmla="*/ 2864393 h 2943303"/>
                <a:gd name="connsiteX15" fmla="*/ 310093 w 3468305"/>
                <a:gd name="connsiteY15" fmla="*/ 2860234 h 2943303"/>
                <a:gd name="connsiteX16" fmla="*/ 198174 w 3468305"/>
                <a:gd name="connsiteY16" fmla="*/ 2927139 h 2943303"/>
                <a:gd name="connsiteX17" fmla="*/ 0 w 3468305"/>
                <a:gd name="connsiteY17" fmla="*/ 2939087 h 2943303"/>
                <a:gd name="connsiteX18" fmla="*/ 12042 w 3468305"/>
                <a:gd name="connsiteY18" fmla="*/ 2839665 h 2943303"/>
                <a:gd name="connsiteX19" fmla="*/ 254475 w 3468305"/>
                <a:gd name="connsiteY19" fmla="*/ 2806135 h 2943303"/>
                <a:gd name="connsiteX20" fmla="*/ 457728 w 3468305"/>
                <a:gd name="connsiteY20" fmla="*/ 2706706 h 2943303"/>
                <a:gd name="connsiteX21" fmla="*/ 582082 w 3468305"/>
                <a:gd name="connsiteY21" fmla="*/ 2632767 h 2943303"/>
                <a:gd name="connsiteX22" fmla="*/ 644388 w 3468305"/>
                <a:gd name="connsiteY22" fmla="*/ 2561911 h 2943303"/>
                <a:gd name="connsiteX23" fmla="*/ 754590 w 3468305"/>
                <a:gd name="connsiteY23" fmla="*/ 2472733 h 2943303"/>
                <a:gd name="connsiteX24" fmla="*/ 868889 w 3468305"/>
                <a:gd name="connsiteY24" fmla="*/ 2399443 h 2943303"/>
                <a:gd name="connsiteX25" fmla="*/ 1097489 w 3468305"/>
                <a:gd name="connsiteY25" fmla="*/ 2185947 h 2943303"/>
                <a:gd name="connsiteX26" fmla="*/ 2757332 w 3468305"/>
                <a:gd name="connsiteY26" fmla="*/ 690563 h 2943303"/>
                <a:gd name="connsiteX27" fmla="*/ 2924019 w 3468305"/>
                <a:gd name="connsiteY27" fmla="*/ 530679 h 2943303"/>
                <a:gd name="connsiteX28" fmla="*/ 3067272 w 3468305"/>
                <a:gd name="connsiteY28" fmla="*/ 394607 h 2943303"/>
                <a:gd name="connsiteX29" fmla="*/ 3199942 w 3468305"/>
                <a:gd name="connsiteY29" fmla="*/ 254373 h 2943303"/>
                <a:gd name="connsiteX30" fmla="*/ 3267600 w 3468305"/>
                <a:gd name="connsiteY30" fmla="*/ 166688 h 2943303"/>
                <a:gd name="connsiteX31" fmla="*/ 3316542 w 3468305"/>
                <a:gd name="connsiteY31" fmla="*/ 81957 h 2943303"/>
                <a:gd name="connsiteX32" fmla="*/ 3359448 w 3468305"/>
                <a:gd name="connsiteY32" fmla="*/ 0 h 2943303"/>
                <a:gd name="connsiteX0" fmla="*/ 3359448 w 3468305"/>
                <a:gd name="connsiteY0" fmla="*/ 0 h 2943303"/>
                <a:gd name="connsiteX1" fmla="*/ 3468305 w 3468305"/>
                <a:gd name="connsiteY1" fmla="*/ 0 h 2943303"/>
                <a:gd name="connsiteX2" fmla="*/ 3407073 w 3468305"/>
                <a:gd name="connsiteY2" fmla="*/ 112259 h 2943303"/>
                <a:gd name="connsiteX3" fmla="*/ 3357143 w 3468305"/>
                <a:gd name="connsiteY3" fmla="*/ 217403 h 2943303"/>
                <a:gd name="connsiteX4" fmla="*/ 3282963 w 3468305"/>
                <a:gd name="connsiteY4" fmla="*/ 312027 h 2943303"/>
                <a:gd name="connsiteX5" fmla="*/ 3079184 w 3468305"/>
                <a:gd name="connsiteY5" fmla="*/ 516758 h 2943303"/>
                <a:gd name="connsiteX6" fmla="*/ 1287989 w 3468305"/>
                <a:gd name="connsiteY6" fmla="*/ 2160455 h 2943303"/>
                <a:gd name="connsiteX7" fmla="*/ 967315 w 3468305"/>
                <a:gd name="connsiteY7" fmla="*/ 2447240 h 2943303"/>
                <a:gd name="connsiteX8" fmla="*/ 810307 w 3468305"/>
                <a:gd name="connsiteY8" fmla="*/ 2580443 h 2943303"/>
                <a:gd name="connsiteX9" fmla="*/ 711728 w 3468305"/>
                <a:gd name="connsiteY9" fmla="*/ 2661815 h 2943303"/>
                <a:gd name="connsiteX10" fmla="*/ 616478 w 3468305"/>
                <a:gd name="connsiteY10" fmla="*/ 2727832 h 2943303"/>
                <a:gd name="connsiteX11" fmla="*/ 552980 w 3468305"/>
                <a:gd name="connsiteY11" fmla="*/ 2757485 h 2943303"/>
                <a:gd name="connsiteX12" fmla="*/ 488686 w 3468305"/>
                <a:gd name="connsiteY12" fmla="*/ 2800496 h 2943303"/>
                <a:gd name="connsiteX13" fmla="*/ 444499 w 3468305"/>
                <a:gd name="connsiteY13" fmla="*/ 2825537 h 2943303"/>
                <a:gd name="connsiteX14" fmla="*/ 404018 w 3468305"/>
                <a:gd name="connsiteY14" fmla="*/ 2864393 h 2943303"/>
                <a:gd name="connsiteX15" fmla="*/ 321999 w 3468305"/>
                <a:gd name="connsiteY15" fmla="*/ 2886519 h 2943303"/>
                <a:gd name="connsiteX16" fmla="*/ 198174 w 3468305"/>
                <a:gd name="connsiteY16" fmla="*/ 2927139 h 2943303"/>
                <a:gd name="connsiteX17" fmla="*/ 0 w 3468305"/>
                <a:gd name="connsiteY17" fmla="*/ 2939087 h 2943303"/>
                <a:gd name="connsiteX18" fmla="*/ 12042 w 3468305"/>
                <a:gd name="connsiteY18" fmla="*/ 2839665 h 2943303"/>
                <a:gd name="connsiteX19" fmla="*/ 254475 w 3468305"/>
                <a:gd name="connsiteY19" fmla="*/ 2806135 h 2943303"/>
                <a:gd name="connsiteX20" fmla="*/ 457728 w 3468305"/>
                <a:gd name="connsiteY20" fmla="*/ 2706706 h 2943303"/>
                <a:gd name="connsiteX21" fmla="*/ 582082 w 3468305"/>
                <a:gd name="connsiteY21" fmla="*/ 2632767 h 2943303"/>
                <a:gd name="connsiteX22" fmla="*/ 644388 w 3468305"/>
                <a:gd name="connsiteY22" fmla="*/ 2561911 h 2943303"/>
                <a:gd name="connsiteX23" fmla="*/ 754590 w 3468305"/>
                <a:gd name="connsiteY23" fmla="*/ 2472733 h 2943303"/>
                <a:gd name="connsiteX24" fmla="*/ 868889 w 3468305"/>
                <a:gd name="connsiteY24" fmla="*/ 2399443 h 2943303"/>
                <a:gd name="connsiteX25" fmla="*/ 1097489 w 3468305"/>
                <a:gd name="connsiteY25" fmla="*/ 2185947 h 2943303"/>
                <a:gd name="connsiteX26" fmla="*/ 2757332 w 3468305"/>
                <a:gd name="connsiteY26" fmla="*/ 690563 h 2943303"/>
                <a:gd name="connsiteX27" fmla="*/ 2924019 w 3468305"/>
                <a:gd name="connsiteY27" fmla="*/ 530679 h 2943303"/>
                <a:gd name="connsiteX28" fmla="*/ 3067272 w 3468305"/>
                <a:gd name="connsiteY28" fmla="*/ 394607 h 2943303"/>
                <a:gd name="connsiteX29" fmla="*/ 3199942 w 3468305"/>
                <a:gd name="connsiteY29" fmla="*/ 254373 h 2943303"/>
                <a:gd name="connsiteX30" fmla="*/ 3267600 w 3468305"/>
                <a:gd name="connsiteY30" fmla="*/ 166688 h 2943303"/>
                <a:gd name="connsiteX31" fmla="*/ 3316542 w 3468305"/>
                <a:gd name="connsiteY31" fmla="*/ 81957 h 2943303"/>
                <a:gd name="connsiteX32" fmla="*/ 3359448 w 3468305"/>
                <a:gd name="connsiteY32" fmla="*/ 0 h 2943303"/>
                <a:gd name="connsiteX0" fmla="*/ 3359448 w 3468305"/>
                <a:gd name="connsiteY0" fmla="*/ 0 h 2943303"/>
                <a:gd name="connsiteX1" fmla="*/ 3468305 w 3468305"/>
                <a:gd name="connsiteY1" fmla="*/ 0 h 2943303"/>
                <a:gd name="connsiteX2" fmla="*/ 3407073 w 3468305"/>
                <a:gd name="connsiteY2" fmla="*/ 112259 h 2943303"/>
                <a:gd name="connsiteX3" fmla="*/ 3357143 w 3468305"/>
                <a:gd name="connsiteY3" fmla="*/ 217403 h 2943303"/>
                <a:gd name="connsiteX4" fmla="*/ 3282963 w 3468305"/>
                <a:gd name="connsiteY4" fmla="*/ 312027 h 2943303"/>
                <a:gd name="connsiteX5" fmla="*/ 3079184 w 3468305"/>
                <a:gd name="connsiteY5" fmla="*/ 516758 h 2943303"/>
                <a:gd name="connsiteX6" fmla="*/ 1287989 w 3468305"/>
                <a:gd name="connsiteY6" fmla="*/ 2160455 h 2943303"/>
                <a:gd name="connsiteX7" fmla="*/ 967315 w 3468305"/>
                <a:gd name="connsiteY7" fmla="*/ 2447240 h 2943303"/>
                <a:gd name="connsiteX8" fmla="*/ 810307 w 3468305"/>
                <a:gd name="connsiteY8" fmla="*/ 2580443 h 2943303"/>
                <a:gd name="connsiteX9" fmla="*/ 711728 w 3468305"/>
                <a:gd name="connsiteY9" fmla="*/ 2661815 h 2943303"/>
                <a:gd name="connsiteX10" fmla="*/ 616478 w 3468305"/>
                <a:gd name="connsiteY10" fmla="*/ 2727832 h 2943303"/>
                <a:gd name="connsiteX11" fmla="*/ 552980 w 3468305"/>
                <a:gd name="connsiteY11" fmla="*/ 2757485 h 2943303"/>
                <a:gd name="connsiteX12" fmla="*/ 488686 w 3468305"/>
                <a:gd name="connsiteY12" fmla="*/ 2800496 h 2943303"/>
                <a:gd name="connsiteX13" fmla="*/ 444499 w 3468305"/>
                <a:gd name="connsiteY13" fmla="*/ 2825537 h 2943303"/>
                <a:gd name="connsiteX14" fmla="*/ 380206 w 3468305"/>
                <a:gd name="connsiteY14" fmla="*/ 2828552 h 2943303"/>
                <a:gd name="connsiteX15" fmla="*/ 321999 w 3468305"/>
                <a:gd name="connsiteY15" fmla="*/ 2886519 h 2943303"/>
                <a:gd name="connsiteX16" fmla="*/ 198174 w 3468305"/>
                <a:gd name="connsiteY16" fmla="*/ 2927139 h 2943303"/>
                <a:gd name="connsiteX17" fmla="*/ 0 w 3468305"/>
                <a:gd name="connsiteY17" fmla="*/ 2939087 h 2943303"/>
                <a:gd name="connsiteX18" fmla="*/ 12042 w 3468305"/>
                <a:gd name="connsiteY18" fmla="*/ 2839665 h 2943303"/>
                <a:gd name="connsiteX19" fmla="*/ 254475 w 3468305"/>
                <a:gd name="connsiteY19" fmla="*/ 2806135 h 2943303"/>
                <a:gd name="connsiteX20" fmla="*/ 457728 w 3468305"/>
                <a:gd name="connsiteY20" fmla="*/ 2706706 h 2943303"/>
                <a:gd name="connsiteX21" fmla="*/ 582082 w 3468305"/>
                <a:gd name="connsiteY21" fmla="*/ 2632767 h 2943303"/>
                <a:gd name="connsiteX22" fmla="*/ 644388 w 3468305"/>
                <a:gd name="connsiteY22" fmla="*/ 2561911 h 2943303"/>
                <a:gd name="connsiteX23" fmla="*/ 754590 w 3468305"/>
                <a:gd name="connsiteY23" fmla="*/ 2472733 h 2943303"/>
                <a:gd name="connsiteX24" fmla="*/ 868889 w 3468305"/>
                <a:gd name="connsiteY24" fmla="*/ 2399443 h 2943303"/>
                <a:gd name="connsiteX25" fmla="*/ 1097489 w 3468305"/>
                <a:gd name="connsiteY25" fmla="*/ 2185947 h 2943303"/>
                <a:gd name="connsiteX26" fmla="*/ 2757332 w 3468305"/>
                <a:gd name="connsiteY26" fmla="*/ 690563 h 2943303"/>
                <a:gd name="connsiteX27" fmla="*/ 2924019 w 3468305"/>
                <a:gd name="connsiteY27" fmla="*/ 530679 h 2943303"/>
                <a:gd name="connsiteX28" fmla="*/ 3067272 w 3468305"/>
                <a:gd name="connsiteY28" fmla="*/ 394607 h 2943303"/>
                <a:gd name="connsiteX29" fmla="*/ 3199942 w 3468305"/>
                <a:gd name="connsiteY29" fmla="*/ 254373 h 2943303"/>
                <a:gd name="connsiteX30" fmla="*/ 3267600 w 3468305"/>
                <a:gd name="connsiteY30" fmla="*/ 166688 h 2943303"/>
                <a:gd name="connsiteX31" fmla="*/ 3316542 w 3468305"/>
                <a:gd name="connsiteY31" fmla="*/ 81957 h 2943303"/>
                <a:gd name="connsiteX32" fmla="*/ 3359448 w 3468305"/>
                <a:gd name="connsiteY32" fmla="*/ 0 h 2943303"/>
                <a:gd name="connsiteX0" fmla="*/ 3359448 w 3468305"/>
                <a:gd name="connsiteY0" fmla="*/ 0 h 2943303"/>
                <a:gd name="connsiteX1" fmla="*/ 3468305 w 3468305"/>
                <a:gd name="connsiteY1" fmla="*/ 0 h 2943303"/>
                <a:gd name="connsiteX2" fmla="*/ 3407073 w 3468305"/>
                <a:gd name="connsiteY2" fmla="*/ 112259 h 2943303"/>
                <a:gd name="connsiteX3" fmla="*/ 3357143 w 3468305"/>
                <a:gd name="connsiteY3" fmla="*/ 217403 h 2943303"/>
                <a:gd name="connsiteX4" fmla="*/ 3282963 w 3468305"/>
                <a:gd name="connsiteY4" fmla="*/ 312027 h 2943303"/>
                <a:gd name="connsiteX5" fmla="*/ 3079184 w 3468305"/>
                <a:gd name="connsiteY5" fmla="*/ 516758 h 2943303"/>
                <a:gd name="connsiteX6" fmla="*/ 1287989 w 3468305"/>
                <a:gd name="connsiteY6" fmla="*/ 2160455 h 2943303"/>
                <a:gd name="connsiteX7" fmla="*/ 967315 w 3468305"/>
                <a:gd name="connsiteY7" fmla="*/ 2447240 h 2943303"/>
                <a:gd name="connsiteX8" fmla="*/ 810307 w 3468305"/>
                <a:gd name="connsiteY8" fmla="*/ 2580443 h 2943303"/>
                <a:gd name="connsiteX9" fmla="*/ 711728 w 3468305"/>
                <a:gd name="connsiteY9" fmla="*/ 2661815 h 2943303"/>
                <a:gd name="connsiteX10" fmla="*/ 616478 w 3468305"/>
                <a:gd name="connsiteY10" fmla="*/ 2727832 h 2943303"/>
                <a:gd name="connsiteX11" fmla="*/ 552980 w 3468305"/>
                <a:gd name="connsiteY11" fmla="*/ 2757485 h 2943303"/>
                <a:gd name="connsiteX12" fmla="*/ 488686 w 3468305"/>
                <a:gd name="connsiteY12" fmla="*/ 2800496 h 2943303"/>
                <a:gd name="connsiteX13" fmla="*/ 444499 w 3468305"/>
                <a:gd name="connsiteY13" fmla="*/ 2825537 h 2943303"/>
                <a:gd name="connsiteX14" fmla="*/ 399256 w 3468305"/>
                <a:gd name="connsiteY14" fmla="*/ 2857227 h 2943303"/>
                <a:gd name="connsiteX15" fmla="*/ 321999 w 3468305"/>
                <a:gd name="connsiteY15" fmla="*/ 2886519 h 2943303"/>
                <a:gd name="connsiteX16" fmla="*/ 198174 w 3468305"/>
                <a:gd name="connsiteY16" fmla="*/ 2927139 h 2943303"/>
                <a:gd name="connsiteX17" fmla="*/ 0 w 3468305"/>
                <a:gd name="connsiteY17" fmla="*/ 2939087 h 2943303"/>
                <a:gd name="connsiteX18" fmla="*/ 12042 w 3468305"/>
                <a:gd name="connsiteY18" fmla="*/ 2839665 h 2943303"/>
                <a:gd name="connsiteX19" fmla="*/ 254475 w 3468305"/>
                <a:gd name="connsiteY19" fmla="*/ 2806135 h 2943303"/>
                <a:gd name="connsiteX20" fmla="*/ 457728 w 3468305"/>
                <a:gd name="connsiteY20" fmla="*/ 2706706 h 2943303"/>
                <a:gd name="connsiteX21" fmla="*/ 582082 w 3468305"/>
                <a:gd name="connsiteY21" fmla="*/ 2632767 h 2943303"/>
                <a:gd name="connsiteX22" fmla="*/ 644388 w 3468305"/>
                <a:gd name="connsiteY22" fmla="*/ 2561911 h 2943303"/>
                <a:gd name="connsiteX23" fmla="*/ 754590 w 3468305"/>
                <a:gd name="connsiteY23" fmla="*/ 2472733 h 2943303"/>
                <a:gd name="connsiteX24" fmla="*/ 868889 w 3468305"/>
                <a:gd name="connsiteY24" fmla="*/ 2399443 h 2943303"/>
                <a:gd name="connsiteX25" fmla="*/ 1097489 w 3468305"/>
                <a:gd name="connsiteY25" fmla="*/ 2185947 h 2943303"/>
                <a:gd name="connsiteX26" fmla="*/ 2757332 w 3468305"/>
                <a:gd name="connsiteY26" fmla="*/ 690563 h 2943303"/>
                <a:gd name="connsiteX27" fmla="*/ 2924019 w 3468305"/>
                <a:gd name="connsiteY27" fmla="*/ 530679 h 2943303"/>
                <a:gd name="connsiteX28" fmla="*/ 3067272 w 3468305"/>
                <a:gd name="connsiteY28" fmla="*/ 394607 h 2943303"/>
                <a:gd name="connsiteX29" fmla="*/ 3199942 w 3468305"/>
                <a:gd name="connsiteY29" fmla="*/ 254373 h 2943303"/>
                <a:gd name="connsiteX30" fmla="*/ 3267600 w 3468305"/>
                <a:gd name="connsiteY30" fmla="*/ 166688 h 2943303"/>
                <a:gd name="connsiteX31" fmla="*/ 3316542 w 3468305"/>
                <a:gd name="connsiteY31" fmla="*/ 81957 h 2943303"/>
                <a:gd name="connsiteX32" fmla="*/ 3359448 w 3468305"/>
                <a:gd name="connsiteY32" fmla="*/ 0 h 2943303"/>
                <a:gd name="connsiteX0" fmla="*/ 3359448 w 3468305"/>
                <a:gd name="connsiteY0" fmla="*/ 0 h 2943303"/>
                <a:gd name="connsiteX1" fmla="*/ 3468305 w 3468305"/>
                <a:gd name="connsiteY1" fmla="*/ 0 h 2943303"/>
                <a:gd name="connsiteX2" fmla="*/ 3407073 w 3468305"/>
                <a:gd name="connsiteY2" fmla="*/ 112259 h 2943303"/>
                <a:gd name="connsiteX3" fmla="*/ 3357143 w 3468305"/>
                <a:gd name="connsiteY3" fmla="*/ 217403 h 2943303"/>
                <a:gd name="connsiteX4" fmla="*/ 3282963 w 3468305"/>
                <a:gd name="connsiteY4" fmla="*/ 312027 h 2943303"/>
                <a:gd name="connsiteX5" fmla="*/ 3079184 w 3468305"/>
                <a:gd name="connsiteY5" fmla="*/ 516758 h 2943303"/>
                <a:gd name="connsiteX6" fmla="*/ 1287989 w 3468305"/>
                <a:gd name="connsiteY6" fmla="*/ 2160455 h 2943303"/>
                <a:gd name="connsiteX7" fmla="*/ 967315 w 3468305"/>
                <a:gd name="connsiteY7" fmla="*/ 2447240 h 2943303"/>
                <a:gd name="connsiteX8" fmla="*/ 810307 w 3468305"/>
                <a:gd name="connsiteY8" fmla="*/ 2580443 h 2943303"/>
                <a:gd name="connsiteX9" fmla="*/ 711728 w 3468305"/>
                <a:gd name="connsiteY9" fmla="*/ 2661815 h 2943303"/>
                <a:gd name="connsiteX10" fmla="*/ 616478 w 3468305"/>
                <a:gd name="connsiteY10" fmla="*/ 2727832 h 2943303"/>
                <a:gd name="connsiteX11" fmla="*/ 552980 w 3468305"/>
                <a:gd name="connsiteY11" fmla="*/ 2757485 h 2943303"/>
                <a:gd name="connsiteX12" fmla="*/ 488686 w 3468305"/>
                <a:gd name="connsiteY12" fmla="*/ 2800496 h 2943303"/>
                <a:gd name="connsiteX13" fmla="*/ 444499 w 3468305"/>
                <a:gd name="connsiteY13" fmla="*/ 2825537 h 2943303"/>
                <a:gd name="connsiteX14" fmla="*/ 399256 w 3468305"/>
                <a:gd name="connsiteY14" fmla="*/ 2857227 h 2943303"/>
                <a:gd name="connsiteX15" fmla="*/ 360098 w 3468305"/>
                <a:gd name="connsiteY15" fmla="*/ 2869791 h 2943303"/>
                <a:gd name="connsiteX16" fmla="*/ 321999 w 3468305"/>
                <a:gd name="connsiteY16" fmla="*/ 2886519 h 2943303"/>
                <a:gd name="connsiteX17" fmla="*/ 198174 w 3468305"/>
                <a:gd name="connsiteY17" fmla="*/ 2927139 h 2943303"/>
                <a:gd name="connsiteX18" fmla="*/ 0 w 3468305"/>
                <a:gd name="connsiteY18" fmla="*/ 2939087 h 2943303"/>
                <a:gd name="connsiteX19" fmla="*/ 12042 w 3468305"/>
                <a:gd name="connsiteY19" fmla="*/ 2839665 h 2943303"/>
                <a:gd name="connsiteX20" fmla="*/ 254475 w 3468305"/>
                <a:gd name="connsiteY20" fmla="*/ 2806135 h 2943303"/>
                <a:gd name="connsiteX21" fmla="*/ 457728 w 3468305"/>
                <a:gd name="connsiteY21" fmla="*/ 2706706 h 2943303"/>
                <a:gd name="connsiteX22" fmla="*/ 582082 w 3468305"/>
                <a:gd name="connsiteY22" fmla="*/ 2632767 h 2943303"/>
                <a:gd name="connsiteX23" fmla="*/ 644388 w 3468305"/>
                <a:gd name="connsiteY23" fmla="*/ 2561911 h 2943303"/>
                <a:gd name="connsiteX24" fmla="*/ 754590 w 3468305"/>
                <a:gd name="connsiteY24" fmla="*/ 2472733 h 2943303"/>
                <a:gd name="connsiteX25" fmla="*/ 868889 w 3468305"/>
                <a:gd name="connsiteY25" fmla="*/ 2399443 h 2943303"/>
                <a:gd name="connsiteX26" fmla="*/ 1097489 w 3468305"/>
                <a:gd name="connsiteY26" fmla="*/ 2185947 h 2943303"/>
                <a:gd name="connsiteX27" fmla="*/ 2757332 w 3468305"/>
                <a:gd name="connsiteY27" fmla="*/ 690563 h 2943303"/>
                <a:gd name="connsiteX28" fmla="*/ 2924019 w 3468305"/>
                <a:gd name="connsiteY28" fmla="*/ 530679 h 2943303"/>
                <a:gd name="connsiteX29" fmla="*/ 3067272 w 3468305"/>
                <a:gd name="connsiteY29" fmla="*/ 394607 h 2943303"/>
                <a:gd name="connsiteX30" fmla="*/ 3199942 w 3468305"/>
                <a:gd name="connsiteY30" fmla="*/ 254373 h 2943303"/>
                <a:gd name="connsiteX31" fmla="*/ 3267600 w 3468305"/>
                <a:gd name="connsiteY31" fmla="*/ 166688 h 2943303"/>
                <a:gd name="connsiteX32" fmla="*/ 3316542 w 3468305"/>
                <a:gd name="connsiteY32" fmla="*/ 81957 h 2943303"/>
                <a:gd name="connsiteX33" fmla="*/ 3359448 w 3468305"/>
                <a:gd name="connsiteY33" fmla="*/ 0 h 2943303"/>
                <a:gd name="connsiteX0" fmla="*/ 3359448 w 3468305"/>
                <a:gd name="connsiteY0" fmla="*/ 0 h 2943303"/>
                <a:gd name="connsiteX1" fmla="*/ 3468305 w 3468305"/>
                <a:gd name="connsiteY1" fmla="*/ 0 h 2943303"/>
                <a:gd name="connsiteX2" fmla="*/ 3407073 w 3468305"/>
                <a:gd name="connsiteY2" fmla="*/ 112259 h 2943303"/>
                <a:gd name="connsiteX3" fmla="*/ 3357143 w 3468305"/>
                <a:gd name="connsiteY3" fmla="*/ 217403 h 2943303"/>
                <a:gd name="connsiteX4" fmla="*/ 3282963 w 3468305"/>
                <a:gd name="connsiteY4" fmla="*/ 312027 h 2943303"/>
                <a:gd name="connsiteX5" fmla="*/ 3079184 w 3468305"/>
                <a:gd name="connsiteY5" fmla="*/ 516758 h 2943303"/>
                <a:gd name="connsiteX6" fmla="*/ 1287989 w 3468305"/>
                <a:gd name="connsiteY6" fmla="*/ 2160455 h 2943303"/>
                <a:gd name="connsiteX7" fmla="*/ 967315 w 3468305"/>
                <a:gd name="connsiteY7" fmla="*/ 2447240 h 2943303"/>
                <a:gd name="connsiteX8" fmla="*/ 810307 w 3468305"/>
                <a:gd name="connsiteY8" fmla="*/ 2580443 h 2943303"/>
                <a:gd name="connsiteX9" fmla="*/ 711728 w 3468305"/>
                <a:gd name="connsiteY9" fmla="*/ 2661815 h 2943303"/>
                <a:gd name="connsiteX10" fmla="*/ 616478 w 3468305"/>
                <a:gd name="connsiteY10" fmla="*/ 2727832 h 2943303"/>
                <a:gd name="connsiteX11" fmla="*/ 552980 w 3468305"/>
                <a:gd name="connsiteY11" fmla="*/ 2757485 h 2943303"/>
                <a:gd name="connsiteX12" fmla="*/ 488686 w 3468305"/>
                <a:gd name="connsiteY12" fmla="*/ 2800496 h 2943303"/>
                <a:gd name="connsiteX13" fmla="*/ 444499 w 3468305"/>
                <a:gd name="connsiteY13" fmla="*/ 2825537 h 2943303"/>
                <a:gd name="connsiteX14" fmla="*/ 399256 w 3468305"/>
                <a:gd name="connsiteY14" fmla="*/ 2857227 h 2943303"/>
                <a:gd name="connsiteX15" fmla="*/ 360098 w 3468305"/>
                <a:gd name="connsiteY15" fmla="*/ 2869791 h 2943303"/>
                <a:gd name="connsiteX16" fmla="*/ 302949 w 3468305"/>
                <a:gd name="connsiteY16" fmla="*/ 2905635 h 2943303"/>
                <a:gd name="connsiteX17" fmla="*/ 198174 w 3468305"/>
                <a:gd name="connsiteY17" fmla="*/ 2927139 h 2943303"/>
                <a:gd name="connsiteX18" fmla="*/ 0 w 3468305"/>
                <a:gd name="connsiteY18" fmla="*/ 2939087 h 2943303"/>
                <a:gd name="connsiteX19" fmla="*/ 12042 w 3468305"/>
                <a:gd name="connsiteY19" fmla="*/ 2839665 h 2943303"/>
                <a:gd name="connsiteX20" fmla="*/ 254475 w 3468305"/>
                <a:gd name="connsiteY20" fmla="*/ 2806135 h 2943303"/>
                <a:gd name="connsiteX21" fmla="*/ 457728 w 3468305"/>
                <a:gd name="connsiteY21" fmla="*/ 2706706 h 2943303"/>
                <a:gd name="connsiteX22" fmla="*/ 582082 w 3468305"/>
                <a:gd name="connsiteY22" fmla="*/ 2632767 h 2943303"/>
                <a:gd name="connsiteX23" fmla="*/ 644388 w 3468305"/>
                <a:gd name="connsiteY23" fmla="*/ 2561911 h 2943303"/>
                <a:gd name="connsiteX24" fmla="*/ 754590 w 3468305"/>
                <a:gd name="connsiteY24" fmla="*/ 2472733 h 2943303"/>
                <a:gd name="connsiteX25" fmla="*/ 868889 w 3468305"/>
                <a:gd name="connsiteY25" fmla="*/ 2399443 h 2943303"/>
                <a:gd name="connsiteX26" fmla="*/ 1097489 w 3468305"/>
                <a:gd name="connsiteY26" fmla="*/ 2185947 h 2943303"/>
                <a:gd name="connsiteX27" fmla="*/ 2757332 w 3468305"/>
                <a:gd name="connsiteY27" fmla="*/ 690563 h 2943303"/>
                <a:gd name="connsiteX28" fmla="*/ 2924019 w 3468305"/>
                <a:gd name="connsiteY28" fmla="*/ 530679 h 2943303"/>
                <a:gd name="connsiteX29" fmla="*/ 3067272 w 3468305"/>
                <a:gd name="connsiteY29" fmla="*/ 394607 h 2943303"/>
                <a:gd name="connsiteX30" fmla="*/ 3199942 w 3468305"/>
                <a:gd name="connsiteY30" fmla="*/ 254373 h 2943303"/>
                <a:gd name="connsiteX31" fmla="*/ 3267600 w 3468305"/>
                <a:gd name="connsiteY31" fmla="*/ 166688 h 2943303"/>
                <a:gd name="connsiteX32" fmla="*/ 3316542 w 3468305"/>
                <a:gd name="connsiteY32" fmla="*/ 81957 h 2943303"/>
                <a:gd name="connsiteX33" fmla="*/ 3359448 w 3468305"/>
                <a:gd name="connsiteY33" fmla="*/ 0 h 2943303"/>
                <a:gd name="connsiteX0" fmla="*/ 3359448 w 3468305"/>
                <a:gd name="connsiteY0" fmla="*/ 0 h 2943303"/>
                <a:gd name="connsiteX1" fmla="*/ 3468305 w 3468305"/>
                <a:gd name="connsiteY1" fmla="*/ 0 h 2943303"/>
                <a:gd name="connsiteX2" fmla="*/ 3407073 w 3468305"/>
                <a:gd name="connsiteY2" fmla="*/ 112259 h 2943303"/>
                <a:gd name="connsiteX3" fmla="*/ 3357143 w 3468305"/>
                <a:gd name="connsiteY3" fmla="*/ 217403 h 2943303"/>
                <a:gd name="connsiteX4" fmla="*/ 3282963 w 3468305"/>
                <a:gd name="connsiteY4" fmla="*/ 312027 h 2943303"/>
                <a:gd name="connsiteX5" fmla="*/ 3079184 w 3468305"/>
                <a:gd name="connsiteY5" fmla="*/ 516758 h 2943303"/>
                <a:gd name="connsiteX6" fmla="*/ 1287989 w 3468305"/>
                <a:gd name="connsiteY6" fmla="*/ 2160455 h 2943303"/>
                <a:gd name="connsiteX7" fmla="*/ 967315 w 3468305"/>
                <a:gd name="connsiteY7" fmla="*/ 2447240 h 2943303"/>
                <a:gd name="connsiteX8" fmla="*/ 810307 w 3468305"/>
                <a:gd name="connsiteY8" fmla="*/ 2580443 h 2943303"/>
                <a:gd name="connsiteX9" fmla="*/ 711728 w 3468305"/>
                <a:gd name="connsiteY9" fmla="*/ 2661815 h 2943303"/>
                <a:gd name="connsiteX10" fmla="*/ 578378 w 3468305"/>
                <a:gd name="connsiteY10" fmla="*/ 2703936 h 2943303"/>
                <a:gd name="connsiteX11" fmla="*/ 552980 w 3468305"/>
                <a:gd name="connsiteY11" fmla="*/ 2757485 h 2943303"/>
                <a:gd name="connsiteX12" fmla="*/ 488686 w 3468305"/>
                <a:gd name="connsiteY12" fmla="*/ 2800496 h 2943303"/>
                <a:gd name="connsiteX13" fmla="*/ 444499 w 3468305"/>
                <a:gd name="connsiteY13" fmla="*/ 2825537 h 2943303"/>
                <a:gd name="connsiteX14" fmla="*/ 399256 w 3468305"/>
                <a:gd name="connsiteY14" fmla="*/ 2857227 h 2943303"/>
                <a:gd name="connsiteX15" fmla="*/ 360098 w 3468305"/>
                <a:gd name="connsiteY15" fmla="*/ 2869791 h 2943303"/>
                <a:gd name="connsiteX16" fmla="*/ 302949 w 3468305"/>
                <a:gd name="connsiteY16" fmla="*/ 2905635 h 2943303"/>
                <a:gd name="connsiteX17" fmla="*/ 198174 w 3468305"/>
                <a:gd name="connsiteY17" fmla="*/ 2927139 h 2943303"/>
                <a:gd name="connsiteX18" fmla="*/ 0 w 3468305"/>
                <a:gd name="connsiteY18" fmla="*/ 2939087 h 2943303"/>
                <a:gd name="connsiteX19" fmla="*/ 12042 w 3468305"/>
                <a:gd name="connsiteY19" fmla="*/ 2839665 h 2943303"/>
                <a:gd name="connsiteX20" fmla="*/ 254475 w 3468305"/>
                <a:gd name="connsiteY20" fmla="*/ 2806135 h 2943303"/>
                <a:gd name="connsiteX21" fmla="*/ 457728 w 3468305"/>
                <a:gd name="connsiteY21" fmla="*/ 2706706 h 2943303"/>
                <a:gd name="connsiteX22" fmla="*/ 582082 w 3468305"/>
                <a:gd name="connsiteY22" fmla="*/ 2632767 h 2943303"/>
                <a:gd name="connsiteX23" fmla="*/ 644388 w 3468305"/>
                <a:gd name="connsiteY23" fmla="*/ 2561911 h 2943303"/>
                <a:gd name="connsiteX24" fmla="*/ 754590 w 3468305"/>
                <a:gd name="connsiteY24" fmla="*/ 2472733 h 2943303"/>
                <a:gd name="connsiteX25" fmla="*/ 868889 w 3468305"/>
                <a:gd name="connsiteY25" fmla="*/ 2399443 h 2943303"/>
                <a:gd name="connsiteX26" fmla="*/ 1097489 w 3468305"/>
                <a:gd name="connsiteY26" fmla="*/ 2185947 h 2943303"/>
                <a:gd name="connsiteX27" fmla="*/ 2757332 w 3468305"/>
                <a:gd name="connsiteY27" fmla="*/ 690563 h 2943303"/>
                <a:gd name="connsiteX28" fmla="*/ 2924019 w 3468305"/>
                <a:gd name="connsiteY28" fmla="*/ 530679 h 2943303"/>
                <a:gd name="connsiteX29" fmla="*/ 3067272 w 3468305"/>
                <a:gd name="connsiteY29" fmla="*/ 394607 h 2943303"/>
                <a:gd name="connsiteX30" fmla="*/ 3199942 w 3468305"/>
                <a:gd name="connsiteY30" fmla="*/ 254373 h 2943303"/>
                <a:gd name="connsiteX31" fmla="*/ 3267600 w 3468305"/>
                <a:gd name="connsiteY31" fmla="*/ 166688 h 2943303"/>
                <a:gd name="connsiteX32" fmla="*/ 3316542 w 3468305"/>
                <a:gd name="connsiteY32" fmla="*/ 81957 h 2943303"/>
                <a:gd name="connsiteX33" fmla="*/ 3359448 w 3468305"/>
                <a:gd name="connsiteY33" fmla="*/ 0 h 2943303"/>
                <a:gd name="connsiteX0" fmla="*/ 3359448 w 3468305"/>
                <a:gd name="connsiteY0" fmla="*/ 0 h 2943303"/>
                <a:gd name="connsiteX1" fmla="*/ 3468305 w 3468305"/>
                <a:gd name="connsiteY1" fmla="*/ 0 h 2943303"/>
                <a:gd name="connsiteX2" fmla="*/ 3407073 w 3468305"/>
                <a:gd name="connsiteY2" fmla="*/ 112259 h 2943303"/>
                <a:gd name="connsiteX3" fmla="*/ 3357143 w 3468305"/>
                <a:gd name="connsiteY3" fmla="*/ 217403 h 2943303"/>
                <a:gd name="connsiteX4" fmla="*/ 3282963 w 3468305"/>
                <a:gd name="connsiteY4" fmla="*/ 312027 h 2943303"/>
                <a:gd name="connsiteX5" fmla="*/ 3079184 w 3468305"/>
                <a:gd name="connsiteY5" fmla="*/ 516758 h 2943303"/>
                <a:gd name="connsiteX6" fmla="*/ 1287989 w 3468305"/>
                <a:gd name="connsiteY6" fmla="*/ 2160455 h 2943303"/>
                <a:gd name="connsiteX7" fmla="*/ 967315 w 3468305"/>
                <a:gd name="connsiteY7" fmla="*/ 2447240 h 2943303"/>
                <a:gd name="connsiteX8" fmla="*/ 810307 w 3468305"/>
                <a:gd name="connsiteY8" fmla="*/ 2580443 h 2943303"/>
                <a:gd name="connsiteX9" fmla="*/ 711728 w 3468305"/>
                <a:gd name="connsiteY9" fmla="*/ 2661815 h 2943303"/>
                <a:gd name="connsiteX10" fmla="*/ 614097 w 3468305"/>
                <a:gd name="connsiteY10" fmla="*/ 2725441 h 2943303"/>
                <a:gd name="connsiteX11" fmla="*/ 552980 w 3468305"/>
                <a:gd name="connsiteY11" fmla="*/ 2757485 h 2943303"/>
                <a:gd name="connsiteX12" fmla="*/ 488686 w 3468305"/>
                <a:gd name="connsiteY12" fmla="*/ 2800496 h 2943303"/>
                <a:gd name="connsiteX13" fmla="*/ 444499 w 3468305"/>
                <a:gd name="connsiteY13" fmla="*/ 2825537 h 2943303"/>
                <a:gd name="connsiteX14" fmla="*/ 399256 w 3468305"/>
                <a:gd name="connsiteY14" fmla="*/ 2857227 h 2943303"/>
                <a:gd name="connsiteX15" fmla="*/ 360098 w 3468305"/>
                <a:gd name="connsiteY15" fmla="*/ 2869791 h 2943303"/>
                <a:gd name="connsiteX16" fmla="*/ 302949 w 3468305"/>
                <a:gd name="connsiteY16" fmla="*/ 2905635 h 2943303"/>
                <a:gd name="connsiteX17" fmla="*/ 198174 w 3468305"/>
                <a:gd name="connsiteY17" fmla="*/ 2927139 h 2943303"/>
                <a:gd name="connsiteX18" fmla="*/ 0 w 3468305"/>
                <a:gd name="connsiteY18" fmla="*/ 2939087 h 2943303"/>
                <a:gd name="connsiteX19" fmla="*/ 12042 w 3468305"/>
                <a:gd name="connsiteY19" fmla="*/ 2839665 h 2943303"/>
                <a:gd name="connsiteX20" fmla="*/ 254475 w 3468305"/>
                <a:gd name="connsiteY20" fmla="*/ 2806135 h 2943303"/>
                <a:gd name="connsiteX21" fmla="*/ 457728 w 3468305"/>
                <a:gd name="connsiteY21" fmla="*/ 2706706 h 2943303"/>
                <a:gd name="connsiteX22" fmla="*/ 582082 w 3468305"/>
                <a:gd name="connsiteY22" fmla="*/ 2632767 h 2943303"/>
                <a:gd name="connsiteX23" fmla="*/ 644388 w 3468305"/>
                <a:gd name="connsiteY23" fmla="*/ 2561911 h 2943303"/>
                <a:gd name="connsiteX24" fmla="*/ 754590 w 3468305"/>
                <a:gd name="connsiteY24" fmla="*/ 2472733 h 2943303"/>
                <a:gd name="connsiteX25" fmla="*/ 868889 w 3468305"/>
                <a:gd name="connsiteY25" fmla="*/ 2399443 h 2943303"/>
                <a:gd name="connsiteX26" fmla="*/ 1097489 w 3468305"/>
                <a:gd name="connsiteY26" fmla="*/ 2185947 h 2943303"/>
                <a:gd name="connsiteX27" fmla="*/ 2757332 w 3468305"/>
                <a:gd name="connsiteY27" fmla="*/ 690563 h 2943303"/>
                <a:gd name="connsiteX28" fmla="*/ 2924019 w 3468305"/>
                <a:gd name="connsiteY28" fmla="*/ 530679 h 2943303"/>
                <a:gd name="connsiteX29" fmla="*/ 3067272 w 3468305"/>
                <a:gd name="connsiteY29" fmla="*/ 394607 h 2943303"/>
                <a:gd name="connsiteX30" fmla="*/ 3199942 w 3468305"/>
                <a:gd name="connsiteY30" fmla="*/ 254373 h 2943303"/>
                <a:gd name="connsiteX31" fmla="*/ 3267600 w 3468305"/>
                <a:gd name="connsiteY31" fmla="*/ 166688 h 2943303"/>
                <a:gd name="connsiteX32" fmla="*/ 3316542 w 3468305"/>
                <a:gd name="connsiteY32" fmla="*/ 81957 h 2943303"/>
                <a:gd name="connsiteX33" fmla="*/ 3359448 w 3468305"/>
                <a:gd name="connsiteY33" fmla="*/ 0 h 2943303"/>
                <a:gd name="connsiteX0" fmla="*/ 3359448 w 3468305"/>
                <a:gd name="connsiteY0" fmla="*/ 0 h 2943303"/>
                <a:gd name="connsiteX1" fmla="*/ 3468305 w 3468305"/>
                <a:gd name="connsiteY1" fmla="*/ 0 h 2943303"/>
                <a:gd name="connsiteX2" fmla="*/ 3407073 w 3468305"/>
                <a:gd name="connsiteY2" fmla="*/ 112259 h 2943303"/>
                <a:gd name="connsiteX3" fmla="*/ 3357143 w 3468305"/>
                <a:gd name="connsiteY3" fmla="*/ 217403 h 2943303"/>
                <a:gd name="connsiteX4" fmla="*/ 3282963 w 3468305"/>
                <a:gd name="connsiteY4" fmla="*/ 312027 h 2943303"/>
                <a:gd name="connsiteX5" fmla="*/ 3079184 w 3468305"/>
                <a:gd name="connsiteY5" fmla="*/ 516758 h 2943303"/>
                <a:gd name="connsiteX6" fmla="*/ 1287989 w 3468305"/>
                <a:gd name="connsiteY6" fmla="*/ 2160455 h 2943303"/>
                <a:gd name="connsiteX7" fmla="*/ 967315 w 3468305"/>
                <a:gd name="connsiteY7" fmla="*/ 2447240 h 2943303"/>
                <a:gd name="connsiteX8" fmla="*/ 810307 w 3468305"/>
                <a:gd name="connsiteY8" fmla="*/ 2580443 h 2943303"/>
                <a:gd name="connsiteX9" fmla="*/ 711728 w 3468305"/>
                <a:gd name="connsiteY9" fmla="*/ 2661815 h 2943303"/>
                <a:gd name="connsiteX10" fmla="*/ 614097 w 3468305"/>
                <a:gd name="connsiteY10" fmla="*/ 2725441 h 2943303"/>
                <a:gd name="connsiteX11" fmla="*/ 560124 w 3468305"/>
                <a:gd name="connsiteY11" fmla="*/ 2771823 h 2943303"/>
                <a:gd name="connsiteX12" fmla="*/ 488686 w 3468305"/>
                <a:gd name="connsiteY12" fmla="*/ 2800496 h 2943303"/>
                <a:gd name="connsiteX13" fmla="*/ 444499 w 3468305"/>
                <a:gd name="connsiteY13" fmla="*/ 2825537 h 2943303"/>
                <a:gd name="connsiteX14" fmla="*/ 399256 w 3468305"/>
                <a:gd name="connsiteY14" fmla="*/ 2857227 h 2943303"/>
                <a:gd name="connsiteX15" fmla="*/ 360098 w 3468305"/>
                <a:gd name="connsiteY15" fmla="*/ 2869791 h 2943303"/>
                <a:gd name="connsiteX16" fmla="*/ 302949 w 3468305"/>
                <a:gd name="connsiteY16" fmla="*/ 2905635 h 2943303"/>
                <a:gd name="connsiteX17" fmla="*/ 198174 w 3468305"/>
                <a:gd name="connsiteY17" fmla="*/ 2927139 h 2943303"/>
                <a:gd name="connsiteX18" fmla="*/ 0 w 3468305"/>
                <a:gd name="connsiteY18" fmla="*/ 2939087 h 2943303"/>
                <a:gd name="connsiteX19" fmla="*/ 12042 w 3468305"/>
                <a:gd name="connsiteY19" fmla="*/ 2839665 h 2943303"/>
                <a:gd name="connsiteX20" fmla="*/ 254475 w 3468305"/>
                <a:gd name="connsiteY20" fmla="*/ 2806135 h 2943303"/>
                <a:gd name="connsiteX21" fmla="*/ 457728 w 3468305"/>
                <a:gd name="connsiteY21" fmla="*/ 2706706 h 2943303"/>
                <a:gd name="connsiteX22" fmla="*/ 582082 w 3468305"/>
                <a:gd name="connsiteY22" fmla="*/ 2632767 h 2943303"/>
                <a:gd name="connsiteX23" fmla="*/ 644388 w 3468305"/>
                <a:gd name="connsiteY23" fmla="*/ 2561911 h 2943303"/>
                <a:gd name="connsiteX24" fmla="*/ 754590 w 3468305"/>
                <a:gd name="connsiteY24" fmla="*/ 2472733 h 2943303"/>
                <a:gd name="connsiteX25" fmla="*/ 868889 w 3468305"/>
                <a:gd name="connsiteY25" fmla="*/ 2399443 h 2943303"/>
                <a:gd name="connsiteX26" fmla="*/ 1097489 w 3468305"/>
                <a:gd name="connsiteY26" fmla="*/ 2185947 h 2943303"/>
                <a:gd name="connsiteX27" fmla="*/ 2757332 w 3468305"/>
                <a:gd name="connsiteY27" fmla="*/ 690563 h 2943303"/>
                <a:gd name="connsiteX28" fmla="*/ 2924019 w 3468305"/>
                <a:gd name="connsiteY28" fmla="*/ 530679 h 2943303"/>
                <a:gd name="connsiteX29" fmla="*/ 3067272 w 3468305"/>
                <a:gd name="connsiteY29" fmla="*/ 394607 h 2943303"/>
                <a:gd name="connsiteX30" fmla="*/ 3199942 w 3468305"/>
                <a:gd name="connsiteY30" fmla="*/ 254373 h 2943303"/>
                <a:gd name="connsiteX31" fmla="*/ 3267600 w 3468305"/>
                <a:gd name="connsiteY31" fmla="*/ 166688 h 2943303"/>
                <a:gd name="connsiteX32" fmla="*/ 3316542 w 3468305"/>
                <a:gd name="connsiteY32" fmla="*/ 81957 h 2943303"/>
                <a:gd name="connsiteX33" fmla="*/ 3359448 w 3468305"/>
                <a:gd name="connsiteY33" fmla="*/ 0 h 2943303"/>
                <a:gd name="connsiteX0" fmla="*/ 3359448 w 3468305"/>
                <a:gd name="connsiteY0" fmla="*/ 0 h 2943303"/>
                <a:gd name="connsiteX1" fmla="*/ 3468305 w 3468305"/>
                <a:gd name="connsiteY1" fmla="*/ 0 h 2943303"/>
                <a:gd name="connsiteX2" fmla="*/ 3407073 w 3468305"/>
                <a:gd name="connsiteY2" fmla="*/ 112259 h 2943303"/>
                <a:gd name="connsiteX3" fmla="*/ 3357143 w 3468305"/>
                <a:gd name="connsiteY3" fmla="*/ 217403 h 2943303"/>
                <a:gd name="connsiteX4" fmla="*/ 3282963 w 3468305"/>
                <a:gd name="connsiteY4" fmla="*/ 312027 h 2943303"/>
                <a:gd name="connsiteX5" fmla="*/ 3079184 w 3468305"/>
                <a:gd name="connsiteY5" fmla="*/ 516758 h 2943303"/>
                <a:gd name="connsiteX6" fmla="*/ 1287989 w 3468305"/>
                <a:gd name="connsiteY6" fmla="*/ 2160455 h 2943303"/>
                <a:gd name="connsiteX7" fmla="*/ 967315 w 3468305"/>
                <a:gd name="connsiteY7" fmla="*/ 2447240 h 2943303"/>
                <a:gd name="connsiteX8" fmla="*/ 810307 w 3468305"/>
                <a:gd name="connsiteY8" fmla="*/ 2580443 h 2943303"/>
                <a:gd name="connsiteX9" fmla="*/ 711728 w 3468305"/>
                <a:gd name="connsiteY9" fmla="*/ 2661815 h 2943303"/>
                <a:gd name="connsiteX10" fmla="*/ 614097 w 3468305"/>
                <a:gd name="connsiteY10" fmla="*/ 2725441 h 2943303"/>
                <a:gd name="connsiteX11" fmla="*/ 560124 w 3468305"/>
                <a:gd name="connsiteY11" fmla="*/ 2771823 h 2943303"/>
                <a:gd name="connsiteX12" fmla="*/ 488686 w 3468305"/>
                <a:gd name="connsiteY12" fmla="*/ 2812443 h 2943303"/>
                <a:gd name="connsiteX13" fmla="*/ 444499 w 3468305"/>
                <a:gd name="connsiteY13" fmla="*/ 2825537 h 2943303"/>
                <a:gd name="connsiteX14" fmla="*/ 399256 w 3468305"/>
                <a:gd name="connsiteY14" fmla="*/ 2857227 h 2943303"/>
                <a:gd name="connsiteX15" fmla="*/ 360098 w 3468305"/>
                <a:gd name="connsiteY15" fmla="*/ 2869791 h 2943303"/>
                <a:gd name="connsiteX16" fmla="*/ 302949 w 3468305"/>
                <a:gd name="connsiteY16" fmla="*/ 2905635 h 2943303"/>
                <a:gd name="connsiteX17" fmla="*/ 198174 w 3468305"/>
                <a:gd name="connsiteY17" fmla="*/ 2927139 h 2943303"/>
                <a:gd name="connsiteX18" fmla="*/ 0 w 3468305"/>
                <a:gd name="connsiteY18" fmla="*/ 2939087 h 2943303"/>
                <a:gd name="connsiteX19" fmla="*/ 12042 w 3468305"/>
                <a:gd name="connsiteY19" fmla="*/ 2839665 h 2943303"/>
                <a:gd name="connsiteX20" fmla="*/ 254475 w 3468305"/>
                <a:gd name="connsiteY20" fmla="*/ 2806135 h 2943303"/>
                <a:gd name="connsiteX21" fmla="*/ 457728 w 3468305"/>
                <a:gd name="connsiteY21" fmla="*/ 2706706 h 2943303"/>
                <a:gd name="connsiteX22" fmla="*/ 582082 w 3468305"/>
                <a:gd name="connsiteY22" fmla="*/ 2632767 h 2943303"/>
                <a:gd name="connsiteX23" fmla="*/ 644388 w 3468305"/>
                <a:gd name="connsiteY23" fmla="*/ 2561911 h 2943303"/>
                <a:gd name="connsiteX24" fmla="*/ 754590 w 3468305"/>
                <a:gd name="connsiteY24" fmla="*/ 2472733 h 2943303"/>
                <a:gd name="connsiteX25" fmla="*/ 868889 w 3468305"/>
                <a:gd name="connsiteY25" fmla="*/ 2399443 h 2943303"/>
                <a:gd name="connsiteX26" fmla="*/ 1097489 w 3468305"/>
                <a:gd name="connsiteY26" fmla="*/ 2185947 h 2943303"/>
                <a:gd name="connsiteX27" fmla="*/ 2757332 w 3468305"/>
                <a:gd name="connsiteY27" fmla="*/ 690563 h 2943303"/>
                <a:gd name="connsiteX28" fmla="*/ 2924019 w 3468305"/>
                <a:gd name="connsiteY28" fmla="*/ 530679 h 2943303"/>
                <a:gd name="connsiteX29" fmla="*/ 3067272 w 3468305"/>
                <a:gd name="connsiteY29" fmla="*/ 394607 h 2943303"/>
                <a:gd name="connsiteX30" fmla="*/ 3199942 w 3468305"/>
                <a:gd name="connsiteY30" fmla="*/ 254373 h 2943303"/>
                <a:gd name="connsiteX31" fmla="*/ 3267600 w 3468305"/>
                <a:gd name="connsiteY31" fmla="*/ 166688 h 2943303"/>
                <a:gd name="connsiteX32" fmla="*/ 3316542 w 3468305"/>
                <a:gd name="connsiteY32" fmla="*/ 81957 h 2943303"/>
                <a:gd name="connsiteX33" fmla="*/ 3359448 w 3468305"/>
                <a:gd name="connsiteY33" fmla="*/ 0 h 2943303"/>
                <a:gd name="connsiteX0" fmla="*/ 3359448 w 3468305"/>
                <a:gd name="connsiteY0" fmla="*/ 0 h 2943303"/>
                <a:gd name="connsiteX1" fmla="*/ 3468305 w 3468305"/>
                <a:gd name="connsiteY1" fmla="*/ 0 h 2943303"/>
                <a:gd name="connsiteX2" fmla="*/ 3407073 w 3468305"/>
                <a:gd name="connsiteY2" fmla="*/ 112259 h 2943303"/>
                <a:gd name="connsiteX3" fmla="*/ 3357143 w 3468305"/>
                <a:gd name="connsiteY3" fmla="*/ 217403 h 2943303"/>
                <a:gd name="connsiteX4" fmla="*/ 3282963 w 3468305"/>
                <a:gd name="connsiteY4" fmla="*/ 312027 h 2943303"/>
                <a:gd name="connsiteX5" fmla="*/ 3079184 w 3468305"/>
                <a:gd name="connsiteY5" fmla="*/ 516758 h 2943303"/>
                <a:gd name="connsiteX6" fmla="*/ 1287989 w 3468305"/>
                <a:gd name="connsiteY6" fmla="*/ 2160455 h 2943303"/>
                <a:gd name="connsiteX7" fmla="*/ 967315 w 3468305"/>
                <a:gd name="connsiteY7" fmla="*/ 2447240 h 2943303"/>
                <a:gd name="connsiteX8" fmla="*/ 810307 w 3468305"/>
                <a:gd name="connsiteY8" fmla="*/ 2580443 h 2943303"/>
                <a:gd name="connsiteX9" fmla="*/ 711728 w 3468305"/>
                <a:gd name="connsiteY9" fmla="*/ 2661815 h 2943303"/>
                <a:gd name="connsiteX10" fmla="*/ 614097 w 3468305"/>
                <a:gd name="connsiteY10" fmla="*/ 2725441 h 2943303"/>
                <a:gd name="connsiteX11" fmla="*/ 560124 w 3468305"/>
                <a:gd name="connsiteY11" fmla="*/ 2771823 h 2943303"/>
                <a:gd name="connsiteX12" fmla="*/ 488686 w 3468305"/>
                <a:gd name="connsiteY12" fmla="*/ 2812443 h 2943303"/>
                <a:gd name="connsiteX13" fmla="*/ 439737 w 3468305"/>
                <a:gd name="connsiteY13" fmla="*/ 2839875 h 2943303"/>
                <a:gd name="connsiteX14" fmla="*/ 399256 w 3468305"/>
                <a:gd name="connsiteY14" fmla="*/ 2857227 h 2943303"/>
                <a:gd name="connsiteX15" fmla="*/ 360098 w 3468305"/>
                <a:gd name="connsiteY15" fmla="*/ 2869791 h 2943303"/>
                <a:gd name="connsiteX16" fmla="*/ 302949 w 3468305"/>
                <a:gd name="connsiteY16" fmla="*/ 2905635 h 2943303"/>
                <a:gd name="connsiteX17" fmla="*/ 198174 w 3468305"/>
                <a:gd name="connsiteY17" fmla="*/ 2927139 h 2943303"/>
                <a:gd name="connsiteX18" fmla="*/ 0 w 3468305"/>
                <a:gd name="connsiteY18" fmla="*/ 2939087 h 2943303"/>
                <a:gd name="connsiteX19" fmla="*/ 12042 w 3468305"/>
                <a:gd name="connsiteY19" fmla="*/ 2839665 h 2943303"/>
                <a:gd name="connsiteX20" fmla="*/ 254475 w 3468305"/>
                <a:gd name="connsiteY20" fmla="*/ 2806135 h 2943303"/>
                <a:gd name="connsiteX21" fmla="*/ 457728 w 3468305"/>
                <a:gd name="connsiteY21" fmla="*/ 2706706 h 2943303"/>
                <a:gd name="connsiteX22" fmla="*/ 582082 w 3468305"/>
                <a:gd name="connsiteY22" fmla="*/ 2632767 h 2943303"/>
                <a:gd name="connsiteX23" fmla="*/ 644388 w 3468305"/>
                <a:gd name="connsiteY23" fmla="*/ 2561911 h 2943303"/>
                <a:gd name="connsiteX24" fmla="*/ 754590 w 3468305"/>
                <a:gd name="connsiteY24" fmla="*/ 2472733 h 2943303"/>
                <a:gd name="connsiteX25" fmla="*/ 868889 w 3468305"/>
                <a:gd name="connsiteY25" fmla="*/ 2399443 h 2943303"/>
                <a:gd name="connsiteX26" fmla="*/ 1097489 w 3468305"/>
                <a:gd name="connsiteY26" fmla="*/ 2185947 h 2943303"/>
                <a:gd name="connsiteX27" fmla="*/ 2757332 w 3468305"/>
                <a:gd name="connsiteY27" fmla="*/ 690563 h 2943303"/>
                <a:gd name="connsiteX28" fmla="*/ 2924019 w 3468305"/>
                <a:gd name="connsiteY28" fmla="*/ 530679 h 2943303"/>
                <a:gd name="connsiteX29" fmla="*/ 3067272 w 3468305"/>
                <a:gd name="connsiteY29" fmla="*/ 394607 h 2943303"/>
                <a:gd name="connsiteX30" fmla="*/ 3199942 w 3468305"/>
                <a:gd name="connsiteY30" fmla="*/ 254373 h 2943303"/>
                <a:gd name="connsiteX31" fmla="*/ 3267600 w 3468305"/>
                <a:gd name="connsiteY31" fmla="*/ 166688 h 2943303"/>
                <a:gd name="connsiteX32" fmla="*/ 3316542 w 3468305"/>
                <a:gd name="connsiteY32" fmla="*/ 81957 h 2943303"/>
                <a:gd name="connsiteX33" fmla="*/ 3359448 w 3468305"/>
                <a:gd name="connsiteY33" fmla="*/ 0 h 2943303"/>
                <a:gd name="connsiteX0" fmla="*/ 3359448 w 3468305"/>
                <a:gd name="connsiteY0" fmla="*/ 0 h 2943303"/>
                <a:gd name="connsiteX1" fmla="*/ 3468305 w 3468305"/>
                <a:gd name="connsiteY1" fmla="*/ 0 h 2943303"/>
                <a:gd name="connsiteX2" fmla="*/ 3407073 w 3468305"/>
                <a:gd name="connsiteY2" fmla="*/ 112259 h 2943303"/>
                <a:gd name="connsiteX3" fmla="*/ 3357143 w 3468305"/>
                <a:gd name="connsiteY3" fmla="*/ 217403 h 2943303"/>
                <a:gd name="connsiteX4" fmla="*/ 3282963 w 3468305"/>
                <a:gd name="connsiteY4" fmla="*/ 312027 h 2943303"/>
                <a:gd name="connsiteX5" fmla="*/ 3079184 w 3468305"/>
                <a:gd name="connsiteY5" fmla="*/ 516758 h 2943303"/>
                <a:gd name="connsiteX6" fmla="*/ 1287989 w 3468305"/>
                <a:gd name="connsiteY6" fmla="*/ 2160455 h 2943303"/>
                <a:gd name="connsiteX7" fmla="*/ 967315 w 3468305"/>
                <a:gd name="connsiteY7" fmla="*/ 2447240 h 2943303"/>
                <a:gd name="connsiteX8" fmla="*/ 810307 w 3468305"/>
                <a:gd name="connsiteY8" fmla="*/ 2580443 h 2943303"/>
                <a:gd name="connsiteX9" fmla="*/ 711728 w 3468305"/>
                <a:gd name="connsiteY9" fmla="*/ 2661815 h 2943303"/>
                <a:gd name="connsiteX10" fmla="*/ 614097 w 3468305"/>
                <a:gd name="connsiteY10" fmla="*/ 2725441 h 2943303"/>
                <a:gd name="connsiteX11" fmla="*/ 560124 w 3468305"/>
                <a:gd name="connsiteY11" fmla="*/ 2771823 h 2943303"/>
                <a:gd name="connsiteX12" fmla="*/ 488686 w 3468305"/>
                <a:gd name="connsiteY12" fmla="*/ 2812443 h 2943303"/>
                <a:gd name="connsiteX13" fmla="*/ 439737 w 3468305"/>
                <a:gd name="connsiteY13" fmla="*/ 2839875 h 2943303"/>
                <a:gd name="connsiteX14" fmla="*/ 399256 w 3468305"/>
                <a:gd name="connsiteY14" fmla="*/ 2857227 h 2943303"/>
                <a:gd name="connsiteX15" fmla="*/ 262467 w 3468305"/>
                <a:gd name="connsiteY15" fmla="*/ 2860233 h 2943303"/>
                <a:gd name="connsiteX16" fmla="*/ 302949 w 3468305"/>
                <a:gd name="connsiteY16" fmla="*/ 2905635 h 2943303"/>
                <a:gd name="connsiteX17" fmla="*/ 198174 w 3468305"/>
                <a:gd name="connsiteY17" fmla="*/ 2927139 h 2943303"/>
                <a:gd name="connsiteX18" fmla="*/ 0 w 3468305"/>
                <a:gd name="connsiteY18" fmla="*/ 2939087 h 2943303"/>
                <a:gd name="connsiteX19" fmla="*/ 12042 w 3468305"/>
                <a:gd name="connsiteY19" fmla="*/ 2839665 h 2943303"/>
                <a:gd name="connsiteX20" fmla="*/ 254475 w 3468305"/>
                <a:gd name="connsiteY20" fmla="*/ 2806135 h 2943303"/>
                <a:gd name="connsiteX21" fmla="*/ 457728 w 3468305"/>
                <a:gd name="connsiteY21" fmla="*/ 2706706 h 2943303"/>
                <a:gd name="connsiteX22" fmla="*/ 582082 w 3468305"/>
                <a:gd name="connsiteY22" fmla="*/ 2632767 h 2943303"/>
                <a:gd name="connsiteX23" fmla="*/ 644388 w 3468305"/>
                <a:gd name="connsiteY23" fmla="*/ 2561911 h 2943303"/>
                <a:gd name="connsiteX24" fmla="*/ 754590 w 3468305"/>
                <a:gd name="connsiteY24" fmla="*/ 2472733 h 2943303"/>
                <a:gd name="connsiteX25" fmla="*/ 868889 w 3468305"/>
                <a:gd name="connsiteY25" fmla="*/ 2399443 h 2943303"/>
                <a:gd name="connsiteX26" fmla="*/ 1097489 w 3468305"/>
                <a:gd name="connsiteY26" fmla="*/ 2185947 h 2943303"/>
                <a:gd name="connsiteX27" fmla="*/ 2757332 w 3468305"/>
                <a:gd name="connsiteY27" fmla="*/ 690563 h 2943303"/>
                <a:gd name="connsiteX28" fmla="*/ 2924019 w 3468305"/>
                <a:gd name="connsiteY28" fmla="*/ 530679 h 2943303"/>
                <a:gd name="connsiteX29" fmla="*/ 3067272 w 3468305"/>
                <a:gd name="connsiteY29" fmla="*/ 394607 h 2943303"/>
                <a:gd name="connsiteX30" fmla="*/ 3199942 w 3468305"/>
                <a:gd name="connsiteY30" fmla="*/ 254373 h 2943303"/>
                <a:gd name="connsiteX31" fmla="*/ 3267600 w 3468305"/>
                <a:gd name="connsiteY31" fmla="*/ 166688 h 2943303"/>
                <a:gd name="connsiteX32" fmla="*/ 3316542 w 3468305"/>
                <a:gd name="connsiteY32" fmla="*/ 81957 h 2943303"/>
                <a:gd name="connsiteX33" fmla="*/ 3359448 w 3468305"/>
                <a:gd name="connsiteY33" fmla="*/ 0 h 2943303"/>
                <a:gd name="connsiteX0" fmla="*/ 3359448 w 3468305"/>
                <a:gd name="connsiteY0" fmla="*/ 0 h 2943303"/>
                <a:gd name="connsiteX1" fmla="*/ 3468305 w 3468305"/>
                <a:gd name="connsiteY1" fmla="*/ 0 h 2943303"/>
                <a:gd name="connsiteX2" fmla="*/ 3407073 w 3468305"/>
                <a:gd name="connsiteY2" fmla="*/ 112259 h 2943303"/>
                <a:gd name="connsiteX3" fmla="*/ 3357143 w 3468305"/>
                <a:gd name="connsiteY3" fmla="*/ 217403 h 2943303"/>
                <a:gd name="connsiteX4" fmla="*/ 3282963 w 3468305"/>
                <a:gd name="connsiteY4" fmla="*/ 312027 h 2943303"/>
                <a:gd name="connsiteX5" fmla="*/ 3079184 w 3468305"/>
                <a:gd name="connsiteY5" fmla="*/ 516758 h 2943303"/>
                <a:gd name="connsiteX6" fmla="*/ 1287989 w 3468305"/>
                <a:gd name="connsiteY6" fmla="*/ 2160455 h 2943303"/>
                <a:gd name="connsiteX7" fmla="*/ 967315 w 3468305"/>
                <a:gd name="connsiteY7" fmla="*/ 2447240 h 2943303"/>
                <a:gd name="connsiteX8" fmla="*/ 810307 w 3468305"/>
                <a:gd name="connsiteY8" fmla="*/ 2580443 h 2943303"/>
                <a:gd name="connsiteX9" fmla="*/ 711728 w 3468305"/>
                <a:gd name="connsiteY9" fmla="*/ 2661815 h 2943303"/>
                <a:gd name="connsiteX10" fmla="*/ 614097 w 3468305"/>
                <a:gd name="connsiteY10" fmla="*/ 2725441 h 2943303"/>
                <a:gd name="connsiteX11" fmla="*/ 560124 w 3468305"/>
                <a:gd name="connsiteY11" fmla="*/ 2771823 h 2943303"/>
                <a:gd name="connsiteX12" fmla="*/ 488686 w 3468305"/>
                <a:gd name="connsiteY12" fmla="*/ 2812443 h 2943303"/>
                <a:gd name="connsiteX13" fmla="*/ 439737 w 3468305"/>
                <a:gd name="connsiteY13" fmla="*/ 2839875 h 2943303"/>
                <a:gd name="connsiteX14" fmla="*/ 361156 w 3468305"/>
                <a:gd name="connsiteY14" fmla="*/ 2802268 h 2943303"/>
                <a:gd name="connsiteX15" fmla="*/ 262467 w 3468305"/>
                <a:gd name="connsiteY15" fmla="*/ 2860233 h 2943303"/>
                <a:gd name="connsiteX16" fmla="*/ 302949 w 3468305"/>
                <a:gd name="connsiteY16" fmla="*/ 2905635 h 2943303"/>
                <a:gd name="connsiteX17" fmla="*/ 198174 w 3468305"/>
                <a:gd name="connsiteY17" fmla="*/ 2927139 h 2943303"/>
                <a:gd name="connsiteX18" fmla="*/ 0 w 3468305"/>
                <a:gd name="connsiteY18" fmla="*/ 2939087 h 2943303"/>
                <a:gd name="connsiteX19" fmla="*/ 12042 w 3468305"/>
                <a:gd name="connsiteY19" fmla="*/ 2839665 h 2943303"/>
                <a:gd name="connsiteX20" fmla="*/ 254475 w 3468305"/>
                <a:gd name="connsiteY20" fmla="*/ 2806135 h 2943303"/>
                <a:gd name="connsiteX21" fmla="*/ 457728 w 3468305"/>
                <a:gd name="connsiteY21" fmla="*/ 2706706 h 2943303"/>
                <a:gd name="connsiteX22" fmla="*/ 582082 w 3468305"/>
                <a:gd name="connsiteY22" fmla="*/ 2632767 h 2943303"/>
                <a:gd name="connsiteX23" fmla="*/ 644388 w 3468305"/>
                <a:gd name="connsiteY23" fmla="*/ 2561911 h 2943303"/>
                <a:gd name="connsiteX24" fmla="*/ 754590 w 3468305"/>
                <a:gd name="connsiteY24" fmla="*/ 2472733 h 2943303"/>
                <a:gd name="connsiteX25" fmla="*/ 868889 w 3468305"/>
                <a:gd name="connsiteY25" fmla="*/ 2399443 h 2943303"/>
                <a:gd name="connsiteX26" fmla="*/ 1097489 w 3468305"/>
                <a:gd name="connsiteY26" fmla="*/ 2185947 h 2943303"/>
                <a:gd name="connsiteX27" fmla="*/ 2757332 w 3468305"/>
                <a:gd name="connsiteY27" fmla="*/ 690563 h 2943303"/>
                <a:gd name="connsiteX28" fmla="*/ 2924019 w 3468305"/>
                <a:gd name="connsiteY28" fmla="*/ 530679 h 2943303"/>
                <a:gd name="connsiteX29" fmla="*/ 3067272 w 3468305"/>
                <a:gd name="connsiteY29" fmla="*/ 394607 h 2943303"/>
                <a:gd name="connsiteX30" fmla="*/ 3199942 w 3468305"/>
                <a:gd name="connsiteY30" fmla="*/ 254373 h 2943303"/>
                <a:gd name="connsiteX31" fmla="*/ 3267600 w 3468305"/>
                <a:gd name="connsiteY31" fmla="*/ 166688 h 2943303"/>
                <a:gd name="connsiteX32" fmla="*/ 3316542 w 3468305"/>
                <a:gd name="connsiteY32" fmla="*/ 81957 h 2943303"/>
                <a:gd name="connsiteX33" fmla="*/ 3359448 w 3468305"/>
                <a:gd name="connsiteY33" fmla="*/ 0 h 2943303"/>
                <a:gd name="connsiteX0" fmla="*/ 3359448 w 3468305"/>
                <a:gd name="connsiteY0" fmla="*/ 0 h 2943303"/>
                <a:gd name="connsiteX1" fmla="*/ 3468305 w 3468305"/>
                <a:gd name="connsiteY1" fmla="*/ 0 h 2943303"/>
                <a:gd name="connsiteX2" fmla="*/ 3407073 w 3468305"/>
                <a:gd name="connsiteY2" fmla="*/ 112259 h 2943303"/>
                <a:gd name="connsiteX3" fmla="*/ 3357143 w 3468305"/>
                <a:gd name="connsiteY3" fmla="*/ 217403 h 2943303"/>
                <a:gd name="connsiteX4" fmla="*/ 3282963 w 3468305"/>
                <a:gd name="connsiteY4" fmla="*/ 312027 h 2943303"/>
                <a:gd name="connsiteX5" fmla="*/ 3079184 w 3468305"/>
                <a:gd name="connsiteY5" fmla="*/ 516758 h 2943303"/>
                <a:gd name="connsiteX6" fmla="*/ 1287989 w 3468305"/>
                <a:gd name="connsiteY6" fmla="*/ 2160455 h 2943303"/>
                <a:gd name="connsiteX7" fmla="*/ 967315 w 3468305"/>
                <a:gd name="connsiteY7" fmla="*/ 2447240 h 2943303"/>
                <a:gd name="connsiteX8" fmla="*/ 810307 w 3468305"/>
                <a:gd name="connsiteY8" fmla="*/ 2580443 h 2943303"/>
                <a:gd name="connsiteX9" fmla="*/ 711728 w 3468305"/>
                <a:gd name="connsiteY9" fmla="*/ 2661815 h 2943303"/>
                <a:gd name="connsiteX10" fmla="*/ 614097 w 3468305"/>
                <a:gd name="connsiteY10" fmla="*/ 2725441 h 2943303"/>
                <a:gd name="connsiteX11" fmla="*/ 560124 w 3468305"/>
                <a:gd name="connsiteY11" fmla="*/ 2771823 h 2943303"/>
                <a:gd name="connsiteX12" fmla="*/ 488686 w 3468305"/>
                <a:gd name="connsiteY12" fmla="*/ 2812443 h 2943303"/>
                <a:gd name="connsiteX13" fmla="*/ 413543 w 3468305"/>
                <a:gd name="connsiteY13" fmla="*/ 2784916 h 2943303"/>
                <a:gd name="connsiteX14" fmla="*/ 361156 w 3468305"/>
                <a:gd name="connsiteY14" fmla="*/ 2802268 h 2943303"/>
                <a:gd name="connsiteX15" fmla="*/ 262467 w 3468305"/>
                <a:gd name="connsiteY15" fmla="*/ 2860233 h 2943303"/>
                <a:gd name="connsiteX16" fmla="*/ 302949 w 3468305"/>
                <a:gd name="connsiteY16" fmla="*/ 2905635 h 2943303"/>
                <a:gd name="connsiteX17" fmla="*/ 198174 w 3468305"/>
                <a:gd name="connsiteY17" fmla="*/ 2927139 h 2943303"/>
                <a:gd name="connsiteX18" fmla="*/ 0 w 3468305"/>
                <a:gd name="connsiteY18" fmla="*/ 2939087 h 2943303"/>
                <a:gd name="connsiteX19" fmla="*/ 12042 w 3468305"/>
                <a:gd name="connsiteY19" fmla="*/ 2839665 h 2943303"/>
                <a:gd name="connsiteX20" fmla="*/ 254475 w 3468305"/>
                <a:gd name="connsiteY20" fmla="*/ 2806135 h 2943303"/>
                <a:gd name="connsiteX21" fmla="*/ 457728 w 3468305"/>
                <a:gd name="connsiteY21" fmla="*/ 2706706 h 2943303"/>
                <a:gd name="connsiteX22" fmla="*/ 582082 w 3468305"/>
                <a:gd name="connsiteY22" fmla="*/ 2632767 h 2943303"/>
                <a:gd name="connsiteX23" fmla="*/ 644388 w 3468305"/>
                <a:gd name="connsiteY23" fmla="*/ 2561911 h 2943303"/>
                <a:gd name="connsiteX24" fmla="*/ 754590 w 3468305"/>
                <a:gd name="connsiteY24" fmla="*/ 2472733 h 2943303"/>
                <a:gd name="connsiteX25" fmla="*/ 868889 w 3468305"/>
                <a:gd name="connsiteY25" fmla="*/ 2399443 h 2943303"/>
                <a:gd name="connsiteX26" fmla="*/ 1097489 w 3468305"/>
                <a:gd name="connsiteY26" fmla="*/ 2185947 h 2943303"/>
                <a:gd name="connsiteX27" fmla="*/ 2757332 w 3468305"/>
                <a:gd name="connsiteY27" fmla="*/ 690563 h 2943303"/>
                <a:gd name="connsiteX28" fmla="*/ 2924019 w 3468305"/>
                <a:gd name="connsiteY28" fmla="*/ 530679 h 2943303"/>
                <a:gd name="connsiteX29" fmla="*/ 3067272 w 3468305"/>
                <a:gd name="connsiteY29" fmla="*/ 394607 h 2943303"/>
                <a:gd name="connsiteX30" fmla="*/ 3199942 w 3468305"/>
                <a:gd name="connsiteY30" fmla="*/ 254373 h 2943303"/>
                <a:gd name="connsiteX31" fmla="*/ 3267600 w 3468305"/>
                <a:gd name="connsiteY31" fmla="*/ 166688 h 2943303"/>
                <a:gd name="connsiteX32" fmla="*/ 3316542 w 3468305"/>
                <a:gd name="connsiteY32" fmla="*/ 81957 h 2943303"/>
                <a:gd name="connsiteX33" fmla="*/ 3359448 w 3468305"/>
                <a:gd name="connsiteY33" fmla="*/ 0 h 2943303"/>
                <a:gd name="connsiteX0" fmla="*/ 3359448 w 3468305"/>
                <a:gd name="connsiteY0" fmla="*/ 0 h 2943303"/>
                <a:gd name="connsiteX1" fmla="*/ 3468305 w 3468305"/>
                <a:gd name="connsiteY1" fmla="*/ 0 h 2943303"/>
                <a:gd name="connsiteX2" fmla="*/ 3407073 w 3468305"/>
                <a:gd name="connsiteY2" fmla="*/ 112259 h 2943303"/>
                <a:gd name="connsiteX3" fmla="*/ 3357143 w 3468305"/>
                <a:gd name="connsiteY3" fmla="*/ 217403 h 2943303"/>
                <a:gd name="connsiteX4" fmla="*/ 3282963 w 3468305"/>
                <a:gd name="connsiteY4" fmla="*/ 312027 h 2943303"/>
                <a:gd name="connsiteX5" fmla="*/ 3079184 w 3468305"/>
                <a:gd name="connsiteY5" fmla="*/ 516758 h 2943303"/>
                <a:gd name="connsiteX6" fmla="*/ 1287989 w 3468305"/>
                <a:gd name="connsiteY6" fmla="*/ 2160455 h 2943303"/>
                <a:gd name="connsiteX7" fmla="*/ 967315 w 3468305"/>
                <a:gd name="connsiteY7" fmla="*/ 2447240 h 2943303"/>
                <a:gd name="connsiteX8" fmla="*/ 810307 w 3468305"/>
                <a:gd name="connsiteY8" fmla="*/ 2580443 h 2943303"/>
                <a:gd name="connsiteX9" fmla="*/ 711728 w 3468305"/>
                <a:gd name="connsiteY9" fmla="*/ 2661815 h 2943303"/>
                <a:gd name="connsiteX10" fmla="*/ 614097 w 3468305"/>
                <a:gd name="connsiteY10" fmla="*/ 2725441 h 2943303"/>
                <a:gd name="connsiteX11" fmla="*/ 560124 w 3468305"/>
                <a:gd name="connsiteY11" fmla="*/ 2771823 h 2943303"/>
                <a:gd name="connsiteX12" fmla="*/ 488686 w 3468305"/>
                <a:gd name="connsiteY12" fmla="*/ 2812443 h 2943303"/>
                <a:gd name="connsiteX13" fmla="*/ 439736 w 3468305"/>
                <a:gd name="connsiteY13" fmla="*/ 2839875 h 2943303"/>
                <a:gd name="connsiteX14" fmla="*/ 361156 w 3468305"/>
                <a:gd name="connsiteY14" fmla="*/ 2802268 h 2943303"/>
                <a:gd name="connsiteX15" fmla="*/ 262467 w 3468305"/>
                <a:gd name="connsiteY15" fmla="*/ 2860233 h 2943303"/>
                <a:gd name="connsiteX16" fmla="*/ 302949 w 3468305"/>
                <a:gd name="connsiteY16" fmla="*/ 2905635 h 2943303"/>
                <a:gd name="connsiteX17" fmla="*/ 198174 w 3468305"/>
                <a:gd name="connsiteY17" fmla="*/ 2927139 h 2943303"/>
                <a:gd name="connsiteX18" fmla="*/ 0 w 3468305"/>
                <a:gd name="connsiteY18" fmla="*/ 2939087 h 2943303"/>
                <a:gd name="connsiteX19" fmla="*/ 12042 w 3468305"/>
                <a:gd name="connsiteY19" fmla="*/ 2839665 h 2943303"/>
                <a:gd name="connsiteX20" fmla="*/ 254475 w 3468305"/>
                <a:gd name="connsiteY20" fmla="*/ 2806135 h 2943303"/>
                <a:gd name="connsiteX21" fmla="*/ 457728 w 3468305"/>
                <a:gd name="connsiteY21" fmla="*/ 2706706 h 2943303"/>
                <a:gd name="connsiteX22" fmla="*/ 582082 w 3468305"/>
                <a:gd name="connsiteY22" fmla="*/ 2632767 h 2943303"/>
                <a:gd name="connsiteX23" fmla="*/ 644388 w 3468305"/>
                <a:gd name="connsiteY23" fmla="*/ 2561911 h 2943303"/>
                <a:gd name="connsiteX24" fmla="*/ 754590 w 3468305"/>
                <a:gd name="connsiteY24" fmla="*/ 2472733 h 2943303"/>
                <a:gd name="connsiteX25" fmla="*/ 868889 w 3468305"/>
                <a:gd name="connsiteY25" fmla="*/ 2399443 h 2943303"/>
                <a:gd name="connsiteX26" fmla="*/ 1097489 w 3468305"/>
                <a:gd name="connsiteY26" fmla="*/ 2185947 h 2943303"/>
                <a:gd name="connsiteX27" fmla="*/ 2757332 w 3468305"/>
                <a:gd name="connsiteY27" fmla="*/ 690563 h 2943303"/>
                <a:gd name="connsiteX28" fmla="*/ 2924019 w 3468305"/>
                <a:gd name="connsiteY28" fmla="*/ 530679 h 2943303"/>
                <a:gd name="connsiteX29" fmla="*/ 3067272 w 3468305"/>
                <a:gd name="connsiteY29" fmla="*/ 394607 h 2943303"/>
                <a:gd name="connsiteX30" fmla="*/ 3199942 w 3468305"/>
                <a:gd name="connsiteY30" fmla="*/ 254373 h 2943303"/>
                <a:gd name="connsiteX31" fmla="*/ 3267600 w 3468305"/>
                <a:gd name="connsiteY31" fmla="*/ 166688 h 2943303"/>
                <a:gd name="connsiteX32" fmla="*/ 3316542 w 3468305"/>
                <a:gd name="connsiteY32" fmla="*/ 81957 h 2943303"/>
                <a:gd name="connsiteX33" fmla="*/ 3359448 w 3468305"/>
                <a:gd name="connsiteY33" fmla="*/ 0 h 2943303"/>
                <a:gd name="connsiteX0" fmla="*/ 3359448 w 3468305"/>
                <a:gd name="connsiteY0" fmla="*/ 0 h 2943303"/>
                <a:gd name="connsiteX1" fmla="*/ 3468305 w 3468305"/>
                <a:gd name="connsiteY1" fmla="*/ 0 h 2943303"/>
                <a:gd name="connsiteX2" fmla="*/ 3407073 w 3468305"/>
                <a:gd name="connsiteY2" fmla="*/ 112259 h 2943303"/>
                <a:gd name="connsiteX3" fmla="*/ 3357143 w 3468305"/>
                <a:gd name="connsiteY3" fmla="*/ 217403 h 2943303"/>
                <a:gd name="connsiteX4" fmla="*/ 3282963 w 3468305"/>
                <a:gd name="connsiteY4" fmla="*/ 312027 h 2943303"/>
                <a:gd name="connsiteX5" fmla="*/ 3079184 w 3468305"/>
                <a:gd name="connsiteY5" fmla="*/ 516758 h 2943303"/>
                <a:gd name="connsiteX6" fmla="*/ 1287989 w 3468305"/>
                <a:gd name="connsiteY6" fmla="*/ 2160455 h 2943303"/>
                <a:gd name="connsiteX7" fmla="*/ 967315 w 3468305"/>
                <a:gd name="connsiteY7" fmla="*/ 2447240 h 2943303"/>
                <a:gd name="connsiteX8" fmla="*/ 810307 w 3468305"/>
                <a:gd name="connsiteY8" fmla="*/ 2580443 h 2943303"/>
                <a:gd name="connsiteX9" fmla="*/ 711728 w 3468305"/>
                <a:gd name="connsiteY9" fmla="*/ 2661815 h 2943303"/>
                <a:gd name="connsiteX10" fmla="*/ 614097 w 3468305"/>
                <a:gd name="connsiteY10" fmla="*/ 2725441 h 2943303"/>
                <a:gd name="connsiteX11" fmla="*/ 560124 w 3468305"/>
                <a:gd name="connsiteY11" fmla="*/ 2771823 h 2943303"/>
                <a:gd name="connsiteX12" fmla="*/ 488686 w 3468305"/>
                <a:gd name="connsiteY12" fmla="*/ 2812443 h 2943303"/>
                <a:gd name="connsiteX13" fmla="*/ 439736 w 3468305"/>
                <a:gd name="connsiteY13" fmla="*/ 2839875 h 2943303"/>
                <a:gd name="connsiteX14" fmla="*/ 387350 w 3468305"/>
                <a:gd name="connsiteY14" fmla="*/ 2862006 h 2943303"/>
                <a:gd name="connsiteX15" fmla="*/ 262467 w 3468305"/>
                <a:gd name="connsiteY15" fmla="*/ 2860233 h 2943303"/>
                <a:gd name="connsiteX16" fmla="*/ 302949 w 3468305"/>
                <a:gd name="connsiteY16" fmla="*/ 2905635 h 2943303"/>
                <a:gd name="connsiteX17" fmla="*/ 198174 w 3468305"/>
                <a:gd name="connsiteY17" fmla="*/ 2927139 h 2943303"/>
                <a:gd name="connsiteX18" fmla="*/ 0 w 3468305"/>
                <a:gd name="connsiteY18" fmla="*/ 2939087 h 2943303"/>
                <a:gd name="connsiteX19" fmla="*/ 12042 w 3468305"/>
                <a:gd name="connsiteY19" fmla="*/ 2839665 h 2943303"/>
                <a:gd name="connsiteX20" fmla="*/ 254475 w 3468305"/>
                <a:gd name="connsiteY20" fmla="*/ 2806135 h 2943303"/>
                <a:gd name="connsiteX21" fmla="*/ 457728 w 3468305"/>
                <a:gd name="connsiteY21" fmla="*/ 2706706 h 2943303"/>
                <a:gd name="connsiteX22" fmla="*/ 582082 w 3468305"/>
                <a:gd name="connsiteY22" fmla="*/ 2632767 h 2943303"/>
                <a:gd name="connsiteX23" fmla="*/ 644388 w 3468305"/>
                <a:gd name="connsiteY23" fmla="*/ 2561911 h 2943303"/>
                <a:gd name="connsiteX24" fmla="*/ 754590 w 3468305"/>
                <a:gd name="connsiteY24" fmla="*/ 2472733 h 2943303"/>
                <a:gd name="connsiteX25" fmla="*/ 868889 w 3468305"/>
                <a:gd name="connsiteY25" fmla="*/ 2399443 h 2943303"/>
                <a:gd name="connsiteX26" fmla="*/ 1097489 w 3468305"/>
                <a:gd name="connsiteY26" fmla="*/ 2185947 h 2943303"/>
                <a:gd name="connsiteX27" fmla="*/ 2757332 w 3468305"/>
                <a:gd name="connsiteY27" fmla="*/ 690563 h 2943303"/>
                <a:gd name="connsiteX28" fmla="*/ 2924019 w 3468305"/>
                <a:gd name="connsiteY28" fmla="*/ 530679 h 2943303"/>
                <a:gd name="connsiteX29" fmla="*/ 3067272 w 3468305"/>
                <a:gd name="connsiteY29" fmla="*/ 394607 h 2943303"/>
                <a:gd name="connsiteX30" fmla="*/ 3199942 w 3468305"/>
                <a:gd name="connsiteY30" fmla="*/ 254373 h 2943303"/>
                <a:gd name="connsiteX31" fmla="*/ 3267600 w 3468305"/>
                <a:gd name="connsiteY31" fmla="*/ 166688 h 2943303"/>
                <a:gd name="connsiteX32" fmla="*/ 3316542 w 3468305"/>
                <a:gd name="connsiteY32" fmla="*/ 81957 h 2943303"/>
                <a:gd name="connsiteX33" fmla="*/ 3359448 w 3468305"/>
                <a:gd name="connsiteY33" fmla="*/ 0 h 2943303"/>
                <a:gd name="connsiteX0" fmla="*/ 3359448 w 3468305"/>
                <a:gd name="connsiteY0" fmla="*/ 0 h 2943811"/>
                <a:gd name="connsiteX1" fmla="*/ 3468305 w 3468305"/>
                <a:gd name="connsiteY1" fmla="*/ 0 h 2943811"/>
                <a:gd name="connsiteX2" fmla="*/ 3407073 w 3468305"/>
                <a:gd name="connsiteY2" fmla="*/ 112259 h 2943811"/>
                <a:gd name="connsiteX3" fmla="*/ 3357143 w 3468305"/>
                <a:gd name="connsiteY3" fmla="*/ 217403 h 2943811"/>
                <a:gd name="connsiteX4" fmla="*/ 3282963 w 3468305"/>
                <a:gd name="connsiteY4" fmla="*/ 312027 h 2943811"/>
                <a:gd name="connsiteX5" fmla="*/ 3079184 w 3468305"/>
                <a:gd name="connsiteY5" fmla="*/ 516758 h 2943811"/>
                <a:gd name="connsiteX6" fmla="*/ 1287989 w 3468305"/>
                <a:gd name="connsiteY6" fmla="*/ 2160455 h 2943811"/>
                <a:gd name="connsiteX7" fmla="*/ 967315 w 3468305"/>
                <a:gd name="connsiteY7" fmla="*/ 2447240 h 2943811"/>
                <a:gd name="connsiteX8" fmla="*/ 810307 w 3468305"/>
                <a:gd name="connsiteY8" fmla="*/ 2580443 h 2943811"/>
                <a:gd name="connsiteX9" fmla="*/ 711728 w 3468305"/>
                <a:gd name="connsiteY9" fmla="*/ 2661815 h 2943811"/>
                <a:gd name="connsiteX10" fmla="*/ 614097 w 3468305"/>
                <a:gd name="connsiteY10" fmla="*/ 2725441 h 2943811"/>
                <a:gd name="connsiteX11" fmla="*/ 560124 w 3468305"/>
                <a:gd name="connsiteY11" fmla="*/ 2771823 h 2943811"/>
                <a:gd name="connsiteX12" fmla="*/ 488686 w 3468305"/>
                <a:gd name="connsiteY12" fmla="*/ 2812443 h 2943811"/>
                <a:gd name="connsiteX13" fmla="*/ 439736 w 3468305"/>
                <a:gd name="connsiteY13" fmla="*/ 2839875 h 2943811"/>
                <a:gd name="connsiteX14" fmla="*/ 387350 w 3468305"/>
                <a:gd name="connsiteY14" fmla="*/ 2862006 h 2943811"/>
                <a:gd name="connsiteX15" fmla="*/ 262467 w 3468305"/>
                <a:gd name="connsiteY15" fmla="*/ 2860233 h 2943811"/>
                <a:gd name="connsiteX16" fmla="*/ 302949 w 3468305"/>
                <a:gd name="connsiteY16" fmla="*/ 2905635 h 2943811"/>
                <a:gd name="connsiteX17" fmla="*/ 93399 w 3468305"/>
                <a:gd name="connsiteY17" fmla="*/ 2929528 h 2943811"/>
                <a:gd name="connsiteX18" fmla="*/ 0 w 3468305"/>
                <a:gd name="connsiteY18" fmla="*/ 2939087 h 2943811"/>
                <a:gd name="connsiteX19" fmla="*/ 12042 w 3468305"/>
                <a:gd name="connsiteY19" fmla="*/ 2839665 h 2943811"/>
                <a:gd name="connsiteX20" fmla="*/ 254475 w 3468305"/>
                <a:gd name="connsiteY20" fmla="*/ 2806135 h 2943811"/>
                <a:gd name="connsiteX21" fmla="*/ 457728 w 3468305"/>
                <a:gd name="connsiteY21" fmla="*/ 2706706 h 2943811"/>
                <a:gd name="connsiteX22" fmla="*/ 582082 w 3468305"/>
                <a:gd name="connsiteY22" fmla="*/ 2632767 h 2943811"/>
                <a:gd name="connsiteX23" fmla="*/ 644388 w 3468305"/>
                <a:gd name="connsiteY23" fmla="*/ 2561911 h 2943811"/>
                <a:gd name="connsiteX24" fmla="*/ 754590 w 3468305"/>
                <a:gd name="connsiteY24" fmla="*/ 2472733 h 2943811"/>
                <a:gd name="connsiteX25" fmla="*/ 868889 w 3468305"/>
                <a:gd name="connsiteY25" fmla="*/ 2399443 h 2943811"/>
                <a:gd name="connsiteX26" fmla="*/ 1097489 w 3468305"/>
                <a:gd name="connsiteY26" fmla="*/ 2185947 h 2943811"/>
                <a:gd name="connsiteX27" fmla="*/ 2757332 w 3468305"/>
                <a:gd name="connsiteY27" fmla="*/ 690563 h 2943811"/>
                <a:gd name="connsiteX28" fmla="*/ 2924019 w 3468305"/>
                <a:gd name="connsiteY28" fmla="*/ 530679 h 2943811"/>
                <a:gd name="connsiteX29" fmla="*/ 3067272 w 3468305"/>
                <a:gd name="connsiteY29" fmla="*/ 394607 h 2943811"/>
                <a:gd name="connsiteX30" fmla="*/ 3199942 w 3468305"/>
                <a:gd name="connsiteY30" fmla="*/ 254373 h 2943811"/>
                <a:gd name="connsiteX31" fmla="*/ 3267600 w 3468305"/>
                <a:gd name="connsiteY31" fmla="*/ 166688 h 2943811"/>
                <a:gd name="connsiteX32" fmla="*/ 3316542 w 3468305"/>
                <a:gd name="connsiteY32" fmla="*/ 81957 h 2943811"/>
                <a:gd name="connsiteX33" fmla="*/ 3359448 w 3468305"/>
                <a:gd name="connsiteY33" fmla="*/ 0 h 2943811"/>
                <a:gd name="connsiteX0" fmla="*/ 3359448 w 3468305"/>
                <a:gd name="connsiteY0" fmla="*/ 0 h 2943811"/>
                <a:gd name="connsiteX1" fmla="*/ 3468305 w 3468305"/>
                <a:gd name="connsiteY1" fmla="*/ 0 h 2943811"/>
                <a:gd name="connsiteX2" fmla="*/ 3407073 w 3468305"/>
                <a:gd name="connsiteY2" fmla="*/ 112259 h 2943811"/>
                <a:gd name="connsiteX3" fmla="*/ 3357143 w 3468305"/>
                <a:gd name="connsiteY3" fmla="*/ 217403 h 2943811"/>
                <a:gd name="connsiteX4" fmla="*/ 3282963 w 3468305"/>
                <a:gd name="connsiteY4" fmla="*/ 312027 h 2943811"/>
                <a:gd name="connsiteX5" fmla="*/ 3079184 w 3468305"/>
                <a:gd name="connsiteY5" fmla="*/ 516758 h 2943811"/>
                <a:gd name="connsiteX6" fmla="*/ 1287989 w 3468305"/>
                <a:gd name="connsiteY6" fmla="*/ 2160455 h 2943811"/>
                <a:gd name="connsiteX7" fmla="*/ 967315 w 3468305"/>
                <a:gd name="connsiteY7" fmla="*/ 2447240 h 2943811"/>
                <a:gd name="connsiteX8" fmla="*/ 810307 w 3468305"/>
                <a:gd name="connsiteY8" fmla="*/ 2580443 h 2943811"/>
                <a:gd name="connsiteX9" fmla="*/ 711728 w 3468305"/>
                <a:gd name="connsiteY9" fmla="*/ 2661815 h 2943811"/>
                <a:gd name="connsiteX10" fmla="*/ 614097 w 3468305"/>
                <a:gd name="connsiteY10" fmla="*/ 2725441 h 2943811"/>
                <a:gd name="connsiteX11" fmla="*/ 560124 w 3468305"/>
                <a:gd name="connsiteY11" fmla="*/ 2771823 h 2943811"/>
                <a:gd name="connsiteX12" fmla="*/ 488686 w 3468305"/>
                <a:gd name="connsiteY12" fmla="*/ 2812443 h 2943811"/>
                <a:gd name="connsiteX13" fmla="*/ 439736 w 3468305"/>
                <a:gd name="connsiteY13" fmla="*/ 2839875 h 2943811"/>
                <a:gd name="connsiteX14" fmla="*/ 387350 w 3468305"/>
                <a:gd name="connsiteY14" fmla="*/ 2862006 h 2943811"/>
                <a:gd name="connsiteX15" fmla="*/ 262467 w 3468305"/>
                <a:gd name="connsiteY15" fmla="*/ 2860233 h 2943811"/>
                <a:gd name="connsiteX16" fmla="*/ 174362 w 3468305"/>
                <a:gd name="connsiteY16" fmla="*/ 2922362 h 2943811"/>
                <a:gd name="connsiteX17" fmla="*/ 93399 w 3468305"/>
                <a:gd name="connsiteY17" fmla="*/ 2929528 h 2943811"/>
                <a:gd name="connsiteX18" fmla="*/ 0 w 3468305"/>
                <a:gd name="connsiteY18" fmla="*/ 2939087 h 2943811"/>
                <a:gd name="connsiteX19" fmla="*/ 12042 w 3468305"/>
                <a:gd name="connsiteY19" fmla="*/ 2839665 h 2943811"/>
                <a:gd name="connsiteX20" fmla="*/ 254475 w 3468305"/>
                <a:gd name="connsiteY20" fmla="*/ 2806135 h 2943811"/>
                <a:gd name="connsiteX21" fmla="*/ 457728 w 3468305"/>
                <a:gd name="connsiteY21" fmla="*/ 2706706 h 2943811"/>
                <a:gd name="connsiteX22" fmla="*/ 582082 w 3468305"/>
                <a:gd name="connsiteY22" fmla="*/ 2632767 h 2943811"/>
                <a:gd name="connsiteX23" fmla="*/ 644388 w 3468305"/>
                <a:gd name="connsiteY23" fmla="*/ 2561911 h 2943811"/>
                <a:gd name="connsiteX24" fmla="*/ 754590 w 3468305"/>
                <a:gd name="connsiteY24" fmla="*/ 2472733 h 2943811"/>
                <a:gd name="connsiteX25" fmla="*/ 868889 w 3468305"/>
                <a:gd name="connsiteY25" fmla="*/ 2399443 h 2943811"/>
                <a:gd name="connsiteX26" fmla="*/ 1097489 w 3468305"/>
                <a:gd name="connsiteY26" fmla="*/ 2185947 h 2943811"/>
                <a:gd name="connsiteX27" fmla="*/ 2757332 w 3468305"/>
                <a:gd name="connsiteY27" fmla="*/ 690563 h 2943811"/>
                <a:gd name="connsiteX28" fmla="*/ 2924019 w 3468305"/>
                <a:gd name="connsiteY28" fmla="*/ 530679 h 2943811"/>
                <a:gd name="connsiteX29" fmla="*/ 3067272 w 3468305"/>
                <a:gd name="connsiteY29" fmla="*/ 394607 h 2943811"/>
                <a:gd name="connsiteX30" fmla="*/ 3199942 w 3468305"/>
                <a:gd name="connsiteY30" fmla="*/ 254373 h 2943811"/>
                <a:gd name="connsiteX31" fmla="*/ 3267600 w 3468305"/>
                <a:gd name="connsiteY31" fmla="*/ 166688 h 2943811"/>
                <a:gd name="connsiteX32" fmla="*/ 3316542 w 3468305"/>
                <a:gd name="connsiteY32" fmla="*/ 81957 h 2943811"/>
                <a:gd name="connsiteX33" fmla="*/ 3359448 w 3468305"/>
                <a:gd name="connsiteY33" fmla="*/ 0 h 2943811"/>
                <a:gd name="connsiteX0" fmla="*/ 3359448 w 3468305"/>
                <a:gd name="connsiteY0" fmla="*/ 0 h 2943811"/>
                <a:gd name="connsiteX1" fmla="*/ 3468305 w 3468305"/>
                <a:gd name="connsiteY1" fmla="*/ 0 h 2943811"/>
                <a:gd name="connsiteX2" fmla="*/ 3407073 w 3468305"/>
                <a:gd name="connsiteY2" fmla="*/ 112259 h 2943811"/>
                <a:gd name="connsiteX3" fmla="*/ 3357143 w 3468305"/>
                <a:gd name="connsiteY3" fmla="*/ 217403 h 2943811"/>
                <a:gd name="connsiteX4" fmla="*/ 3282963 w 3468305"/>
                <a:gd name="connsiteY4" fmla="*/ 312027 h 2943811"/>
                <a:gd name="connsiteX5" fmla="*/ 3079184 w 3468305"/>
                <a:gd name="connsiteY5" fmla="*/ 516758 h 2943811"/>
                <a:gd name="connsiteX6" fmla="*/ 1287989 w 3468305"/>
                <a:gd name="connsiteY6" fmla="*/ 2160455 h 2943811"/>
                <a:gd name="connsiteX7" fmla="*/ 967315 w 3468305"/>
                <a:gd name="connsiteY7" fmla="*/ 2447240 h 2943811"/>
                <a:gd name="connsiteX8" fmla="*/ 810307 w 3468305"/>
                <a:gd name="connsiteY8" fmla="*/ 2580443 h 2943811"/>
                <a:gd name="connsiteX9" fmla="*/ 711728 w 3468305"/>
                <a:gd name="connsiteY9" fmla="*/ 2661815 h 2943811"/>
                <a:gd name="connsiteX10" fmla="*/ 614097 w 3468305"/>
                <a:gd name="connsiteY10" fmla="*/ 2725441 h 2943811"/>
                <a:gd name="connsiteX11" fmla="*/ 560124 w 3468305"/>
                <a:gd name="connsiteY11" fmla="*/ 2771823 h 2943811"/>
                <a:gd name="connsiteX12" fmla="*/ 488686 w 3468305"/>
                <a:gd name="connsiteY12" fmla="*/ 2812443 h 2943811"/>
                <a:gd name="connsiteX13" fmla="*/ 439736 w 3468305"/>
                <a:gd name="connsiteY13" fmla="*/ 2839875 h 2943811"/>
                <a:gd name="connsiteX14" fmla="*/ 387350 w 3468305"/>
                <a:gd name="connsiteY14" fmla="*/ 2862006 h 2943811"/>
                <a:gd name="connsiteX15" fmla="*/ 283898 w 3468305"/>
                <a:gd name="connsiteY15" fmla="*/ 2905634 h 2943811"/>
                <a:gd name="connsiteX16" fmla="*/ 174362 w 3468305"/>
                <a:gd name="connsiteY16" fmla="*/ 2922362 h 2943811"/>
                <a:gd name="connsiteX17" fmla="*/ 93399 w 3468305"/>
                <a:gd name="connsiteY17" fmla="*/ 2929528 h 2943811"/>
                <a:gd name="connsiteX18" fmla="*/ 0 w 3468305"/>
                <a:gd name="connsiteY18" fmla="*/ 2939087 h 2943811"/>
                <a:gd name="connsiteX19" fmla="*/ 12042 w 3468305"/>
                <a:gd name="connsiteY19" fmla="*/ 2839665 h 2943811"/>
                <a:gd name="connsiteX20" fmla="*/ 254475 w 3468305"/>
                <a:gd name="connsiteY20" fmla="*/ 2806135 h 2943811"/>
                <a:gd name="connsiteX21" fmla="*/ 457728 w 3468305"/>
                <a:gd name="connsiteY21" fmla="*/ 2706706 h 2943811"/>
                <a:gd name="connsiteX22" fmla="*/ 582082 w 3468305"/>
                <a:gd name="connsiteY22" fmla="*/ 2632767 h 2943811"/>
                <a:gd name="connsiteX23" fmla="*/ 644388 w 3468305"/>
                <a:gd name="connsiteY23" fmla="*/ 2561911 h 2943811"/>
                <a:gd name="connsiteX24" fmla="*/ 754590 w 3468305"/>
                <a:gd name="connsiteY24" fmla="*/ 2472733 h 2943811"/>
                <a:gd name="connsiteX25" fmla="*/ 868889 w 3468305"/>
                <a:gd name="connsiteY25" fmla="*/ 2399443 h 2943811"/>
                <a:gd name="connsiteX26" fmla="*/ 1097489 w 3468305"/>
                <a:gd name="connsiteY26" fmla="*/ 2185947 h 2943811"/>
                <a:gd name="connsiteX27" fmla="*/ 2757332 w 3468305"/>
                <a:gd name="connsiteY27" fmla="*/ 690563 h 2943811"/>
                <a:gd name="connsiteX28" fmla="*/ 2924019 w 3468305"/>
                <a:gd name="connsiteY28" fmla="*/ 530679 h 2943811"/>
                <a:gd name="connsiteX29" fmla="*/ 3067272 w 3468305"/>
                <a:gd name="connsiteY29" fmla="*/ 394607 h 2943811"/>
                <a:gd name="connsiteX30" fmla="*/ 3199942 w 3468305"/>
                <a:gd name="connsiteY30" fmla="*/ 254373 h 2943811"/>
                <a:gd name="connsiteX31" fmla="*/ 3267600 w 3468305"/>
                <a:gd name="connsiteY31" fmla="*/ 166688 h 2943811"/>
                <a:gd name="connsiteX32" fmla="*/ 3316542 w 3468305"/>
                <a:gd name="connsiteY32" fmla="*/ 81957 h 2943811"/>
                <a:gd name="connsiteX33" fmla="*/ 3359448 w 3468305"/>
                <a:gd name="connsiteY33" fmla="*/ 0 h 2943811"/>
                <a:gd name="connsiteX0" fmla="*/ 3359448 w 3468305"/>
                <a:gd name="connsiteY0" fmla="*/ 0 h 2943811"/>
                <a:gd name="connsiteX1" fmla="*/ 3468305 w 3468305"/>
                <a:gd name="connsiteY1" fmla="*/ 0 h 2943811"/>
                <a:gd name="connsiteX2" fmla="*/ 3407073 w 3468305"/>
                <a:gd name="connsiteY2" fmla="*/ 112259 h 2943811"/>
                <a:gd name="connsiteX3" fmla="*/ 3357143 w 3468305"/>
                <a:gd name="connsiteY3" fmla="*/ 217403 h 2943811"/>
                <a:gd name="connsiteX4" fmla="*/ 3282963 w 3468305"/>
                <a:gd name="connsiteY4" fmla="*/ 312027 h 2943811"/>
                <a:gd name="connsiteX5" fmla="*/ 3079184 w 3468305"/>
                <a:gd name="connsiteY5" fmla="*/ 516758 h 2943811"/>
                <a:gd name="connsiteX6" fmla="*/ 1287989 w 3468305"/>
                <a:gd name="connsiteY6" fmla="*/ 2160455 h 2943811"/>
                <a:gd name="connsiteX7" fmla="*/ 967315 w 3468305"/>
                <a:gd name="connsiteY7" fmla="*/ 2447240 h 2943811"/>
                <a:gd name="connsiteX8" fmla="*/ 810307 w 3468305"/>
                <a:gd name="connsiteY8" fmla="*/ 2580443 h 2943811"/>
                <a:gd name="connsiteX9" fmla="*/ 711728 w 3468305"/>
                <a:gd name="connsiteY9" fmla="*/ 2661815 h 2943811"/>
                <a:gd name="connsiteX10" fmla="*/ 614097 w 3468305"/>
                <a:gd name="connsiteY10" fmla="*/ 2725441 h 2943811"/>
                <a:gd name="connsiteX11" fmla="*/ 560124 w 3468305"/>
                <a:gd name="connsiteY11" fmla="*/ 2771823 h 2943811"/>
                <a:gd name="connsiteX12" fmla="*/ 488686 w 3468305"/>
                <a:gd name="connsiteY12" fmla="*/ 2812443 h 2943811"/>
                <a:gd name="connsiteX13" fmla="*/ 439736 w 3468305"/>
                <a:gd name="connsiteY13" fmla="*/ 2839875 h 2943811"/>
                <a:gd name="connsiteX14" fmla="*/ 387350 w 3468305"/>
                <a:gd name="connsiteY14" fmla="*/ 2862006 h 2943811"/>
                <a:gd name="connsiteX15" fmla="*/ 248179 w 3468305"/>
                <a:gd name="connsiteY15" fmla="*/ 2915192 h 2943811"/>
                <a:gd name="connsiteX16" fmla="*/ 174362 w 3468305"/>
                <a:gd name="connsiteY16" fmla="*/ 2922362 h 2943811"/>
                <a:gd name="connsiteX17" fmla="*/ 93399 w 3468305"/>
                <a:gd name="connsiteY17" fmla="*/ 2929528 h 2943811"/>
                <a:gd name="connsiteX18" fmla="*/ 0 w 3468305"/>
                <a:gd name="connsiteY18" fmla="*/ 2939087 h 2943811"/>
                <a:gd name="connsiteX19" fmla="*/ 12042 w 3468305"/>
                <a:gd name="connsiteY19" fmla="*/ 2839665 h 2943811"/>
                <a:gd name="connsiteX20" fmla="*/ 254475 w 3468305"/>
                <a:gd name="connsiteY20" fmla="*/ 2806135 h 2943811"/>
                <a:gd name="connsiteX21" fmla="*/ 457728 w 3468305"/>
                <a:gd name="connsiteY21" fmla="*/ 2706706 h 2943811"/>
                <a:gd name="connsiteX22" fmla="*/ 582082 w 3468305"/>
                <a:gd name="connsiteY22" fmla="*/ 2632767 h 2943811"/>
                <a:gd name="connsiteX23" fmla="*/ 644388 w 3468305"/>
                <a:gd name="connsiteY23" fmla="*/ 2561911 h 2943811"/>
                <a:gd name="connsiteX24" fmla="*/ 754590 w 3468305"/>
                <a:gd name="connsiteY24" fmla="*/ 2472733 h 2943811"/>
                <a:gd name="connsiteX25" fmla="*/ 868889 w 3468305"/>
                <a:gd name="connsiteY25" fmla="*/ 2399443 h 2943811"/>
                <a:gd name="connsiteX26" fmla="*/ 1097489 w 3468305"/>
                <a:gd name="connsiteY26" fmla="*/ 2185947 h 2943811"/>
                <a:gd name="connsiteX27" fmla="*/ 2757332 w 3468305"/>
                <a:gd name="connsiteY27" fmla="*/ 690563 h 2943811"/>
                <a:gd name="connsiteX28" fmla="*/ 2924019 w 3468305"/>
                <a:gd name="connsiteY28" fmla="*/ 530679 h 2943811"/>
                <a:gd name="connsiteX29" fmla="*/ 3067272 w 3468305"/>
                <a:gd name="connsiteY29" fmla="*/ 394607 h 2943811"/>
                <a:gd name="connsiteX30" fmla="*/ 3199942 w 3468305"/>
                <a:gd name="connsiteY30" fmla="*/ 254373 h 2943811"/>
                <a:gd name="connsiteX31" fmla="*/ 3267600 w 3468305"/>
                <a:gd name="connsiteY31" fmla="*/ 166688 h 2943811"/>
                <a:gd name="connsiteX32" fmla="*/ 3316542 w 3468305"/>
                <a:gd name="connsiteY32" fmla="*/ 81957 h 2943811"/>
                <a:gd name="connsiteX33" fmla="*/ 3359448 w 3468305"/>
                <a:gd name="connsiteY33" fmla="*/ 0 h 2943811"/>
                <a:gd name="connsiteX0" fmla="*/ 3359448 w 3468305"/>
                <a:gd name="connsiteY0" fmla="*/ 0 h 2943811"/>
                <a:gd name="connsiteX1" fmla="*/ 3468305 w 3468305"/>
                <a:gd name="connsiteY1" fmla="*/ 0 h 2943811"/>
                <a:gd name="connsiteX2" fmla="*/ 3407073 w 3468305"/>
                <a:gd name="connsiteY2" fmla="*/ 112259 h 2943811"/>
                <a:gd name="connsiteX3" fmla="*/ 3357143 w 3468305"/>
                <a:gd name="connsiteY3" fmla="*/ 217403 h 2943811"/>
                <a:gd name="connsiteX4" fmla="*/ 3282963 w 3468305"/>
                <a:gd name="connsiteY4" fmla="*/ 312027 h 2943811"/>
                <a:gd name="connsiteX5" fmla="*/ 3079184 w 3468305"/>
                <a:gd name="connsiteY5" fmla="*/ 516758 h 2943811"/>
                <a:gd name="connsiteX6" fmla="*/ 1287989 w 3468305"/>
                <a:gd name="connsiteY6" fmla="*/ 2160455 h 2943811"/>
                <a:gd name="connsiteX7" fmla="*/ 967315 w 3468305"/>
                <a:gd name="connsiteY7" fmla="*/ 2447240 h 2943811"/>
                <a:gd name="connsiteX8" fmla="*/ 810307 w 3468305"/>
                <a:gd name="connsiteY8" fmla="*/ 2580443 h 2943811"/>
                <a:gd name="connsiteX9" fmla="*/ 711728 w 3468305"/>
                <a:gd name="connsiteY9" fmla="*/ 2661815 h 2943811"/>
                <a:gd name="connsiteX10" fmla="*/ 614097 w 3468305"/>
                <a:gd name="connsiteY10" fmla="*/ 2725441 h 2943811"/>
                <a:gd name="connsiteX11" fmla="*/ 560124 w 3468305"/>
                <a:gd name="connsiteY11" fmla="*/ 2771823 h 2943811"/>
                <a:gd name="connsiteX12" fmla="*/ 488686 w 3468305"/>
                <a:gd name="connsiteY12" fmla="*/ 2812443 h 2943811"/>
                <a:gd name="connsiteX13" fmla="*/ 439736 w 3468305"/>
                <a:gd name="connsiteY13" fmla="*/ 2839875 h 2943811"/>
                <a:gd name="connsiteX14" fmla="*/ 387350 w 3468305"/>
                <a:gd name="connsiteY14" fmla="*/ 2862006 h 2943811"/>
                <a:gd name="connsiteX15" fmla="*/ 276754 w 3468305"/>
                <a:gd name="connsiteY15" fmla="*/ 2908023 h 2943811"/>
                <a:gd name="connsiteX16" fmla="*/ 174362 w 3468305"/>
                <a:gd name="connsiteY16" fmla="*/ 2922362 h 2943811"/>
                <a:gd name="connsiteX17" fmla="*/ 93399 w 3468305"/>
                <a:gd name="connsiteY17" fmla="*/ 2929528 h 2943811"/>
                <a:gd name="connsiteX18" fmla="*/ 0 w 3468305"/>
                <a:gd name="connsiteY18" fmla="*/ 2939087 h 2943811"/>
                <a:gd name="connsiteX19" fmla="*/ 12042 w 3468305"/>
                <a:gd name="connsiteY19" fmla="*/ 2839665 h 2943811"/>
                <a:gd name="connsiteX20" fmla="*/ 254475 w 3468305"/>
                <a:gd name="connsiteY20" fmla="*/ 2806135 h 2943811"/>
                <a:gd name="connsiteX21" fmla="*/ 457728 w 3468305"/>
                <a:gd name="connsiteY21" fmla="*/ 2706706 h 2943811"/>
                <a:gd name="connsiteX22" fmla="*/ 582082 w 3468305"/>
                <a:gd name="connsiteY22" fmla="*/ 2632767 h 2943811"/>
                <a:gd name="connsiteX23" fmla="*/ 644388 w 3468305"/>
                <a:gd name="connsiteY23" fmla="*/ 2561911 h 2943811"/>
                <a:gd name="connsiteX24" fmla="*/ 754590 w 3468305"/>
                <a:gd name="connsiteY24" fmla="*/ 2472733 h 2943811"/>
                <a:gd name="connsiteX25" fmla="*/ 868889 w 3468305"/>
                <a:gd name="connsiteY25" fmla="*/ 2399443 h 2943811"/>
                <a:gd name="connsiteX26" fmla="*/ 1097489 w 3468305"/>
                <a:gd name="connsiteY26" fmla="*/ 2185947 h 2943811"/>
                <a:gd name="connsiteX27" fmla="*/ 2757332 w 3468305"/>
                <a:gd name="connsiteY27" fmla="*/ 690563 h 2943811"/>
                <a:gd name="connsiteX28" fmla="*/ 2924019 w 3468305"/>
                <a:gd name="connsiteY28" fmla="*/ 530679 h 2943811"/>
                <a:gd name="connsiteX29" fmla="*/ 3067272 w 3468305"/>
                <a:gd name="connsiteY29" fmla="*/ 394607 h 2943811"/>
                <a:gd name="connsiteX30" fmla="*/ 3199942 w 3468305"/>
                <a:gd name="connsiteY30" fmla="*/ 254373 h 2943811"/>
                <a:gd name="connsiteX31" fmla="*/ 3267600 w 3468305"/>
                <a:gd name="connsiteY31" fmla="*/ 166688 h 2943811"/>
                <a:gd name="connsiteX32" fmla="*/ 3316542 w 3468305"/>
                <a:gd name="connsiteY32" fmla="*/ 81957 h 2943811"/>
                <a:gd name="connsiteX33" fmla="*/ 3359448 w 3468305"/>
                <a:gd name="connsiteY33" fmla="*/ 0 h 2943811"/>
                <a:gd name="connsiteX0" fmla="*/ 3359448 w 3468305"/>
                <a:gd name="connsiteY0" fmla="*/ 0 h 2943811"/>
                <a:gd name="connsiteX1" fmla="*/ 3468305 w 3468305"/>
                <a:gd name="connsiteY1" fmla="*/ 0 h 2943811"/>
                <a:gd name="connsiteX2" fmla="*/ 3407073 w 3468305"/>
                <a:gd name="connsiteY2" fmla="*/ 112259 h 2943811"/>
                <a:gd name="connsiteX3" fmla="*/ 3357143 w 3468305"/>
                <a:gd name="connsiteY3" fmla="*/ 217403 h 2943811"/>
                <a:gd name="connsiteX4" fmla="*/ 3282963 w 3468305"/>
                <a:gd name="connsiteY4" fmla="*/ 312027 h 2943811"/>
                <a:gd name="connsiteX5" fmla="*/ 3079184 w 3468305"/>
                <a:gd name="connsiteY5" fmla="*/ 516758 h 2943811"/>
                <a:gd name="connsiteX6" fmla="*/ 1287989 w 3468305"/>
                <a:gd name="connsiteY6" fmla="*/ 2160455 h 2943811"/>
                <a:gd name="connsiteX7" fmla="*/ 967315 w 3468305"/>
                <a:gd name="connsiteY7" fmla="*/ 2447240 h 2943811"/>
                <a:gd name="connsiteX8" fmla="*/ 810307 w 3468305"/>
                <a:gd name="connsiteY8" fmla="*/ 2580443 h 2943811"/>
                <a:gd name="connsiteX9" fmla="*/ 711728 w 3468305"/>
                <a:gd name="connsiteY9" fmla="*/ 2661815 h 2943811"/>
                <a:gd name="connsiteX10" fmla="*/ 614097 w 3468305"/>
                <a:gd name="connsiteY10" fmla="*/ 2725441 h 2943811"/>
                <a:gd name="connsiteX11" fmla="*/ 560124 w 3468305"/>
                <a:gd name="connsiteY11" fmla="*/ 2771823 h 2943811"/>
                <a:gd name="connsiteX12" fmla="*/ 488686 w 3468305"/>
                <a:gd name="connsiteY12" fmla="*/ 2812443 h 2943811"/>
                <a:gd name="connsiteX13" fmla="*/ 439736 w 3468305"/>
                <a:gd name="connsiteY13" fmla="*/ 2839875 h 2943811"/>
                <a:gd name="connsiteX14" fmla="*/ 365919 w 3468305"/>
                <a:gd name="connsiteY14" fmla="*/ 2873955 h 2943811"/>
                <a:gd name="connsiteX15" fmla="*/ 276754 w 3468305"/>
                <a:gd name="connsiteY15" fmla="*/ 2908023 h 2943811"/>
                <a:gd name="connsiteX16" fmla="*/ 174362 w 3468305"/>
                <a:gd name="connsiteY16" fmla="*/ 2922362 h 2943811"/>
                <a:gd name="connsiteX17" fmla="*/ 93399 w 3468305"/>
                <a:gd name="connsiteY17" fmla="*/ 2929528 h 2943811"/>
                <a:gd name="connsiteX18" fmla="*/ 0 w 3468305"/>
                <a:gd name="connsiteY18" fmla="*/ 2939087 h 2943811"/>
                <a:gd name="connsiteX19" fmla="*/ 12042 w 3468305"/>
                <a:gd name="connsiteY19" fmla="*/ 2839665 h 2943811"/>
                <a:gd name="connsiteX20" fmla="*/ 254475 w 3468305"/>
                <a:gd name="connsiteY20" fmla="*/ 2806135 h 2943811"/>
                <a:gd name="connsiteX21" fmla="*/ 457728 w 3468305"/>
                <a:gd name="connsiteY21" fmla="*/ 2706706 h 2943811"/>
                <a:gd name="connsiteX22" fmla="*/ 582082 w 3468305"/>
                <a:gd name="connsiteY22" fmla="*/ 2632767 h 2943811"/>
                <a:gd name="connsiteX23" fmla="*/ 644388 w 3468305"/>
                <a:gd name="connsiteY23" fmla="*/ 2561911 h 2943811"/>
                <a:gd name="connsiteX24" fmla="*/ 754590 w 3468305"/>
                <a:gd name="connsiteY24" fmla="*/ 2472733 h 2943811"/>
                <a:gd name="connsiteX25" fmla="*/ 868889 w 3468305"/>
                <a:gd name="connsiteY25" fmla="*/ 2399443 h 2943811"/>
                <a:gd name="connsiteX26" fmla="*/ 1097489 w 3468305"/>
                <a:gd name="connsiteY26" fmla="*/ 2185947 h 2943811"/>
                <a:gd name="connsiteX27" fmla="*/ 2757332 w 3468305"/>
                <a:gd name="connsiteY27" fmla="*/ 690563 h 2943811"/>
                <a:gd name="connsiteX28" fmla="*/ 2924019 w 3468305"/>
                <a:gd name="connsiteY28" fmla="*/ 530679 h 2943811"/>
                <a:gd name="connsiteX29" fmla="*/ 3067272 w 3468305"/>
                <a:gd name="connsiteY29" fmla="*/ 394607 h 2943811"/>
                <a:gd name="connsiteX30" fmla="*/ 3199942 w 3468305"/>
                <a:gd name="connsiteY30" fmla="*/ 254373 h 2943811"/>
                <a:gd name="connsiteX31" fmla="*/ 3267600 w 3468305"/>
                <a:gd name="connsiteY31" fmla="*/ 166688 h 2943811"/>
                <a:gd name="connsiteX32" fmla="*/ 3316542 w 3468305"/>
                <a:gd name="connsiteY32" fmla="*/ 81957 h 2943811"/>
                <a:gd name="connsiteX33" fmla="*/ 3359448 w 3468305"/>
                <a:gd name="connsiteY33" fmla="*/ 0 h 2943811"/>
                <a:gd name="connsiteX0" fmla="*/ 3359448 w 3468305"/>
                <a:gd name="connsiteY0" fmla="*/ 0 h 2943811"/>
                <a:gd name="connsiteX1" fmla="*/ 3468305 w 3468305"/>
                <a:gd name="connsiteY1" fmla="*/ 0 h 2943811"/>
                <a:gd name="connsiteX2" fmla="*/ 3407073 w 3468305"/>
                <a:gd name="connsiteY2" fmla="*/ 112259 h 2943811"/>
                <a:gd name="connsiteX3" fmla="*/ 3357143 w 3468305"/>
                <a:gd name="connsiteY3" fmla="*/ 217403 h 2943811"/>
                <a:gd name="connsiteX4" fmla="*/ 3282963 w 3468305"/>
                <a:gd name="connsiteY4" fmla="*/ 312027 h 2943811"/>
                <a:gd name="connsiteX5" fmla="*/ 3079184 w 3468305"/>
                <a:gd name="connsiteY5" fmla="*/ 516758 h 2943811"/>
                <a:gd name="connsiteX6" fmla="*/ 1287989 w 3468305"/>
                <a:gd name="connsiteY6" fmla="*/ 2160455 h 2943811"/>
                <a:gd name="connsiteX7" fmla="*/ 967315 w 3468305"/>
                <a:gd name="connsiteY7" fmla="*/ 2447240 h 2943811"/>
                <a:gd name="connsiteX8" fmla="*/ 810307 w 3468305"/>
                <a:gd name="connsiteY8" fmla="*/ 2580443 h 2943811"/>
                <a:gd name="connsiteX9" fmla="*/ 711728 w 3468305"/>
                <a:gd name="connsiteY9" fmla="*/ 2661815 h 2943811"/>
                <a:gd name="connsiteX10" fmla="*/ 614097 w 3468305"/>
                <a:gd name="connsiteY10" fmla="*/ 2725441 h 2943811"/>
                <a:gd name="connsiteX11" fmla="*/ 560124 w 3468305"/>
                <a:gd name="connsiteY11" fmla="*/ 2771823 h 2943811"/>
                <a:gd name="connsiteX12" fmla="*/ 488686 w 3468305"/>
                <a:gd name="connsiteY12" fmla="*/ 2812443 h 2943811"/>
                <a:gd name="connsiteX13" fmla="*/ 439736 w 3468305"/>
                <a:gd name="connsiteY13" fmla="*/ 2839875 h 2943811"/>
                <a:gd name="connsiteX14" fmla="*/ 365919 w 3468305"/>
                <a:gd name="connsiteY14" fmla="*/ 2873955 h 2943811"/>
                <a:gd name="connsiteX15" fmla="*/ 319616 w 3468305"/>
                <a:gd name="connsiteY15" fmla="*/ 2843506 h 2943811"/>
                <a:gd name="connsiteX16" fmla="*/ 174362 w 3468305"/>
                <a:gd name="connsiteY16" fmla="*/ 2922362 h 2943811"/>
                <a:gd name="connsiteX17" fmla="*/ 93399 w 3468305"/>
                <a:gd name="connsiteY17" fmla="*/ 2929528 h 2943811"/>
                <a:gd name="connsiteX18" fmla="*/ 0 w 3468305"/>
                <a:gd name="connsiteY18" fmla="*/ 2939087 h 2943811"/>
                <a:gd name="connsiteX19" fmla="*/ 12042 w 3468305"/>
                <a:gd name="connsiteY19" fmla="*/ 2839665 h 2943811"/>
                <a:gd name="connsiteX20" fmla="*/ 254475 w 3468305"/>
                <a:gd name="connsiteY20" fmla="*/ 2806135 h 2943811"/>
                <a:gd name="connsiteX21" fmla="*/ 457728 w 3468305"/>
                <a:gd name="connsiteY21" fmla="*/ 2706706 h 2943811"/>
                <a:gd name="connsiteX22" fmla="*/ 582082 w 3468305"/>
                <a:gd name="connsiteY22" fmla="*/ 2632767 h 2943811"/>
                <a:gd name="connsiteX23" fmla="*/ 644388 w 3468305"/>
                <a:gd name="connsiteY23" fmla="*/ 2561911 h 2943811"/>
                <a:gd name="connsiteX24" fmla="*/ 754590 w 3468305"/>
                <a:gd name="connsiteY24" fmla="*/ 2472733 h 2943811"/>
                <a:gd name="connsiteX25" fmla="*/ 868889 w 3468305"/>
                <a:gd name="connsiteY25" fmla="*/ 2399443 h 2943811"/>
                <a:gd name="connsiteX26" fmla="*/ 1097489 w 3468305"/>
                <a:gd name="connsiteY26" fmla="*/ 2185947 h 2943811"/>
                <a:gd name="connsiteX27" fmla="*/ 2757332 w 3468305"/>
                <a:gd name="connsiteY27" fmla="*/ 690563 h 2943811"/>
                <a:gd name="connsiteX28" fmla="*/ 2924019 w 3468305"/>
                <a:gd name="connsiteY28" fmla="*/ 530679 h 2943811"/>
                <a:gd name="connsiteX29" fmla="*/ 3067272 w 3468305"/>
                <a:gd name="connsiteY29" fmla="*/ 394607 h 2943811"/>
                <a:gd name="connsiteX30" fmla="*/ 3199942 w 3468305"/>
                <a:gd name="connsiteY30" fmla="*/ 254373 h 2943811"/>
                <a:gd name="connsiteX31" fmla="*/ 3267600 w 3468305"/>
                <a:gd name="connsiteY31" fmla="*/ 166688 h 2943811"/>
                <a:gd name="connsiteX32" fmla="*/ 3316542 w 3468305"/>
                <a:gd name="connsiteY32" fmla="*/ 81957 h 2943811"/>
                <a:gd name="connsiteX33" fmla="*/ 3359448 w 3468305"/>
                <a:gd name="connsiteY33" fmla="*/ 0 h 2943811"/>
                <a:gd name="connsiteX0" fmla="*/ 3359448 w 3468305"/>
                <a:gd name="connsiteY0" fmla="*/ 0 h 2943811"/>
                <a:gd name="connsiteX1" fmla="*/ 3468305 w 3468305"/>
                <a:gd name="connsiteY1" fmla="*/ 0 h 2943811"/>
                <a:gd name="connsiteX2" fmla="*/ 3407073 w 3468305"/>
                <a:gd name="connsiteY2" fmla="*/ 112259 h 2943811"/>
                <a:gd name="connsiteX3" fmla="*/ 3357143 w 3468305"/>
                <a:gd name="connsiteY3" fmla="*/ 217403 h 2943811"/>
                <a:gd name="connsiteX4" fmla="*/ 3282963 w 3468305"/>
                <a:gd name="connsiteY4" fmla="*/ 312027 h 2943811"/>
                <a:gd name="connsiteX5" fmla="*/ 3079184 w 3468305"/>
                <a:gd name="connsiteY5" fmla="*/ 516758 h 2943811"/>
                <a:gd name="connsiteX6" fmla="*/ 1287989 w 3468305"/>
                <a:gd name="connsiteY6" fmla="*/ 2160455 h 2943811"/>
                <a:gd name="connsiteX7" fmla="*/ 967315 w 3468305"/>
                <a:gd name="connsiteY7" fmla="*/ 2447240 h 2943811"/>
                <a:gd name="connsiteX8" fmla="*/ 810307 w 3468305"/>
                <a:gd name="connsiteY8" fmla="*/ 2580443 h 2943811"/>
                <a:gd name="connsiteX9" fmla="*/ 711728 w 3468305"/>
                <a:gd name="connsiteY9" fmla="*/ 2661815 h 2943811"/>
                <a:gd name="connsiteX10" fmla="*/ 614097 w 3468305"/>
                <a:gd name="connsiteY10" fmla="*/ 2725441 h 2943811"/>
                <a:gd name="connsiteX11" fmla="*/ 560124 w 3468305"/>
                <a:gd name="connsiteY11" fmla="*/ 2771823 h 2943811"/>
                <a:gd name="connsiteX12" fmla="*/ 488686 w 3468305"/>
                <a:gd name="connsiteY12" fmla="*/ 2812443 h 2943811"/>
                <a:gd name="connsiteX13" fmla="*/ 439736 w 3468305"/>
                <a:gd name="connsiteY13" fmla="*/ 2839875 h 2943811"/>
                <a:gd name="connsiteX14" fmla="*/ 365919 w 3468305"/>
                <a:gd name="connsiteY14" fmla="*/ 2873955 h 2943811"/>
                <a:gd name="connsiteX15" fmla="*/ 291041 w 3468305"/>
                <a:gd name="connsiteY15" fmla="*/ 2896075 h 2943811"/>
                <a:gd name="connsiteX16" fmla="*/ 174362 w 3468305"/>
                <a:gd name="connsiteY16" fmla="*/ 2922362 h 2943811"/>
                <a:gd name="connsiteX17" fmla="*/ 93399 w 3468305"/>
                <a:gd name="connsiteY17" fmla="*/ 2929528 h 2943811"/>
                <a:gd name="connsiteX18" fmla="*/ 0 w 3468305"/>
                <a:gd name="connsiteY18" fmla="*/ 2939087 h 2943811"/>
                <a:gd name="connsiteX19" fmla="*/ 12042 w 3468305"/>
                <a:gd name="connsiteY19" fmla="*/ 2839665 h 2943811"/>
                <a:gd name="connsiteX20" fmla="*/ 254475 w 3468305"/>
                <a:gd name="connsiteY20" fmla="*/ 2806135 h 2943811"/>
                <a:gd name="connsiteX21" fmla="*/ 457728 w 3468305"/>
                <a:gd name="connsiteY21" fmla="*/ 2706706 h 2943811"/>
                <a:gd name="connsiteX22" fmla="*/ 582082 w 3468305"/>
                <a:gd name="connsiteY22" fmla="*/ 2632767 h 2943811"/>
                <a:gd name="connsiteX23" fmla="*/ 644388 w 3468305"/>
                <a:gd name="connsiteY23" fmla="*/ 2561911 h 2943811"/>
                <a:gd name="connsiteX24" fmla="*/ 754590 w 3468305"/>
                <a:gd name="connsiteY24" fmla="*/ 2472733 h 2943811"/>
                <a:gd name="connsiteX25" fmla="*/ 868889 w 3468305"/>
                <a:gd name="connsiteY25" fmla="*/ 2399443 h 2943811"/>
                <a:gd name="connsiteX26" fmla="*/ 1097489 w 3468305"/>
                <a:gd name="connsiteY26" fmla="*/ 2185947 h 2943811"/>
                <a:gd name="connsiteX27" fmla="*/ 2757332 w 3468305"/>
                <a:gd name="connsiteY27" fmla="*/ 690563 h 2943811"/>
                <a:gd name="connsiteX28" fmla="*/ 2924019 w 3468305"/>
                <a:gd name="connsiteY28" fmla="*/ 530679 h 2943811"/>
                <a:gd name="connsiteX29" fmla="*/ 3067272 w 3468305"/>
                <a:gd name="connsiteY29" fmla="*/ 394607 h 2943811"/>
                <a:gd name="connsiteX30" fmla="*/ 3199942 w 3468305"/>
                <a:gd name="connsiteY30" fmla="*/ 254373 h 2943811"/>
                <a:gd name="connsiteX31" fmla="*/ 3267600 w 3468305"/>
                <a:gd name="connsiteY31" fmla="*/ 166688 h 2943811"/>
                <a:gd name="connsiteX32" fmla="*/ 3316542 w 3468305"/>
                <a:gd name="connsiteY32" fmla="*/ 81957 h 2943811"/>
                <a:gd name="connsiteX33" fmla="*/ 3359448 w 3468305"/>
                <a:gd name="connsiteY33" fmla="*/ 0 h 2943811"/>
                <a:gd name="connsiteX0" fmla="*/ 3540423 w 3649280"/>
                <a:gd name="connsiteY0" fmla="*/ 0 h 2938955"/>
                <a:gd name="connsiteX1" fmla="*/ 3649280 w 3649280"/>
                <a:gd name="connsiteY1" fmla="*/ 0 h 2938955"/>
                <a:gd name="connsiteX2" fmla="*/ 3588048 w 3649280"/>
                <a:gd name="connsiteY2" fmla="*/ 112259 h 2938955"/>
                <a:gd name="connsiteX3" fmla="*/ 3538118 w 3649280"/>
                <a:gd name="connsiteY3" fmla="*/ 217403 h 2938955"/>
                <a:gd name="connsiteX4" fmla="*/ 3463938 w 3649280"/>
                <a:gd name="connsiteY4" fmla="*/ 312027 h 2938955"/>
                <a:gd name="connsiteX5" fmla="*/ 3260159 w 3649280"/>
                <a:gd name="connsiteY5" fmla="*/ 516758 h 2938955"/>
                <a:gd name="connsiteX6" fmla="*/ 1468964 w 3649280"/>
                <a:gd name="connsiteY6" fmla="*/ 2160455 h 2938955"/>
                <a:gd name="connsiteX7" fmla="*/ 1148290 w 3649280"/>
                <a:gd name="connsiteY7" fmla="*/ 2447240 h 2938955"/>
                <a:gd name="connsiteX8" fmla="*/ 991282 w 3649280"/>
                <a:gd name="connsiteY8" fmla="*/ 2580443 h 2938955"/>
                <a:gd name="connsiteX9" fmla="*/ 892703 w 3649280"/>
                <a:gd name="connsiteY9" fmla="*/ 2661815 h 2938955"/>
                <a:gd name="connsiteX10" fmla="*/ 795072 w 3649280"/>
                <a:gd name="connsiteY10" fmla="*/ 2725441 h 2938955"/>
                <a:gd name="connsiteX11" fmla="*/ 741099 w 3649280"/>
                <a:gd name="connsiteY11" fmla="*/ 2771823 h 2938955"/>
                <a:gd name="connsiteX12" fmla="*/ 669661 w 3649280"/>
                <a:gd name="connsiteY12" fmla="*/ 2812443 h 2938955"/>
                <a:gd name="connsiteX13" fmla="*/ 620711 w 3649280"/>
                <a:gd name="connsiteY13" fmla="*/ 2839875 h 2938955"/>
                <a:gd name="connsiteX14" fmla="*/ 546894 w 3649280"/>
                <a:gd name="connsiteY14" fmla="*/ 2873955 h 2938955"/>
                <a:gd name="connsiteX15" fmla="*/ 472016 w 3649280"/>
                <a:gd name="connsiteY15" fmla="*/ 2896075 h 2938955"/>
                <a:gd name="connsiteX16" fmla="*/ 355337 w 3649280"/>
                <a:gd name="connsiteY16" fmla="*/ 2922362 h 2938955"/>
                <a:gd name="connsiteX17" fmla="*/ 274374 w 3649280"/>
                <a:gd name="connsiteY17" fmla="*/ 2929528 h 2938955"/>
                <a:gd name="connsiteX18" fmla="*/ 0 w 3649280"/>
                <a:gd name="connsiteY18" fmla="*/ 2931919 h 2938955"/>
                <a:gd name="connsiteX19" fmla="*/ 193017 w 3649280"/>
                <a:gd name="connsiteY19" fmla="*/ 2839665 h 2938955"/>
                <a:gd name="connsiteX20" fmla="*/ 435450 w 3649280"/>
                <a:gd name="connsiteY20" fmla="*/ 2806135 h 2938955"/>
                <a:gd name="connsiteX21" fmla="*/ 638703 w 3649280"/>
                <a:gd name="connsiteY21" fmla="*/ 2706706 h 2938955"/>
                <a:gd name="connsiteX22" fmla="*/ 763057 w 3649280"/>
                <a:gd name="connsiteY22" fmla="*/ 2632767 h 2938955"/>
                <a:gd name="connsiteX23" fmla="*/ 825363 w 3649280"/>
                <a:gd name="connsiteY23" fmla="*/ 2561911 h 2938955"/>
                <a:gd name="connsiteX24" fmla="*/ 935565 w 3649280"/>
                <a:gd name="connsiteY24" fmla="*/ 2472733 h 2938955"/>
                <a:gd name="connsiteX25" fmla="*/ 1049864 w 3649280"/>
                <a:gd name="connsiteY25" fmla="*/ 2399443 h 2938955"/>
                <a:gd name="connsiteX26" fmla="*/ 1278464 w 3649280"/>
                <a:gd name="connsiteY26" fmla="*/ 2185947 h 2938955"/>
                <a:gd name="connsiteX27" fmla="*/ 2938307 w 3649280"/>
                <a:gd name="connsiteY27" fmla="*/ 690563 h 2938955"/>
                <a:gd name="connsiteX28" fmla="*/ 3104994 w 3649280"/>
                <a:gd name="connsiteY28" fmla="*/ 530679 h 2938955"/>
                <a:gd name="connsiteX29" fmla="*/ 3248247 w 3649280"/>
                <a:gd name="connsiteY29" fmla="*/ 394607 h 2938955"/>
                <a:gd name="connsiteX30" fmla="*/ 3380917 w 3649280"/>
                <a:gd name="connsiteY30" fmla="*/ 254373 h 2938955"/>
                <a:gd name="connsiteX31" fmla="*/ 3448575 w 3649280"/>
                <a:gd name="connsiteY31" fmla="*/ 166688 h 2938955"/>
                <a:gd name="connsiteX32" fmla="*/ 3497517 w 3649280"/>
                <a:gd name="connsiteY32" fmla="*/ 81957 h 2938955"/>
                <a:gd name="connsiteX33" fmla="*/ 3540423 w 3649280"/>
                <a:gd name="connsiteY33" fmla="*/ 0 h 2938955"/>
                <a:gd name="connsiteX0" fmla="*/ 3540423 w 3649280"/>
                <a:gd name="connsiteY0" fmla="*/ 0 h 2941389"/>
                <a:gd name="connsiteX1" fmla="*/ 3649280 w 3649280"/>
                <a:gd name="connsiteY1" fmla="*/ 0 h 2941389"/>
                <a:gd name="connsiteX2" fmla="*/ 3588048 w 3649280"/>
                <a:gd name="connsiteY2" fmla="*/ 112259 h 2941389"/>
                <a:gd name="connsiteX3" fmla="*/ 3538118 w 3649280"/>
                <a:gd name="connsiteY3" fmla="*/ 217403 h 2941389"/>
                <a:gd name="connsiteX4" fmla="*/ 3463938 w 3649280"/>
                <a:gd name="connsiteY4" fmla="*/ 312027 h 2941389"/>
                <a:gd name="connsiteX5" fmla="*/ 3260159 w 3649280"/>
                <a:gd name="connsiteY5" fmla="*/ 516758 h 2941389"/>
                <a:gd name="connsiteX6" fmla="*/ 1468964 w 3649280"/>
                <a:gd name="connsiteY6" fmla="*/ 2160455 h 2941389"/>
                <a:gd name="connsiteX7" fmla="*/ 1148290 w 3649280"/>
                <a:gd name="connsiteY7" fmla="*/ 2447240 h 2941389"/>
                <a:gd name="connsiteX8" fmla="*/ 991282 w 3649280"/>
                <a:gd name="connsiteY8" fmla="*/ 2580443 h 2941389"/>
                <a:gd name="connsiteX9" fmla="*/ 892703 w 3649280"/>
                <a:gd name="connsiteY9" fmla="*/ 2661815 h 2941389"/>
                <a:gd name="connsiteX10" fmla="*/ 795072 w 3649280"/>
                <a:gd name="connsiteY10" fmla="*/ 2725441 h 2941389"/>
                <a:gd name="connsiteX11" fmla="*/ 741099 w 3649280"/>
                <a:gd name="connsiteY11" fmla="*/ 2771823 h 2941389"/>
                <a:gd name="connsiteX12" fmla="*/ 669661 w 3649280"/>
                <a:gd name="connsiteY12" fmla="*/ 2812443 h 2941389"/>
                <a:gd name="connsiteX13" fmla="*/ 620711 w 3649280"/>
                <a:gd name="connsiteY13" fmla="*/ 2839875 h 2941389"/>
                <a:gd name="connsiteX14" fmla="*/ 546894 w 3649280"/>
                <a:gd name="connsiteY14" fmla="*/ 2873955 h 2941389"/>
                <a:gd name="connsiteX15" fmla="*/ 472016 w 3649280"/>
                <a:gd name="connsiteY15" fmla="*/ 2896075 h 2941389"/>
                <a:gd name="connsiteX16" fmla="*/ 355337 w 3649280"/>
                <a:gd name="connsiteY16" fmla="*/ 2922362 h 2941389"/>
                <a:gd name="connsiteX17" fmla="*/ 162455 w 3649280"/>
                <a:gd name="connsiteY17" fmla="*/ 2934308 h 2941389"/>
                <a:gd name="connsiteX18" fmla="*/ 0 w 3649280"/>
                <a:gd name="connsiteY18" fmla="*/ 2931919 h 2941389"/>
                <a:gd name="connsiteX19" fmla="*/ 193017 w 3649280"/>
                <a:gd name="connsiteY19" fmla="*/ 2839665 h 2941389"/>
                <a:gd name="connsiteX20" fmla="*/ 435450 w 3649280"/>
                <a:gd name="connsiteY20" fmla="*/ 2806135 h 2941389"/>
                <a:gd name="connsiteX21" fmla="*/ 638703 w 3649280"/>
                <a:gd name="connsiteY21" fmla="*/ 2706706 h 2941389"/>
                <a:gd name="connsiteX22" fmla="*/ 763057 w 3649280"/>
                <a:gd name="connsiteY22" fmla="*/ 2632767 h 2941389"/>
                <a:gd name="connsiteX23" fmla="*/ 825363 w 3649280"/>
                <a:gd name="connsiteY23" fmla="*/ 2561911 h 2941389"/>
                <a:gd name="connsiteX24" fmla="*/ 935565 w 3649280"/>
                <a:gd name="connsiteY24" fmla="*/ 2472733 h 2941389"/>
                <a:gd name="connsiteX25" fmla="*/ 1049864 w 3649280"/>
                <a:gd name="connsiteY25" fmla="*/ 2399443 h 2941389"/>
                <a:gd name="connsiteX26" fmla="*/ 1278464 w 3649280"/>
                <a:gd name="connsiteY26" fmla="*/ 2185947 h 2941389"/>
                <a:gd name="connsiteX27" fmla="*/ 2938307 w 3649280"/>
                <a:gd name="connsiteY27" fmla="*/ 690563 h 2941389"/>
                <a:gd name="connsiteX28" fmla="*/ 3104994 w 3649280"/>
                <a:gd name="connsiteY28" fmla="*/ 530679 h 2941389"/>
                <a:gd name="connsiteX29" fmla="*/ 3248247 w 3649280"/>
                <a:gd name="connsiteY29" fmla="*/ 394607 h 2941389"/>
                <a:gd name="connsiteX30" fmla="*/ 3380917 w 3649280"/>
                <a:gd name="connsiteY30" fmla="*/ 254373 h 2941389"/>
                <a:gd name="connsiteX31" fmla="*/ 3448575 w 3649280"/>
                <a:gd name="connsiteY31" fmla="*/ 166688 h 2941389"/>
                <a:gd name="connsiteX32" fmla="*/ 3497517 w 3649280"/>
                <a:gd name="connsiteY32" fmla="*/ 81957 h 2941389"/>
                <a:gd name="connsiteX33" fmla="*/ 3540423 w 3649280"/>
                <a:gd name="connsiteY33" fmla="*/ 0 h 2941389"/>
                <a:gd name="connsiteX0" fmla="*/ 3540423 w 3649280"/>
                <a:gd name="connsiteY0" fmla="*/ 0 h 2941389"/>
                <a:gd name="connsiteX1" fmla="*/ 3649280 w 3649280"/>
                <a:gd name="connsiteY1" fmla="*/ 0 h 2941389"/>
                <a:gd name="connsiteX2" fmla="*/ 3588048 w 3649280"/>
                <a:gd name="connsiteY2" fmla="*/ 112259 h 2941389"/>
                <a:gd name="connsiteX3" fmla="*/ 3538118 w 3649280"/>
                <a:gd name="connsiteY3" fmla="*/ 217403 h 2941389"/>
                <a:gd name="connsiteX4" fmla="*/ 3463938 w 3649280"/>
                <a:gd name="connsiteY4" fmla="*/ 312027 h 2941389"/>
                <a:gd name="connsiteX5" fmla="*/ 3260159 w 3649280"/>
                <a:gd name="connsiteY5" fmla="*/ 516758 h 2941389"/>
                <a:gd name="connsiteX6" fmla="*/ 1468964 w 3649280"/>
                <a:gd name="connsiteY6" fmla="*/ 2160455 h 2941389"/>
                <a:gd name="connsiteX7" fmla="*/ 1148290 w 3649280"/>
                <a:gd name="connsiteY7" fmla="*/ 2447240 h 2941389"/>
                <a:gd name="connsiteX8" fmla="*/ 991282 w 3649280"/>
                <a:gd name="connsiteY8" fmla="*/ 2580443 h 2941389"/>
                <a:gd name="connsiteX9" fmla="*/ 892703 w 3649280"/>
                <a:gd name="connsiteY9" fmla="*/ 2661815 h 2941389"/>
                <a:gd name="connsiteX10" fmla="*/ 795072 w 3649280"/>
                <a:gd name="connsiteY10" fmla="*/ 2725441 h 2941389"/>
                <a:gd name="connsiteX11" fmla="*/ 741099 w 3649280"/>
                <a:gd name="connsiteY11" fmla="*/ 2771823 h 2941389"/>
                <a:gd name="connsiteX12" fmla="*/ 669661 w 3649280"/>
                <a:gd name="connsiteY12" fmla="*/ 2812443 h 2941389"/>
                <a:gd name="connsiteX13" fmla="*/ 620711 w 3649280"/>
                <a:gd name="connsiteY13" fmla="*/ 2839875 h 2941389"/>
                <a:gd name="connsiteX14" fmla="*/ 546894 w 3649280"/>
                <a:gd name="connsiteY14" fmla="*/ 2873955 h 2941389"/>
                <a:gd name="connsiteX15" fmla="*/ 472016 w 3649280"/>
                <a:gd name="connsiteY15" fmla="*/ 2896075 h 2941389"/>
                <a:gd name="connsiteX16" fmla="*/ 329143 w 3649280"/>
                <a:gd name="connsiteY16" fmla="*/ 2898468 h 2941389"/>
                <a:gd name="connsiteX17" fmla="*/ 162455 w 3649280"/>
                <a:gd name="connsiteY17" fmla="*/ 2934308 h 2941389"/>
                <a:gd name="connsiteX18" fmla="*/ 0 w 3649280"/>
                <a:gd name="connsiteY18" fmla="*/ 2931919 h 2941389"/>
                <a:gd name="connsiteX19" fmla="*/ 193017 w 3649280"/>
                <a:gd name="connsiteY19" fmla="*/ 2839665 h 2941389"/>
                <a:gd name="connsiteX20" fmla="*/ 435450 w 3649280"/>
                <a:gd name="connsiteY20" fmla="*/ 2806135 h 2941389"/>
                <a:gd name="connsiteX21" fmla="*/ 638703 w 3649280"/>
                <a:gd name="connsiteY21" fmla="*/ 2706706 h 2941389"/>
                <a:gd name="connsiteX22" fmla="*/ 763057 w 3649280"/>
                <a:gd name="connsiteY22" fmla="*/ 2632767 h 2941389"/>
                <a:gd name="connsiteX23" fmla="*/ 825363 w 3649280"/>
                <a:gd name="connsiteY23" fmla="*/ 2561911 h 2941389"/>
                <a:gd name="connsiteX24" fmla="*/ 935565 w 3649280"/>
                <a:gd name="connsiteY24" fmla="*/ 2472733 h 2941389"/>
                <a:gd name="connsiteX25" fmla="*/ 1049864 w 3649280"/>
                <a:gd name="connsiteY25" fmla="*/ 2399443 h 2941389"/>
                <a:gd name="connsiteX26" fmla="*/ 1278464 w 3649280"/>
                <a:gd name="connsiteY26" fmla="*/ 2185947 h 2941389"/>
                <a:gd name="connsiteX27" fmla="*/ 2938307 w 3649280"/>
                <a:gd name="connsiteY27" fmla="*/ 690563 h 2941389"/>
                <a:gd name="connsiteX28" fmla="*/ 3104994 w 3649280"/>
                <a:gd name="connsiteY28" fmla="*/ 530679 h 2941389"/>
                <a:gd name="connsiteX29" fmla="*/ 3248247 w 3649280"/>
                <a:gd name="connsiteY29" fmla="*/ 394607 h 2941389"/>
                <a:gd name="connsiteX30" fmla="*/ 3380917 w 3649280"/>
                <a:gd name="connsiteY30" fmla="*/ 254373 h 2941389"/>
                <a:gd name="connsiteX31" fmla="*/ 3448575 w 3649280"/>
                <a:gd name="connsiteY31" fmla="*/ 166688 h 2941389"/>
                <a:gd name="connsiteX32" fmla="*/ 3497517 w 3649280"/>
                <a:gd name="connsiteY32" fmla="*/ 81957 h 2941389"/>
                <a:gd name="connsiteX33" fmla="*/ 3540423 w 3649280"/>
                <a:gd name="connsiteY33" fmla="*/ 0 h 2941389"/>
                <a:gd name="connsiteX0" fmla="*/ 3540423 w 3649280"/>
                <a:gd name="connsiteY0" fmla="*/ 0 h 2941389"/>
                <a:gd name="connsiteX1" fmla="*/ 3649280 w 3649280"/>
                <a:gd name="connsiteY1" fmla="*/ 0 h 2941389"/>
                <a:gd name="connsiteX2" fmla="*/ 3588048 w 3649280"/>
                <a:gd name="connsiteY2" fmla="*/ 112259 h 2941389"/>
                <a:gd name="connsiteX3" fmla="*/ 3538118 w 3649280"/>
                <a:gd name="connsiteY3" fmla="*/ 217403 h 2941389"/>
                <a:gd name="connsiteX4" fmla="*/ 3463938 w 3649280"/>
                <a:gd name="connsiteY4" fmla="*/ 312027 h 2941389"/>
                <a:gd name="connsiteX5" fmla="*/ 3260159 w 3649280"/>
                <a:gd name="connsiteY5" fmla="*/ 516758 h 2941389"/>
                <a:gd name="connsiteX6" fmla="*/ 1468964 w 3649280"/>
                <a:gd name="connsiteY6" fmla="*/ 2160455 h 2941389"/>
                <a:gd name="connsiteX7" fmla="*/ 1148290 w 3649280"/>
                <a:gd name="connsiteY7" fmla="*/ 2447240 h 2941389"/>
                <a:gd name="connsiteX8" fmla="*/ 991282 w 3649280"/>
                <a:gd name="connsiteY8" fmla="*/ 2580443 h 2941389"/>
                <a:gd name="connsiteX9" fmla="*/ 892703 w 3649280"/>
                <a:gd name="connsiteY9" fmla="*/ 2661815 h 2941389"/>
                <a:gd name="connsiteX10" fmla="*/ 795072 w 3649280"/>
                <a:gd name="connsiteY10" fmla="*/ 2725441 h 2941389"/>
                <a:gd name="connsiteX11" fmla="*/ 741099 w 3649280"/>
                <a:gd name="connsiteY11" fmla="*/ 2771823 h 2941389"/>
                <a:gd name="connsiteX12" fmla="*/ 669661 w 3649280"/>
                <a:gd name="connsiteY12" fmla="*/ 2812443 h 2941389"/>
                <a:gd name="connsiteX13" fmla="*/ 620711 w 3649280"/>
                <a:gd name="connsiteY13" fmla="*/ 2839875 h 2941389"/>
                <a:gd name="connsiteX14" fmla="*/ 546894 w 3649280"/>
                <a:gd name="connsiteY14" fmla="*/ 2873955 h 2941389"/>
                <a:gd name="connsiteX15" fmla="*/ 472016 w 3649280"/>
                <a:gd name="connsiteY15" fmla="*/ 2896075 h 2941389"/>
                <a:gd name="connsiteX16" fmla="*/ 357718 w 3649280"/>
                <a:gd name="connsiteY16" fmla="*/ 2927142 h 2941389"/>
                <a:gd name="connsiteX17" fmla="*/ 162455 w 3649280"/>
                <a:gd name="connsiteY17" fmla="*/ 2934308 h 2941389"/>
                <a:gd name="connsiteX18" fmla="*/ 0 w 3649280"/>
                <a:gd name="connsiteY18" fmla="*/ 2931919 h 2941389"/>
                <a:gd name="connsiteX19" fmla="*/ 193017 w 3649280"/>
                <a:gd name="connsiteY19" fmla="*/ 2839665 h 2941389"/>
                <a:gd name="connsiteX20" fmla="*/ 435450 w 3649280"/>
                <a:gd name="connsiteY20" fmla="*/ 2806135 h 2941389"/>
                <a:gd name="connsiteX21" fmla="*/ 638703 w 3649280"/>
                <a:gd name="connsiteY21" fmla="*/ 2706706 h 2941389"/>
                <a:gd name="connsiteX22" fmla="*/ 763057 w 3649280"/>
                <a:gd name="connsiteY22" fmla="*/ 2632767 h 2941389"/>
                <a:gd name="connsiteX23" fmla="*/ 825363 w 3649280"/>
                <a:gd name="connsiteY23" fmla="*/ 2561911 h 2941389"/>
                <a:gd name="connsiteX24" fmla="*/ 935565 w 3649280"/>
                <a:gd name="connsiteY24" fmla="*/ 2472733 h 2941389"/>
                <a:gd name="connsiteX25" fmla="*/ 1049864 w 3649280"/>
                <a:gd name="connsiteY25" fmla="*/ 2399443 h 2941389"/>
                <a:gd name="connsiteX26" fmla="*/ 1278464 w 3649280"/>
                <a:gd name="connsiteY26" fmla="*/ 2185947 h 2941389"/>
                <a:gd name="connsiteX27" fmla="*/ 2938307 w 3649280"/>
                <a:gd name="connsiteY27" fmla="*/ 690563 h 2941389"/>
                <a:gd name="connsiteX28" fmla="*/ 3104994 w 3649280"/>
                <a:gd name="connsiteY28" fmla="*/ 530679 h 2941389"/>
                <a:gd name="connsiteX29" fmla="*/ 3248247 w 3649280"/>
                <a:gd name="connsiteY29" fmla="*/ 394607 h 2941389"/>
                <a:gd name="connsiteX30" fmla="*/ 3380917 w 3649280"/>
                <a:gd name="connsiteY30" fmla="*/ 254373 h 2941389"/>
                <a:gd name="connsiteX31" fmla="*/ 3448575 w 3649280"/>
                <a:gd name="connsiteY31" fmla="*/ 166688 h 2941389"/>
                <a:gd name="connsiteX32" fmla="*/ 3497517 w 3649280"/>
                <a:gd name="connsiteY32" fmla="*/ 81957 h 2941389"/>
                <a:gd name="connsiteX33" fmla="*/ 3540423 w 3649280"/>
                <a:gd name="connsiteY33" fmla="*/ 0 h 2941389"/>
                <a:gd name="connsiteX0" fmla="*/ 3540423 w 3649280"/>
                <a:gd name="connsiteY0" fmla="*/ 0 h 2941389"/>
                <a:gd name="connsiteX1" fmla="*/ 3649280 w 3649280"/>
                <a:gd name="connsiteY1" fmla="*/ 0 h 2941389"/>
                <a:gd name="connsiteX2" fmla="*/ 3588048 w 3649280"/>
                <a:gd name="connsiteY2" fmla="*/ 112259 h 2941389"/>
                <a:gd name="connsiteX3" fmla="*/ 3538118 w 3649280"/>
                <a:gd name="connsiteY3" fmla="*/ 217403 h 2941389"/>
                <a:gd name="connsiteX4" fmla="*/ 3463938 w 3649280"/>
                <a:gd name="connsiteY4" fmla="*/ 312027 h 2941389"/>
                <a:gd name="connsiteX5" fmla="*/ 3260159 w 3649280"/>
                <a:gd name="connsiteY5" fmla="*/ 516758 h 2941389"/>
                <a:gd name="connsiteX6" fmla="*/ 1468964 w 3649280"/>
                <a:gd name="connsiteY6" fmla="*/ 2160455 h 2941389"/>
                <a:gd name="connsiteX7" fmla="*/ 1148290 w 3649280"/>
                <a:gd name="connsiteY7" fmla="*/ 2447240 h 2941389"/>
                <a:gd name="connsiteX8" fmla="*/ 991282 w 3649280"/>
                <a:gd name="connsiteY8" fmla="*/ 2580443 h 2941389"/>
                <a:gd name="connsiteX9" fmla="*/ 892703 w 3649280"/>
                <a:gd name="connsiteY9" fmla="*/ 2661815 h 2941389"/>
                <a:gd name="connsiteX10" fmla="*/ 795072 w 3649280"/>
                <a:gd name="connsiteY10" fmla="*/ 2725441 h 2941389"/>
                <a:gd name="connsiteX11" fmla="*/ 741099 w 3649280"/>
                <a:gd name="connsiteY11" fmla="*/ 2771823 h 2941389"/>
                <a:gd name="connsiteX12" fmla="*/ 669661 w 3649280"/>
                <a:gd name="connsiteY12" fmla="*/ 2812443 h 2941389"/>
                <a:gd name="connsiteX13" fmla="*/ 620711 w 3649280"/>
                <a:gd name="connsiteY13" fmla="*/ 2839875 h 2941389"/>
                <a:gd name="connsiteX14" fmla="*/ 546894 w 3649280"/>
                <a:gd name="connsiteY14" fmla="*/ 2873955 h 2941389"/>
                <a:gd name="connsiteX15" fmla="*/ 472016 w 3649280"/>
                <a:gd name="connsiteY15" fmla="*/ 2896075 h 2941389"/>
                <a:gd name="connsiteX16" fmla="*/ 357718 w 3649280"/>
                <a:gd name="connsiteY16" fmla="*/ 2927142 h 2941389"/>
                <a:gd name="connsiteX17" fmla="*/ 162455 w 3649280"/>
                <a:gd name="connsiteY17" fmla="*/ 2934308 h 2941389"/>
                <a:gd name="connsiteX18" fmla="*/ 0 w 3649280"/>
                <a:gd name="connsiteY18" fmla="*/ 2931919 h 2941389"/>
                <a:gd name="connsiteX19" fmla="*/ 190635 w 3649280"/>
                <a:gd name="connsiteY19" fmla="*/ 2837275 h 2941389"/>
                <a:gd name="connsiteX20" fmla="*/ 435450 w 3649280"/>
                <a:gd name="connsiteY20" fmla="*/ 2806135 h 2941389"/>
                <a:gd name="connsiteX21" fmla="*/ 638703 w 3649280"/>
                <a:gd name="connsiteY21" fmla="*/ 2706706 h 2941389"/>
                <a:gd name="connsiteX22" fmla="*/ 763057 w 3649280"/>
                <a:gd name="connsiteY22" fmla="*/ 2632767 h 2941389"/>
                <a:gd name="connsiteX23" fmla="*/ 825363 w 3649280"/>
                <a:gd name="connsiteY23" fmla="*/ 2561911 h 2941389"/>
                <a:gd name="connsiteX24" fmla="*/ 935565 w 3649280"/>
                <a:gd name="connsiteY24" fmla="*/ 2472733 h 2941389"/>
                <a:gd name="connsiteX25" fmla="*/ 1049864 w 3649280"/>
                <a:gd name="connsiteY25" fmla="*/ 2399443 h 2941389"/>
                <a:gd name="connsiteX26" fmla="*/ 1278464 w 3649280"/>
                <a:gd name="connsiteY26" fmla="*/ 2185947 h 2941389"/>
                <a:gd name="connsiteX27" fmla="*/ 2938307 w 3649280"/>
                <a:gd name="connsiteY27" fmla="*/ 690563 h 2941389"/>
                <a:gd name="connsiteX28" fmla="*/ 3104994 w 3649280"/>
                <a:gd name="connsiteY28" fmla="*/ 530679 h 2941389"/>
                <a:gd name="connsiteX29" fmla="*/ 3248247 w 3649280"/>
                <a:gd name="connsiteY29" fmla="*/ 394607 h 2941389"/>
                <a:gd name="connsiteX30" fmla="*/ 3380917 w 3649280"/>
                <a:gd name="connsiteY30" fmla="*/ 254373 h 2941389"/>
                <a:gd name="connsiteX31" fmla="*/ 3448575 w 3649280"/>
                <a:gd name="connsiteY31" fmla="*/ 166688 h 2941389"/>
                <a:gd name="connsiteX32" fmla="*/ 3497517 w 3649280"/>
                <a:gd name="connsiteY32" fmla="*/ 81957 h 2941389"/>
                <a:gd name="connsiteX33" fmla="*/ 3540423 w 3649280"/>
                <a:gd name="connsiteY33" fmla="*/ 0 h 2941389"/>
                <a:gd name="connsiteX0" fmla="*/ 3540423 w 3649280"/>
                <a:gd name="connsiteY0" fmla="*/ 0 h 2941389"/>
                <a:gd name="connsiteX1" fmla="*/ 3649280 w 3649280"/>
                <a:gd name="connsiteY1" fmla="*/ 0 h 2941389"/>
                <a:gd name="connsiteX2" fmla="*/ 3588048 w 3649280"/>
                <a:gd name="connsiteY2" fmla="*/ 112259 h 2941389"/>
                <a:gd name="connsiteX3" fmla="*/ 3538118 w 3649280"/>
                <a:gd name="connsiteY3" fmla="*/ 217403 h 2941389"/>
                <a:gd name="connsiteX4" fmla="*/ 3463938 w 3649280"/>
                <a:gd name="connsiteY4" fmla="*/ 312027 h 2941389"/>
                <a:gd name="connsiteX5" fmla="*/ 3260159 w 3649280"/>
                <a:gd name="connsiteY5" fmla="*/ 516758 h 2941389"/>
                <a:gd name="connsiteX6" fmla="*/ 1468964 w 3649280"/>
                <a:gd name="connsiteY6" fmla="*/ 2160455 h 2941389"/>
                <a:gd name="connsiteX7" fmla="*/ 1148290 w 3649280"/>
                <a:gd name="connsiteY7" fmla="*/ 2447240 h 2941389"/>
                <a:gd name="connsiteX8" fmla="*/ 991282 w 3649280"/>
                <a:gd name="connsiteY8" fmla="*/ 2580443 h 2941389"/>
                <a:gd name="connsiteX9" fmla="*/ 892703 w 3649280"/>
                <a:gd name="connsiteY9" fmla="*/ 2661815 h 2941389"/>
                <a:gd name="connsiteX10" fmla="*/ 795072 w 3649280"/>
                <a:gd name="connsiteY10" fmla="*/ 2725441 h 2941389"/>
                <a:gd name="connsiteX11" fmla="*/ 741099 w 3649280"/>
                <a:gd name="connsiteY11" fmla="*/ 2771823 h 2941389"/>
                <a:gd name="connsiteX12" fmla="*/ 669661 w 3649280"/>
                <a:gd name="connsiteY12" fmla="*/ 2812443 h 2941389"/>
                <a:gd name="connsiteX13" fmla="*/ 620711 w 3649280"/>
                <a:gd name="connsiteY13" fmla="*/ 2839875 h 2941389"/>
                <a:gd name="connsiteX14" fmla="*/ 546894 w 3649280"/>
                <a:gd name="connsiteY14" fmla="*/ 2873955 h 2941389"/>
                <a:gd name="connsiteX15" fmla="*/ 472016 w 3649280"/>
                <a:gd name="connsiteY15" fmla="*/ 2896075 h 2941389"/>
                <a:gd name="connsiteX16" fmla="*/ 357718 w 3649280"/>
                <a:gd name="connsiteY16" fmla="*/ 2927142 h 2941389"/>
                <a:gd name="connsiteX17" fmla="*/ 162455 w 3649280"/>
                <a:gd name="connsiteY17" fmla="*/ 2934308 h 2941389"/>
                <a:gd name="connsiteX18" fmla="*/ 0 w 3649280"/>
                <a:gd name="connsiteY18" fmla="*/ 2931919 h 2941389"/>
                <a:gd name="connsiteX19" fmla="*/ 190635 w 3649280"/>
                <a:gd name="connsiteY19" fmla="*/ 2837275 h 2941389"/>
                <a:gd name="connsiteX20" fmla="*/ 207698 w 3649280"/>
                <a:gd name="connsiteY20" fmla="*/ 2833949 h 2941389"/>
                <a:gd name="connsiteX21" fmla="*/ 435450 w 3649280"/>
                <a:gd name="connsiteY21" fmla="*/ 2806135 h 2941389"/>
                <a:gd name="connsiteX22" fmla="*/ 638703 w 3649280"/>
                <a:gd name="connsiteY22" fmla="*/ 2706706 h 2941389"/>
                <a:gd name="connsiteX23" fmla="*/ 763057 w 3649280"/>
                <a:gd name="connsiteY23" fmla="*/ 2632767 h 2941389"/>
                <a:gd name="connsiteX24" fmla="*/ 825363 w 3649280"/>
                <a:gd name="connsiteY24" fmla="*/ 2561911 h 2941389"/>
                <a:gd name="connsiteX25" fmla="*/ 935565 w 3649280"/>
                <a:gd name="connsiteY25" fmla="*/ 2472733 h 2941389"/>
                <a:gd name="connsiteX26" fmla="*/ 1049864 w 3649280"/>
                <a:gd name="connsiteY26" fmla="*/ 2399443 h 2941389"/>
                <a:gd name="connsiteX27" fmla="*/ 1278464 w 3649280"/>
                <a:gd name="connsiteY27" fmla="*/ 2185947 h 2941389"/>
                <a:gd name="connsiteX28" fmla="*/ 2938307 w 3649280"/>
                <a:gd name="connsiteY28" fmla="*/ 690563 h 2941389"/>
                <a:gd name="connsiteX29" fmla="*/ 3104994 w 3649280"/>
                <a:gd name="connsiteY29" fmla="*/ 530679 h 2941389"/>
                <a:gd name="connsiteX30" fmla="*/ 3248247 w 3649280"/>
                <a:gd name="connsiteY30" fmla="*/ 394607 h 2941389"/>
                <a:gd name="connsiteX31" fmla="*/ 3380917 w 3649280"/>
                <a:gd name="connsiteY31" fmla="*/ 254373 h 2941389"/>
                <a:gd name="connsiteX32" fmla="*/ 3448575 w 3649280"/>
                <a:gd name="connsiteY32" fmla="*/ 166688 h 2941389"/>
                <a:gd name="connsiteX33" fmla="*/ 3497517 w 3649280"/>
                <a:gd name="connsiteY33" fmla="*/ 81957 h 2941389"/>
                <a:gd name="connsiteX34" fmla="*/ 3540423 w 3649280"/>
                <a:gd name="connsiteY34" fmla="*/ 0 h 2941389"/>
                <a:gd name="connsiteX0" fmla="*/ 3571244 w 3680101"/>
                <a:gd name="connsiteY0" fmla="*/ 0 h 2941389"/>
                <a:gd name="connsiteX1" fmla="*/ 3680101 w 3680101"/>
                <a:gd name="connsiteY1" fmla="*/ 0 h 2941389"/>
                <a:gd name="connsiteX2" fmla="*/ 3618869 w 3680101"/>
                <a:gd name="connsiteY2" fmla="*/ 112259 h 2941389"/>
                <a:gd name="connsiteX3" fmla="*/ 3568939 w 3680101"/>
                <a:gd name="connsiteY3" fmla="*/ 217403 h 2941389"/>
                <a:gd name="connsiteX4" fmla="*/ 3494759 w 3680101"/>
                <a:gd name="connsiteY4" fmla="*/ 312027 h 2941389"/>
                <a:gd name="connsiteX5" fmla="*/ 3290980 w 3680101"/>
                <a:gd name="connsiteY5" fmla="*/ 516758 h 2941389"/>
                <a:gd name="connsiteX6" fmla="*/ 1499785 w 3680101"/>
                <a:gd name="connsiteY6" fmla="*/ 2160455 h 2941389"/>
                <a:gd name="connsiteX7" fmla="*/ 1179111 w 3680101"/>
                <a:gd name="connsiteY7" fmla="*/ 2447240 h 2941389"/>
                <a:gd name="connsiteX8" fmla="*/ 1022103 w 3680101"/>
                <a:gd name="connsiteY8" fmla="*/ 2580443 h 2941389"/>
                <a:gd name="connsiteX9" fmla="*/ 923524 w 3680101"/>
                <a:gd name="connsiteY9" fmla="*/ 2661815 h 2941389"/>
                <a:gd name="connsiteX10" fmla="*/ 825893 w 3680101"/>
                <a:gd name="connsiteY10" fmla="*/ 2725441 h 2941389"/>
                <a:gd name="connsiteX11" fmla="*/ 771920 w 3680101"/>
                <a:gd name="connsiteY11" fmla="*/ 2771823 h 2941389"/>
                <a:gd name="connsiteX12" fmla="*/ 700482 w 3680101"/>
                <a:gd name="connsiteY12" fmla="*/ 2812443 h 2941389"/>
                <a:gd name="connsiteX13" fmla="*/ 651532 w 3680101"/>
                <a:gd name="connsiteY13" fmla="*/ 2839875 h 2941389"/>
                <a:gd name="connsiteX14" fmla="*/ 577715 w 3680101"/>
                <a:gd name="connsiteY14" fmla="*/ 2873955 h 2941389"/>
                <a:gd name="connsiteX15" fmla="*/ 502837 w 3680101"/>
                <a:gd name="connsiteY15" fmla="*/ 2896075 h 2941389"/>
                <a:gd name="connsiteX16" fmla="*/ 388539 w 3680101"/>
                <a:gd name="connsiteY16" fmla="*/ 2927142 h 2941389"/>
                <a:gd name="connsiteX17" fmla="*/ 193276 w 3680101"/>
                <a:gd name="connsiteY17" fmla="*/ 2934308 h 2941389"/>
                <a:gd name="connsiteX18" fmla="*/ 30821 w 3680101"/>
                <a:gd name="connsiteY18" fmla="*/ 2931919 h 2941389"/>
                <a:gd name="connsiteX19" fmla="*/ 0 w 3680101"/>
                <a:gd name="connsiteY19" fmla="*/ 2830107 h 2941389"/>
                <a:gd name="connsiteX20" fmla="*/ 238519 w 3680101"/>
                <a:gd name="connsiteY20" fmla="*/ 2833949 h 2941389"/>
                <a:gd name="connsiteX21" fmla="*/ 466271 w 3680101"/>
                <a:gd name="connsiteY21" fmla="*/ 2806135 h 2941389"/>
                <a:gd name="connsiteX22" fmla="*/ 669524 w 3680101"/>
                <a:gd name="connsiteY22" fmla="*/ 2706706 h 2941389"/>
                <a:gd name="connsiteX23" fmla="*/ 793878 w 3680101"/>
                <a:gd name="connsiteY23" fmla="*/ 2632767 h 2941389"/>
                <a:gd name="connsiteX24" fmla="*/ 856184 w 3680101"/>
                <a:gd name="connsiteY24" fmla="*/ 2561911 h 2941389"/>
                <a:gd name="connsiteX25" fmla="*/ 966386 w 3680101"/>
                <a:gd name="connsiteY25" fmla="*/ 2472733 h 2941389"/>
                <a:gd name="connsiteX26" fmla="*/ 1080685 w 3680101"/>
                <a:gd name="connsiteY26" fmla="*/ 2399443 h 2941389"/>
                <a:gd name="connsiteX27" fmla="*/ 1309285 w 3680101"/>
                <a:gd name="connsiteY27" fmla="*/ 2185947 h 2941389"/>
                <a:gd name="connsiteX28" fmla="*/ 2969128 w 3680101"/>
                <a:gd name="connsiteY28" fmla="*/ 690563 h 2941389"/>
                <a:gd name="connsiteX29" fmla="*/ 3135815 w 3680101"/>
                <a:gd name="connsiteY29" fmla="*/ 530679 h 2941389"/>
                <a:gd name="connsiteX30" fmla="*/ 3279068 w 3680101"/>
                <a:gd name="connsiteY30" fmla="*/ 394607 h 2941389"/>
                <a:gd name="connsiteX31" fmla="*/ 3411738 w 3680101"/>
                <a:gd name="connsiteY31" fmla="*/ 254373 h 2941389"/>
                <a:gd name="connsiteX32" fmla="*/ 3479396 w 3680101"/>
                <a:gd name="connsiteY32" fmla="*/ 166688 h 2941389"/>
                <a:gd name="connsiteX33" fmla="*/ 3528338 w 3680101"/>
                <a:gd name="connsiteY33" fmla="*/ 81957 h 2941389"/>
                <a:gd name="connsiteX34" fmla="*/ 3571244 w 3680101"/>
                <a:gd name="connsiteY34" fmla="*/ 0 h 2941389"/>
                <a:gd name="connsiteX0" fmla="*/ 3571244 w 3680101"/>
                <a:gd name="connsiteY0" fmla="*/ 0 h 2941389"/>
                <a:gd name="connsiteX1" fmla="*/ 3680101 w 3680101"/>
                <a:gd name="connsiteY1" fmla="*/ 0 h 2941389"/>
                <a:gd name="connsiteX2" fmla="*/ 3618869 w 3680101"/>
                <a:gd name="connsiteY2" fmla="*/ 112259 h 2941389"/>
                <a:gd name="connsiteX3" fmla="*/ 3568939 w 3680101"/>
                <a:gd name="connsiteY3" fmla="*/ 217403 h 2941389"/>
                <a:gd name="connsiteX4" fmla="*/ 3494759 w 3680101"/>
                <a:gd name="connsiteY4" fmla="*/ 312027 h 2941389"/>
                <a:gd name="connsiteX5" fmla="*/ 3290980 w 3680101"/>
                <a:gd name="connsiteY5" fmla="*/ 516758 h 2941389"/>
                <a:gd name="connsiteX6" fmla="*/ 1499785 w 3680101"/>
                <a:gd name="connsiteY6" fmla="*/ 2160455 h 2941389"/>
                <a:gd name="connsiteX7" fmla="*/ 1179111 w 3680101"/>
                <a:gd name="connsiteY7" fmla="*/ 2447240 h 2941389"/>
                <a:gd name="connsiteX8" fmla="*/ 1022103 w 3680101"/>
                <a:gd name="connsiteY8" fmla="*/ 2580443 h 2941389"/>
                <a:gd name="connsiteX9" fmla="*/ 923524 w 3680101"/>
                <a:gd name="connsiteY9" fmla="*/ 2661815 h 2941389"/>
                <a:gd name="connsiteX10" fmla="*/ 825893 w 3680101"/>
                <a:gd name="connsiteY10" fmla="*/ 2725441 h 2941389"/>
                <a:gd name="connsiteX11" fmla="*/ 771920 w 3680101"/>
                <a:gd name="connsiteY11" fmla="*/ 2771823 h 2941389"/>
                <a:gd name="connsiteX12" fmla="*/ 700482 w 3680101"/>
                <a:gd name="connsiteY12" fmla="*/ 2812443 h 2941389"/>
                <a:gd name="connsiteX13" fmla="*/ 651532 w 3680101"/>
                <a:gd name="connsiteY13" fmla="*/ 2839875 h 2941389"/>
                <a:gd name="connsiteX14" fmla="*/ 577715 w 3680101"/>
                <a:gd name="connsiteY14" fmla="*/ 2873955 h 2941389"/>
                <a:gd name="connsiteX15" fmla="*/ 502837 w 3680101"/>
                <a:gd name="connsiteY15" fmla="*/ 2896075 h 2941389"/>
                <a:gd name="connsiteX16" fmla="*/ 388539 w 3680101"/>
                <a:gd name="connsiteY16" fmla="*/ 2927142 h 2941389"/>
                <a:gd name="connsiteX17" fmla="*/ 193276 w 3680101"/>
                <a:gd name="connsiteY17" fmla="*/ 2934308 h 2941389"/>
                <a:gd name="connsiteX18" fmla="*/ 30821 w 3680101"/>
                <a:gd name="connsiteY18" fmla="*/ 2931919 h 2941389"/>
                <a:gd name="connsiteX19" fmla="*/ 0 w 3680101"/>
                <a:gd name="connsiteY19" fmla="*/ 2830107 h 2941389"/>
                <a:gd name="connsiteX20" fmla="*/ 14683 w 3680101"/>
                <a:gd name="connsiteY20" fmla="*/ 2831559 h 2941389"/>
                <a:gd name="connsiteX21" fmla="*/ 238519 w 3680101"/>
                <a:gd name="connsiteY21" fmla="*/ 2833949 h 2941389"/>
                <a:gd name="connsiteX22" fmla="*/ 466271 w 3680101"/>
                <a:gd name="connsiteY22" fmla="*/ 2806135 h 2941389"/>
                <a:gd name="connsiteX23" fmla="*/ 669524 w 3680101"/>
                <a:gd name="connsiteY23" fmla="*/ 2706706 h 2941389"/>
                <a:gd name="connsiteX24" fmla="*/ 793878 w 3680101"/>
                <a:gd name="connsiteY24" fmla="*/ 2632767 h 2941389"/>
                <a:gd name="connsiteX25" fmla="*/ 856184 w 3680101"/>
                <a:gd name="connsiteY25" fmla="*/ 2561911 h 2941389"/>
                <a:gd name="connsiteX26" fmla="*/ 966386 w 3680101"/>
                <a:gd name="connsiteY26" fmla="*/ 2472733 h 2941389"/>
                <a:gd name="connsiteX27" fmla="*/ 1080685 w 3680101"/>
                <a:gd name="connsiteY27" fmla="*/ 2399443 h 2941389"/>
                <a:gd name="connsiteX28" fmla="*/ 1309285 w 3680101"/>
                <a:gd name="connsiteY28" fmla="*/ 2185947 h 2941389"/>
                <a:gd name="connsiteX29" fmla="*/ 2969128 w 3680101"/>
                <a:gd name="connsiteY29" fmla="*/ 690563 h 2941389"/>
                <a:gd name="connsiteX30" fmla="*/ 3135815 w 3680101"/>
                <a:gd name="connsiteY30" fmla="*/ 530679 h 2941389"/>
                <a:gd name="connsiteX31" fmla="*/ 3279068 w 3680101"/>
                <a:gd name="connsiteY31" fmla="*/ 394607 h 2941389"/>
                <a:gd name="connsiteX32" fmla="*/ 3411738 w 3680101"/>
                <a:gd name="connsiteY32" fmla="*/ 254373 h 2941389"/>
                <a:gd name="connsiteX33" fmla="*/ 3479396 w 3680101"/>
                <a:gd name="connsiteY33" fmla="*/ 166688 h 2941389"/>
                <a:gd name="connsiteX34" fmla="*/ 3528338 w 3680101"/>
                <a:gd name="connsiteY34" fmla="*/ 81957 h 2941389"/>
                <a:gd name="connsiteX35" fmla="*/ 3571244 w 3680101"/>
                <a:gd name="connsiteY35" fmla="*/ 0 h 2941389"/>
                <a:gd name="connsiteX0" fmla="*/ 3766507 w 3875364"/>
                <a:gd name="connsiteY0" fmla="*/ 0 h 2941389"/>
                <a:gd name="connsiteX1" fmla="*/ 3875364 w 3875364"/>
                <a:gd name="connsiteY1" fmla="*/ 0 h 2941389"/>
                <a:gd name="connsiteX2" fmla="*/ 3814132 w 3875364"/>
                <a:gd name="connsiteY2" fmla="*/ 112259 h 2941389"/>
                <a:gd name="connsiteX3" fmla="*/ 3764202 w 3875364"/>
                <a:gd name="connsiteY3" fmla="*/ 217403 h 2941389"/>
                <a:gd name="connsiteX4" fmla="*/ 3690022 w 3875364"/>
                <a:gd name="connsiteY4" fmla="*/ 312027 h 2941389"/>
                <a:gd name="connsiteX5" fmla="*/ 3486243 w 3875364"/>
                <a:gd name="connsiteY5" fmla="*/ 516758 h 2941389"/>
                <a:gd name="connsiteX6" fmla="*/ 1695048 w 3875364"/>
                <a:gd name="connsiteY6" fmla="*/ 2160455 h 2941389"/>
                <a:gd name="connsiteX7" fmla="*/ 1374374 w 3875364"/>
                <a:gd name="connsiteY7" fmla="*/ 2447240 h 2941389"/>
                <a:gd name="connsiteX8" fmla="*/ 1217366 w 3875364"/>
                <a:gd name="connsiteY8" fmla="*/ 2580443 h 2941389"/>
                <a:gd name="connsiteX9" fmla="*/ 1118787 w 3875364"/>
                <a:gd name="connsiteY9" fmla="*/ 2661815 h 2941389"/>
                <a:gd name="connsiteX10" fmla="*/ 1021156 w 3875364"/>
                <a:gd name="connsiteY10" fmla="*/ 2725441 h 2941389"/>
                <a:gd name="connsiteX11" fmla="*/ 967183 w 3875364"/>
                <a:gd name="connsiteY11" fmla="*/ 2771823 h 2941389"/>
                <a:gd name="connsiteX12" fmla="*/ 895745 w 3875364"/>
                <a:gd name="connsiteY12" fmla="*/ 2812443 h 2941389"/>
                <a:gd name="connsiteX13" fmla="*/ 846795 w 3875364"/>
                <a:gd name="connsiteY13" fmla="*/ 2839875 h 2941389"/>
                <a:gd name="connsiteX14" fmla="*/ 772978 w 3875364"/>
                <a:gd name="connsiteY14" fmla="*/ 2873955 h 2941389"/>
                <a:gd name="connsiteX15" fmla="*/ 698100 w 3875364"/>
                <a:gd name="connsiteY15" fmla="*/ 2896075 h 2941389"/>
                <a:gd name="connsiteX16" fmla="*/ 583802 w 3875364"/>
                <a:gd name="connsiteY16" fmla="*/ 2927142 h 2941389"/>
                <a:gd name="connsiteX17" fmla="*/ 388539 w 3875364"/>
                <a:gd name="connsiteY17" fmla="*/ 2934308 h 2941389"/>
                <a:gd name="connsiteX18" fmla="*/ 226084 w 3875364"/>
                <a:gd name="connsiteY18" fmla="*/ 2931919 h 2941389"/>
                <a:gd name="connsiteX19" fmla="*/ 0 w 3875364"/>
                <a:gd name="connsiteY19" fmla="*/ 2822940 h 2941389"/>
                <a:gd name="connsiteX20" fmla="*/ 209946 w 3875364"/>
                <a:gd name="connsiteY20" fmla="*/ 2831559 h 2941389"/>
                <a:gd name="connsiteX21" fmla="*/ 433782 w 3875364"/>
                <a:gd name="connsiteY21" fmla="*/ 2833949 h 2941389"/>
                <a:gd name="connsiteX22" fmla="*/ 661534 w 3875364"/>
                <a:gd name="connsiteY22" fmla="*/ 2806135 h 2941389"/>
                <a:gd name="connsiteX23" fmla="*/ 864787 w 3875364"/>
                <a:gd name="connsiteY23" fmla="*/ 2706706 h 2941389"/>
                <a:gd name="connsiteX24" fmla="*/ 989141 w 3875364"/>
                <a:gd name="connsiteY24" fmla="*/ 2632767 h 2941389"/>
                <a:gd name="connsiteX25" fmla="*/ 1051447 w 3875364"/>
                <a:gd name="connsiteY25" fmla="*/ 2561911 h 2941389"/>
                <a:gd name="connsiteX26" fmla="*/ 1161649 w 3875364"/>
                <a:gd name="connsiteY26" fmla="*/ 2472733 h 2941389"/>
                <a:gd name="connsiteX27" fmla="*/ 1275948 w 3875364"/>
                <a:gd name="connsiteY27" fmla="*/ 2399443 h 2941389"/>
                <a:gd name="connsiteX28" fmla="*/ 1504548 w 3875364"/>
                <a:gd name="connsiteY28" fmla="*/ 2185947 h 2941389"/>
                <a:gd name="connsiteX29" fmla="*/ 3164391 w 3875364"/>
                <a:gd name="connsiteY29" fmla="*/ 690563 h 2941389"/>
                <a:gd name="connsiteX30" fmla="*/ 3331078 w 3875364"/>
                <a:gd name="connsiteY30" fmla="*/ 530679 h 2941389"/>
                <a:gd name="connsiteX31" fmla="*/ 3474331 w 3875364"/>
                <a:gd name="connsiteY31" fmla="*/ 394607 h 2941389"/>
                <a:gd name="connsiteX32" fmla="*/ 3607001 w 3875364"/>
                <a:gd name="connsiteY32" fmla="*/ 254373 h 2941389"/>
                <a:gd name="connsiteX33" fmla="*/ 3674659 w 3875364"/>
                <a:gd name="connsiteY33" fmla="*/ 166688 h 2941389"/>
                <a:gd name="connsiteX34" fmla="*/ 3723601 w 3875364"/>
                <a:gd name="connsiteY34" fmla="*/ 81957 h 2941389"/>
                <a:gd name="connsiteX35" fmla="*/ 3766507 w 3875364"/>
                <a:gd name="connsiteY35" fmla="*/ 0 h 2941389"/>
                <a:gd name="connsiteX0" fmla="*/ 3766507 w 3875364"/>
                <a:gd name="connsiteY0" fmla="*/ 0 h 2941389"/>
                <a:gd name="connsiteX1" fmla="*/ 3875364 w 3875364"/>
                <a:gd name="connsiteY1" fmla="*/ 0 h 2941389"/>
                <a:gd name="connsiteX2" fmla="*/ 3814132 w 3875364"/>
                <a:gd name="connsiteY2" fmla="*/ 112259 h 2941389"/>
                <a:gd name="connsiteX3" fmla="*/ 3764202 w 3875364"/>
                <a:gd name="connsiteY3" fmla="*/ 217403 h 2941389"/>
                <a:gd name="connsiteX4" fmla="*/ 3690022 w 3875364"/>
                <a:gd name="connsiteY4" fmla="*/ 312027 h 2941389"/>
                <a:gd name="connsiteX5" fmla="*/ 3486243 w 3875364"/>
                <a:gd name="connsiteY5" fmla="*/ 516758 h 2941389"/>
                <a:gd name="connsiteX6" fmla="*/ 1695048 w 3875364"/>
                <a:gd name="connsiteY6" fmla="*/ 2160455 h 2941389"/>
                <a:gd name="connsiteX7" fmla="*/ 1374374 w 3875364"/>
                <a:gd name="connsiteY7" fmla="*/ 2447240 h 2941389"/>
                <a:gd name="connsiteX8" fmla="*/ 1217366 w 3875364"/>
                <a:gd name="connsiteY8" fmla="*/ 2580443 h 2941389"/>
                <a:gd name="connsiteX9" fmla="*/ 1118787 w 3875364"/>
                <a:gd name="connsiteY9" fmla="*/ 2661815 h 2941389"/>
                <a:gd name="connsiteX10" fmla="*/ 1021156 w 3875364"/>
                <a:gd name="connsiteY10" fmla="*/ 2725441 h 2941389"/>
                <a:gd name="connsiteX11" fmla="*/ 967183 w 3875364"/>
                <a:gd name="connsiteY11" fmla="*/ 2771823 h 2941389"/>
                <a:gd name="connsiteX12" fmla="*/ 895745 w 3875364"/>
                <a:gd name="connsiteY12" fmla="*/ 2812443 h 2941389"/>
                <a:gd name="connsiteX13" fmla="*/ 846795 w 3875364"/>
                <a:gd name="connsiteY13" fmla="*/ 2839875 h 2941389"/>
                <a:gd name="connsiteX14" fmla="*/ 772978 w 3875364"/>
                <a:gd name="connsiteY14" fmla="*/ 2873955 h 2941389"/>
                <a:gd name="connsiteX15" fmla="*/ 698100 w 3875364"/>
                <a:gd name="connsiteY15" fmla="*/ 2896075 h 2941389"/>
                <a:gd name="connsiteX16" fmla="*/ 583802 w 3875364"/>
                <a:gd name="connsiteY16" fmla="*/ 2927142 h 2941389"/>
                <a:gd name="connsiteX17" fmla="*/ 388539 w 3875364"/>
                <a:gd name="connsiteY17" fmla="*/ 2934308 h 2941389"/>
                <a:gd name="connsiteX18" fmla="*/ 226084 w 3875364"/>
                <a:gd name="connsiteY18" fmla="*/ 2931919 h 2941389"/>
                <a:gd name="connsiteX19" fmla="*/ 0 w 3875364"/>
                <a:gd name="connsiteY19" fmla="*/ 2822940 h 2941389"/>
                <a:gd name="connsiteX20" fmla="*/ 55165 w 3875364"/>
                <a:gd name="connsiteY20" fmla="*/ 2822001 h 2941389"/>
                <a:gd name="connsiteX21" fmla="*/ 209946 w 3875364"/>
                <a:gd name="connsiteY21" fmla="*/ 2831559 h 2941389"/>
                <a:gd name="connsiteX22" fmla="*/ 433782 w 3875364"/>
                <a:gd name="connsiteY22" fmla="*/ 2833949 h 2941389"/>
                <a:gd name="connsiteX23" fmla="*/ 661534 w 3875364"/>
                <a:gd name="connsiteY23" fmla="*/ 2806135 h 2941389"/>
                <a:gd name="connsiteX24" fmla="*/ 864787 w 3875364"/>
                <a:gd name="connsiteY24" fmla="*/ 2706706 h 2941389"/>
                <a:gd name="connsiteX25" fmla="*/ 989141 w 3875364"/>
                <a:gd name="connsiteY25" fmla="*/ 2632767 h 2941389"/>
                <a:gd name="connsiteX26" fmla="*/ 1051447 w 3875364"/>
                <a:gd name="connsiteY26" fmla="*/ 2561911 h 2941389"/>
                <a:gd name="connsiteX27" fmla="*/ 1161649 w 3875364"/>
                <a:gd name="connsiteY27" fmla="*/ 2472733 h 2941389"/>
                <a:gd name="connsiteX28" fmla="*/ 1275948 w 3875364"/>
                <a:gd name="connsiteY28" fmla="*/ 2399443 h 2941389"/>
                <a:gd name="connsiteX29" fmla="*/ 1504548 w 3875364"/>
                <a:gd name="connsiteY29" fmla="*/ 2185947 h 2941389"/>
                <a:gd name="connsiteX30" fmla="*/ 3164391 w 3875364"/>
                <a:gd name="connsiteY30" fmla="*/ 690563 h 2941389"/>
                <a:gd name="connsiteX31" fmla="*/ 3331078 w 3875364"/>
                <a:gd name="connsiteY31" fmla="*/ 530679 h 2941389"/>
                <a:gd name="connsiteX32" fmla="*/ 3474331 w 3875364"/>
                <a:gd name="connsiteY32" fmla="*/ 394607 h 2941389"/>
                <a:gd name="connsiteX33" fmla="*/ 3607001 w 3875364"/>
                <a:gd name="connsiteY33" fmla="*/ 254373 h 2941389"/>
                <a:gd name="connsiteX34" fmla="*/ 3674659 w 3875364"/>
                <a:gd name="connsiteY34" fmla="*/ 166688 h 2941389"/>
                <a:gd name="connsiteX35" fmla="*/ 3723601 w 3875364"/>
                <a:gd name="connsiteY35" fmla="*/ 81957 h 2941389"/>
                <a:gd name="connsiteX36" fmla="*/ 3766507 w 3875364"/>
                <a:gd name="connsiteY36" fmla="*/ 0 h 2941389"/>
                <a:gd name="connsiteX0" fmla="*/ 3809369 w 3918226"/>
                <a:gd name="connsiteY0" fmla="*/ 0 h 2941389"/>
                <a:gd name="connsiteX1" fmla="*/ 3918226 w 3918226"/>
                <a:gd name="connsiteY1" fmla="*/ 0 h 2941389"/>
                <a:gd name="connsiteX2" fmla="*/ 3856994 w 3918226"/>
                <a:gd name="connsiteY2" fmla="*/ 112259 h 2941389"/>
                <a:gd name="connsiteX3" fmla="*/ 3807064 w 3918226"/>
                <a:gd name="connsiteY3" fmla="*/ 217403 h 2941389"/>
                <a:gd name="connsiteX4" fmla="*/ 3732884 w 3918226"/>
                <a:gd name="connsiteY4" fmla="*/ 312027 h 2941389"/>
                <a:gd name="connsiteX5" fmla="*/ 3529105 w 3918226"/>
                <a:gd name="connsiteY5" fmla="*/ 516758 h 2941389"/>
                <a:gd name="connsiteX6" fmla="*/ 1737910 w 3918226"/>
                <a:gd name="connsiteY6" fmla="*/ 2160455 h 2941389"/>
                <a:gd name="connsiteX7" fmla="*/ 1417236 w 3918226"/>
                <a:gd name="connsiteY7" fmla="*/ 2447240 h 2941389"/>
                <a:gd name="connsiteX8" fmla="*/ 1260228 w 3918226"/>
                <a:gd name="connsiteY8" fmla="*/ 2580443 h 2941389"/>
                <a:gd name="connsiteX9" fmla="*/ 1161649 w 3918226"/>
                <a:gd name="connsiteY9" fmla="*/ 2661815 h 2941389"/>
                <a:gd name="connsiteX10" fmla="*/ 1064018 w 3918226"/>
                <a:gd name="connsiteY10" fmla="*/ 2725441 h 2941389"/>
                <a:gd name="connsiteX11" fmla="*/ 1010045 w 3918226"/>
                <a:gd name="connsiteY11" fmla="*/ 2771823 h 2941389"/>
                <a:gd name="connsiteX12" fmla="*/ 938607 w 3918226"/>
                <a:gd name="connsiteY12" fmla="*/ 2812443 h 2941389"/>
                <a:gd name="connsiteX13" fmla="*/ 889657 w 3918226"/>
                <a:gd name="connsiteY13" fmla="*/ 2839875 h 2941389"/>
                <a:gd name="connsiteX14" fmla="*/ 815840 w 3918226"/>
                <a:gd name="connsiteY14" fmla="*/ 2873955 h 2941389"/>
                <a:gd name="connsiteX15" fmla="*/ 740962 w 3918226"/>
                <a:gd name="connsiteY15" fmla="*/ 2896075 h 2941389"/>
                <a:gd name="connsiteX16" fmla="*/ 626664 w 3918226"/>
                <a:gd name="connsiteY16" fmla="*/ 2927142 h 2941389"/>
                <a:gd name="connsiteX17" fmla="*/ 431401 w 3918226"/>
                <a:gd name="connsiteY17" fmla="*/ 2934308 h 2941389"/>
                <a:gd name="connsiteX18" fmla="*/ 268946 w 3918226"/>
                <a:gd name="connsiteY18" fmla="*/ 2931919 h 2941389"/>
                <a:gd name="connsiteX19" fmla="*/ 0 w 3918226"/>
                <a:gd name="connsiteY19" fmla="*/ 2827719 h 2941389"/>
                <a:gd name="connsiteX20" fmla="*/ 98027 w 3918226"/>
                <a:gd name="connsiteY20" fmla="*/ 2822001 h 2941389"/>
                <a:gd name="connsiteX21" fmla="*/ 252808 w 3918226"/>
                <a:gd name="connsiteY21" fmla="*/ 2831559 h 2941389"/>
                <a:gd name="connsiteX22" fmla="*/ 476644 w 3918226"/>
                <a:gd name="connsiteY22" fmla="*/ 2833949 h 2941389"/>
                <a:gd name="connsiteX23" fmla="*/ 704396 w 3918226"/>
                <a:gd name="connsiteY23" fmla="*/ 2806135 h 2941389"/>
                <a:gd name="connsiteX24" fmla="*/ 907649 w 3918226"/>
                <a:gd name="connsiteY24" fmla="*/ 2706706 h 2941389"/>
                <a:gd name="connsiteX25" fmla="*/ 1032003 w 3918226"/>
                <a:gd name="connsiteY25" fmla="*/ 2632767 h 2941389"/>
                <a:gd name="connsiteX26" fmla="*/ 1094309 w 3918226"/>
                <a:gd name="connsiteY26" fmla="*/ 2561911 h 2941389"/>
                <a:gd name="connsiteX27" fmla="*/ 1204511 w 3918226"/>
                <a:gd name="connsiteY27" fmla="*/ 2472733 h 2941389"/>
                <a:gd name="connsiteX28" fmla="*/ 1318810 w 3918226"/>
                <a:gd name="connsiteY28" fmla="*/ 2399443 h 2941389"/>
                <a:gd name="connsiteX29" fmla="*/ 1547410 w 3918226"/>
                <a:gd name="connsiteY29" fmla="*/ 2185947 h 2941389"/>
                <a:gd name="connsiteX30" fmla="*/ 3207253 w 3918226"/>
                <a:gd name="connsiteY30" fmla="*/ 690563 h 2941389"/>
                <a:gd name="connsiteX31" fmla="*/ 3373940 w 3918226"/>
                <a:gd name="connsiteY31" fmla="*/ 530679 h 2941389"/>
                <a:gd name="connsiteX32" fmla="*/ 3517193 w 3918226"/>
                <a:gd name="connsiteY32" fmla="*/ 394607 h 2941389"/>
                <a:gd name="connsiteX33" fmla="*/ 3649863 w 3918226"/>
                <a:gd name="connsiteY33" fmla="*/ 254373 h 2941389"/>
                <a:gd name="connsiteX34" fmla="*/ 3717521 w 3918226"/>
                <a:gd name="connsiteY34" fmla="*/ 166688 h 2941389"/>
                <a:gd name="connsiteX35" fmla="*/ 3766463 w 3918226"/>
                <a:gd name="connsiteY35" fmla="*/ 81957 h 2941389"/>
                <a:gd name="connsiteX36" fmla="*/ 3809369 w 3918226"/>
                <a:gd name="connsiteY36" fmla="*/ 0 h 2941389"/>
                <a:gd name="connsiteX0" fmla="*/ 3837944 w 3946801"/>
                <a:gd name="connsiteY0" fmla="*/ 0 h 2941389"/>
                <a:gd name="connsiteX1" fmla="*/ 3946801 w 3946801"/>
                <a:gd name="connsiteY1" fmla="*/ 0 h 2941389"/>
                <a:gd name="connsiteX2" fmla="*/ 3885569 w 3946801"/>
                <a:gd name="connsiteY2" fmla="*/ 112259 h 2941389"/>
                <a:gd name="connsiteX3" fmla="*/ 3835639 w 3946801"/>
                <a:gd name="connsiteY3" fmla="*/ 217403 h 2941389"/>
                <a:gd name="connsiteX4" fmla="*/ 3761459 w 3946801"/>
                <a:gd name="connsiteY4" fmla="*/ 312027 h 2941389"/>
                <a:gd name="connsiteX5" fmla="*/ 3557680 w 3946801"/>
                <a:gd name="connsiteY5" fmla="*/ 516758 h 2941389"/>
                <a:gd name="connsiteX6" fmla="*/ 1766485 w 3946801"/>
                <a:gd name="connsiteY6" fmla="*/ 2160455 h 2941389"/>
                <a:gd name="connsiteX7" fmla="*/ 1445811 w 3946801"/>
                <a:gd name="connsiteY7" fmla="*/ 2447240 h 2941389"/>
                <a:gd name="connsiteX8" fmla="*/ 1288803 w 3946801"/>
                <a:gd name="connsiteY8" fmla="*/ 2580443 h 2941389"/>
                <a:gd name="connsiteX9" fmla="*/ 1190224 w 3946801"/>
                <a:gd name="connsiteY9" fmla="*/ 2661815 h 2941389"/>
                <a:gd name="connsiteX10" fmla="*/ 1092593 w 3946801"/>
                <a:gd name="connsiteY10" fmla="*/ 2725441 h 2941389"/>
                <a:gd name="connsiteX11" fmla="*/ 1038620 w 3946801"/>
                <a:gd name="connsiteY11" fmla="*/ 2771823 h 2941389"/>
                <a:gd name="connsiteX12" fmla="*/ 967182 w 3946801"/>
                <a:gd name="connsiteY12" fmla="*/ 2812443 h 2941389"/>
                <a:gd name="connsiteX13" fmla="*/ 918232 w 3946801"/>
                <a:gd name="connsiteY13" fmla="*/ 2839875 h 2941389"/>
                <a:gd name="connsiteX14" fmla="*/ 844415 w 3946801"/>
                <a:gd name="connsiteY14" fmla="*/ 2873955 h 2941389"/>
                <a:gd name="connsiteX15" fmla="*/ 769537 w 3946801"/>
                <a:gd name="connsiteY15" fmla="*/ 2896075 h 2941389"/>
                <a:gd name="connsiteX16" fmla="*/ 655239 w 3946801"/>
                <a:gd name="connsiteY16" fmla="*/ 2927142 h 2941389"/>
                <a:gd name="connsiteX17" fmla="*/ 459976 w 3946801"/>
                <a:gd name="connsiteY17" fmla="*/ 2934308 h 2941389"/>
                <a:gd name="connsiteX18" fmla="*/ 297521 w 3946801"/>
                <a:gd name="connsiteY18" fmla="*/ 2931919 h 2941389"/>
                <a:gd name="connsiteX19" fmla="*/ 0 w 3946801"/>
                <a:gd name="connsiteY19" fmla="*/ 2830110 h 2941389"/>
                <a:gd name="connsiteX20" fmla="*/ 126602 w 3946801"/>
                <a:gd name="connsiteY20" fmla="*/ 2822001 h 2941389"/>
                <a:gd name="connsiteX21" fmla="*/ 281383 w 3946801"/>
                <a:gd name="connsiteY21" fmla="*/ 2831559 h 2941389"/>
                <a:gd name="connsiteX22" fmla="*/ 505219 w 3946801"/>
                <a:gd name="connsiteY22" fmla="*/ 2833949 h 2941389"/>
                <a:gd name="connsiteX23" fmla="*/ 732971 w 3946801"/>
                <a:gd name="connsiteY23" fmla="*/ 2806135 h 2941389"/>
                <a:gd name="connsiteX24" fmla="*/ 936224 w 3946801"/>
                <a:gd name="connsiteY24" fmla="*/ 2706706 h 2941389"/>
                <a:gd name="connsiteX25" fmla="*/ 1060578 w 3946801"/>
                <a:gd name="connsiteY25" fmla="*/ 2632767 h 2941389"/>
                <a:gd name="connsiteX26" fmla="*/ 1122884 w 3946801"/>
                <a:gd name="connsiteY26" fmla="*/ 2561911 h 2941389"/>
                <a:gd name="connsiteX27" fmla="*/ 1233086 w 3946801"/>
                <a:gd name="connsiteY27" fmla="*/ 2472733 h 2941389"/>
                <a:gd name="connsiteX28" fmla="*/ 1347385 w 3946801"/>
                <a:gd name="connsiteY28" fmla="*/ 2399443 h 2941389"/>
                <a:gd name="connsiteX29" fmla="*/ 1575985 w 3946801"/>
                <a:gd name="connsiteY29" fmla="*/ 2185947 h 2941389"/>
                <a:gd name="connsiteX30" fmla="*/ 3235828 w 3946801"/>
                <a:gd name="connsiteY30" fmla="*/ 690563 h 2941389"/>
                <a:gd name="connsiteX31" fmla="*/ 3402515 w 3946801"/>
                <a:gd name="connsiteY31" fmla="*/ 530679 h 2941389"/>
                <a:gd name="connsiteX32" fmla="*/ 3545768 w 3946801"/>
                <a:gd name="connsiteY32" fmla="*/ 394607 h 2941389"/>
                <a:gd name="connsiteX33" fmla="*/ 3678438 w 3946801"/>
                <a:gd name="connsiteY33" fmla="*/ 254373 h 2941389"/>
                <a:gd name="connsiteX34" fmla="*/ 3746096 w 3946801"/>
                <a:gd name="connsiteY34" fmla="*/ 166688 h 2941389"/>
                <a:gd name="connsiteX35" fmla="*/ 3795038 w 3946801"/>
                <a:gd name="connsiteY35" fmla="*/ 81957 h 2941389"/>
                <a:gd name="connsiteX36" fmla="*/ 3837944 w 3946801"/>
                <a:gd name="connsiteY36" fmla="*/ 0 h 2941389"/>
                <a:gd name="connsiteX0" fmla="*/ 3837944 w 3946801"/>
                <a:gd name="connsiteY0" fmla="*/ 0 h 2941389"/>
                <a:gd name="connsiteX1" fmla="*/ 3946801 w 3946801"/>
                <a:gd name="connsiteY1" fmla="*/ 0 h 2941389"/>
                <a:gd name="connsiteX2" fmla="*/ 3885569 w 3946801"/>
                <a:gd name="connsiteY2" fmla="*/ 112259 h 2941389"/>
                <a:gd name="connsiteX3" fmla="*/ 3835639 w 3946801"/>
                <a:gd name="connsiteY3" fmla="*/ 217403 h 2941389"/>
                <a:gd name="connsiteX4" fmla="*/ 3761459 w 3946801"/>
                <a:gd name="connsiteY4" fmla="*/ 312027 h 2941389"/>
                <a:gd name="connsiteX5" fmla="*/ 3557680 w 3946801"/>
                <a:gd name="connsiteY5" fmla="*/ 516758 h 2941389"/>
                <a:gd name="connsiteX6" fmla="*/ 1766485 w 3946801"/>
                <a:gd name="connsiteY6" fmla="*/ 2160455 h 2941389"/>
                <a:gd name="connsiteX7" fmla="*/ 1445811 w 3946801"/>
                <a:gd name="connsiteY7" fmla="*/ 2447240 h 2941389"/>
                <a:gd name="connsiteX8" fmla="*/ 1288803 w 3946801"/>
                <a:gd name="connsiteY8" fmla="*/ 2580443 h 2941389"/>
                <a:gd name="connsiteX9" fmla="*/ 1190224 w 3946801"/>
                <a:gd name="connsiteY9" fmla="*/ 2661815 h 2941389"/>
                <a:gd name="connsiteX10" fmla="*/ 1092593 w 3946801"/>
                <a:gd name="connsiteY10" fmla="*/ 2725441 h 2941389"/>
                <a:gd name="connsiteX11" fmla="*/ 1038620 w 3946801"/>
                <a:gd name="connsiteY11" fmla="*/ 2771823 h 2941389"/>
                <a:gd name="connsiteX12" fmla="*/ 967182 w 3946801"/>
                <a:gd name="connsiteY12" fmla="*/ 2812443 h 2941389"/>
                <a:gd name="connsiteX13" fmla="*/ 918232 w 3946801"/>
                <a:gd name="connsiteY13" fmla="*/ 2839875 h 2941389"/>
                <a:gd name="connsiteX14" fmla="*/ 844415 w 3946801"/>
                <a:gd name="connsiteY14" fmla="*/ 2873955 h 2941389"/>
                <a:gd name="connsiteX15" fmla="*/ 769537 w 3946801"/>
                <a:gd name="connsiteY15" fmla="*/ 2896075 h 2941389"/>
                <a:gd name="connsiteX16" fmla="*/ 655239 w 3946801"/>
                <a:gd name="connsiteY16" fmla="*/ 2927142 h 2941389"/>
                <a:gd name="connsiteX17" fmla="*/ 459976 w 3946801"/>
                <a:gd name="connsiteY17" fmla="*/ 2934308 h 2941389"/>
                <a:gd name="connsiteX18" fmla="*/ 297521 w 3946801"/>
                <a:gd name="connsiteY18" fmla="*/ 2931919 h 2941389"/>
                <a:gd name="connsiteX19" fmla="*/ 0 w 3946801"/>
                <a:gd name="connsiteY19" fmla="*/ 2830110 h 2941389"/>
                <a:gd name="connsiteX20" fmla="*/ 67071 w 3946801"/>
                <a:gd name="connsiteY20" fmla="*/ 2822001 h 2941389"/>
                <a:gd name="connsiteX21" fmla="*/ 126602 w 3946801"/>
                <a:gd name="connsiteY21" fmla="*/ 2822001 h 2941389"/>
                <a:gd name="connsiteX22" fmla="*/ 281383 w 3946801"/>
                <a:gd name="connsiteY22" fmla="*/ 2831559 h 2941389"/>
                <a:gd name="connsiteX23" fmla="*/ 505219 w 3946801"/>
                <a:gd name="connsiteY23" fmla="*/ 2833949 h 2941389"/>
                <a:gd name="connsiteX24" fmla="*/ 732971 w 3946801"/>
                <a:gd name="connsiteY24" fmla="*/ 2806135 h 2941389"/>
                <a:gd name="connsiteX25" fmla="*/ 936224 w 3946801"/>
                <a:gd name="connsiteY25" fmla="*/ 2706706 h 2941389"/>
                <a:gd name="connsiteX26" fmla="*/ 1060578 w 3946801"/>
                <a:gd name="connsiteY26" fmla="*/ 2632767 h 2941389"/>
                <a:gd name="connsiteX27" fmla="*/ 1122884 w 3946801"/>
                <a:gd name="connsiteY27" fmla="*/ 2561911 h 2941389"/>
                <a:gd name="connsiteX28" fmla="*/ 1233086 w 3946801"/>
                <a:gd name="connsiteY28" fmla="*/ 2472733 h 2941389"/>
                <a:gd name="connsiteX29" fmla="*/ 1347385 w 3946801"/>
                <a:gd name="connsiteY29" fmla="*/ 2399443 h 2941389"/>
                <a:gd name="connsiteX30" fmla="*/ 1575985 w 3946801"/>
                <a:gd name="connsiteY30" fmla="*/ 2185947 h 2941389"/>
                <a:gd name="connsiteX31" fmla="*/ 3235828 w 3946801"/>
                <a:gd name="connsiteY31" fmla="*/ 690563 h 2941389"/>
                <a:gd name="connsiteX32" fmla="*/ 3402515 w 3946801"/>
                <a:gd name="connsiteY32" fmla="*/ 530679 h 2941389"/>
                <a:gd name="connsiteX33" fmla="*/ 3545768 w 3946801"/>
                <a:gd name="connsiteY33" fmla="*/ 394607 h 2941389"/>
                <a:gd name="connsiteX34" fmla="*/ 3678438 w 3946801"/>
                <a:gd name="connsiteY34" fmla="*/ 254373 h 2941389"/>
                <a:gd name="connsiteX35" fmla="*/ 3746096 w 3946801"/>
                <a:gd name="connsiteY35" fmla="*/ 166688 h 2941389"/>
                <a:gd name="connsiteX36" fmla="*/ 3795038 w 3946801"/>
                <a:gd name="connsiteY36" fmla="*/ 81957 h 2941389"/>
                <a:gd name="connsiteX37" fmla="*/ 3837944 w 3946801"/>
                <a:gd name="connsiteY37" fmla="*/ 0 h 2941389"/>
                <a:gd name="connsiteX0" fmla="*/ 3918907 w 4027764"/>
                <a:gd name="connsiteY0" fmla="*/ 0 h 2941389"/>
                <a:gd name="connsiteX1" fmla="*/ 4027764 w 4027764"/>
                <a:gd name="connsiteY1" fmla="*/ 0 h 2941389"/>
                <a:gd name="connsiteX2" fmla="*/ 3966532 w 4027764"/>
                <a:gd name="connsiteY2" fmla="*/ 112259 h 2941389"/>
                <a:gd name="connsiteX3" fmla="*/ 3916602 w 4027764"/>
                <a:gd name="connsiteY3" fmla="*/ 217403 h 2941389"/>
                <a:gd name="connsiteX4" fmla="*/ 3842422 w 4027764"/>
                <a:gd name="connsiteY4" fmla="*/ 312027 h 2941389"/>
                <a:gd name="connsiteX5" fmla="*/ 3638643 w 4027764"/>
                <a:gd name="connsiteY5" fmla="*/ 516758 h 2941389"/>
                <a:gd name="connsiteX6" fmla="*/ 1847448 w 4027764"/>
                <a:gd name="connsiteY6" fmla="*/ 2160455 h 2941389"/>
                <a:gd name="connsiteX7" fmla="*/ 1526774 w 4027764"/>
                <a:gd name="connsiteY7" fmla="*/ 2447240 h 2941389"/>
                <a:gd name="connsiteX8" fmla="*/ 1369766 w 4027764"/>
                <a:gd name="connsiteY8" fmla="*/ 2580443 h 2941389"/>
                <a:gd name="connsiteX9" fmla="*/ 1271187 w 4027764"/>
                <a:gd name="connsiteY9" fmla="*/ 2661815 h 2941389"/>
                <a:gd name="connsiteX10" fmla="*/ 1173556 w 4027764"/>
                <a:gd name="connsiteY10" fmla="*/ 2725441 h 2941389"/>
                <a:gd name="connsiteX11" fmla="*/ 1119583 w 4027764"/>
                <a:gd name="connsiteY11" fmla="*/ 2771823 h 2941389"/>
                <a:gd name="connsiteX12" fmla="*/ 1048145 w 4027764"/>
                <a:gd name="connsiteY12" fmla="*/ 2812443 h 2941389"/>
                <a:gd name="connsiteX13" fmla="*/ 999195 w 4027764"/>
                <a:gd name="connsiteY13" fmla="*/ 2839875 h 2941389"/>
                <a:gd name="connsiteX14" fmla="*/ 925378 w 4027764"/>
                <a:gd name="connsiteY14" fmla="*/ 2873955 h 2941389"/>
                <a:gd name="connsiteX15" fmla="*/ 850500 w 4027764"/>
                <a:gd name="connsiteY15" fmla="*/ 2896075 h 2941389"/>
                <a:gd name="connsiteX16" fmla="*/ 736202 w 4027764"/>
                <a:gd name="connsiteY16" fmla="*/ 2927142 h 2941389"/>
                <a:gd name="connsiteX17" fmla="*/ 540939 w 4027764"/>
                <a:gd name="connsiteY17" fmla="*/ 2934308 h 2941389"/>
                <a:gd name="connsiteX18" fmla="*/ 378484 w 4027764"/>
                <a:gd name="connsiteY18" fmla="*/ 2931919 h 2941389"/>
                <a:gd name="connsiteX19" fmla="*/ 0 w 4027764"/>
                <a:gd name="connsiteY19" fmla="*/ 2842057 h 2941389"/>
                <a:gd name="connsiteX20" fmla="*/ 148034 w 4027764"/>
                <a:gd name="connsiteY20" fmla="*/ 2822001 h 2941389"/>
                <a:gd name="connsiteX21" fmla="*/ 207565 w 4027764"/>
                <a:gd name="connsiteY21" fmla="*/ 2822001 h 2941389"/>
                <a:gd name="connsiteX22" fmla="*/ 362346 w 4027764"/>
                <a:gd name="connsiteY22" fmla="*/ 2831559 h 2941389"/>
                <a:gd name="connsiteX23" fmla="*/ 586182 w 4027764"/>
                <a:gd name="connsiteY23" fmla="*/ 2833949 h 2941389"/>
                <a:gd name="connsiteX24" fmla="*/ 813934 w 4027764"/>
                <a:gd name="connsiteY24" fmla="*/ 2806135 h 2941389"/>
                <a:gd name="connsiteX25" fmla="*/ 1017187 w 4027764"/>
                <a:gd name="connsiteY25" fmla="*/ 2706706 h 2941389"/>
                <a:gd name="connsiteX26" fmla="*/ 1141541 w 4027764"/>
                <a:gd name="connsiteY26" fmla="*/ 2632767 h 2941389"/>
                <a:gd name="connsiteX27" fmla="*/ 1203847 w 4027764"/>
                <a:gd name="connsiteY27" fmla="*/ 2561911 h 2941389"/>
                <a:gd name="connsiteX28" fmla="*/ 1314049 w 4027764"/>
                <a:gd name="connsiteY28" fmla="*/ 2472733 h 2941389"/>
                <a:gd name="connsiteX29" fmla="*/ 1428348 w 4027764"/>
                <a:gd name="connsiteY29" fmla="*/ 2399443 h 2941389"/>
                <a:gd name="connsiteX30" fmla="*/ 1656948 w 4027764"/>
                <a:gd name="connsiteY30" fmla="*/ 2185947 h 2941389"/>
                <a:gd name="connsiteX31" fmla="*/ 3316791 w 4027764"/>
                <a:gd name="connsiteY31" fmla="*/ 690563 h 2941389"/>
                <a:gd name="connsiteX32" fmla="*/ 3483478 w 4027764"/>
                <a:gd name="connsiteY32" fmla="*/ 530679 h 2941389"/>
                <a:gd name="connsiteX33" fmla="*/ 3626731 w 4027764"/>
                <a:gd name="connsiteY33" fmla="*/ 394607 h 2941389"/>
                <a:gd name="connsiteX34" fmla="*/ 3759401 w 4027764"/>
                <a:gd name="connsiteY34" fmla="*/ 254373 h 2941389"/>
                <a:gd name="connsiteX35" fmla="*/ 3827059 w 4027764"/>
                <a:gd name="connsiteY35" fmla="*/ 166688 h 2941389"/>
                <a:gd name="connsiteX36" fmla="*/ 3876001 w 4027764"/>
                <a:gd name="connsiteY36" fmla="*/ 81957 h 2941389"/>
                <a:gd name="connsiteX37" fmla="*/ 3918907 w 4027764"/>
                <a:gd name="connsiteY37" fmla="*/ 0 h 2941389"/>
                <a:gd name="connsiteX0" fmla="*/ 3918907 w 4027764"/>
                <a:gd name="connsiteY0" fmla="*/ 0 h 2941389"/>
                <a:gd name="connsiteX1" fmla="*/ 4027764 w 4027764"/>
                <a:gd name="connsiteY1" fmla="*/ 0 h 2941389"/>
                <a:gd name="connsiteX2" fmla="*/ 3966532 w 4027764"/>
                <a:gd name="connsiteY2" fmla="*/ 112259 h 2941389"/>
                <a:gd name="connsiteX3" fmla="*/ 3916602 w 4027764"/>
                <a:gd name="connsiteY3" fmla="*/ 217403 h 2941389"/>
                <a:gd name="connsiteX4" fmla="*/ 3842422 w 4027764"/>
                <a:gd name="connsiteY4" fmla="*/ 312027 h 2941389"/>
                <a:gd name="connsiteX5" fmla="*/ 3638643 w 4027764"/>
                <a:gd name="connsiteY5" fmla="*/ 516758 h 2941389"/>
                <a:gd name="connsiteX6" fmla="*/ 1847448 w 4027764"/>
                <a:gd name="connsiteY6" fmla="*/ 2160455 h 2941389"/>
                <a:gd name="connsiteX7" fmla="*/ 1526774 w 4027764"/>
                <a:gd name="connsiteY7" fmla="*/ 2447240 h 2941389"/>
                <a:gd name="connsiteX8" fmla="*/ 1369766 w 4027764"/>
                <a:gd name="connsiteY8" fmla="*/ 2580443 h 2941389"/>
                <a:gd name="connsiteX9" fmla="*/ 1271187 w 4027764"/>
                <a:gd name="connsiteY9" fmla="*/ 2661815 h 2941389"/>
                <a:gd name="connsiteX10" fmla="*/ 1173556 w 4027764"/>
                <a:gd name="connsiteY10" fmla="*/ 2725441 h 2941389"/>
                <a:gd name="connsiteX11" fmla="*/ 1119583 w 4027764"/>
                <a:gd name="connsiteY11" fmla="*/ 2771823 h 2941389"/>
                <a:gd name="connsiteX12" fmla="*/ 1048145 w 4027764"/>
                <a:gd name="connsiteY12" fmla="*/ 2812443 h 2941389"/>
                <a:gd name="connsiteX13" fmla="*/ 999195 w 4027764"/>
                <a:gd name="connsiteY13" fmla="*/ 2839875 h 2941389"/>
                <a:gd name="connsiteX14" fmla="*/ 925378 w 4027764"/>
                <a:gd name="connsiteY14" fmla="*/ 2873955 h 2941389"/>
                <a:gd name="connsiteX15" fmla="*/ 850500 w 4027764"/>
                <a:gd name="connsiteY15" fmla="*/ 2896075 h 2941389"/>
                <a:gd name="connsiteX16" fmla="*/ 736202 w 4027764"/>
                <a:gd name="connsiteY16" fmla="*/ 2927142 h 2941389"/>
                <a:gd name="connsiteX17" fmla="*/ 540939 w 4027764"/>
                <a:gd name="connsiteY17" fmla="*/ 2934308 h 2941389"/>
                <a:gd name="connsiteX18" fmla="*/ 378484 w 4027764"/>
                <a:gd name="connsiteY18" fmla="*/ 2931919 h 2941389"/>
                <a:gd name="connsiteX19" fmla="*/ 0 w 4027764"/>
                <a:gd name="connsiteY19" fmla="*/ 2842057 h 2941389"/>
                <a:gd name="connsiteX20" fmla="*/ 71834 w 4027764"/>
                <a:gd name="connsiteY20" fmla="*/ 2831559 h 2941389"/>
                <a:gd name="connsiteX21" fmla="*/ 148034 w 4027764"/>
                <a:gd name="connsiteY21" fmla="*/ 2822001 h 2941389"/>
                <a:gd name="connsiteX22" fmla="*/ 207565 w 4027764"/>
                <a:gd name="connsiteY22" fmla="*/ 2822001 h 2941389"/>
                <a:gd name="connsiteX23" fmla="*/ 362346 w 4027764"/>
                <a:gd name="connsiteY23" fmla="*/ 2831559 h 2941389"/>
                <a:gd name="connsiteX24" fmla="*/ 586182 w 4027764"/>
                <a:gd name="connsiteY24" fmla="*/ 2833949 h 2941389"/>
                <a:gd name="connsiteX25" fmla="*/ 813934 w 4027764"/>
                <a:gd name="connsiteY25" fmla="*/ 2806135 h 2941389"/>
                <a:gd name="connsiteX26" fmla="*/ 1017187 w 4027764"/>
                <a:gd name="connsiteY26" fmla="*/ 2706706 h 2941389"/>
                <a:gd name="connsiteX27" fmla="*/ 1141541 w 4027764"/>
                <a:gd name="connsiteY27" fmla="*/ 2632767 h 2941389"/>
                <a:gd name="connsiteX28" fmla="*/ 1203847 w 4027764"/>
                <a:gd name="connsiteY28" fmla="*/ 2561911 h 2941389"/>
                <a:gd name="connsiteX29" fmla="*/ 1314049 w 4027764"/>
                <a:gd name="connsiteY29" fmla="*/ 2472733 h 2941389"/>
                <a:gd name="connsiteX30" fmla="*/ 1428348 w 4027764"/>
                <a:gd name="connsiteY30" fmla="*/ 2399443 h 2941389"/>
                <a:gd name="connsiteX31" fmla="*/ 1656948 w 4027764"/>
                <a:gd name="connsiteY31" fmla="*/ 2185947 h 2941389"/>
                <a:gd name="connsiteX32" fmla="*/ 3316791 w 4027764"/>
                <a:gd name="connsiteY32" fmla="*/ 690563 h 2941389"/>
                <a:gd name="connsiteX33" fmla="*/ 3483478 w 4027764"/>
                <a:gd name="connsiteY33" fmla="*/ 530679 h 2941389"/>
                <a:gd name="connsiteX34" fmla="*/ 3626731 w 4027764"/>
                <a:gd name="connsiteY34" fmla="*/ 394607 h 2941389"/>
                <a:gd name="connsiteX35" fmla="*/ 3759401 w 4027764"/>
                <a:gd name="connsiteY35" fmla="*/ 254373 h 2941389"/>
                <a:gd name="connsiteX36" fmla="*/ 3827059 w 4027764"/>
                <a:gd name="connsiteY36" fmla="*/ 166688 h 2941389"/>
                <a:gd name="connsiteX37" fmla="*/ 3876001 w 4027764"/>
                <a:gd name="connsiteY37" fmla="*/ 81957 h 2941389"/>
                <a:gd name="connsiteX38" fmla="*/ 3918907 w 4027764"/>
                <a:gd name="connsiteY38" fmla="*/ 0 h 2941389"/>
                <a:gd name="connsiteX0" fmla="*/ 4014157 w 4123014"/>
                <a:gd name="connsiteY0" fmla="*/ 0 h 2941389"/>
                <a:gd name="connsiteX1" fmla="*/ 4123014 w 4123014"/>
                <a:gd name="connsiteY1" fmla="*/ 0 h 2941389"/>
                <a:gd name="connsiteX2" fmla="*/ 4061782 w 4123014"/>
                <a:gd name="connsiteY2" fmla="*/ 112259 h 2941389"/>
                <a:gd name="connsiteX3" fmla="*/ 4011852 w 4123014"/>
                <a:gd name="connsiteY3" fmla="*/ 217403 h 2941389"/>
                <a:gd name="connsiteX4" fmla="*/ 3937672 w 4123014"/>
                <a:gd name="connsiteY4" fmla="*/ 312027 h 2941389"/>
                <a:gd name="connsiteX5" fmla="*/ 3733893 w 4123014"/>
                <a:gd name="connsiteY5" fmla="*/ 516758 h 2941389"/>
                <a:gd name="connsiteX6" fmla="*/ 1942698 w 4123014"/>
                <a:gd name="connsiteY6" fmla="*/ 2160455 h 2941389"/>
                <a:gd name="connsiteX7" fmla="*/ 1622024 w 4123014"/>
                <a:gd name="connsiteY7" fmla="*/ 2447240 h 2941389"/>
                <a:gd name="connsiteX8" fmla="*/ 1465016 w 4123014"/>
                <a:gd name="connsiteY8" fmla="*/ 2580443 h 2941389"/>
                <a:gd name="connsiteX9" fmla="*/ 1366437 w 4123014"/>
                <a:gd name="connsiteY9" fmla="*/ 2661815 h 2941389"/>
                <a:gd name="connsiteX10" fmla="*/ 1268806 w 4123014"/>
                <a:gd name="connsiteY10" fmla="*/ 2725441 h 2941389"/>
                <a:gd name="connsiteX11" fmla="*/ 1214833 w 4123014"/>
                <a:gd name="connsiteY11" fmla="*/ 2771823 h 2941389"/>
                <a:gd name="connsiteX12" fmla="*/ 1143395 w 4123014"/>
                <a:gd name="connsiteY12" fmla="*/ 2812443 h 2941389"/>
                <a:gd name="connsiteX13" fmla="*/ 1094445 w 4123014"/>
                <a:gd name="connsiteY13" fmla="*/ 2839875 h 2941389"/>
                <a:gd name="connsiteX14" fmla="*/ 1020628 w 4123014"/>
                <a:gd name="connsiteY14" fmla="*/ 2873955 h 2941389"/>
                <a:gd name="connsiteX15" fmla="*/ 945750 w 4123014"/>
                <a:gd name="connsiteY15" fmla="*/ 2896075 h 2941389"/>
                <a:gd name="connsiteX16" fmla="*/ 831452 w 4123014"/>
                <a:gd name="connsiteY16" fmla="*/ 2927142 h 2941389"/>
                <a:gd name="connsiteX17" fmla="*/ 636189 w 4123014"/>
                <a:gd name="connsiteY17" fmla="*/ 2934308 h 2941389"/>
                <a:gd name="connsiteX18" fmla="*/ 473734 w 4123014"/>
                <a:gd name="connsiteY18" fmla="*/ 2931919 h 2941389"/>
                <a:gd name="connsiteX19" fmla="*/ 0 w 4123014"/>
                <a:gd name="connsiteY19" fmla="*/ 2854004 h 2941389"/>
                <a:gd name="connsiteX20" fmla="*/ 167084 w 4123014"/>
                <a:gd name="connsiteY20" fmla="*/ 2831559 h 2941389"/>
                <a:gd name="connsiteX21" fmla="*/ 243284 w 4123014"/>
                <a:gd name="connsiteY21" fmla="*/ 2822001 h 2941389"/>
                <a:gd name="connsiteX22" fmla="*/ 302815 w 4123014"/>
                <a:gd name="connsiteY22" fmla="*/ 2822001 h 2941389"/>
                <a:gd name="connsiteX23" fmla="*/ 457596 w 4123014"/>
                <a:gd name="connsiteY23" fmla="*/ 2831559 h 2941389"/>
                <a:gd name="connsiteX24" fmla="*/ 681432 w 4123014"/>
                <a:gd name="connsiteY24" fmla="*/ 2833949 h 2941389"/>
                <a:gd name="connsiteX25" fmla="*/ 909184 w 4123014"/>
                <a:gd name="connsiteY25" fmla="*/ 2806135 h 2941389"/>
                <a:gd name="connsiteX26" fmla="*/ 1112437 w 4123014"/>
                <a:gd name="connsiteY26" fmla="*/ 2706706 h 2941389"/>
                <a:gd name="connsiteX27" fmla="*/ 1236791 w 4123014"/>
                <a:gd name="connsiteY27" fmla="*/ 2632767 h 2941389"/>
                <a:gd name="connsiteX28" fmla="*/ 1299097 w 4123014"/>
                <a:gd name="connsiteY28" fmla="*/ 2561911 h 2941389"/>
                <a:gd name="connsiteX29" fmla="*/ 1409299 w 4123014"/>
                <a:gd name="connsiteY29" fmla="*/ 2472733 h 2941389"/>
                <a:gd name="connsiteX30" fmla="*/ 1523598 w 4123014"/>
                <a:gd name="connsiteY30" fmla="*/ 2399443 h 2941389"/>
                <a:gd name="connsiteX31" fmla="*/ 1752198 w 4123014"/>
                <a:gd name="connsiteY31" fmla="*/ 2185947 h 2941389"/>
                <a:gd name="connsiteX32" fmla="*/ 3412041 w 4123014"/>
                <a:gd name="connsiteY32" fmla="*/ 690563 h 2941389"/>
                <a:gd name="connsiteX33" fmla="*/ 3578728 w 4123014"/>
                <a:gd name="connsiteY33" fmla="*/ 530679 h 2941389"/>
                <a:gd name="connsiteX34" fmla="*/ 3721981 w 4123014"/>
                <a:gd name="connsiteY34" fmla="*/ 394607 h 2941389"/>
                <a:gd name="connsiteX35" fmla="*/ 3854651 w 4123014"/>
                <a:gd name="connsiteY35" fmla="*/ 254373 h 2941389"/>
                <a:gd name="connsiteX36" fmla="*/ 3922309 w 4123014"/>
                <a:gd name="connsiteY36" fmla="*/ 166688 h 2941389"/>
                <a:gd name="connsiteX37" fmla="*/ 3971251 w 4123014"/>
                <a:gd name="connsiteY37" fmla="*/ 81957 h 2941389"/>
                <a:gd name="connsiteX38" fmla="*/ 4014157 w 4123014"/>
                <a:gd name="connsiteY38" fmla="*/ 0 h 2941389"/>
                <a:gd name="connsiteX0" fmla="*/ 4014157 w 4123014"/>
                <a:gd name="connsiteY0" fmla="*/ 0 h 2941389"/>
                <a:gd name="connsiteX1" fmla="*/ 4123014 w 4123014"/>
                <a:gd name="connsiteY1" fmla="*/ 0 h 2941389"/>
                <a:gd name="connsiteX2" fmla="*/ 4061782 w 4123014"/>
                <a:gd name="connsiteY2" fmla="*/ 112259 h 2941389"/>
                <a:gd name="connsiteX3" fmla="*/ 4011852 w 4123014"/>
                <a:gd name="connsiteY3" fmla="*/ 217403 h 2941389"/>
                <a:gd name="connsiteX4" fmla="*/ 3937672 w 4123014"/>
                <a:gd name="connsiteY4" fmla="*/ 312027 h 2941389"/>
                <a:gd name="connsiteX5" fmla="*/ 3733893 w 4123014"/>
                <a:gd name="connsiteY5" fmla="*/ 516758 h 2941389"/>
                <a:gd name="connsiteX6" fmla="*/ 1942698 w 4123014"/>
                <a:gd name="connsiteY6" fmla="*/ 2160455 h 2941389"/>
                <a:gd name="connsiteX7" fmla="*/ 1622024 w 4123014"/>
                <a:gd name="connsiteY7" fmla="*/ 2447240 h 2941389"/>
                <a:gd name="connsiteX8" fmla="*/ 1465016 w 4123014"/>
                <a:gd name="connsiteY8" fmla="*/ 2580443 h 2941389"/>
                <a:gd name="connsiteX9" fmla="*/ 1366437 w 4123014"/>
                <a:gd name="connsiteY9" fmla="*/ 2661815 h 2941389"/>
                <a:gd name="connsiteX10" fmla="*/ 1268806 w 4123014"/>
                <a:gd name="connsiteY10" fmla="*/ 2725441 h 2941389"/>
                <a:gd name="connsiteX11" fmla="*/ 1214833 w 4123014"/>
                <a:gd name="connsiteY11" fmla="*/ 2771823 h 2941389"/>
                <a:gd name="connsiteX12" fmla="*/ 1143395 w 4123014"/>
                <a:gd name="connsiteY12" fmla="*/ 2812443 h 2941389"/>
                <a:gd name="connsiteX13" fmla="*/ 1094445 w 4123014"/>
                <a:gd name="connsiteY13" fmla="*/ 2839875 h 2941389"/>
                <a:gd name="connsiteX14" fmla="*/ 1020628 w 4123014"/>
                <a:gd name="connsiteY14" fmla="*/ 2873955 h 2941389"/>
                <a:gd name="connsiteX15" fmla="*/ 945750 w 4123014"/>
                <a:gd name="connsiteY15" fmla="*/ 2896075 h 2941389"/>
                <a:gd name="connsiteX16" fmla="*/ 831452 w 4123014"/>
                <a:gd name="connsiteY16" fmla="*/ 2927142 h 2941389"/>
                <a:gd name="connsiteX17" fmla="*/ 636189 w 4123014"/>
                <a:gd name="connsiteY17" fmla="*/ 2934308 h 2941389"/>
                <a:gd name="connsiteX18" fmla="*/ 473734 w 4123014"/>
                <a:gd name="connsiteY18" fmla="*/ 2931919 h 2941389"/>
                <a:gd name="connsiteX19" fmla="*/ 0 w 4123014"/>
                <a:gd name="connsiteY19" fmla="*/ 2854004 h 2941389"/>
                <a:gd name="connsiteX20" fmla="*/ 93266 w 4123014"/>
                <a:gd name="connsiteY20" fmla="*/ 2838727 h 2941389"/>
                <a:gd name="connsiteX21" fmla="*/ 167084 w 4123014"/>
                <a:gd name="connsiteY21" fmla="*/ 2831559 h 2941389"/>
                <a:gd name="connsiteX22" fmla="*/ 243284 w 4123014"/>
                <a:gd name="connsiteY22" fmla="*/ 2822001 h 2941389"/>
                <a:gd name="connsiteX23" fmla="*/ 302815 w 4123014"/>
                <a:gd name="connsiteY23" fmla="*/ 2822001 h 2941389"/>
                <a:gd name="connsiteX24" fmla="*/ 457596 w 4123014"/>
                <a:gd name="connsiteY24" fmla="*/ 2831559 h 2941389"/>
                <a:gd name="connsiteX25" fmla="*/ 681432 w 4123014"/>
                <a:gd name="connsiteY25" fmla="*/ 2833949 h 2941389"/>
                <a:gd name="connsiteX26" fmla="*/ 909184 w 4123014"/>
                <a:gd name="connsiteY26" fmla="*/ 2806135 h 2941389"/>
                <a:gd name="connsiteX27" fmla="*/ 1112437 w 4123014"/>
                <a:gd name="connsiteY27" fmla="*/ 2706706 h 2941389"/>
                <a:gd name="connsiteX28" fmla="*/ 1236791 w 4123014"/>
                <a:gd name="connsiteY28" fmla="*/ 2632767 h 2941389"/>
                <a:gd name="connsiteX29" fmla="*/ 1299097 w 4123014"/>
                <a:gd name="connsiteY29" fmla="*/ 2561911 h 2941389"/>
                <a:gd name="connsiteX30" fmla="*/ 1409299 w 4123014"/>
                <a:gd name="connsiteY30" fmla="*/ 2472733 h 2941389"/>
                <a:gd name="connsiteX31" fmla="*/ 1523598 w 4123014"/>
                <a:gd name="connsiteY31" fmla="*/ 2399443 h 2941389"/>
                <a:gd name="connsiteX32" fmla="*/ 1752198 w 4123014"/>
                <a:gd name="connsiteY32" fmla="*/ 2185947 h 2941389"/>
                <a:gd name="connsiteX33" fmla="*/ 3412041 w 4123014"/>
                <a:gd name="connsiteY33" fmla="*/ 690563 h 2941389"/>
                <a:gd name="connsiteX34" fmla="*/ 3578728 w 4123014"/>
                <a:gd name="connsiteY34" fmla="*/ 530679 h 2941389"/>
                <a:gd name="connsiteX35" fmla="*/ 3721981 w 4123014"/>
                <a:gd name="connsiteY35" fmla="*/ 394607 h 2941389"/>
                <a:gd name="connsiteX36" fmla="*/ 3854651 w 4123014"/>
                <a:gd name="connsiteY36" fmla="*/ 254373 h 2941389"/>
                <a:gd name="connsiteX37" fmla="*/ 3922309 w 4123014"/>
                <a:gd name="connsiteY37" fmla="*/ 166688 h 2941389"/>
                <a:gd name="connsiteX38" fmla="*/ 3971251 w 4123014"/>
                <a:gd name="connsiteY38" fmla="*/ 81957 h 2941389"/>
                <a:gd name="connsiteX39" fmla="*/ 4014157 w 4123014"/>
                <a:gd name="connsiteY39" fmla="*/ 0 h 2941389"/>
                <a:gd name="connsiteX0" fmla="*/ 4064163 w 4173020"/>
                <a:gd name="connsiteY0" fmla="*/ 0 h 2941389"/>
                <a:gd name="connsiteX1" fmla="*/ 4173020 w 4173020"/>
                <a:gd name="connsiteY1" fmla="*/ 0 h 2941389"/>
                <a:gd name="connsiteX2" fmla="*/ 4111788 w 4173020"/>
                <a:gd name="connsiteY2" fmla="*/ 112259 h 2941389"/>
                <a:gd name="connsiteX3" fmla="*/ 4061858 w 4173020"/>
                <a:gd name="connsiteY3" fmla="*/ 217403 h 2941389"/>
                <a:gd name="connsiteX4" fmla="*/ 3987678 w 4173020"/>
                <a:gd name="connsiteY4" fmla="*/ 312027 h 2941389"/>
                <a:gd name="connsiteX5" fmla="*/ 3783899 w 4173020"/>
                <a:gd name="connsiteY5" fmla="*/ 516758 h 2941389"/>
                <a:gd name="connsiteX6" fmla="*/ 1992704 w 4173020"/>
                <a:gd name="connsiteY6" fmla="*/ 2160455 h 2941389"/>
                <a:gd name="connsiteX7" fmla="*/ 1672030 w 4173020"/>
                <a:gd name="connsiteY7" fmla="*/ 2447240 h 2941389"/>
                <a:gd name="connsiteX8" fmla="*/ 1515022 w 4173020"/>
                <a:gd name="connsiteY8" fmla="*/ 2580443 h 2941389"/>
                <a:gd name="connsiteX9" fmla="*/ 1416443 w 4173020"/>
                <a:gd name="connsiteY9" fmla="*/ 2661815 h 2941389"/>
                <a:gd name="connsiteX10" fmla="*/ 1318812 w 4173020"/>
                <a:gd name="connsiteY10" fmla="*/ 2725441 h 2941389"/>
                <a:gd name="connsiteX11" fmla="*/ 1264839 w 4173020"/>
                <a:gd name="connsiteY11" fmla="*/ 2771823 h 2941389"/>
                <a:gd name="connsiteX12" fmla="*/ 1193401 w 4173020"/>
                <a:gd name="connsiteY12" fmla="*/ 2812443 h 2941389"/>
                <a:gd name="connsiteX13" fmla="*/ 1144451 w 4173020"/>
                <a:gd name="connsiteY13" fmla="*/ 2839875 h 2941389"/>
                <a:gd name="connsiteX14" fmla="*/ 1070634 w 4173020"/>
                <a:gd name="connsiteY14" fmla="*/ 2873955 h 2941389"/>
                <a:gd name="connsiteX15" fmla="*/ 995756 w 4173020"/>
                <a:gd name="connsiteY15" fmla="*/ 2896075 h 2941389"/>
                <a:gd name="connsiteX16" fmla="*/ 881458 w 4173020"/>
                <a:gd name="connsiteY16" fmla="*/ 2927142 h 2941389"/>
                <a:gd name="connsiteX17" fmla="*/ 686195 w 4173020"/>
                <a:gd name="connsiteY17" fmla="*/ 2934308 h 2941389"/>
                <a:gd name="connsiteX18" fmla="*/ 523740 w 4173020"/>
                <a:gd name="connsiteY18" fmla="*/ 2931919 h 2941389"/>
                <a:gd name="connsiteX19" fmla="*/ 0 w 4173020"/>
                <a:gd name="connsiteY19" fmla="*/ 2875509 h 2941389"/>
                <a:gd name="connsiteX20" fmla="*/ 143272 w 4173020"/>
                <a:gd name="connsiteY20" fmla="*/ 2838727 h 2941389"/>
                <a:gd name="connsiteX21" fmla="*/ 217090 w 4173020"/>
                <a:gd name="connsiteY21" fmla="*/ 2831559 h 2941389"/>
                <a:gd name="connsiteX22" fmla="*/ 293290 w 4173020"/>
                <a:gd name="connsiteY22" fmla="*/ 2822001 h 2941389"/>
                <a:gd name="connsiteX23" fmla="*/ 352821 w 4173020"/>
                <a:gd name="connsiteY23" fmla="*/ 2822001 h 2941389"/>
                <a:gd name="connsiteX24" fmla="*/ 507602 w 4173020"/>
                <a:gd name="connsiteY24" fmla="*/ 2831559 h 2941389"/>
                <a:gd name="connsiteX25" fmla="*/ 731438 w 4173020"/>
                <a:gd name="connsiteY25" fmla="*/ 2833949 h 2941389"/>
                <a:gd name="connsiteX26" fmla="*/ 959190 w 4173020"/>
                <a:gd name="connsiteY26" fmla="*/ 2806135 h 2941389"/>
                <a:gd name="connsiteX27" fmla="*/ 1162443 w 4173020"/>
                <a:gd name="connsiteY27" fmla="*/ 2706706 h 2941389"/>
                <a:gd name="connsiteX28" fmla="*/ 1286797 w 4173020"/>
                <a:gd name="connsiteY28" fmla="*/ 2632767 h 2941389"/>
                <a:gd name="connsiteX29" fmla="*/ 1349103 w 4173020"/>
                <a:gd name="connsiteY29" fmla="*/ 2561911 h 2941389"/>
                <a:gd name="connsiteX30" fmla="*/ 1459305 w 4173020"/>
                <a:gd name="connsiteY30" fmla="*/ 2472733 h 2941389"/>
                <a:gd name="connsiteX31" fmla="*/ 1573604 w 4173020"/>
                <a:gd name="connsiteY31" fmla="*/ 2399443 h 2941389"/>
                <a:gd name="connsiteX32" fmla="*/ 1802204 w 4173020"/>
                <a:gd name="connsiteY32" fmla="*/ 2185947 h 2941389"/>
                <a:gd name="connsiteX33" fmla="*/ 3462047 w 4173020"/>
                <a:gd name="connsiteY33" fmla="*/ 690563 h 2941389"/>
                <a:gd name="connsiteX34" fmla="*/ 3628734 w 4173020"/>
                <a:gd name="connsiteY34" fmla="*/ 530679 h 2941389"/>
                <a:gd name="connsiteX35" fmla="*/ 3771987 w 4173020"/>
                <a:gd name="connsiteY35" fmla="*/ 394607 h 2941389"/>
                <a:gd name="connsiteX36" fmla="*/ 3904657 w 4173020"/>
                <a:gd name="connsiteY36" fmla="*/ 254373 h 2941389"/>
                <a:gd name="connsiteX37" fmla="*/ 3972315 w 4173020"/>
                <a:gd name="connsiteY37" fmla="*/ 166688 h 2941389"/>
                <a:gd name="connsiteX38" fmla="*/ 4021257 w 4173020"/>
                <a:gd name="connsiteY38" fmla="*/ 81957 h 2941389"/>
                <a:gd name="connsiteX39" fmla="*/ 4064163 w 4173020"/>
                <a:gd name="connsiteY39" fmla="*/ 0 h 2941389"/>
                <a:gd name="connsiteX0" fmla="*/ 4064163 w 4173020"/>
                <a:gd name="connsiteY0" fmla="*/ 0 h 2941389"/>
                <a:gd name="connsiteX1" fmla="*/ 4173020 w 4173020"/>
                <a:gd name="connsiteY1" fmla="*/ 0 h 2941389"/>
                <a:gd name="connsiteX2" fmla="*/ 4111788 w 4173020"/>
                <a:gd name="connsiteY2" fmla="*/ 112259 h 2941389"/>
                <a:gd name="connsiteX3" fmla="*/ 4061858 w 4173020"/>
                <a:gd name="connsiteY3" fmla="*/ 217403 h 2941389"/>
                <a:gd name="connsiteX4" fmla="*/ 3987678 w 4173020"/>
                <a:gd name="connsiteY4" fmla="*/ 312027 h 2941389"/>
                <a:gd name="connsiteX5" fmla="*/ 3783899 w 4173020"/>
                <a:gd name="connsiteY5" fmla="*/ 516758 h 2941389"/>
                <a:gd name="connsiteX6" fmla="*/ 1992704 w 4173020"/>
                <a:gd name="connsiteY6" fmla="*/ 2160455 h 2941389"/>
                <a:gd name="connsiteX7" fmla="*/ 1672030 w 4173020"/>
                <a:gd name="connsiteY7" fmla="*/ 2447240 h 2941389"/>
                <a:gd name="connsiteX8" fmla="*/ 1515022 w 4173020"/>
                <a:gd name="connsiteY8" fmla="*/ 2580443 h 2941389"/>
                <a:gd name="connsiteX9" fmla="*/ 1416443 w 4173020"/>
                <a:gd name="connsiteY9" fmla="*/ 2661815 h 2941389"/>
                <a:gd name="connsiteX10" fmla="*/ 1318812 w 4173020"/>
                <a:gd name="connsiteY10" fmla="*/ 2725441 h 2941389"/>
                <a:gd name="connsiteX11" fmla="*/ 1264839 w 4173020"/>
                <a:gd name="connsiteY11" fmla="*/ 2771823 h 2941389"/>
                <a:gd name="connsiteX12" fmla="*/ 1193401 w 4173020"/>
                <a:gd name="connsiteY12" fmla="*/ 2812443 h 2941389"/>
                <a:gd name="connsiteX13" fmla="*/ 1144451 w 4173020"/>
                <a:gd name="connsiteY13" fmla="*/ 2839875 h 2941389"/>
                <a:gd name="connsiteX14" fmla="*/ 1070634 w 4173020"/>
                <a:gd name="connsiteY14" fmla="*/ 2873955 h 2941389"/>
                <a:gd name="connsiteX15" fmla="*/ 995756 w 4173020"/>
                <a:gd name="connsiteY15" fmla="*/ 2896075 h 2941389"/>
                <a:gd name="connsiteX16" fmla="*/ 881458 w 4173020"/>
                <a:gd name="connsiteY16" fmla="*/ 2927142 h 2941389"/>
                <a:gd name="connsiteX17" fmla="*/ 686195 w 4173020"/>
                <a:gd name="connsiteY17" fmla="*/ 2934308 h 2941389"/>
                <a:gd name="connsiteX18" fmla="*/ 523740 w 4173020"/>
                <a:gd name="connsiteY18" fmla="*/ 2931919 h 2941389"/>
                <a:gd name="connsiteX19" fmla="*/ 0 w 4173020"/>
                <a:gd name="connsiteY19" fmla="*/ 2875509 h 2941389"/>
                <a:gd name="connsiteX20" fmla="*/ 64690 w 4173020"/>
                <a:gd name="connsiteY20" fmla="*/ 2855454 h 2941389"/>
                <a:gd name="connsiteX21" fmla="*/ 143272 w 4173020"/>
                <a:gd name="connsiteY21" fmla="*/ 2838727 h 2941389"/>
                <a:gd name="connsiteX22" fmla="*/ 217090 w 4173020"/>
                <a:gd name="connsiteY22" fmla="*/ 2831559 h 2941389"/>
                <a:gd name="connsiteX23" fmla="*/ 293290 w 4173020"/>
                <a:gd name="connsiteY23" fmla="*/ 2822001 h 2941389"/>
                <a:gd name="connsiteX24" fmla="*/ 352821 w 4173020"/>
                <a:gd name="connsiteY24" fmla="*/ 2822001 h 2941389"/>
                <a:gd name="connsiteX25" fmla="*/ 507602 w 4173020"/>
                <a:gd name="connsiteY25" fmla="*/ 2831559 h 2941389"/>
                <a:gd name="connsiteX26" fmla="*/ 731438 w 4173020"/>
                <a:gd name="connsiteY26" fmla="*/ 2833949 h 2941389"/>
                <a:gd name="connsiteX27" fmla="*/ 959190 w 4173020"/>
                <a:gd name="connsiteY27" fmla="*/ 2806135 h 2941389"/>
                <a:gd name="connsiteX28" fmla="*/ 1162443 w 4173020"/>
                <a:gd name="connsiteY28" fmla="*/ 2706706 h 2941389"/>
                <a:gd name="connsiteX29" fmla="*/ 1286797 w 4173020"/>
                <a:gd name="connsiteY29" fmla="*/ 2632767 h 2941389"/>
                <a:gd name="connsiteX30" fmla="*/ 1349103 w 4173020"/>
                <a:gd name="connsiteY30" fmla="*/ 2561911 h 2941389"/>
                <a:gd name="connsiteX31" fmla="*/ 1459305 w 4173020"/>
                <a:gd name="connsiteY31" fmla="*/ 2472733 h 2941389"/>
                <a:gd name="connsiteX32" fmla="*/ 1573604 w 4173020"/>
                <a:gd name="connsiteY32" fmla="*/ 2399443 h 2941389"/>
                <a:gd name="connsiteX33" fmla="*/ 1802204 w 4173020"/>
                <a:gd name="connsiteY33" fmla="*/ 2185947 h 2941389"/>
                <a:gd name="connsiteX34" fmla="*/ 3462047 w 4173020"/>
                <a:gd name="connsiteY34" fmla="*/ 690563 h 2941389"/>
                <a:gd name="connsiteX35" fmla="*/ 3628734 w 4173020"/>
                <a:gd name="connsiteY35" fmla="*/ 530679 h 2941389"/>
                <a:gd name="connsiteX36" fmla="*/ 3771987 w 4173020"/>
                <a:gd name="connsiteY36" fmla="*/ 394607 h 2941389"/>
                <a:gd name="connsiteX37" fmla="*/ 3904657 w 4173020"/>
                <a:gd name="connsiteY37" fmla="*/ 254373 h 2941389"/>
                <a:gd name="connsiteX38" fmla="*/ 3972315 w 4173020"/>
                <a:gd name="connsiteY38" fmla="*/ 166688 h 2941389"/>
                <a:gd name="connsiteX39" fmla="*/ 4021257 w 4173020"/>
                <a:gd name="connsiteY39" fmla="*/ 81957 h 2941389"/>
                <a:gd name="connsiteX40" fmla="*/ 4064163 w 4173020"/>
                <a:gd name="connsiteY40" fmla="*/ 0 h 2941389"/>
                <a:gd name="connsiteX0" fmla="*/ 4133219 w 4242076"/>
                <a:gd name="connsiteY0" fmla="*/ 0 h 2941389"/>
                <a:gd name="connsiteX1" fmla="*/ 4242076 w 4242076"/>
                <a:gd name="connsiteY1" fmla="*/ 0 h 2941389"/>
                <a:gd name="connsiteX2" fmla="*/ 4180844 w 4242076"/>
                <a:gd name="connsiteY2" fmla="*/ 112259 h 2941389"/>
                <a:gd name="connsiteX3" fmla="*/ 4130914 w 4242076"/>
                <a:gd name="connsiteY3" fmla="*/ 217403 h 2941389"/>
                <a:gd name="connsiteX4" fmla="*/ 4056734 w 4242076"/>
                <a:gd name="connsiteY4" fmla="*/ 312027 h 2941389"/>
                <a:gd name="connsiteX5" fmla="*/ 3852955 w 4242076"/>
                <a:gd name="connsiteY5" fmla="*/ 516758 h 2941389"/>
                <a:gd name="connsiteX6" fmla="*/ 2061760 w 4242076"/>
                <a:gd name="connsiteY6" fmla="*/ 2160455 h 2941389"/>
                <a:gd name="connsiteX7" fmla="*/ 1741086 w 4242076"/>
                <a:gd name="connsiteY7" fmla="*/ 2447240 h 2941389"/>
                <a:gd name="connsiteX8" fmla="*/ 1584078 w 4242076"/>
                <a:gd name="connsiteY8" fmla="*/ 2580443 h 2941389"/>
                <a:gd name="connsiteX9" fmla="*/ 1485499 w 4242076"/>
                <a:gd name="connsiteY9" fmla="*/ 2661815 h 2941389"/>
                <a:gd name="connsiteX10" fmla="*/ 1387868 w 4242076"/>
                <a:gd name="connsiteY10" fmla="*/ 2725441 h 2941389"/>
                <a:gd name="connsiteX11" fmla="*/ 1333895 w 4242076"/>
                <a:gd name="connsiteY11" fmla="*/ 2771823 h 2941389"/>
                <a:gd name="connsiteX12" fmla="*/ 1262457 w 4242076"/>
                <a:gd name="connsiteY12" fmla="*/ 2812443 h 2941389"/>
                <a:gd name="connsiteX13" fmla="*/ 1213507 w 4242076"/>
                <a:gd name="connsiteY13" fmla="*/ 2839875 h 2941389"/>
                <a:gd name="connsiteX14" fmla="*/ 1139690 w 4242076"/>
                <a:gd name="connsiteY14" fmla="*/ 2873955 h 2941389"/>
                <a:gd name="connsiteX15" fmla="*/ 1064812 w 4242076"/>
                <a:gd name="connsiteY15" fmla="*/ 2896075 h 2941389"/>
                <a:gd name="connsiteX16" fmla="*/ 950514 w 4242076"/>
                <a:gd name="connsiteY16" fmla="*/ 2927142 h 2941389"/>
                <a:gd name="connsiteX17" fmla="*/ 755251 w 4242076"/>
                <a:gd name="connsiteY17" fmla="*/ 2934308 h 2941389"/>
                <a:gd name="connsiteX18" fmla="*/ 592796 w 4242076"/>
                <a:gd name="connsiteY18" fmla="*/ 2931919 h 2941389"/>
                <a:gd name="connsiteX19" fmla="*/ 0 w 4242076"/>
                <a:gd name="connsiteY19" fmla="*/ 2897015 h 2941389"/>
                <a:gd name="connsiteX20" fmla="*/ 133746 w 4242076"/>
                <a:gd name="connsiteY20" fmla="*/ 2855454 h 2941389"/>
                <a:gd name="connsiteX21" fmla="*/ 212328 w 4242076"/>
                <a:gd name="connsiteY21" fmla="*/ 2838727 h 2941389"/>
                <a:gd name="connsiteX22" fmla="*/ 286146 w 4242076"/>
                <a:gd name="connsiteY22" fmla="*/ 2831559 h 2941389"/>
                <a:gd name="connsiteX23" fmla="*/ 362346 w 4242076"/>
                <a:gd name="connsiteY23" fmla="*/ 2822001 h 2941389"/>
                <a:gd name="connsiteX24" fmla="*/ 421877 w 4242076"/>
                <a:gd name="connsiteY24" fmla="*/ 2822001 h 2941389"/>
                <a:gd name="connsiteX25" fmla="*/ 576658 w 4242076"/>
                <a:gd name="connsiteY25" fmla="*/ 2831559 h 2941389"/>
                <a:gd name="connsiteX26" fmla="*/ 800494 w 4242076"/>
                <a:gd name="connsiteY26" fmla="*/ 2833949 h 2941389"/>
                <a:gd name="connsiteX27" fmla="*/ 1028246 w 4242076"/>
                <a:gd name="connsiteY27" fmla="*/ 2806135 h 2941389"/>
                <a:gd name="connsiteX28" fmla="*/ 1231499 w 4242076"/>
                <a:gd name="connsiteY28" fmla="*/ 2706706 h 2941389"/>
                <a:gd name="connsiteX29" fmla="*/ 1355853 w 4242076"/>
                <a:gd name="connsiteY29" fmla="*/ 2632767 h 2941389"/>
                <a:gd name="connsiteX30" fmla="*/ 1418159 w 4242076"/>
                <a:gd name="connsiteY30" fmla="*/ 2561911 h 2941389"/>
                <a:gd name="connsiteX31" fmla="*/ 1528361 w 4242076"/>
                <a:gd name="connsiteY31" fmla="*/ 2472733 h 2941389"/>
                <a:gd name="connsiteX32" fmla="*/ 1642660 w 4242076"/>
                <a:gd name="connsiteY32" fmla="*/ 2399443 h 2941389"/>
                <a:gd name="connsiteX33" fmla="*/ 1871260 w 4242076"/>
                <a:gd name="connsiteY33" fmla="*/ 2185947 h 2941389"/>
                <a:gd name="connsiteX34" fmla="*/ 3531103 w 4242076"/>
                <a:gd name="connsiteY34" fmla="*/ 690563 h 2941389"/>
                <a:gd name="connsiteX35" fmla="*/ 3697790 w 4242076"/>
                <a:gd name="connsiteY35" fmla="*/ 530679 h 2941389"/>
                <a:gd name="connsiteX36" fmla="*/ 3841043 w 4242076"/>
                <a:gd name="connsiteY36" fmla="*/ 394607 h 2941389"/>
                <a:gd name="connsiteX37" fmla="*/ 3973713 w 4242076"/>
                <a:gd name="connsiteY37" fmla="*/ 254373 h 2941389"/>
                <a:gd name="connsiteX38" fmla="*/ 4041371 w 4242076"/>
                <a:gd name="connsiteY38" fmla="*/ 166688 h 2941389"/>
                <a:gd name="connsiteX39" fmla="*/ 4090313 w 4242076"/>
                <a:gd name="connsiteY39" fmla="*/ 81957 h 2941389"/>
                <a:gd name="connsiteX40" fmla="*/ 4133219 w 4242076"/>
                <a:gd name="connsiteY40" fmla="*/ 0 h 2941389"/>
                <a:gd name="connsiteX0" fmla="*/ 4133219 w 4242076"/>
                <a:gd name="connsiteY0" fmla="*/ 0 h 2941389"/>
                <a:gd name="connsiteX1" fmla="*/ 4242076 w 4242076"/>
                <a:gd name="connsiteY1" fmla="*/ 0 h 2941389"/>
                <a:gd name="connsiteX2" fmla="*/ 4180844 w 4242076"/>
                <a:gd name="connsiteY2" fmla="*/ 112259 h 2941389"/>
                <a:gd name="connsiteX3" fmla="*/ 4130914 w 4242076"/>
                <a:gd name="connsiteY3" fmla="*/ 217403 h 2941389"/>
                <a:gd name="connsiteX4" fmla="*/ 4056734 w 4242076"/>
                <a:gd name="connsiteY4" fmla="*/ 312027 h 2941389"/>
                <a:gd name="connsiteX5" fmla="*/ 3852955 w 4242076"/>
                <a:gd name="connsiteY5" fmla="*/ 516758 h 2941389"/>
                <a:gd name="connsiteX6" fmla="*/ 2061760 w 4242076"/>
                <a:gd name="connsiteY6" fmla="*/ 2160455 h 2941389"/>
                <a:gd name="connsiteX7" fmla="*/ 1741086 w 4242076"/>
                <a:gd name="connsiteY7" fmla="*/ 2447240 h 2941389"/>
                <a:gd name="connsiteX8" fmla="*/ 1584078 w 4242076"/>
                <a:gd name="connsiteY8" fmla="*/ 2580443 h 2941389"/>
                <a:gd name="connsiteX9" fmla="*/ 1485499 w 4242076"/>
                <a:gd name="connsiteY9" fmla="*/ 2661815 h 2941389"/>
                <a:gd name="connsiteX10" fmla="*/ 1387868 w 4242076"/>
                <a:gd name="connsiteY10" fmla="*/ 2725441 h 2941389"/>
                <a:gd name="connsiteX11" fmla="*/ 1333895 w 4242076"/>
                <a:gd name="connsiteY11" fmla="*/ 2771823 h 2941389"/>
                <a:gd name="connsiteX12" fmla="*/ 1262457 w 4242076"/>
                <a:gd name="connsiteY12" fmla="*/ 2812443 h 2941389"/>
                <a:gd name="connsiteX13" fmla="*/ 1213507 w 4242076"/>
                <a:gd name="connsiteY13" fmla="*/ 2839875 h 2941389"/>
                <a:gd name="connsiteX14" fmla="*/ 1139690 w 4242076"/>
                <a:gd name="connsiteY14" fmla="*/ 2873955 h 2941389"/>
                <a:gd name="connsiteX15" fmla="*/ 1064812 w 4242076"/>
                <a:gd name="connsiteY15" fmla="*/ 2896075 h 2941389"/>
                <a:gd name="connsiteX16" fmla="*/ 950514 w 4242076"/>
                <a:gd name="connsiteY16" fmla="*/ 2927142 h 2941389"/>
                <a:gd name="connsiteX17" fmla="*/ 755251 w 4242076"/>
                <a:gd name="connsiteY17" fmla="*/ 2934308 h 2941389"/>
                <a:gd name="connsiteX18" fmla="*/ 592796 w 4242076"/>
                <a:gd name="connsiteY18" fmla="*/ 2931919 h 2941389"/>
                <a:gd name="connsiteX19" fmla="*/ 0 w 4242076"/>
                <a:gd name="connsiteY19" fmla="*/ 2897015 h 2941389"/>
                <a:gd name="connsiteX20" fmla="*/ 76596 w 4242076"/>
                <a:gd name="connsiteY20" fmla="*/ 2876959 h 2941389"/>
                <a:gd name="connsiteX21" fmla="*/ 133746 w 4242076"/>
                <a:gd name="connsiteY21" fmla="*/ 2855454 h 2941389"/>
                <a:gd name="connsiteX22" fmla="*/ 212328 w 4242076"/>
                <a:gd name="connsiteY22" fmla="*/ 2838727 h 2941389"/>
                <a:gd name="connsiteX23" fmla="*/ 286146 w 4242076"/>
                <a:gd name="connsiteY23" fmla="*/ 2831559 h 2941389"/>
                <a:gd name="connsiteX24" fmla="*/ 362346 w 4242076"/>
                <a:gd name="connsiteY24" fmla="*/ 2822001 h 2941389"/>
                <a:gd name="connsiteX25" fmla="*/ 421877 w 4242076"/>
                <a:gd name="connsiteY25" fmla="*/ 2822001 h 2941389"/>
                <a:gd name="connsiteX26" fmla="*/ 576658 w 4242076"/>
                <a:gd name="connsiteY26" fmla="*/ 2831559 h 2941389"/>
                <a:gd name="connsiteX27" fmla="*/ 800494 w 4242076"/>
                <a:gd name="connsiteY27" fmla="*/ 2833949 h 2941389"/>
                <a:gd name="connsiteX28" fmla="*/ 1028246 w 4242076"/>
                <a:gd name="connsiteY28" fmla="*/ 2806135 h 2941389"/>
                <a:gd name="connsiteX29" fmla="*/ 1231499 w 4242076"/>
                <a:gd name="connsiteY29" fmla="*/ 2706706 h 2941389"/>
                <a:gd name="connsiteX30" fmla="*/ 1355853 w 4242076"/>
                <a:gd name="connsiteY30" fmla="*/ 2632767 h 2941389"/>
                <a:gd name="connsiteX31" fmla="*/ 1418159 w 4242076"/>
                <a:gd name="connsiteY31" fmla="*/ 2561911 h 2941389"/>
                <a:gd name="connsiteX32" fmla="*/ 1528361 w 4242076"/>
                <a:gd name="connsiteY32" fmla="*/ 2472733 h 2941389"/>
                <a:gd name="connsiteX33" fmla="*/ 1642660 w 4242076"/>
                <a:gd name="connsiteY33" fmla="*/ 2399443 h 2941389"/>
                <a:gd name="connsiteX34" fmla="*/ 1871260 w 4242076"/>
                <a:gd name="connsiteY34" fmla="*/ 2185947 h 2941389"/>
                <a:gd name="connsiteX35" fmla="*/ 3531103 w 4242076"/>
                <a:gd name="connsiteY35" fmla="*/ 690563 h 2941389"/>
                <a:gd name="connsiteX36" fmla="*/ 3697790 w 4242076"/>
                <a:gd name="connsiteY36" fmla="*/ 530679 h 2941389"/>
                <a:gd name="connsiteX37" fmla="*/ 3841043 w 4242076"/>
                <a:gd name="connsiteY37" fmla="*/ 394607 h 2941389"/>
                <a:gd name="connsiteX38" fmla="*/ 3973713 w 4242076"/>
                <a:gd name="connsiteY38" fmla="*/ 254373 h 2941389"/>
                <a:gd name="connsiteX39" fmla="*/ 4041371 w 4242076"/>
                <a:gd name="connsiteY39" fmla="*/ 166688 h 2941389"/>
                <a:gd name="connsiteX40" fmla="*/ 4090313 w 4242076"/>
                <a:gd name="connsiteY40" fmla="*/ 81957 h 2941389"/>
                <a:gd name="connsiteX41" fmla="*/ 4133219 w 4242076"/>
                <a:gd name="connsiteY41" fmla="*/ 0 h 2941389"/>
                <a:gd name="connsiteX0" fmla="*/ 4178462 w 4287319"/>
                <a:gd name="connsiteY0" fmla="*/ 0 h 2941389"/>
                <a:gd name="connsiteX1" fmla="*/ 4287319 w 4287319"/>
                <a:gd name="connsiteY1" fmla="*/ 0 h 2941389"/>
                <a:gd name="connsiteX2" fmla="*/ 4226087 w 4287319"/>
                <a:gd name="connsiteY2" fmla="*/ 112259 h 2941389"/>
                <a:gd name="connsiteX3" fmla="*/ 4176157 w 4287319"/>
                <a:gd name="connsiteY3" fmla="*/ 217403 h 2941389"/>
                <a:gd name="connsiteX4" fmla="*/ 4101977 w 4287319"/>
                <a:gd name="connsiteY4" fmla="*/ 312027 h 2941389"/>
                <a:gd name="connsiteX5" fmla="*/ 3898198 w 4287319"/>
                <a:gd name="connsiteY5" fmla="*/ 516758 h 2941389"/>
                <a:gd name="connsiteX6" fmla="*/ 2107003 w 4287319"/>
                <a:gd name="connsiteY6" fmla="*/ 2160455 h 2941389"/>
                <a:gd name="connsiteX7" fmla="*/ 1786329 w 4287319"/>
                <a:gd name="connsiteY7" fmla="*/ 2447240 h 2941389"/>
                <a:gd name="connsiteX8" fmla="*/ 1629321 w 4287319"/>
                <a:gd name="connsiteY8" fmla="*/ 2580443 h 2941389"/>
                <a:gd name="connsiteX9" fmla="*/ 1530742 w 4287319"/>
                <a:gd name="connsiteY9" fmla="*/ 2661815 h 2941389"/>
                <a:gd name="connsiteX10" fmla="*/ 1433111 w 4287319"/>
                <a:gd name="connsiteY10" fmla="*/ 2725441 h 2941389"/>
                <a:gd name="connsiteX11" fmla="*/ 1379138 w 4287319"/>
                <a:gd name="connsiteY11" fmla="*/ 2771823 h 2941389"/>
                <a:gd name="connsiteX12" fmla="*/ 1307700 w 4287319"/>
                <a:gd name="connsiteY12" fmla="*/ 2812443 h 2941389"/>
                <a:gd name="connsiteX13" fmla="*/ 1258750 w 4287319"/>
                <a:gd name="connsiteY13" fmla="*/ 2839875 h 2941389"/>
                <a:gd name="connsiteX14" fmla="*/ 1184933 w 4287319"/>
                <a:gd name="connsiteY14" fmla="*/ 2873955 h 2941389"/>
                <a:gd name="connsiteX15" fmla="*/ 1110055 w 4287319"/>
                <a:gd name="connsiteY15" fmla="*/ 2896075 h 2941389"/>
                <a:gd name="connsiteX16" fmla="*/ 995757 w 4287319"/>
                <a:gd name="connsiteY16" fmla="*/ 2927142 h 2941389"/>
                <a:gd name="connsiteX17" fmla="*/ 800494 w 4287319"/>
                <a:gd name="connsiteY17" fmla="*/ 2934308 h 2941389"/>
                <a:gd name="connsiteX18" fmla="*/ 638039 w 4287319"/>
                <a:gd name="connsiteY18" fmla="*/ 2931919 h 2941389"/>
                <a:gd name="connsiteX19" fmla="*/ 0 w 4287319"/>
                <a:gd name="connsiteY19" fmla="*/ 2920910 h 2941389"/>
                <a:gd name="connsiteX20" fmla="*/ 121839 w 4287319"/>
                <a:gd name="connsiteY20" fmla="*/ 2876959 h 2941389"/>
                <a:gd name="connsiteX21" fmla="*/ 178989 w 4287319"/>
                <a:gd name="connsiteY21" fmla="*/ 2855454 h 2941389"/>
                <a:gd name="connsiteX22" fmla="*/ 257571 w 4287319"/>
                <a:gd name="connsiteY22" fmla="*/ 2838727 h 2941389"/>
                <a:gd name="connsiteX23" fmla="*/ 331389 w 4287319"/>
                <a:gd name="connsiteY23" fmla="*/ 2831559 h 2941389"/>
                <a:gd name="connsiteX24" fmla="*/ 407589 w 4287319"/>
                <a:gd name="connsiteY24" fmla="*/ 2822001 h 2941389"/>
                <a:gd name="connsiteX25" fmla="*/ 467120 w 4287319"/>
                <a:gd name="connsiteY25" fmla="*/ 2822001 h 2941389"/>
                <a:gd name="connsiteX26" fmla="*/ 621901 w 4287319"/>
                <a:gd name="connsiteY26" fmla="*/ 2831559 h 2941389"/>
                <a:gd name="connsiteX27" fmla="*/ 845737 w 4287319"/>
                <a:gd name="connsiteY27" fmla="*/ 2833949 h 2941389"/>
                <a:gd name="connsiteX28" fmla="*/ 1073489 w 4287319"/>
                <a:gd name="connsiteY28" fmla="*/ 2806135 h 2941389"/>
                <a:gd name="connsiteX29" fmla="*/ 1276742 w 4287319"/>
                <a:gd name="connsiteY29" fmla="*/ 2706706 h 2941389"/>
                <a:gd name="connsiteX30" fmla="*/ 1401096 w 4287319"/>
                <a:gd name="connsiteY30" fmla="*/ 2632767 h 2941389"/>
                <a:gd name="connsiteX31" fmla="*/ 1463402 w 4287319"/>
                <a:gd name="connsiteY31" fmla="*/ 2561911 h 2941389"/>
                <a:gd name="connsiteX32" fmla="*/ 1573604 w 4287319"/>
                <a:gd name="connsiteY32" fmla="*/ 2472733 h 2941389"/>
                <a:gd name="connsiteX33" fmla="*/ 1687903 w 4287319"/>
                <a:gd name="connsiteY33" fmla="*/ 2399443 h 2941389"/>
                <a:gd name="connsiteX34" fmla="*/ 1916503 w 4287319"/>
                <a:gd name="connsiteY34" fmla="*/ 2185947 h 2941389"/>
                <a:gd name="connsiteX35" fmla="*/ 3576346 w 4287319"/>
                <a:gd name="connsiteY35" fmla="*/ 690563 h 2941389"/>
                <a:gd name="connsiteX36" fmla="*/ 3743033 w 4287319"/>
                <a:gd name="connsiteY36" fmla="*/ 530679 h 2941389"/>
                <a:gd name="connsiteX37" fmla="*/ 3886286 w 4287319"/>
                <a:gd name="connsiteY37" fmla="*/ 394607 h 2941389"/>
                <a:gd name="connsiteX38" fmla="*/ 4018956 w 4287319"/>
                <a:gd name="connsiteY38" fmla="*/ 254373 h 2941389"/>
                <a:gd name="connsiteX39" fmla="*/ 4086614 w 4287319"/>
                <a:gd name="connsiteY39" fmla="*/ 166688 h 2941389"/>
                <a:gd name="connsiteX40" fmla="*/ 4135556 w 4287319"/>
                <a:gd name="connsiteY40" fmla="*/ 81957 h 2941389"/>
                <a:gd name="connsiteX41" fmla="*/ 4178462 w 4287319"/>
                <a:gd name="connsiteY41" fmla="*/ 0 h 2941389"/>
                <a:gd name="connsiteX0" fmla="*/ 4178462 w 4287319"/>
                <a:gd name="connsiteY0" fmla="*/ 0 h 2941389"/>
                <a:gd name="connsiteX1" fmla="*/ 4287319 w 4287319"/>
                <a:gd name="connsiteY1" fmla="*/ 0 h 2941389"/>
                <a:gd name="connsiteX2" fmla="*/ 4226087 w 4287319"/>
                <a:gd name="connsiteY2" fmla="*/ 112259 h 2941389"/>
                <a:gd name="connsiteX3" fmla="*/ 4176157 w 4287319"/>
                <a:gd name="connsiteY3" fmla="*/ 217403 h 2941389"/>
                <a:gd name="connsiteX4" fmla="*/ 4101977 w 4287319"/>
                <a:gd name="connsiteY4" fmla="*/ 312027 h 2941389"/>
                <a:gd name="connsiteX5" fmla="*/ 3898198 w 4287319"/>
                <a:gd name="connsiteY5" fmla="*/ 516758 h 2941389"/>
                <a:gd name="connsiteX6" fmla="*/ 2107003 w 4287319"/>
                <a:gd name="connsiteY6" fmla="*/ 2160455 h 2941389"/>
                <a:gd name="connsiteX7" fmla="*/ 1786329 w 4287319"/>
                <a:gd name="connsiteY7" fmla="*/ 2447240 h 2941389"/>
                <a:gd name="connsiteX8" fmla="*/ 1629321 w 4287319"/>
                <a:gd name="connsiteY8" fmla="*/ 2580443 h 2941389"/>
                <a:gd name="connsiteX9" fmla="*/ 1530742 w 4287319"/>
                <a:gd name="connsiteY9" fmla="*/ 2661815 h 2941389"/>
                <a:gd name="connsiteX10" fmla="*/ 1433111 w 4287319"/>
                <a:gd name="connsiteY10" fmla="*/ 2725441 h 2941389"/>
                <a:gd name="connsiteX11" fmla="*/ 1379138 w 4287319"/>
                <a:gd name="connsiteY11" fmla="*/ 2771823 h 2941389"/>
                <a:gd name="connsiteX12" fmla="*/ 1307700 w 4287319"/>
                <a:gd name="connsiteY12" fmla="*/ 2812443 h 2941389"/>
                <a:gd name="connsiteX13" fmla="*/ 1258750 w 4287319"/>
                <a:gd name="connsiteY13" fmla="*/ 2839875 h 2941389"/>
                <a:gd name="connsiteX14" fmla="*/ 1184933 w 4287319"/>
                <a:gd name="connsiteY14" fmla="*/ 2873955 h 2941389"/>
                <a:gd name="connsiteX15" fmla="*/ 1110055 w 4287319"/>
                <a:gd name="connsiteY15" fmla="*/ 2896075 h 2941389"/>
                <a:gd name="connsiteX16" fmla="*/ 995757 w 4287319"/>
                <a:gd name="connsiteY16" fmla="*/ 2927142 h 2941389"/>
                <a:gd name="connsiteX17" fmla="*/ 800494 w 4287319"/>
                <a:gd name="connsiteY17" fmla="*/ 2934308 h 2941389"/>
                <a:gd name="connsiteX18" fmla="*/ 638039 w 4287319"/>
                <a:gd name="connsiteY18" fmla="*/ 2931919 h 2941389"/>
                <a:gd name="connsiteX19" fmla="*/ 0 w 4287319"/>
                <a:gd name="connsiteY19" fmla="*/ 2920910 h 2941389"/>
                <a:gd name="connsiteX20" fmla="*/ 76597 w 4287319"/>
                <a:gd name="connsiteY20" fmla="*/ 2891297 h 2941389"/>
                <a:gd name="connsiteX21" fmla="*/ 121839 w 4287319"/>
                <a:gd name="connsiteY21" fmla="*/ 2876959 h 2941389"/>
                <a:gd name="connsiteX22" fmla="*/ 178989 w 4287319"/>
                <a:gd name="connsiteY22" fmla="*/ 2855454 h 2941389"/>
                <a:gd name="connsiteX23" fmla="*/ 257571 w 4287319"/>
                <a:gd name="connsiteY23" fmla="*/ 2838727 h 2941389"/>
                <a:gd name="connsiteX24" fmla="*/ 331389 w 4287319"/>
                <a:gd name="connsiteY24" fmla="*/ 2831559 h 2941389"/>
                <a:gd name="connsiteX25" fmla="*/ 407589 w 4287319"/>
                <a:gd name="connsiteY25" fmla="*/ 2822001 h 2941389"/>
                <a:gd name="connsiteX26" fmla="*/ 467120 w 4287319"/>
                <a:gd name="connsiteY26" fmla="*/ 2822001 h 2941389"/>
                <a:gd name="connsiteX27" fmla="*/ 621901 w 4287319"/>
                <a:gd name="connsiteY27" fmla="*/ 2831559 h 2941389"/>
                <a:gd name="connsiteX28" fmla="*/ 845737 w 4287319"/>
                <a:gd name="connsiteY28" fmla="*/ 2833949 h 2941389"/>
                <a:gd name="connsiteX29" fmla="*/ 1073489 w 4287319"/>
                <a:gd name="connsiteY29" fmla="*/ 2806135 h 2941389"/>
                <a:gd name="connsiteX30" fmla="*/ 1276742 w 4287319"/>
                <a:gd name="connsiteY30" fmla="*/ 2706706 h 2941389"/>
                <a:gd name="connsiteX31" fmla="*/ 1401096 w 4287319"/>
                <a:gd name="connsiteY31" fmla="*/ 2632767 h 2941389"/>
                <a:gd name="connsiteX32" fmla="*/ 1463402 w 4287319"/>
                <a:gd name="connsiteY32" fmla="*/ 2561911 h 2941389"/>
                <a:gd name="connsiteX33" fmla="*/ 1573604 w 4287319"/>
                <a:gd name="connsiteY33" fmla="*/ 2472733 h 2941389"/>
                <a:gd name="connsiteX34" fmla="*/ 1687903 w 4287319"/>
                <a:gd name="connsiteY34" fmla="*/ 2399443 h 2941389"/>
                <a:gd name="connsiteX35" fmla="*/ 1916503 w 4287319"/>
                <a:gd name="connsiteY35" fmla="*/ 2185947 h 2941389"/>
                <a:gd name="connsiteX36" fmla="*/ 3576346 w 4287319"/>
                <a:gd name="connsiteY36" fmla="*/ 690563 h 2941389"/>
                <a:gd name="connsiteX37" fmla="*/ 3743033 w 4287319"/>
                <a:gd name="connsiteY37" fmla="*/ 530679 h 2941389"/>
                <a:gd name="connsiteX38" fmla="*/ 3886286 w 4287319"/>
                <a:gd name="connsiteY38" fmla="*/ 394607 h 2941389"/>
                <a:gd name="connsiteX39" fmla="*/ 4018956 w 4287319"/>
                <a:gd name="connsiteY39" fmla="*/ 254373 h 2941389"/>
                <a:gd name="connsiteX40" fmla="*/ 4086614 w 4287319"/>
                <a:gd name="connsiteY40" fmla="*/ 166688 h 2941389"/>
                <a:gd name="connsiteX41" fmla="*/ 4135556 w 4287319"/>
                <a:gd name="connsiteY41" fmla="*/ 81957 h 2941389"/>
                <a:gd name="connsiteX42" fmla="*/ 4178462 w 4287319"/>
                <a:gd name="connsiteY42" fmla="*/ 0 h 2941389"/>
                <a:gd name="connsiteX0" fmla="*/ 4226087 w 4334944"/>
                <a:gd name="connsiteY0" fmla="*/ 0 h 2942416"/>
                <a:gd name="connsiteX1" fmla="*/ 4334944 w 4334944"/>
                <a:gd name="connsiteY1" fmla="*/ 0 h 2942416"/>
                <a:gd name="connsiteX2" fmla="*/ 4273712 w 4334944"/>
                <a:gd name="connsiteY2" fmla="*/ 112259 h 2942416"/>
                <a:gd name="connsiteX3" fmla="*/ 4223782 w 4334944"/>
                <a:gd name="connsiteY3" fmla="*/ 217403 h 2942416"/>
                <a:gd name="connsiteX4" fmla="*/ 4149602 w 4334944"/>
                <a:gd name="connsiteY4" fmla="*/ 312027 h 2942416"/>
                <a:gd name="connsiteX5" fmla="*/ 3945823 w 4334944"/>
                <a:gd name="connsiteY5" fmla="*/ 516758 h 2942416"/>
                <a:gd name="connsiteX6" fmla="*/ 2154628 w 4334944"/>
                <a:gd name="connsiteY6" fmla="*/ 2160455 h 2942416"/>
                <a:gd name="connsiteX7" fmla="*/ 1833954 w 4334944"/>
                <a:gd name="connsiteY7" fmla="*/ 2447240 h 2942416"/>
                <a:gd name="connsiteX8" fmla="*/ 1676946 w 4334944"/>
                <a:gd name="connsiteY8" fmla="*/ 2580443 h 2942416"/>
                <a:gd name="connsiteX9" fmla="*/ 1578367 w 4334944"/>
                <a:gd name="connsiteY9" fmla="*/ 2661815 h 2942416"/>
                <a:gd name="connsiteX10" fmla="*/ 1480736 w 4334944"/>
                <a:gd name="connsiteY10" fmla="*/ 2725441 h 2942416"/>
                <a:gd name="connsiteX11" fmla="*/ 1426763 w 4334944"/>
                <a:gd name="connsiteY11" fmla="*/ 2771823 h 2942416"/>
                <a:gd name="connsiteX12" fmla="*/ 1355325 w 4334944"/>
                <a:gd name="connsiteY12" fmla="*/ 2812443 h 2942416"/>
                <a:gd name="connsiteX13" fmla="*/ 1306375 w 4334944"/>
                <a:gd name="connsiteY13" fmla="*/ 2839875 h 2942416"/>
                <a:gd name="connsiteX14" fmla="*/ 1232558 w 4334944"/>
                <a:gd name="connsiteY14" fmla="*/ 2873955 h 2942416"/>
                <a:gd name="connsiteX15" fmla="*/ 1157680 w 4334944"/>
                <a:gd name="connsiteY15" fmla="*/ 2896075 h 2942416"/>
                <a:gd name="connsiteX16" fmla="*/ 1043382 w 4334944"/>
                <a:gd name="connsiteY16" fmla="*/ 2927142 h 2942416"/>
                <a:gd name="connsiteX17" fmla="*/ 848119 w 4334944"/>
                <a:gd name="connsiteY17" fmla="*/ 2934308 h 2942416"/>
                <a:gd name="connsiteX18" fmla="*/ 685664 w 4334944"/>
                <a:gd name="connsiteY18" fmla="*/ 2931919 h 2942416"/>
                <a:gd name="connsiteX19" fmla="*/ 0 w 4334944"/>
                <a:gd name="connsiteY19" fmla="*/ 2942416 h 2942416"/>
                <a:gd name="connsiteX20" fmla="*/ 124222 w 4334944"/>
                <a:gd name="connsiteY20" fmla="*/ 2891297 h 2942416"/>
                <a:gd name="connsiteX21" fmla="*/ 169464 w 4334944"/>
                <a:gd name="connsiteY21" fmla="*/ 2876959 h 2942416"/>
                <a:gd name="connsiteX22" fmla="*/ 226614 w 4334944"/>
                <a:gd name="connsiteY22" fmla="*/ 2855454 h 2942416"/>
                <a:gd name="connsiteX23" fmla="*/ 305196 w 4334944"/>
                <a:gd name="connsiteY23" fmla="*/ 2838727 h 2942416"/>
                <a:gd name="connsiteX24" fmla="*/ 379014 w 4334944"/>
                <a:gd name="connsiteY24" fmla="*/ 2831559 h 2942416"/>
                <a:gd name="connsiteX25" fmla="*/ 455214 w 4334944"/>
                <a:gd name="connsiteY25" fmla="*/ 2822001 h 2942416"/>
                <a:gd name="connsiteX26" fmla="*/ 514745 w 4334944"/>
                <a:gd name="connsiteY26" fmla="*/ 2822001 h 2942416"/>
                <a:gd name="connsiteX27" fmla="*/ 669526 w 4334944"/>
                <a:gd name="connsiteY27" fmla="*/ 2831559 h 2942416"/>
                <a:gd name="connsiteX28" fmla="*/ 893362 w 4334944"/>
                <a:gd name="connsiteY28" fmla="*/ 2833949 h 2942416"/>
                <a:gd name="connsiteX29" fmla="*/ 1121114 w 4334944"/>
                <a:gd name="connsiteY29" fmla="*/ 2806135 h 2942416"/>
                <a:gd name="connsiteX30" fmla="*/ 1324367 w 4334944"/>
                <a:gd name="connsiteY30" fmla="*/ 2706706 h 2942416"/>
                <a:gd name="connsiteX31" fmla="*/ 1448721 w 4334944"/>
                <a:gd name="connsiteY31" fmla="*/ 2632767 h 2942416"/>
                <a:gd name="connsiteX32" fmla="*/ 1511027 w 4334944"/>
                <a:gd name="connsiteY32" fmla="*/ 2561911 h 2942416"/>
                <a:gd name="connsiteX33" fmla="*/ 1621229 w 4334944"/>
                <a:gd name="connsiteY33" fmla="*/ 2472733 h 2942416"/>
                <a:gd name="connsiteX34" fmla="*/ 1735528 w 4334944"/>
                <a:gd name="connsiteY34" fmla="*/ 2399443 h 2942416"/>
                <a:gd name="connsiteX35" fmla="*/ 1964128 w 4334944"/>
                <a:gd name="connsiteY35" fmla="*/ 2185947 h 2942416"/>
                <a:gd name="connsiteX36" fmla="*/ 3623971 w 4334944"/>
                <a:gd name="connsiteY36" fmla="*/ 690563 h 2942416"/>
                <a:gd name="connsiteX37" fmla="*/ 3790658 w 4334944"/>
                <a:gd name="connsiteY37" fmla="*/ 530679 h 2942416"/>
                <a:gd name="connsiteX38" fmla="*/ 3933911 w 4334944"/>
                <a:gd name="connsiteY38" fmla="*/ 394607 h 2942416"/>
                <a:gd name="connsiteX39" fmla="*/ 4066581 w 4334944"/>
                <a:gd name="connsiteY39" fmla="*/ 254373 h 2942416"/>
                <a:gd name="connsiteX40" fmla="*/ 4134239 w 4334944"/>
                <a:gd name="connsiteY40" fmla="*/ 166688 h 2942416"/>
                <a:gd name="connsiteX41" fmla="*/ 4183181 w 4334944"/>
                <a:gd name="connsiteY41" fmla="*/ 81957 h 2942416"/>
                <a:gd name="connsiteX42" fmla="*/ 4226087 w 4334944"/>
                <a:gd name="connsiteY42" fmla="*/ 0 h 2942416"/>
                <a:gd name="connsiteX0" fmla="*/ 4226087 w 4334944"/>
                <a:gd name="connsiteY0" fmla="*/ 0 h 2942416"/>
                <a:gd name="connsiteX1" fmla="*/ 4334944 w 4334944"/>
                <a:gd name="connsiteY1" fmla="*/ 0 h 2942416"/>
                <a:gd name="connsiteX2" fmla="*/ 4273712 w 4334944"/>
                <a:gd name="connsiteY2" fmla="*/ 112259 h 2942416"/>
                <a:gd name="connsiteX3" fmla="*/ 4223782 w 4334944"/>
                <a:gd name="connsiteY3" fmla="*/ 217403 h 2942416"/>
                <a:gd name="connsiteX4" fmla="*/ 4149602 w 4334944"/>
                <a:gd name="connsiteY4" fmla="*/ 312027 h 2942416"/>
                <a:gd name="connsiteX5" fmla="*/ 3945823 w 4334944"/>
                <a:gd name="connsiteY5" fmla="*/ 516758 h 2942416"/>
                <a:gd name="connsiteX6" fmla="*/ 2154628 w 4334944"/>
                <a:gd name="connsiteY6" fmla="*/ 2160455 h 2942416"/>
                <a:gd name="connsiteX7" fmla="*/ 1833954 w 4334944"/>
                <a:gd name="connsiteY7" fmla="*/ 2447240 h 2942416"/>
                <a:gd name="connsiteX8" fmla="*/ 1676946 w 4334944"/>
                <a:gd name="connsiteY8" fmla="*/ 2580443 h 2942416"/>
                <a:gd name="connsiteX9" fmla="*/ 1578367 w 4334944"/>
                <a:gd name="connsiteY9" fmla="*/ 2661815 h 2942416"/>
                <a:gd name="connsiteX10" fmla="*/ 1480736 w 4334944"/>
                <a:gd name="connsiteY10" fmla="*/ 2725441 h 2942416"/>
                <a:gd name="connsiteX11" fmla="*/ 1426763 w 4334944"/>
                <a:gd name="connsiteY11" fmla="*/ 2771823 h 2942416"/>
                <a:gd name="connsiteX12" fmla="*/ 1355325 w 4334944"/>
                <a:gd name="connsiteY12" fmla="*/ 2812443 h 2942416"/>
                <a:gd name="connsiteX13" fmla="*/ 1306375 w 4334944"/>
                <a:gd name="connsiteY13" fmla="*/ 2839875 h 2942416"/>
                <a:gd name="connsiteX14" fmla="*/ 1232558 w 4334944"/>
                <a:gd name="connsiteY14" fmla="*/ 2873955 h 2942416"/>
                <a:gd name="connsiteX15" fmla="*/ 1157680 w 4334944"/>
                <a:gd name="connsiteY15" fmla="*/ 2896075 h 2942416"/>
                <a:gd name="connsiteX16" fmla="*/ 1043382 w 4334944"/>
                <a:gd name="connsiteY16" fmla="*/ 2927142 h 2942416"/>
                <a:gd name="connsiteX17" fmla="*/ 848119 w 4334944"/>
                <a:gd name="connsiteY17" fmla="*/ 2934308 h 2942416"/>
                <a:gd name="connsiteX18" fmla="*/ 685664 w 4334944"/>
                <a:gd name="connsiteY18" fmla="*/ 2931919 h 2942416"/>
                <a:gd name="connsiteX19" fmla="*/ 0 w 4334944"/>
                <a:gd name="connsiteY19" fmla="*/ 2942416 h 2942416"/>
                <a:gd name="connsiteX20" fmla="*/ 71834 w 4334944"/>
                <a:gd name="connsiteY20" fmla="*/ 2912803 h 2942416"/>
                <a:gd name="connsiteX21" fmla="*/ 124222 w 4334944"/>
                <a:gd name="connsiteY21" fmla="*/ 2891297 h 2942416"/>
                <a:gd name="connsiteX22" fmla="*/ 169464 w 4334944"/>
                <a:gd name="connsiteY22" fmla="*/ 2876959 h 2942416"/>
                <a:gd name="connsiteX23" fmla="*/ 226614 w 4334944"/>
                <a:gd name="connsiteY23" fmla="*/ 2855454 h 2942416"/>
                <a:gd name="connsiteX24" fmla="*/ 305196 w 4334944"/>
                <a:gd name="connsiteY24" fmla="*/ 2838727 h 2942416"/>
                <a:gd name="connsiteX25" fmla="*/ 379014 w 4334944"/>
                <a:gd name="connsiteY25" fmla="*/ 2831559 h 2942416"/>
                <a:gd name="connsiteX26" fmla="*/ 455214 w 4334944"/>
                <a:gd name="connsiteY26" fmla="*/ 2822001 h 2942416"/>
                <a:gd name="connsiteX27" fmla="*/ 514745 w 4334944"/>
                <a:gd name="connsiteY27" fmla="*/ 2822001 h 2942416"/>
                <a:gd name="connsiteX28" fmla="*/ 669526 w 4334944"/>
                <a:gd name="connsiteY28" fmla="*/ 2831559 h 2942416"/>
                <a:gd name="connsiteX29" fmla="*/ 893362 w 4334944"/>
                <a:gd name="connsiteY29" fmla="*/ 2833949 h 2942416"/>
                <a:gd name="connsiteX30" fmla="*/ 1121114 w 4334944"/>
                <a:gd name="connsiteY30" fmla="*/ 2806135 h 2942416"/>
                <a:gd name="connsiteX31" fmla="*/ 1324367 w 4334944"/>
                <a:gd name="connsiteY31" fmla="*/ 2706706 h 2942416"/>
                <a:gd name="connsiteX32" fmla="*/ 1448721 w 4334944"/>
                <a:gd name="connsiteY32" fmla="*/ 2632767 h 2942416"/>
                <a:gd name="connsiteX33" fmla="*/ 1511027 w 4334944"/>
                <a:gd name="connsiteY33" fmla="*/ 2561911 h 2942416"/>
                <a:gd name="connsiteX34" fmla="*/ 1621229 w 4334944"/>
                <a:gd name="connsiteY34" fmla="*/ 2472733 h 2942416"/>
                <a:gd name="connsiteX35" fmla="*/ 1735528 w 4334944"/>
                <a:gd name="connsiteY35" fmla="*/ 2399443 h 2942416"/>
                <a:gd name="connsiteX36" fmla="*/ 1964128 w 4334944"/>
                <a:gd name="connsiteY36" fmla="*/ 2185947 h 2942416"/>
                <a:gd name="connsiteX37" fmla="*/ 3623971 w 4334944"/>
                <a:gd name="connsiteY37" fmla="*/ 690563 h 2942416"/>
                <a:gd name="connsiteX38" fmla="*/ 3790658 w 4334944"/>
                <a:gd name="connsiteY38" fmla="*/ 530679 h 2942416"/>
                <a:gd name="connsiteX39" fmla="*/ 3933911 w 4334944"/>
                <a:gd name="connsiteY39" fmla="*/ 394607 h 2942416"/>
                <a:gd name="connsiteX40" fmla="*/ 4066581 w 4334944"/>
                <a:gd name="connsiteY40" fmla="*/ 254373 h 2942416"/>
                <a:gd name="connsiteX41" fmla="*/ 4134239 w 4334944"/>
                <a:gd name="connsiteY41" fmla="*/ 166688 h 2942416"/>
                <a:gd name="connsiteX42" fmla="*/ 4183181 w 4334944"/>
                <a:gd name="connsiteY42" fmla="*/ 81957 h 2942416"/>
                <a:gd name="connsiteX43" fmla="*/ 4226087 w 4334944"/>
                <a:gd name="connsiteY43" fmla="*/ 0 h 2942416"/>
                <a:gd name="connsiteX0" fmla="*/ 4226087 w 4334944"/>
                <a:gd name="connsiteY0" fmla="*/ 0 h 2942416"/>
                <a:gd name="connsiteX1" fmla="*/ 4334944 w 4334944"/>
                <a:gd name="connsiteY1" fmla="*/ 0 h 2942416"/>
                <a:gd name="connsiteX2" fmla="*/ 4273712 w 4334944"/>
                <a:gd name="connsiteY2" fmla="*/ 112259 h 2942416"/>
                <a:gd name="connsiteX3" fmla="*/ 4223782 w 4334944"/>
                <a:gd name="connsiteY3" fmla="*/ 217403 h 2942416"/>
                <a:gd name="connsiteX4" fmla="*/ 4149602 w 4334944"/>
                <a:gd name="connsiteY4" fmla="*/ 312027 h 2942416"/>
                <a:gd name="connsiteX5" fmla="*/ 3945823 w 4334944"/>
                <a:gd name="connsiteY5" fmla="*/ 516758 h 2942416"/>
                <a:gd name="connsiteX6" fmla="*/ 2154628 w 4334944"/>
                <a:gd name="connsiteY6" fmla="*/ 2160455 h 2942416"/>
                <a:gd name="connsiteX7" fmla="*/ 1833954 w 4334944"/>
                <a:gd name="connsiteY7" fmla="*/ 2447240 h 2942416"/>
                <a:gd name="connsiteX8" fmla="*/ 1676946 w 4334944"/>
                <a:gd name="connsiteY8" fmla="*/ 2580443 h 2942416"/>
                <a:gd name="connsiteX9" fmla="*/ 1578367 w 4334944"/>
                <a:gd name="connsiteY9" fmla="*/ 2661815 h 2942416"/>
                <a:gd name="connsiteX10" fmla="*/ 1480736 w 4334944"/>
                <a:gd name="connsiteY10" fmla="*/ 2725441 h 2942416"/>
                <a:gd name="connsiteX11" fmla="*/ 1426763 w 4334944"/>
                <a:gd name="connsiteY11" fmla="*/ 2771823 h 2942416"/>
                <a:gd name="connsiteX12" fmla="*/ 1355325 w 4334944"/>
                <a:gd name="connsiteY12" fmla="*/ 2812443 h 2942416"/>
                <a:gd name="connsiteX13" fmla="*/ 1306375 w 4334944"/>
                <a:gd name="connsiteY13" fmla="*/ 2839875 h 2942416"/>
                <a:gd name="connsiteX14" fmla="*/ 1232558 w 4334944"/>
                <a:gd name="connsiteY14" fmla="*/ 2873955 h 2942416"/>
                <a:gd name="connsiteX15" fmla="*/ 1157680 w 4334944"/>
                <a:gd name="connsiteY15" fmla="*/ 2896075 h 2942416"/>
                <a:gd name="connsiteX16" fmla="*/ 1043382 w 4334944"/>
                <a:gd name="connsiteY16" fmla="*/ 2927142 h 2942416"/>
                <a:gd name="connsiteX17" fmla="*/ 848119 w 4334944"/>
                <a:gd name="connsiteY17" fmla="*/ 2934308 h 2942416"/>
                <a:gd name="connsiteX18" fmla="*/ 685664 w 4334944"/>
                <a:gd name="connsiteY18" fmla="*/ 2931919 h 2942416"/>
                <a:gd name="connsiteX19" fmla="*/ 0 w 4334944"/>
                <a:gd name="connsiteY19" fmla="*/ 2942416 h 2942416"/>
                <a:gd name="connsiteX20" fmla="*/ 26590 w 4334944"/>
                <a:gd name="connsiteY20" fmla="*/ 2929529 h 2942416"/>
                <a:gd name="connsiteX21" fmla="*/ 71834 w 4334944"/>
                <a:gd name="connsiteY21" fmla="*/ 2912803 h 2942416"/>
                <a:gd name="connsiteX22" fmla="*/ 124222 w 4334944"/>
                <a:gd name="connsiteY22" fmla="*/ 2891297 h 2942416"/>
                <a:gd name="connsiteX23" fmla="*/ 169464 w 4334944"/>
                <a:gd name="connsiteY23" fmla="*/ 2876959 h 2942416"/>
                <a:gd name="connsiteX24" fmla="*/ 226614 w 4334944"/>
                <a:gd name="connsiteY24" fmla="*/ 2855454 h 2942416"/>
                <a:gd name="connsiteX25" fmla="*/ 305196 w 4334944"/>
                <a:gd name="connsiteY25" fmla="*/ 2838727 h 2942416"/>
                <a:gd name="connsiteX26" fmla="*/ 379014 w 4334944"/>
                <a:gd name="connsiteY26" fmla="*/ 2831559 h 2942416"/>
                <a:gd name="connsiteX27" fmla="*/ 455214 w 4334944"/>
                <a:gd name="connsiteY27" fmla="*/ 2822001 h 2942416"/>
                <a:gd name="connsiteX28" fmla="*/ 514745 w 4334944"/>
                <a:gd name="connsiteY28" fmla="*/ 2822001 h 2942416"/>
                <a:gd name="connsiteX29" fmla="*/ 669526 w 4334944"/>
                <a:gd name="connsiteY29" fmla="*/ 2831559 h 2942416"/>
                <a:gd name="connsiteX30" fmla="*/ 893362 w 4334944"/>
                <a:gd name="connsiteY30" fmla="*/ 2833949 h 2942416"/>
                <a:gd name="connsiteX31" fmla="*/ 1121114 w 4334944"/>
                <a:gd name="connsiteY31" fmla="*/ 2806135 h 2942416"/>
                <a:gd name="connsiteX32" fmla="*/ 1324367 w 4334944"/>
                <a:gd name="connsiteY32" fmla="*/ 2706706 h 2942416"/>
                <a:gd name="connsiteX33" fmla="*/ 1448721 w 4334944"/>
                <a:gd name="connsiteY33" fmla="*/ 2632767 h 2942416"/>
                <a:gd name="connsiteX34" fmla="*/ 1511027 w 4334944"/>
                <a:gd name="connsiteY34" fmla="*/ 2561911 h 2942416"/>
                <a:gd name="connsiteX35" fmla="*/ 1621229 w 4334944"/>
                <a:gd name="connsiteY35" fmla="*/ 2472733 h 2942416"/>
                <a:gd name="connsiteX36" fmla="*/ 1735528 w 4334944"/>
                <a:gd name="connsiteY36" fmla="*/ 2399443 h 2942416"/>
                <a:gd name="connsiteX37" fmla="*/ 1964128 w 4334944"/>
                <a:gd name="connsiteY37" fmla="*/ 2185947 h 2942416"/>
                <a:gd name="connsiteX38" fmla="*/ 3623971 w 4334944"/>
                <a:gd name="connsiteY38" fmla="*/ 690563 h 2942416"/>
                <a:gd name="connsiteX39" fmla="*/ 3790658 w 4334944"/>
                <a:gd name="connsiteY39" fmla="*/ 530679 h 2942416"/>
                <a:gd name="connsiteX40" fmla="*/ 3933911 w 4334944"/>
                <a:gd name="connsiteY40" fmla="*/ 394607 h 2942416"/>
                <a:gd name="connsiteX41" fmla="*/ 4066581 w 4334944"/>
                <a:gd name="connsiteY41" fmla="*/ 254373 h 2942416"/>
                <a:gd name="connsiteX42" fmla="*/ 4134239 w 4334944"/>
                <a:gd name="connsiteY42" fmla="*/ 166688 h 2942416"/>
                <a:gd name="connsiteX43" fmla="*/ 4183181 w 4334944"/>
                <a:gd name="connsiteY43" fmla="*/ 81957 h 2942416"/>
                <a:gd name="connsiteX44" fmla="*/ 4226087 w 4334944"/>
                <a:gd name="connsiteY44" fmla="*/ 0 h 2942416"/>
                <a:gd name="connsiteX0" fmla="*/ 4304668 w 4413525"/>
                <a:gd name="connsiteY0" fmla="*/ 0 h 2994986"/>
                <a:gd name="connsiteX1" fmla="*/ 4413525 w 4413525"/>
                <a:gd name="connsiteY1" fmla="*/ 0 h 2994986"/>
                <a:gd name="connsiteX2" fmla="*/ 4352293 w 4413525"/>
                <a:gd name="connsiteY2" fmla="*/ 112259 h 2994986"/>
                <a:gd name="connsiteX3" fmla="*/ 4302363 w 4413525"/>
                <a:gd name="connsiteY3" fmla="*/ 217403 h 2994986"/>
                <a:gd name="connsiteX4" fmla="*/ 4228183 w 4413525"/>
                <a:gd name="connsiteY4" fmla="*/ 312027 h 2994986"/>
                <a:gd name="connsiteX5" fmla="*/ 4024404 w 4413525"/>
                <a:gd name="connsiteY5" fmla="*/ 516758 h 2994986"/>
                <a:gd name="connsiteX6" fmla="*/ 2233209 w 4413525"/>
                <a:gd name="connsiteY6" fmla="*/ 2160455 h 2994986"/>
                <a:gd name="connsiteX7" fmla="*/ 1912535 w 4413525"/>
                <a:gd name="connsiteY7" fmla="*/ 2447240 h 2994986"/>
                <a:gd name="connsiteX8" fmla="*/ 1755527 w 4413525"/>
                <a:gd name="connsiteY8" fmla="*/ 2580443 h 2994986"/>
                <a:gd name="connsiteX9" fmla="*/ 1656948 w 4413525"/>
                <a:gd name="connsiteY9" fmla="*/ 2661815 h 2994986"/>
                <a:gd name="connsiteX10" fmla="*/ 1559317 w 4413525"/>
                <a:gd name="connsiteY10" fmla="*/ 2725441 h 2994986"/>
                <a:gd name="connsiteX11" fmla="*/ 1505344 w 4413525"/>
                <a:gd name="connsiteY11" fmla="*/ 2771823 h 2994986"/>
                <a:gd name="connsiteX12" fmla="*/ 1433906 w 4413525"/>
                <a:gd name="connsiteY12" fmla="*/ 2812443 h 2994986"/>
                <a:gd name="connsiteX13" fmla="*/ 1384956 w 4413525"/>
                <a:gd name="connsiteY13" fmla="*/ 2839875 h 2994986"/>
                <a:gd name="connsiteX14" fmla="*/ 1311139 w 4413525"/>
                <a:gd name="connsiteY14" fmla="*/ 2873955 h 2994986"/>
                <a:gd name="connsiteX15" fmla="*/ 1236261 w 4413525"/>
                <a:gd name="connsiteY15" fmla="*/ 2896075 h 2994986"/>
                <a:gd name="connsiteX16" fmla="*/ 1121963 w 4413525"/>
                <a:gd name="connsiteY16" fmla="*/ 2927142 h 2994986"/>
                <a:gd name="connsiteX17" fmla="*/ 926700 w 4413525"/>
                <a:gd name="connsiteY17" fmla="*/ 2934308 h 2994986"/>
                <a:gd name="connsiteX18" fmla="*/ 764245 w 4413525"/>
                <a:gd name="connsiteY18" fmla="*/ 2931919 h 2994986"/>
                <a:gd name="connsiteX19" fmla="*/ 0 w 4413525"/>
                <a:gd name="connsiteY19" fmla="*/ 2994986 h 2994986"/>
                <a:gd name="connsiteX20" fmla="*/ 105171 w 4413525"/>
                <a:gd name="connsiteY20" fmla="*/ 2929529 h 2994986"/>
                <a:gd name="connsiteX21" fmla="*/ 150415 w 4413525"/>
                <a:gd name="connsiteY21" fmla="*/ 2912803 h 2994986"/>
                <a:gd name="connsiteX22" fmla="*/ 202803 w 4413525"/>
                <a:gd name="connsiteY22" fmla="*/ 2891297 h 2994986"/>
                <a:gd name="connsiteX23" fmla="*/ 248045 w 4413525"/>
                <a:gd name="connsiteY23" fmla="*/ 2876959 h 2994986"/>
                <a:gd name="connsiteX24" fmla="*/ 305195 w 4413525"/>
                <a:gd name="connsiteY24" fmla="*/ 2855454 h 2994986"/>
                <a:gd name="connsiteX25" fmla="*/ 383777 w 4413525"/>
                <a:gd name="connsiteY25" fmla="*/ 2838727 h 2994986"/>
                <a:gd name="connsiteX26" fmla="*/ 457595 w 4413525"/>
                <a:gd name="connsiteY26" fmla="*/ 2831559 h 2994986"/>
                <a:gd name="connsiteX27" fmla="*/ 533795 w 4413525"/>
                <a:gd name="connsiteY27" fmla="*/ 2822001 h 2994986"/>
                <a:gd name="connsiteX28" fmla="*/ 593326 w 4413525"/>
                <a:gd name="connsiteY28" fmla="*/ 2822001 h 2994986"/>
                <a:gd name="connsiteX29" fmla="*/ 748107 w 4413525"/>
                <a:gd name="connsiteY29" fmla="*/ 2831559 h 2994986"/>
                <a:gd name="connsiteX30" fmla="*/ 971943 w 4413525"/>
                <a:gd name="connsiteY30" fmla="*/ 2833949 h 2994986"/>
                <a:gd name="connsiteX31" fmla="*/ 1199695 w 4413525"/>
                <a:gd name="connsiteY31" fmla="*/ 2806135 h 2994986"/>
                <a:gd name="connsiteX32" fmla="*/ 1402948 w 4413525"/>
                <a:gd name="connsiteY32" fmla="*/ 2706706 h 2994986"/>
                <a:gd name="connsiteX33" fmla="*/ 1527302 w 4413525"/>
                <a:gd name="connsiteY33" fmla="*/ 2632767 h 2994986"/>
                <a:gd name="connsiteX34" fmla="*/ 1589608 w 4413525"/>
                <a:gd name="connsiteY34" fmla="*/ 2561911 h 2994986"/>
                <a:gd name="connsiteX35" fmla="*/ 1699810 w 4413525"/>
                <a:gd name="connsiteY35" fmla="*/ 2472733 h 2994986"/>
                <a:gd name="connsiteX36" fmla="*/ 1814109 w 4413525"/>
                <a:gd name="connsiteY36" fmla="*/ 2399443 h 2994986"/>
                <a:gd name="connsiteX37" fmla="*/ 2042709 w 4413525"/>
                <a:gd name="connsiteY37" fmla="*/ 2185947 h 2994986"/>
                <a:gd name="connsiteX38" fmla="*/ 3702552 w 4413525"/>
                <a:gd name="connsiteY38" fmla="*/ 690563 h 2994986"/>
                <a:gd name="connsiteX39" fmla="*/ 3869239 w 4413525"/>
                <a:gd name="connsiteY39" fmla="*/ 530679 h 2994986"/>
                <a:gd name="connsiteX40" fmla="*/ 4012492 w 4413525"/>
                <a:gd name="connsiteY40" fmla="*/ 394607 h 2994986"/>
                <a:gd name="connsiteX41" fmla="*/ 4145162 w 4413525"/>
                <a:gd name="connsiteY41" fmla="*/ 254373 h 2994986"/>
                <a:gd name="connsiteX42" fmla="*/ 4212820 w 4413525"/>
                <a:gd name="connsiteY42" fmla="*/ 166688 h 2994986"/>
                <a:gd name="connsiteX43" fmla="*/ 4261762 w 4413525"/>
                <a:gd name="connsiteY43" fmla="*/ 81957 h 2994986"/>
                <a:gd name="connsiteX44" fmla="*/ 4304668 w 4413525"/>
                <a:gd name="connsiteY44" fmla="*/ 0 h 2994986"/>
                <a:gd name="connsiteX0" fmla="*/ 4304668 w 4413525"/>
                <a:gd name="connsiteY0" fmla="*/ 0 h 2994986"/>
                <a:gd name="connsiteX1" fmla="*/ 4413525 w 4413525"/>
                <a:gd name="connsiteY1" fmla="*/ 0 h 2994986"/>
                <a:gd name="connsiteX2" fmla="*/ 4352293 w 4413525"/>
                <a:gd name="connsiteY2" fmla="*/ 112259 h 2994986"/>
                <a:gd name="connsiteX3" fmla="*/ 4302363 w 4413525"/>
                <a:gd name="connsiteY3" fmla="*/ 217403 h 2994986"/>
                <a:gd name="connsiteX4" fmla="*/ 4228183 w 4413525"/>
                <a:gd name="connsiteY4" fmla="*/ 312027 h 2994986"/>
                <a:gd name="connsiteX5" fmla="*/ 4024404 w 4413525"/>
                <a:gd name="connsiteY5" fmla="*/ 516758 h 2994986"/>
                <a:gd name="connsiteX6" fmla="*/ 2233209 w 4413525"/>
                <a:gd name="connsiteY6" fmla="*/ 2160455 h 2994986"/>
                <a:gd name="connsiteX7" fmla="*/ 1912535 w 4413525"/>
                <a:gd name="connsiteY7" fmla="*/ 2447240 h 2994986"/>
                <a:gd name="connsiteX8" fmla="*/ 1755527 w 4413525"/>
                <a:gd name="connsiteY8" fmla="*/ 2580443 h 2994986"/>
                <a:gd name="connsiteX9" fmla="*/ 1656948 w 4413525"/>
                <a:gd name="connsiteY9" fmla="*/ 2661815 h 2994986"/>
                <a:gd name="connsiteX10" fmla="*/ 1559317 w 4413525"/>
                <a:gd name="connsiteY10" fmla="*/ 2725441 h 2994986"/>
                <a:gd name="connsiteX11" fmla="*/ 1505344 w 4413525"/>
                <a:gd name="connsiteY11" fmla="*/ 2771823 h 2994986"/>
                <a:gd name="connsiteX12" fmla="*/ 1433906 w 4413525"/>
                <a:gd name="connsiteY12" fmla="*/ 2812443 h 2994986"/>
                <a:gd name="connsiteX13" fmla="*/ 1384956 w 4413525"/>
                <a:gd name="connsiteY13" fmla="*/ 2839875 h 2994986"/>
                <a:gd name="connsiteX14" fmla="*/ 1311139 w 4413525"/>
                <a:gd name="connsiteY14" fmla="*/ 2873955 h 2994986"/>
                <a:gd name="connsiteX15" fmla="*/ 1236261 w 4413525"/>
                <a:gd name="connsiteY15" fmla="*/ 2896075 h 2994986"/>
                <a:gd name="connsiteX16" fmla="*/ 1121963 w 4413525"/>
                <a:gd name="connsiteY16" fmla="*/ 2927142 h 2994986"/>
                <a:gd name="connsiteX17" fmla="*/ 926700 w 4413525"/>
                <a:gd name="connsiteY17" fmla="*/ 2934308 h 2994986"/>
                <a:gd name="connsiteX18" fmla="*/ 764245 w 4413525"/>
                <a:gd name="connsiteY18" fmla="*/ 2931919 h 2994986"/>
                <a:gd name="connsiteX19" fmla="*/ 0 w 4413525"/>
                <a:gd name="connsiteY19" fmla="*/ 2994986 h 2994986"/>
                <a:gd name="connsiteX20" fmla="*/ 64691 w 4413525"/>
                <a:gd name="connsiteY20" fmla="*/ 2958204 h 2994986"/>
                <a:gd name="connsiteX21" fmla="*/ 105171 w 4413525"/>
                <a:gd name="connsiteY21" fmla="*/ 2929529 h 2994986"/>
                <a:gd name="connsiteX22" fmla="*/ 150415 w 4413525"/>
                <a:gd name="connsiteY22" fmla="*/ 2912803 h 2994986"/>
                <a:gd name="connsiteX23" fmla="*/ 202803 w 4413525"/>
                <a:gd name="connsiteY23" fmla="*/ 2891297 h 2994986"/>
                <a:gd name="connsiteX24" fmla="*/ 248045 w 4413525"/>
                <a:gd name="connsiteY24" fmla="*/ 2876959 h 2994986"/>
                <a:gd name="connsiteX25" fmla="*/ 305195 w 4413525"/>
                <a:gd name="connsiteY25" fmla="*/ 2855454 h 2994986"/>
                <a:gd name="connsiteX26" fmla="*/ 383777 w 4413525"/>
                <a:gd name="connsiteY26" fmla="*/ 2838727 h 2994986"/>
                <a:gd name="connsiteX27" fmla="*/ 457595 w 4413525"/>
                <a:gd name="connsiteY27" fmla="*/ 2831559 h 2994986"/>
                <a:gd name="connsiteX28" fmla="*/ 533795 w 4413525"/>
                <a:gd name="connsiteY28" fmla="*/ 2822001 h 2994986"/>
                <a:gd name="connsiteX29" fmla="*/ 593326 w 4413525"/>
                <a:gd name="connsiteY29" fmla="*/ 2822001 h 2994986"/>
                <a:gd name="connsiteX30" fmla="*/ 748107 w 4413525"/>
                <a:gd name="connsiteY30" fmla="*/ 2831559 h 2994986"/>
                <a:gd name="connsiteX31" fmla="*/ 971943 w 4413525"/>
                <a:gd name="connsiteY31" fmla="*/ 2833949 h 2994986"/>
                <a:gd name="connsiteX32" fmla="*/ 1199695 w 4413525"/>
                <a:gd name="connsiteY32" fmla="*/ 2806135 h 2994986"/>
                <a:gd name="connsiteX33" fmla="*/ 1402948 w 4413525"/>
                <a:gd name="connsiteY33" fmla="*/ 2706706 h 2994986"/>
                <a:gd name="connsiteX34" fmla="*/ 1527302 w 4413525"/>
                <a:gd name="connsiteY34" fmla="*/ 2632767 h 2994986"/>
                <a:gd name="connsiteX35" fmla="*/ 1589608 w 4413525"/>
                <a:gd name="connsiteY35" fmla="*/ 2561911 h 2994986"/>
                <a:gd name="connsiteX36" fmla="*/ 1699810 w 4413525"/>
                <a:gd name="connsiteY36" fmla="*/ 2472733 h 2994986"/>
                <a:gd name="connsiteX37" fmla="*/ 1814109 w 4413525"/>
                <a:gd name="connsiteY37" fmla="*/ 2399443 h 2994986"/>
                <a:gd name="connsiteX38" fmla="*/ 2042709 w 4413525"/>
                <a:gd name="connsiteY38" fmla="*/ 2185947 h 2994986"/>
                <a:gd name="connsiteX39" fmla="*/ 3702552 w 4413525"/>
                <a:gd name="connsiteY39" fmla="*/ 690563 h 2994986"/>
                <a:gd name="connsiteX40" fmla="*/ 3869239 w 4413525"/>
                <a:gd name="connsiteY40" fmla="*/ 530679 h 2994986"/>
                <a:gd name="connsiteX41" fmla="*/ 4012492 w 4413525"/>
                <a:gd name="connsiteY41" fmla="*/ 394607 h 2994986"/>
                <a:gd name="connsiteX42" fmla="*/ 4145162 w 4413525"/>
                <a:gd name="connsiteY42" fmla="*/ 254373 h 2994986"/>
                <a:gd name="connsiteX43" fmla="*/ 4212820 w 4413525"/>
                <a:gd name="connsiteY43" fmla="*/ 166688 h 2994986"/>
                <a:gd name="connsiteX44" fmla="*/ 4261762 w 4413525"/>
                <a:gd name="connsiteY44" fmla="*/ 81957 h 2994986"/>
                <a:gd name="connsiteX45" fmla="*/ 4304668 w 4413525"/>
                <a:gd name="connsiteY45" fmla="*/ 0 h 2994986"/>
                <a:gd name="connsiteX0" fmla="*/ 4354674 w 4463531"/>
                <a:gd name="connsiteY0" fmla="*/ 0 h 3028440"/>
                <a:gd name="connsiteX1" fmla="*/ 4463531 w 4463531"/>
                <a:gd name="connsiteY1" fmla="*/ 0 h 3028440"/>
                <a:gd name="connsiteX2" fmla="*/ 4402299 w 4463531"/>
                <a:gd name="connsiteY2" fmla="*/ 112259 h 3028440"/>
                <a:gd name="connsiteX3" fmla="*/ 4352369 w 4463531"/>
                <a:gd name="connsiteY3" fmla="*/ 217403 h 3028440"/>
                <a:gd name="connsiteX4" fmla="*/ 4278189 w 4463531"/>
                <a:gd name="connsiteY4" fmla="*/ 312027 h 3028440"/>
                <a:gd name="connsiteX5" fmla="*/ 4074410 w 4463531"/>
                <a:gd name="connsiteY5" fmla="*/ 516758 h 3028440"/>
                <a:gd name="connsiteX6" fmla="*/ 2283215 w 4463531"/>
                <a:gd name="connsiteY6" fmla="*/ 2160455 h 3028440"/>
                <a:gd name="connsiteX7" fmla="*/ 1962541 w 4463531"/>
                <a:gd name="connsiteY7" fmla="*/ 2447240 h 3028440"/>
                <a:gd name="connsiteX8" fmla="*/ 1805533 w 4463531"/>
                <a:gd name="connsiteY8" fmla="*/ 2580443 h 3028440"/>
                <a:gd name="connsiteX9" fmla="*/ 1706954 w 4463531"/>
                <a:gd name="connsiteY9" fmla="*/ 2661815 h 3028440"/>
                <a:gd name="connsiteX10" fmla="*/ 1609323 w 4463531"/>
                <a:gd name="connsiteY10" fmla="*/ 2725441 h 3028440"/>
                <a:gd name="connsiteX11" fmla="*/ 1555350 w 4463531"/>
                <a:gd name="connsiteY11" fmla="*/ 2771823 h 3028440"/>
                <a:gd name="connsiteX12" fmla="*/ 1483912 w 4463531"/>
                <a:gd name="connsiteY12" fmla="*/ 2812443 h 3028440"/>
                <a:gd name="connsiteX13" fmla="*/ 1434962 w 4463531"/>
                <a:gd name="connsiteY13" fmla="*/ 2839875 h 3028440"/>
                <a:gd name="connsiteX14" fmla="*/ 1361145 w 4463531"/>
                <a:gd name="connsiteY14" fmla="*/ 2873955 h 3028440"/>
                <a:gd name="connsiteX15" fmla="*/ 1286267 w 4463531"/>
                <a:gd name="connsiteY15" fmla="*/ 2896075 h 3028440"/>
                <a:gd name="connsiteX16" fmla="*/ 1171969 w 4463531"/>
                <a:gd name="connsiteY16" fmla="*/ 2927142 h 3028440"/>
                <a:gd name="connsiteX17" fmla="*/ 976706 w 4463531"/>
                <a:gd name="connsiteY17" fmla="*/ 2934308 h 3028440"/>
                <a:gd name="connsiteX18" fmla="*/ 814251 w 4463531"/>
                <a:gd name="connsiteY18" fmla="*/ 2931919 h 3028440"/>
                <a:gd name="connsiteX19" fmla="*/ 0 w 4463531"/>
                <a:gd name="connsiteY19" fmla="*/ 3028440 h 3028440"/>
                <a:gd name="connsiteX20" fmla="*/ 114697 w 4463531"/>
                <a:gd name="connsiteY20" fmla="*/ 2958204 h 3028440"/>
                <a:gd name="connsiteX21" fmla="*/ 155177 w 4463531"/>
                <a:gd name="connsiteY21" fmla="*/ 2929529 h 3028440"/>
                <a:gd name="connsiteX22" fmla="*/ 200421 w 4463531"/>
                <a:gd name="connsiteY22" fmla="*/ 2912803 h 3028440"/>
                <a:gd name="connsiteX23" fmla="*/ 252809 w 4463531"/>
                <a:gd name="connsiteY23" fmla="*/ 2891297 h 3028440"/>
                <a:gd name="connsiteX24" fmla="*/ 298051 w 4463531"/>
                <a:gd name="connsiteY24" fmla="*/ 2876959 h 3028440"/>
                <a:gd name="connsiteX25" fmla="*/ 355201 w 4463531"/>
                <a:gd name="connsiteY25" fmla="*/ 2855454 h 3028440"/>
                <a:gd name="connsiteX26" fmla="*/ 433783 w 4463531"/>
                <a:gd name="connsiteY26" fmla="*/ 2838727 h 3028440"/>
                <a:gd name="connsiteX27" fmla="*/ 507601 w 4463531"/>
                <a:gd name="connsiteY27" fmla="*/ 2831559 h 3028440"/>
                <a:gd name="connsiteX28" fmla="*/ 583801 w 4463531"/>
                <a:gd name="connsiteY28" fmla="*/ 2822001 h 3028440"/>
                <a:gd name="connsiteX29" fmla="*/ 643332 w 4463531"/>
                <a:gd name="connsiteY29" fmla="*/ 2822001 h 3028440"/>
                <a:gd name="connsiteX30" fmla="*/ 798113 w 4463531"/>
                <a:gd name="connsiteY30" fmla="*/ 2831559 h 3028440"/>
                <a:gd name="connsiteX31" fmla="*/ 1021949 w 4463531"/>
                <a:gd name="connsiteY31" fmla="*/ 2833949 h 3028440"/>
                <a:gd name="connsiteX32" fmla="*/ 1249701 w 4463531"/>
                <a:gd name="connsiteY32" fmla="*/ 2806135 h 3028440"/>
                <a:gd name="connsiteX33" fmla="*/ 1452954 w 4463531"/>
                <a:gd name="connsiteY33" fmla="*/ 2706706 h 3028440"/>
                <a:gd name="connsiteX34" fmla="*/ 1577308 w 4463531"/>
                <a:gd name="connsiteY34" fmla="*/ 2632767 h 3028440"/>
                <a:gd name="connsiteX35" fmla="*/ 1639614 w 4463531"/>
                <a:gd name="connsiteY35" fmla="*/ 2561911 h 3028440"/>
                <a:gd name="connsiteX36" fmla="*/ 1749816 w 4463531"/>
                <a:gd name="connsiteY36" fmla="*/ 2472733 h 3028440"/>
                <a:gd name="connsiteX37" fmla="*/ 1864115 w 4463531"/>
                <a:gd name="connsiteY37" fmla="*/ 2399443 h 3028440"/>
                <a:gd name="connsiteX38" fmla="*/ 2092715 w 4463531"/>
                <a:gd name="connsiteY38" fmla="*/ 2185947 h 3028440"/>
                <a:gd name="connsiteX39" fmla="*/ 3752558 w 4463531"/>
                <a:gd name="connsiteY39" fmla="*/ 690563 h 3028440"/>
                <a:gd name="connsiteX40" fmla="*/ 3919245 w 4463531"/>
                <a:gd name="connsiteY40" fmla="*/ 530679 h 3028440"/>
                <a:gd name="connsiteX41" fmla="*/ 4062498 w 4463531"/>
                <a:gd name="connsiteY41" fmla="*/ 394607 h 3028440"/>
                <a:gd name="connsiteX42" fmla="*/ 4195168 w 4463531"/>
                <a:gd name="connsiteY42" fmla="*/ 254373 h 3028440"/>
                <a:gd name="connsiteX43" fmla="*/ 4262826 w 4463531"/>
                <a:gd name="connsiteY43" fmla="*/ 166688 h 3028440"/>
                <a:gd name="connsiteX44" fmla="*/ 4311768 w 4463531"/>
                <a:gd name="connsiteY44" fmla="*/ 81957 h 3028440"/>
                <a:gd name="connsiteX45" fmla="*/ 4354674 w 4463531"/>
                <a:gd name="connsiteY45" fmla="*/ 0 h 3028440"/>
                <a:gd name="connsiteX0" fmla="*/ 4354674 w 4463531"/>
                <a:gd name="connsiteY0" fmla="*/ 0 h 3028440"/>
                <a:gd name="connsiteX1" fmla="*/ 4463531 w 4463531"/>
                <a:gd name="connsiteY1" fmla="*/ 0 h 3028440"/>
                <a:gd name="connsiteX2" fmla="*/ 4402299 w 4463531"/>
                <a:gd name="connsiteY2" fmla="*/ 112259 h 3028440"/>
                <a:gd name="connsiteX3" fmla="*/ 4352369 w 4463531"/>
                <a:gd name="connsiteY3" fmla="*/ 217403 h 3028440"/>
                <a:gd name="connsiteX4" fmla="*/ 4278189 w 4463531"/>
                <a:gd name="connsiteY4" fmla="*/ 312027 h 3028440"/>
                <a:gd name="connsiteX5" fmla="*/ 4074410 w 4463531"/>
                <a:gd name="connsiteY5" fmla="*/ 516758 h 3028440"/>
                <a:gd name="connsiteX6" fmla="*/ 2283215 w 4463531"/>
                <a:gd name="connsiteY6" fmla="*/ 2160455 h 3028440"/>
                <a:gd name="connsiteX7" fmla="*/ 1962541 w 4463531"/>
                <a:gd name="connsiteY7" fmla="*/ 2447240 h 3028440"/>
                <a:gd name="connsiteX8" fmla="*/ 1805533 w 4463531"/>
                <a:gd name="connsiteY8" fmla="*/ 2580443 h 3028440"/>
                <a:gd name="connsiteX9" fmla="*/ 1706954 w 4463531"/>
                <a:gd name="connsiteY9" fmla="*/ 2661815 h 3028440"/>
                <a:gd name="connsiteX10" fmla="*/ 1609323 w 4463531"/>
                <a:gd name="connsiteY10" fmla="*/ 2725441 h 3028440"/>
                <a:gd name="connsiteX11" fmla="*/ 1555350 w 4463531"/>
                <a:gd name="connsiteY11" fmla="*/ 2771823 h 3028440"/>
                <a:gd name="connsiteX12" fmla="*/ 1483912 w 4463531"/>
                <a:gd name="connsiteY12" fmla="*/ 2812443 h 3028440"/>
                <a:gd name="connsiteX13" fmla="*/ 1434962 w 4463531"/>
                <a:gd name="connsiteY13" fmla="*/ 2839875 h 3028440"/>
                <a:gd name="connsiteX14" fmla="*/ 1361145 w 4463531"/>
                <a:gd name="connsiteY14" fmla="*/ 2873955 h 3028440"/>
                <a:gd name="connsiteX15" fmla="*/ 1286267 w 4463531"/>
                <a:gd name="connsiteY15" fmla="*/ 2896075 h 3028440"/>
                <a:gd name="connsiteX16" fmla="*/ 1171969 w 4463531"/>
                <a:gd name="connsiteY16" fmla="*/ 2927142 h 3028440"/>
                <a:gd name="connsiteX17" fmla="*/ 976706 w 4463531"/>
                <a:gd name="connsiteY17" fmla="*/ 2934308 h 3028440"/>
                <a:gd name="connsiteX18" fmla="*/ 814251 w 4463531"/>
                <a:gd name="connsiteY18" fmla="*/ 2931919 h 3028440"/>
                <a:gd name="connsiteX19" fmla="*/ 0 w 4463531"/>
                <a:gd name="connsiteY19" fmla="*/ 3028440 h 3028440"/>
                <a:gd name="connsiteX20" fmla="*/ 71835 w 4463531"/>
                <a:gd name="connsiteY20" fmla="*/ 2986878 h 3028440"/>
                <a:gd name="connsiteX21" fmla="*/ 114697 w 4463531"/>
                <a:gd name="connsiteY21" fmla="*/ 2958204 h 3028440"/>
                <a:gd name="connsiteX22" fmla="*/ 155177 w 4463531"/>
                <a:gd name="connsiteY22" fmla="*/ 2929529 h 3028440"/>
                <a:gd name="connsiteX23" fmla="*/ 200421 w 4463531"/>
                <a:gd name="connsiteY23" fmla="*/ 2912803 h 3028440"/>
                <a:gd name="connsiteX24" fmla="*/ 252809 w 4463531"/>
                <a:gd name="connsiteY24" fmla="*/ 2891297 h 3028440"/>
                <a:gd name="connsiteX25" fmla="*/ 298051 w 4463531"/>
                <a:gd name="connsiteY25" fmla="*/ 2876959 h 3028440"/>
                <a:gd name="connsiteX26" fmla="*/ 355201 w 4463531"/>
                <a:gd name="connsiteY26" fmla="*/ 2855454 h 3028440"/>
                <a:gd name="connsiteX27" fmla="*/ 433783 w 4463531"/>
                <a:gd name="connsiteY27" fmla="*/ 2838727 h 3028440"/>
                <a:gd name="connsiteX28" fmla="*/ 507601 w 4463531"/>
                <a:gd name="connsiteY28" fmla="*/ 2831559 h 3028440"/>
                <a:gd name="connsiteX29" fmla="*/ 583801 w 4463531"/>
                <a:gd name="connsiteY29" fmla="*/ 2822001 h 3028440"/>
                <a:gd name="connsiteX30" fmla="*/ 643332 w 4463531"/>
                <a:gd name="connsiteY30" fmla="*/ 2822001 h 3028440"/>
                <a:gd name="connsiteX31" fmla="*/ 798113 w 4463531"/>
                <a:gd name="connsiteY31" fmla="*/ 2831559 h 3028440"/>
                <a:gd name="connsiteX32" fmla="*/ 1021949 w 4463531"/>
                <a:gd name="connsiteY32" fmla="*/ 2833949 h 3028440"/>
                <a:gd name="connsiteX33" fmla="*/ 1249701 w 4463531"/>
                <a:gd name="connsiteY33" fmla="*/ 2806135 h 3028440"/>
                <a:gd name="connsiteX34" fmla="*/ 1452954 w 4463531"/>
                <a:gd name="connsiteY34" fmla="*/ 2706706 h 3028440"/>
                <a:gd name="connsiteX35" fmla="*/ 1577308 w 4463531"/>
                <a:gd name="connsiteY35" fmla="*/ 2632767 h 3028440"/>
                <a:gd name="connsiteX36" fmla="*/ 1639614 w 4463531"/>
                <a:gd name="connsiteY36" fmla="*/ 2561911 h 3028440"/>
                <a:gd name="connsiteX37" fmla="*/ 1749816 w 4463531"/>
                <a:gd name="connsiteY37" fmla="*/ 2472733 h 3028440"/>
                <a:gd name="connsiteX38" fmla="*/ 1864115 w 4463531"/>
                <a:gd name="connsiteY38" fmla="*/ 2399443 h 3028440"/>
                <a:gd name="connsiteX39" fmla="*/ 2092715 w 4463531"/>
                <a:gd name="connsiteY39" fmla="*/ 2185947 h 3028440"/>
                <a:gd name="connsiteX40" fmla="*/ 3752558 w 4463531"/>
                <a:gd name="connsiteY40" fmla="*/ 690563 h 3028440"/>
                <a:gd name="connsiteX41" fmla="*/ 3919245 w 4463531"/>
                <a:gd name="connsiteY41" fmla="*/ 530679 h 3028440"/>
                <a:gd name="connsiteX42" fmla="*/ 4062498 w 4463531"/>
                <a:gd name="connsiteY42" fmla="*/ 394607 h 3028440"/>
                <a:gd name="connsiteX43" fmla="*/ 4195168 w 4463531"/>
                <a:gd name="connsiteY43" fmla="*/ 254373 h 3028440"/>
                <a:gd name="connsiteX44" fmla="*/ 4262826 w 4463531"/>
                <a:gd name="connsiteY44" fmla="*/ 166688 h 3028440"/>
                <a:gd name="connsiteX45" fmla="*/ 4311768 w 4463531"/>
                <a:gd name="connsiteY45" fmla="*/ 81957 h 3028440"/>
                <a:gd name="connsiteX46" fmla="*/ 4354674 w 4463531"/>
                <a:gd name="connsiteY46" fmla="*/ 0 h 3028440"/>
                <a:gd name="connsiteX0" fmla="*/ 4399917 w 4508774"/>
                <a:gd name="connsiteY0" fmla="*/ 0 h 3071452"/>
                <a:gd name="connsiteX1" fmla="*/ 4508774 w 4508774"/>
                <a:gd name="connsiteY1" fmla="*/ 0 h 3071452"/>
                <a:gd name="connsiteX2" fmla="*/ 4447542 w 4508774"/>
                <a:gd name="connsiteY2" fmla="*/ 112259 h 3071452"/>
                <a:gd name="connsiteX3" fmla="*/ 4397612 w 4508774"/>
                <a:gd name="connsiteY3" fmla="*/ 217403 h 3071452"/>
                <a:gd name="connsiteX4" fmla="*/ 4323432 w 4508774"/>
                <a:gd name="connsiteY4" fmla="*/ 312027 h 3071452"/>
                <a:gd name="connsiteX5" fmla="*/ 4119653 w 4508774"/>
                <a:gd name="connsiteY5" fmla="*/ 516758 h 3071452"/>
                <a:gd name="connsiteX6" fmla="*/ 2328458 w 4508774"/>
                <a:gd name="connsiteY6" fmla="*/ 2160455 h 3071452"/>
                <a:gd name="connsiteX7" fmla="*/ 2007784 w 4508774"/>
                <a:gd name="connsiteY7" fmla="*/ 2447240 h 3071452"/>
                <a:gd name="connsiteX8" fmla="*/ 1850776 w 4508774"/>
                <a:gd name="connsiteY8" fmla="*/ 2580443 h 3071452"/>
                <a:gd name="connsiteX9" fmla="*/ 1752197 w 4508774"/>
                <a:gd name="connsiteY9" fmla="*/ 2661815 h 3071452"/>
                <a:gd name="connsiteX10" fmla="*/ 1654566 w 4508774"/>
                <a:gd name="connsiteY10" fmla="*/ 2725441 h 3071452"/>
                <a:gd name="connsiteX11" fmla="*/ 1600593 w 4508774"/>
                <a:gd name="connsiteY11" fmla="*/ 2771823 h 3071452"/>
                <a:gd name="connsiteX12" fmla="*/ 1529155 w 4508774"/>
                <a:gd name="connsiteY12" fmla="*/ 2812443 h 3071452"/>
                <a:gd name="connsiteX13" fmla="*/ 1480205 w 4508774"/>
                <a:gd name="connsiteY13" fmla="*/ 2839875 h 3071452"/>
                <a:gd name="connsiteX14" fmla="*/ 1406388 w 4508774"/>
                <a:gd name="connsiteY14" fmla="*/ 2873955 h 3071452"/>
                <a:gd name="connsiteX15" fmla="*/ 1331510 w 4508774"/>
                <a:gd name="connsiteY15" fmla="*/ 2896075 h 3071452"/>
                <a:gd name="connsiteX16" fmla="*/ 1217212 w 4508774"/>
                <a:gd name="connsiteY16" fmla="*/ 2927142 h 3071452"/>
                <a:gd name="connsiteX17" fmla="*/ 1021949 w 4508774"/>
                <a:gd name="connsiteY17" fmla="*/ 2934308 h 3071452"/>
                <a:gd name="connsiteX18" fmla="*/ 859494 w 4508774"/>
                <a:gd name="connsiteY18" fmla="*/ 2931919 h 3071452"/>
                <a:gd name="connsiteX19" fmla="*/ 0 w 4508774"/>
                <a:gd name="connsiteY19" fmla="*/ 3071452 h 3071452"/>
                <a:gd name="connsiteX20" fmla="*/ 117078 w 4508774"/>
                <a:gd name="connsiteY20" fmla="*/ 2986878 h 3071452"/>
                <a:gd name="connsiteX21" fmla="*/ 159940 w 4508774"/>
                <a:gd name="connsiteY21" fmla="*/ 2958204 h 3071452"/>
                <a:gd name="connsiteX22" fmla="*/ 200420 w 4508774"/>
                <a:gd name="connsiteY22" fmla="*/ 2929529 h 3071452"/>
                <a:gd name="connsiteX23" fmla="*/ 245664 w 4508774"/>
                <a:gd name="connsiteY23" fmla="*/ 2912803 h 3071452"/>
                <a:gd name="connsiteX24" fmla="*/ 298052 w 4508774"/>
                <a:gd name="connsiteY24" fmla="*/ 2891297 h 3071452"/>
                <a:gd name="connsiteX25" fmla="*/ 343294 w 4508774"/>
                <a:gd name="connsiteY25" fmla="*/ 2876959 h 3071452"/>
                <a:gd name="connsiteX26" fmla="*/ 400444 w 4508774"/>
                <a:gd name="connsiteY26" fmla="*/ 2855454 h 3071452"/>
                <a:gd name="connsiteX27" fmla="*/ 479026 w 4508774"/>
                <a:gd name="connsiteY27" fmla="*/ 2838727 h 3071452"/>
                <a:gd name="connsiteX28" fmla="*/ 552844 w 4508774"/>
                <a:gd name="connsiteY28" fmla="*/ 2831559 h 3071452"/>
                <a:gd name="connsiteX29" fmla="*/ 629044 w 4508774"/>
                <a:gd name="connsiteY29" fmla="*/ 2822001 h 3071452"/>
                <a:gd name="connsiteX30" fmla="*/ 688575 w 4508774"/>
                <a:gd name="connsiteY30" fmla="*/ 2822001 h 3071452"/>
                <a:gd name="connsiteX31" fmla="*/ 843356 w 4508774"/>
                <a:gd name="connsiteY31" fmla="*/ 2831559 h 3071452"/>
                <a:gd name="connsiteX32" fmla="*/ 1067192 w 4508774"/>
                <a:gd name="connsiteY32" fmla="*/ 2833949 h 3071452"/>
                <a:gd name="connsiteX33" fmla="*/ 1294944 w 4508774"/>
                <a:gd name="connsiteY33" fmla="*/ 2806135 h 3071452"/>
                <a:gd name="connsiteX34" fmla="*/ 1498197 w 4508774"/>
                <a:gd name="connsiteY34" fmla="*/ 2706706 h 3071452"/>
                <a:gd name="connsiteX35" fmla="*/ 1622551 w 4508774"/>
                <a:gd name="connsiteY35" fmla="*/ 2632767 h 3071452"/>
                <a:gd name="connsiteX36" fmla="*/ 1684857 w 4508774"/>
                <a:gd name="connsiteY36" fmla="*/ 2561911 h 3071452"/>
                <a:gd name="connsiteX37" fmla="*/ 1795059 w 4508774"/>
                <a:gd name="connsiteY37" fmla="*/ 2472733 h 3071452"/>
                <a:gd name="connsiteX38" fmla="*/ 1909358 w 4508774"/>
                <a:gd name="connsiteY38" fmla="*/ 2399443 h 3071452"/>
                <a:gd name="connsiteX39" fmla="*/ 2137958 w 4508774"/>
                <a:gd name="connsiteY39" fmla="*/ 2185947 h 3071452"/>
                <a:gd name="connsiteX40" fmla="*/ 3797801 w 4508774"/>
                <a:gd name="connsiteY40" fmla="*/ 690563 h 3071452"/>
                <a:gd name="connsiteX41" fmla="*/ 3964488 w 4508774"/>
                <a:gd name="connsiteY41" fmla="*/ 530679 h 3071452"/>
                <a:gd name="connsiteX42" fmla="*/ 4107741 w 4508774"/>
                <a:gd name="connsiteY42" fmla="*/ 394607 h 3071452"/>
                <a:gd name="connsiteX43" fmla="*/ 4240411 w 4508774"/>
                <a:gd name="connsiteY43" fmla="*/ 254373 h 3071452"/>
                <a:gd name="connsiteX44" fmla="*/ 4308069 w 4508774"/>
                <a:gd name="connsiteY44" fmla="*/ 166688 h 3071452"/>
                <a:gd name="connsiteX45" fmla="*/ 4357011 w 4508774"/>
                <a:gd name="connsiteY45" fmla="*/ 81957 h 3071452"/>
                <a:gd name="connsiteX46" fmla="*/ 4399917 w 4508774"/>
                <a:gd name="connsiteY46" fmla="*/ 0 h 3071452"/>
                <a:gd name="connsiteX0" fmla="*/ 4399917 w 4508774"/>
                <a:gd name="connsiteY0" fmla="*/ 0 h 3071452"/>
                <a:gd name="connsiteX1" fmla="*/ 4508774 w 4508774"/>
                <a:gd name="connsiteY1" fmla="*/ 0 h 3071452"/>
                <a:gd name="connsiteX2" fmla="*/ 4447542 w 4508774"/>
                <a:gd name="connsiteY2" fmla="*/ 112259 h 3071452"/>
                <a:gd name="connsiteX3" fmla="*/ 4397612 w 4508774"/>
                <a:gd name="connsiteY3" fmla="*/ 217403 h 3071452"/>
                <a:gd name="connsiteX4" fmla="*/ 4323432 w 4508774"/>
                <a:gd name="connsiteY4" fmla="*/ 312027 h 3071452"/>
                <a:gd name="connsiteX5" fmla="*/ 4119653 w 4508774"/>
                <a:gd name="connsiteY5" fmla="*/ 516758 h 3071452"/>
                <a:gd name="connsiteX6" fmla="*/ 2328458 w 4508774"/>
                <a:gd name="connsiteY6" fmla="*/ 2160455 h 3071452"/>
                <a:gd name="connsiteX7" fmla="*/ 2007784 w 4508774"/>
                <a:gd name="connsiteY7" fmla="*/ 2447240 h 3071452"/>
                <a:gd name="connsiteX8" fmla="*/ 1850776 w 4508774"/>
                <a:gd name="connsiteY8" fmla="*/ 2580443 h 3071452"/>
                <a:gd name="connsiteX9" fmla="*/ 1752197 w 4508774"/>
                <a:gd name="connsiteY9" fmla="*/ 2661815 h 3071452"/>
                <a:gd name="connsiteX10" fmla="*/ 1654566 w 4508774"/>
                <a:gd name="connsiteY10" fmla="*/ 2725441 h 3071452"/>
                <a:gd name="connsiteX11" fmla="*/ 1600593 w 4508774"/>
                <a:gd name="connsiteY11" fmla="*/ 2771823 h 3071452"/>
                <a:gd name="connsiteX12" fmla="*/ 1529155 w 4508774"/>
                <a:gd name="connsiteY12" fmla="*/ 2812443 h 3071452"/>
                <a:gd name="connsiteX13" fmla="*/ 1480205 w 4508774"/>
                <a:gd name="connsiteY13" fmla="*/ 2839875 h 3071452"/>
                <a:gd name="connsiteX14" fmla="*/ 1406388 w 4508774"/>
                <a:gd name="connsiteY14" fmla="*/ 2873955 h 3071452"/>
                <a:gd name="connsiteX15" fmla="*/ 1331510 w 4508774"/>
                <a:gd name="connsiteY15" fmla="*/ 2896075 h 3071452"/>
                <a:gd name="connsiteX16" fmla="*/ 1217212 w 4508774"/>
                <a:gd name="connsiteY16" fmla="*/ 2927142 h 3071452"/>
                <a:gd name="connsiteX17" fmla="*/ 1021949 w 4508774"/>
                <a:gd name="connsiteY17" fmla="*/ 2934308 h 3071452"/>
                <a:gd name="connsiteX18" fmla="*/ 859494 w 4508774"/>
                <a:gd name="connsiteY18" fmla="*/ 2931919 h 3071452"/>
                <a:gd name="connsiteX19" fmla="*/ 0 w 4508774"/>
                <a:gd name="connsiteY19" fmla="*/ 3071452 h 3071452"/>
                <a:gd name="connsiteX20" fmla="*/ 59928 w 4508774"/>
                <a:gd name="connsiteY20" fmla="*/ 3029888 h 3071452"/>
                <a:gd name="connsiteX21" fmla="*/ 117078 w 4508774"/>
                <a:gd name="connsiteY21" fmla="*/ 2986878 h 3071452"/>
                <a:gd name="connsiteX22" fmla="*/ 159940 w 4508774"/>
                <a:gd name="connsiteY22" fmla="*/ 2958204 h 3071452"/>
                <a:gd name="connsiteX23" fmla="*/ 200420 w 4508774"/>
                <a:gd name="connsiteY23" fmla="*/ 2929529 h 3071452"/>
                <a:gd name="connsiteX24" fmla="*/ 245664 w 4508774"/>
                <a:gd name="connsiteY24" fmla="*/ 2912803 h 3071452"/>
                <a:gd name="connsiteX25" fmla="*/ 298052 w 4508774"/>
                <a:gd name="connsiteY25" fmla="*/ 2891297 h 3071452"/>
                <a:gd name="connsiteX26" fmla="*/ 343294 w 4508774"/>
                <a:gd name="connsiteY26" fmla="*/ 2876959 h 3071452"/>
                <a:gd name="connsiteX27" fmla="*/ 400444 w 4508774"/>
                <a:gd name="connsiteY27" fmla="*/ 2855454 h 3071452"/>
                <a:gd name="connsiteX28" fmla="*/ 479026 w 4508774"/>
                <a:gd name="connsiteY28" fmla="*/ 2838727 h 3071452"/>
                <a:gd name="connsiteX29" fmla="*/ 552844 w 4508774"/>
                <a:gd name="connsiteY29" fmla="*/ 2831559 h 3071452"/>
                <a:gd name="connsiteX30" fmla="*/ 629044 w 4508774"/>
                <a:gd name="connsiteY30" fmla="*/ 2822001 h 3071452"/>
                <a:gd name="connsiteX31" fmla="*/ 688575 w 4508774"/>
                <a:gd name="connsiteY31" fmla="*/ 2822001 h 3071452"/>
                <a:gd name="connsiteX32" fmla="*/ 843356 w 4508774"/>
                <a:gd name="connsiteY32" fmla="*/ 2831559 h 3071452"/>
                <a:gd name="connsiteX33" fmla="*/ 1067192 w 4508774"/>
                <a:gd name="connsiteY33" fmla="*/ 2833949 h 3071452"/>
                <a:gd name="connsiteX34" fmla="*/ 1294944 w 4508774"/>
                <a:gd name="connsiteY34" fmla="*/ 2806135 h 3071452"/>
                <a:gd name="connsiteX35" fmla="*/ 1498197 w 4508774"/>
                <a:gd name="connsiteY35" fmla="*/ 2706706 h 3071452"/>
                <a:gd name="connsiteX36" fmla="*/ 1622551 w 4508774"/>
                <a:gd name="connsiteY36" fmla="*/ 2632767 h 3071452"/>
                <a:gd name="connsiteX37" fmla="*/ 1684857 w 4508774"/>
                <a:gd name="connsiteY37" fmla="*/ 2561911 h 3071452"/>
                <a:gd name="connsiteX38" fmla="*/ 1795059 w 4508774"/>
                <a:gd name="connsiteY38" fmla="*/ 2472733 h 3071452"/>
                <a:gd name="connsiteX39" fmla="*/ 1909358 w 4508774"/>
                <a:gd name="connsiteY39" fmla="*/ 2399443 h 3071452"/>
                <a:gd name="connsiteX40" fmla="*/ 2137958 w 4508774"/>
                <a:gd name="connsiteY40" fmla="*/ 2185947 h 3071452"/>
                <a:gd name="connsiteX41" fmla="*/ 3797801 w 4508774"/>
                <a:gd name="connsiteY41" fmla="*/ 690563 h 3071452"/>
                <a:gd name="connsiteX42" fmla="*/ 3964488 w 4508774"/>
                <a:gd name="connsiteY42" fmla="*/ 530679 h 3071452"/>
                <a:gd name="connsiteX43" fmla="*/ 4107741 w 4508774"/>
                <a:gd name="connsiteY43" fmla="*/ 394607 h 3071452"/>
                <a:gd name="connsiteX44" fmla="*/ 4240411 w 4508774"/>
                <a:gd name="connsiteY44" fmla="*/ 254373 h 3071452"/>
                <a:gd name="connsiteX45" fmla="*/ 4308069 w 4508774"/>
                <a:gd name="connsiteY45" fmla="*/ 166688 h 3071452"/>
                <a:gd name="connsiteX46" fmla="*/ 4357011 w 4508774"/>
                <a:gd name="connsiteY46" fmla="*/ 81957 h 3071452"/>
                <a:gd name="connsiteX47" fmla="*/ 4399917 w 4508774"/>
                <a:gd name="connsiteY47" fmla="*/ 0 h 3071452"/>
                <a:gd name="connsiteX0" fmla="*/ 4399917 w 4508774"/>
                <a:gd name="connsiteY0" fmla="*/ 0 h 3071452"/>
                <a:gd name="connsiteX1" fmla="*/ 4508774 w 4508774"/>
                <a:gd name="connsiteY1" fmla="*/ 0 h 3071452"/>
                <a:gd name="connsiteX2" fmla="*/ 4447542 w 4508774"/>
                <a:gd name="connsiteY2" fmla="*/ 112259 h 3071452"/>
                <a:gd name="connsiteX3" fmla="*/ 4397612 w 4508774"/>
                <a:gd name="connsiteY3" fmla="*/ 217403 h 3071452"/>
                <a:gd name="connsiteX4" fmla="*/ 4323432 w 4508774"/>
                <a:gd name="connsiteY4" fmla="*/ 312027 h 3071452"/>
                <a:gd name="connsiteX5" fmla="*/ 4119653 w 4508774"/>
                <a:gd name="connsiteY5" fmla="*/ 516758 h 3071452"/>
                <a:gd name="connsiteX6" fmla="*/ 2328458 w 4508774"/>
                <a:gd name="connsiteY6" fmla="*/ 2160455 h 3071452"/>
                <a:gd name="connsiteX7" fmla="*/ 2007784 w 4508774"/>
                <a:gd name="connsiteY7" fmla="*/ 2447240 h 3071452"/>
                <a:gd name="connsiteX8" fmla="*/ 1850776 w 4508774"/>
                <a:gd name="connsiteY8" fmla="*/ 2580443 h 3071452"/>
                <a:gd name="connsiteX9" fmla="*/ 1752197 w 4508774"/>
                <a:gd name="connsiteY9" fmla="*/ 2661815 h 3071452"/>
                <a:gd name="connsiteX10" fmla="*/ 1654566 w 4508774"/>
                <a:gd name="connsiteY10" fmla="*/ 2725441 h 3071452"/>
                <a:gd name="connsiteX11" fmla="*/ 1600593 w 4508774"/>
                <a:gd name="connsiteY11" fmla="*/ 2771823 h 3071452"/>
                <a:gd name="connsiteX12" fmla="*/ 1529155 w 4508774"/>
                <a:gd name="connsiteY12" fmla="*/ 2812443 h 3071452"/>
                <a:gd name="connsiteX13" fmla="*/ 1480205 w 4508774"/>
                <a:gd name="connsiteY13" fmla="*/ 2839875 h 3071452"/>
                <a:gd name="connsiteX14" fmla="*/ 1406388 w 4508774"/>
                <a:gd name="connsiteY14" fmla="*/ 2873955 h 3071452"/>
                <a:gd name="connsiteX15" fmla="*/ 1331510 w 4508774"/>
                <a:gd name="connsiteY15" fmla="*/ 2896075 h 3071452"/>
                <a:gd name="connsiteX16" fmla="*/ 1217212 w 4508774"/>
                <a:gd name="connsiteY16" fmla="*/ 2927142 h 3071452"/>
                <a:gd name="connsiteX17" fmla="*/ 1021949 w 4508774"/>
                <a:gd name="connsiteY17" fmla="*/ 2934308 h 3071452"/>
                <a:gd name="connsiteX18" fmla="*/ 859494 w 4508774"/>
                <a:gd name="connsiteY18" fmla="*/ 2931919 h 3071452"/>
                <a:gd name="connsiteX19" fmla="*/ 0 w 4508774"/>
                <a:gd name="connsiteY19" fmla="*/ 3071452 h 3071452"/>
                <a:gd name="connsiteX20" fmla="*/ 40878 w 4508774"/>
                <a:gd name="connsiteY20" fmla="*/ 3029888 h 3071452"/>
                <a:gd name="connsiteX21" fmla="*/ 117078 w 4508774"/>
                <a:gd name="connsiteY21" fmla="*/ 2986878 h 3071452"/>
                <a:gd name="connsiteX22" fmla="*/ 159940 w 4508774"/>
                <a:gd name="connsiteY22" fmla="*/ 2958204 h 3071452"/>
                <a:gd name="connsiteX23" fmla="*/ 200420 w 4508774"/>
                <a:gd name="connsiteY23" fmla="*/ 2929529 h 3071452"/>
                <a:gd name="connsiteX24" fmla="*/ 245664 w 4508774"/>
                <a:gd name="connsiteY24" fmla="*/ 2912803 h 3071452"/>
                <a:gd name="connsiteX25" fmla="*/ 298052 w 4508774"/>
                <a:gd name="connsiteY25" fmla="*/ 2891297 h 3071452"/>
                <a:gd name="connsiteX26" fmla="*/ 343294 w 4508774"/>
                <a:gd name="connsiteY26" fmla="*/ 2876959 h 3071452"/>
                <a:gd name="connsiteX27" fmla="*/ 400444 w 4508774"/>
                <a:gd name="connsiteY27" fmla="*/ 2855454 h 3071452"/>
                <a:gd name="connsiteX28" fmla="*/ 479026 w 4508774"/>
                <a:gd name="connsiteY28" fmla="*/ 2838727 h 3071452"/>
                <a:gd name="connsiteX29" fmla="*/ 552844 w 4508774"/>
                <a:gd name="connsiteY29" fmla="*/ 2831559 h 3071452"/>
                <a:gd name="connsiteX30" fmla="*/ 629044 w 4508774"/>
                <a:gd name="connsiteY30" fmla="*/ 2822001 h 3071452"/>
                <a:gd name="connsiteX31" fmla="*/ 688575 w 4508774"/>
                <a:gd name="connsiteY31" fmla="*/ 2822001 h 3071452"/>
                <a:gd name="connsiteX32" fmla="*/ 843356 w 4508774"/>
                <a:gd name="connsiteY32" fmla="*/ 2831559 h 3071452"/>
                <a:gd name="connsiteX33" fmla="*/ 1067192 w 4508774"/>
                <a:gd name="connsiteY33" fmla="*/ 2833949 h 3071452"/>
                <a:gd name="connsiteX34" fmla="*/ 1294944 w 4508774"/>
                <a:gd name="connsiteY34" fmla="*/ 2806135 h 3071452"/>
                <a:gd name="connsiteX35" fmla="*/ 1498197 w 4508774"/>
                <a:gd name="connsiteY35" fmla="*/ 2706706 h 3071452"/>
                <a:gd name="connsiteX36" fmla="*/ 1622551 w 4508774"/>
                <a:gd name="connsiteY36" fmla="*/ 2632767 h 3071452"/>
                <a:gd name="connsiteX37" fmla="*/ 1684857 w 4508774"/>
                <a:gd name="connsiteY37" fmla="*/ 2561911 h 3071452"/>
                <a:gd name="connsiteX38" fmla="*/ 1795059 w 4508774"/>
                <a:gd name="connsiteY38" fmla="*/ 2472733 h 3071452"/>
                <a:gd name="connsiteX39" fmla="*/ 1909358 w 4508774"/>
                <a:gd name="connsiteY39" fmla="*/ 2399443 h 3071452"/>
                <a:gd name="connsiteX40" fmla="*/ 2137958 w 4508774"/>
                <a:gd name="connsiteY40" fmla="*/ 2185947 h 3071452"/>
                <a:gd name="connsiteX41" fmla="*/ 3797801 w 4508774"/>
                <a:gd name="connsiteY41" fmla="*/ 690563 h 3071452"/>
                <a:gd name="connsiteX42" fmla="*/ 3964488 w 4508774"/>
                <a:gd name="connsiteY42" fmla="*/ 530679 h 3071452"/>
                <a:gd name="connsiteX43" fmla="*/ 4107741 w 4508774"/>
                <a:gd name="connsiteY43" fmla="*/ 394607 h 3071452"/>
                <a:gd name="connsiteX44" fmla="*/ 4240411 w 4508774"/>
                <a:gd name="connsiteY44" fmla="*/ 254373 h 3071452"/>
                <a:gd name="connsiteX45" fmla="*/ 4308069 w 4508774"/>
                <a:gd name="connsiteY45" fmla="*/ 166688 h 3071452"/>
                <a:gd name="connsiteX46" fmla="*/ 4357011 w 4508774"/>
                <a:gd name="connsiteY46" fmla="*/ 81957 h 3071452"/>
                <a:gd name="connsiteX47" fmla="*/ 4399917 w 4508774"/>
                <a:gd name="connsiteY47" fmla="*/ 0 h 3071452"/>
                <a:gd name="connsiteX0" fmla="*/ 4399917 w 4508774"/>
                <a:gd name="connsiteY0" fmla="*/ 0 h 3071452"/>
                <a:gd name="connsiteX1" fmla="*/ 4508774 w 4508774"/>
                <a:gd name="connsiteY1" fmla="*/ 0 h 3071452"/>
                <a:gd name="connsiteX2" fmla="*/ 4447542 w 4508774"/>
                <a:gd name="connsiteY2" fmla="*/ 112259 h 3071452"/>
                <a:gd name="connsiteX3" fmla="*/ 4397612 w 4508774"/>
                <a:gd name="connsiteY3" fmla="*/ 217403 h 3071452"/>
                <a:gd name="connsiteX4" fmla="*/ 4323432 w 4508774"/>
                <a:gd name="connsiteY4" fmla="*/ 312027 h 3071452"/>
                <a:gd name="connsiteX5" fmla="*/ 4119653 w 4508774"/>
                <a:gd name="connsiteY5" fmla="*/ 516758 h 3071452"/>
                <a:gd name="connsiteX6" fmla="*/ 2328458 w 4508774"/>
                <a:gd name="connsiteY6" fmla="*/ 2160455 h 3071452"/>
                <a:gd name="connsiteX7" fmla="*/ 2007784 w 4508774"/>
                <a:gd name="connsiteY7" fmla="*/ 2447240 h 3071452"/>
                <a:gd name="connsiteX8" fmla="*/ 1850776 w 4508774"/>
                <a:gd name="connsiteY8" fmla="*/ 2580443 h 3071452"/>
                <a:gd name="connsiteX9" fmla="*/ 1752197 w 4508774"/>
                <a:gd name="connsiteY9" fmla="*/ 2661815 h 3071452"/>
                <a:gd name="connsiteX10" fmla="*/ 1654566 w 4508774"/>
                <a:gd name="connsiteY10" fmla="*/ 2725441 h 3071452"/>
                <a:gd name="connsiteX11" fmla="*/ 1600593 w 4508774"/>
                <a:gd name="connsiteY11" fmla="*/ 2771823 h 3071452"/>
                <a:gd name="connsiteX12" fmla="*/ 1529155 w 4508774"/>
                <a:gd name="connsiteY12" fmla="*/ 2812443 h 3071452"/>
                <a:gd name="connsiteX13" fmla="*/ 1480205 w 4508774"/>
                <a:gd name="connsiteY13" fmla="*/ 2839875 h 3071452"/>
                <a:gd name="connsiteX14" fmla="*/ 1406388 w 4508774"/>
                <a:gd name="connsiteY14" fmla="*/ 2873955 h 3071452"/>
                <a:gd name="connsiteX15" fmla="*/ 1331510 w 4508774"/>
                <a:gd name="connsiteY15" fmla="*/ 2896075 h 3071452"/>
                <a:gd name="connsiteX16" fmla="*/ 1217212 w 4508774"/>
                <a:gd name="connsiteY16" fmla="*/ 2927142 h 3071452"/>
                <a:gd name="connsiteX17" fmla="*/ 1021949 w 4508774"/>
                <a:gd name="connsiteY17" fmla="*/ 2934308 h 3071452"/>
                <a:gd name="connsiteX18" fmla="*/ 859494 w 4508774"/>
                <a:gd name="connsiteY18" fmla="*/ 2931919 h 3071452"/>
                <a:gd name="connsiteX19" fmla="*/ 0 w 4508774"/>
                <a:gd name="connsiteY19" fmla="*/ 3071452 h 3071452"/>
                <a:gd name="connsiteX20" fmla="*/ 40878 w 4508774"/>
                <a:gd name="connsiteY20" fmla="*/ 3029888 h 3071452"/>
                <a:gd name="connsiteX21" fmla="*/ 100409 w 4508774"/>
                <a:gd name="connsiteY21" fmla="*/ 2986878 h 3071452"/>
                <a:gd name="connsiteX22" fmla="*/ 159940 w 4508774"/>
                <a:gd name="connsiteY22" fmla="*/ 2958204 h 3071452"/>
                <a:gd name="connsiteX23" fmla="*/ 200420 w 4508774"/>
                <a:gd name="connsiteY23" fmla="*/ 2929529 h 3071452"/>
                <a:gd name="connsiteX24" fmla="*/ 245664 w 4508774"/>
                <a:gd name="connsiteY24" fmla="*/ 2912803 h 3071452"/>
                <a:gd name="connsiteX25" fmla="*/ 298052 w 4508774"/>
                <a:gd name="connsiteY25" fmla="*/ 2891297 h 3071452"/>
                <a:gd name="connsiteX26" fmla="*/ 343294 w 4508774"/>
                <a:gd name="connsiteY26" fmla="*/ 2876959 h 3071452"/>
                <a:gd name="connsiteX27" fmla="*/ 400444 w 4508774"/>
                <a:gd name="connsiteY27" fmla="*/ 2855454 h 3071452"/>
                <a:gd name="connsiteX28" fmla="*/ 479026 w 4508774"/>
                <a:gd name="connsiteY28" fmla="*/ 2838727 h 3071452"/>
                <a:gd name="connsiteX29" fmla="*/ 552844 w 4508774"/>
                <a:gd name="connsiteY29" fmla="*/ 2831559 h 3071452"/>
                <a:gd name="connsiteX30" fmla="*/ 629044 w 4508774"/>
                <a:gd name="connsiteY30" fmla="*/ 2822001 h 3071452"/>
                <a:gd name="connsiteX31" fmla="*/ 688575 w 4508774"/>
                <a:gd name="connsiteY31" fmla="*/ 2822001 h 3071452"/>
                <a:gd name="connsiteX32" fmla="*/ 843356 w 4508774"/>
                <a:gd name="connsiteY32" fmla="*/ 2831559 h 3071452"/>
                <a:gd name="connsiteX33" fmla="*/ 1067192 w 4508774"/>
                <a:gd name="connsiteY33" fmla="*/ 2833949 h 3071452"/>
                <a:gd name="connsiteX34" fmla="*/ 1294944 w 4508774"/>
                <a:gd name="connsiteY34" fmla="*/ 2806135 h 3071452"/>
                <a:gd name="connsiteX35" fmla="*/ 1498197 w 4508774"/>
                <a:gd name="connsiteY35" fmla="*/ 2706706 h 3071452"/>
                <a:gd name="connsiteX36" fmla="*/ 1622551 w 4508774"/>
                <a:gd name="connsiteY36" fmla="*/ 2632767 h 3071452"/>
                <a:gd name="connsiteX37" fmla="*/ 1684857 w 4508774"/>
                <a:gd name="connsiteY37" fmla="*/ 2561911 h 3071452"/>
                <a:gd name="connsiteX38" fmla="*/ 1795059 w 4508774"/>
                <a:gd name="connsiteY38" fmla="*/ 2472733 h 3071452"/>
                <a:gd name="connsiteX39" fmla="*/ 1909358 w 4508774"/>
                <a:gd name="connsiteY39" fmla="*/ 2399443 h 3071452"/>
                <a:gd name="connsiteX40" fmla="*/ 2137958 w 4508774"/>
                <a:gd name="connsiteY40" fmla="*/ 2185947 h 3071452"/>
                <a:gd name="connsiteX41" fmla="*/ 3797801 w 4508774"/>
                <a:gd name="connsiteY41" fmla="*/ 690563 h 3071452"/>
                <a:gd name="connsiteX42" fmla="*/ 3964488 w 4508774"/>
                <a:gd name="connsiteY42" fmla="*/ 530679 h 3071452"/>
                <a:gd name="connsiteX43" fmla="*/ 4107741 w 4508774"/>
                <a:gd name="connsiteY43" fmla="*/ 394607 h 3071452"/>
                <a:gd name="connsiteX44" fmla="*/ 4240411 w 4508774"/>
                <a:gd name="connsiteY44" fmla="*/ 254373 h 3071452"/>
                <a:gd name="connsiteX45" fmla="*/ 4308069 w 4508774"/>
                <a:gd name="connsiteY45" fmla="*/ 166688 h 3071452"/>
                <a:gd name="connsiteX46" fmla="*/ 4357011 w 4508774"/>
                <a:gd name="connsiteY46" fmla="*/ 81957 h 3071452"/>
                <a:gd name="connsiteX47" fmla="*/ 4399917 w 4508774"/>
                <a:gd name="connsiteY47" fmla="*/ 0 h 3071452"/>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73063 w 4575449"/>
                <a:gd name="connsiteY14" fmla="*/ 2873955 h 3140747"/>
                <a:gd name="connsiteX15" fmla="*/ 1398185 w 4575449"/>
                <a:gd name="connsiteY15" fmla="*/ 2896075 h 3140747"/>
                <a:gd name="connsiteX16" fmla="*/ 1283887 w 4575449"/>
                <a:gd name="connsiteY16" fmla="*/ 2927142 h 3140747"/>
                <a:gd name="connsiteX17" fmla="*/ 1088624 w 4575449"/>
                <a:gd name="connsiteY17" fmla="*/ 2934308 h 3140747"/>
                <a:gd name="connsiteX18" fmla="*/ 926169 w 4575449"/>
                <a:gd name="connsiteY18" fmla="*/ 2931919 h 3140747"/>
                <a:gd name="connsiteX19" fmla="*/ 0 w 4575449"/>
                <a:gd name="connsiteY19" fmla="*/ 3140747 h 3140747"/>
                <a:gd name="connsiteX20" fmla="*/ 107553 w 4575449"/>
                <a:gd name="connsiteY20" fmla="*/ 3029888 h 3140747"/>
                <a:gd name="connsiteX21" fmla="*/ 167084 w 4575449"/>
                <a:gd name="connsiteY21" fmla="*/ 2986878 h 3140747"/>
                <a:gd name="connsiteX22" fmla="*/ 226615 w 4575449"/>
                <a:gd name="connsiteY22" fmla="*/ 2958204 h 3140747"/>
                <a:gd name="connsiteX23" fmla="*/ 267095 w 4575449"/>
                <a:gd name="connsiteY23" fmla="*/ 2929529 h 3140747"/>
                <a:gd name="connsiteX24" fmla="*/ 312339 w 4575449"/>
                <a:gd name="connsiteY24" fmla="*/ 2912803 h 3140747"/>
                <a:gd name="connsiteX25" fmla="*/ 364727 w 4575449"/>
                <a:gd name="connsiteY25" fmla="*/ 2891297 h 3140747"/>
                <a:gd name="connsiteX26" fmla="*/ 409969 w 4575449"/>
                <a:gd name="connsiteY26" fmla="*/ 2876959 h 3140747"/>
                <a:gd name="connsiteX27" fmla="*/ 467119 w 4575449"/>
                <a:gd name="connsiteY27" fmla="*/ 2855454 h 3140747"/>
                <a:gd name="connsiteX28" fmla="*/ 545701 w 4575449"/>
                <a:gd name="connsiteY28" fmla="*/ 2838727 h 3140747"/>
                <a:gd name="connsiteX29" fmla="*/ 619519 w 4575449"/>
                <a:gd name="connsiteY29" fmla="*/ 2831559 h 3140747"/>
                <a:gd name="connsiteX30" fmla="*/ 695719 w 4575449"/>
                <a:gd name="connsiteY30" fmla="*/ 2822001 h 3140747"/>
                <a:gd name="connsiteX31" fmla="*/ 755250 w 4575449"/>
                <a:gd name="connsiteY31" fmla="*/ 2822001 h 3140747"/>
                <a:gd name="connsiteX32" fmla="*/ 910031 w 4575449"/>
                <a:gd name="connsiteY32" fmla="*/ 2831559 h 3140747"/>
                <a:gd name="connsiteX33" fmla="*/ 1133867 w 4575449"/>
                <a:gd name="connsiteY33" fmla="*/ 2833949 h 3140747"/>
                <a:gd name="connsiteX34" fmla="*/ 1361619 w 4575449"/>
                <a:gd name="connsiteY34" fmla="*/ 2806135 h 3140747"/>
                <a:gd name="connsiteX35" fmla="*/ 1564872 w 4575449"/>
                <a:gd name="connsiteY35" fmla="*/ 2706706 h 3140747"/>
                <a:gd name="connsiteX36" fmla="*/ 1689226 w 4575449"/>
                <a:gd name="connsiteY36" fmla="*/ 2632767 h 3140747"/>
                <a:gd name="connsiteX37" fmla="*/ 1751532 w 4575449"/>
                <a:gd name="connsiteY37" fmla="*/ 2561911 h 3140747"/>
                <a:gd name="connsiteX38" fmla="*/ 1861734 w 4575449"/>
                <a:gd name="connsiteY38" fmla="*/ 2472733 h 3140747"/>
                <a:gd name="connsiteX39" fmla="*/ 1976033 w 4575449"/>
                <a:gd name="connsiteY39" fmla="*/ 2399443 h 3140747"/>
                <a:gd name="connsiteX40" fmla="*/ 2204633 w 4575449"/>
                <a:gd name="connsiteY40" fmla="*/ 2185947 h 3140747"/>
                <a:gd name="connsiteX41" fmla="*/ 3864476 w 4575449"/>
                <a:gd name="connsiteY41" fmla="*/ 690563 h 3140747"/>
                <a:gd name="connsiteX42" fmla="*/ 4031163 w 4575449"/>
                <a:gd name="connsiteY42" fmla="*/ 530679 h 3140747"/>
                <a:gd name="connsiteX43" fmla="*/ 4174416 w 4575449"/>
                <a:gd name="connsiteY43" fmla="*/ 394607 h 3140747"/>
                <a:gd name="connsiteX44" fmla="*/ 4307086 w 4575449"/>
                <a:gd name="connsiteY44" fmla="*/ 254373 h 3140747"/>
                <a:gd name="connsiteX45" fmla="*/ 4374744 w 4575449"/>
                <a:gd name="connsiteY45" fmla="*/ 166688 h 3140747"/>
                <a:gd name="connsiteX46" fmla="*/ 4423686 w 4575449"/>
                <a:gd name="connsiteY46" fmla="*/ 81957 h 3140747"/>
                <a:gd name="connsiteX47" fmla="*/ 4466592 w 4575449"/>
                <a:gd name="connsiteY47"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2588 w 4575449"/>
                <a:gd name="connsiteY14" fmla="*/ 2823776 h 3140747"/>
                <a:gd name="connsiteX15" fmla="*/ 1398185 w 4575449"/>
                <a:gd name="connsiteY15" fmla="*/ 2896075 h 3140747"/>
                <a:gd name="connsiteX16" fmla="*/ 1283887 w 4575449"/>
                <a:gd name="connsiteY16" fmla="*/ 2927142 h 3140747"/>
                <a:gd name="connsiteX17" fmla="*/ 1088624 w 4575449"/>
                <a:gd name="connsiteY17" fmla="*/ 2934308 h 3140747"/>
                <a:gd name="connsiteX18" fmla="*/ 926169 w 4575449"/>
                <a:gd name="connsiteY18" fmla="*/ 2931919 h 3140747"/>
                <a:gd name="connsiteX19" fmla="*/ 0 w 4575449"/>
                <a:gd name="connsiteY19" fmla="*/ 3140747 h 3140747"/>
                <a:gd name="connsiteX20" fmla="*/ 107553 w 4575449"/>
                <a:gd name="connsiteY20" fmla="*/ 3029888 h 3140747"/>
                <a:gd name="connsiteX21" fmla="*/ 167084 w 4575449"/>
                <a:gd name="connsiteY21" fmla="*/ 2986878 h 3140747"/>
                <a:gd name="connsiteX22" fmla="*/ 226615 w 4575449"/>
                <a:gd name="connsiteY22" fmla="*/ 2958204 h 3140747"/>
                <a:gd name="connsiteX23" fmla="*/ 267095 w 4575449"/>
                <a:gd name="connsiteY23" fmla="*/ 2929529 h 3140747"/>
                <a:gd name="connsiteX24" fmla="*/ 312339 w 4575449"/>
                <a:gd name="connsiteY24" fmla="*/ 2912803 h 3140747"/>
                <a:gd name="connsiteX25" fmla="*/ 364727 w 4575449"/>
                <a:gd name="connsiteY25" fmla="*/ 2891297 h 3140747"/>
                <a:gd name="connsiteX26" fmla="*/ 409969 w 4575449"/>
                <a:gd name="connsiteY26" fmla="*/ 2876959 h 3140747"/>
                <a:gd name="connsiteX27" fmla="*/ 467119 w 4575449"/>
                <a:gd name="connsiteY27" fmla="*/ 2855454 h 3140747"/>
                <a:gd name="connsiteX28" fmla="*/ 545701 w 4575449"/>
                <a:gd name="connsiteY28" fmla="*/ 2838727 h 3140747"/>
                <a:gd name="connsiteX29" fmla="*/ 619519 w 4575449"/>
                <a:gd name="connsiteY29" fmla="*/ 2831559 h 3140747"/>
                <a:gd name="connsiteX30" fmla="*/ 695719 w 4575449"/>
                <a:gd name="connsiteY30" fmla="*/ 2822001 h 3140747"/>
                <a:gd name="connsiteX31" fmla="*/ 755250 w 4575449"/>
                <a:gd name="connsiteY31" fmla="*/ 2822001 h 3140747"/>
                <a:gd name="connsiteX32" fmla="*/ 910031 w 4575449"/>
                <a:gd name="connsiteY32" fmla="*/ 2831559 h 3140747"/>
                <a:gd name="connsiteX33" fmla="*/ 1133867 w 4575449"/>
                <a:gd name="connsiteY33" fmla="*/ 2833949 h 3140747"/>
                <a:gd name="connsiteX34" fmla="*/ 1361619 w 4575449"/>
                <a:gd name="connsiteY34" fmla="*/ 2806135 h 3140747"/>
                <a:gd name="connsiteX35" fmla="*/ 1564872 w 4575449"/>
                <a:gd name="connsiteY35" fmla="*/ 2706706 h 3140747"/>
                <a:gd name="connsiteX36" fmla="*/ 1689226 w 4575449"/>
                <a:gd name="connsiteY36" fmla="*/ 2632767 h 3140747"/>
                <a:gd name="connsiteX37" fmla="*/ 1751532 w 4575449"/>
                <a:gd name="connsiteY37" fmla="*/ 2561911 h 3140747"/>
                <a:gd name="connsiteX38" fmla="*/ 1861734 w 4575449"/>
                <a:gd name="connsiteY38" fmla="*/ 2472733 h 3140747"/>
                <a:gd name="connsiteX39" fmla="*/ 1976033 w 4575449"/>
                <a:gd name="connsiteY39" fmla="*/ 2399443 h 3140747"/>
                <a:gd name="connsiteX40" fmla="*/ 2204633 w 4575449"/>
                <a:gd name="connsiteY40" fmla="*/ 2185947 h 3140747"/>
                <a:gd name="connsiteX41" fmla="*/ 3864476 w 4575449"/>
                <a:gd name="connsiteY41" fmla="*/ 690563 h 3140747"/>
                <a:gd name="connsiteX42" fmla="*/ 4031163 w 4575449"/>
                <a:gd name="connsiteY42" fmla="*/ 530679 h 3140747"/>
                <a:gd name="connsiteX43" fmla="*/ 4174416 w 4575449"/>
                <a:gd name="connsiteY43" fmla="*/ 394607 h 3140747"/>
                <a:gd name="connsiteX44" fmla="*/ 4307086 w 4575449"/>
                <a:gd name="connsiteY44" fmla="*/ 254373 h 3140747"/>
                <a:gd name="connsiteX45" fmla="*/ 4374744 w 4575449"/>
                <a:gd name="connsiteY45" fmla="*/ 166688 h 3140747"/>
                <a:gd name="connsiteX46" fmla="*/ 4423686 w 4575449"/>
                <a:gd name="connsiteY46" fmla="*/ 81957 h 3140747"/>
                <a:gd name="connsiteX47" fmla="*/ 4466592 w 4575449"/>
                <a:gd name="connsiteY47"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59618 h 3140747"/>
                <a:gd name="connsiteX15" fmla="*/ 1398185 w 4575449"/>
                <a:gd name="connsiteY15" fmla="*/ 2896075 h 3140747"/>
                <a:gd name="connsiteX16" fmla="*/ 1283887 w 4575449"/>
                <a:gd name="connsiteY16" fmla="*/ 2927142 h 3140747"/>
                <a:gd name="connsiteX17" fmla="*/ 1088624 w 4575449"/>
                <a:gd name="connsiteY17" fmla="*/ 2934308 h 3140747"/>
                <a:gd name="connsiteX18" fmla="*/ 926169 w 4575449"/>
                <a:gd name="connsiteY18" fmla="*/ 2931919 h 3140747"/>
                <a:gd name="connsiteX19" fmla="*/ 0 w 4575449"/>
                <a:gd name="connsiteY19" fmla="*/ 3140747 h 3140747"/>
                <a:gd name="connsiteX20" fmla="*/ 107553 w 4575449"/>
                <a:gd name="connsiteY20" fmla="*/ 3029888 h 3140747"/>
                <a:gd name="connsiteX21" fmla="*/ 167084 w 4575449"/>
                <a:gd name="connsiteY21" fmla="*/ 2986878 h 3140747"/>
                <a:gd name="connsiteX22" fmla="*/ 226615 w 4575449"/>
                <a:gd name="connsiteY22" fmla="*/ 2958204 h 3140747"/>
                <a:gd name="connsiteX23" fmla="*/ 267095 w 4575449"/>
                <a:gd name="connsiteY23" fmla="*/ 2929529 h 3140747"/>
                <a:gd name="connsiteX24" fmla="*/ 312339 w 4575449"/>
                <a:gd name="connsiteY24" fmla="*/ 2912803 h 3140747"/>
                <a:gd name="connsiteX25" fmla="*/ 364727 w 4575449"/>
                <a:gd name="connsiteY25" fmla="*/ 2891297 h 3140747"/>
                <a:gd name="connsiteX26" fmla="*/ 409969 w 4575449"/>
                <a:gd name="connsiteY26" fmla="*/ 2876959 h 3140747"/>
                <a:gd name="connsiteX27" fmla="*/ 467119 w 4575449"/>
                <a:gd name="connsiteY27" fmla="*/ 2855454 h 3140747"/>
                <a:gd name="connsiteX28" fmla="*/ 545701 w 4575449"/>
                <a:gd name="connsiteY28" fmla="*/ 2838727 h 3140747"/>
                <a:gd name="connsiteX29" fmla="*/ 619519 w 4575449"/>
                <a:gd name="connsiteY29" fmla="*/ 2831559 h 3140747"/>
                <a:gd name="connsiteX30" fmla="*/ 695719 w 4575449"/>
                <a:gd name="connsiteY30" fmla="*/ 2822001 h 3140747"/>
                <a:gd name="connsiteX31" fmla="*/ 755250 w 4575449"/>
                <a:gd name="connsiteY31" fmla="*/ 2822001 h 3140747"/>
                <a:gd name="connsiteX32" fmla="*/ 910031 w 4575449"/>
                <a:gd name="connsiteY32" fmla="*/ 2831559 h 3140747"/>
                <a:gd name="connsiteX33" fmla="*/ 1133867 w 4575449"/>
                <a:gd name="connsiteY33" fmla="*/ 2833949 h 3140747"/>
                <a:gd name="connsiteX34" fmla="*/ 1361619 w 4575449"/>
                <a:gd name="connsiteY34" fmla="*/ 2806135 h 3140747"/>
                <a:gd name="connsiteX35" fmla="*/ 1564872 w 4575449"/>
                <a:gd name="connsiteY35" fmla="*/ 2706706 h 3140747"/>
                <a:gd name="connsiteX36" fmla="*/ 1689226 w 4575449"/>
                <a:gd name="connsiteY36" fmla="*/ 2632767 h 3140747"/>
                <a:gd name="connsiteX37" fmla="*/ 1751532 w 4575449"/>
                <a:gd name="connsiteY37" fmla="*/ 2561911 h 3140747"/>
                <a:gd name="connsiteX38" fmla="*/ 1861734 w 4575449"/>
                <a:gd name="connsiteY38" fmla="*/ 2472733 h 3140747"/>
                <a:gd name="connsiteX39" fmla="*/ 1976033 w 4575449"/>
                <a:gd name="connsiteY39" fmla="*/ 2399443 h 3140747"/>
                <a:gd name="connsiteX40" fmla="*/ 2204633 w 4575449"/>
                <a:gd name="connsiteY40" fmla="*/ 2185947 h 3140747"/>
                <a:gd name="connsiteX41" fmla="*/ 3864476 w 4575449"/>
                <a:gd name="connsiteY41" fmla="*/ 690563 h 3140747"/>
                <a:gd name="connsiteX42" fmla="*/ 4031163 w 4575449"/>
                <a:gd name="connsiteY42" fmla="*/ 530679 h 3140747"/>
                <a:gd name="connsiteX43" fmla="*/ 4174416 w 4575449"/>
                <a:gd name="connsiteY43" fmla="*/ 394607 h 3140747"/>
                <a:gd name="connsiteX44" fmla="*/ 4307086 w 4575449"/>
                <a:gd name="connsiteY44" fmla="*/ 254373 h 3140747"/>
                <a:gd name="connsiteX45" fmla="*/ 4374744 w 4575449"/>
                <a:gd name="connsiteY45" fmla="*/ 166688 h 3140747"/>
                <a:gd name="connsiteX46" fmla="*/ 4423686 w 4575449"/>
                <a:gd name="connsiteY46" fmla="*/ 81957 h 3140747"/>
                <a:gd name="connsiteX47" fmla="*/ 4466592 w 4575449"/>
                <a:gd name="connsiteY47"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59618 h 3140747"/>
                <a:gd name="connsiteX15" fmla="*/ 1457722 w 4575449"/>
                <a:gd name="connsiteY15" fmla="*/ 2876960 h 3140747"/>
                <a:gd name="connsiteX16" fmla="*/ 1398185 w 4575449"/>
                <a:gd name="connsiteY16" fmla="*/ 2896075 h 3140747"/>
                <a:gd name="connsiteX17" fmla="*/ 1283887 w 4575449"/>
                <a:gd name="connsiteY17" fmla="*/ 2927142 h 3140747"/>
                <a:gd name="connsiteX18" fmla="*/ 1088624 w 4575449"/>
                <a:gd name="connsiteY18" fmla="*/ 2934308 h 3140747"/>
                <a:gd name="connsiteX19" fmla="*/ 926169 w 4575449"/>
                <a:gd name="connsiteY19" fmla="*/ 2931919 h 3140747"/>
                <a:gd name="connsiteX20" fmla="*/ 0 w 4575449"/>
                <a:gd name="connsiteY20" fmla="*/ 3140747 h 3140747"/>
                <a:gd name="connsiteX21" fmla="*/ 107553 w 4575449"/>
                <a:gd name="connsiteY21" fmla="*/ 3029888 h 3140747"/>
                <a:gd name="connsiteX22" fmla="*/ 167084 w 4575449"/>
                <a:gd name="connsiteY22" fmla="*/ 2986878 h 3140747"/>
                <a:gd name="connsiteX23" fmla="*/ 226615 w 4575449"/>
                <a:gd name="connsiteY23" fmla="*/ 2958204 h 3140747"/>
                <a:gd name="connsiteX24" fmla="*/ 267095 w 4575449"/>
                <a:gd name="connsiteY24" fmla="*/ 2929529 h 3140747"/>
                <a:gd name="connsiteX25" fmla="*/ 312339 w 4575449"/>
                <a:gd name="connsiteY25" fmla="*/ 2912803 h 3140747"/>
                <a:gd name="connsiteX26" fmla="*/ 364727 w 4575449"/>
                <a:gd name="connsiteY26" fmla="*/ 2891297 h 3140747"/>
                <a:gd name="connsiteX27" fmla="*/ 409969 w 4575449"/>
                <a:gd name="connsiteY27" fmla="*/ 2876959 h 3140747"/>
                <a:gd name="connsiteX28" fmla="*/ 467119 w 4575449"/>
                <a:gd name="connsiteY28" fmla="*/ 2855454 h 3140747"/>
                <a:gd name="connsiteX29" fmla="*/ 545701 w 4575449"/>
                <a:gd name="connsiteY29" fmla="*/ 2838727 h 3140747"/>
                <a:gd name="connsiteX30" fmla="*/ 619519 w 4575449"/>
                <a:gd name="connsiteY30" fmla="*/ 2831559 h 3140747"/>
                <a:gd name="connsiteX31" fmla="*/ 695719 w 4575449"/>
                <a:gd name="connsiteY31" fmla="*/ 2822001 h 3140747"/>
                <a:gd name="connsiteX32" fmla="*/ 755250 w 4575449"/>
                <a:gd name="connsiteY32" fmla="*/ 2822001 h 3140747"/>
                <a:gd name="connsiteX33" fmla="*/ 910031 w 4575449"/>
                <a:gd name="connsiteY33" fmla="*/ 2831559 h 3140747"/>
                <a:gd name="connsiteX34" fmla="*/ 1133867 w 4575449"/>
                <a:gd name="connsiteY34" fmla="*/ 2833949 h 3140747"/>
                <a:gd name="connsiteX35" fmla="*/ 1361619 w 4575449"/>
                <a:gd name="connsiteY35" fmla="*/ 2806135 h 3140747"/>
                <a:gd name="connsiteX36" fmla="*/ 1564872 w 4575449"/>
                <a:gd name="connsiteY36" fmla="*/ 2706706 h 3140747"/>
                <a:gd name="connsiteX37" fmla="*/ 1689226 w 4575449"/>
                <a:gd name="connsiteY37" fmla="*/ 2632767 h 3140747"/>
                <a:gd name="connsiteX38" fmla="*/ 1751532 w 4575449"/>
                <a:gd name="connsiteY38" fmla="*/ 2561911 h 3140747"/>
                <a:gd name="connsiteX39" fmla="*/ 1861734 w 4575449"/>
                <a:gd name="connsiteY39" fmla="*/ 2472733 h 3140747"/>
                <a:gd name="connsiteX40" fmla="*/ 1976033 w 4575449"/>
                <a:gd name="connsiteY40" fmla="*/ 2399443 h 3140747"/>
                <a:gd name="connsiteX41" fmla="*/ 2204633 w 4575449"/>
                <a:gd name="connsiteY41" fmla="*/ 2185947 h 3140747"/>
                <a:gd name="connsiteX42" fmla="*/ 3864476 w 4575449"/>
                <a:gd name="connsiteY42" fmla="*/ 690563 h 3140747"/>
                <a:gd name="connsiteX43" fmla="*/ 4031163 w 4575449"/>
                <a:gd name="connsiteY43" fmla="*/ 530679 h 3140747"/>
                <a:gd name="connsiteX44" fmla="*/ 4174416 w 4575449"/>
                <a:gd name="connsiteY44" fmla="*/ 394607 h 3140747"/>
                <a:gd name="connsiteX45" fmla="*/ 4307086 w 4575449"/>
                <a:gd name="connsiteY45" fmla="*/ 254373 h 3140747"/>
                <a:gd name="connsiteX46" fmla="*/ 4374744 w 4575449"/>
                <a:gd name="connsiteY46" fmla="*/ 166688 h 3140747"/>
                <a:gd name="connsiteX47" fmla="*/ 4423686 w 4575449"/>
                <a:gd name="connsiteY47" fmla="*/ 81957 h 3140747"/>
                <a:gd name="connsiteX48" fmla="*/ 4466592 w 4575449"/>
                <a:gd name="connsiteY48"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59618 h 3140747"/>
                <a:gd name="connsiteX15" fmla="*/ 1433909 w 4575449"/>
                <a:gd name="connsiteY15" fmla="*/ 2891297 h 3140747"/>
                <a:gd name="connsiteX16" fmla="*/ 1398185 w 4575449"/>
                <a:gd name="connsiteY16" fmla="*/ 2896075 h 3140747"/>
                <a:gd name="connsiteX17" fmla="*/ 1283887 w 4575449"/>
                <a:gd name="connsiteY17" fmla="*/ 2927142 h 3140747"/>
                <a:gd name="connsiteX18" fmla="*/ 1088624 w 4575449"/>
                <a:gd name="connsiteY18" fmla="*/ 2934308 h 3140747"/>
                <a:gd name="connsiteX19" fmla="*/ 926169 w 4575449"/>
                <a:gd name="connsiteY19" fmla="*/ 2931919 h 3140747"/>
                <a:gd name="connsiteX20" fmla="*/ 0 w 4575449"/>
                <a:gd name="connsiteY20" fmla="*/ 3140747 h 3140747"/>
                <a:gd name="connsiteX21" fmla="*/ 107553 w 4575449"/>
                <a:gd name="connsiteY21" fmla="*/ 3029888 h 3140747"/>
                <a:gd name="connsiteX22" fmla="*/ 167084 w 4575449"/>
                <a:gd name="connsiteY22" fmla="*/ 2986878 h 3140747"/>
                <a:gd name="connsiteX23" fmla="*/ 226615 w 4575449"/>
                <a:gd name="connsiteY23" fmla="*/ 2958204 h 3140747"/>
                <a:gd name="connsiteX24" fmla="*/ 267095 w 4575449"/>
                <a:gd name="connsiteY24" fmla="*/ 2929529 h 3140747"/>
                <a:gd name="connsiteX25" fmla="*/ 312339 w 4575449"/>
                <a:gd name="connsiteY25" fmla="*/ 2912803 h 3140747"/>
                <a:gd name="connsiteX26" fmla="*/ 364727 w 4575449"/>
                <a:gd name="connsiteY26" fmla="*/ 2891297 h 3140747"/>
                <a:gd name="connsiteX27" fmla="*/ 409969 w 4575449"/>
                <a:gd name="connsiteY27" fmla="*/ 2876959 h 3140747"/>
                <a:gd name="connsiteX28" fmla="*/ 467119 w 4575449"/>
                <a:gd name="connsiteY28" fmla="*/ 2855454 h 3140747"/>
                <a:gd name="connsiteX29" fmla="*/ 545701 w 4575449"/>
                <a:gd name="connsiteY29" fmla="*/ 2838727 h 3140747"/>
                <a:gd name="connsiteX30" fmla="*/ 619519 w 4575449"/>
                <a:gd name="connsiteY30" fmla="*/ 2831559 h 3140747"/>
                <a:gd name="connsiteX31" fmla="*/ 695719 w 4575449"/>
                <a:gd name="connsiteY31" fmla="*/ 2822001 h 3140747"/>
                <a:gd name="connsiteX32" fmla="*/ 755250 w 4575449"/>
                <a:gd name="connsiteY32" fmla="*/ 2822001 h 3140747"/>
                <a:gd name="connsiteX33" fmla="*/ 910031 w 4575449"/>
                <a:gd name="connsiteY33" fmla="*/ 2831559 h 3140747"/>
                <a:gd name="connsiteX34" fmla="*/ 1133867 w 4575449"/>
                <a:gd name="connsiteY34" fmla="*/ 2833949 h 3140747"/>
                <a:gd name="connsiteX35" fmla="*/ 1361619 w 4575449"/>
                <a:gd name="connsiteY35" fmla="*/ 2806135 h 3140747"/>
                <a:gd name="connsiteX36" fmla="*/ 1564872 w 4575449"/>
                <a:gd name="connsiteY36" fmla="*/ 2706706 h 3140747"/>
                <a:gd name="connsiteX37" fmla="*/ 1689226 w 4575449"/>
                <a:gd name="connsiteY37" fmla="*/ 2632767 h 3140747"/>
                <a:gd name="connsiteX38" fmla="*/ 1751532 w 4575449"/>
                <a:gd name="connsiteY38" fmla="*/ 2561911 h 3140747"/>
                <a:gd name="connsiteX39" fmla="*/ 1861734 w 4575449"/>
                <a:gd name="connsiteY39" fmla="*/ 2472733 h 3140747"/>
                <a:gd name="connsiteX40" fmla="*/ 1976033 w 4575449"/>
                <a:gd name="connsiteY40" fmla="*/ 2399443 h 3140747"/>
                <a:gd name="connsiteX41" fmla="*/ 2204633 w 4575449"/>
                <a:gd name="connsiteY41" fmla="*/ 2185947 h 3140747"/>
                <a:gd name="connsiteX42" fmla="*/ 3864476 w 4575449"/>
                <a:gd name="connsiteY42" fmla="*/ 690563 h 3140747"/>
                <a:gd name="connsiteX43" fmla="*/ 4031163 w 4575449"/>
                <a:gd name="connsiteY43" fmla="*/ 530679 h 3140747"/>
                <a:gd name="connsiteX44" fmla="*/ 4174416 w 4575449"/>
                <a:gd name="connsiteY44" fmla="*/ 394607 h 3140747"/>
                <a:gd name="connsiteX45" fmla="*/ 4307086 w 4575449"/>
                <a:gd name="connsiteY45" fmla="*/ 254373 h 3140747"/>
                <a:gd name="connsiteX46" fmla="*/ 4374744 w 4575449"/>
                <a:gd name="connsiteY46" fmla="*/ 166688 h 3140747"/>
                <a:gd name="connsiteX47" fmla="*/ 4423686 w 4575449"/>
                <a:gd name="connsiteY47" fmla="*/ 81957 h 3140747"/>
                <a:gd name="connsiteX48" fmla="*/ 4466592 w 4575449"/>
                <a:gd name="connsiteY48"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33909 w 4575449"/>
                <a:gd name="connsiteY15" fmla="*/ 2891297 h 3140747"/>
                <a:gd name="connsiteX16" fmla="*/ 1398185 w 4575449"/>
                <a:gd name="connsiteY16" fmla="*/ 2896075 h 3140747"/>
                <a:gd name="connsiteX17" fmla="*/ 1283887 w 4575449"/>
                <a:gd name="connsiteY17" fmla="*/ 2927142 h 3140747"/>
                <a:gd name="connsiteX18" fmla="*/ 1088624 w 4575449"/>
                <a:gd name="connsiteY18" fmla="*/ 2934308 h 3140747"/>
                <a:gd name="connsiteX19" fmla="*/ 926169 w 4575449"/>
                <a:gd name="connsiteY19" fmla="*/ 2931919 h 3140747"/>
                <a:gd name="connsiteX20" fmla="*/ 0 w 4575449"/>
                <a:gd name="connsiteY20" fmla="*/ 3140747 h 3140747"/>
                <a:gd name="connsiteX21" fmla="*/ 107553 w 4575449"/>
                <a:gd name="connsiteY21" fmla="*/ 3029888 h 3140747"/>
                <a:gd name="connsiteX22" fmla="*/ 167084 w 4575449"/>
                <a:gd name="connsiteY22" fmla="*/ 2986878 h 3140747"/>
                <a:gd name="connsiteX23" fmla="*/ 226615 w 4575449"/>
                <a:gd name="connsiteY23" fmla="*/ 2958204 h 3140747"/>
                <a:gd name="connsiteX24" fmla="*/ 267095 w 4575449"/>
                <a:gd name="connsiteY24" fmla="*/ 2929529 h 3140747"/>
                <a:gd name="connsiteX25" fmla="*/ 312339 w 4575449"/>
                <a:gd name="connsiteY25" fmla="*/ 2912803 h 3140747"/>
                <a:gd name="connsiteX26" fmla="*/ 364727 w 4575449"/>
                <a:gd name="connsiteY26" fmla="*/ 2891297 h 3140747"/>
                <a:gd name="connsiteX27" fmla="*/ 409969 w 4575449"/>
                <a:gd name="connsiteY27" fmla="*/ 2876959 h 3140747"/>
                <a:gd name="connsiteX28" fmla="*/ 467119 w 4575449"/>
                <a:gd name="connsiteY28" fmla="*/ 2855454 h 3140747"/>
                <a:gd name="connsiteX29" fmla="*/ 545701 w 4575449"/>
                <a:gd name="connsiteY29" fmla="*/ 2838727 h 3140747"/>
                <a:gd name="connsiteX30" fmla="*/ 619519 w 4575449"/>
                <a:gd name="connsiteY30" fmla="*/ 2831559 h 3140747"/>
                <a:gd name="connsiteX31" fmla="*/ 695719 w 4575449"/>
                <a:gd name="connsiteY31" fmla="*/ 2822001 h 3140747"/>
                <a:gd name="connsiteX32" fmla="*/ 755250 w 4575449"/>
                <a:gd name="connsiteY32" fmla="*/ 2822001 h 3140747"/>
                <a:gd name="connsiteX33" fmla="*/ 910031 w 4575449"/>
                <a:gd name="connsiteY33" fmla="*/ 2831559 h 3140747"/>
                <a:gd name="connsiteX34" fmla="*/ 1133867 w 4575449"/>
                <a:gd name="connsiteY34" fmla="*/ 2833949 h 3140747"/>
                <a:gd name="connsiteX35" fmla="*/ 1361619 w 4575449"/>
                <a:gd name="connsiteY35" fmla="*/ 2806135 h 3140747"/>
                <a:gd name="connsiteX36" fmla="*/ 1564872 w 4575449"/>
                <a:gd name="connsiteY36" fmla="*/ 2706706 h 3140747"/>
                <a:gd name="connsiteX37" fmla="*/ 1689226 w 4575449"/>
                <a:gd name="connsiteY37" fmla="*/ 2632767 h 3140747"/>
                <a:gd name="connsiteX38" fmla="*/ 1751532 w 4575449"/>
                <a:gd name="connsiteY38" fmla="*/ 2561911 h 3140747"/>
                <a:gd name="connsiteX39" fmla="*/ 1861734 w 4575449"/>
                <a:gd name="connsiteY39" fmla="*/ 2472733 h 3140747"/>
                <a:gd name="connsiteX40" fmla="*/ 1976033 w 4575449"/>
                <a:gd name="connsiteY40" fmla="*/ 2399443 h 3140747"/>
                <a:gd name="connsiteX41" fmla="*/ 2204633 w 4575449"/>
                <a:gd name="connsiteY41" fmla="*/ 2185947 h 3140747"/>
                <a:gd name="connsiteX42" fmla="*/ 3864476 w 4575449"/>
                <a:gd name="connsiteY42" fmla="*/ 690563 h 3140747"/>
                <a:gd name="connsiteX43" fmla="*/ 4031163 w 4575449"/>
                <a:gd name="connsiteY43" fmla="*/ 530679 h 3140747"/>
                <a:gd name="connsiteX44" fmla="*/ 4174416 w 4575449"/>
                <a:gd name="connsiteY44" fmla="*/ 394607 h 3140747"/>
                <a:gd name="connsiteX45" fmla="*/ 4307086 w 4575449"/>
                <a:gd name="connsiteY45" fmla="*/ 254373 h 3140747"/>
                <a:gd name="connsiteX46" fmla="*/ 4374744 w 4575449"/>
                <a:gd name="connsiteY46" fmla="*/ 166688 h 3140747"/>
                <a:gd name="connsiteX47" fmla="*/ 4423686 w 4575449"/>
                <a:gd name="connsiteY47" fmla="*/ 81957 h 3140747"/>
                <a:gd name="connsiteX48" fmla="*/ 4466592 w 4575449"/>
                <a:gd name="connsiteY48"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33909 w 4575449"/>
                <a:gd name="connsiteY15" fmla="*/ 2891297 h 3140747"/>
                <a:gd name="connsiteX16" fmla="*/ 1398185 w 4575449"/>
                <a:gd name="connsiteY16" fmla="*/ 2896075 h 3140747"/>
                <a:gd name="connsiteX17" fmla="*/ 1367235 w 4575449"/>
                <a:gd name="connsiteY17" fmla="*/ 2912802 h 3140747"/>
                <a:gd name="connsiteX18" fmla="*/ 1283887 w 4575449"/>
                <a:gd name="connsiteY18" fmla="*/ 2927142 h 3140747"/>
                <a:gd name="connsiteX19" fmla="*/ 1088624 w 4575449"/>
                <a:gd name="connsiteY19" fmla="*/ 2934308 h 3140747"/>
                <a:gd name="connsiteX20" fmla="*/ 926169 w 4575449"/>
                <a:gd name="connsiteY20" fmla="*/ 2931919 h 3140747"/>
                <a:gd name="connsiteX21" fmla="*/ 0 w 4575449"/>
                <a:gd name="connsiteY21" fmla="*/ 3140747 h 3140747"/>
                <a:gd name="connsiteX22" fmla="*/ 107553 w 4575449"/>
                <a:gd name="connsiteY22" fmla="*/ 3029888 h 3140747"/>
                <a:gd name="connsiteX23" fmla="*/ 167084 w 4575449"/>
                <a:gd name="connsiteY23" fmla="*/ 2986878 h 3140747"/>
                <a:gd name="connsiteX24" fmla="*/ 226615 w 4575449"/>
                <a:gd name="connsiteY24" fmla="*/ 2958204 h 3140747"/>
                <a:gd name="connsiteX25" fmla="*/ 267095 w 4575449"/>
                <a:gd name="connsiteY25" fmla="*/ 2929529 h 3140747"/>
                <a:gd name="connsiteX26" fmla="*/ 312339 w 4575449"/>
                <a:gd name="connsiteY26" fmla="*/ 2912803 h 3140747"/>
                <a:gd name="connsiteX27" fmla="*/ 364727 w 4575449"/>
                <a:gd name="connsiteY27" fmla="*/ 2891297 h 3140747"/>
                <a:gd name="connsiteX28" fmla="*/ 409969 w 4575449"/>
                <a:gd name="connsiteY28" fmla="*/ 2876959 h 3140747"/>
                <a:gd name="connsiteX29" fmla="*/ 467119 w 4575449"/>
                <a:gd name="connsiteY29" fmla="*/ 2855454 h 3140747"/>
                <a:gd name="connsiteX30" fmla="*/ 545701 w 4575449"/>
                <a:gd name="connsiteY30" fmla="*/ 2838727 h 3140747"/>
                <a:gd name="connsiteX31" fmla="*/ 619519 w 4575449"/>
                <a:gd name="connsiteY31" fmla="*/ 2831559 h 3140747"/>
                <a:gd name="connsiteX32" fmla="*/ 695719 w 4575449"/>
                <a:gd name="connsiteY32" fmla="*/ 2822001 h 3140747"/>
                <a:gd name="connsiteX33" fmla="*/ 755250 w 4575449"/>
                <a:gd name="connsiteY33" fmla="*/ 2822001 h 3140747"/>
                <a:gd name="connsiteX34" fmla="*/ 910031 w 4575449"/>
                <a:gd name="connsiteY34" fmla="*/ 2831559 h 3140747"/>
                <a:gd name="connsiteX35" fmla="*/ 1133867 w 4575449"/>
                <a:gd name="connsiteY35" fmla="*/ 2833949 h 3140747"/>
                <a:gd name="connsiteX36" fmla="*/ 1361619 w 4575449"/>
                <a:gd name="connsiteY36" fmla="*/ 2806135 h 3140747"/>
                <a:gd name="connsiteX37" fmla="*/ 1564872 w 4575449"/>
                <a:gd name="connsiteY37" fmla="*/ 2706706 h 3140747"/>
                <a:gd name="connsiteX38" fmla="*/ 1689226 w 4575449"/>
                <a:gd name="connsiteY38" fmla="*/ 2632767 h 3140747"/>
                <a:gd name="connsiteX39" fmla="*/ 1751532 w 4575449"/>
                <a:gd name="connsiteY39" fmla="*/ 2561911 h 3140747"/>
                <a:gd name="connsiteX40" fmla="*/ 1861734 w 4575449"/>
                <a:gd name="connsiteY40" fmla="*/ 2472733 h 3140747"/>
                <a:gd name="connsiteX41" fmla="*/ 1976033 w 4575449"/>
                <a:gd name="connsiteY41" fmla="*/ 2399443 h 3140747"/>
                <a:gd name="connsiteX42" fmla="*/ 2204633 w 4575449"/>
                <a:gd name="connsiteY42" fmla="*/ 2185947 h 3140747"/>
                <a:gd name="connsiteX43" fmla="*/ 3864476 w 4575449"/>
                <a:gd name="connsiteY43" fmla="*/ 690563 h 3140747"/>
                <a:gd name="connsiteX44" fmla="*/ 4031163 w 4575449"/>
                <a:gd name="connsiteY44" fmla="*/ 530679 h 3140747"/>
                <a:gd name="connsiteX45" fmla="*/ 4174416 w 4575449"/>
                <a:gd name="connsiteY45" fmla="*/ 394607 h 3140747"/>
                <a:gd name="connsiteX46" fmla="*/ 4307086 w 4575449"/>
                <a:gd name="connsiteY46" fmla="*/ 254373 h 3140747"/>
                <a:gd name="connsiteX47" fmla="*/ 4374744 w 4575449"/>
                <a:gd name="connsiteY47" fmla="*/ 166688 h 3140747"/>
                <a:gd name="connsiteX48" fmla="*/ 4423686 w 4575449"/>
                <a:gd name="connsiteY48" fmla="*/ 81957 h 3140747"/>
                <a:gd name="connsiteX49" fmla="*/ 4466592 w 4575449"/>
                <a:gd name="connsiteY49"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33909 w 4575449"/>
                <a:gd name="connsiteY15" fmla="*/ 2891297 h 3140747"/>
                <a:gd name="connsiteX16" fmla="*/ 1398185 w 4575449"/>
                <a:gd name="connsiteY16" fmla="*/ 2896075 h 3140747"/>
                <a:gd name="connsiteX17" fmla="*/ 1367235 w 4575449"/>
                <a:gd name="connsiteY17" fmla="*/ 2912802 h 3140747"/>
                <a:gd name="connsiteX18" fmla="*/ 1283887 w 4575449"/>
                <a:gd name="connsiteY18" fmla="*/ 2927142 h 3140747"/>
                <a:gd name="connsiteX19" fmla="*/ 1186260 w 4575449"/>
                <a:gd name="connsiteY19" fmla="*/ 2929529 h 3140747"/>
                <a:gd name="connsiteX20" fmla="*/ 1088624 w 4575449"/>
                <a:gd name="connsiteY20" fmla="*/ 2934308 h 3140747"/>
                <a:gd name="connsiteX21" fmla="*/ 926169 w 4575449"/>
                <a:gd name="connsiteY21" fmla="*/ 2931919 h 3140747"/>
                <a:gd name="connsiteX22" fmla="*/ 0 w 4575449"/>
                <a:gd name="connsiteY22" fmla="*/ 3140747 h 3140747"/>
                <a:gd name="connsiteX23" fmla="*/ 107553 w 4575449"/>
                <a:gd name="connsiteY23" fmla="*/ 3029888 h 3140747"/>
                <a:gd name="connsiteX24" fmla="*/ 167084 w 4575449"/>
                <a:gd name="connsiteY24" fmla="*/ 2986878 h 3140747"/>
                <a:gd name="connsiteX25" fmla="*/ 226615 w 4575449"/>
                <a:gd name="connsiteY25" fmla="*/ 2958204 h 3140747"/>
                <a:gd name="connsiteX26" fmla="*/ 267095 w 4575449"/>
                <a:gd name="connsiteY26" fmla="*/ 2929529 h 3140747"/>
                <a:gd name="connsiteX27" fmla="*/ 312339 w 4575449"/>
                <a:gd name="connsiteY27" fmla="*/ 2912803 h 3140747"/>
                <a:gd name="connsiteX28" fmla="*/ 364727 w 4575449"/>
                <a:gd name="connsiteY28" fmla="*/ 2891297 h 3140747"/>
                <a:gd name="connsiteX29" fmla="*/ 409969 w 4575449"/>
                <a:gd name="connsiteY29" fmla="*/ 2876959 h 3140747"/>
                <a:gd name="connsiteX30" fmla="*/ 467119 w 4575449"/>
                <a:gd name="connsiteY30" fmla="*/ 2855454 h 3140747"/>
                <a:gd name="connsiteX31" fmla="*/ 545701 w 4575449"/>
                <a:gd name="connsiteY31" fmla="*/ 2838727 h 3140747"/>
                <a:gd name="connsiteX32" fmla="*/ 619519 w 4575449"/>
                <a:gd name="connsiteY32" fmla="*/ 2831559 h 3140747"/>
                <a:gd name="connsiteX33" fmla="*/ 695719 w 4575449"/>
                <a:gd name="connsiteY33" fmla="*/ 2822001 h 3140747"/>
                <a:gd name="connsiteX34" fmla="*/ 755250 w 4575449"/>
                <a:gd name="connsiteY34" fmla="*/ 2822001 h 3140747"/>
                <a:gd name="connsiteX35" fmla="*/ 910031 w 4575449"/>
                <a:gd name="connsiteY35" fmla="*/ 2831559 h 3140747"/>
                <a:gd name="connsiteX36" fmla="*/ 1133867 w 4575449"/>
                <a:gd name="connsiteY36" fmla="*/ 2833949 h 3140747"/>
                <a:gd name="connsiteX37" fmla="*/ 1361619 w 4575449"/>
                <a:gd name="connsiteY37" fmla="*/ 2806135 h 3140747"/>
                <a:gd name="connsiteX38" fmla="*/ 1564872 w 4575449"/>
                <a:gd name="connsiteY38" fmla="*/ 2706706 h 3140747"/>
                <a:gd name="connsiteX39" fmla="*/ 1689226 w 4575449"/>
                <a:gd name="connsiteY39" fmla="*/ 2632767 h 3140747"/>
                <a:gd name="connsiteX40" fmla="*/ 1751532 w 4575449"/>
                <a:gd name="connsiteY40" fmla="*/ 2561911 h 3140747"/>
                <a:gd name="connsiteX41" fmla="*/ 1861734 w 4575449"/>
                <a:gd name="connsiteY41" fmla="*/ 2472733 h 3140747"/>
                <a:gd name="connsiteX42" fmla="*/ 1976033 w 4575449"/>
                <a:gd name="connsiteY42" fmla="*/ 2399443 h 3140747"/>
                <a:gd name="connsiteX43" fmla="*/ 2204633 w 4575449"/>
                <a:gd name="connsiteY43" fmla="*/ 2185947 h 3140747"/>
                <a:gd name="connsiteX44" fmla="*/ 3864476 w 4575449"/>
                <a:gd name="connsiteY44" fmla="*/ 690563 h 3140747"/>
                <a:gd name="connsiteX45" fmla="*/ 4031163 w 4575449"/>
                <a:gd name="connsiteY45" fmla="*/ 530679 h 3140747"/>
                <a:gd name="connsiteX46" fmla="*/ 4174416 w 4575449"/>
                <a:gd name="connsiteY46" fmla="*/ 394607 h 3140747"/>
                <a:gd name="connsiteX47" fmla="*/ 4307086 w 4575449"/>
                <a:gd name="connsiteY47" fmla="*/ 254373 h 3140747"/>
                <a:gd name="connsiteX48" fmla="*/ 4374744 w 4575449"/>
                <a:gd name="connsiteY48" fmla="*/ 166688 h 3140747"/>
                <a:gd name="connsiteX49" fmla="*/ 4423686 w 4575449"/>
                <a:gd name="connsiteY49" fmla="*/ 81957 h 3140747"/>
                <a:gd name="connsiteX50" fmla="*/ 4466592 w 4575449"/>
                <a:gd name="connsiteY50"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33909 w 4575449"/>
                <a:gd name="connsiteY15" fmla="*/ 2891297 h 3140747"/>
                <a:gd name="connsiteX16" fmla="*/ 1398185 w 4575449"/>
                <a:gd name="connsiteY16" fmla="*/ 2896075 h 3140747"/>
                <a:gd name="connsiteX17" fmla="*/ 1367235 w 4575449"/>
                <a:gd name="connsiteY17" fmla="*/ 2912802 h 3140747"/>
                <a:gd name="connsiteX18" fmla="*/ 1283887 w 4575449"/>
                <a:gd name="connsiteY18" fmla="*/ 2927142 h 3140747"/>
                <a:gd name="connsiteX19" fmla="*/ 1169591 w 4575449"/>
                <a:gd name="connsiteY19" fmla="*/ 2939087 h 3140747"/>
                <a:gd name="connsiteX20" fmla="*/ 1088624 w 4575449"/>
                <a:gd name="connsiteY20" fmla="*/ 2934308 h 3140747"/>
                <a:gd name="connsiteX21" fmla="*/ 926169 w 4575449"/>
                <a:gd name="connsiteY21" fmla="*/ 2931919 h 3140747"/>
                <a:gd name="connsiteX22" fmla="*/ 0 w 4575449"/>
                <a:gd name="connsiteY22" fmla="*/ 3140747 h 3140747"/>
                <a:gd name="connsiteX23" fmla="*/ 107553 w 4575449"/>
                <a:gd name="connsiteY23" fmla="*/ 3029888 h 3140747"/>
                <a:gd name="connsiteX24" fmla="*/ 167084 w 4575449"/>
                <a:gd name="connsiteY24" fmla="*/ 2986878 h 3140747"/>
                <a:gd name="connsiteX25" fmla="*/ 226615 w 4575449"/>
                <a:gd name="connsiteY25" fmla="*/ 2958204 h 3140747"/>
                <a:gd name="connsiteX26" fmla="*/ 267095 w 4575449"/>
                <a:gd name="connsiteY26" fmla="*/ 2929529 h 3140747"/>
                <a:gd name="connsiteX27" fmla="*/ 312339 w 4575449"/>
                <a:gd name="connsiteY27" fmla="*/ 2912803 h 3140747"/>
                <a:gd name="connsiteX28" fmla="*/ 364727 w 4575449"/>
                <a:gd name="connsiteY28" fmla="*/ 2891297 h 3140747"/>
                <a:gd name="connsiteX29" fmla="*/ 409969 w 4575449"/>
                <a:gd name="connsiteY29" fmla="*/ 2876959 h 3140747"/>
                <a:gd name="connsiteX30" fmla="*/ 467119 w 4575449"/>
                <a:gd name="connsiteY30" fmla="*/ 2855454 h 3140747"/>
                <a:gd name="connsiteX31" fmla="*/ 545701 w 4575449"/>
                <a:gd name="connsiteY31" fmla="*/ 2838727 h 3140747"/>
                <a:gd name="connsiteX32" fmla="*/ 619519 w 4575449"/>
                <a:gd name="connsiteY32" fmla="*/ 2831559 h 3140747"/>
                <a:gd name="connsiteX33" fmla="*/ 695719 w 4575449"/>
                <a:gd name="connsiteY33" fmla="*/ 2822001 h 3140747"/>
                <a:gd name="connsiteX34" fmla="*/ 755250 w 4575449"/>
                <a:gd name="connsiteY34" fmla="*/ 2822001 h 3140747"/>
                <a:gd name="connsiteX35" fmla="*/ 910031 w 4575449"/>
                <a:gd name="connsiteY35" fmla="*/ 2831559 h 3140747"/>
                <a:gd name="connsiteX36" fmla="*/ 1133867 w 4575449"/>
                <a:gd name="connsiteY36" fmla="*/ 2833949 h 3140747"/>
                <a:gd name="connsiteX37" fmla="*/ 1361619 w 4575449"/>
                <a:gd name="connsiteY37" fmla="*/ 2806135 h 3140747"/>
                <a:gd name="connsiteX38" fmla="*/ 1564872 w 4575449"/>
                <a:gd name="connsiteY38" fmla="*/ 2706706 h 3140747"/>
                <a:gd name="connsiteX39" fmla="*/ 1689226 w 4575449"/>
                <a:gd name="connsiteY39" fmla="*/ 2632767 h 3140747"/>
                <a:gd name="connsiteX40" fmla="*/ 1751532 w 4575449"/>
                <a:gd name="connsiteY40" fmla="*/ 2561911 h 3140747"/>
                <a:gd name="connsiteX41" fmla="*/ 1861734 w 4575449"/>
                <a:gd name="connsiteY41" fmla="*/ 2472733 h 3140747"/>
                <a:gd name="connsiteX42" fmla="*/ 1976033 w 4575449"/>
                <a:gd name="connsiteY42" fmla="*/ 2399443 h 3140747"/>
                <a:gd name="connsiteX43" fmla="*/ 2204633 w 4575449"/>
                <a:gd name="connsiteY43" fmla="*/ 2185947 h 3140747"/>
                <a:gd name="connsiteX44" fmla="*/ 3864476 w 4575449"/>
                <a:gd name="connsiteY44" fmla="*/ 690563 h 3140747"/>
                <a:gd name="connsiteX45" fmla="*/ 4031163 w 4575449"/>
                <a:gd name="connsiteY45" fmla="*/ 530679 h 3140747"/>
                <a:gd name="connsiteX46" fmla="*/ 4174416 w 4575449"/>
                <a:gd name="connsiteY46" fmla="*/ 394607 h 3140747"/>
                <a:gd name="connsiteX47" fmla="*/ 4307086 w 4575449"/>
                <a:gd name="connsiteY47" fmla="*/ 254373 h 3140747"/>
                <a:gd name="connsiteX48" fmla="*/ 4374744 w 4575449"/>
                <a:gd name="connsiteY48" fmla="*/ 166688 h 3140747"/>
                <a:gd name="connsiteX49" fmla="*/ 4423686 w 4575449"/>
                <a:gd name="connsiteY49" fmla="*/ 81957 h 3140747"/>
                <a:gd name="connsiteX50" fmla="*/ 4466592 w 4575449"/>
                <a:gd name="connsiteY50"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33909 w 4575449"/>
                <a:gd name="connsiteY15" fmla="*/ 2891297 h 3140747"/>
                <a:gd name="connsiteX16" fmla="*/ 1398185 w 4575449"/>
                <a:gd name="connsiteY16" fmla="*/ 2896075 h 3140747"/>
                <a:gd name="connsiteX17" fmla="*/ 1341041 w 4575449"/>
                <a:gd name="connsiteY17" fmla="*/ 2917582 h 3140747"/>
                <a:gd name="connsiteX18" fmla="*/ 1283887 w 4575449"/>
                <a:gd name="connsiteY18" fmla="*/ 2927142 h 3140747"/>
                <a:gd name="connsiteX19" fmla="*/ 1169591 w 4575449"/>
                <a:gd name="connsiteY19" fmla="*/ 2939087 h 3140747"/>
                <a:gd name="connsiteX20" fmla="*/ 1088624 w 4575449"/>
                <a:gd name="connsiteY20" fmla="*/ 2934308 h 3140747"/>
                <a:gd name="connsiteX21" fmla="*/ 926169 w 4575449"/>
                <a:gd name="connsiteY21" fmla="*/ 2931919 h 3140747"/>
                <a:gd name="connsiteX22" fmla="*/ 0 w 4575449"/>
                <a:gd name="connsiteY22" fmla="*/ 3140747 h 3140747"/>
                <a:gd name="connsiteX23" fmla="*/ 107553 w 4575449"/>
                <a:gd name="connsiteY23" fmla="*/ 3029888 h 3140747"/>
                <a:gd name="connsiteX24" fmla="*/ 167084 w 4575449"/>
                <a:gd name="connsiteY24" fmla="*/ 2986878 h 3140747"/>
                <a:gd name="connsiteX25" fmla="*/ 226615 w 4575449"/>
                <a:gd name="connsiteY25" fmla="*/ 2958204 h 3140747"/>
                <a:gd name="connsiteX26" fmla="*/ 267095 w 4575449"/>
                <a:gd name="connsiteY26" fmla="*/ 2929529 h 3140747"/>
                <a:gd name="connsiteX27" fmla="*/ 312339 w 4575449"/>
                <a:gd name="connsiteY27" fmla="*/ 2912803 h 3140747"/>
                <a:gd name="connsiteX28" fmla="*/ 364727 w 4575449"/>
                <a:gd name="connsiteY28" fmla="*/ 2891297 h 3140747"/>
                <a:gd name="connsiteX29" fmla="*/ 409969 w 4575449"/>
                <a:gd name="connsiteY29" fmla="*/ 2876959 h 3140747"/>
                <a:gd name="connsiteX30" fmla="*/ 467119 w 4575449"/>
                <a:gd name="connsiteY30" fmla="*/ 2855454 h 3140747"/>
                <a:gd name="connsiteX31" fmla="*/ 545701 w 4575449"/>
                <a:gd name="connsiteY31" fmla="*/ 2838727 h 3140747"/>
                <a:gd name="connsiteX32" fmla="*/ 619519 w 4575449"/>
                <a:gd name="connsiteY32" fmla="*/ 2831559 h 3140747"/>
                <a:gd name="connsiteX33" fmla="*/ 695719 w 4575449"/>
                <a:gd name="connsiteY33" fmla="*/ 2822001 h 3140747"/>
                <a:gd name="connsiteX34" fmla="*/ 755250 w 4575449"/>
                <a:gd name="connsiteY34" fmla="*/ 2822001 h 3140747"/>
                <a:gd name="connsiteX35" fmla="*/ 910031 w 4575449"/>
                <a:gd name="connsiteY35" fmla="*/ 2831559 h 3140747"/>
                <a:gd name="connsiteX36" fmla="*/ 1133867 w 4575449"/>
                <a:gd name="connsiteY36" fmla="*/ 2833949 h 3140747"/>
                <a:gd name="connsiteX37" fmla="*/ 1361619 w 4575449"/>
                <a:gd name="connsiteY37" fmla="*/ 2806135 h 3140747"/>
                <a:gd name="connsiteX38" fmla="*/ 1564872 w 4575449"/>
                <a:gd name="connsiteY38" fmla="*/ 2706706 h 3140747"/>
                <a:gd name="connsiteX39" fmla="*/ 1689226 w 4575449"/>
                <a:gd name="connsiteY39" fmla="*/ 2632767 h 3140747"/>
                <a:gd name="connsiteX40" fmla="*/ 1751532 w 4575449"/>
                <a:gd name="connsiteY40" fmla="*/ 2561911 h 3140747"/>
                <a:gd name="connsiteX41" fmla="*/ 1861734 w 4575449"/>
                <a:gd name="connsiteY41" fmla="*/ 2472733 h 3140747"/>
                <a:gd name="connsiteX42" fmla="*/ 1976033 w 4575449"/>
                <a:gd name="connsiteY42" fmla="*/ 2399443 h 3140747"/>
                <a:gd name="connsiteX43" fmla="*/ 2204633 w 4575449"/>
                <a:gd name="connsiteY43" fmla="*/ 2185947 h 3140747"/>
                <a:gd name="connsiteX44" fmla="*/ 3864476 w 4575449"/>
                <a:gd name="connsiteY44" fmla="*/ 690563 h 3140747"/>
                <a:gd name="connsiteX45" fmla="*/ 4031163 w 4575449"/>
                <a:gd name="connsiteY45" fmla="*/ 530679 h 3140747"/>
                <a:gd name="connsiteX46" fmla="*/ 4174416 w 4575449"/>
                <a:gd name="connsiteY46" fmla="*/ 394607 h 3140747"/>
                <a:gd name="connsiteX47" fmla="*/ 4307086 w 4575449"/>
                <a:gd name="connsiteY47" fmla="*/ 254373 h 3140747"/>
                <a:gd name="connsiteX48" fmla="*/ 4374744 w 4575449"/>
                <a:gd name="connsiteY48" fmla="*/ 166688 h 3140747"/>
                <a:gd name="connsiteX49" fmla="*/ 4423686 w 4575449"/>
                <a:gd name="connsiteY49" fmla="*/ 81957 h 3140747"/>
                <a:gd name="connsiteX50" fmla="*/ 4466592 w 4575449"/>
                <a:gd name="connsiteY50"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33909 w 4575449"/>
                <a:gd name="connsiteY15" fmla="*/ 2891297 h 3140747"/>
                <a:gd name="connsiteX16" fmla="*/ 1357704 w 4575449"/>
                <a:gd name="connsiteY16" fmla="*/ 2848285 h 3140747"/>
                <a:gd name="connsiteX17" fmla="*/ 1341041 w 4575449"/>
                <a:gd name="connsiteY17" fmla="*/ 2917582 h 3140747"/>
                <a:gd name="connsiteX18" fmla="*/ 1283887 w 4575449"/>
                <a:gd name="connsiteY18" fmla="*/ 2927142 h 3140747"/>
                <a:gd name="connsiteX19" fmla="*/ 1169591 w 4575449"/>
                <a:gd name="connsiteY19" fmla="*/ 2939087 h 3140747"/>
                <a:gd name="connsiteX20" fmla="*/ 1088624 w 4575449"/>
                <a:gd name="connsiteY20" fmla="*/ 2934308 h 3140747"/>
                <a:gd name="connsiteX21" fmla="*/ 926169 w 4575449"/>
                <a:gd name="connsiteY21" fmla="*/ 2931919 h 3140747"/>
                <a:gd name="connsiteX22" fmla="*/ 0 w 4575449"/>
                <a:gd name="connsiteY22" fmla="*/ 3140747 h 3140747"/>
                <a:gd name="connsiteX23" fmla="*/ 107553 w 4575449"/>
                <a:gd name="connsiteY23" fmla="*/ 3029888 h 3140747"/>
                <a:gd name="connsiteX24" fmla="*/ 167084 w 4575449"/>
                <a:gd name="connsiteY24" fmla="*/ 2986878 h 3140747"/>
                <a:gd name="connsiteX25" fmla="*/ 226615 w 4575449"/>
                <a:gd name="connsiteY25" fmla="*/ 2958204 h 3140747"/>
                <a:gd name="connsiteX26" fmla="*/ 267095 w 4575449"/>
                <a:gd name="connsiteY26" fmla="*/ 2929529 h 3140747"/>
                <a:gd name="connsiteX27" fmla="*/ 312339 w 4575449"/>
                <a:gd name="connsiteY27" fmla="*/ 2912803 h 3140747"/>
                <a:gd name="connsiteX28" fmla="*/ 364727 w 4575449"/>
                <a:gd name="connsiteY28" fmla="*/ 2891297 h 3140747"/>
                <a:gd name="connsiteX29" fmla="*/ 409969 w 4575449"/>
                <a:gd name="connsiteY29" fmla="*/ 2876959 h 3140747"/>
                <a:gd name="connsiteX30" fmla="*/ 467119 w 4575449"/>
                <a:gd name="connsiteY30" fmla="*/ 2855454 h 3140747"/>
                <a:gd name="connsiteX31" fmla="*/ 545701 w 4575449"/>
                <a:gd name="connsiteY31" fmla="*/ 2838727 h 3140747"/>
                <a:gd name="connsiteX32" fmla="*/ 619519 w 4575449"/>
                <a:gd name="connsiteY32" fmla="*/ 2831559 h 3140747"/>
                <a:gd name="connsiteX33" fmla="*/ 695719 w 4575449"/>
                <a:gd name="connsiteY33" fmla="*/ 2822001 h 3140747"/>
                <a:gd name="connsiteX34" fmla="*/ 755250 w 4575449"/>
                <a:gd name="connsiteY34" fmla="*/ 2822001 h 3140747"/>
                <a:gd name="connsiteX35" fmla="*/ 910031 w 4575449"/>
                <a:gd name="connsiteY35" fmla="*/ 2831559 h 3140747"/>
                <a:gd name="connsiteX36" fmla="*/ 1133867 w 4575449"/>
                <a:gd name="connsiteY36" fmla="*/ 2833949 h 3140747"/>
                <a:gd name="connsiteX37" fmla="*/ 1361619 w 4575449"/>
                <a:gd name="connsiteY37" fmla="*/ 2806135 h 3140747"/>
                <a:gd name="connsiteX38" fmla="*/ 1564872 w 4575449"/>
                <a:gd name="connsiteY38" fmla="*/ 2706706 h 3140747"/>
                <a:gd name="connsiteX39" fmla="*/ 1689226 w 4575449"/>
                <a:gd name="connsiteY39" fmla="*/ 2632767 h 3140747"/>
                <a:gd name="connsiteX40" fmla="*/ 1751532 w 4575449"/>
                <a:gd name="connsiteY40" fmla="*/ 2561911 h 3140747"/>
                <a:gd name="connsiteX41" fmla="*/ 1861734 w 4575449"/>
                <a:gd name="connsiteY41" fmla="*/ 2472733 h 3140747"/>
                <a:gd name="connsiteX42" fmla="*/ 1976033 w 4575449"/>
                <a:gd name="connsiteY42" fmla="*/ 2399443 h 3140747"/>
                <a:gd name="connsiteX43" fmla="*/ 2204633 w 4575449"/>
                <a:gd name="connsiteY43" fmla="*/ 2185947 h 3140747"/>
                <a:gd name="connsiteX44" fmla="*/ 3864476 w 4575449"/>
                <a:gd name="connsiteY44" fmla="*/ 690563 h 3140747"/>
                <a:gd name="connsiteX45" fmla="*/ 4031163 w 4575449"/>
                <a:gd name="connsiteY45" fmla="*/ 530679 h 3140747"/>
                <a:gd name="connsiteX46" fmla="*/ 4174416 w 4575449"/>
                <a:gd name="connsiteY46" fmla="*/ 394607 h 3140747"/>
                <a:gd name="connsiteX47" fmla="*/ 4307086 w 4575449"/>
                <a:gd name="connsiteY47" fmla="*/ 254373 h 3140747"/>
                <a:gd name="connsiteX48" fmla="*/ 4374744 w 4575449"/>
                <a:gd name="connsiteY48" fmla="*/ 166688 h 3140747"/>
                <a:gd name="connsiteX49" fmla="*/ 4423686 w 4575449"/>
                <a:gd name="connsiteY49" fmla="*/ 81957 h 3140747"/>
                <a:gd name="connsiteX50" fmla="*/ 4466592 w 4575449"/>
                <a:gd name="connsiteY50"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33909 w 4575449"/>
                <a:gd name="connsiteY15" fmla="*/ 2891297 h 3140747"/>
                <a:gd name="connsiteX16" fmla="*/ 1398186 w 4575449"/>
                <a:gd name="connsiteY16" fmla="*/ 2900854 h 3140747"/>
                <a:gd name="connsiteX17" fmla="*/ 1341041 w 4575449"/>
                <a:gd name="connsiteY17" fmla="*/ 2917582 h 3140747"/>
                <a:gd name="connsiteX18" fmla="*/ 1283887 w 4575449"/>
                <a:gd name="connsiteY18" fmla="*/ 2927142 h 3140747"/>
                <a:gd name="connsiteX19" fmla="*/ 1169591 w 4575449"/>
                <a:gd name="connsiteY19" fmla="*/ 2939087 h 3140747"/>
                <a:gd name="connsiteX20" fmla="*/ 1088624 w 4575449"/>
                <a:gd name="connsiteY20" fmla="*/ 2934308 h 3140747"/>
                <a:gd name="connsiteX21" fmla="*/ 926169 w 4575449"/>
                <a:gd name="connsiteY21" fmla="*/ 2931919 h 3140747"/>
                <a:gd name="connsiteX22" fmla="*/ 0 w 4575449"/>
                <a:gd name="connsiteY22" fmla="*/ 3140747 h 3140747"/>
                <a:gd name="connsiteX23" fmla="*/ 107553 w 4575449"/>
                <a:gd name="connsiteY23" fmla="*/ 3029888 h 3140747"/>
                <a:gd name="connsiteX24" fmla="*/ 167084 w 4575449"/>
                <a:gd name="connsiteY24" fmla="*/ 2986878 h 3140747"/>
                <a:gd name="connsiteX25" fmla="*/ 226615 w 4575449"/>
                <a:gd name="connsiteY25" fmla="*/ 2958204 h 3140747"/>
                <a:gd name="connsiteX26" fmla="*/ 267095 w 4575449"/>
                <a:gd name="connsiteY26" fmla="*/ 2929529 h 3140747"/>
                <a:gd name="connsiteX27" fmla="*/ 312339 w 4575449"/>
                <a:gd name="connsiteY27" fmla="*/ 2912803 h 3140747"/>
                <a:gd name="connsiteX28" fmla="*/ 364727 w 4575449"/>
                <a:gd name="connsiteY28" fmla="*/ 2891297 h 3140747"/>
                <a:gd name="connsiteX29" fmla="*/ 409969 w 4575449"/>
                <a:gd name="connsiteY29" fmla="*/ 2876959 h 3140747"/>
                <a:gd name="connsiteX30" fmla="*/ 467119 w 4575449"/>
                <a:gd name="connsiteY30" fmla="*/ 2855454 h 3140747"/>
                <a:gd name="connsiteX31" fmla="*/ 545701 w 4575449"/>
                <a:gd name="connsiteY31" fmla="*/ 2838727 h 3140747"/>
                <a:gd name="connsiteX32" fmla="*/ 619519 w 4575449"/>
                <a:gd name="connsiteY32" fmla="*/ 2831559 h 3140747"/>
                <a:gd name="connsiteX33" fmla="*/ 695719 w 4575449"/>
                <a:gd name="connsiteY33" fmla="*/ 2822001 h 3140747"/>
                <a:gd name="connsiteX34" fmla="*/ 755250 w 4575449"/>
                <a:gd name="connsiteY34" fmla="*/ 2822001 h 3140747"/>
                <a:gd name="connsiteX35" fmla="*/ 910031 w 4575449"/>
                <a:gd name="connsiteY35" fmla="*/ 2831559 h 3140747"/>
                <a:gd name="connsiteX36" fmla="*/ 1133867 w 4575449"/>
                <a:gd name="connsiteY36" fmla="*/ 2833949 h 3140747"/>
                <a:gd name="connsiteX37" fmla="*/ 1361619 w 4575449"/>
                <a:gd name="connsiteY37" fmla="*/ 2806135 h 3140747"/>
                <a:gd name="connsiteX38" fmla="*/ 1564872 w 4575449"/>
                <a:gd name="connsiteY38" fmla="*/ 2706706 h 3140747"/>
                <a:gd name="connsiteX39" fmla="*/ 1689226 w 4575449"/>
                <a:gd name="connsiteY39" fmla="*/ 2632767 h 3140747"/>
                <a:gd name="connsiteX40" fmla="*/ 1751532 w 4575449"/>
                <a:gd name="connsiteY40" fmla="*/ 2561911 h 3140747"/>
                <a:gd name="connsiteX41" fmla="*/ 1861734 w 4575449"/>
                <a:gd name="connsiteY41" fmla="*/ 2472733 h 3140747"/>
                <a:gd name="connsiteX42" fmla="*/ 1976033 w 4575449"/>
                <a:gd name="connsiteY42" fmla="*/ 2399443 h 3140747"/>
                <a:gd name="connsiteX43" fmla="*/ 2204633 w 4575449"/>
                <a:gd name="connsiteY43" fmla="*/ 2185947 h 3140747"/>
                <a:gd name="connsiteX44" fmla="*/ 3864476 w 4575449"/>
                <a:gd name="connsiteY44" fmla="*/ 690563 h 3140747"/>
                <a:gd name="connsiteX45" fmla="*/ 4031163 w 4575449"/>
                <a:gd name="connsiteY45" fmla="*/ 530679 h 3140747"/>
                <a:gd name="connsiteX46" fmla="*/ 4174416 w 4575449"/>
                <a:gd name="connsiteY46" fmla="*/ 394607 h 3140747"/>
                <a:gd name="connsiteX47" fmla="*/ 4307086 w 4575449"/>
                <a:gd name="connsiteY47" fmla="*/ 254373 h 3140747"/>
                <a:gd name="connsiteX48" fmla="*/ 4374744 w 4575449"/>
                <a:gd name="connsiteY48" fmla="*/ 166688 h 3140747"/>
                <a:gd name="connsiteX49" fmla="*/ 4423686 w 4575449"/>
                <a:gd name="connsiteY49" fmla="*/ 81957 h 3140747"/>
                <a:gd name="connsiteX50" fmla="*/ 4466592 w 4575449"/>
                <a:gd name="connsiteY50"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69629 w 4575449"/>
                <a:gd name="connsiteY15" fmla="*/ 2879349 h 3140747"/>
                <a:gd name="connsiteX16" fmla="*/ 1433909 w 4575449"/>
                <a:gd name="connsiteY16" fmla="*/ 2891297 h 3140747"/>
                <a:gd name="connsiteX17" fmla="*/ 1398186 w 4575449"/>
                <a:gd name="connsiteY17" fmla="*/ 2900854 h 3140747"/>
                <a:gd name="connsiteX18" fmla="*/ 1341041 w 4575449"/>
                <a:gd name="connsiteY18" fmla="*/ 2917582 h 3140747"/>
                <a:gd name="connsiteX19" fmla="*/ 1283887 w 4575449"/>
                <a:gd name="connsiteY19" fmla="*/ 2927142 h 3140747"/>
                <a:gd name="connsiteX20" fmla="*/ 1169591 w 4575449"/>
                <a:gd name="connsiteY20" fmla="*/ 2939087 h 3140747"/>
                <a:gd name="connsiteX21" fmla="*/ 1088624 w 4575449"/>
                <a:gd name="connsiteY21" fmla="*/ 2934308 h 3140747"/>
                <a:gd name="connsiteX22" fmla="*/ 926169 w 4575449"/>
                <a:gd name="connsiteY22" fmla="*/ 2931919 h 3140747"/>
                <a:gd name="connsiteX23" fmla="*/ 0 w 4575449"/>
                <a:gd name="connsiteY23" fmla="*/ 3140747 h 3140747"/>
                <a:gd name="connsiteX24" fmla="*/ 107553 w 4575449"/>
                <a:gd name="connsiteY24" fmla="*/ 3029888 h 3140747"/>
                <a:gd name="connsiteX25" fmla="*/ 167084 w 4575449"/>
                <a:gd name="connsiteY25" fmla="*/ 2986878 h 3140747"/>
                <a:gd name="connsiteX26" fmla="*/ 226615 w 4575449"/>
                <a:gd name="connsiteY26" fmla="*/ 2958204 h 3140747"/>
                <a:gd name="connsiteX27" fmla="*/ 267095 w 4575449"/>
                <a:gd name="connsiteY27" fmla="*/ 2929529 h 3140747"/>
                <a:gd name="connsiteX28" fmla="*/ 312339 w 4575449"/>
                <a:gd name="connsiteY28" fmla="*/ 2912803 h 3140747"/>
                <a:gd name="connsiteX29" fmla="*/ 364727 w 4575449"/>
                <a:gd name="connsiteY29" fmla="*/ 2891297 h 3140747"/>
                <a:gd name="connsiteX30" fmla="*/ 409969 w 4575449"/>
                <a:gd name="connsiteY30" fmla="*/ 2876959 h 3140747"/>
                <a:gd name="connsiteX31" fmla="*/ 467119 w 4575449"/>
                <a:gd name="connsiteY31" fmla="*/ 2855454 h 3140747"/>
                <a:gd name="connsiteX32" fmla="*/ 545701 w 4575449"/>
                <a:gd name="connsiteY32" fmla="*/ 2838727 h 3140747"/>
                <a:gd name="connsiteX33" fmla="*/ 619519 w 4575449"/>
                <a:gd name="connsiteY33" fmla="*/ 2831559 h 3140747"/>
                <a:gd name="connsiteX34" fmla="*/ 695719 w 4575449"/>
                <a:gd name="connsiteY34" fmla="*/ 2822001 h 3140747"/>
                <a:gd name="connsiteX35" fmla="*/ 755250 w 4575449"/>
                <a:gd name="connsiteY35" fmla="*/ 2822001 h 3140747"/>
                <a:gd name="connsiteX36" fmla="*/ 910031 w 4575449"/>
                <a:gd name="connsiteY36" fmla="*/ 2831559 h 3140747"/>
                <a:gd name="connsiteX37" fmla="*/ 1133867 w 4575449"/>
                <a:gd name="connsiteY37" fmla="*/ 2833949 h 3140747"/>
                <a:gd name="connsiteX38" fmla="*/ 1361619 w 4575449"/>
                <a:gd name="connsiteY38" fmla="*/ 2806135 h 3140747"/>
                <a:gd name="connsiteX39" fmla="*/ 1564872 w 4575449"/>
                <a:gd name="connsiteY39" fmla="*/ 2706706 h 3140747"/>
                <a:gd name="connsiteX40" fmla="*/ 1689226 w 4575449"/>
                <a:gd name="connsiteY40" fmla="*/ 2632767 h 3140747"/>
                <a:gd name="connsiteX41" fmla="*/ 1751532 w 4575449"/>
                <a:gd name="connsiteY41" fmla="*/ 2561911 h 3140747"/>
                <a:gd name="connsiteX42" fmla="*/ 1861734 w 4575449"/>
                <a:gd name="connsiteY42" fmla="*/ 2472733 h 3140747"/>
                <a:gd name="connsiteX43" fmla="*/ 1976033 w 4575449"/>
                <a:gd name="connsiteY43" fmla="*/ 2399443 h 3140747"/>
                <a:gd name="connsiteX44" fmla="*/ 2204633 w 4575449"/>
                <a:gd name="connsiteY44" fmla="*/ 2185947 h 3140747"/>
                <a:gd name="connsiteX45" fmla="*/ 3864476 w 4575449"/>
                <a:gd name="connsiteY45" fmla="*/ 690563 h 3140747"/>
                <a:gd name="connsiteX46" fmla="*/ 4031163 w 4575449"/>
                <a:gd name="connsiteY46" fmla="*/ 530679 h 3140747"/>
                <a:gd name="connsiteX47" fmla="*/ 4174416 w 4575449"/>
                <a:gd name="connsiteY47" fmla="*/ 394607 h 3140747"/>
                <a:gd name="connsiteX48" fmla="*/ 4307086 w 4575449"/>
                <a:gd name="connsiteY48" fmla="*/ 254373 h 3140747"/>
                <a:gd name="connsiteX49" fmla="*/ 4374744 w 4575449"/>
                <a:gd name="connsiteY49" fmla="*/ 166688 h 3140747"/>
                <a:gd name="connsiteX50" fmla="*/ 4423686 w 4575449"/>
                <a:gd name="connsiteY50" fmla="*/ 81957 h 3140747"/>
                <a:gd name="connsiteX51" fmla="*/ 4466592 w 4575449"/>
                <a:gd name="connsiteY51"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69629 w 4575449"/>
                <a:gd name="connsiteY15" fmla="*/ 2879349 h 3140747"/>
                <a:gd name="connsiteX16" fmla="*/ 1433909 w 4575449"/>
                <a:gd name="connsiteY16" fmla="*/ 2891297 h 3140747"/>
                <a:gd name="connsiteX17" fmla="*/ 1398186 w 4575449"/>
                <a:gd name="connsiteY17" fmla="*/ 2900854 h 3140747"/>
                <a:gd name="connsiteX18" fmla="*/ 1341041 w 4575449"/>
                <a:gd name="connsiteY18" fmla="*/ 2917582 h 3140747"/>
                <a:gd name="connsiteX19" fmla="*/ 1283887 w 4575449"/>
                <a:gd name="connsiteY19" fmla="*/ 2927142 h 3140747"/>
                <a:gd name="connsiteX20" fmla="*/ 1169591 w 4575449"/>
                <a:gd name="connsiteY20" fmla="*/ 2939087 h 3140747"/>
                <a:gd name="connsiteX21" fmla="*/ 1088624 w 4575449"/>
                <a:gd name="connsiteY21" fmla="*/ 2934308 h 3140747"/>
                <a:gd name="connsiteX22" fmla="*/ 1031479 w 4575449"/>
                <a:gd name="connsiteY22" fmla="*/ 2931919 h 3140747"/>
                <a:gd name="connsiteX23" fmla="*/ 926169 w 4575449"/>
                <a:gd name="connsiteY23" fmla="*/ 2931919 h 3140747"/>
                <a:gd name="connsiteX24" fmla="*/ 0 w 4575449"/>
                <a:gd name="connsiteY24" fmla="*/ 3140747 h 3140747"/>
                <a:gd name="connsiteX25" fmla="*/ 107553 w 4575449"/>
                <a:gd name="connsiteY25" fmla="*/ 3029888 h 3140747"/>
                <a:gd name="connsiteX26" fmla="*/ 167084 w 4575449"/>
                <a:gd name="connsiteY26" fmla="*/ 2986878 h 3140747"/>
                <a:gd name="connsiteX27" fmla="*/ 226615 w 4575449"/>
                <a:gd name="connsiteY27" fmla="*/ 2958204 h 3140747"/>
                <a:gd name="connsiteX28" fmla="*/ 267095 w 4575449"/>
                <a:gd name="connsiteY28" fmla="*/ 2929529 h 3140747"/>
                <a:gd name="connsiteX29" fmla="*/ 312339 w 4575449"/>
                <a:gd name="connsiteY29" fmla="*/ 2912803 h 3140747"/>
                <a:gd name="connsiteX30" fmla="*/ 364727 w 4575449"/>
                <a:gd name="connsiteY30" fmla="*/ 2891297 h 3140747"/>
                <a:gd name="connsiteX31" fmla="*/ 409969 w 4575449"/>
                <a:gd name="connsiteY31" fmla="*/ 2876959 h 3140747"/>
                <a:gd name="connsiteX32" fmla="*/ 467119 w 4575449"/>
                <a:gd name="connsiteY32" fmla="*/ 2855454 h 3140747"/>
                <a:gd name="connsiteX33" fmla="*/ 545701 w 4575449"/>
                <a:gd name="connsiteY33" fmla="*/ 2838727 h 3140747"/>
                <a:gd name="connsiteX34" fmla="*/ 619519 w 4575449"/>
                <a:gd name="connsiteY34" fmla="*/ 2831559 h 3140747"/>
                <a:gd name="connsiteX35" fmla="*/ 695719 w 4575449"/>
                <a:gd name="connsiteY35" fmla="*/ 2822001 h 3140747"/>
                <a:gd name="connsiteX36" fmla="*/ 755250 w 4575449"/>
                <a:gd name="connsiteY36" fmla="*/ 2822001 h 3140747"/>
                <a:gd name="connsiteX37" fmla="*/ 910031 w 4575449"/>
                <a:gd name="connsiteY37" fmla="*/ 2831559 h 3140747"/>
                <a:gd name="connsiteX38" fmla="*/ 1133867 w 4575449"/>
                <a:gd name="connsiteY38" fmla="*/ 2833949 h 3140747"/>
                <a:gd name="connsiteX39" fmla="*/ 1361619 w 4575449"/>
                <a:gd name="connsiteY39" fmla="*/ 2806135 h 3140747"/>
                <a:gd name="connsiteX40" fmla="*/ 1564872 w 4575449"/>
                <a:gd name="connsiteY40" fmla="*/ 2706706 h 3140747"/>
                <a:gd name="connsiteX41" fmla="*/ 1689226 w 4575449"/>
                <a:gd name="connsiteY41" fmla="*/ 2632767 h 3140747"/>
                <a:gd name="connsiteX42" fmla="*/ 1751532 w 4575449"/>
                <a:gd name="connsiteY42" fmla="*/ 2561911 h 3140747"/>
                <a:gd name="connsiteX43" fmla="*/ 1861734 w 4575449"/>
                <a:gd name="connsiteY43" fmla="*/ 2472733 h 3140747"/>
                <a:gd name="connsiteX44" fmla="*/ 1976033 w 4575449"/>
                <a:gd name="connsiteY44" fmla="*/ 2399443 h 3140747"/>
                <a:gd name="connsiteX45" fmla="*/ 2204633 w 4575449"/>
                <a:gd name="connsiteY45" fmla="*/ 2185947 h 3140747"/>
                <a:gd name="connsiteX46" fmla="*/ 3864476 w 4575449"/>
                <a:gd name="connsiteY46" fmla="*/ 690563 h 3140747"/>
                <a:gd name="connsiteX47" fmla="*/ 4031163 w 4575449"/>
                <a:gd name="connsiteY47" fmla="*/ 530679 h 3140747"/>
                <a:gd name="connsiteX48" fmla="*/ 4174416 w 4575449"/>
                <a:gd name="connsiteY48" fmla="*/ 394607 h 3140747"/>
                <a:gd name="connsiteX49" fmla="*/ 4307086 w 4575449"/>
                <a:gd name="connsiteY49" fmla="*/ 254373 h 3140747"/>
                <a:gd name="connsiteX50" fmla="*/ 4374744 w 4575449"/>
                <a:gd name="connsiteY50" fmla="*/ 166688 h 3140747"/>
                <a:gd name="connsiteX51" fmla="*/ 4423686 w 4575449"/>
                <a:gd name="connsiteY51" fmla="*/ 81957 h 3140747"/>
                <a:gd name="connsiteX52" fmla="*/ 4466592 w 4575449"/>
                <a:gd name="connsiteY52"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69629 w 4575449"/>
                <a:gd name="connsiteY15" fmla="*/ 2879349 h 3140747"/>
                <a:gd name="connsiteX16" fmla="*/ 1433909 w 4575449"/>
                <a:gd name="connsiteY16" fmla="*/ 2891297 h 3140747"/>
                <a:gd name="connsiteX17" fmla="*/ 1398186 w 4575449"/>
                <a:gd name="connsiteY17" fmla="*/ 2900854 h 3140747"/>
                <a:gd name="connsiteX18" fmla="*/ 1341041 w 4575449"/>
                <a:gd name="connsiteY18" fmla="*/ 2917582 h 3140747"/>
                <a:gd name="connsiteX19" fmla="*/ 1283887 w 4575449"/>
                <a:gd name="connsiteY19" fmla="*/ 2927142 h 3140747"/>
                <a:gd name="connsiteX20" fmla="*/ 1169591 w 4575449"/>
                <a:gd name="connsiteY20" fmla="*/ 2939087 h 3140747"/>
                <a:gd name="connsiteX21" fmla="*/ 1088624 w 4575449"/>
                <a:gd name="connsiteY21" fmla="*/ 2934308 h 3140747"/>
                <a:gd name="connsiteX22" fmla="*/ 1031479 w 4575449"/>
                <a:gd name="connsiteY22" fmla="*/ 2931919 h 3140747"/>
                <a:gd name="connsiteX23" fmla="*/ 960041 w 4575449"/>
                <a:gd name="connsiteY23" fmla="*/ 2924750 h 3140747"/>
                <a:gd name="connsiteX24" fmla="*/ 926169 w 4575449"/>
                <a:gd name="connsiteY24" fmla="*/ 2931919 h 3140747"/>
                <a:gd name="connsiteX25" fmla="*/ 0 w 4575449"/>
                <a:gd name="connsiteY25" fmla="*/ 3140747 h 3140747"/>
                <a:gd name="connsiteX26" fmla="*/ 107553 w 4575449"/>
                <a:gd name="connsiteY26" fmla="*/ 3029888 h 3140747"/>
                <a:gd name="connsiteX27" fmla="*/ 167084 w 4575449"/>
                <a:gd name="connsiteY27" fmla="*/ 2986878 h 3140747"/>
                <a:gd name="connsiteX28" fmla="*/ 226615 w 4575449"/>
                <a:gd name="connsiteY28" fmla="*/ 2958204 h 3140747"/>
                <a:gd name="connsiteX29" fmla="*/ 267095 w 4575449"/>
                <a:gd name="connsiteY29" fmla="*/ 2929529 h 3140747"/>
                <a:gd name="connsiteX30" fmla="*/ 312339 w 4575449"/>
                <a:gd name="connsiteY30" fmla="*/ 2912803 h 3140747"/>
                <a:gd name="connsiteX31" fmla="*/ 364727 w 4575449"/>
                <a:gd name="connsiteY31" fmla="*/ 2891297 h 3140747"/>
                <a:gd name="connsiteX32" fmla="*/ 409969 w 4575449"/>
                <a:gd name="connsiteY32" fmla="*/ 2876959 h 3140747"/>
                <a:gd name="connsiteX33" fmla="*/ 467119 w 4575449"/>
                <a:gd name="connsiteY33" fmla="*/ 2855454 h 3140747"/>
                <a:gd name="connsiteX34" fmla="*/ 545701 w 4575449"/>
                <a:gd name="connsiteY34" fmla="*/ 2838727 h 3140747"/>
                <a:gd name="connsiteX35" fmla="*/ 619519 w 4575449"/>
                <a:gd name="connsiteY35" fmla="*/ 2831559 h 3140747"/>
                <a:gd name="connsiteX36" fmla="*/ 695719 w 4575449"/>
                <a:gd name="connsiteY36" fmla="*/ 2822001 h 3140747"/>
                <a:gd name="connsiteX37" fmla="*/ 755250 w 4575449"/>
                <a:gd name="connsiteY37" fmla="*/ 2822001 h 3140747"/>
                <a:gd name="connsiteX38" fmla="*/ 910031 w 4575449"/>
                <a:gd name="connsiteY38" fmla="*/ 2831559 h 3140747"/>
                <a:gd name="connsiteX39" fmla="*/ 1133867 w 4575449"/>
                <a:gd name="connsiteY39" fmla="*/ 2833949 h 3140747"/>
                <a:gd name="connsiteX40" fmla="*/ 1361619 w 4575449"/>
                <a:gd name="connsiteY40" fmla="*/ 2806135 h 3140747"/>
                <a:gd name="connsiteX41" fmla="*/ 1564872 w 4575449"/>
                <a:gd name="connsiteY41" fmla="*/ 2706706 h 3140747"/>
                <a:gd name="connsiteX42" fmla="*/ 1689226 w 4575449"/>
                <a:gd name="connsiteY42" fmla="*/ 2632767 h 3140747"/>
                <a:gd name="connsiteX43" fmla="*/ 1751532 w 4575449"/>
                <a:gd name="connsiteY43" fmla="*/ 2561911 h 3140747"/>
                <a:gd name="connsiteX44" fmla="*/ 1861734 w 4575449"/>
                <a:gd name="connsiteY44" fmla="*/ 2472733 h 3140747"/>
                <a:gd name="connsiteX45" fmla="*/ 1976033 w 4575449"/>
                <a:gd name="connsiteY45" fmla="*/ 2399443 h 3140747"/>
                <a:gd name="connsiteX46" fmla="*/ 2204633 w 4575449"/>
                <a:gd name="connsiteY46" fmla="*/ 2185947 h 3140747"/>
                <a:gd name="connsiteX47" fmla="*/ 3864476 w 4575449"/>
                <a:gd name="connsiteY47" fmla="*/ 690563 h 3140747"/>
                <a:gd name="connsiteX48" fmla="*/ 4031163 w 4575449"/>
                <a:gd name="connsiteY48" fmla="*/ 530679 h 3140747"/>
                <a:gd name="connsiteX49" fmla="*/ 4174416 w 4575449"/>
                <a:gd name="connsiteY49" fmla="*/ 394607 h 3140747"/>
                <a:gd name="connsiteX50" fmla="*/ 4307086 w 4575449"/>
                <a:gd name="connsiteY50" fmla="*/ 254373 h 3140747"/>
                <a:gd name="connsiteX51" fmla="*/ 4374744 w 4575449"/>
                <a:gd name="connsiteY51" fmla="*/ 166688 h 3140747"/>
                <a:gd name="connsiteX52" fmla="*/ 4423686 w 4575449"/>
                <a:gd name="connsiteY52" fmla="*/ 81957 h 3140747"/>
                <a:gd name="connsiteX53" fmla="*/ 4466592 w 4575449"/>
                <a:gd name="connsiteY53"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69629 w 4575449"/>
                <a:gd name="connsiteY15" fmla="*/ 2879349 h 3140747"/>
                <a:gd name="connsiteX16" fmla="*/ 1433909 w 4575449"/>
                <a:gd name="connsiteY16" fmla="*/ 2891297 h 3140747"/>
                <a:gd name="connsiteX17" fmla="*/ 1398186 w 4575449"/>
                <a:gd name="connsiteY17" fmla="*/ 2900854 h 3140747"/>
                <a:gd name="connsiteX18" fmla="*/ 1341041 w 4575449"/>
                <a:gd name="connsiteY18" fmla="*/ 2917582 h 3140747"/>
                <a:gd name="connsiteX19" fmla="*/ 1283887 w 4575449"/>
                <a:gd name="connsiteY19" fmla="*/ 2927142 h 3140747"/>
                <a:gd name="connsiteX20" fmla="*/ 1169591 w 4575449"/>
                <a:gd name="connsiteY20" fmla="*/ 2939087 h 3140747"/>
                <a:gd name="connsiteX21" fmla="*/ 1088624 w 4575449"/>
                <a:gd name="connsiteY21" fmla="*/ 2934308 h 3140747"/>
                <a:gd name="connsiteX22" fmla="*/ 1031479 w 4575449"/>
                <a:gd name="connsiteY22" fmla="*/ 2931919 h 3140747"/>
                <a:gd name="connsiteX23" fmla="*/ 960041 w 4575449"/>
                <a:gd name="connsiteY23" fmla="*/ 2924750 h 3140747"/>
                <a:gd name="connsiteX24" fmla="*/ 926169 w 4575449"/>
                <a:gd name="connsiteY24" fmla="*/ 2931919 h 3140747"/>
                <a:gd name="connsiteX25" fmla="*/ 598091 w 4575449"/>
                <a:gd name="connsiteY25" fmla="*/ 2898465 h 3140747"/>
                <a:gd name="connsiteX26" fmla="*/ 0 w 4575449"/>
                <a:gd name="connsiteY26" fmla="*/ 3140747 h 3140747"/>
                <a:gd name="connsiteX27" fmla="*/ 107553 w 4575449"/>
                <a:gd name="connsiteY27" fmla="*/ 3029888 h 3140747"/>
                <a:gd name="connsiteX28" fmla="*/ 167084 w 4575449"/>
                <a:gd name="connsiteY28" fmla="*/ 2986878 h 3140747"/>
                <a:gd name="connsiteX29" fmla="*/ 226615 w 4575449"/>
                <a:gd name="connsiteY29" fmla="*/ 2958204 h 3140747"/>
                <a:gd name="connsiteX30" fmla="*/ 267095 w 4575449"/>
                <a:gd name="connsiteY30" fmla="*/ 2929529 h 3140747"/>
                <a:gd name="connsiteX31" fmla="*/ 312339 w 4575449"/>
                <a:gd name="connsiteY31" fmla="*/ 2912803 h 3140747"/>
                <a:gd name="connsiteX32" fmla="*/ 364727 w 4575449"/>
                <a:gd name="connsiteY32" fmla="*/ 2891297 h 3140747"/>
                <a:gd name="connsiteX33" fmla="*/ 409969 w 4575449"/>
                <a:gd name="connsiteY33" fmla="*/ 2876959 h 3140747"/>
                <a:gd name="connsiteX34" fmla="*/ 467119 w 4575449"/>
                <a:gd name="connsiteY34" fmla="*/ 2855454 h 3140747"/>
                <a:gd name="connsiteX35" fmla="*/ 545701 w 4575449"/>
                <a:gd name="connsiteY35" fmla="*/ 2838727 h 3140747"/>
                <a:gd name="connsiteX36" fmla="*/ 619519 w 4575449"/>
                <a:gd name="connsiteY36" fmla="*/ 2831559 h 3140747"/>
                <a:gd name="connsiteX37" fmla="*/ 695719 w 4575449"/>
                <a:gd name="connsiteY37" fmla="*/ 2822001 h 3140747"/>
                <a:gd name="connsiteX38" fmla="*/ 755250 w 4575449"/>
                <a:gd name="connsiteY38" fmla="*/ 2822001 h 3140747"/>
                <a:gd name="connsiteX39" fmla="*/ 910031 w 4575449"/>
                <a:gd name="connsiteY39" fmla="*/ 2831559 h 3140747"/>
                <a:gd name="connsiteX40" fmla="*/ 1133867 w 4575449"/>
                <a:gd name="connsiteY40" fmla="*/ 2833949 h 3140747"/>
                <a:gd name="connsiteX41" fmla="*/ 1361619 w 4575449"/>
                <a:gd name="connsiteY41" fmla="*/ 2806135 h 3140747"/>
                <a:gd name="connsiteX42" fmla="*/ 1564872 w 4575449"/>
                <a:gd name="connsiteY42" fmla="*/ 2706706 h 3140747"/>
                <a:gd name="connsiteX43" fmla="*/ 1689226 w 4575449"/>
                <a:gd name="connsiteY43" fmla="*/ 2632767 h 3140747"/>
                <a:gd name="connsiteX44" fmla="*/ 1751532 w 4575449"/>
                <a:gd name="connsiteY44" fmla="*/ 2561911 h 3140747"/>
                <a:gd name="connsiteX45" fmla="*/ 1861734 w 4575449"/>
                <a:gd name="connsiteY45" fmla="*/ 2472733 h 3140747"/>
                <a:gd name="connsiteX46" fmla="*/ 1976033 w 4575449"/>
                <a:gd name="connsiteY46" fmla="*/ 2399443 h 3140747"/>
                <a:gd name="connsiteX47" fmla="*/ 2204633 w 4575449"/>
                <a:gd name="connsiteY47" fmla="*/ 2185947 h 3140747"/>
                <a:gd name="connsiteX48" fmla="*/ 3864476 w 4575449"/>
                <a:gd name="connsiteY48" fmla="*/ 690563 h 3140747"/>
                <a:gd name="connsiteX49" fmla="*/ 4031163 w 4575449"/>
                <a:gd name="connsiteY49" fmla="*/ 530679 h 3140747"/>
                <a:gd name="connsiteX50" fmla="*/ 4174416 w 4575449"/>
                <a:gd name="connsiteY50" fmla="*/ 394607 h 3140747"/>
                <a:gd name="connsiteX51" fmla="*/ 4307086 w 4575449"/>
                <a:gd name="connsiteY51" fmla="*/ 254373 h 3140747"/>
                <a:gd name="connsiteX52" fmla="*/ 4374744 w 4575449"/>
                <a:gd name="connsiteY52" fmla="*/ 166688 h 3140747"/>
                <a:gd name="connsiteX53" fmla="*/ 4423686 w 4575449"/>
                <a:gd name="connsiteY53" fmla="*/ 81957 h 3140747"/>
                <a:gd name="connsiteX54" fmla="*/ 4466592 w 4575449"/>
                <a:gd name="connsiteY54"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69629 w 4575449"/>
                <a:gd name="connsiteY15" fmla="*/ 2879349 h 3140747"/>
                <a:gd name="connsiteX16" fmla="*/ 1433909 w 4575449"/>
                <a:gd name="connsiteY16" fmla="*/ 2891297 h 3140747"/>
                <a:gd name="connsiteX17" fmla="*/ 1398186 w 4575449"/>
                <a:gd name="connsiteY17" fmla="*/ 2900854 h 3140747"/>
                <a:gd name="connsiteX18" fmla="*/ 1341041 w 4575449"/>
                <a:gd name="connsiteY18" fmla="*/ 2917582 h 3140747"/>
                <a:gd name="connsiteX19" fmla="*/ 1283887 w 4575449"/>
                <a:gd name="connsiteY19" fmla="*/ 2927142 h 3140747"/>
                <a:gd name="connsiteX20" fmla="*/ 1169591 w 4575449"/>
                <a:gd name="connsiteY20" fmla="*/ 2939087 h 3140747"/>
                <a:gd name="connsiteX21" fmla="*/ 1088624 w 4575449"/>
                <a:gd name="connsiteY21" fmla="*/ 2934308 h 3140747"/>
                <a:gd name="connsiteX22" fmla="*/ 1031479 w 4575449"/>
                <a:gd name="connsiteY22" fmla="*/ 2931919 h 3140747"/>
                <a:gd name="connsiteX23" fmla="*/ 960041 w 4575449"/>
                <a:gd name="connsiteY23" fmla="*/ 2924750 h 3140747"/>
                <a:gd name="connsiteX24" fmla="*/ 742813 w 4575449"/>
                <a:gd name="connsiteY24" fmla="*/ 2898467 h 3140747"/>
                <a:gd name="connsiteX25" fmla="*/ 598091 w 4575449"/>
                <a:gd name="connsiteY25" fmla="*/ 2898465 h 3140747"/>
                <a:gd name="connsiteX26" fmla="*/ 0 w 4575449"/>
                <a:gd name="connsiteY26" fmla="*/ 3140747 h 3140747"/>
                <a:gd name="connsiteX27" fmla="*/ 107553 w 4575449"/>
                <a:gd name="connsiteY27" fmla="*/ 3029888 h 3140747"/>
                <a:gd name="connsiteX28" fmla="*/ 167084 w 4575449"/>
                <a:gd name="connsiteY28" fmla="*/ 2986878 h 3140747"/>
                <a:gd name="connsiteX29" fmla="*/ 226615 w 4575449"/>
                <a:gd name="connsiteY29" fmla="*/ 2958204 h 3140747"/>
                <a:gd name="connsiteX30" fmla="*/ 267095 w 4575449"/>
                <a:gd name="connsiteY30" fmla="*/ 2929529 h 3140747"/>
                <a:gd name="connsiteX31" fmla="*/ 312339 w 4575449"/>
                <a:gd name="connsiteY31" fmla="*/ 2912803 h 3140747"/>
                <a:gd name="connsiteX32" fmla="*/ 364727 w 4575449"/>
                <a:gd name="connsiteY32" fmla="*/ 2891297 h 3140747"/>
                <a:gd name="connsiteX33" fmla="*/ 409969 w 4575449"/>
                <a:gd name="connsiteY33" fmla="*/ 2876959 h 3140747"/>
                <a:gd name="connsiteX34" fmla="*/ 467119 w 4575449"/>
                <a:gd name="connsiteY34" fmla="*/ 2855454 h 3140747"/>
                <a:gd name="connsiteX35" fmla="*/ 545701 w 4575449"/>
                <a:gd name="connsiteY35" fmla="*/ 2838727 h 3140747"/>
                <a:gd name="connsiteX36" fmla="*/ 619519 w 4575449"/>
                <a:gd name="connsiteY36" fmla="*/ 2831559 h 3140747"/>
                <a:gd name="connsiteX37" fmla="*/ 695719 w 4575449"/>
                <a:gd name="connsiteY37" fmla="*/ 2822001 h 3140747"/>
                <a:gd name="connsiteX38" fmla="*/ 755250 w 4575449"/>
                <a:gd name="connsiteY38" fmla="*/ 2822001 h 3140747"/>
                <a:gd name="connsiteX39" fmla="*/ 910031 w 4575449"/>
                <a:gd name="connsiteY39" fmla="*/ 2831559 h 3140747"/>
                <a:gd name="connsiteX40" fmla="*/ 1133867 w 4575449"/>
                <a:gd name="connsiteY40" fmla="*/ 2833949 h 3140747"/>
                <a:gd name="connsiteX41" fmla="*/ 1361619 w 4575449"/>
                <a:gd name="connsiteY41" fmla="*/ 2806135 h 3140747"/>
                <a:gd name="connsiteX42" fmla="*/ 1564872 w 4575449"/>
                <a:gd name="connsiteY42" fmla="*/ 2706706 h 3140747"/>
                <a:gd name="connsiteX43" fmla="*/ 1689226 w 4575449"/>
                <a:gd name="connsiteY43" fmla="*/ 2632767 h 3140747"/>
                <a:gd name="connsiteX44" fmla="*/ 1751532 w 4575449"/>
                <a:gd name="connsiteY44" fmla="*/ 2561911 h 3140747"/>
                <a:gd name="connsiteX45" fmla="*/ 1861734 w 4575449"/>
                <a:gd name="connsiteY45" fmla="*/ 2472733 h 3140747"/>
                <a:gd name="connsiteX46" fmla="*/ 1976033 w 4575449"/>
                <a:gd name="connsiteY46" fmla="*/ 2399443 h 3140747"/>
                <a:gd name="connsiteX47" fmla="*/ 2204633 w 4575449"/>
                <a:gd name="connsiteY47" fmla="*/ 2185947 h 3140747"/>
                <a:gd name="connsiteX48" fmla="*/ 3864476 w 4575449"/>
                <a:gd name="connsiteY48" fmla="*/ 690563 h 3140747"/>
                <a:gd name="connsiteX49" fmla="*/ 4031163 w 4575449"/>
                <a:gd name="connsiteY49" fmla="*/ 530679 h 3140747"/>
                <a:gd name="connsiteX50" fmla="*/ 4174416 w 4575449"/>
                <a:gd name="connsiteY50" fmla="*/ 394607 h 3140747"/>
                <a:gd name="connsiteX51" fmla="*/ 4307086 w 4575449"/>
                <a:gd name="connsiteY51" fmla="*/ 254373 h 3140747"/>
                <a:gd name="connsiteX52" fmla="*/ 4374744 w 4575449"/>
                <a:gd name="connsiteY52" fmla="*/ 166688 h 3140747"/>
                <a:gd name="connsiteX53" fmla="*/ 4423686 w 4575449"/>
                <a:gd name="connsiteY53" fmla="*/ 81957 h 3140747"/>
                <a:gd name="connsiteX54" fmla="*/ 4466592 w 4575449"/>
                <a:gd name="connsiteY54"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69629 w 4575449"/>
                <a:gd name="connsiteY15" fmla="*/ 2879349 h 3140747"/>
                <a:gd name="connsiteX16" fmla="*/ 1433909 w 4575449"/>
                <a:gd name="connsiteY16" fmla="*/ 2891297 h 3140747"/>
                <a:gd name="connsiteX17" fmla="*/ 1398186 w 4575449"/>
                <a:gd name="connsiteY17" fmla="*/ 2900854 h 3140747"/>
                <a:gd name="connsiteX18" fmla="*/ 1341041 w 4575449"/>
                <a:gd name="connsiteY18" fmla="*/ 2917582 h 3140747"/>
                <a:gd name="connsiteX19" fmla="*/ 1283887 w 4575449"/>
                <a:gd name="connsiteY19" fmla="*/ 2927142 h 3140747"/>
                <a:gd name="connsiteX20" fmla="*/ 1169591 w 4575449"/>
                <a:gd name="connsiteY20" fmla="*/ 2939087 h 3140747"/>
                <a:gd name="connsiteX21" fmla="*/ 1088624 w 4575449"/>
                <a:gd name="connsiteY21" fmla="*/ 2934308 h 3140747"/>
                <a:gd name="connsiteX22" fmla="*/ 1031479 w 4575449"/>
                <a:gd name="connsiteY22" fmla="*/ 2931919 h 3140747"/>
                <a:gd name="connsiteX23" fmla="*/ 912416 w 4575449"/>
                <a:gd name="connsiteY23" fmla="*/ 2931919 h 3140747"/>
                <a:gd name="connsiteX24" fmla="*/ 742813 w 4575449"/>
                <a:gd name="connsiteY24" fmla="*/ 2898467 h 3140747"/>
                <a:gd name="connsiteX25" fmla="*/ 598091 w 4575449"/>
                <a:gd name="connsiteY25" fmla="*/ 2898465 h 3140747"/>
                <a:gd name="connsiteX26" fmla="*/ 0 w 4575449"/>
                <a:gd name="connsiteY26" fmla="*/ 3140747 h 3140747"/>
                <a:gd name="connsiteX27" fmla="*/ 107553 w 4575449"/>
                <a:gd name="connsiteY27" fmla="*/ 3029888 h 3140747"/>
                <a:gd name="connsiteX28" fmla="*/ 167084 w 4575449"/>
                <a:gd name="connsiteY28" fmla="*/ 2986878 h 3140747"/>
                <a:gd name="connsiteX29" fmla="*/ 226615 w 4575449"/>
                <a:gd name="connsiteY29" fmla="*/ 2958204 h 3140747"/>
                <a:gd name="connsiteX30" fmla="*/ 267095 w 4575449"/>
                <a:gd name="connsiteY30" fmla="*/ 2929529 h 3140747"/>
                <a:gd name="connsiteX31" fmla="*/ 312339 w 4575449"/>
                <a:gd name="connsiteY31" fmla="*/ 2912803 h 3140747"/>
                <a:gd name="connsiteX32" fmla="*/ 364727 w 4575449"/>
                <a:gd name="connsiteY32" fmla="*/ 2891297 h 3140747"/>
                <a:gd name="connsiteX33" fmla="*/ 409969 w 4575449"/>
                <a:gd name="connsiteY33" fmla="*/ 2876959 h 3140747"/>
                <a:gd name="connsiteX34" fmla="*/ 467119 w 4575449"/>
                <a:gd name="connsiteY34" fmla="*/ 2855454 h 3140747"/>
                <a:gd name="connsiteX35" fmla="*/ 545701 w 4575449"/>
                <a:gd name="connsiteY35" fmla="*/ 2838727 h 3140747"/>
                <a:gd name="connsiteX36" fmla="*/ 619519 w 4575449"/>
                <a:gd name="connsiteY36" fmla="*/ 2831559 h 3140747"/>
                <a:gd name="connsiteX37" fmla="*/ 695719 w 4575449"/>
                <a:gd name="connsiteY37" fmla="*/ 2822001 h 3140747"/>
                <a:gd name="connsiteX38" fmla="*/ 755250 w 4575449"/>
                <a:gd name="connsiteY38" fmla="*/ 2822001 h 3140747"/>
                <a:gd name="connsiteX39" fmla="*/ 910031 w 4575449"/>
                <a:gd name="connsiteY39" fmla="*/ 2831559 h 3140747"/>
                <a:gd name="connsiteX40" fmla="*/ 1133867 w 4575449"/>
                <a:gd name="connsiteY40" fmla="*/ 2833949 h 3140747"/>
                <a:gd name="connsiteX41" fmla="*/ 1361619 w 4575449"/>
                <a:gd name="connsiteY41" fmla="*/ 2806135 h 3140747"/>
                <a:gd name="connsiteX42" fmla="*/ 1564872 w 4575449"/>
                <a:gd name="connsiteY42" fmla="*/ 2706706 h 3140747"/>
                <a:gd name="connsiteX43" fmla="*/ 1689226 w 4575449"/>
                <a:gd name="connsiteY43" fmla="*/ 2632767 h 3140747"/>
                <a:gd name="connsiteX44" fmla="*/ 1751532 w 4575449"/>
                <a:gd name="connsiteY44" fmla="*/ 2561911 h 3140747"/>
                <a:gd name="connsiteX45" fmla="*/ 1861734 w 4575449"/>
                <a:gd name="connsiteY45" fmla="*/ 2472733 h 3140747"/>
                <a:gd name="connsiteX46" fmla="*/ 1976033 w 4575449"/>
                <a:gd name="connsiteY46" fmla="*/ 2399443 h 3140747"/>
                <a:gd name="connsiteX47" fmla="*/ 2204633 w 4575449"/>
                <a:gd name="connsiteY47" fmla="*/ 2185947 h 3140747"/>
                <a:gd name="connsiteX48" fmla="*/ 3864476 w 4575449"/>
                <a:gd name="connsiteY48" fmla="*/ 690563 h 3140747"/>
                <a:gd name="connsiteX49" fmla="*/ 4031163 w 4575449"/>
                <a:gd name="connsiteY49" fmla="*/ 530679 h 3140747"/>
                <a:gd name="connsiteX50" fmla="*/ 4174416 w 4575449"/>
                <a:gd name="connsiteY50" fmla="*/ 394607 h 3140747"/>
                <a:gd name="connsiteX51" fmla="*/ 4307086 w 4575449"/>
                <a:gd name="connsiteY51" fmla="*/ 254373 h 3140747"/>
                <a:gd name="connsiteX52" fmla="*/ 4374744 w 4575449"/>
                <a:gd name="connsiteY52" fmla="*/ 166688 h 3140747"/>
                <a:gd name="connsiteX53" fmla="*/ 4423686 w 4575449"/>
                <a:gd name="connsiteY53" fmla="*/ 81957 h 3140747"/>
                <a:gd name="connsiteX54" fmla="*/ 4466592 w 4575449"/>
                <a:gd name="connsiteY54"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69629 w 4575449"/>
                <a:gd name="connsiteY15" fmla="*/ 2879349 h 3140747"/>
                <a:gd name="connsiteX16" fmla="*/ 1433909 w 4575449"/>
                <a:gd name="connsiteY16" fmla="*/ 2891297 h 3140747"/>
                <a:gd name="connsiteX17" fmla="*/ 1391042 w 4575449"/>
                <a:gd name="connsiteY17" fmla="*/ 2908023 h 3140747"/>
                <a:gd name="connsiteX18" fmla="*/ 1341041 w 4575449"/>
                <a:gd name="connsiteY18" fmla="*/ 2917582 h 3140747"/>
                <a:gd name="connsiteX19" fmla="*/ 1283887 w 4575449"/>
                <a:gd name="connsiteY19" fmla="*/ 2927142 h 3140747"/>
                <a:gd name="connsiteX20" fmla="*/ 1169591 w 4575449"/>
                <a:gd name="connsiteY20" fmla="*/ 2939087 h 3140747"/>
                <a:gd name="connsiteX21" fmla="*/ 1088624 w 4575449"/>
                <a:gd name="connsiteY21" fmla="*/ 2934308 h 3140747"/>
                <a:gd name="connsiteX22" fmla="*/ 1031479 w 4575449"/>
                <a:gd name="connsiteY22" fmla="*/ 2931919 h 3140747"/>
                <a:gd name="connsiteX23" fmla="*/ 912416 w 4575449"/>
                <a:gd name="connsiteY23" fmla="*/ 2931919 h 3140747"/>
                <a:gd name="connsiteX24" fmla="*/ 742813 w 4575449"/>
                <a:gd name="connsiteY24" fmla="*/ 2898467 h 3140747"/>
                <a:gd name="connsiteX25" fmla="*/ 598091 w 4575449"/>
                <a:gd name="connsiteY25" fmla="*/ 2898465 h 3140747"/>
                <a:gd name="connsiteX26" fmla="*/ 0 w 4575449"/>
                <a:gd name="connsiteY26" fmla="*/ 3140747 h 3140747"/>
                <a:gd name="connsiteX27" fmla="*/ 107553 w 4575449"/>
                <a:gd name="connsiteY27" fmla="*/ 3029888 h 3140747"/>
                <a:gd name="connsiteX28" fmla="*/ 167084 w 4575449"/>
                <a:gd name="connsiteY28" fmla="*/ 2986878 h 3140747"/>
                <a:gd name="connsiteX29" fmla="*/ 226615 w 4575449"/>
                <a:gd name="connsiteY29" fmla="*/ 2958204 h 3140747"/>
                <a:gd name="connsiteX30" fmla="*/ 267095 w 4575449"/>
                <a:gd name="connsiteY30" fmla="*/ 2929529 h 3140747"/>
                <a:gd name="connsiteX31" fmla="*/ 312339 w 4575449"/>
                <a:gd name="connsiteY31" fmla="*/ 2912803 h 3140747"/>
                <a:gd name="connsiteX32" fmla="*/ 364727 w 4575449"/>
                <a:gd name="connsiteY32" fmla="*/ 2891297 h 3140747"/>
                <a:gd name="connsiteX33" fmla="*/ 409969 w 4575449"/>
                <a:gd name="connsiteY33" fmla="*/ 2876959 h 3140747"/>
                <a:gd name="connsiteX34" fmla="*/ 467119 w 4575449"/>
                <a:gd name="connsiteY34" fmla="*/ 2855454 h 3140747"/>
                <a:gd name="connsiteX35" fmla="*/ 545701 w 4575449"/>
                <a:gd name="connsiteY35" fmla="*/ 2838727 h 3140747"/>
                <a:gd name="connsiteX36" fmla="*/ 619519 w 4575449"/>
                <a:gd name="connsiteY36" fmla="*/ 2831559 h 3140747"/>
                <a:gd name="connsiteX37" fmla="*/ 695719 w 4575449"/>
                <a:gd name="connsiteY37" fmla="*/ 2822001 h 3140747"/>
                <a:gd name="connsiteX38" fmla="*/ 755250 w 4575449"/>
                <a:gd name="connsiteY38" fmla="*/ 2822001 h 3140747"/>
                <a:gd name="connsiteX39" fmla="*/ 910031 w 4575449"/>
                <a:gd name="connsiteY39" fmla="*/ 2831559 h 3140747"/>
                <a:gd name="connsiteX40" fmla="*/ 1133867 w 4575449"/>
                <a:gd name="connsiteY40" fmla="*/ 2833949 h 3140747"/>
                <a:gd name="connsiteX41" fmla="*/ 1361619 w 4575449"/>
                <a:gd name="connsiteY41" fmla="*/ 2806135 h 3140747"/>
                <a:gd name="connsiteX42" fmla="*/ 1564872 w 4575449"/>
                <a:gd name="connsiteY42" fmla="*/ 2706706 h 3140747"/>
                <a:gd name="connsiteX43" fmla="*/ 1689226 w 4575449"/>
                <a:gd name="connsiteY43" fmla="*/ 2632767 h 3140747"/>
                <a:gd name="connsiteX44" fmla="*/ 1751532 w 4575449"/>
                <a:gd name="connsiteY44" fmla="*/ 2561911 h 3140747"/>
                <a:gd name="connsiteX45" fmla="*/ 1861734 w 4575449"/>
                <a:gd name="connsiteY45" fmla="*/ 2472733 h 3140747"/>
                <a:gd name="connsiteX46" fmla="*/ 1976033 w 4575449"/>
                <a:gd name="connsiteY46" fmla="*/ 2399443 h 3140747"/>
                <a:gd name="connsiteX47" fmla="*/ 2204633 w 4575449"/>
                <a:gd name="connsiteY47" fmla="*/ 2185947 h 3140747"/>
                <a:gd name="connsiteX48" fmla="*/ 3864476 w 4575449"/>
                <a:gd name="connsiteY48" fmla="*/ 690563 h 3140747"/>
                <a:gd name="connsiteX49" fmla="*/ 4031163 w 4575449"/>
                <a:gd name="connsiteY49" fmla="*/ 530679 h 3140747"/>
                <a:gd name="connsiteX50" fmla="*/ 4174416 w 4575449"/>
                <a:gd name="connsiteY50" fmla="*/ 394607 h 3140747"/>
                <a:gd name="connsiteX51" fmla="*/ 4307086 w 4575449"/>
                <a:gd name="connsiteY51" fmla="*/ 254373 h 3140747"/>
                <a:gd name="connsiteX52" fmla="*/ 4374744 w 4575449"/>
                <a:gd name="connsiteY52" fmla="*/ 166688 h 3140747"/>
                <a:gd name="connsiteX53" fmla="*/ 4423686 w 4575449"/>
                <a:gd name="connsiteY53" fmla="*/ 81957 h 3140747"/>
                <a:gd name="connsiteX54" fmla="*/ 4466592 w 4575449"/>
                <a:gd name="connsiteY54"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69629 w 4575449"/>
                <a:gd name="connsiteY15" fmla="*/ 2879349 h 3140747"/>
                <a:gd name="connsiteX16" fmla="*/ 1417240 w 4575449"/>
                <a:gd name="connsiteY16" fmla="*/ 2903244 h 3140747"/>
                <a:gd name="connsiteX17" fmla="*/ 1391042 w 4575449"/>
                <a:gd name="connsiteY17" fmla="*/ 2908023 h 3140747"/>
                <a:gd name="connsiteX18" fmla="*/ 1341041 w 4575449"/>
                <a:gd name="connsiteY18" fmla="*/ 2917582 h 3140747"/>
                <a:gd name="connsiteX19" fmla="*/ 1283887 w 4575449"/>
                <a:gd name="connsiteY19" fmla="*/ 2927142 h 3140747"/>
                <a:gd name="connsiteX20" fmla="*/ 1169591 w 4575449"/>
                <a:gd name="connsiteY20" fmla="*/ 2939087 h 3140747"/>
                <a:gd name="connsiteX21" fmla="*/ 1088624 w 4575449"/>
                <a:gd name="connsiteY21" fmla="*/ 2934308 h 3140747"/>
                <a:gd name="connsiteX22" fmla="*/ 1031479 w 4575449"/>
                <a:gd name="connsiteY22" fmla="*/ 2931919 h 3140747"/>
                <a:gd name="connsiteX23" fmla="*/ 912416 w 4575449"/>
                <a:gd name="connsiteY23" fmla="*/ 2931919 h 3140747"/>
                <a:gd name="connsiteX24" fmla="*/ 742813 w 4575449"/>
                <a:gd name="connsiteY24" fmla="*/ 2898467 h 3140747"/>
                <a:gd name="connsiteX25" fmla="*/ 598091 w 4575449"/>
                <a:gd name="connsiteY25" fmla="*/ 2898465 h 3140747"/>
                <a:gd name="connsiteX26" fmla="*/ 0 w 4575449"/>
                <a:gd name="connsiteY26" fmla="*/ 3140747 h 3140747"/>
                <a:gd name="connsiteX27" fmla="*/ 107553 w 4575449"/>
                <a:gd name="connsiteY27" fmla="*/ 3029888 h 3140747"/>
                <a:gd name="connsiteX28" fmla="*/ 167084 w 4575449"/>
                <a:gd name="connsiteY28" fmla="*/ 2986878 h 3140747"/>
                <a:gd name="connsiteX29" fmla="*/ 226615 w 4575449"/>
                <a:gd name="connsiteY29" fmla="*/ 2958204 h 3140747"/>
                <a:gd name="connsiteX30" fmla="*/ 267095 w 4575449"/>
                <a:gd name="connsiteY30" fmla="*/ 2929529 h 3140747"/>
                <a:gd name="connsiteX31" fmla="*/ 312339 w 4575449"/>
                <a:gd name="connsiteY31" fmla="*/ 2912803 h 3140747"/>
                <a:gd name="connsiteX32" fmla="*/ 364727 w 4575449"/>
                <a:gd name="connsiteY32" fmla="*/ 2891297 h 3140747"/>
                <a:gd name="connsiteX33" fmla="*/ 409969 w 4575449"/>
                <a:gd name="connsiteY33" fmla="*/ 2876959 h 3140747"/>
                <a:gd name="connsiteX34" fmla="*/ 467119 w 4575449"/>
                <a:gd name="connsiteY34" fmla="*/ 2855454 h 3140747"/>
                <a:gd name="connsiteX35" fmla="*/ 545701 w 4575449"/>
                <a:gd name="connsiteY35" fmla="*/ 2838727 h 3140747"/>
                <a:gd name="connsiteX36" fmla="*/ 619519 w 4575449"/>
                <a:gd name="connsiteY36" fmla="*/ 2831559 h 3140747"/>
                <a:gd name="connsiteX37" fmla="*/ 695719 w 4575449"/>
                <a:gd name="connsiteY37" fmla="*/ 2822001 h 3140747"/>
                <a:gd name="connsiteX38" fmla="*/ 755250 w 4575449"/>
                <a:gd name="connsiteY38" fmla="*/ 2822001 h 3140747"/>
                <a:gd name="connsiteX39" fmla="*/ 910031 w 4575449"/>
                <a:gd name="connsiteY39" fmla="*/ 2831559 h 3140747"/>
                <a:gd name="connsiteX40" fmla="*/ 1133867 w 4575449"/>
                <a:gd name="connsiteY40" fmla="*/ 2833949 h 3140747"/>
                <a:gd name="connsiteX41" fmla="*/ 1361619 w 4575449"/>
                <a:gd name="connsiteY41" fmla="*/ 2806135 h 3140747"/>
                <a:gd name="connsiteX42" fmla="*/ 1564872 w 4575449"/>
                <a:gd name="connsiteY42" fmla="*/ 2706706 h 3140747"/>
                <a:gd name="connsiteX43" fmla="*/ 1689226 w 4575449"/>
                <a:gd name="connsiteY43" fmla="*/ 2632767 h 3140747"/>
                <a:gd name="connsiteX44" fmla="*/ 1751532 w 4575449"/>
                <a:gd name="connsiteY44" fmla="*/ 2561911 h 3140747"/>
                <a:gd name="connsiteX45" fmla="*/ 1861734 w 4575449"/>
                <a:gd name="connsiteY45" fmla="*/ 2472733 h 3140747"/>
                <a:gd name="connsiteX46" fmla="*/ 1976033 w 4575449"/>
                <a:gd name="connsiteY46" fmla="*/ 2399443 h 3140747"/>
                <a:gd name="connsiteX47" fmla="*/ 2204633 w 4575449"/>
                <a:gd name="connsiteY47" fmla="*/ 2185947 h 3140747"/>
                <a:gd name="connsiteX48" fmla="*/ 3864476 w 4575449"/>
                <a:gd name="connsiteY48" fmla="*/ 690563 h 3140747"/>
                <a:gd name="connsiteX49" fmla="*/ 4031163 w 4575449"/>
                <a:gd name="connsiteY49" fmla="*/ 530679 h 3140747"/>
                <a:gd name="connsiteX50" fmla="*/ 4174416 w 4575449"/>
                <a:gd name="connsiteY50" fmla="*/ 394607 h 3140747"/>
                <a:gd name="connsiteX51" fmla="*/ 4307086 w 4575449"/>
                <a:gd name="connsiteY51" fmla="*/ 254373 h 3140747"/>
                <a:gd name="connsiteX52" fmla="*/ 4374744 w 4575449"/>
                <a:gd name="connsiteY52" fmla="*/ 166688 h 3140747"/>
                <a:gd name="connsiteX53" fmla="*/ 4423686 w 4575449"/>
                <a:gd name="connsiteY53" fmla="*/ 81957 h 3140747"/>
                <a:gd name="connsiteX54" fmla="*/ 4466592 w 4575449"/>
                <a:gd name="connsiteY54"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69629 w 4575449"/>
                <a:gd name="connsiteY15" fmla="*/ 2879349 h 3140747"/>
                <a:gd name="connsiteX16" fmla="*/ 1417240 w 4575449"/>
                <a:gd name="connsiteY16" fmla="*/ 2903244 h 3140747"/>
                <a:gd name="connsiteX17" fmla="*/ 1391042 w 4575449"/>
                <a:gd name="connsiteY17" fmla="*/ 2908023 h 3140747"/>
                <a:gd name="connsiteX18" fmla="*/ 1341041 w 4575449"/>
                <a:gd name="connsiteY18" fmla="*/ 2917582 h 3140747"/>
                <a:gd name="connsiteX19" fmla="*/ 1283887 w 4575449"/>
                <a:gd name="connsiteY19" fmla="*/ 2927142 h 3140747"/>
                <a:gd name="connsiteX20" fmla="*/ 1169591 w 4575449"/>
                <a:gd name="connsiteY20" fmla="*/ 2939087 h 3140747"/>
                <a:gd name="connsiteX21" fmla="*/ 1088624 w 4575449"/>
                <a:gd name="connsiteY21" fmla="*/ 2934308 h 3140747"/>
                <a:gd name="connsiteX22" fmla="*/ 1031479 w 4575449"/>
                <a:gd name="connsiteY22" fmla="*/ 2931919 h 3140747"/>
                <a:gd name="connsiteX23" fmla="*/ 912416 w 4575449"/>
                <a:gd name="connsiteY23" fmla="*/ 2931919 h 3140747"/>
                <a:gd name="connsiteX24" fmla="*/ 795201 w 4575449"/>
                <a:gd name="connsiteY24" fmla="*/ 2931920 h 3140747"/>
                <a:gd name="connsiteX25" fmla="*/ 598091 w 4575449"/>
                <a:gd name="connsiteY25" fmla="*/ 2898465 h 3140747"/>
                <a:gd name="connsiteX26" fmla="*/ 0 w 4575449"/>
                <a:gd name="connsiteY26" fmla="*/ 3140747 h 3140747"/>
                <a:gd name="connsiteX27" fmla="*/ 107553 w 4575449"/>
                <a:gd name="connsiteY27" fmla="*/ 3029888 h 3140747"/>
                <a:gd name="connsiteX28" fmla="*/ 167084 w 4575449"/>
                <a:gd name="connsiteY28" fmla="*/ 2986878 h 3140747"/>
                <a:gd name="connsiteX29" fmla="*/ 226615 w 4575449"/>
                <a:gd name="connsiteY29" fmla="*/ 2958204 h 3140747"/>
                <a:gd name="connsiteX30" fmla="*/ 267095 w 4575449"/>
                <a:gd name="connsiteY30" fmla="*/ 2929529 h 3140747"/>
                <a:gd name="connsiteX31" fmla="*/ 312339 w 4575449"/>
                <a:gd name="connsiteY31" fmla="*/ 2912803 h 3140747"/>
                <a:gd name="connsiteX32" fmla="*/ 364727 w 4575449"/>
                <a:gd name="connsiteY32" fmla="*/ 2891297 h 3140747"/>
                <a:gd name="connsiteX33" fmla="*/ 409969 w 4575449"/>
                <a:gd name="connsiteY33" fmla="*/ 2876959 h 3140747"/>
                <a:gd name="connsiteX34" fmla="*/ 467119 w 4575449"/>
                <a:gd name="connsiteY34" fmla="*/ 2855454 h 3140747"/>
                <a:gd name="connsiteX35" fmla="*/ 545701 w 4575449"/>
                <a:gd name="connsiteY35" fmla="*/ 2838727 h 3140747"/>
                <a:gd name="connsiteX36" fmla="*/ 619519 w 4575449"/>
                <a:gd name="connsiteY36" fmla="*/ 2831559 h 3140747"/>
                <a:gd name="connsiteX37" fmla="*/ 695719 w 4575449"/>
                <a:gd name="connsiteY37" fmla="*/ 2822001 h 3140747"/>
                <a:gd name="connsiteX38" fmla="*/ 755250 w 4575449"/>
                <a:gd name="connsiteY38" fmla="*/ 2822001 h 3140747"/>
                <a:gd name="connsiteX39" fmla="*/ 910031 w 4575449"/>
                <a:gd name="connsiteY39" fmla="*/ 2831559 h 3140747"/>
                <a:gd name="connsiteX40" fmla="*/ 1133867 w 4575449"/>
                <a:gd name="connsiteY40" fmla="*/ 2833949 h 3140747"/>
                <a:gd name="connsiteX41" fmla="*/ 1361619 w 4575449"/>
                <a:gd name="connsiteY41" fmla="*/ 2806135 h 3140747"/>
                <a:gd name="connsiteX42" fmla="*/ 1564872 w 4575449"/>
                <a:gd name="connsiteY42" fmla="*/ 2706706 h 3140747"/>
                <a:gd name="connsiteX43" fmla="*/ 1689226 w 4575449"/>
                <a:gd name="connsiteY43" fmla="*/ 2632767 h 3140747"/>
                <a:gd name="connsiteX44" fmla="*/ 1751532 w 4575449"/>
                <a:gd name="connsiteY44" fmla="*/ 2561911 h 3140747"/>
                <a:gd name="connsiteX45" fmla="*/ 1861734 w 4575449"/>
                <a:gd name="connsiteY45" fmla="*/ 2472733 h 3140747"/>
                <a:gd name="connsiteX46" fmla="*/ 1976033 w 4575449"/>
                <a:gd name="connsiteY46" fmla="*/ 2399443 h 3140747"/>
                <a:gd name="connsiteX47" fmla="*/ 2204633 w 4575449"/>
                <a:gd name="connsiteY47" fmla="*/ 2185947 h 3140747"/>
                <a:gd name="connsiteX48" fmla="*/ 3864476 w 4575449"/>
                <a:gd name="connsiteY48" fmla="*/ 690563 h 3140747"/>
                <a:gd name="connsiteX49" fmla="*/ 4031163 w 4575449"/>
                <a:gd name="connsiteY49" fmla="*/ 530679 h 3140747"/>
                <a:gd name="connsiteX50" fmla="*/ 4174416 w 4575449"/>
                <a:gd name="connsiteY50" fmla="*/ 394607 h 3140747"/>
                <a:gd name="connsiteX51" fmla="*/ 4307086 w 4575449"/>
                <a:gd name="connsiteY51" fmla="*/ 254373 h 3140747"/>
                <a:gd name="connsiteX52" fmla="*/ 4374744 w 4575449"/>
                <a:gd name="connsiteY52" fmla="*/ 166688 h 3140747"/>
                <a:gd name="connsiteX53" fmla="*/ 4423686 w 4575449"/>
                <a:gd name="connsiteY53" fmla="*/ 81957 h 3140747"/>
                <a:gd name="connsiteX54" fmla="*/ 4466592 w 4575449"/>
                <a:gd name="connsiteY54"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69629 w 4575449"/>
                <a:gd name="connsiteY15" fmla="*/ 2879349 h 3140747"/>
                <a:gd name="connsiteX16" fmla="*/ 1417240 w 4575449"/>
                <a:gd name="connsiteY16" fmla="*/ 2903244 h 3140747"/>
                <a:gd name="connsiteX17" fmla="*/ 1391042 w 4575449"/>
                <a:gd name="connsiteY17" fmla="*/ 2908023 h 3140747"/>
                <a:gd name="connsiteX18" fmla="*/ 1341041 w 4575449"/>
                <a:gd name="connsiteY18" fmla="*/ 2917582 h 3140747"/>
                <a:gd name="connsiteX19" fmla="*/ 1283887 w 4575449"/>
                <a:gd name="connsiteY19" fmla="*/ 2927142 h 3140747"/>
                <a:gd name="connsiteX20" fmla="*/ 1169591 w 4575449"/>
                <a:gd name="connsiteY20" fmla="*/ 2939087 h 3140747"/>
                <a:gd name="connsiteX21" fmla="*/ 1088624 w 4575449"/>
                <a:gd name="connsiteY21" fmla="*/ 2934308 h 3140747"/>
                <a:gd name="connsiteX22" fmla="*/ 1031479 w 4575449"/>
                <a:gd name="connsiteY22" fmla="*/ 2931919 h 3140747"/>
                <a:gd name="connsiteX23" fmla="*/ 933847 w 4575449"/>
                <a:gd name="connsiteY23" fmla="*/ 2900856 h 3140747"/>
                <a:gd name="connsiteX24" fmla="*/ 795201 w 4575449"/>
                <a:gd name="connsiteY24" fmla="*/ 2931920 h 3140747"/>
                <a:gd name="connsiteX25" fmla="*/ 598091 w 4575449"/>
                <a:gd name="connsiteY25" fmla="*/ 2898465 h 3140747"/>
                <a:gd name="connsiteX26" fmla="*/ 0 w 4575449"/>
                <a:gd name="connsiteY26" fmla="*/ 3140747 h 3140747"/>
                <a:gd name="connsiteX27" fmla="*/ 107553 w 4575449"/>
                <a:gd name="connsiteY27" fmla="*/ 3029888 h 3140747"/>
                <a:gd name="connsiteX28" fmla="*/ 167084 w 4575449"/>
                <a:gd name="connsiteY28" fmla="*/ 2986878 h 3140747"/>
                <a:gd name="connsiteX29" fmla="*/ 226615 w 4575449"/>
                <a:gd name="connsiteY29" fmla="*/ 2958204 h 3140747"/>
                <a:gd name="connsiteX30" fmla="*/ 267095 w 4575449"/>
                <a:gd name="connsiteY30" fmla="*/ 2929529 h 3140747"/>
                <a:gd name="connsiteX31" fmla="*/ 312339 w 4575449"/>
                <a:gd name="connsiteY31" fmla="*/ 2912803 h 3140747"/>
                <a:gd name="connsiteX32" fmla="*/ 364727 w 4575449"/>
                <a:gd name="connsiteY32" fmla="*/ 2891297 h 3140747"/>
                <a:gd name="connsiteX33" fmla="*/ 409969 w 4575449"/>
                <a:gd name="connsiteY33" fmla="*/ 2876959 h 3140747"/>
                <a:gd name="connsiteX34" fmla="*/ 467119 w 4575449"/>
                <a:gd name="connsiteY34" fmla="*/ 2855454 h 3140747"/>
                <a:gd name="connsiteX35" fmla="*/ 545701 w 4575449"/>
                <a:gd name="connsiteY35" fmla="*/ 2838727 h 3140747"/>
                <a:gd name="connsiteX36" fmla="*/ 619519 w 4575449"/>
                <a:gd name="connsiteY36" fmla="*/ 2831559 h 3140747"/>
                <a:gd name="connsiteX37" fmla="*/ 695719 w 4575449"/>
                <a:gd name="connsiteY37" fmla="*/ 2822001 h 3140747"/>
                <a:gd name="connsiteX38" fmla="*/ 755250 w 4575449"/>
                <a:gd name="connsiteY38" fmla="*/ 2822001 h 3140747"/>
                <a:gd name="connsiteX39" fmla="*/ 910031 w 4575449"/>
                <a:gd name="connsiteY39" fmla="*/ 2831559 h 3140747"/>
                <a:gd name="connsiteX40" fmla="*/ 1133867 w 4575449"/>
                <a:gd name="connsiteY40" fmla="*/ 2833949 h 3140747"/>
                <a:gd name="connsiteX41" fmla="*/ 1361619 w 4575449"/>
                <a:gd name="connsiteY41" fmla="*/ 2806135 h 3140747"/>
                <a:gd name="connsiteX42" fmla="*/ 1564872 w 4575449"/>
                <a:gd name="connsiteY42" fmla="*/ 2706706 h 3140747"/>
                <a:gd name="connsiteX43" fmla="*/ 1689226 w 4575449"/>
                <a:gd name="connsiteY43" fmla="*/ 2632767 h 3140747"/>
                <a:gd name="connsiteX44" fmla="*/ 1751532 w 4575449"/>
                <a:gd name="connsiteY44" fmla="*/ 2561911 h 3140747"/>
                <a:gd name="connsiteX45" fmla="*/ 1861734 w 4575449"/>
                <a:gd name="connsiteY45" fmla="*/ 2472733 h 3140747"/>
                <a:gd name="connsiteX46" fmla="*/ 1976033 w 4575449"/>
                <a:gd name="connsiteY46" fmla="*/ 2399443 h 3140747"/>
                <a:gd name="connsiteX47" fmla="*/ 2204633 w 4575449"/>
                <a:gd name="connsiteY47" fmla="*/ 2185947 h 3140747"/>
                <a:gd name="connsiteX48" fmla="*/ 3864476 w 4575449"/>
                <a:gd name="connsiteY48" fmla="*/ 690563 h 3140747"/>
                <a:gd name="connsiteX49" fmla="*/ 4031163 w 4575449"/>
                <a:gd name="connsiteY49" fmla="*/ 530679 h 3140747"/>
                <a:gd name="connsiteX50" fmla="*/ 4174416 w 4575449"/>
                <a:gd name="connsiteY50" fmla="*/ 394607 h 3140747"/>
                <a:gd name="connsiteX51" fmla="*/ 4307086 w 4575449"/>
                <a:gd name="connsiteY51" fmla="*/ 254373 h 3140747"/>
                <a:gd name="connsiteX52" fmla="*/ 4374744 w 4575449"/>
                <a:gd name="connsiteY52" fmla="*/ 166688 h 3140747"/>
                <a:gd name="connsiteX53" fmla="*/ 4423686 w 4575449"/>
                <a:gd name="connsiteY53" fmla="*/ 81957 h 3140747"/>
                <a:gd name="connsiteX54" fmla="*/ 4466592 w 4575449"/>
                <a:gd name="connsiteY54"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69629 w 4575449"/>
                <a:gd name="connsiteY15" fmla="*/ 2879349 h 3140747"/>
                <a:gd name="connsiteX16" fmla="*/ 1417240 w 4575449"/>
                <a:gd name="connsiteY16" fmla="*/ 2903244 h 3140747"/>
                <a:gd name="connsiteX17" fmla="*/ 1391042 w 4575449"/>
                <a:gd name="connsiteY17" fmla="*/ 2908023 h 3140747"/>
                <a:gd name="connsiteX18" fmla="*/ 1341041 w 4575449"/>
                <a:gd name="connsiteY18" fmla="*/ 2917582 h 3140747"/>
                <a:gd name="connsiteX19" fmla="*/ 1283887 w 4575449"/>
                <a:gd name="connsiteY19" fmla="*/ 2927142 h 3140747"/>
                <a:gd name="connsiteX20" fmla="*/ 1169591 w 4575449"/>
                <a:gd name="connsiteY20" fmla="*/ 2939087 h 3140747"/>
                <a:gd name="connsiteX21" fmla="*/ 1088624 w 4575449"/>
                <a:gd name="connsiteY21" fmla="*/ 2934308 h 3140747"/>
                <a:gd name="connsiteX22" fmla="*/ 1031479 w 4575449"/>
                <a:gd name="connsiteY22" fmla="*/ 2931919 h 3140747"/>
                <a:gd name="connsiteX23" fmla="*/ 924322 w 4575449"/>
                <a:gd name="connsiteY23" fmla="*/ 2931921 h 3140747"/>
                <a:gd name="connsiteX24" fmla="*/ 795201 w 4575449"/>
                <a:gd name="connsiteY24" fmla="*/ 2931920 h 3140747"/>
                <a:gd name="connsiteX25" fmla="*/ 598091 w 4575449"/>
                <a:gd name="connsiteY25" fmla="*/ 2898465 h 3140747"/>
                <a:gd name="connsiteX26" fmla="*/ 0 w 4575449"/>
                <a:gd name="connsiteY26" fmla="*/ 3140747 h 3140747"/>
                <a:gd name="connsiteX27" fmla="*/ 107553 w 4575449"/>
                <a:gd name="connsiteY27" fmla="*/ 3029888 h 3140747"/>
                <a:gd name="connsiteX28" fmla="*/ 167084 w 4575449"/>
                <a:gd name="connsiteY28" fmla="*/ 2986878 h 3140747"/>
                <a:gd name="connsiteX29" fmla="*/ 226615 w 4575449"/>
                <a:gd name="connsiteY29" fmla="*/ 2958204 h 3140747"/>
                <a:gd name="connsiteX30" fmla="*/ 267095 w 4575449"/>
                <a:gd name="connsiteY30" fmla="*/ 2929529 h 3140747"/>
                <a:gd name="connsiteX31" fmla="*/ 312339 w 4575449"/>
                <a:gd name="connsiteY31" fmla="*/ 2912803 h 3140747"/>
                <a:gd name="connsiteX32" fmla="*/ 364727 w 4575449"/>
                <a:gd name="connsiteY32" fmla="*/ 2891297 h 3140747"/>
                <a:gd name="connsiteX33" fmla="*/ 409969 w 4575449"/>
                <a:gd name="connsiteY33" fmla="*/ 2876959 h 3140747"/>
                <a:gd name="connsiteX34" fmla="*/ 467119 w 4575449"/>
                <a:gd name="connsiteY34" fmla="*/ 2855454 h 3140747"/>
                <a:gd name="connsiteX35" fmla="*/ 545701 w 4575449"/>
                <a:gd name="connsiteY35" fmla="*/ 2838727 h 3140747"/>
                <a:gd name="connsiteX36" fmla="*/ 619519 w 4575449"/>
                <a:gd name="connsiteY36" fmla="*/ 2831559 h 3140747"/>
                <a:gd name="connsiteX37" fmla="*/ 695719 w 4575449"/>
                <a:gd name="connsiteY37" fmla="*/ 2822001 h 3140747"/>
                <a:gd name="connsiteX38" fmla="*/ 755250 w 4575449"/>
                <a:gd name="connsiteY38" fmla="*/ 2822001 h 3140747"/>
                <a:gd name="connsiteX39" fmla="*/ 910031 w 4575449"/>
                <a:gd name="connsiteY39" fmla="*/ 2831559 h 3140747"/>
                <a:gd name="connsiteX40" fmla="*/ 1133867 w 4575449"/>
                <a:gd name="connsiteY40" fmla="*/ 2833949 h 3140747"/>
                <a:gd name="connsiteX41" fmla="*/ 1361619 w 4575449"/>
                <a:gd name="connsiteY41" fmla="*/ 2806135 h 3140747"/>
                <a:gd name="connsiteX42" fmla="*/ 1564872 w 4575449"/>
                <a:gd name="connsiteY42" fmla="*/ 2706706 h 3140747"/>
                <a:gd name="connsiteX43" fmla="*/ 1689226 w 4575449"/>
                <a:gd name="connsiteY43" fmla="*/ 2632767 h 3140747"/>
                <a:gd name="connsiteX44" fmla="*/ 1751532 w 4575449"/>
                <a:gd name="connsiteY44" fmla="*/ 2561911 h 3140747"/>
                <a:gd name="connsiteX45" fmla="*/ 1861734 w 4575449"/>
                <a:gd name="connsiteY45" fmla="*/ 2472733 h 3140747"/>
                <a:gd name="connsiteX46" fmla="*/ 1976033 w 4575449"/>
                <a:gd name="connsiteY46" fmla="*/ 2399443 h 3140747"/>
                <a:gd name="connsiteX47" fmla="*/ 2204633 w 4575449"/>
                <a:gd name="connsiteY47" fmla="*/ 2185947 h 3140747"/>
                <a:gd name="connsiteX48" fmla="*/ 3864476 w 4575449"/>
                <a:gd name="connsiteY48" fmla="*/ 690563 h 3140747"/>
                <a:gd name="connsiteX49" fmla="*/ 4031163 w 4575449"/>
                <a:gd name="connsiteY49" fmla="*/ 530679 h 3140747"/>
                <a:gd name="connsiteX50" fmla="*/ 4174416 w 4575449"/>
                <a:gd name="connsiteY50" fmla="*/ 394607 h 3140747"/>
                <a:gd name="connsiteX51" fmla="*/ 4307086 w 4575449"/>
                <a:gd name="connsiteY51" fmla="*/ 254373 h 3140747"/>
                <a:gd name="connsiteX52" fmla="*/ 4374744 w 4575449"/>
                <a:gd name="connsiteY52" fmla="*/ 166688 h 3140747"/>
                <a:gd name="connsiteX53" fmla="*/ 4423686 w 4575449"/>
                <a:gd name="connsiteY53" fmla="*/ 81957 h 3140747"/>
                <a:gd name="connsiteX54" fmla="*/ 4466592 w 4575449"/>
                <a:gd name="connsiteY54"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69629 w 4575449"/>
                <a:gd name="connsiteY15" fmla="*/ 2879349 h 3140747"/>
                <a:gd name="connsiteX16" fmla="*/ 1417240 w 4575449"/>
                <a:gd name="connsiteY16" fmla="*/ 2903244 h 3140747"/>
                <a:gd name="connsiteX17" fmla="*/ 1391042 w 4575449"/>
                <a:gd name="connsiteY17" fmla="*/ 2908023 h 3140747"/>
                <a:gd name="connsiteX18" fmla="*/ 1341041 w 4575449"/>
                <a:gd name="connsiteY18" fmla="*/ 2917582 h 3140747"/>
                <a:gd name="connsiteX19" fmla="*/ 1283887 w 4575449"/>
                <a:gd name="connsiteY19" fmla="*/ 2927142 h 3140747"/>
                <a:gd name="connsiteX20" fmla="*/ 1157685 w 4575449"/>
                <a:gd name="connsiteY20" fmla="*/ 2910413 h 3140747"/>
                <a:gd name="connsiteX21" fmla="*/ 1088624 w 4575449"/>
                <a:gd name="connsiteY21" fmla="*/ 2934308 h 3140747"/>
                <a:gd name="connsiteX22" fmla="*/ 1031479 w 4575449"/>
                <a:gd name="connsiteY22" fmla="*/ 2931919 h 3140747"/>
                <a:gd name="connsiteX23" fmla="*/ 924322 w 4575449"/>
                <a:gd name="connsiteY23" fmla="*/ 2931921 h 3140747"/>
                <a:gd name="connsiteX24" fmla="*/ 795201 w 4575449"/>
                <a:gd name="connsiteY24" fmla="*/ 2931920 h 3140747"/>
                <a:gd name="connsiteX25" fmla="*/ 598091 w 4575449"/>
                <a:gd name="connsiteY25" fmla="*/ 2898465 h 3140747"/>
                <a:gd name="connsiteX26" fmla="*/ 0 w 4575449"/>
                <a:gd name="connsiteY26" fmla="*/ 3140747 h 3140747"/>
                <a:gd name="connsiteX27" fmla="*/ 107553 w 4575449"/>
                <a:gd name="connsiteY27" fmla="*/ 3029888 h 3140747"/>
                <a:gd name="connsiteX28" fmla="*/ 167084 w 4575449"/>
                <a:gd name="connsiteY28" fmla="*/ 2986878 h 3140747"/>
                <a:gd name="connsiteX29" fmla="*/ 226615 w 4575449"/>
                <a:gd name="connsiteY29" fmla="*/ 2958204 h 3140747"/>
                <a:gd name="connsiteX30" fmla="*/ 267095 w 4575449"/>
                <a:gd name="connsiteY30" fmla="*/ 2929529 h 3140747"/>
                <a:gd name="connsiteX31" fmla="*/ 312339 w 4575449"/>
                <a:gd name="connsiteY31" fmla="*/ 2912803 h 3140747"/>
                <a:gd name="connsiteX32" fmla="*/ 364727 w 4575449"/>
                <a:gd name="connsiteY32" fmla="*/ 2891297 h 3140747"/>
                <a:gd name="connsiteX33" fmla="*/ 409969 w 4575449"/>
                <a:gd name="connsiteY33" fmla="*/ 2876959 h 3140747"/>
                <a:gd name="connsiteX34" fmla="*/ 467119 w 4575449"/>
                <a:gd name="connsiteY34" fmla="*/ 2855454 h 3140747"/>
                <a:gd name="connsiteX35" fmla="*/ 545701 w 4575449"/>
                <a:gd name="connsiteY35" fmla="*/ 2838727 h 3140747"/>
                <a:gd name="connsiteX36" fmla="*/ 619519 w 4575449"/>
                <a:gd name="connsiteY36" fmla="*/ 2831559 h 3140747"/>
                <a:gd name="connsiteX37" fmla="*/ 695719 w 4575449"/>
                <a:gd name="connsiteY37" fmla="*/ 2822001 h 3140747"/>
                <a:gd name="connsiteX38" fmla="*/ 755250 w 4575449"/>
                <a:gd name="connsiteY38" fmla="*/ 2822001 h 3140747"/>
                <a:gd name="connsiteX39" fmla="*/ 910031 w 4575449"/>
                <a:gd name="connsiteY39" fmla="*/ 2831559 h 3140747"/>
                <a:gd name="connsiteX40" fmla="*/ 1133867 w 4575449"/>
                <a:gd name="connsiteY40" fmla="*/ 2833949 h 3140747"/>
                <a:gd name="connsiteX41" fmla="*/ 1361619 w 4575449"/>
                <a:gd name="connsiteY41" fmla="*/ 2806135 h 3140747"/>
                <a:gd name="connsiteX42" fmla="*/ 1564872 w 4575449"/>
                <a:gd name="connsiteY42" fmla="*/ 2706706 h 3140747"/>
                <a:gd name="connsiteX43" fmla="*/ 1689226 w 4575449"/>
                <a:gd name="connsiteY43" fmla="*/ 2632767 h 3140747"/>
                <a:gd name="connsiteX44" fmla="*/ 1751532 w 4575449"/>
                <a:gd name="connsiteY44" fmla="*/ 2561911 h 3140747"/>
                <a:gd name="connsiteX45" fmla="*/ 1861734 w 4575449"/>
                <a:gd name="connsiteY45" fmla="*/ 2472733 h 3140747"/>
                <a:gd name="connsiteX46" fmla="*/ 1976033 w 4575449"/>
                <a:gd name="connsiteY46" fmla="*/ 2399443 h 3140747"/>
                <a:gd name="connsiteX47" fmla="*/ 2204633 w 4575449"/>
                <a:gd name="connsiteY47" fmla="*/ 2185947 h 3140747"/>
                <a:gd name="connsiteX48" fmla="*/ 3864476 w 4575449"/>
                <a:gd name="connsiteY48" fmla="*/ 690563 h 3140747"/>
                <a:gd name="connsiteX49" fmla="*/ 4031163 w 4575449"/>
                <a:gd name="connsiteY49" fmla="*/ 530679 h 3140747"/>
                <a:gd name="connsiteX50" fmla="*/ 4174416 w 4575449"/>
                <a:gd name="connsiteY50" fmla="*/ 394607 h 3140747"/>
                <a:gd name="connsiteX51" fmla="*/ 4307086 w 4575449"/>
                <a:gd name="connsiteY51" fmla="*/ 254373 h 3140747"/>
                <a:gd name="connsiteX52" fmla="*/ 4374744 w 4575449"/>
                <a:gd name="connsiteY52" fmla="*/ 166688 h 3140747"/>
                <a:gd name="connsiteX53" fmla="*/ 4423686 w 4575449"/>
                <a:gd name="connsiteY53" fmla="*/ 81957 h 3140747"/>
                <a:gd name="connsiteX54" fmla="*/ 4466592 w 4575449"/>
                <a:gd name="connsiteY54"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69629 w 4575449"/>
                <a:gd name="connsiteY15" fmla="*/ 2879349 h 3140747"/>
                <a:gd name="connsiteX16" fmla="*/ 1417240 w 4575449"/>
                <a:gd name="connsiteY16" fmla="*/ 2903244 h 3140747"/>
                <a:gd name="connsiteX17" fmla="*/ 1391042 w 4575449"/>
                <a:gd name="connsiteY17" fmla="*/ 2908023 h 3140747"/>
                <a:gd name="connsiteX18" fmla="*/ 1341041 w 4575449"/>
                <a:gd name="connsiteY18" fmla="*/ 2917582 h 3140747"/>
                <a:gd name="connsiteX19" fmla="*/ 1283887 w 4575449"/>
                <a:gd name="connsiteY19" fmla="*/ 2927142 h 3140747"/>
                <a:gd name="connsiteX20" fmla="*/ 1183879 w 4575449"/>
                <a:gd name="connsiteY20" fmla="*/ 2941477 h 3140747"/>
                <a:gd name="connsiteX21" fmla="*/ 1157685 w 4575449"/>
                <a:gd name="connsiteY21" fmla="*/ 2910413 h 3140747"/>
                <a:gd name="connsiteX22" fmla="*/ 1088624 w 4575449"/>
                <a:gd name="connsiteY22" fmla="*/ 2934308 h 3140747"/>
                <a:gd name="connsiteX23" fmla="*/ 1031479 w 4575449"/>
                <a:gd name="connsiteY23" fmla="*/ 2931919 h 3140747"/>
                <a:gd name="connsiteX24" fmla="*/ 924322 w 4575449"/>
                <a:gd name="connsiteY24" fmla="*/ 2931921 h 3140747"/>
                <a:gd name="connsiteX25" fmla="*/ 795201 w 4575449"/>
                <a:gd name="connsiteY25" fmla="*/ 2931920 h 3140747"/>
                <a:gd name="connsiteX26" fmla="*/ 598091 w 4575449"/>
                <a:gd name="connsiteY26" fmla="*/ 2898465 h 3140747"/>
                <a:gd name="connsiteX27" fmla="*/ 0 w 4575449"/>
                <a:gd name="connsiteY27" fmla="*/ 3140747 h 3140747"/>
                <a:gd name="connsiteX28" fmla="*/ 107553 w 4575449"/>
                <a:gd name="connsiteY28" fmla="*/ 3029888 h 3140747"/>
                <a:gd name="connsiteX29" fmla="*/ 167084 w 4575449"/>
                <a:gd name="connsiteY29" fmla="*/ 2986878 h 3140747"/>
                <a:gd name="connsiteX30" fmla="*/ 226615 w 4575449"/>
                <a:gd name="connsiteY30" fmla="*/ 2958204 h 3140747"/>
                <a:gd name="connsiteX31" fmla="*/ 267095 w 4575449"/>
                <a:gd name="connsiteY31" fmla="*/ 2929529 h 3140747"/>
                <a:gd name="connsiteX32" fmla="*/ 312339 w 4575449"/>
                <a:gd name="connsiteY32" fmla="*/ 2912803 h 3140747"/>
                <a:gd name="connsiteX33" fmla="*/ 364727 w 4575449"/>
                <a:gd name="connsiteY33" fmla="*/ 2891297 h 3140747"/>
                <a:gd name="connsiteX34" fmla="*/ 409969 w 4575449"/>
                <a:gd name="connsiteY34" fmla="*/ 2876959 h 3140747"/>
                <a:gd name="connsiteX35" fmla="*/ 467119 w 4575449"/>
                <a:gd name="connsiteY35" fmla="*/ 2855454 h 3140747"/>
                <a:gd name="connsiteX36" fmla="*/ 545701 w 4575449"/>
                <a:gd name="connsiteY36" fmla="*/ 2838727 h 3140747"/>
                <a:gd name="connsiteX37" fmla="*/ 619519 w 4575449"/>
                <a:gd name="connsiteY37" fmla="*/ 2831559 h 3140747"/>
                <a:gd name="connsiteX38" fmla="*/ 695719 w 4575449"/>
                <a:gd name="connsiteY38" fmla="*/ 2822001 h 3140747"/>
                <a:gd name="connsiteX39" fmla="*/ 755250 w 4575449"/>
                <a:gd name="connsiteY39" fmla="*/ 2822001 h 3140747"/>
                <a:gd name="connsiteX40" fmla="*/ 910031 w 4575449"/>
                <a:gd name="connsiteY40" fmla="*/ 2831559 h 3140747"/>
                <a:gd name="connsiteX41" fmla="*/ 1133867 w 4575449"/>
                <a:gd name="connsiteY41" fmla="*/ 2833949 h 3140747"/>
                <a:gd name="connsiteX42" fmla="*/ 1361619 w 4575449"/>
                <a:gd name="connsiteY42" fmla="*/ 2806135 h 3140747"/>
                <a:gd name="connsiteX43" fmla="*/ 1564872 w 4575449"/>
                <a:gd name="connsiteY43" fmla="*/ 2706706 h 3140747"/>
                <a:gd name="connsiteX44" fmla="*/ 1689226 w 4575449"/>
                <a:gd name="connsiteY44" fmla="*/ 2632767 h 3140747"/>
                <a:gd name="connsiteX45" fmla="*/ 1751532 w 4575449"/>
                <a:gd name="connsiteY45" fmla="*/ 2561911 h 3140747"/>
                <a:gd name="connsiteX46" fmla="*/ 1861734 w 4575449"/>
                <a:gd name="connsiteY46" fmla="*/ 2472733 h 3140747"/>
                <a:gd name="connsiteX47" fmla="*/ 1976033 w 4575449"/>
                <a:gd name="connsiteY47" fmla="*/ 2399443 h 3140747"/>
                <a:gd name="connsiteX48" fmla="*/ 2204633 w 4575449"/>
                <a:gd name="connsiteY48" fmla="*/ 2185947 h 3140747"/>
                <a:gd name="connsiteX49" fmla="*/ 3864476 w 4575449"/>
                <a:gd name="connsiteY49" fmla="*/ 690563 h 3140747"/>
                <a:gd name="connsiteX50" fmla="*/ 4031163 w 4575449"/>
                <a:gd name="connsiteY50" fmla="*/ 530679 h 3140747"/>
                <a:gd name="connsiteX51" fmla="*/ 4174416 w 4575449"/>
                <a:gd name="connsiteY51" fmla="*/ 394607 h 3140747"/>
                <a:gd name="connsiteX52" fmla="*/ 4307086 w 4575449"/>
                <a:gd name="connsiteY52" fmla="*/ 254373 h 3140747"/>
                <a:gd name="connsiteX53" fmla="*/ 4374744 w 4575449"/>
                <a:gd name="connsiteY53" fmla="*/ 166688 h 3140747"/>
                <a:gd name="connsiteX54" fmla="*/ 4423686 w 4575449"/>
                <a:gd name="connsiteY54" fmla="*/ 81957 h 3140747"/>
                <a:gd name="connsiteX55" fmla="*/ 4466592 w 4575449"/>
                <a:gd name="connsiteY55"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69629 w 4575449"/>
                <a:gd name="connsiteY15" fmla="*/ 2879349 h 3140747"/>
                <a:gd name="connsiteX16" fmla="*/ 1417240 w 4575449"/>
                <a:gd name="connsiteY16" fmla="*/ 2903244 h 3140747"/>
                <a:gd name="connsiteX17" fmla="*/ 1391042 w 4575449"/>
                <a:gd name="connsiteY17" fmla="*/ 2908023 h 3140747"/>
                <a:gd name="connsiteX18" fmla="*/ 1341041 w 4575449"/>
                <a:gd name="connsiteY18" fmla="*/ 2917582 h 3140747"/>
                <a:gd name="connsiteX19" fmla="*/ 1283887 w 4575449"/>
                <a:gd name="connsiteY19" fmla="*/ 2927142 h 3140747"/>
                <a:gd name="connsiteX20" fmla="*/ 1217216 w 4575449"/>
                <a:gd name="connsiteY20" fmla="*/ 2941478 h 3140747"/>
                <a:gd name="connsiteX21" fmla="*/ 1157685 w 4575449"/>
                <a:gd name="connsiteY21" fmla="*/ 2910413 h 3140747"/>
                <a:gd name="connsiteX22" fmla="*/ 1088624 w 4575449"/>
                <a:gd name="connsiteY22" fmla="*/ 2934308 h 3140747"/>
                <a:gd name="connsiteX23" fmla="*/ 1031479 w 4575449"/>
                <a:gd name="connsiteY23" fmla="*/ 2931919 h 3140747"/>
                <a:gd name="connsiteX24" fmla="*/ 924322 w 4575449"/>
                <a:gd name="connsiteY24" fmla="*/ 2931921 h 3140747"/>
                <a:gd name="connsiteX25" fmla="*/ 795201 w 4575449"/>
                <a:gd name="connsiteY25" fmla="*/ 2931920 h 3140747"/>
                <a:gd name="connsiteX26" fmla="*/ 598091 w 4575449"/>
                <a:gd name="connsiteY26" fmla="*/ 2898465 h 3140747"/>
                <a:gd name="connsiteX27" fmla="*/ 0 w 4575449"/>
                <a:gd name="connsiteY27" fmla="*/ 3140747 h 3140747"/>
                <a:gd name="connsiteX28" fmla="*/ 107553 w 4575449"/>
                <a:gd name="connsiteY28" fmla="*/ 3029888 h 3140747"/>
                <a:gd name="connsiteX29" fmla="*/ 167084 w 4575449"/>
                <a:gd name="connsiteY29" fmla="*/ 2986878 h 3140747"/>
                <a:gd name="connsiteX30" fmla="*/ 226615 w 4575449"/>
                <a:gd name="connsiteY30" fmla="*/ 2958204 h 3140747"/>
                <a:gd name="connsiteX31" fmla="*/ 267095 w 4575449"/>
                <a:gd name="connsiteY31" fmla="*/ 2929529 h 3140747"/>
                <a:gd name="connsiteX32" fmla="*/ 312339 w 4575449"/>
                <a:gd name="connsiteY32" fmla="*/ 2912803 h 3140747"/>
                <a:gd name="connsiteX33" fmla="*/ 364727 w 4575449"/>
                <a:gd name="connsiteY33" fmla="*/ 2891297 h 3140747"/>
                <a:gd name="connsiteX34" fmla="*/ 409969 w 4575449"/>
                <a:gd name="connsiteY34" fmla="*/ 2876959 h 3140747"/>
                <a:gd name="connsiteX35" fmla="*/ 467119 w 4575449"/>
                <a:gd name="connsiteY35" fmla="*/ 2855454 h 3140747"/>
                <a:gd name="connsiteX36" fmla="*/ 545701 w 4575449"/>
                <a:gd name="connsiteY36" fmla="*/ 2838727 h 3140747"/>
                <a:gd name="connsiteX37" fmla="*/ 619519 w 4575449"/>
                <a:gd name="connsiteY37" fmla="*/ 2831559 h 3140747"/>
                <a:gd name="connsiteX38" fmla="*/ 695719 w 4575449"/>
                <a:gd name="connsiteY38" fmla="*/ 2822001 h 3140747"/>
                <a:gd name="connsiteX39" fmla="*/ 755250 w 4575449"/>
                <a:gd name="connsiteY39" fmla="*/ 2822001 h 3140747"/>
                <a:gd name="connsiteX40" fmla="*/ 910031 w 4575449"/>
                <a:gd name="connsiteY40" fmla="*/ 2831559 h 3140747"/>
                <a:gd name="connsiteX41" fmla="*/ 1133867 w 4575449"/>
                <a:gd name="connsiteY41" fmla="*/ 2833949 h 3140747"/>
                <a:gd name="connsiteX42" fmla="*/ 1361619 w 4575449"/>
                <a:gd name="connsiteY42" fmla="*/ 2806135 h 3140747"/>
                <a:gd name="connsiteX43" fmla="*/ 1564872 w 4575449"/>
                <a:gd name="connsiteY43" fmla="*/ 2706706 h 3140747"/>
                <a:gd name="connsiteX44" fmla="*/ 1689226 w 4575449"/>
                <a:gd name="connsiteY44" fmla="*/ 2632767 h 3140747"/>
                <a:gd name="connsiteX45" fmla="*/ 1751532 w 4575449"/>
                <a:gd name="connsiteY45" fmla="*/ 2561911 h 3140747"/>
                <a:gd name="connsiteX46" fmla="*/ 1861734 w 4575449"/>
                <a:gd name="connsiteY46" fmla="*/ 2472733 h 3140747"/>
                <a:gd name="connsiteX47" fmla="*/ 1976033 w 4575449"/>
                <a:gd name="connsiteY47" fmla="*/ 2399443 h 3140747"/>
                <a:gd name="connsiteX48" fmla="*/ 2204633 w 4575449"/>
                <a:gd name="connsiteY48" fmla="*/ 2185947 h 3140747"/>
                <a:gd name="connsiteX49" fmla="*/ 3864476 w 4575449"/>
                <a:gd name="connsiteY49" fmla="*/ 690563 h 3140747"/>
                <a:gd name="connsiteX50" fmla="*/ 4031163 w 4575449"/>
                <a:gd name="connsiteY50" fmla="*/ 530679 h 3140747"/>
                <a:gd name="connsiteX51" fmla="*/ 4174416 w 4575449"/>
                <a:gd name="connsiteY51" fmla="*/ 394607 h 3140747"/>
                <a:gd name="connsiteX52" fmla="*/ 4307086 w 4575449"/>
                <a:gd name="connsiteY52" fmla="*/ 254373 h 3140747"/>
                <a:gd name="connsiteX53" fmla="*/ 4374744 w 4575449"/>
                <a:gd name="connsiteY53" fmla="*/ 166688 h 3140747"/>
                <a:gd name="connsiteX54" fmla="*/ 4423686 w 4575449"/>
                <a:gd name="connsiteY54" fmla="*/ 81957 h 3140747"/>
                <a:gd name="connsiteX55" fmla="*/ 4466592 w 4575449"/>
                <a:gd name="connsiteY55"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69629 w 4575449"/>
                <a:gd name="connsiteY15" fmla="*/ 2879349 h 3140747"/>
                <a:gd name="connsiteX16" fmla="*/ 1417240 w 4575449"/>
                <a:gd name="connsiteY16" fmla="*/ 2903244 h 3140747"/>
                <a:gd name="connsiteX17" fmla="*/ 1391042 w 4575449"/>
                <a:gd name="connsiteY17" fmla="*/ 2908023 h 3140747"/>
                <a:gd name="connsiteX18" fmla="*/ 1341041 w 4575449"/>
                <a:gd name="connsiteY18" fmla="*/ 2917582 h 3140747"/>
                <a:gd name="connsiteX19" fmla="*/ 1283887 w 4575449"/>
                <a:gd name="connsiteY19" fmla="*/ 2927142 h 3140747"/>
                <a:gd name="connsiteX20" fmla="*/ 1217216 w 4575449"/>
                <a:gd name="connsiteY20" fmla="*/ 2941478 h 3140747"/>
                <a:gd name="connsiteX21" fmla="*/ 1157685 w 4575449"/>
                <a:gd name="connsiteY21" fmla="*/ 2939087 h 3140747"/>
                <a:gd name="connsiteX22" fmla="*/ 1088624 w 4575449"/>
                <a:gd name="connsiteY22" fmla="*/ 2934308 h 3140747"/>
                <a:gd name="connsiteX23" fmla="*/ 1031479 w 4575449"/>
                <a:gd name="connsiteY23" fmla="*/ 2931919 h 3140747"/>
                <a:gd name="connsiteX24" fmla="*/ 924322 w 4575449"/>
                <a:gd name="connsiteY24" fmla="*/ 2931921 h 3140747"/>
                <a:gd name="connsiteX25" fmla="*/ 795201 w 4575449"/>
                <a:gd name="connsiteY25" fmla="*/ 2931920 h 3140747"/>
                <a:gd name="connsiteX26" fmla="*/ 598091 w 4575449"/>
                <a:gd name="connsiteY26" fmla="*/ 2898465 h 3140747"/>
                <a:gd name="connsiteX27" fmla="*/ 0 w 4575449"/>
                <a:gd name="connsiteY27" fmla="*/ 3140747 h 3140747"/>
                <a:gd name="connsiteX28" fmla="*/ 107553 w 4575449"/>
                <a:gd name="connsiteY28" fmla="*/ 3029888 h 3140747"/>
                <a:gd name="connsiteX29" fmla="*/ 167084 w 4575449"/>
                <a:gd name="connsiteY29" fmla="*/ 2986878 h 3140747"/>
                <a:gd name="connsiteX30" fmla="*/ 226615 w 4575449"/>
                <a:gd name="connsiteY30" fmla="*/ 2958204 h 3140747"/>
                <a:gd name="connsiteX31" fmla="*/ 267095 w 4575449"/>
                <a:gd name="connsiteY31" fmla="*/ 2929529 h 3140747"/>
                <a:gd name="connsiteX32" fmla="*/ 312339 w 4575449"/>
                <a:gd name="connsiteY32" fmla="*/ 2912803 h 3140747"/>
                <a:gd name="connsiteX33" fmla="*/ 364727 w 4575449"/>
                <a:gd name="connsiteY33" fmla="*/ 2891297 h 3140747"/>
                <a:gd name="connsiteX34" fmla="*/ 409969 w 4575449"/>
                <a:gd name="connsiteY34" fmla="*/ 2876959 h 3140747"/>
                <a:gd name="connsiteX35" fmla="*/ 467119 w 4575449"/>
                <a:gd name="connsiteY35" fmla="*/ 2855454 h 3140747"/>
                <a:gd name="connsiteX36" fmla="*/ 545701 w 4575449"/>
                <a:gd name="connsiteY36" fmla="*/ 2838727 h 3140747"/>
                <a:gd name="connsiteX37" fmla="*/ 619519 w 4575449"/>
                <a:gd name="connsiteY37" fmla="*/ 2831559 h 3140747"/>
                <a:gd name="connsiteX38" fmla="*/ 695719 w 4575449"/>
                <a:gd name="connsiteY38" fmla="*/ 2822001 h 3140747"/>
                <a:gd name="connsiteX39" fmla="*/ 755250 w 4575449"/>
                <a:gd name="connsiteY39" fmla="*/ 2822001 h 3140747"/>
                <a:gd name="connsiteX40" fmla="*/ 910031 w 4575449"/>
                <a:gd name="connsiteY40" fmla="*/ 2831559 h 3140747"/>
                <a:gd name="connsiteX41" fmla="*/ 1133867 w 4575449"/>
                <a:gd name="connsiteY41" fmla="*/ 2833949 h 3140747"/>
                <a:gd name="connsiteX42" fmla="*/ 1361619 w 4575449"/>
                <a:gd name="connsiteY42" fmla="*/ 2806135 h 3140747"/>
                <a:gd name="connsiteX43" fmla="*/ 1564872 w 4575449"/>
                <a:gd name="connsiteY43" fmla="*/ 2706706 h 3140747"/>
                <a:gd name="connsiteX44" fmla="*/ 1689226 w 4575449"/>
                <a:gd name="connsiteY44" fmla="*/ 2632767 h 3140747"/>
                <a:gd name="connsiteX45" fmla="*/ 1751532 w 4575449"/>
                <a:gd name="connsiteY45" fmla="*/ 2561911 h 3140747"/>
                <a:gd name="connsiteX46" fmla="*/ 1861734 w 4575449"/>
                <a:gd name="connsiteY46" fmla="*/ 2472733 h 3140747"/>
                <a:gd name="connsiteX47" fmla="*/ 1976033 w 4575449"/>
                <a:gd name="connsiteY47" fmla="*/ 2399443 h 3140747"/>
                <a:gd name="connsiteX48" fmla="*/ 2204633 w 4575449"/>
                <a:gd name="connsiteY48" fmla="*/ 2185947 h 3140747"/>
                <a:gd name="connsiteX49" fmla="*/ 3864476 w 4575449"/>
                <a:gd name="connsiteY49" fmla="*/ 690563 h 3140747"/>
                <a:gd name="connsiteX50" fmla="*/ 4031163 w 4575449"/>
                <a:gd name="connsiteY50" fmla="*/ 530679 h 3140747"/>
                <a:gd name="connsiteX51" fmla="*/ 4174416 w 4575449"/>
                <a:gd name="connsiteY51" fmla="*/ 394607 h 3140747"/>
                <a:gd name="connsiteX52" fmla="*/ 4307086 w 4575449"/>
                <a:gd name="connsiteY52" fmla="*/ 254373 h 3140747"/>
                <a:gd name="connsiteX53" fmla="*/ 4374744 w 4575449"/>
                <a:gd name="connsiteY53" fmla="*/ 166688 h 3140747"/>
                <a:gd name="connsiteX54" fmla="*/ 4423686 w 4575449"/>
                <a:gd name="connsiteY54" fmla="*/ 81957 h 3140747"/>
                <a:gd name="connsiteX55" fmla="*/ 4466592 w 4575449"/>
                <a:gd name="connsiteY55"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69629 w 4575449"/>
                <a:gd name="connsiteY15" fmla="*/ 2879349 h 3140747"/>
                <a:gd name="connsiteX16" fmla="*/ 1417240 w 4575449"/>
                <a:gd name="connsiteY16" fmla="*/ 2903244 h 3140747"/>
                <a:gd name="connsiteX17" fmla="*/ 1391042 w 4575449"/>
                <a:gd name="connsiteY17" fmla="*/ 2908023 h 3140747"/>
                <a:gd name="connsiteX18" fmla="*/ 1341041 w 4575449"/>
                <a:gd name="connsiteY18" fmla="*/ 2917582 h 3140747"/>
                <a:gd name="connsiteX19" fmla="*/ 1310081 w 4575449"/>
                <a:gd name="connsiteY19" fmla="*/ 2929531 h 3140747"/>
                <a:gd name="connsiteX20" fmla="*/ 1217216 w 4575449"/>
                <a:gd name="connsiteY20" fmla="*/ 2941478 h 3140747"/>
                <a:gd name="connsiteX21" fmla="*/ 1157685 w 4575449"/>
                <a:gd name="connsiteY21" fmla="*/ 2939087 h 3140747"/>
                <a:gd name="connsiteX22" fmla="*/ 1088624 w 4575449"/>
                <a:gd name="connsiteY22" fmla="*/ 2934308 h 3140747"/>
                <a:gd name="connsiteX23" fmla="*/ 1031479 w 4575449"/>
                <a:gd name="connsiteY23" fmla="*/ 2931919 h 3140747"/>
                <a:gd name="connsiteX24" fmla="*/ 924322 w 4575449"/>
                <a:gd name="connsiteY24" fmla="*/ 2931921 h 3140747"/>
                <a:gd name="connsiteX25" fmla="*/ 795201 w 4575449"/>
                <a:gd name="connsiteY25" fmla="*/ 2931920 h 3140747"/>
                <a:gd name="connsiteX26" fmla="*/ 598091 w 4575449"/>
                <a:gd name="connsiteY26" fmla="*/ 2898465 h 3140747"/>
                <a:gd name="connsiteX27" fmla="*/ 0 w 4575449"/>
                <a:gd name="connsiteY27" fmla="*/ 3140747 h 3140747"/>
                <a:gd name="connsiteX28" fmla="*/ 107553 w 4575449"/>
                <a:gd name="connsiteY28" fmla="*/ 3029888 h 3140747"/>
                <a:gd name="connsiteX29" fmla="*/ 167084 w 4575449"/>
                <a:gd name="connsiteY29" fmla="*/ 2986878 h 3140747"/>
                <a:gd name="connsiteX30" fmla="*/ 226615 w 4575449"/>
                <a:gd name="connsiteY30" fmla="*/ 2958204 h 3140747"/>
                <a:gd name="connsiteX31" fmla="*/ 267095 w 4575449"/>
                <a:gd name="connsiteY31" fmla="*/ 2929529 h 3140747"/>
                <a:gd name="connsiteX32" fmla="*/ 312339 w 4575449"/>
                <a:gd name="connsiteY32" fmla="*/ 2912803 h 3140747"/>
                <a:gd name="connsiteX33" fmla="*/ 364727 w 4575449"/>
                <a:gd name="connsiteY33" fmla="*/ 2891297 h 3140747"/>
                <a:gd name="connsiteX34" fmla="*/ 409969 w 4575449"/>
                <a:gd name="connsiteY34" fmla="*/ 2876959 h 3140747"/>
                <a:gd name="connsiteX35" fmla="*/ 467119 w 4575449"/>
                <a:gd name="connsiteY35" fmla="*/ 2855454 h 3140747"/>
                <a:gd name="connsiteX36" fmla="*/ 545701 w 4575449"/>
                <a:gd name="connsiteY36" fmla="*/ 2838727 h 3140747"/>
                <a:gd name="connsiteX37" fmla="*/ 619519 w 4575449"/>
                <a:gd name="connsiteY37" fmla="*/ 2831559 h 3140747"/>
                <a:gd name="connsiteX38" fmla="*/ 695719 w 4575449"/>
                <a:gd name="connsiteY38" fmla="*/ 2822001 h 3140747"/>
                <a:gd name="connsiteX39" fmla="*/ 755250 w 4575449"/>
                <a:gd name="connsiteY39" fmla="*/ 2822001 h 3140747"/>
                <a:gd name="connsiteX40" fmla="*/ 910031 w 4575449"/>
                <a:gd name="connsiteY40" fmla="*/ 2831559 h 3140747"/>
                <a:gd name="connsiteX41" fmla="*/ 1133867 w 4575449"/>
                <a:gd name="connsiteY41" fmla="*/ 2833949 h 3140747"/>
                <a:gd name="connsiteX42" fmla="*/ 1361619 w 4575449"/>
                <a:gd name="connsiteY42" fmla="*/ 2806135 h 3140747"/>
                <a:gd name="connsiteX43" fmla="*/ 1564872 w 4575449"/>
                <a:gd name="connsiteY43" fmla="*/ 2706706 h 3140747"/>
                <a:gd name="connsiteX44" fmla="*/ 1689226 w 4575449"/>
                <a:gd name="connsiteY44" fmla="*/ 2632767 h 3140747"/>
                <a:gd name="connsiteX45" fmla="*/ 1751532 w 4575449"/>
                <a:gd name="connsiteY45" fmla="*/ 2561911 h 3140747"/>
                <a:gd name="connsiteX46" fmla="*/ 1861734 w 4575449"/>
                <a:gd name="connsiteY46" fmla="*/ 2472733 h 3140747"/>
                <a:gd name="connsiteX47" fmla="*/ 1976033 w 4575449"/>
                <a:gd name="connsiteY47" fmla="*/ 2399443 h 3140747"/>
                <a:gd name="connsiteX48" fmla="*/ 2204633 w 4575449"/>
                <a:gd name="connsiteY48" fmla="*/ 2185947 h 3140747"/>
                <a:gd name="connsiteX49" fmla="*/ 3864476 w 4575449"/>
                <a:gd name="connsiteY49" fmla="*/ 690563 h 3140747"/>
                <a:gd name="connsiteX50" fmla="*/ 4031163 w 4575449"/>
                <a:gd name="connsiteY50" fmla="*/ 530679 h 3140747"/>
                <a:gd name="connsiteX51" fmla="*/ 4174416 w 4575449"/>
                <a:gd name="connsiteY51" fmla="*/ 394607 h 3140747"/>
                <a:gd name="connsiteX52" fmla="*/ 4307086 w 4575449"/>
                <a:gd name="connsiteY52" fmla="*/ 254373 h 3140747"/>
                <a:gd name="connsiteX53" fmla="*/ 4374744 w 4575449"/>
                <a:gd name="connsiteY53" fmla="*/ 166688 h 3140747"/>
                <a:gd name="connsiteX54" fmla="*/ 4423686 w 4575449"/>
                <a:gd name="connsiteY54" fmla="*/ 81957 h 3140747"/>
                <a:gd name="connsiteX55" fmla="*/ 4466592 w 4575449"/>
                <a:gd name="connsiteY55"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69629 w 4575449"/>
                <a:gd name="connsiteY15" fmla="*/ 2879349 h 3140747"/>
                <a:gd name="connsiteX16" fmla="*/ 1417240 w 4575449"/>
                <a:gd name="connsiteY16" fmla="*/ 2903244 h 3140747"/>
                <a:gd name="connsiteX17" fmla="*/ 1391042 w 4575449"/>
                <a:gd name="connsiteY17" fmla="*/ 2908023 h 3140747"/>
                <a:gd name="connsiteX18" fmla="*/ 1341041 w 4575449"/>
                <a:gd name="connsiteY18" fmla="*/ 2917582 h 3140747"/>
                <a:gd name="connsiteX19" fmla="*/ 1310081 w 4575449"/>
                <a:gd name="connsiteY19" fmla="*/ 2929531 h 3140747"/>
                <a:gd name="connsiteX20" fmla="*/ 1238647 w 4575449"/>
                <a:gd name="connsiteY20" fmla="*/ 2939089 h 3140747"/>
                <a:gd name="connsiteX21" fmla="*/ 1157685 w 4575449"/>
                <a:gd name="connsiteY21" fmla="*/ 2939087 h 3140747"/>
                <a:gd name="connsiteX22" fmla="*/ 1088624 w 4575449"/>
                <a:gd name="connsiteY22" fmla="*/ 2934308 h 3140747"/>
                <a:gd name="connsiteX23" fmla="*/ 1031479 w 4575449"/>
                <a:gd name="connsiteY23" fmla="*/ 2931919 h 3140747"/>
                <a:gd name="connsiteX24" fmla="*/ 924322 w 4575449"/>
                <a:gd name="connsiteY24" fmla="*/ 2931921 h 3140747"/>
                <a:gd name="connsiteX25" fmla="*/ 795201 w 4575449"/>
                <a:gd name="connsiteY25" fmla="*/ 2931920 h 3140747"/>
                <a:gd name="connsiteX26" fmla="*/ 598091 w 4575449"/>
                <a:gd name="connsiteY26" fmla="*/ 2898465 h 3140747"/>
                <a:gd name="connsiteX27" fmla="*/ 0 w 4575449"/>
                <a:gd name="connsiteY27" fmla="*/ 3140747 h 3140747"/>
                <a:gd name="connsiteX28" fmla="*/ 107553 w 4575449"/>
                <a:gd name="connsiteY28" fmla="*/ 3029888 h 3140747"/>
                <a:gd name="connsiteX29" fmla="*/ 167084 w 4575449"/>
                <a:gd name="connsiteY29" fmla="*/ 2986878 h 3140747"/>
                <a:gd name="connsiteX30" fmla="*/ 226615 w 4575449"/>
                <a:gd name="connsiteY30" fmla="*/ 2958204 h 3140747"/>
                <a:gd name="connsiteX31" fmla="*/ 267095 w 4575449"/>
                <a:gd name="connsiteY31" fmla="*/ 2929529 h 3140747"/>
                <a:gd name="connsiteX32" fmla="*/ 312339 w 4575449"/>
                <a:gd name="connsiteY32" fmla="*/ 2912803 h 3140747"/>
                <a:gd name="connsiteX33" fmla="*/ 364727 w 4575449"/>
                <a:gd name="connsiteY33" fmla="*/ 2891297 h 3140747"/>
                <a:gd name="connsiteX34" fmla="*/ 409969 w 4575449"/>
                <a:gd name="connsiteY34" fmla="*/ 2876959 h 3140747"/>
                <a:gd name="connsiteX35" fmla="*/ 467119 w 4575449"/>
                <a:gd name="connsiteY35" fmla="*/ 2855454 h 3140747"/>
                <a:gd name="connsiteX36" fmla="*/ 545701 w 4575449"/>
                <a:gd name="connsiteY36" fmla="*/ 2838727 h 3140747"/>
                <a:gd name="connsiteX37" fmla="*/ 619519 w 4575449"/>
                <a:gd name="connsiteY37" fmla="*/ 2831559 h 3140747"/>
                <a:gd name="connsiteX38" fmla="*/ 695719 w 4575449"/>
                <a:gd name="connsiteY38" fmla="*/ 2822001 h 3140747"/>
                <a:gd name="connsiteX39" fmla="*/ 755250 w 4575449"/>
                <a:gd name="connsiteY39" fmla="*/ 2822001 h 3140747"/>
                <a:gd name="connsiteX40" fmla="*/ 910031 w 4575449"/>
                <a:gd name="connsiteY40" fmla="*/ 2831559 h 3140747"/>
                <a:gd name="connsiteX41" fmla="*/ 1133867 w 4575449"/>
                <a:gd name="connsiteY41" fmla="*/ 2833949 h 3140747"/>
                <a:gd name="connsiteX42" fmla="*/ 1361619 w 4575449"/>
                <a:gd name="connsiteY42" fmla="*/ 2806135 h 3140747"/>
                <a:gd name="connsiteX43" fmla="*/ 1564872 w 4575449"/>
                <a:gd name="connsiteY43" fmla="*/ 2706706 h 3140747"/>
                <a:gd name="connsiteX44" fmla="*/ 1689226 w 4575449"/>
                <a:gd name="connsiteY44" fmla="*/ 2632767 h 3140747"/>
                <a:gd name="connsiteX45" fmla="*/ 1751532 w 4575449"/>
                <a:gd name="connsiteY45" fmla="*/ 2561911 h 3140747"/>
                <a:gd name="connsiteX46" fmla="*/ 1861734 w 4575449"/>
                <a:gd name="connsiteY46" fmla="*/ 2472733 h 3140747"/>
                <a:gd name="connsiteX47" fmla="*/ 1976033 w 4575449"/>
                <a:gd name="connsiteY47" fmla="*/ 2399443 h 3140747"/>
                <a:gd name="connsiteX48" fmla="*/ 2204633 w 4575449"/>
                <a:gd name="connsiteY48" fmla="*/ 2185947 h 3140747"/>
                <a:gd name="connsiteX49" fmla="*/ 3864476 w 4575449"/>
                <a:gd name="connsiteY49" fmla="*/ 690563 h 3140747"/>
                <a:gd name="connsiteX50" fmla="*/ 4031163 w 4575449"/>
                <a:gd name="connsiteY50" fmla="*/ 530679 h 3140747"/>
                <a:gd name="connsiteX51" fmla="*/ 4174416 w 4575449"/>
                <a:gd name="connsiteY51" fmla="*/ 394607 h 3140747"/>
                <a:gd name="connsiteX52" fmla="*/ 4307086 w 4575449"/>
                <a:gd name="connsiteY52" fmla="*/ 254373 h 3140747"/>
                <a:gd name="connsiteX53" fmla="*/ 4374744 w 4575449"/>
                <a:gd name="connsiteY53" fmla="*/ 166688 h 3140747"/>
                <a:gd name="connsiteX54" fmla="*/ 4423686 w 4575449"/>
                <a:gd name="connsiteY54" fmla="*/ 81957 h 3140747"/>
                <a:gd name="connsiteX55" fmla="*/ 4466592 w 4575449"/>
                <a:gd name="connsiteY55"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69629 w 4575449"/>
                <a:gd name="connsiteY15" fmla="*/ 2879349 h 3140747"/>
                <a:gd name="connsiteX16" fmla="*/ 1417240 w 4575449"/>
                <a:gd name="connsiteY16" fmla="*/ 2903244 h 3140747"/>
                <a:gd name="connsiteX17" fmla="*/ 1391042 w 4575449"/>
                <a:gd name="connsiteY17" fmla="*/ 2908023 h 3140747"/>
                <a:gd name="connsiteX18" fmla="*/ 1341041 w 4575449"/>
                <a:gd name="connsiteY18" fmla="*/ 2917582 h 3140747"/>
                <a:gd name="connsiteX19" fmla="*/ 1286269 w 4575449"/>
                <a:gd name="connsiteY19" fmla="*/ 2936699 h 3140747"/>
                <a:gd name="connsiteX20" fmla="*/ 1238647 w 4575449"/>
                <a:gd name="connsiteY20" fmla="*/ 2939089 h 3140747"/>
                <a:gd name="connsiteX21" fmla="*/ 1157685 w 4575449"/>
                <a:gd name="connsiteY21" fmla="*/ 2939087 h 3140747"/>
                <a:gd name="connsiteX22" fmla="*/ 1088624 w 4575449"/>
                <a:gd name="connsiteY22" fmla="*/ 2934308 h 3140747"/>
                <a:gd name="connsiteX23" fmla="*/ 1031479 w 4575449"/>
                <a:gd name="connsiteY23" fmla="*/ 2931919 h 3140747"/>
                <a:gd name="connsiteX24" fmla="*/ 924322 w 4575449"/>
                <a:gd name="connsiteY24" fmla="*/ 2931921 h 3140747"/>
                <a:gd name="connsiteX25" fmla="*/ 795201 w 4575449"/>
                <a:gd name="connsiteY25" fmla="*/ 2931920 h 3140747"/>
                <a:gd name="connsiteX26" fmla="*/ 598091 w 4575449"/>
                <a:gd name="connsiteY26" fmla="*/ 2898465 h 3140747"/>
                <a:gd name="connsiteX27" fmla="*/ 0 w 4575449"/>
                <a:gd name="connsiteY27" fmla="*/ 3140747 h 3140747"/>
                <a:gd name="connsiteX28" fmla="*/ 107553 w 4575449"/>
                <a:gd name="connsiteY28" fmla="*/ 3029888 h 3140747"/>
                <a:gd name="connsiteX29" fmla="*/ 167084 w 4575449"/>
                <a:gd name="connsiteY29" fmla="*/ 2986878 h 3140747"/>
                <a:gd name="connsiteX30" fmla="*/ 226615 w 4575449"/>
                <a:gd name="connsiteY30" fmla="*/ 2958204 h 3140747"/>
                <a:gd name="connsiteX31" fmla="*/ 267095 w 4575449"/>
                <a:gd name="connsiteY31" fmla="*/ 2929529 h 3140747"/>
                <a:gd name="connsiteX32" fmla="*/ 312339 w 4575449"/>
                <a:gd name="connsiteY32" fmla="*/ 2912803 h 3140747"/>
                <a:gd name="connsiteX33" fmla="*/ 364727 w 4575449"/>
                <a:gd name="connsiteY33" fmla="*/ 2891297 h 3140747"/>
                <a:gd name="connsiteX34" fmla="*/ 409969 w 4575449"/>
                <a:gd name="connsiteY34" fmla="*/ 2876959 h 3140747"/>
                <a:gd name="connsiteX35" fmla="*/ 467119 w 4575449"/>
                <a:gd name="connsiteY35" fmla="*/ 2855454 h 3140747"/>
                <a:gd name="connsiteX36" fmla="*/ 545701 w 4575449"/>
                <a:gd name="connsiteY36" fmla="*/ 2838727 h 3140747"/>
                <a:gd name="connsiteX37" fmla="*/ 619519 w 4575449"/>
                <a:gd name="connsiteY37" fmla="*/ 2831559 h 3140747"/>
                <a:gd name="connsiteX38" fmla="*/ 695719 w 4575449"/>
                <a:gd name="connsiteY38" fmla="*/ 2822001 h 3140747"/>
                <a:gd name="connsiteX39" fmla="*/ 755250 w 4575449"/>
                <a:gd name="connsiteY39" fmla="*/ 2822001 h 3140747"/>
                <a:gd name="connsiteX40" fmla="*/ 910031 w 4575449"/>
                <a:gd name="connsiteY40" fmla="*/ 2831559 h 3140747"/>
                <a:gd name="connsiteX41" fmla="*/ 1133867 w 4575449"/>
                <a:gd name="connsiteY41" fmla="*/ 2833949 h 3140747"/>
                <a:gd name="connsiteX42" fmla="*/ 1361619 w 4575449"/>
                <a:gd name="connsiteY42" fmla="*/ 2806135 h 3140747"/>
                <a:gd name="connsiteX43" fmla="*/ 1564872 w 4575449"/>
                <a:gd name="connsiteY43" fmla="*/ 2706706 h 3140747"/>
                <a:gd name="connsiteX44" fmla="*/ 1689226 w 4575449"/>
                <a:gd name="connsiteY44" fmla="*/ 2632767 h 3140747"/>
                <a:gd name="connsiteX45" fmla="*/ 1751532 w 4575449"/>
                <a:gd name="connsiteY45" fmla="*/ 2561911 h 3140747"/>
                <a:gd name="connsiteX46" fmla="*/ 1861734 w 4575449"/>
                <a:gd name="connsiteY46" fmla="*/ 2472733 h 3140747"/>
                <a:gd name="connsiteX47" fmla="*/ 1976033 w 4575449"/>
                <a:gd name="connsiteY47" fmla="*/ 2399443 h 3140747"/>
                <a:gd name="connsiteX48" fmla="*/ 2204633 w 4575449"/>
                <a:gd name="connsiteY48" fmla="*/ 2185947 h 3140747"/>
                <a:gd name="connsiteX49" fmla="*/ 3864476 w 4575449"/>
                <a:gd name="connsiteY49" fmla="*/ 690563 h 3140747"/>
                <a:gd name="connsiteX50" fmla="*/ 4031163 w 4575449"/>
                <a:gd name="connsiteY50" fmla="*/ 530679 h 3140747"/>
                <a:gd name="connsiteX51" fmla="*/ 4174416 w 4575449"/>
                <a:gd name="connsiteY51" fmla="*/ 394607 h 3140747"/>
                <a:gd name="connsiteX52" fmla="*/ 4307086 w 4575449"/>
                <a:gd name="connsiteY52" fmla="*/ 254373 h 3140747"/>
                <a:gd name="connsiteX53" fmla="*/ 4374744 w 4575449"/>
                <a:gd name="connsiteY53" fmla="*/ 166688 h 3140747"/>
                <a:gd name="connsiteX54" fmla="*/ 4423686 w 4575449"/>
                <a:gd name="connsiteY54" fmla="*/ 81957 h 3140747"/>
                <a:gd name="connsiteX55" fmla="*/ 4466592 w 4575449"/>
                <a:gd name="connsiteY55"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69629 w 4575449"/>
                <a:gd name="connsiteY15" fmla="*/ 2879349 h 3140747"/>
                <a:gd name="connsiteX16" fmla="*/ 1417240 w 4575449"/>
                <a:gd name="connsiteY16" fmla="*/ 2903244 h 3140747"/>
                <a:gd name="connsiteX17" fmla="*/ 1391042 w 4575449"/>
                <a:gd name="connsiteY17" fmla="*/ 2908023 h 3140747"/>
                <a:gd name="connsiteX18" fmla="*/ 1341041 w 4575449"/>
                <a:gd name="connsiteY18" fmla="*/ 2917582 h 3140747"/>
                <a:gd name="connsiteX19" fmla="*/ 1286269 w 4575449"/>
                <a:gd name="connsiteY19" fmla="*/ 2936699 h 3140747"/>
                <a:gd name="connsiteX20" fmla="*/ 1238647 w 4575449"/>
                <a:gd name="connsiteY20" fmla="*/ 2939089 h 3140747"/>
                <a:gd name="connsiteX21" fmla="*/ 1157685 w 4575449"/>
                <a:gd name="connsiteY21" fmla="*/ 2939087 h 3140747"/>
                <a:gd name="connsiteX22" fmla="*/ 1088624 w 4575449"/>
                <a:gd name="connsiteY22" fmla="*/ 2934308 h 3140747"/>
                <a:gd name="connsiteX23" fmla="*/ 1031479 w 4575449"/>
                <a:gd name="connsiteY23" fmla="*/ 2931919 h 3140747"/>
                <a:gd name="connsiteX24" fmla="*/ 924322 w 4575449"/>
                <a:gd name="connsiteY24" fmla="*/ 2931921 h 3140747"/>
                <a:gd name="connsiteX25" fmla="*/ 795201 w 4575449"/>
                <a:gd name="connsiteY25" fmla="*/ 2931920 h 3140747"/>
                <a:gd name="connsiteX26" fmla="*/ 598091 w 4575449"/>
                <a:gd name="connsiteY26" fmla="*/ 2898465 h 3140747"/>
                <a:gd name="connsiteX27" fmla="*/ 0 w 4575449"/>
                <a:gd name="connsiteY27" fmla="*/ 3140747 h 3140747"/>
                <a:gd name="connsiteX28" fmla="*/ 107553 w 4575449"/>
                <a:gd name="connsiteY28" fmla="*/ 3029888 h 3140747"/>
                <a:gd name="connsiteX29" fmla="*/ 167084 w 4575449"/>
                <a:gd name="connsiteY29" fmla="*/ 2986878 h 3140747"/>
                <a:gd name="connsiteX30" fmla="*/ 226615 w 4575449"/>
                <a:gd name="connsiteY30" fmla="*/ 2958204 h 3140747"/>
                <a:gd name="connsiteX31" fmla="*/ 267095 w 4575449"/>
                <a:gd name="connsiteY31" fmla="*/ 2929529 h 3140747"/>
                <a:gd name="connsiteX32" fmla="*/ 312339 w 4575449"/>
                <a:gd name="connsiteY32" fmla="*/ 2912803 h 3140747"/>
                <a:gd name="connsiteX33" fmla="*/ 364727 w 4575449"/>
                <a:gd name="connsiteY33" fmla="*/ 2891297 h 3140747"/>
                <a:gd name="connsiteX34" fmla="*/ 409969 w 4575449"/>
                <a:gd name="connsiteY34" fmla="*/ 2876959 h 3140747"/>
                <a:gd name="connsiteX35" fmla="*/ 467119 w 4575449"/>
                <a:gd name="connsiteY35" fmla="*/ 2855454 h 3140747"/>
                <a:gd name="connsiteX36" fmla="*/ 545701 w 4575449"/>
                <a:gd name="connsiteY36" fmla="*/ 2838727 h 3140747"/>
                <a:gd name="connsiteX37" fmla="*/ 619519 w 4575449"/>
                <a:gd name="connsiteY37" fmla="*/ 2831559 h 3140747"/>
                <a:gd name="connsiteX38" fmla="*/ 695719 w 4575449"/>
                <a:gd name="connsiteY38" fmla="*/ 2822001 h 3140747"/>
                <a:gd name="connsiteX39" fmla="*/ 755250 w 4575449"/>
                <a:gd name="connsiteY39" fmla="*/ 2822001 h 3140747"/>
                <a:gd name="connsiteX40" fmla="*/ 910031 w 4575449"/>
                <a:gd name="connsiteY40" fmla="*/ 2831559 h 3140747"/>
                <a:gd name="connsiteX41" fmla="*/ 1133867 w 4575449"/>
                <a:gd name="connsiteY41" fmla="*/ 2833949 h 3140747"/>
                <a:gd name="connsiteX42" fmla="*/ 1361619 w 4575449"/>
                <a:gd name="connsiteY42" fmla="*/ 2806135 h 3140747"/>
                <a:gd name="connsiteX43" fmla="*/ 1564872 w 4575449"/>
                <a:gd name="connsiteY43" fmla="*/ 2706706 h 3140747"/>
                <a:gd name="connsiteX44" fmla="*/ 1689226 w 4575449"/>
                <a:gd name="connsiteY44" fmla="*/ 2632767 h 3140747"/>
                <a:gd name="connsiteX45" fmla="*/ 1751532 w 4575449"/>
                <a:gd name="connsiteY45" fmla="*/ 2561911 h 3140747"/>
                <a:gd name="connsiteX46" fmla="*/ 1861734 w 4575449"/>
                <a:gd name="connsiteY46" fmla="*/ 2472733 h 3140747"/>
                <a:gd name="connsiteX47" fmla="*/ 1976033 w 4575449"/>
                <a:gd name="connsiteY47" fmla="*/ 2399443 h 3140747"/>
                <a:gd name="connsiteX48" fmla="*/ 2204633 w 4575449"/>
                <a:gd name="connsiteY48" fmla="*/ 2185947 h 3140747"/>
                <a:gd name="connsiteX49" fmla="*/ 3864476 w 4575449"/>
                <a:gd name="connsiteY49" fmla="*/ 690563 h 3140747"/>
                <a:gd name="connsiteX50" fmla="*/ 4031163 w 4575449"/>
                <a:gd name="connsiteY50" fmla="*/ 530679 h 3140747"/>
                <a:gd name="connsiteX51" fmla="*/ 4174416 w 4575449"/>
                <a:gd name="connsiteY51" fmla="*/ 394607 h 3140747"/>
                <a:gd name="connsiteX52" fmla="*/ 4307086 w 4575449"/>
                <a:gd name="connsiteY52" fmla="*/ 254373 h 3140747"/>
                <a:gd name="connsiteX53" fmla="*/ 4374744 w 4575449"/>
                <a:gd name="connsiteY53" fmla="*/ 166688 h 3140747"/>
                <a:gd name="connsiteX54" fmla="*/ 4423686 w 4575449"/>
                <a:gd name="connsiteY54" fmla="*/ 81957 h 3140747"/>
                <a:gd name="connsiteX55" fmla="*/ 4466592 w 4575449"/>
                <a:gd name="connsiteY55"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69629 w 4575449"/>
                <a:gd name="connsiteY15" fmla="*/ 2879349 h 3140747"/>
                <a:gd name="connsiteX16" fmla="*/ 1417240 w 4575449"/>
                <a:gd name="connsiteY16" fmla="*/ 2903244 h 3140747"/>
                <a:gd name="connsiteX17" fmla="*/ 1391042 w 4575449"/>
                <a:gd name="connsiteY17" fmla="*/ 2908023 h 3140747"/>
                <a:gd name="connsiteX18" fmla="*/ 1341041 w 4575449"/>
                <a:gd name="connsiteY18" fmla="*/ 2917582 h 3140747"/>
                <a:gd name="connsiteX19" fmla="*/ 1286269 w 4575449"/>
                <a:gd name="connsiteY19" fmla="*/ 2936699 h 3140747"/>
                <a:gd name="connsiteX20" fmla="*/ 1238647 w 4575449"/>
                <a:gd name="connsiteY20" fmla="*/ 2939089 h 3140747"/>
                <a:gd name="connsiteX21" fmla="*/ 1157685 w 4575449"/>
                <a:gd name="connsiteY21" fmla="*/ 2939087 h 3140747"/>
                <a:gd name="connsiteX22" fmla="*/ 1088624 w 4575449"/>
                <a:gd name="connsiteY22" fmla="*/ 2934308 h 3140747"/>
                <a:gd name="connsiteX23" fmla="*/ 1031479 w 4575449"/>
                <a:gd name="connsiteY23" fmla="*/ 2931919 h 3140747"/>
                <a:gd name="connsiteX24" fmla="*/ 924322 w 4575449"/>
                <a:gd name="connsiteY24" fmla="*/ 2931921 h 3140747"/>
                <a:gd name="connsiteX25" fmla="*/ 795201 w 4575449"/>
                <a:gd name="connsiteY25" fmla="*/ 2931920 h 3140747"/>
                <a:gd name="connsiteX26" fmla="*/ 598091 w 4575449"/>
                <a:gd name="connsiteY26" fmla="*/ 2898465 h 3140747"/>
                <a:gd name="connsiteX27" fmla="*/ 0 w 4575449"/>
                <a:gd name="connsiteY27" fmla="*/ 3140747 h 3140747"/>
                <a:gd name="connsiteX28" fmla="*/ 107553 w 4575449"/>
                <a:gd name="connsiteY28" fmla="*/ 3029888 h 3140747"/>
                <a:gd name="connsiteX29" fmla="*/ 167084 w 4575449"/>
                <a:gd name="connsiteY29" fmla="*/ 2986878 h 3140747"/>
                <a:gd name="connsiteX30" fmla="*/ 226615 w 4575449"/>
                <a:gd name="connsiteY30" fmla="*/ 2958204 h 3140747"/>
                <a:gd name="connsiteX31" fmla="*/ 267095 w 4575449"/>
                <a:gd name="connsiteY31" fmla="*/ 2929529 h 3140747"/>
                <a:gd name="connsiteX32" fmla="*/ 312339 w 4575449"/>
                <a:gd name="connsiteY32" fmla="*/ 2912803 h 3140747"/>
                <a:gd name="connsiteX33" fmla="*/ 364727 w 4575449"/>
                <a:gd name="connsiteY33" fmla="*/ 2891297 h 3140747"/>
                <a:gd name="connsiteX34" fmla="*/ 409969 w 4575449"/>
                <a:gd name="connsiteY34" fmla="*/ 2876959 h 3140747"/>
                <a:gd name="connsiteX35" fmla="*/ 467119 w 4575449"/>
                <a:gd name="connsiteY35" fmla="*/ 2855454 h 3140747"/>
                <a:gd name="connsiteX36" fmla="*/ 545701 w 4575449"/>
                <a:gd name="connsiteY36" fmla="*/ 2838727 h 3140747"/>
                <a:gd name="connsiteX37" fmla="*/ 619519 w 4575449"/>
                <a:gd name="connsiteY37" fmla="*/ 2831559 h 3140747"/>
                <a:gd name="connsiteX38" fmla="*/ 695719 w 4575449"/>
                <a:gd name="connsiteY38" fmla="*/ 2822001 h 3140747"/>
                <a:gd name="connsiteX39" fmla="*/ 755250 w 4575449"/>
                <a:gd name="connsiteY39" fmla="*/ 2822001 h 3140747"/>
                <a:gd name="connsiteX40" fmla="*/ 910031 w 4575449"/>
                <a:gd name="connsiteY40" fmla="*/ 2831559 h 3140747"/>
                <a:gd name="connsiteX41" fmla="*/ 1133867 w 4575449"/>
                <a:gd name="connsiteY41" fmla="*/ 2833949 h 3140747"/>
                <a:gd name="connsiteX42" fmla="*/ 1361619 w 4575449"/>
                <a:gd name="connsiteY42" fmla="*/ 2806135 h 3140747"/>
                <a:gd name="connsiteX43" fmla="*/ 1564872 w 4575449"/>
                <a:gd name="connsiteY43" fmla="*/ 2706706 h 3140747"/>
                <a:gd name="connsiteX44" fmla="*/ 1689226 w 4575449"/>
                <a:gd name="connsiteY44" fmla="*/ 2632767 h 3140747"/>
                <a:gd name="connsiteX45" fmla="*/ 1751532 w 4575449"/>
                <a:gd name="connsiteY45" fmla="*/ 2561911 h 3140747"/>
                <a:gd name="connsiteX46" fmla="*/ 1861734 w 4575449"/>
                <a:gd name="connsiteY46" fmla="*/ 2472733 h 3140747"/>
                <a:gd name="connsiteX47" fmla="*/ 1976033 w 4575449"/>
                <a:gd name="connsiteY47" fmla="*/ 2399443 h 3140747"/>
                <a:gd name="connsiteX48" fmla="*/ 2204633 w 4575449"/>
                <a:gd name="connsiteY48" fmla="*/ 2185947 h 3140747"/>
                <a:gd name="connsiteX49" fmla="*/ 3864476 w 4575449"/>
                <a:gd name="connsiteY49" fmla="*/ 690563 h 3140747"/>
                <a:gd name="connsiteX50" fmla="*/ 4031163 w 4575449"/>
                <a:gd name="connsiteY50" fmla="*/ 530679 h 3140747"/>
                <a:gd name="connsiteX51" fmla="*/ 4174416 w 4575449"/>
                <a:gd name="connsiteY51" fmla="*/ 394607 h 3140747"/>
                <a:gd name="connsiteX52" fmla="*/ 4307086 w 4575449"/>
                <a:gd name="connsiteY52" fmla="*/ 254373 h 3140747"/>
                <a:gd name="connsiteX53" fmla="*/ 4374744 w 4575449"/>
                <a:gd name="connsiteY53" fmla="*/ 166688 h 3140747"/>
                <a:gd name="connsiteX54" fmla="*/ 4423686 w 4575449"/>
                <a:gd name="connsiteY54" fmla="*/ 81957 h 3140747"/>
                <a:gd name="connsiteX55" fmla="*/ 4466592 w 4575449"/>
                <a:gd name="connsiteY55"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69629 w 4575449"/>
                <a:gd name="connsiteY15" fmla="*/ 2879349 h 3140747"/>
                <a:gd name="connsiteX16" fmla="*/ 1417240 w 4575449"/>
                <a:gd name="connsiteY16" fmla="*/ 2903244 h 3140747"/>
                <a:gd name="connsiteX17" fmla="*/ 1391042 w 4575449"/>
                <a:gd name="connsiteY17" fmla="*/ 2908023 h 3140747"/>
                <a:gd name="connsiteX18" fmla="*/ 1338660 w 4575449"/>
                <a:gd name="connsiteY18" fmla="*/ 2917582 h 3140747"/>
                <a:gd name="connsiteX19" fmla="*/ 1286269 w 4575449"/>
                <a:gd name="connsiteY19" fmla="*/ 2936699 h 3140747"/>
                <a:gd name="connsiteX20" fmla="*/ 1238647 w 4575449"/>
                <a:gd name="connsiteY20" fmla="*/ 2939089 h 3140747"/>
                <a:gd name="connsiteX21" fmla="*/ 1157685 w 4575449"/>
                <a:gd name="connsiteY21" fmla="*/ 2939087 h 3140747"/>
                <a:gd name="connsiteX22" fmla="*/ 1088624 w 4575449"/>
                <a:gd name="connsiteY22" fmla="*/ 2934308 h 3140747"/>
                <a:gd name="connsiteX23" fmla="*/ 1031479 w 4575449"/>
                <a:gd name="connsiteY23" fmla="*/ 2931919 h 3140747"/>
                <a:gd name="connsiteX24" fmla="*/ 924322 w 4575449"/>
                <a:gd name="connsiteY24" fmla="*/ 2931921 h 3140747"/>
                <a:gd name="connsiteX25" fmla="*/ 795201 w 4575449"/>
                <a:gd name="connsiteY25" fmla="*/ 2931920 h 3140747"/>
                <a:gd name="connsiteX26" fmla="*/ 598091 w 4575449"/>
                <a:gd name="connsiteY26" fmla="*/ 2898465 h 3140747"/>
                <a:gd name="connsiteX27" fmla="*/ 0 w 4575449"/>
                <a:gd name="connsiteY27" fmla="*/ 3140747 h 3140747"/>
                <a:gd name="connsiteX28" fmla="*/ 107553 w 4575449"/>
                <a:gd name="connsiteY28" fmla="*/ 3029888 h 3140747"/>
                <a:gd name="connsiteX29" fmla="*/ 167084 w 4575449"/>
                <a:gd name="connsiteY29" fmla="*/ 2986878 h 3140747"/>
                <a:gd name="connsiteX30" fmla="*/ 226615 w 4575449"/>
                <a:gd name="connsiteY30" fmla="*/ 2958204 h 3140747"/>
                <a:gd name="connsiteX31" fmla="*/ 267095 w 4575449"/>
                <a:gd name="connsiteY31" fmla="*/ 2929529 h 3140747"/>
                <a:gd name="connsiteX32" fmla="*/ 312339 w 4575449"/>
                <a:gd name="connsiteY32" fmla="*/ 2912803 h 3140747"/>
                <a:gd name="connsiteX33" fmla="*/ 364727 w 4575449"/>
                <a:gd name="connsiteY33" fmla="*/ 2891297 h 3140747"/>
                <a:gd name="connsiteX34" fmla="*/ 409969 w 4575449"/>
                <a:gd name="connsiteY34" fmla="*/ 2876959 h 3140747"/>
                <a:gd name="connsiteX35" fmla="*/ 467119 w 4575449"/>
                <a:gd name="connsiteY35" fmla="*/ 2855454 h 3140747"/>
                <a:gd name="connsiteX36" fmla="*/ 545701 w 4575449"/>
                <a:gd name="connsiteY36" fmla="*/ 2838727 h 3140747"/>
                <a:gd name="connsiteX37" fmla="*/ 619519 w 4575449"/>
                <a:gd name="connsiteY37" fmla="*/ 2831559 h 3140747"/>
                <a:gd name="connsiteX38" fmla="*/ 695719 w 4575449"/>
                <a:gd name="connsiteY38" fmla="*/ 2822001 h 3140747"/>
                <a:gd name="connsiteX39" fmla="*/ 755250 w 4575449"/>
                <a:gd name="connsiteY39" fmla="*/ 2822001 h 3140747"/>
                <a:gd name="connsiteX40" fmla="*/ 910031 w 4575449"/>
                <a:gd name="connsiteY40" fmla="*/ 2831559 h 3140747"/>
                <a:gd name="connsiteX41" fmla="*/ 1133867 w 4575449"/>
                <a:gd name="connsiteY41" fmla="*/ 2833949 h 3140747"/>
                <a:gd name="connsiteX42" fmla="*/ 1361619 w 4575449"/>
                <a:gd name="connsiteY42" fmla="*/ 2806135 h 3140747"/>
                <a:gd name="connsiteX43" fmla="*/ 1564872 w 4575449"/>
                <a:gd name="connsiteY43" fmla="*/ 2706706 h 3140747"/>
                <a:gd name="connsiteX44" fmla="*/ 1689226 w 4575449"/>
                <a:gd name="connsiteY44" fmla="*/ 2632767 h 3140747"/>
                <a:gd name="connsiteX45" fmla="*/ 1751532 w 4575449"/>
                <a:gd name="connsiteY45" fmla="*/ 2561911 h 3140747"/>
                <a:gd name="connsiteX46" fmla="*/ 1861734 w 4575449"/>
                <a:gd name="connsiteY46" fmla="*/ 2472733 h 3140747"/>
                <a:gd name="connsiteX47" fmla="*/ 1976033 w 4575449"/>
                <a:gd name="connsiteY47" fmla="*/ 2399443 h 3140747"/>
                <a:gd name="connsiteX48" fmla="*/ 2204633 w 4575449"/>
                <a:gd name="connsiteY48" fmla="*/ 2185947 h 3140747"/>
                <a:gd name="connsiteX49" fmla="*/ 3864476 w 4575449"/>
                <a:gd name="connsiteY49" fmla="*/ 690563 h 3140747"/>
                <a:gd name="connsiteX50" fmla="*/ 4031163 w 4575449"/>
                <a:gd name="connsiteY50" fmla="*/ 530679 h 3140747"/>
                <a:gd name="connsiteX51" fmla="*/ 4174416 w 4575449"/>
                <a:gd name="connsiteY51" fmla="*/ 394607 h 3140747"/>
                <a:gd name="connsiteX52" fmla="*/ 4307086 w 4575449"/>
                <a:gd name="connsiteY52" fmla="*/ 254373 h 3140747"/>
                <a:gd name="connsiteX53" fmla="*/ 4374744 w 4575449"/>
                <a:gd name="connsiteY53" fmla="*/ 166688 h 3140747"/>
                <a:gd name="connsiteX54" fmla="*/ 4423686 w 4575449"/>
                <a:gd name="connsiteY54" fmla="*/ 81957 h 3140747"/>
                <a:gd name="connsiteX55" fmla="*/ 4466592 w 4575449"/>
                <a:gd name="connsiteY55"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69629 w 4575449"/>
                <a:gd name="connsiteY15" fmla="*/ 2879349 h 3140747"/>
                <a:gd name="connsiteX16" fmla="*/ 1417240 w 4575449"/>
                <a:gd name="connsiteY16" fmla="*/ 2903244 h 3140747"/>
                <a:gd name="connsiteX17" fmla="*/ 1391042 w 4575449"/>
                <a:gd name="connsiteY17" fmla="*/ 2908023 h 3140747"/>
                <a:gd name="connsiteX18" fmla="*/ 1338660 w 4575449"/>
                <a:gd name="connsiteY18" fmla="*/ 2917582 h 3140747"/>
                <a:gd name="connsiteX19" fmla="*/ 1286269 w 4575449"/>
                <a:gd name="connsiteY19" fmla="*/ 2936699 h 3140747"/>
                <a:gd name="connsiteX20" fmla="*/ 1238647 w 4575449"/>
                <a:gd name="connsiteY20" fmla="*/ 2939089 h 3140747"/>
                <a:gd name="connsiteX21" fmla="*/ 1157685 w 4575449"/>
                <a:gd name="connsiteY21" fmla="*/ 2939087 h 3140747"/>
                <a:gd name="connsiteX22" fmla="*/ 1088624 w 4575449"/>
                <a:gd name="connsiteY22" fmla="*/ 2934308 h 3140747"/>
                <a:gd name="connsiteX23" fmla="*/ 1031479 w 4575449"/>
                <a:gd name="connsiteY23" fmla="*/ 2931919 h 3140747"/>
                <a:gd name="connsiteX24" fmla="*/ 924322 w 4575449"/>
                <a:gd name="connsiteY24" fmla="*/ 2931921 h 3140747"/>
                <a:gd name="connsiteX25" fmla="*/ 795201 w 4575449"/>
                <a:gd name="connsiteY25" fmla="*/ 2931920 h 3140747"/>
                <a:gd name="connsiteX26" fmla="*/ 598091 w 4575449"/>
                <a:gd name="connsiteY26" fmla="*/ 2898465 h 3140747"/>
                <a:gd name="connsiteX27" fmla="*/ 0 w 4575449"/>
                <a:gd name="connsiteY27" fmla="*/ 3140747 h 3140747"/>
                <a:gd name="connsiteX28" fmla="*/ 107553 w 4575449"/>
                <a:gd name="connsiteY28" fmla="*/ 3029888 h 3140747"/>
                <a:gd name="connsiteX29" fmla="*/ 167084 w 4575449"/>
                <a:gd name="connsiteY29" fmla="*/ 2986878 h 3140747"/>
                <a:gd name="connsiteX30" fmla="*/ 226615 w 4575449"/>
                <a:gd name="connsiteY30" fmla="*/ 2958204 h 3140747"/>
                <a:gd name="connsiteX31" fmla="*/ 267095 w 4575449"/>
                <a:gd name="connsiteY31" fmla="*/ 2929529 h 3140747"/>
                <a:gd name="connsiteX32" fmla="*/ 312339 w 4575449"/>
                <a:gd name="connsiteY32" fmla="*/ 2912803 h 3140747"/>
                <a:gd name="connsiteX33" fmla="*/ 364727 w 4575449"/>
                <a:gd name="connsiteY33" fmla="*/ 2891297 h 3140747"/>
                <a:gd name="connsiteX34" fmla="*/ 409969 w 4575449"/>
                <a:gd name="connsiteY34" fmla="*/ 2876959 h 3140747"/>
                <a:gd name="connsiteX35" fmla="*/ 467119 w 4575449"/>
                <a:gd name="connsiteY35" fmla="*/ 2855454 h 3140747"/>
                <a:gd name="connsiteX36" fmla="*/ 545701 w 4575449"/>
                <a:gd name="connsiteY36" fmla="*/ 2838727 h 3140747"/>
                <a:gd name="connsiteX37" fmla="*/ 619519 w 4575449"/>
                <a:gd name="connsiteY37" fmla="*/ 2831559 h 3140747"/>
                <a:gd name="connsiteX38" fmla="*/ 695719 w 4575449"/>
                <a:gd name="connsiteY38" fmla="*/ 2822001 h 3140747"/>
                <a:gd name="connsiteX39" fmla="*/ 755250 w 4575449"/>
                <a:gd name="connsiteY39" fmla="*/ 2822001 h 3140747"/>
                <a:gd name="connsiteX40" fmla="*/ 910031 w 4575449"/>
                <a:gd name="connsiteY40" fmla="*/ 2831559 h 3140747"/>
                <a:gd name="connsiteX41" fmla="*/ 1133867 w 4575449"/>
                <a:gd name="connsiteY41" fmla="*/ 2833949 h 3140747"/>
                <a:gd name="connsiteX42" fmla="*/ 1361619 w 4575449"/>
                <a:gd name="connsiteY42" fmla="*/ 2806135 h 3140747"/>
                <a:gd name="connsiteX43" fmla="*/ 1564872 w 4575449"/>
                <a:gd name="connsiteY43" fmla="*/ 2706706 h 3140747"/>
                <a:gd name="connsiteX44" fmla="*/ 1689226 w 4575449"/>
                <a:gd name="connsiteY44" fmla="*/ 2632767 h 3140747"/>
                <a:gd name="connsiteX45" fmla="*/ 1751532 w 4575449"/>
                <a:gd name="connsiteY45" fmla="*/ 2561911 h 3140747"/>
                <a:gd name="connsiteX46" fmla="*/ 1861734 w 4575449"/>
                <a:gd name="connsiteY46" fmla="*/ 2472733 h 3140747"/>
                <a:gd name="connsiteX47" fmla="*/ 1976033 w 4575449"/>
                <a:gd name="connsiteY47" fmla="*/ 2399443 h 3140747"/>
                <a:gd name="connsiteX48" fmla="*/ 2204633 w 4575449"/>
                <a:gd name="connsiteY48" fmla="*/ 2185947 h 3140747"/>
                <a:gd name="connsiteX49" fmla="*/ 3864476 w 4575449"/>
                <a:gd name="connsiteY49" fmla="*/ 690563 h 3140747"/>
                <a:gd name="connsiteX50" fmla="*/ 4031163 w 4575449"/>
                <a:gd name="connsiteY50" fmla="*/ 530679 h 3140747"/>
                <a:gd name="connsiteX51" fmla="*/ 4174416 w 4575449"/>
                <a:gd name="connsiteY51" fmla="*/ 394607 h 3140747"/>
                <a:gd name="connsiteX52" fmla="*/ 4307086 w 4575449"/>
                <a:gd name="connsiteY52" fmla="*/ 254373 h 3140747"/>
                <a:gd name="connsiteX53" fmla="*/ 4374744 w 4575449"/>
                <a:gd name="connsiteY53" fmla="*/ 166688 h 3140747"/>
                <a:gd name="connsiteX54" fmla="*/ 4423686 w 4575449"/>
                <a:gd name="connsiteY54" fmla="*/ 81957 h 3140747"/>
                <a:gd name="connsiteX55" fmla="*/ 4466592 w 4575449"/>
                <a:gd name="connsiteY55"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69629 w 4575449"/>
                <a:gd name="connsiteY15" fmla="*/ 2879349 h 3140747"/>
                <a:gd name="connsiteX16" fmla="*/ 1417240 w 4575449"/>
                <a:gd name="connsiteY16" fmla="*/ 2903244 h 3140747"/>
                <a:gd name="connsiteX17" fmla="*/ 1391042 w 4575449"/>
                <a:gd name="connsiteY17" fmla="*/ 2908023 h 3140747"/>
                <a:gd name="connsiteX18" fmla="*/ 1338660 w 4575449"/>
                <a:gd name="connsiteY18" fmla="*/ 2929529 h 3140747"/>
                <a:gd name="connsiteX19" fmla="*/ 1286269 w 4575449"/>
                <a:gd name="connsiteY19" fmla="*/ 2936699 h 3140747"/>
                <a:gd name="connsiteX20" fmla="*/ 1238647 w 4575449"/>
                <a:gd name="connsiteY20" fmla="*/ 2939089 h 3140747"/>
                <a:gd name="connsiteX21" fmla="*/ 1157685 w 4575449"/>
                <a:gd name="connsiteY21" fmla="*/ 2939087 h 3140747"/>
                <a:gd name="connsiteX22" fmla="*/ 1088624 w 4575449"/>
                <a:gd name="connsiteY22" fmla="*/ 2934308 h 3140747"/>
                <a:gd name="connsiteX23" fmla="*/ 1031479 w 4575449"/>
                <a:gd name="connsiteY23" fmla="*/ 2931919 h 3140747"/>
                <a:gd name="connsiteX24" fmla="*/ 924322 w 4575449"/>
                <a:gd name="connsiteY24" fmla="*/ 2931921 h 3140747"/>
                <a:gd name="connsiteX25" fmla="*/ 795201 w 4575449"/>
                <a:gd name="connsiteY25" fmla="*/ 2931920 h 3140747"/>
                <a:gd name="connsiteX26" fmla="*/ 598091 w 4575449"/>
                <a:gd name="connsiteY26" fmla="*/ 2898465 h 3140747"/>
                <a:gd name="connsiteX27" fmla="*/ 0 w 4575449"/>
                <a:gd name="connsiteY27" fmla="*/ 3140747 h 3140747"/>
                <a:gd name="connsiteX28" fmla="*/ 107553 w 4575449"/>
                <a:gd name="connsiteY28" fmla="*/ 3029888 h 3140747"/>
                <a:gd name="connsiteX29" fmla="*/ 167084 w 4575449"/>
                <a:gd name="connsiteY29" fmla="*/ 2986878 h 3140747"/>
                <a:gd name="connsiteX30" fmla="*/ 226615 w 4575449"/>
                <a:gd name="connsiteY30" fmla="*/ 2958204 h 3140747"/>
                <a:gd name="connsiteX31" fmla="*/ 267095 w 4575449"/>
                <a:gd name="connsiteY31" fmla="*/ 2929529 h 3140747"/>
                <a:gd name="connsiteX32" fmla="*/ 312339 w 4575449"/>
                <a:gd name="connsiteY32" fmla="*/ 2912803 h 3140747"/>
                <a:gd name="connsiteX33" fmla="*/ 364727 w 4575449"/>
                <a:gd name="connsiteY33" fmla="*/ 2891297 h 3140747"/>
                <a:gd name="connsiteX34" fmla="*/ 409969 w 4575449"/>
                <a:gd name="connsiteY34" fmla="*/ 2876959 h 3140747"/>
                <a:gd name="connsiteX35" fmla="*/ 467119 w 4575449"/>
                <a:gd name="connsiteY35" fmla="*/ 2855454 h 3140747"/>
                <a:gd name="connsiteX36" fmla="*/ 545701 w 4575449"/>
                <a:gd name="connsiteY36" fmla="*/ 2838727 h 3140747"/>
                <a:gd name="connsiteX37" fmla="*/ 619519 w 4575449"/>
                <a:gd name="connsiteY37" fmla="*/ 2831559 h 3140747"/>
                <a:gd name="connsiteX38" fmla="*/ 695719 w 4575449"/>
                <a:gd name="connsiteY38" fmla="*/ 2822001 h 3140747"/>
                <a:gd name="connsiteX39" fmla="*/ 755250 w 4575449"/>
                <a:gd name="connsiteY39" fmla="*/ 2822001 h 3140747"/>
                <a:gd name="connsiteX40" fmla="*/ 910031 w 4575449"/>
                <a:gd name="connsiteY40" fmla="*/ 2831559 h 3140747"/>
                <a:gd name="connsiteX41" fmla="*/ 1133867 w 4575449"/>
                <a:gd name="connsiteY41" fmla="*/ 2833949 h 3140747"/>
                <a:gd name="connsiteX42" fmla="*/ 1361619 w 4575449"/>
                <a:gd name="connsiteY42" fmla="*/ 2806135 h 3140747"/>
                <a:gd name="connsiteX43" fmla="*/ 1564872 w 4575449"/>
                <a:gd name="connsiteY43" fmla="*/ 2706706 h 3140747"/>
                <a:gd name="connsiteX44" fmla="*/ 1689226 w 4575449"/>
                <a:gd name="connsiteY44" fmla="*/ 2632767 h 3140747"/>
                <a:gd name="connsiteX45" fmla="*/ 1751532 w 4575449"/>
                <a:gd name="connsiteY45" fmla="*/ 2561911 h 3140747"/>
                <a:gd name="connsiteX46" fmla="*/ 1861734 w 4575449"/>
                <a:gd name="connsiteY46" fmla="*/ 2472733 h 3140747"/>
                <a:gd name="connsiteX47" fmla="*/ 1976033 w 4575449"/>
                <a:gd name="connsiteY47" fmla="*/ 2399443 h 3140747"/>
                <a:gd name="connsiteX48" fmla="*/ 2204633 w 4575449"/>
                <a:gd name="connsiteY48" fmla="*/ 2185947 h 3140747"/>
                <a:gd name="connsiteX49" fmla="*/ 3864476 w 4575449"/>
                <a:gd name="connsiteY49" fmla="*/ 690563 h 3140747"/>
                <a:gd name="connsiteX50" fmla="*/ 4031163 w 4575449"/>
                <a:gd name="connsiteY50" fmla="*/ 530679 h 3140747"/>
                <a:gd name="connsiteX51" fmla="*/ 4174416 w 4575449"/>
                <a:gd name="connsiteY51" fmla="*/ 394607 h 3140747"/>
                <a:gd name="connsiteX52" fmla="*/ 4307086 w 4575449"/>
                <a:gd name="connsiteY52" fmla="*/ 254373 h 3140747"/>
                <a:gd name="connsiteX53" fmla="*/ 4374744 w 4575449"/>
                <a:gd name="connsiteY53" fmla="*/ 166688 h 3140747"/>
                <a:gd name="connsiteX54" fmla="*/ 4423686 w 4575449"/>
                <a:gd name="connsiteY54" fmla="*/ 81957 h 3140747"/>
                <a:gd name="connsiteX55" fmla="*/ 4466592 w 4575449"/>
                <a:gd name="connsiteY55"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69629 w 4575449"/>
                <a:gd name="connsiteY15" fmla="*/ 2879349 h 3140747"/>
                <a:gd name="connsiteX16" fmla="*/ 1417240 w 4575449"/>
                <a:gd name="connsiteY16" fmla="*/ 2903244 h 3140747"/>
                <a:gd name="connsiteX17" fmla="*/ 1391042 w 4575449"/>
                <a:gd name="connsiteY17" fmla="*/ 2927139 h 3140747"/>
                <a:gd name="connsiteX18" fmla="*/ 1338660 w 4575449"/>
                <a:gd name="connsiteY18" fmla="*/ 2929529 h 3140747"/>
                <a:gd name="connsiteX19" fmla="*/ 1286269 w 4575449"/>
                <a:gd name="connsiteY19" fmla="*/ 2936699 h 3140747"/>
                <a:gd name="connsiteX20" fmla="*/ 1238647 w 4575449"/>
                <a:gd name="connsiteY20" fmla="*/ 2939089 h 3140747"/>
                <a:gd name="connsiteX21" fmla="*/ 1157685 w 4575449"/>
                <a:gd name="connsiteY21" fmla="*/ 2939087 h 3140747"/>
                <a:gd name="connsiteX22" fmla="*/ 1088624 w 4575449"/>
                <a:gd name="connsiteY22" fmla="*/ 2934308 h 3140747"/>
                <a:gd name="connsiteX23" fmla="*/ 1031479 w 4575449"/>
                <a:gd name="connsiteY23" fmla="*/ 2931919 h 3140747"/>
                <a:gd name="connsiteX24" fmla="*/ 924322 w 4575449"/>
                <a:gd name="connsiteY24" fmla="*/ 2931921 h 3140747"/>
                <a:gd name="connsiteX25" fmla="*/ 795201 w 4575449"/>
                <a:gd name="connsiteY25" fmla="*/ 2931920 h 3140747"/>
                <a:gd name="connsiteX26" fmla="*/ 598091 w 4575449"/>
                <a:gd name="connsiteY26" fmla="*/ 2898465 h 3140747"/>
                <a:gd name="connsiteX27" fmla="*/ 0 w 4575449"/>
                <a:gd name="connsiteY27" fmla="*/ 3140747 h 3140747"/>
                <a:gd name="connsiteX28" fmla="*/ 107553 w 4575449"/>
                <a:gd name="connsiteY28" fmla="*/ 3029888 h 3140747"/>
                <a:gd name="connsiteX29" fmla="*/ 167084 w 4575449"/>
                <a:gd name="connsiteY29" fmla="*/ 2986878 h 3140747"/>
                <a:gd name="connsiteX30" fmla="*/ 226615 w 4575449"/>
                <a:gd name="connsiteY30" fmla="*/ 2958204 h 3140747"/>
                <a:gd name="connsiteX31" fmla="*/ 267095 w 4575449"/>
                <a:gd name="connsiteY31" fmla="*/ 2929529 h 3140747"/>
                <a:gd name="connsiteX32" fmla="*/ 312339 w 4575449"/>
                <a:gd name="connsiteY32" fmla="*/ 2912803 h 3140747"/>
                <a:gd name="connsiteX33" fmla="*/ 364727 w 4575449"/>
                <a:gd name="connsiteY33" fmla="*/ 2891297 h 3140747"/>
                <a:gd name="connsiteX34" fmla="*/ 409969 w 4575449"/>
                <a:gd name="connsiteY34" fmla="*/ 2876959 h 3140747"/>
                <a:gd name="connsiteX35" fmla="*/ 467119 w 4575449"/>
                <a:gd name="connsiteY35" fmla="*/ 2855454 h 3140747"/>
                <a:gd name="connsiteX36" fmla="*/ 545701 w 4575449"/>
                <a:gd name="connsiteY36" fmla="*/ 2838727 h 3140747"/>
                <a:gd name="connsiteX37" fmla="*/ 619519 w 4575449"/>
                <a:gd name="connsiteY37" fmla="*/ 2831559 h 3140747"/>
                <a:gd name="connsiteX38" fmla="*/ 695719 w 4575449"/>
                <a:gd name="connsiteY38" fmla="*/ 2822001 h 3140747"/>
                <a:gd name="connsiteX39" fmla="*/ 755250 w 4575449"/>
                <a:gd name="connsiteY39" fmla="*/ 2822001 h 3140747"/>
                <a:gd name="connsiteX40" fmla="*/ 910031 w 4575449"/>
                <a:gd name="connsiteY40" fmla="*/ 2831559 h 3140747"/>
                <a:gd name="connsiteX41" fmla="*/ 1133867 w 4575449"/>
                <a:gd name="connsiteY41" fmla="*/ 2833949 h 3140747"/>
                <a:gd name="connsiteX42" fmla="*/ 1361619 w 4575449"/>
                <a:gd name="connsiteY42" fmla="*/ 2806135 h 3140747"/>
                <a:gd name="connsiteX43" fmla="*/ 1564872 w 4575449"/>
                <a:gd name="connsiteY43" fmla="*/ 2706706 h 3140747"/>
                <a:gd name="connsiteX44" fmla="*/ 1689226 w 4575449"/>
                <a:gd name="connsiteY44" fmla="*/ 2632767 h 3140747"/>
                <a:gd name="connsiteX45" fmla="*/ 1751532 w 4575449"/>
                <a:gd name="connsiteY45" fmla="*/ 2561911 h 3140747"/>
                <a:gd name="connsiteX46" fmla="*/ 1861734 w 4575449"/>
                <a:gd name="connsiteY46" fmla="*/ 2472733 h 3140747"/>
                <a:gd name="connsiteX47" fmla="*/ 1976033 w 4575449"/>
                <a:gd name="connsiteY47" fmla="*/ 2399443 h 3140747"/>
                <a:gd name="connsiteX48" fmla="*/ 2204633 w 4575449"/>
                <a:gd name="connsiteY48" fmla="*/ 2185947 h 3140747"/>
                <a:gd name="connsiteX49" fmla="*/ 3864476 w 4575449"/>
                <a:gd name="connsiteY49" fmla="*/ 690563 h 3140747"/>
                <a:gd name="connsiteX50" fmla="*/ 4031163 w 4575449"/>
                <a:gd name="connsiteY50" fmla="*/ 530679 h 3140747"/>
                <a:gd name="connsiteX51" fmla="*/ 4174416 w 4575449"/>
                <a:gd name="connsiteY51" fmla="*/ 394607 h 3140747"/>
                <a:gd name="connsiteX52" fmla="*/ 4307086 w 4575449"/>
                <a:gd name="connsiteY52" fmla="*/ 254373 h 3140747"/>
                <a:gd name="connsiteX53" fmla="*/ 4374744 w 4575449"/>
                <a:gd name="connsiteY53" fmla="*/ 166688 h 3140747"/>
                <a:gd name="connsiteX54" fmla="*/ 4423686 w 4575449"/>
                <a:gd name="connsiteY54" fmla="*/ 81957 h 3140747"/>
                <a:gd name="connsiteX55" fmla="*/ 4466592 w 4575449"/>
                <a:gd name="connsiteY55"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69629 w 4575449"/>
                <a:gd name="connsiteY15" fmla="*/ 2879349 h 3140747"/>
                <a:gd name="connsiteX16" fmla="*/ 1441054 w 4575449"/>
                <a:gd name="connsiteY16" fmla="*/ 2905634 h 3140747"/>
                <a:gd name="connsiteX17" fmla="*/ 1417240 w 4575449"/>
                <a:gd name="connsiteY17" fmla="*/ 2903244 h 3140747"/>
                <a:gd name="connsiteX18" fmla="*/ 1391042 w 4575449"/>
                <a:gd name="connsiteY18" fmla="*/ 2927139 h 3140747"/>
                <a:gd name="connsiteX19" fmla="*/ 1338660 w 4575449"/>
                <a:gd name="connsiteY19" fmla="*/ 2929529 h 3140747"/>
                <a:gd name="connsiteX20" fmla="*/ 1286269 w 4575449"/>
                <a:gd name="connsiteY20" fmla="*/ 2936699 h 3140747"/>
                <a:gd name="connsiteX21" fmla="*/ 1238647 w 4575449"/>
                <a:gd name="connsiteY21" fmla="*/ 2939089 h 3140747"/>
                <a:gd name="connsiteX22" fmla="*/ 1157685 w 4575449"/>
                <a:gd name="connsiteY22" fmla="*/ 2939087 h 3140747"/>
                <a:gd name="connsiteX23" fmla="*/ 1088624 w 4575449"/>
                <a:gd name="connsiteY23" fmla="*/ 2934308 h 3140747"/>
                <a:gd name="connsiteX24" fmla="*/ 1031479 w 4575449"/>
                <a:gd name="connsiteY24" fmla="*/ 2931919 h 3140747"/>
                <a:gd name="connsiteX25" fmla="*/ 924322 w 4575449"/>
                <a:gd name="connsiteY25" fmla="*/ 2931921 h 3140747"/>
                <a:gd name="connsiteX26" fmla="*/ 795201 w 4575449"/>
                <a:gd name="connsiteY26" fmla="*/ 2931920 h 3140747"/>
                <a:gd name="connsiteX27" fmla="*/ 598091 w 4575449"/>
                <a:gd name="connsiteY27" fmla="*/ 2898465 h 3140747"/>
                <a:gd name="connsiteX28" fmla="*/ 0 w 4575449"/>
                <a:gd name="connsiteY28" fmla="*/ 3140747 h 3140747"/>
                <a:gd name="connsiteX29" fmla="*/ 107553 w 4575449"/>
                <a:gd name="connsiteY29" fmla="*/ 3029888 h 3140747"/>
                <a:gd name="connsiteX30" fmla="*/ 167084 w 4575449"/>
                <a:gd name="connsiteY30" fmla="*/ 2986878 h 3140747"/>
                <a:gd name="connsiteX31" fmla="*/ 226615 w 4575449"/>
                <a:gd name="connsiteY31" fmla="*/ 2958204 h 3140747"/>
                <a:gd name="connsiteX32" fmla="*/ 267095 w 4575449"/>
                <a:gd name="connsiteY32" fmla="*/ 2929529 h 3140747"/>
                <a:gd name="connsiteX33" fmla="*/ 312339 w 4575449"/>
                <a:gd name="connsiteY33" fmla="*/ 2912803 h 3140747"/>
                <a:gd name="connsiteX34" fmla="*/ 364727 w 4575449"/>
                <a:gd name="connsiteY34" fmla="*/ 2891297 h 3140747"/>
                <a:gd name="connsiteX35" fmla="*/ 409969 w 4575449"/>
                <a:gd name="connsiteY35" fmla="*/ 2876959 h 3140747"/>
                <a:gd name="connsiteX36" fmla="*/ 467119 w 4575449"/>
                <a:gd name="connsiteY36" fmla="*/ 2855454 h 3140747"/>
                <a:gd name="connsiteX37" fmla="*/ 545701 w 4575449"/>
                <a:gd name="connsiteY37" fmla="*/ 2838727 h 3140747"/>
                <a:gd name="connsiteX38" fmla="*/ 619519 w 4575449"/>
                <a:gd name="connsiteY38" fmla="*/ 2831559 h 3140747"/>
                <a:gd name="connsiteX39" fmla="*/ 695719 w 4575449"/>
                <a:gd name="connsiteY39" fmla="*/ 2822001 h 3140747"/>
                <a:gd name="connsiteX40" fmla="*/ 755250 w 4575449"/>
                <a:gd name="connsiteY40" fmla="*/ 2822001 h 3140747"/>
                <a:gd name="connsiteX41" fmla="*/ 910031 w 4575449"/>
                <a:gd name="connsiteY41" fmla="*/ 2831559 h 3140747"/>
                <a:gd name="connsiteX42" fmla="*/ 1133867 w 4575449"/>
                <a:gd name="connsiteY42" fmla="*/ 2833949 h 3140747"/>
                <a:gd name="connsiteX43" fmla="*/ 1361619 w 4575449"/>
                <a:gd name="connsiteY43" fmla="*/ 2806135 h 3140747"/>
                <a:gd name="connsiteX44" fmla="*/ 1564872 w 4575449"/>
                <a:gd name="connsiteY44" fmla="*/ 2706706 h 3140747"/>
                <a:gd name="connsiteX45" fmla="*/ 1689226 w 4575449"/>
                <a:gd name="connsiteY45" fmla="*/ 2632767 h 3140747"/>
                <a:gd name="connsiteX46" fmla="*/ 1751532 w 4575449"/>
                <a:gd name="connsiteY46" fmla="*/ 2561911 h 3140747"/>
                <a:gd name="connsiteX47" fmla="*/ 1861734 w 4575449"/>
                <a:gd name="connsiteY47" fmla="*/ 2472733 h 3140747"/>
                <a:gd name="connsiteX48" fmla="*/ 1976033 w 4575449"/>
                <a:gd name="connsiteY48" fmla="*/ 2399443 h 3140747"/>
                <a:gd name="connsiteX49" fmla="*/ 2204633 w 4575449"/>
                <a:gd name="connsiteY49" fmla="*/ 2185947 h 3140747"/>
                <a:gd name="connsiteX50" fmla="*/ 3864476 w 4575449"/>
                <a:gd name="connsiteY50" fmla="*/ 690563 h 3140747"/>
                <a:gd name="connsiteX51" fmla="*/ 4031163 w 4575449"/>
                <a:gd name="connsiteY51" fmla="*/ 530679 h 3140747"/>
                <a:gd name="connsiteX52" fmla="*/ 4174416 w 4575449"/>
                <a:gd name="connsiteY52" fmla="*/ 394607 h 3140747"/>
                <a:gd name="connsiteX53" fmla="*/ 4307086 w 4575449"/>
                <a:gd name="connsiteY53" fmla="*/ 254373 h 3140747"/>
                <a:gd name="connsiteX54" fmla="*/ 4374744 w 4575449"/>
                <a:gd name="connsiteY54" fmla="*/ 166688 h 3140747"/>
                <a:gd name="connsiteX55" fmla="*/ 4423686 w 4575449"/>
                <a:gd name="connsiteY55" fmla="*/ 81957 h 3140747"/>
                <a:gd name="connsiteX56" fmla="*/ 4466592 w 4575449"/>
                <a:gd name="connsiteY56"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500586 w 4575449"/>
                <a:gd name="connsiteY15" fmla="*/ 2879349 h 3140747"/>
                <a:gd name="connsiteX16" fmla="*/ 1441054 w 4575449"/>
                <a:gd name="connsiteY16" fmla="*/ 2905634 h 3140747"/>
                <a:gd name="connsiteX17" fmla="*/ 1417240 w 4575449"/>
                <a:gd name="connsiteY17" fmla="*/ 2903244 h 3140747"/>
                <a:gd name="connsiteX18" fmla="*/ 1391042 w 4575449"/>
                <a:gd name="connsiteY18" fmla="*/ 2927139 h 3140747"/>
                <a:gd name="connsiteX19" fmla="*/ 1338660 w 4575449"/>
                <a:gd name="connsiteY19" fmla="*/ 2929529 h 3140747"/>
                <a:gd name="connsiteX20" fmla="*/ 1286269 w 4575449"/>
                <a:gd name="connsiteY20" fmla="*/ 2936699 h 3140747"/>
                <a:gd name="connsiteX21" fmla="*/ 1238647 w 4575449"/>
                <a:gd name="connsiteY21" fmla="*/ 2939089 h 3140747"/>
                <a:gd name="connsiteX22" fmla="*/ 1157685 w 4575449"/>
                <a:gd name="connsiteY22" fmla="*/ 2939087 h 3140747"/>
                <a:gd name="connsiteX23" fmla="*/ 1088624 w 4575449"/>
                <a:gd name="connsiteY23" fmla="*/ 2934308 h 3140747"/>
                <a:gd name="connsiteX24" fmla="*/ 1031479 w 4575449"/>
                <a:gd name="connsiteY24" fmla="*/ 2931919 h 3140747"/>
                <a:gd name="connsiteX25" fmla="*/ 924322 w 4575449"/>
                <a:gd name="connsiteY25" fmla="*/ 2931921 h 3140747"/>
                <a:gd name="connsiteX26" fmla="*/ 795201 w 4575449"/>
                <a:gd name="connsiteY26" fmla="*/ 2931920 h 3140747"/>
                <a:gd name="connsiteX27" fmla="*/ 598091 w 4575449"/>
                <a:gd name="connsiteY27" fmla="*/ 2898465 h 3140747"/>
                <a:gd name="connsiteX28" fmla="*/ 0 w 4575449"/>
                <a:gd name="connsiteY28" fmla="*/ 3140747 h 3140747"/>
                <a:gd name="connsiteX29" fmla="*/ 107553 w 4575449"/>
                <a:gd name="connsiteY29" fmla="*/ 3029888 h 3140747"/>
                <a:gd name="connsiteX30" fmla="*/ 167084 w 4575449"/>
                <a:gd name="connsiteY30" fmla="*/ 2986878 h 3140747"/>
                <a:gd name="connsiteX31" fmla="*/ 226615 w 4575449"/>
                <a:gd name="connsiteY31" fmla="*/ 2958204 h 3140747"/>
                <a:gd name="connsiteX32" fmla="*/ 267095 w 4575449"/>
                <a:gd name="connsiteY32" fmla="*/ 2929529 h 3140747"/>
                <a:gd name="connsiteX33" fmla="*/ 312339 w 4575449"/>
                <a:gd name="connsiteY33" fmla="*/ 2912803 h 3140747"/>
                <a:gd name="connsiteX34" fmla="*/ 364727 w 4575449"/>
                <a:gd name="connsiteY34" fmla="*/ 2891297 h 3140747"/>
                <a:gd name="connsiteX35" fmla="*/ 409969 w 4575449"/>
                <a:gd name="connsiteY35" fmla="*/ 2876959 h 3140747"/>
                <a:gd name="connsiteX36" fmla="*/ 467119 w 4575449"/>
                <a:gd name="connsiteY36" fmla="*/ 2855454 h 3140747"/>
                <a:gd name="connsiteX37" fmla="*/ 545701 w 4575449"/>
                <a:gd name="connsiteY37" fmla="*/ 2838727 h 3140747"/>
                <a:gd name="connsiteX38" fmla="*/ 619519 w 4575449"/>
                <a:gd name="connsiteY38" fmla="*/ 2831559 h 3140747"/>
                <a:gd name="connsiteX39" fmla="*/ 695719 w 4575449"/>
                <a:gd name="connsiteY39" fmla="*/ 2822001 h 3140747"/>
                <a:gd name="connsiteX40" fmla="*/ 755250 w 4575449"/>
                <a:gd name="connsiteY40" fmla="*/ 2822001 h 3140747"/>
                <a:gd name="connsiteX41" fmla="*/ 910031 w 4575449"/>
                <a:gd name="connsiteY41" fmla="*/ 2831559 h 3140747"/>
                <a:gd name="connsiteX42" fmla="*/ 1133867 w 4575449"/>
                <a:gd name="connsiteY42" fmla="*/ 2833949 h 3140747"/>
                <a:gd name="connsiteX43" fmla="*/ 1361619 w 4575449"/>
                <a:gd name="connsiteY43" fmla="*/ 2806135 h 3140747"/>
                <a:gd name="connsiteX44" fmla="*/ 1564872 w 4575449"/>
                <a:gd name="connsiteY44" fmla="*/ 2706706 h 3140747"/>
                <a:gd name="connsiteX45" fmla="*/ 1689226 w 4575449"/>
                <a:gd name="connsiteY45" fmla="*/ 2632767 h 3140747"/>
                <a:gd name="connsiteX46" fmla="*/ 1751532 w 4575449"/>
                <a:gd name="connsiteY46" fmla="*/ 2561911 h 3140747"/>
                <a:gd name="connsiteX47" fmla="*/ 1861734 w 4575449"/>
                <a:gd name="connsiteY47" fmla="*/ 2472733 h 3140747"/>
                <a:gd name="connsiteX48" fmla="*/ 1976033 w 4575449"/>
                <a:gd name="connsiteY48" fmla="*/ 2399443 h 3140747"/>
                <a:gd name="connsiteX49" fmla="*/ 2204633 w 4575449"/>
                <a:gd name="connsiteY49" fmla="*/ 2185947 h 3140747"/>
                <a:gd name="connsiteX50" fmla="*/ 3864476 w 4575449"/>
                <a:gd name="connsiteY50" fmla="*/ 690563 h 3140747"/>
                <a:gd name="connsiteX51" fmla="*/ 4031163 w 4575449"/>
                <a:gd name="connsiteY51" fmla="*/ 530679 h 3140747"/>
                <a:gd name="connsiteX52" fmla="*/ 4174416 w 4575449"/>
                <a:gd name="connsiteY52" fmla="*/ 394607 h 3140747"/>
                <a:gd name="connsiteX53" fmla="*/ 4307086 w 4575449"/>
                <a:gd name="connsiteY53" fmla="*/ 254373 h 3140747"/>
                <a:gd name="connsiteX54" fmla="*/ 4374744 w 4575449"/>
                <a:gd name="connsiteY54" fmla="*/ 166688 h 3140747"/>
                <a:gd name="connsiteX55" fmla="*/ 4423686 w 4575449"/>
                <a:gd name="connsiteY55" fmla="*/ 81957 h 3140747"/>
                <a:gd name="connsiteX56" fmla="*/ 4466592 w 4575449"/>
                <a:gd name="connsiteY56"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500586 w 4575449"/>
                <a:gd name="connsiteY15" fmla="*/ 2879349 h 3140747"/>
                <a:gd name="connsiteX16" fmla="*/ 1467248 w 4575449"/>
                <a:gd name="connsiteY16" fmla="*/ 2908023 h 3140747"/>
                <a:gd name="connsiteX17" fmla="*/ 1417240 w 4575449"/>
                <a:gd name="connsiteY17" fmla="*/ 2903244 h 3140747"/>
                <a:gd name="connsiteX18" fmla="*/ 1391042 w 4575449"/>
                <a:gd name="connsiteY18" fmla="*/ 2927139 h 3140747"/>
                <a:gd name="connsiteX19" fmla="*/ 1338660 w 4575449"/>
                <a:gd name="connsiteY19" fmla="*/ 2929529 h 3140747"/>
                <a:gd name="connsiteX20" fmla="*/ 1286269 w 4575449"/>
                <a:gd name="connsiteY20" fmla="*/ 2936699 h 3140747"/>
                <a:gd name="connsiteX21" fmla="*/ 1238647 w 4575449"/>
                <a:gd name="connsiteY21" fmla="*/ 2939089 h 3140747"/>
                <a:gd name="connsiteX22" fmla="*/ 1157685 w 4575449"/>
                <a:gd name="connsiteY22" fmla="*/ 2939087 h 3140747"/>
                <a:gd name="connsiteX23" fmla="*/ 1088624 w 4575449"/>
                <a:gd name="connsiteY23" fmla="*/ 2934308 h 3140747"/>
                <a:gd name="connsiteX24" fmla="*/ 1031479 w 4575449"/>
                <a:gd name="connsiteY24" fmla="*/ 2931919 h 3140747"/>
                <a:gd name="connsiteX25" fmla="*/ 924322 w 4575449"/>
                <a:gd name="connsiteY25" fmla="*/ 2931921 h 3140747"/>
                <a:gd name="connsiteX26" fmla="*/ 795201 w 4575449"/>
                <a:gd name="connsiteY26" fmla="*/ 2931920 h 3140747"/>
                <a:gd name="connsiteX27" fmla="*/ 598091 w 4575449"/>
                <a:gd name="connsiteY27" fmla="*/ 2898465 h 3140747"/>
                <a:gd name="connsiteX28" fmla="*/ 0 w 4575449"/>
                <a:gd name="connsiteY28" fmla="*/ 3140747 h 3140747"/>
                <a:gd name="connsiteX29" fmla="*/ 107553 w 4575449"/>
                <a:gd name="connsiteY29" fmla="*/ 3029888 h 3140747"/>
                <a:gd name="connsiteX30" fmla="*/ 167084 w 4575449"/>
                <a:gd name="connsiteY30" fmla="*/ 2986878 h 3140747"/>
                <a:gd name="connsiteX31" fmla="*/ 226615 w 4575449"/>
                <a:gd name="connsiteY31" fmla="*/ 2958204 h 3140747"/>
                <a:gd name="connsiteX32" fmla="*/ 267095 w 4575449"/>
                <a:gd name="connsiteY32" fmla="*/ 2929529 h 3140747"/>
                <a:gd name="connsiteX33" fmla="*/ 312339 w 4575449"/>
                <a:gd name="connsiteY33" fmla="*/ 2912803 h 3140747"/>
                <a:gd name="connsiteX34" fmla="*/ 364727 w 4575449"/>
                <a:gd name="connsiteY34" fmla="*/ 2891297 h 3140747"/>
                <a:gd name="connsiteX35" fmla="*/ 409969 w 4575449"/>
                <a:gd name="connsiteY35" fmla="*/ 2876959 h 3140747"/>
                <a:gd name="connsiteX36" fmla="*/ 467119 w 4575449"/>
                <a:gd name="connsiteY36" fmla="*/ 2855454 h 3140747"/>
                <a:gd name="connsiteX37" fmla="*/ 545701 w 4575449"/>
                <a:gd name="connsiteY37" fmla="*/ 2838727 h 3140747"/>
                <a:gd name="connsiteX38" fmla="*/ 619519 w 4575449"/>
                <a:gd name="connsiteY38" fmla="*/ 2831559 h 3140747"/>
                <a:gd name="connsiteX39" fmla="*/ 695719 w 4575449"/>
                <a:gd name="connsiteY39" fmla="*/ 2822001 h 3140747"/>
                <a:gd name="connsiteX40" fmla="*/ 755250 w 4575449"/>
                <a:gd name="connsiteY40" fmla="*/ 2822001 h 3140747"/>
                <a:gd name="connsiteX41" fmla="*/ 910031 w 4575449"/>
                <a:gd name="connsiteY41" fmla="*/ 2831559 h 3140747"/>
                <a:gd name="connsiteX42" fmla="*/ 1133867 w 4575449"/>
                <a:gd name="connsiteY42" fmla="*/ 2833949 h 3140747"/>
                <a:gd name="connsiteX43" fmla="*/ 1361619 w 4575449"/>
                <a:gd name="connsiteY43" fmla="*/ 2806135 h 3140747"/>
                <a:gd name="connsiteX44" fmla="*/ 1564872 w 4575449"/>
                <a:gd name="connsiteY44" fmla="*/ 2706706 h 3140747"/>
                <a:gd name="connsiteX45" fmla="*/ 1689226 w 4575449"/>
                <a:gd name="connsiteY45" fmla="*/ 2632767 h 3140747"/>
                <a:gd name="connsiteX46" fmla="*/ 1751532 w 4575449"/>
                <a:gd name="connsiteY46" fmla="*/ 2561911 h 3140747"/>
                <a:gd name="connsiteX47" fmla="*/ 1861734 w 4575449"/>
                <a:gd name="connsiteY47" fmla="*/ 2472733 h 3140747"/>
                <a:gd name="connsiteX48" fmla="*/ 1976033 w 4575449"/>
                <a:gd name="connsiteY48" fmla="*/ 2399443 h 3140747"/>
                <a:gd name="connsiteX49" fmla="*/ 2204633 w 4575449"/>
                <a:gd name="connsiteY49" fmla="*/ 2185947 h 3140747"/>
                <a:gd name="connsiteX50" fmla="*/ 3864476 w 4575449"/>
                <a:gd name="connsiteY50" fmla="*/ 690563 h 3140747"/>
                <a:gd name="connsiteX51" fmla="*/ 4031163 w 4575449"/>
                <a:gd name="connsiteY51" fmla="*/ 530679 h 3140747"/>
                <a:gd name="connsiteX52" fmla="*/ 4174416 w 4575449"/>
                <a:gd name="connsiteY52" fmla="*/ 394607 h 3140747"/>
                <a:gd name="connsiteX53" fmla="*/ 4307086 w 4575449"/>
                <a:gd name="connsiteY53" fmla="*/ 254373 h 3140747"/>
                <a:gd name="connsiteX54" fmla="*/ 4374744 w 4575449"/>
                <a:gd name="connsiteY54" fmla="*/ 166688 h 3140747"/>
                <a:gd name="connsiteX55" fmla="*/ 4423686 w 4575449"/>
                <a:gd name="connsiteY55" fmla="*/ 81957 h 3140747"/>
                <a:gd name="connsiteX56" fmla="*/ 4466592 w 4575449"/>
                <a:gd name="connsiteY56"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500586 w 4575449"/>
                <a:gd name="connsiteY15" fmla="*/ 2879349 h 3140747"/>
                <a:gd name="connsiteX16" fmla="*/ 1467248 w 4575449"/>
                <a:gd name="connsiteY16" fmla="*/ 2908023 h 3140747"/>
                <a:gd name="connsiteX17" fmla="*/ 1417240 w 4575449"/>
                <a:gd name="connsiteY17" fmla="*/ 2903244 h 3140747"/>
                <a:gd name="connsiteX18" fmla="*/ 1391042 w 4575449"/>
                <a:gd name="connsiteY18" fmla="*/ 2927139 h 3140747"/>
                <a:gd name="connsiteX19" fmla="*/ 1338660 w 4575449"/>
                <a:gd name="connsiteY19" fmla="*/ 2929529 h 3140747"/>
                <a:gd name="connsiteX20" fmla="*/ 1286269 w 4575449"/>
                <a:gd name="connsiteY20" fmla="*/ 2936699 h 3140747"/>
                <a:gd name="connsiteX21" fmla="*/ 1238647 w 4575449"/>
                <a:gd name="connsiteY21" fmla="*/ 2939089 h 3140747"/>
                <a:gd name="connsiteX22" fmla="*/ 1157685 w 4575449"/>
                <a:gd name="connsiteY22" fmla="*/ 2939087 h 3140747"/>
                <a:gd name="connsiteX23" fmla="*/ 1088624 w 4575449"/>
                <a:gd name="connsiteY23" fmla="*/ 2934308 h 3140747"/>
                <a:gd name="connsiteX24" fmla="*/ 1031479 w 4575449"/>
                <a:gd name="connsiteY24" fmla="*/ 2931919 h 3140747"/>
                <a:gd name="connsiteX25" fmla="*/ 924322 w 4575449"/>
                <a:gd name="connsiteY25" fmla="*/ 2931921 h 3140747"/>
                <a:gd name="connsiteX26" fmla="*/ 795201 w 4575449"/>
                <a:gd name="connsiteY26" fmla="*/ 2931920 h 3140747"/>
                <a:gd name="connsiteX27" fmla="*/ 598091 w 4575449"/>
                <a:gd name="connsiteY27" fmla="*/ 2898465 h 3140747"/>
                <a:gd name="connsiteX28" fmla="*/ 0 w 4575449"/>
                <a:gd name="connsiteY28" fmla="*/ 3140747 h 3140747"/>
                <a:gd name="connsiteX29" fmla="*/ 107553 w 4575449"/>
                <a:gd name="connsiteY29" fmla="*/ 3029888 h 3140747"/>
                <a:gd name="connsiteX30" fmla="*/ 167084 w 4575449"/>
                <a:gd name="connsiteY30" fmla="*/ 2986878 h 3140747"/>
                <a:gd name="connsiteX31" fmla="*/ 226615 w 4575449"/>
                <a:gd name="connsiteY31" fmla="*/ 2958204 h 3140747"/>
                <a:gd name="connsiteX32" fmla="*/ 267095 w 4575449"/>
                <a:gd name="connsiteY32" fmla="*/ 2929529 h 3140747"/>
                <a:gd name="connsiteX33" fmla="*/ 312339 w 4575449"/>
                <a:gd name="connsiteY33" fmla="*/ 2912803 h 3140747"/>
                <a:gd name="connsiteX34" fmla="*/ 364727 w 4575449"/>
                <a:gd name="connsiteY34" fmla="*/ 2891297 h 3140747"/>
                <a:gd name="connsiteX35" fmla="*/ 409969 w 4575449"/>
                <a:gd name="connsiteY35" fmla="*/ 2876959 h 3140747"/>
                <a:gd name="connsiteX36" fmla="*/ 467119 w 4575449"/>
                <a:gd name="connsiteY36" fmla="*/ 2855454 h 3140747"/>
                <a:gd name="connsiteX37" fmla="*/ 545701 w 4575449"/>
                <a:gd name="connsiteY37" fmla="*/ 2838727 h 3140747"/>
                <a:gd name="connsiteX38" fmla="*/ 619519 w 4575449"/>
                <a:gd name="connsiteY38" fmla="*/ 2831559 h 3140747"/>
                <a:gd name="connsiteX39" fmla="*/ 695719 w 4575449"/>
                <a:gd name="connsiteY39" fmla="*/ 2822001 h 3140747"/>
                <a:gd name="connsiteX40" fmla="*/ 755250 w 4575449"/>
                <a:gd name="connsiteY40" fmla="*/ 2822001 h 3140747"/>
                <a:gd name="connsiteX41" fmla="*/ 910031 w 4575449"/>
                <a:gd name="connsiteY41" fmla="*/ 2831559 h 3140747"/>
                <a:gd name="connsiteX42" fmla="*/ 1133867 w 4575449"/>
                <a:gd name="connsiteY42" fmla="*/ 2833949 h 3140747"/>
                <a:gd name="connsiteX43" fmla="*/ 1361619 w 4575449"/>
                <a:gd name="connsiteY43" fmla="*/ 2806135 h 3140747"/>
                <a:gd name="connsiteX44" fmla="*/ 1564872 w 4575449"/>
                <a:gd name="connsiteY44" fmla="*/ 2706706 h 3140747"/>
                <a:gd name="connsiteX45" fmla="*/ 1689226 w 4575449"/>
                <a:gd name="connsiteY45" fmla="*/ 2632767 h 3140747"/>
                <a:gd name="connsiteX46" fmla="*/ 1751532 w 4575449"/>
                <a:gd name="connsiteY46" fmla="*/ 2561911 h 3140747"/>
                <a:gd name="connsiteX47" fmla="*/ 1861734 w 4575449"/>
                <a:gd name="connsiteY47" fmla="*/ 2472733 h 3140747"/>
                <a:gd name="connsiteX48" fmla="*/ 1976033 w 4575449"/>
                <a:gd name="connsiteY48" fmla="*/ 2399443 h 3140747"/>
                <a:gd name="connsiteX49" fmla="*/ 2204633 w 4575449"/>
                <a:gd name="connsiteY49" fmla="*/ 2185947 h 3140747"/>
                <a:gd name="connsiteX50" fmla="*/ 3864476 w 4575449"/>
                <a:gd name="connsiteY50" fmla="*/ 690563 h 3140747"/>
                <a:gd name="connsiteX51" fmla="*/ 4031163 w 4575449"/>
                <a:gd name="connsiteY51" fmla="*/ 530679 h 3140747"/>
                <a:gd name="connsiteX52" fmla="*/ 4174416 w 4575449"/>
                <a:gd name="connsiteY52" fmla="*/ 394607 h 3140747"/>
                <a:gd name="connsiteX53" fmla="*/ 4307086 w 4575449"/>
                <a:gd name="connsiteY53" fmla="*/ 254373 h 3140747"/>
                <a:gd name="connsiteX54" fmla="*/ 4374744 w 4575449"/>
                <a:gd name="connsiteY54" fmla="*/ 166688 h 3140747"/>
                <a:gd name="connsiteX55" fmla="*/ 4423686 w 4575449"/>
                <a:gd name="connsiteY55" fmla="*/ 81957 h 3140747"/>
                <a:gd name="connsiteX56" fmla="*/ 4466592 w 4575449"/>
                <a:gd name="connsiteY56"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500586 w 4575449"/>
                <a:gd name="connsiteY15" fmla="*/ 2879349 h 3140747"/>
                <a:gd name="connsiteX16" fmla="*/ 1467248 w 4575449"/>
                <a:gd name="connsiteY16" fmla="*/ 2908023 h 3140747"/>
                <a:gd name="connsiteX17" fmla="*/ 1431528 w 4575449"/>
                <a:gd name="connsiteY17" fmla="*/ 2924750 h 3140747"/>
                <a:gd name="connsiteX18" fmla="*/ 1391042 w 4575449"/>
                <a:gd name="connsiteY18" fmla="*/ 2927139 h 3140747"/>
                <a:gd name="connsiteX19" fmla="*/ 1338660 w 4575449"/>
                <a:gd name="connsiteY19" fmla="*/ 2929529 h 3140747"/>
                <a:gd name="connsiteX20" fmla="*/ 1286269 w 4575449"/>
                <a:gd name="connsiteY20" fmla="*/ 2936699 h 3140747"/>
                <a:gd name="connsiteX21" fmla="*/ 1238647 w 4575449"/>
                <a:gd name="connsiteY21" fmla="*/ 2939089 h 3140747"/>
                <a:gd name="connsiteX22" fmla="*/ 1157685 w 4575449"/>
                <a:gd name="connsiteY22" fmla="*/ 2939087 h 3140747"/>
                <a:gd name="connsiteX23" fmla="*/ 1088624 w 4575449"/>
                <a:gd name="connsiteY23" fmla="*/ 2934308 h 3140747"/>
                <a:gd name="connsiteX24" fmla="*/ 1031479 w 4575449"/>
                <a:gd name="connsiteY24" fmla="*/ 2931919 h 3140747"/>
                <a:gd name="connsiteX25" fmla="*/ 924322 w 4575449"/>
                <a:gd name="connsiteY25" fmla="*/ 2931921 h 3140747"/>
                <a:gd name="connsiteX26" fmla="*/ 795201 w 4575449"/>
                <a:gd name="connsiteY26" fmla="*/ 2931920 h 3140747"/>
                <a:gd name="connsiteX27" fmla="*/ 598091 w 4575449"/>
                <a:gd name="connsiteY27" fmla="*/ 2898465 h 3140747"/>
                <a:gd name="connsiteX28" fmla="*/ 0 w 4575449"/>
                <a:gd name="connsiteY28" fmla="*/ 3140747 h 3140747"/>
                <a:gd name="connsiteX29" fmla="*/ 107553 w 4575449"/>
                <a:gd name="connsiteY29" fmla="*/ 3029888 h 3140747"/>
                <a:gd name="connsiteX30" fmla="*/ 167084 w 4575449"/>
                <a:gd name="connsiteY30" fmla="*/ 2986878 h 3140747"/>
                <a:gd name="connsiteX31" fmla="*/ 226615 w 4575449"/>
                <a:gd name="connsiteY31" fmla="*/ 2958204 h 3140747"/>
                <a:gd name="connsiteX32" fmla="*/ 267095 w 4575449"/>
                <a:gd name="connsiteY32" fmla="*/ 2929529 h 3140747"/>
                <a:gd name="connsiteX33" fmla="*/ 312339 w 4575449"/>
                <a:gd name="connsiteY33" fmla="*/ 2912803 h 3140747"/>
                <a:gd name="connsiteX34" fmla="*/ 364727 w 4575449"/>
                <a:gd name="connsiteY34" fmla="*/ 2891297 h 3140747"/>
                <a:gd name="connsiteX35" fmla="*/ 409969 w 4575449"/>
                <a:gd name="connsiteY35" fmla="*/ 2876959 h 3140747"/>
                <a:gd name="connsiteX36" fmla="*/ 467119 w 4575449"/>
                <a:gd name="connsiteY36" fmla="*/ 2855454 h 3140747"/>
                <a:gd name="connsiteX37" fmla="*/ 545701 w 4575449"/>
                <a:gd name="connsiteY37" fmla="*/ 2838727 h 3140747"/>
                <a:gd name="connsiteX38" fmla="*/ 619519 w 4575449"/>
                <a:gd name="connsiteY38" fmla="*/ 2831559 h 3140747"/>
                <a:gd name="connsiteX39" fmla="*/ 695719 w 4575449"/>
                <a:gd name="connsiteY39" fmla="*/ 2822001 h 3140747"/>
                <a:gd name="connsiteX40" fmla="*/ 755250 w 4575449"/>
                <a:gd name="connsiteY40" fmla="*/ 2822001 h 3140747"/>
                <a:gd name="connsiteX41" fmla="*/ 910031 w 4575449"/>
                <a:gd name="connsiteY41" fmla="*/ 2831559 h 3140747"/>
                <a:gd name="connsiteX42" fmla="*/ 1133867 w 4575449"/>
                <a:gd name="connsiteY42" fmla="*/ 2833949 h 3140747"/>
                <a:gd name="connsiteX43" fmla="*/ 1361619 w 4575449"/>
                <a:gd name="connsiteY43" fmla="*/ 2806135 h 3140747"/>
                <a:gd name="connsiteX44" fmla="*/ 1564872 w 4575449"/>
                <a:gd name="connsiteY44" fmla="*/ 2706706 h 3140747"/>
                <a:gd name="connsiteX45" fmla="*/ 1689226 w 4575449"/>
                <a:gd name="connsiteY45" fmla="*/ 2632767 h 3140747"/>
                <a:gd name="connsiteX46" fmla="*/ 1751532 w 4575449"/>
                <a:gd name="connsiteY46" fmla="*/ 2561911 h 3140747"/>
                <a:gd name="connsiteX47" fmla="*/ 1861734 w 4575449"/>
                <a:gd name="connsiteY47" fmla="*/ 2472733 h 3140747"/>
                <a:gd name="connsiteX48" fmla="*/ 1976033 w 4575449"/>
                <a:gd name="connsiteY48" fmla="*/ 2399443 h 3140747"/>
                <a:gd name="connsiteX49" fmla="*/ 2204633 w 4575449"/>
                <a:gd name="connsiteY49" fmla="*/ 2185947 h 3140747"/>
                <a:gd name="connsiteX50" fmla="*/ 3864476 w 4575449"/>
                <a:gd name="connsiteY50" fmla="*/ 690563 h 3140747"/>
                <a:gd name="connsiteX51" fmla="*/ 4031163 w 4575449"/>
                <a:gd name="connsiteY51" fmla="*/ 530679 h 3140747"/>
                <a:gd name="connsiteX52" fmla="*/ 4174416 w 4575449"/>
                <a:gd name="connsiteY52" fmla="*/ 394607 h 3140747"/>
                <a:gd name="connsiteX53" fmla="*/ 4307086 w 4575449"/>
                <a:gd name="connsiteY53" fmla="*/ 254373 h 3140747"/>
                <a:gd name="connsiteX54" fmla="*/ 4374744 w 4575449"/>
                <a:gd name="connsiteY54" fmla="*/ 166688 h 3140747"/>
                <a:gd name="connsiteX55" fmla="*/ 4423686 w 4575449"/>
                <a:gd name="connsiteY55" fmla="*/ 81957 h 3140747"/>
                <a:gd name="connsiteX56" fmla="*/ 4466592 w 4575449"/>
                <a:gd name="connsiteY56"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89732 w 4575449"/>
                <a:gd name="connsiteY14" fmla="*/ 2871566 h 3140747"/>
                <a:gd name="connsiteX15" fmla="*/ 1495823 w 4575449"/>
                <a:gd name="connsiteY15" fmla="*/ 2896075 h 3140747"/>
                <a:gd name="connsiteX16" fmla="*/ 1467248 w 4575449"/>
                <a:gd name="connsiteY16" fmla="*/ 2908023 h 3140747"/>
                <a:gd name="connsiteX17" fmla="*/ 1431528 w 4575449"/>
                <a:gd name="connsiteY17" fmla="*/ 2924750 h 3140747"/>
                <a:gd name="connsiteX18" fmla="*/ 1391042 w 4575449"/>
                <a:gd name="connsiteY18" fmla="*/ 2927139 h 3140747"/>
                <a:gd name="connsiteX19" fmla="*/ 1338660 w 4575449"/>
                <a:gd name="connsiteY19" fmla="*/ 2929529 h 3140747"/>
                <a:gd name="connsiteX20" fmla="*/ 1286269 w 4575449"/>
                <a:gd name="connsiteY20" fmla="*/ 2936699 h 3140747"/>
                <a:gd name="connsiteX21" fmla="*/ 1238647 w 4575449"/>
                <a:gd name="connsiteY21" fmla="*/ 2939089 h 3140747"/>
                <a:gd name="connsiteX22" fmla="*/ 1157685 w 4575449"/>
                <a:gd name="connsiteY22" fmla="*/ 2939087 h 3140747"/>
                <a:gd name="connsiteX23" fmla="*/ 1088624 w 4575449"/>
                <a:gd name="connsiteY23" fmla="*/ 2934308 h 3140747"/>
                <a:gd name="connsiteX24" fmla="*/ 1031479 w 4575449"/>
                <a:gd name="connsiteY24" fmla="*/ 2931919 h 3140747"/>
                <a:gd name="connsiteX25" fmla="*/ 924322 w 4575449"/>
                <a:gd name="connsiteY25" fmla="*/ 2931921 h 3140747"/>
                <a:gd name="connsiteX26" fmla="*/ 795201 w 4575449"/>
                <a:gd name="connsiteY26" fmla="*/ 2931920 h 3140747"/>
                <a:gd name="connsiteX27" fmla="*/ 598091 w 4575449"/>
                <a:gd name="connsiteY27" fmla="*/ 2898465 h 3140747"/>
                <a:gd name="connsiteX28" fmla="*/ 0 w 4575449"/>
                <a:gd name="connsiteY28" fmla="*/ 3140747 h 3140747"/>
                <a:gd name="connsiteX29" fmla="*/ 107553 w 4575449"/>
                <a:gd name="connsiteY29" fmla="*/ 3029888 h 3140747"/>
                <a:gd name="connsiteX30" fmla="*/ 167084 w 4575449"/>
                <a:gd name="connsiteY30" fmla="*/ 2986878 h 3140747"/>
                <a:gd name="connsiteX31" fmla="*/ 226615 w 4575449"/>
                <a:gd name="connsiteY31" fmla="*/ 2958204 h 3140747"/>
                <a:gd name="connsiteX32" fmla="*/ 267095 w 4575449"/>
                <a:gd name="connsiteY32" fmla="*/ 2929529 h 3140747"/>
                <a:gd name="connsiteX33" fmla="*/ 312339 w 4575449"/>
                <a:gd name="connsiteY33" fmla="*/ 2912803 h 3140747"/>
                <a:gd name="connsiteX34" fmla="*/ 364727 w 4575449"/>
                <a:gd name="connsiteY34" fmla="*/ 2891297 h 3140747"/>
                <a:gd name="connsiteX35" fmla="*/ 409969 w 4575449"/>
                <a:gd name="connsiteY35" fmla="*/ 2876959 h 3140747"/>
                <a:gd name="connsiteX36" fmla="*/ 467119 w 4575449"/>
                <a:gd name="connsiteY36" fmla="*/ 2855454 h 3140747"/>
                <a:gd name="connsiteX37" fmla="*/ 545701 w 4575449"/>
                <a:gd name="connsiteY37" fmla="*/ 2838727 h 3140747"/>
                <a:gd name="connsiteX38" fmla="*/ 619519 w 4575449"/>
                <a:gd name="connsiteY38" fmla="*/ 2831559 h 3140747"/>
                <a:gd name="connsiteX39" fmla="*/ 695719 w 4575449"/>
                <a:gd name="connsiteY39" fmla="*/ 2822001 h 3140747"/>
                <a:gd name="connsiteX40" fmla="*/ 755250 w 4575449"/>
                <a:gd name="connsiteY40" fmla="*/ 2822001 h 3140747"/>
                <a:gd name="connsiteX41" fmla="*/ 910031 w 4575449"/>
                <a:gd name="connsiteY41" fmla="*/ 2831559 h 3140747"/>
                <a:gd name="connsiteX42" fmla="*/ 1133867 w 4575449"/>
                <a:gd name="connsiteY42" fmla="*/ 2833949 h 3140747"/>
                <a:gd name="connsiteX43" fmla="*/ 1361619 w 4575449"/>
                <a:gd name="connsiteY43" fmla="*/ 2806135 h 3140747"/>
                <a:gd name="connsiteX44" fmla="*/ 1564872 w 4575449"/>
                <a:gd name="connsiteY44" fmla="*/ 2706706 h 3140747"/>
                <a:gd name="connsiteX45" fmla="*/ 1689226 w 4575449"/>
                <a:gd name="connsiteY45" fmla="*/ 2632767 h 3140747"/>
                <a:gd name="connsiteX46" fmla="*/ 1751532 w 4575449"/>
                <a:gd name="connsiteY46" fmla="*/ 2561911 h 3140747"/>
                <a:gd name="connsiteX47" fmla="*/ 1861734 w 4575449"/>
                <a:gd name="connsiteY47" fmla="*/ 2472733 h 3140747"/>
                <a:gd name="connsiteX48" fmla="*/ 1976033 w 4575449"/>
                <a:gd name="connsiteY48" fmla="*/ 2399443 h 3140747"/>
                <a:gd name="connsiteX49" fmla="*/ 2204633 w 4575449"/>
                <a:gd name="connsiteY49" fmla="*/ 2185947 h 3140747"/>
                <a:gd name="connsiteX50" fmla="*/ 3864476 w 4575449"/>
                <a:gd name="connsiteY50" fmla="*/ 690563 h 3140747"/>
                <a:gd name="connsiteX51" fmla="*/ 4031163 w 4575449"/>
                <a:gd name="connsiteY51" fmla="*/ 530679 h 3140747"/>
                <a:gd name="connsiteX52" fmla="*/ 4174416 w 4575449"/>
                <a:gd name="connsiteY52" fmla="*/ 394607 h 3140747"/>
                <a:gd name="connsiteX53" fmla="*/ 4307086 w 4575449"/>
                <a:gd name="connsiteY53" fmla="*/ 254373 h 3140747"/>
                <a:gd name="connsiteX54" fmla="*/ 4374744 w 4575449"/>
                <a:gd name="connsiteY54" fmla="*/ 166688 h 3140747"/>
                <a:gd name="connsiteX55" fmla="*/ 4423686 w 4575449"/>
                <a:gd name="connsiteY55" fmla="*/ 81957 h 3140747"/>
                <a:gd name="connsiteX56" fmla="*/ 4466592 w 4575449"/>
                <a:gd name="connsiteY56"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520688 w 4575449"/>
                <a:gd name="connsiteY14" fmla="*/ 2859619 h 3140747"/>
                <a:gd name="connsiteX15" fmla="*/ 1495823 w 4575449"/>
                <a:gd name="connsiteY15" fmla="*/ 2896075 h 3140747"/>
                <a:gd name="connsiteX16" fmla="*/ 1467248 w 4575449"/>
                <a:gd name="connsiteY16" fmla="*/ 2908023 h 3140747"/>
                <a:gd name="connsiteX17" fmla="*/ 1431528 w 4575449"/>
                <a:gd name="connsiteY17" fmla="*/ 2924750 h 3140747"/>
                <a:gd name="connsiteX18" fmla="*/ 1391042 w 4575449"/>
                <a:gd name="connsiteY18" fmla="*/ 2927139 h 3140747"/>
                <a:gd name="connsiteX19" fmla="*/ 1338660 w 4575449"/>
                <a:gd name="connsiteY19" fmla="*/ 2929529 h 3140747"/>
                <a:gd name="connsiteX20" fmla="*/ 1286269 w 4575449"/>
                <a:gd name="connsiteY20" fmla="*/ 2936699 h 3140747"/>
                <a:gd name="connsiteX21" fmla="*/ 1238647 w 4575449"/>
                <a:gd name="connsiteY21" fmla="*/ 2939089 h 3140747"/>
                <a:gd name="connsiteX22" fmla="*/ 1157685 w 4575449"/>
                <a:gd name="connsiteY22" fmla="*/ 2939087 h 3140747"/>
                <a:gd name="connsiteX23" fmla="*/ 1088624 w 4575449"/>
                <a:gd name="connsiteY23" fmla="*/ 2934308 h 3140747"/>
                <a:gd name="connsiteX24" fmla="*/ 1031479 w 4575449"/>
                <a:gd name="connsiteY24" fmla="*/ 2931919 h 3140747"/>
                <a:gd name="connsiteX25" fmla="*/ 924322 w 4575449"/>
                <a:gd name="connsiteY25" fmla="*/ 2931921 h 3140747"/>
                <a:gd name="connsiteX26" fmla="*/ 795201 w 4575449"/>
                <a:gd name="connsiteY26" fmla="*/ 2931920 h 3140747"/>
                <a:gd name="connsiteX27" fmla="*/ 598091 w 4575449"/>
                <a:gd name="connsiteY27" fmla="*/ 2898465 h 3140747"/>
                <a:gd name="connsiteX28" fmla="*/ 0 w 4575449"/>
                <a:gd name="connsiteY28" fmla="*/ 3140747 h 3140747"/>
                <a:gd name="connsiteX29" fmla="*/ 107553 w 4575449"/>
                <a:gd name="connsiteY29" fmla="*/ 3029888 h 3140747"/>
                <a:gd name="connsiteX30" fmla="*/ 167084 w 4575449"/>
                <a:gd name="connsiteY30" fmla="*/ 2986878 h 3140747"/>
                <a:gd name="connsiteX31" fmla="*/ 226615 w 4575449"/>
                <a:gd name="connsiteY31" fmla="*/ 2958204 h 3140747"/>
                <a:gd name="connsiteX32" fmla="*/ 267095 w 4575449"/>
                <a:gd name="connsiteY32" fmla="*/ 2929529 h 3140747"/>
                <a:gd name="connsiteX33" fmla="*/ 312339 w 4575449"/>
                <a:gd name="connsiteY33" fmla="*/ 2912803 h 3140747"/>
                <a:gd name="connsiteX34" fmla="*/ 364727 w 4575449"/>
                <a:gd name="connsiteY34" fmla="*/ 2891297 h 3140747"/>
                <a:gd name="connsiteX35" fmla="*/ 409969 w 4575449"/>
                <a:gd name="connsiteY35" fmla="*/ 2876959 h 3140747"/>
                <a:gd name="connsiteX36" fmla="*/ 467119 w 4575449"/>
                <a:gd name="connsiteY36" fmla="*/ 2855454 h 3140747"/>
                <a:gd name="connsiteX37" fmla="*/ 545701 w 4575449"/>
                <a:gd name="connsiteY37" fmla="*/ 2838727 h 3140747"/>
                <a:gd name="connsiteX38" fmla="*/ 619519 w 4575449"/>
                <a:gd name="connsiteY38" fmla="*/ 2831559 h 3140747"/>
                <a:gd name="connsiteX39" fmla="*/ 695719 w 4575449"/>
                <a:gd name="connsiteY39" fmla="*/ 2822001 h 3140747"/>
                <a:gd name="connsiteX40" fmla="*/ 755250 w 4575449"/>
                <a:gd name="connsiteY40" fmla="*/ 2822001 h 3140747"/>
                <a:gd name="connsiteX41" fmla="*/ 910031 w 4575449"/>
                <a:gd name="connsiteY41" fmla="*/ 2831559 h 3140747"/>
                <a:gd name="connsiteX42" fmla="*/ 1133867 w 4575449"/>
                <a:gd name="connsiteY42" fmla="*/ 2833949 h 3140747"/>
                <a:gd name="connsiteX43" fmla="*/ 1361619 w 4575449"/>
                <a:gd name="connsiteY43" fmla="*/ 2806135 h 3140747"/>
                <a:gd name="connsiteX44" fmla="*/ 1564872 w 4575449"/>
                <a:gd name="connsiteY44" fmla="*/ 2706706 h 3140747"/>
                <a:gd name="connsiteX45" fmla="*/ 1689226 w 4575449"/>
                <a:gd name="connsiteY45" fmla="*/ 2632767 h 3140747"/>
                <a:gd name="connsiteX46" fmla="*/ 1751532 w 4575449"/>
                <a:gd name="connsiteY46" fmla="*/ 2561911 h 3140747"/>
                <a:gd name="connsiteX47" fmla="*/ 1861734 w 4575449"/>
                <a:gd name="connsiteY47" fmla="*/ 2472733 h 3140747"/>
                <a:gd name="connsiteX48" fmla="*/ 1976033 w 4575449"/>
                <a:gd name="connsiteY48" fmla="*/ 2399443 h 3140747"/>
                <a:gd name="connsiteX49" fmla="*/ 2204633 w 4575449"/>
                <a:gd name="connsiteY49" fmla="*/ 2185947 h 3140747"/>
                <a:gd name="connsiteX50" fmla="*/ 3864476 w 4575449"/>
                <a:gd name="connsiteY50" fmla="*/ 690563 h 3140747"/>
                <a:gd name="connsiteX51" fmla="*/ 4031163 w 4575449"/>
                <a:gd name="connsiteY51" fmla="*/ 530679 h 3140747"/>
                <a:gd name="connsiteX52" fmla="*/ 4174416 w 4575449"/>
                <a:gd name="connsiteY52" fmla="*/ 394607 h 3140747"/>
                <a:gd name="connsiteX53" fmla="*/ 4307086 w 4575449"/>
                <a:gd name="connsiteY53" fmla="*/ 254373 h 3140747"/>
                <a:gd name="connsiteX54" fmla="*/ 4374744 w 4575449"/>
                <a:gd name="connsiteY54" fmla="*/ 166688 h 3140747"/>
                <a:gd name="connsiteX55" fmla="*/ 4423686 w 4575449"/>
                <a:gd name="connsiteY55" fmla="*/ 81957 h 3140747"/>
                <a:gd name="connsiteX56" fmla="*/ 4466592 w 4575449"/>
                <a:gd name="connsiteY56"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46880 w 4575449"/>
                <a:gd name="connsiteY13" fmla="*/ 2839875 h 3140747"/>
                <a:gd name="connsiteX14" fmla="*/ 1495823 w 4575449"/>
                <a:gd name="connsiteY14" fmla="*/ 2896075 h 3140747"/>
                <a:gd name="connsiteX15" fmla="*/ 1467248 w 4575449"/>
                <a:gd name="connsiteY15" fmla="*/ 2908023 h 3140747"/>
                <a:gd name="connsiteX16" fmla="*/ 1431528 w 4575449"/>
                <a:gd name="connsiteY16" fmla="*/ 2924750 h 3140747"/>
                <a:gd name="connsiteX17" fmla="*/ 1391042 w 4575449"/>
                <a:gd name="connsiteY17" fmla="*/ 2927139 h 3140747"/>
                <a:gd name="connsiteX18" fmla="*/ 1338660 w 4575449"/>
                <a:gd name="connsiteY18" fmla="*/ 2929529 h 3140747"/>
                <a:gd name="connsiteX19" fmla="*/ 1286269 w 4575449"/>
                <a:gd name="connsiteY19" fmla="*/ 2936699 h 3140747"/>
                <a:gd name="connsiteX20" fmla="*/ 1238647 w 4575449"/>
                <a:gd name="connsiteY20" fmla="*/ 2939089 h 3140747"/>
                <a:gd name="connsiteX21" fmla="*/ 1157685 w 4575449"/>
                <a:gd name="connsiteY21" fmla="*/ 2939087 h 3140747"/>
                <a:gd name="connsiteX22" fmla="*/ 1088624 w 4575449"/>
                <a:gd name="connsiteY22" fmla="*/ 2934308 h 3140747"/>
                <a:gd name="connsiteX23" fmla="*/ 1031479 w 4575449"/>
                <a:gd name="connsiteY23" fmla="*/ 2931919 h 3140747"/>
                <a:gd name="connsiteX24" fmla="*/ 924322 w 4575449"/>
                <a:gd name="connsiteY24" fmla="*/ 2931921 h 3140747"/>
                <a:gd name="connsiteX25" fmla="*/ 795201 w 4575449"/>
                <a:gd name="connsiteY25" fmla="*/ 2931920 h 3140747"/>
                <a:gd name="connsiteX26" fmla="*/ 598091 w 4575449"/>
                <a:gd name="connsiteY26" fmla="*/ 2898465 h 3140747"/>
                <a:gd name="connsiteX27" fmla="*/ 0 w 4575449"/>
                <a:gd name="connsiteY27" fmla="*/ 3140747 h 3140747"/>
                <a:gd name="connsiteX28" fmla="*/ 107553 w 4575449"/>
                <a:gd name="connsiteY28" fmla="*/ 3029888 h 3140747"/>
                <a:gd name="connsiteX29" fmla="*/ 167084 w 4575449"/>
                <a:gd name="connsiteY29" fmla="*/ 2986878 h 3140747"/>
                <a:gd name="connsiteX30" fmla="*/ 226615 w 4575449"/>
                <a:gd name="connsiteY30" fmla="*/ 2958204 h 3140747"/>
                <a:gd name="connsiteX31" fmla="*/ 267095 w 4575449"/>
                <a:gd name="connsiteY31" fmla="*/ 2929529 h 3140747"/>
                <a:gd name="connsiteX32" fmla="*/ 312339 w 4575449"/>
                <a:gd name="connsiteY32" fmla="*/ 2912803 h 3140747"/>
                <a:gd name="connsiteX33" fmla="*/ 364727 w 4575449"/>
                <a:gd name="connsiteY33" fmla="*/ 2891297 h 3140747"/>
                <a:gd name="connsiteX34" fmla="*/ 409969 w 4575449"/>
                <a:gd name="connsiteY34" fmla="*/ 2876959 h 3140747"/>
                <a:gd name="connsiteX35" fmla="*/ 467119 w 4575449"/>
                <a:gd name="connsiteY35" fmla="*/ 2855454 h 3140747"/>
                <a:gd name="connsiteX36" fmla="*/ 545701 w 4575449"/>
                <a:gd name="connsiteY36" fmla="*/ 2838727 h 3140747"/>
                <a:gd name="connsiteX37" fmla="*/ 619519 w 4575449"/>
                <a:gd name="connsiteY37" fmla="*/ 2831559 h 3140747"/>
                <a:gd name="connsiteX38" fmla="*/ 695719 w 4575449"/>
                <a:gd name="connsiteY38" fmla="*/ 2822001 h 3140747"/>
                <a:gd name="connsiteX39" fmla="*/ 755250 w 4575449"/>
                <a:gd name="connsiteY39" fmla="*/ 2822001 h 3140747"/>
                <a:gd name="connsiteX40" fmla="*/ 910031 w 4575449"/>
                <a:gd name="connsiteY40" fmla="*/ 2831559 h 3140747"/>
                <a:gd name="connsiteX41" fmla="*/ 1133867 w 4575449"/>
                <a:gd name="connsiteY41" fmla="*/ 2833949 h 3140747"/>
                <a:gd name="connsiteX42" fmla="*/ 1361619 w 4575449"/>
                <a:gd name="connsiteY42" fmla="*/ 2806135 h 3140747"/>
                <a:gd name="connsiteX43" fmla="*/ 1564872 w 4575449"/>
                <a:gd name="connsiteY43" fmla="*/ 2706706 h 3140747"/>
                <a:gd name="connsiteX44" fmla="*/ 1689226 w 4575449"/>
                <a:gd name="connsiteY44" fmla="*/ 2632767 h 3140747"/>
                <a:gd name="connsiteX45" fmla="*/ 1751532 w 4575449"/>
                <a:gd name="connsiteY45" fmla="*/ 2561911 h 3140747"/>
                <a:gd name="connsiteX46" fmla="*/ 1861734 w 4575449"/>
                <a:gd name="connsiteY46" fmla="*/ 2472733 h 3140747"/>
                <a:gd name="connsiteX47" fmla="*/ 1976033 w 4575449"/>
                <a:gd name="connsiteY47" fmla="*/ 2399443 h 3140747"/>
                <a:gd name="connsiteX48" fmla="*/ 2204633 w 4575449"/>
                <a:gd name="connsiteY48" fmla="*/ 2185947 h 3140747"/>
                <a:gd name="connsiteX49" fmla="*/ 3864476 w 4575449"/>
                <a:gd name="connsiteY49" fmla="*/ 690563 h 3140747"/>
                <a:gd name="connsiteX50" fmla="*/ 4031163 w 4575449"/>
                <a:gd name="connsiteY50" fmla="*/ 530679 h 3140747"/>
                <a:gd name="connsiteX51" fmla="*/ 4174416 w 4575449"/>
                <a:gd name="connsiteY51" fmla="*/ 394607 h 3140747"/>
                <a:gd name="connsiteX52" fmla="*/ 4307086 w 4575449"/>
                <a:gd name="connsiteY52" fmla="*/ 254373 h 3140747"/>
                <a:gd name="connsiteX53" fmla="*/ 4374744 w 4575449"/>
                <a:gd name="connsiteY53" fmla="*/ 166688 h 3140747"/>
                <a:gd name="connsiteX54" fmla="*/ 4423686 w 4575449"/>
                <a:gd name="connsiteY54" fmla="*/ 81957 h 3140747"/>
                <a:gd name="connsiteX55" fmla="*/ 4466592 w 4575449"/>
                <a:gd name="connsiteY55"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39736 w 4575449"/>
                <a:gd name="connsiteY13" fmla="*/ 2858992 h 3140747"/>
                <a:gd name="connsiteX14" fmla="*/ 1495823 w 4575449"/>
                <a:gd name="connsiteY14" fmla="*/ 2896075 h 3140747"/>
                <a:gd name="connsiteX15" fmla="*/ 1467248 w 4575449"/>
                <a:gd name="connsiteY15" fmla="*/ 2908023 h 3140747"/>
                <a:gd name="connsiteX16" fmla="*/ 1431528 w 4575449"/>
                <a:gd name="connsiteY16" fmla="*/ 2924750 h 3140747"/>
                <a:gd name="connsiteX17" fmla="*/ 1391042 w 4575449"/>
                <a:gd name="connsiteY17" fmla="*/ 2927139 h 3140747"/>
                <a:gd name="connsiteX18" fmla="*/ 1338660 w 4575449"/>
                <a:gd name="connsiteY18" fmla="*/ 2929529 h 3140747"/>
                <a:gd name="connsiteX19" fmla="*/ 1286269 w 4575449"/>
                <a:gd name="connsiteY19" fmla="*/ 2936699 h 3140747"/>
                <a:gd name="connsiteX20" fmla="*/ 1238647 w 4575449"/>
                <a:gd name="connsiteY20" fmla="*/ 2939089 h 3140747"/>
                <a:gd name="connsiteX21" fmla="*/ 1157685 w 4575449"/>
                <a:gd name="connsiteY21" fmla="*/ 2939087 h 3140747"/>
                <a:gd name="connsiteX22" fmla="*/ 1088624 w 4575449"/>
                <a:gd name="connsiteY22" fmla="*/ 2934308 h 3140747"/>
                <a:gd name="connsiteX23" fmla="*/ 1031479 w 4575449"/>
                <a:gd name="connsiteY23" fmla="*/ 2931919 h 3140747"/>
                <a:gd name="connsiteX24" fmla="*/ 924322 w 4575449"/>
                <a:gd name="connsiteY24" fmla="*/ 2931921 h 3140747"/>
                <a:gd name="connsiteX25" fmla="*/ 795201 w 4575449"/>
                <a:gd name="connsiteY25" fmla="*/ 2931920 h 3140747"/>
                <a:gd name="connsiteX26" fmla="*/ 598091 w 4575449"/>
                <a:gd name="connsiteY26" fmla="*/ 2898465 h 3140747"/>
                <a:gd name="connsiteX27" fmla="*/ 0 w 4575449"/>
                <a:gd name="connsiteY27" fmla="*/ 3140747 h 3140747"/>
                <a:gd name="connsiteX28" fmla="*/ 107553 w 4575449"/>
                <a:gd name="connsiteY28" fmla="*/ 3029888 h 3140747"/>
                <a:gd name="connsiteX29" fmla="*/ 167084 w 4575449"/>
                <a:gd name="connsiteY29" fmla="*/ 2986878 h 3140747"/>
                <a:gd name="connsiteX30" fmla="*/ 226615 w 4575449"/>
                <a:gd name="connsiteY30" fmla="*/ 2958204 h 3140747"/>
                <a:gd name="connsiteX31" fmla="*/ 267095 w 4575449"/>
                <a:gd name="connsiteY31" fmla="*/ 2929529 h 3140747"/>
                <a:gd name="connsiteX32" fmla="*/ 312339 w 4575449"/>
                <a:gd name="connsiteY32" fmla="*/ 2912803 h 3140747"/>
                <a:gd name="connsiteX33" fmla="*/ 364727 w 4575449"/>
                <a:gd name="connsiteY33" fmla="*/ 2891297 h 3140747"/>
                <a:gd name="connsiteX34" fmla="*/ 409969 w 4575449"/>
                <a:gd name="connsiteY34" fmla="*/ 2876959 h 3140747"/>
                <a:gd name="connsiteX35" fmla="*/ 467119 w 4575449"/>
                <a:gd name="connsiteY35" fmla="*/ 2855454 h 3140747"/>
                <a:gd name="connsiteX36" fmla="*/ 545701 w 4575449"/>
                <a:gd name="connsiteY36" fmla="*/ 2838727 h 3140747"/>
                <a:gd name="connsiteX37" fmla="*/ 619519 w 4575449"/>
                <a:gd name="connsiteY37" fmla="*/ 2831559 h 3140747"/>
                <a:gd name="connsiteX38" fmla="*/ 695719 w 4575449"/>
                <a:gd name="connsiteY38" fmla="*/ 2822001 h 3140747"/>
                <a:gd name="connsiteX39" fmla="*/ 755250 w 4575449"/>
                <a:gd name="connsiteY39" fmla="*/ 2822001 h 3140747"/>
                <a:gd name="connsiteX40" fmla="*/ 910031 w 4575449"/>
                <a:gd name="connsiteY40" fmla="*/ 2831559 h 3140747"/>
                <a:gd name="connsiteX41" fmla="*/ 1133867 w 4575449"/>
                <a:gd name="connsiteY41" fmla="*/ 2833949 h 3140747"/>
                <a:gd name="connsiteX42" fmla="*/ 1361619 w 4575449"/>
                <a:gd name="connsiteY42" fmla="*/ 2806135 h 3140747"/>
                <a:gd name="connsiteX43" fmla="*/ 1564872 w 4575449"/>
                <a:gd name="connsiteY43" fmla="*/ 2706706 h 3140747"/>
                <a:gd name="connsiteX44" fmla="*/ 1689226 w 4575449"/>
                <a:gd name="connsiteY44" fmla="*/ 2632767 h 3140747"/>
                <a:gd name="connsiteX45" fmla="*/ 1751532 w 4575449"/>
                <a:gd name="connsiteY45" fmla="*/ 2561911 h 3140747"/>
                <a:gd name="connsiteX46" fmla="*/ 1861734 w 4575449"/>
                <a:gd name="connsiteY46" fmla="*/ 2472733 h 3140747"/>
                <a:gd name="connsiteX47" fmla="*/ 1976033 w 4575449"/>
                <a:gd name="connsiteY47" fmla="*/ 2399443 h 3140747"/>
                <a:gd name="connsiteX48" fmla="*/ 2204633 w 4575449"/>
                <a:gd name="connsiteY48" fmla="*/ 2185947 h 3140747"/>
                <a:gd name="connsiteX49" fmla="*/ 3864476 w 4575449"/>
                <a:gd name="connsiteY49" fmla="*/ 690563 h 3140747"/>
                <a:gd name="connsiteX50" fmla="*/ 4031163 w 4575449"/>
                <a:gd name="connsiteY50" fmla="*/ 530679 h 3140747"/>
                <a:gd name="connsiteX51" fmla="*/ 4174416 w 4575449"/>
                <a:gd name="connsiteY51" fmla="*/ 394607 h 3140747"/>
                <a:gd name="connsiteX52" fmla="*/ 4307086 w 4575449"/>
                <a:gd name="connsiteY52" fmla="*/ 254373 h 3140747"/>
                <a:gd name="connsiteX53" fmla="*/ 4374744 w 4575449"/>
                <a:gd name="connsiteY53" fmla="*/ 166688 h 3140747"/>
                <a:gd name="connsiteX54" fmla="*/ 4423686 w 4575449"/>
                <a:gd name="connsiteY54" fmla="*/ 81957 h 3140747"/>
                <a:gd name="connsiteX55" fmla="*/ 4466592 w 4575449"/>
                <a:gd name="connsiteY55"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39736 w 4575449"/>
                <a:gd name="connsiteY13" fmla="*/ 2858992 h 3140747"/>
                <a:gd name="connsiteX14" fmla="*/ 1381523 w 4575449"/>
                <a:gd name="connsiteY14" fmla="*/ 2841116 h 3140747"/>
                <a:gd name="connsiteX15" fmla="*/ 1467248 w 4575449"/>
                <a:gd name="connsiteY15" fmla="*/ 2908023 h 3140747"/>
                <a:gd name="connsiteX16" fmla="*/ 1431528 w 4575449"/>
                <a:gd name="connsiteY16" fmla="*/ 2924750 h 3140747"/>
                <a:gd name="connsiteX17" fmla="*/ 1391042 w 4575449"/>
                <a:gd name="connsiteY17" fmla="*/ 2927139 h 3140747"/>
                <a:gd name="connsiteX18" fmla="*/ 1338660 w 4575449"/>
                <a:gd name="connsiteY18" fmla="*/ 2929529 h 3140747"/>
                <a:gd name="connsiteX19" fmla="*/ 1286269 w 4575449"/>
                <a:gd name="connsiteY19" fmla="*/ 2936699 h 3140747"/>
                <a:gd name="connsiteX20" fmla="*/ 1238647 w 4575449"/>
                <a:gd name="connsiteY20" fmla="*/ 2939089 h 3140747"/>
                <a:gd name="connsiteX21" fmla="*/ 1157685 w 4575449"/>
                <a:gd name="connsiteY21" fmla="*/ 2939087 h 3140747"/>
                <a:gd name="connsiteX22" fmla="*/ 1088624 w 4575449"/>
                <a:gd name="connsiteY22" fmla="*/ 2934308 h 3140747"/>
                <a:gd name="connsiteX23" fmla="*/ 1031479 w 4575449"/>
                <a:gd name="connsiteY23" fmla="*/ 2931919 h 3140747"/>
                <a:gd name="connsiteX24" fmla="*/ 924322 w 4575449"/>
                <a:gd name="connsiteY24" fmla="*/ 2931921 h 3140747"/>
                <a:gd name="connsiteX25" fmla="*/ 795201 w 4575449"/>
                <a:gd name="connsiteY25" fmla="*/ 2931920 h 3140747"/>
                <a:gd name="connsiteX26" fmla="*/ 598091 w 4575449"/>
                <a:gd name="connsiteY26" fmla="*/ 2898465 h 3140747"/>
                <a:gd name="connsiteX27" fmla="*/ 0 w 4575449"/>
                <a:gd name="connsiteY27" fmla="*/ 3140747 h 3140747"/>
                <a:gd name="connsiteX28" fmla="*/ 107553 w 4575449"/>
                <a:gd name="connsiteY28" fmla="*/ 3029888 h 3140747"/>
                <a:gd name="connsiteX29" fmla="*/ 167084 w 4575449"/>
                <a:gd name="connsiteY29" fmla="*/ 2986878 h 3140747"/>
                <a:gd name="connsiteX30" fmla="*/ 226615 w 4575449"/>
                <a:gd name="connsiteY30" fmla="*/ 2958204 h 3140747"/>
                <a:gd name="connsiteX31" fmla="*/ 267095 w 4575449"/>
                <a:gd name="connsiteY31" fmla="*/ 2929529 h 3140747"/>
                <a:gd name="connsiteX32" fmla="*/ 312339 w 4575449"/>
                <a:gd name="connsiteY32" fmla="*/ 2912803 h 3140747"/>
                <a:gd name="connsiteX33" fmla="*/ 364727 w 4575449"/>
                <a:gd name="connsiteY33" fmla="*/ 2891297 h 3140747"/>
                <a:gd name="connsiteX34" fmla="*/ 409969 w 4575449"/>
                <a:gd name="connsiteY34" fmla="*/ 2876959 h 3140747"/>
                <a:gd name="connsiteX35" fmla="*/ 467119 w 4575449"/>
                <a:gd name="connsiteY35" fmla="*/ 2855454 h 3140747"/>
                <a:gd name="connsiteX36" fmla="*/ 545701 w 4575449"/>
                <a:gd name="connsiteY36" fmla="*/ 2838727 h 3140747"/>
                <a:gd name="connsiteX37" fmla="*/ 619519 w 4575449"/>
                <a:gd name="connsiteY37" fmla="*/ 2831559 h 3140747"/>
                <a:gd name="connsiteX38" fmla="*/ 695719 w 4575449"/>
                <a:gd name="connsiteY38" fmla="*/ 2822001 h 3140747"/>
                <a:gd name="connsiteX39" fmla="*/ 755250 w 4575449"/>
                <a:gd name="connsiteY39" fmla="*/ 2822001 h 3140747"/>
                <a:gd name="connsiteX40" fmla="*/ 910031 w 4575449"/>
                <a:gd name="connsiteY40" fmla="*/ 2831559 h 3140747"/>
                <a:gd name="connsiteX41" fmla="*/ 1133867 w 4575449"/>
                <a:gd name="connsiteY41" fmla="*/ 2833949 h 3140747"/>
                <a:gd name="connsiteX42" fmla="*/ 1361619 w 4575449"/>
                <a:gd name="connsiteY42" fmla="*/ 2806135 h 3140747"/>
                <a:gd name="connsiteX43" fmla="*/ 1564872 w 4575449"/>
                <a:gd name="connsiteY43" fmla="*/ 2706706 h 3140747"/>
                <a:gd name="connsiteX44" fmla="*/ 1689226 w 4575449"/>
                <a:gd name="connsiteY44" fmla="*/ 2632767 h 3140747"/>
                <a:gd name="connsiteX45" fmla="*/ 1751532 w 4575449"/>
                <a:gd name="connsiteY45" fmla="*/ 2561911 h 3140747"/>
                <a:gd name="connsiteX46" fmla="*/ 1861734 w 4575449"/>
                <a:gd name="connsiteY46" fmla="*/ 2472733 h 3140747"/>
                <a:gd name="connsiteX47" fmla="*/ 1976033 w 4575449"/>
                <a:gd name="connsiteY47" fmla="*/ 2399443 h 3140747"/>
                <a:gd name="connsiteX48" fmla="*/ 2204633 w 4575449"/>
                <a:gd name="connsiteY48" fmla="*/ 2185947 h 3140747"/>
                <a:gd name="connsiteX49" fmla="*/ 3864476 w 4575449"/>
                <a:gd name="connsiteY49" fmla="*/ 690563 h 3140747"/>
                <a:gd name="connsiteX50" fmla="*/ 4031163 w 4575449"/>
                <a:gd name="connsiteY50" fmla="*/ 530679 h 3140747"/>
                <a:gd name="connsiteX51" fmla="*/ 4174416 w 4575449"/>
                <a:gd name="connsiteY51" fmla="*/ 394607 h 3140747"/>
                <a:gd name="connsiteX52" fmla="*/ 4307086 w 4575449"/>
                <a:gd name="connsiteY52" fmla="*/ 254373 h 3140747"/>
                <a:gd name="connsiteX53" fmla="*/ 4374744 w 4575449"/>
                <a:gd name="connsiteY53" fmla="*/ 166688 h 3140747"/>
                <a:gd name="connsiteX54" fmla="*/ 4423686 w 4575449"/>
                <a:gd name="connsiteY54" fmla="*/ 81957 h 3140747"/>
                <a:gd name="connsiteX55" fmla="*/ 4466592 w 4575449"/>
                <a:gd name="connsiteY55"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39736 w 4575449"/>
                <a:gd name="connsiteY13" fmla="*/ 2858992 h 3140747"/>
                <a:gd name="connsiteX14" fmla="*/ 1381523 w 4575449"/>
                <a:gd name="connsiteY14" fmla="*/ 2841116 h 3140747"/>
                <a:gd name="connsiteX15" fmla="*/ 1255317 w 4575449"/>
                <a:gd name="connsiteY15" fmla="*/ 2884128 h 3140747"/>
                <a:gd name="connsiteX16" fmla="*/ 1431528 w 4575449"/>
                <a:gd name="connsiteY16" fmla="*/ 2924750 h 3140747"/>
                <a:gd name="connsiteX17" fmla="*/ 1391042 w 4575449"/>
                <a:gd name="connsiteY17" fmla="*/ 2927139 h 3140747"/>
                <a:gd name="connsiteX18" fmla="*/ 1338660 w 4575449"/>
                <a:gd name="connsiteY18" fmla="*/ 2929529 h 3140747"/>
                <a:gd name="connsiteX19" fmla="*/ 1286269 w 4575449"/>
                <a:gd name="connsiteY19" fmla="*/ 2936699 h 3140747"/>
                <a:gd name="connsiteX20" fmla="*/ 1238647 w 4575449"/>
                <a:gd name="connsiteY20" fmla="*/ 2939089 h 3140747"/>
                <a:gd name="connsiteX21" fmla="*/ 1157685 w 4575449"/>
                <a:gd name="connsiteY21" fmla="*/ 2939087 h 3140747"/>
                <a:gd name="connsiteX22" fmla="*/ 1088624 w 4575449"/>
                <a:gd name="connsiteY22" fmla="*/ 2934308 h 3140747"/>
                <a:gd name="connsiteX23" fmla="*/ 1031479 w 4575449"/>
                <a:gd name="connsiteY23" fmla="*/ 2931919 h 3140747"/>
                <a:gd name="connsiteX24" fmla="*/ 924322 w 4575449"/>
                <a:gd name="connsiteY24" fmla="*/ 2931921 h 3140747"/>
                <a:gd name="connsiteX25" fmla="*/ 795201 w 4575449"/>
                <a:gd name="connsiteY25" fmla="*/ 2931920 h 3140747"/>
                <a:gd name="connsiteX26" fmla="*/ 598091 w 4575449"/>
                <a:gd name="connsiteY26" fmla="*/ 2898465 h 3140747"/>
                <a:gd name="connsiteX27" fmla="*/ 0 w 4575449"/>
                <a:gd name="connsiteY27" fmla="*/ 3140747 h 3140747"/>
                <a:gd name="connsiteX28" fmla="*/ 107553 w 4575449"/>
                <a:gd name="connsiteY28" fmla="*/ 3029888 h 3140747"/>
                <a:gd name="connsiteX29" fmla="*/ 167084 w 4575449"/>
                <a:gd name="connsiteY29" fmla="*/ 2986878 h 3140747"/>
                <a:gd name="connsiteX30" fmla="*/ 226615 w 4575449"/>
                <a:gd name="connsiteY30" fmla="*/ 2958204 h 3140747"/>
                <a:gd name="connsiteX31" fmla="*/ 267095 w 4575449"/>
                <a:gd name="connsiteY31" fmla="*/ 2929529 h 3140747"/>
                <a:gd name="connsiteX32" fmla="*/ 312339 w 4575449"/>
                <a:gd name="connsiteY32" fmla="*/ 2912803 h 3140747"/>
                <a:gd name="connsiteX33" fmla="*/ 364727 w 4575449"/>
                <a:gd name="connsiteY33" fmla="*/ 2891297 h 3140747"/>
                <a:gd name="connsiteX34" fmla="*/ 409969 w 4575449"/>
                <a:gd name="connsiteY34" fmla="*/ 2876959 h 3140747"/>
                <a:gd name="connsiteX35" fmla="*/ 467119 w 4575449"/>
                <a:gd name="connsiteY35" fmla="*/ 2855454 h 3140747"/>
                <a:gd name="connsiteX36" fmla="*/ 545701 w 4575449"/>
                <a:gd name="connsiteY36" fmla="*/ 2838727 h 3140747"/>
                <a:gd name="connsiteX37" fmla="*/ 619519 w 4575449"/>
                <a:gd name="connsiteY37" fmla="*/ 2831559 h 3140747"/>
                <a:gd name="connsiteX38" fmla="*/ 695719 w 4575449"/>
                <a:gd name="connsiteY38" fmla="*/ 2822001 h 3140747"/>
                <a:gd name="connsiteX39" fmla="*/ 755250 w 4575449"/>
                <a:gd name="connsiteY39" fmla="*/ 2822001 h 3140747"/>
                <a:gd name="connsiteX40" fmla="*/ 910031 w 4575449"/>
                <a:gd name="connsiteY40" fmla="*/ 2831559 h 3140747"/>
                <a:gd name="connsiteX41" fmla="*/ 1133867 w 4575449"/>
                <a:gd name="connsiteY41" fmla="*/ 2833949 h 3140747"/>
                <a:gd name="connsiteX42" fmla="*/ 1361619 w 4575449"/>
                <a:gd name="connsiteY42" fmla="*/ 2806135 h 3140747"/>
                <a:gd name="connsiteX43" fmla="*/ 1564872 w 4575449"/>
                <a:gd name="connsiteY43" fmla="*/ 2706706 h 3140747"/>
                <a:gd name="connsiteX44" fmla="*/ 1689226 w 4575449"/>
                <a:gd name="connsiteY44" fmla="*/ 2632767 h 3140747"/>
                <a:gd name="connsiteX45" fmla="*/ 1751532 w 4575449"/>
                <a:gd name="connsiteY45" fmla="*/ 2561911 h 3140747"/>
                <a:gd name="connsiteX46" fmla="*/ 1861734 w 4575449"/>
                <a:gd name="connsiteY46" fmla="*/ 2472733 h 3140747"/>
                <a:gd name="connsiteX47" fmla="*/ 1976033 w 4575449"/>
                <a:gd name="connsiteY47" fmla="*/ 2399443 h 3140747"/>
                <a:gd name="connsiteX48" fmla="*/ 2204633 w 4575449"/>
                <a:gd name="connsiteY48" fmla="*/ 2185947 h 3140747"/>
                <a:gd name="connsiteX49" fmla="*/ 3864476 w 4575449"/>
                <a:gd name="connsiteY49" fmla="*/ 690563 h 3140747"/>
                <a:gd name="connsiteX50" fmla="*/ 4031163 w 4575449"/>
                <a:gd name="connsiteY50" fmla="*/ 530679 h 3140747"/>
                <a:gd name="connsiteX51" fmla="*/ 4174416 w 4575449"/>
                <a:gd name="connsiteY51" fmla="*/ 394607 h 3140747"/>
                <a:gd name="connsiteX52" fmla="*/ 4307086 w 4575449"/>
                <a:gd name="connsiteY52" fmla="*/ 254373 h 3140747"/>
                <a:gd name="connsiteX53" fmla="*/ 4374744 w 4575449"/>
                <a:gd name="connsiteY53" fmla="*/ 166688 h 3140747"/>
                <a:gd name="connsiteX54" fmla="*/ 4423686 w 4575449"/>
                <a:gd name="connsiteY54" fmla="*/ 81957 h 3140747"/>
                <a:gd name="connsiteX55" fmla="*/ 4466592 w 4575449"/>
                <a:gd name="connsiteY55"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39736 w 4575449"/>
                <a:gd name="connsiteY13" fmla="*/ 2858992 h 3140747"/>
                <a:gd name="connsiteX14" fmla="*/ 1381523 w 4575449"/>
                <a:gd name="connsiteY14" fmla="*/ 2841116 h 3140747"/>
                <a:gd name="connsiteX15" fmla="*/ 1255317 w 4575449"/>
                <a:gd name="connsiteY15" fmla="*/ 2884128 h 3140747"/>
                <a:gd name="connsiteX16" fmla="*/ 1171971 w 4575449"/>
                <a:gd name="connsiteY16" fmla="*/ 2886518 h 3140747"/>
                <a:gd name="connsiteX17" fmla="*/ 1391042 w 4575449"/>
                <a:gd name="connsiteY17" fmla="*/ 2927139 h 3140747"/>
                <a:gd name="connsiteX18" fmla="*/ 1338660 w 4575449"/>
                <a:gd name="connsiteY18" fmla="*/ 2929529 h 3140747"/>
                <a:gd name="connsiteX19" fmla="*/ 1286269 w 4575449"/>
                <a:gd name="connsiteY19" fmla="*/ 2936699 h 3140747"/>
                <a:gd name="connsiteX20" fmla="*/ 1238647 w 4575449"/>
                <a:gd name="connsiteY20" fmla="*/ 2939089 h 3140747"/>
                <a:gd name="connsiteX21" fmla="*/ 1157685 w 4575449"/>
                <a:gd name="connsiteY21" fmla="*/ 2939087 h 3140747"/>
                <a:gd name="connsiteX22" fmla="*/ 1088624 w 4575449"/>
                <a:gd name="connsiteY22" fmla="*/ 2934308 h 3140747"/>
                <a:gd name="connsiteX23" fmla="*/ 1031479 w 4575449"/>
                <a:gd name="connsiteY23" fmla="*/ 2931919 h 3140747"/>
                <a:gd name="connsiteX24" fmla="*/ 924322 w 4575449"/>
                <a:gd name="connsiteY24" fmla="*/ 2931921 h 3140747"/>
                <a:gd name="connsiteX25" fmla="*/ 795201 w 4575449"/>
                <a:gd name="connsiteY25" fmla="*/ 2931920 h 3140747"/>
                <a:gd name="connsiteX26" fmla="*/ 598091 w 4575449"/>
                <a:gd name="connsiteY26" fmla="*/ 2898465 h 3140747"/>
                <a:gd name="connsiteX27" fmla="*/ 0 w 4575449"/>
                <a:gd name="connsiteY27" fmla="*/ 3140747 h 3140747"/>
                <a:gd name="connsiteX28" fmla="*/ 107553 w 4575449"/>
                <a:gd name="connsiteY28" fmla="*/ 3029888 h 3140747"/>
                <a:gd name="connsiteX29" fmla="*/ 167084 w 4575449"/>
                <a:gd name="connsiteY29" fmla="*/ 2986878 h 3140747"/>
                <a:gd name="connsiteX30" fmla="*/ 226615 w 4575449"/>
                <a:gd name="connsiteY30" fmla="*/ 2958204 h 3140747"/>
                <a:gd name="connsiteX31" fmla="*/ 267095 w 4575449"/>
                <a:gd name="connsiteY31" fmla="*/ 2929529 h 3140747"/>
                <a:gd name="connsiteX32" fmla="*/ 312339 w 4575449"/>
                <a:gd name="connsiteY32" fmla="*/ 2912803 h 3140747"/>
                <a:gd name="connsiteX33" fmla="*/ 364727 w 4575449"/>
                <a:gd name="connsiteY33" fmla="*/ 2891297 h 3140747"/>
                <a:gd name="connsiteX34" fmla="*/ 409969 w 4575449"/>
                <a:gd name="connsiteY34" fmla="*/ 2876959 h 3140747"/>
                <a:gd name="connsiteX35" fmla="*/ 467119 w 4575449"/>
                <a:gd name="connsiteY35" fmla="*/ 2855454 h 3140747"/>
                <a:gd name="connsiteX36" fmla="*/ 545701 w 4575449"/>
                <a:gd name="connsiteY36" fmla="*/ 2838727 h 3140747"/>
                <a:gd name="connsiteX37" fmla="*/ 619519 w 4575449"/>
                <a:gd name="connsiteY37" fmla="*/ 2831559 h 3140747"/>
                <a:gd name="connsiteX38" fmla="*/ 695719 w 4575449"/>
                <a:gd name="connsiteY38" fmla="*/ 2822001 h 3140747"/>
                <a:gd name="connsiteX39" fmla="*/ 755250 w 4575449"/>
                <a:gd name="connsiteY39" fmla="*/ 2822001 h 3140747"/>
                <a:gd name="connsiteX40" fmla="*/ 910031 w 4575449"/>
                <a:gd name="connsiteY40" fmla="*/ 2831559 h 3140747"/>
                <a:gd name="connsiteX41" fmla="*/ 1133867 w 4575449"/>
                <a:gd name="connsiteY41" fmla="*/ 2833949 h 3140747"/>
                <a:gd name="connsiteX42" fmla="*/ 1361619 w 4575449"/>
                <a:gd name="connsiteY42" fmla="*/ 2806135 h 3140747"/>
                <a:gd name="connsiteX43" fmla="*/ 1564872 w 4575449"/>
                <a:gd name="connsiteY43" fmla="*/ 2706706 h 3140747"/>
                <a:gd name="connsiteX44" fmla="*/ 1689226 w 4575449"/>
                <a:gd name="connsiteY44" fmla="*/ 2632767 h 3140747"/>
                <a:gd name="connsiteX45" fmla="*/ 1751532 w 4575449"/>
                <a:gd name="connsiteY45" fmla="*/ 2561911 h 3140747"/>
                <a:gd name="connsiteX46" fmla="*/ 1861734 w 4575449"/>
                <a:gd name="connsiteY46" fmla="*/ 2472733 h 3140747"/>
                <a:gd name="connsiteX47" fmla="*/ 1976033 w 4575449"/>
                <a:gd name="connsiteY47" fmla="*/ 2399443 h 3140747"/>
                <a:gd name="connsiteX48" fmla="*/ 2204633 w 4575449"/>
                <a:gd name="connsiteY48" fmla="*/ 2185947 h 3140747"/>
                <a:gd name="connsiteX49" fmla="*/ 3864476 w 4575449"/>
                <a:gd name="connsiteY49" fmla="*/ 690563 h 3140747"/>
                <a:gd name="connsiteX50" fmla="*/ 4031163 w 4575449"/>
                <a:gd name="connsiteY50" fmla="*/ 530679 h 3140747"/>
                <a:gd name="connsiteX51" fmla="*/ 4174416 w 4575449"/>
                <a:gd name="connsiteY51" fmla="*/ 394607 h 3140747"/>
                <a:gd name="connsiteX52" fmla="*/ 4307086 w 4575449"/>
                <a:gd name="connsiteY52" fmla="*/ 254373 h 3140747"/>
                <a:gd name="connsiteX53" fmla="*/ 4374744 w 4575449"/>
                <a:gd name="connsiteY53" fmla="*/ 166688 h 3140747"/>
                <a:gd name="connsiteX54" fmla="*/ 4423686 w 4575449"/>
                <a:gd name="connsiteY54" fmla="*/ 81957 h 3140747"/>
                <a:gd name="connsiteX55" fmla="*/ 4466592 w 4575449"/>
                <a:gd name="connsiteY55"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39736 w 4575449"/>
                <a:gd name="connsiteY13" fmla="*/ 2858992 h 3140747"/>
                <a:gd name="connsiteX14" fmla="*/ 1381523 w 4575449"/>
                <a:gd name="connsiteY14" fmla="*/ 2841116 h 3140747"/>
                <a:gd name="connsiteX15" fmla="*/ 1255317 w 4575449"/>
                <a:gd name="connsiteY15" fmla="*/ 2884128 h 3140747"/>
                <a:gd name="connsiteX16" fmla="*/ 1171971 w 4575449"/>
                <a:gd name="connsiteY16" fmla="*/ 2886518 h 3140747"/>
                <a:gd name="connsiteX17" fmla="*/ 1338660 w 4575449"/>
                <a:gd name="connsiteY17" fmla="*/ 2929529 h 3140747"/>
                <a:gd name="connsiteX18" fmla="*/ 1286269 w 4575449"/>
                <a:gd name="connsiteY18" fmla="*/ 2936699 h 3140747"/>
                <a:gd name="connsiteX19" fmla="*/ 1238647 w 4575449"/>
                <a:gd name="connsiteY19" fmla="*/ 2939089 h 3140747"/>
                <a:gd name="connsiteX20" fmla="*/ 1157685 w 4575449"/>
                <a:gd name="connsiteY20" fmla="*/ 2939087 h 3140747"/>
                <a:gd name="connsiteX21" fmla="*/ 1088624 w 4575449"/>
                <a:gd name="connsiteY21" fmla="*/ 2934308 h 3140747"/>
                <a:gd name="connsiteX22" fmla="*/ 1031479 w 4575449"/>
                <a:gd name="connsiteY22" fmla="*/ 2931919 h 3140747"/>
                <a:gd name="connsiteX23" fmla="*/ 924322 w 4575449"/>
                <a:gd name="connsiteY23" fmla="*/ 2931921 h 3140747"/>
                <a:gd name="connsiteX24" fmla="*/ 795201 w 4575449"/>
                <a:gd name="connsiteY24" fmla="*/ 2931920 h 3140747"/>
                <a:gd name="connsiteX25" fmla="*/ 598091 w 4575449"/>
                <a:gd name="connsiteY25" fmla="*/ 2898465 h 3140747"/>
                <a:gd name="connsiteX26" fmla="*/ 0 w 4575449"/>
                <a:gd name="connsiteY26" fmla="*/ 3140747 h 3140747"/>
                <a:gd name="connsiteX27" fmla="*/ 107553 w 4575449"/>
                <a:gd name="connsiteY27" fmla="*/ 3029888 h 3140747"/>
                <a:gd name="connsiteX28" fmla="*/ 167084 w 4575449"/>
                <a:gd name="connsiteY28" fmla="*/ 2986878 h 3140747"/>
                <a:gd name="connsiteX29" fmla="*/ 226615 w 4575449"/>
                <a:gd name="connsiteY29" fmla="*/ 2958204 h 3140747"/>
                <a:gd name="connsiteX30" fmla="*/ 267095 w 4575449"/>
                <a:gd name="connsiteY30" fmla="*/ 2929529 h 3140747"/>
                <a:gd name="connsiteX31" fmla="*/ 312339 w 4575449"/>
                <a:gd name="connsiteY31" fmla="*/ 2912803 h 3140747"/>
                <a:gd name="connsiteX32" fmla="*/ 364727 w 4575449"/>
                <a:gd name="connsiteY32" fmla="*/ 2891297 h 3140747"/>
                <a:gd name="connsiteX33" fmla="*/ 409969 w 4575449"/>
                <a:gd name="connsiteY33" fmla="*/ 2876959 h 3140747"/>
                <a:gd name="connsiteX34" fmla="*/ 467119 w 4575449"/>
                <a:gd name="connsiteY34" fmla="*/ 2855454 h 3140747"/>
                <a:gd name="connsiteX35" fmla="*/ 545701 w 4575449"/>
                <a:gd name="connsiteY35" fmla="*/ 2838727 h 3140747"/>
                <a:gd name="connsiteX36" fmla="*/ 619519 w 4575449"/>
                <a:gd name="connsiteY36" fmla="*/ 2831559 h 3140747"/>
                <a:gd name="connsiteX37" fmla="*/ 695719 w 4575449"/>
                <a:gd name="connsiteY37" fmla="*/ 2822001 h 3140747"/>
                <a:gd name="connsiteX38" fmla="*/ 755250 w 4575449"/>
                <a:gd name="connsiteY38" fmla="*/ 2822001 h 3140747"/>
                <a:gd name="connsiteX39" fmla="*/ 910031 w 4575449"/>
                <a:gd name="connsiteY39" fmla="*/ 2831559 h 3140747"/>
                <a:gd name="connsiteX40" fmla="*/ 1133867 w 4575449"/>
                <a:gd name="connsiteY40" fmla="*/ 2833949 h 3140747"/>
                <a:gd name="connsiteX41" fmla="*/ 1361619 w 4575449"/>
                <a:gd name="connsiteY41" fmla="*/ 2806135 h 3140747"/>
                <a:gd name="connsiteX42" fmla="*/ 1564872 w 4575449"/>
                <a:gd name="connsiteY42" fmla="*/ 2706706 h 3140747"/>
                <a:gd name="connsiteX43" fmla="*/ 1689226 w 4575449"/>
                <a:gd name="connsiteY43" fmla="*/ 2632767 h 3140747"/>
                <a:gd name="connsiteX44" fmla="*/ 1751532 w 4575449"/>
                <a:gd name="connsiteY44" fmla="*/ 2561911 h 3140747"/>
                <a:gd name="connsiteX45" fmla="*/ 1861734 w 4575449"/>
                <a:gd name="connsiteY45" fmla="*/ 2472733 h 3140747"/>
                <a:gd name="connsiteX46" fmla="*/ 1976033 w 4575449"/>
                <a:gd name="connsiteY46" fmla="*/ 2399443 h 3140747"/>
                <a:gd name="connsiteX47" fmla="*/ 2204633 w 4575449"/>
                <a:gd name="connsiteY47" fmla="*/ 2185947 h 3140747"/>
                <a:gd name="connsiteX48" fmla="*/ 3864476 w 4575449"/>
                <a:gd name="connsiteY48" fmla="*/ 690563 h 3140747"/>
                <a:gd name="connsiteX49" fmla="*/ 4031163 w 4575449"/>
                <a:gd name="connsiteY49" fmla="*/ 530679 h 3140747"/>
                <a:gd name="connsiteX50" fmla="*/ 4174416 w 4575449"/>
                <a:gd name="connsiteY50" fmla="*/ 394607 h 3140747"/>
                <a:gd name="connsiteX51" fmla="*/ 4307086 w 4575449"/>
                <a:gd name="connsiteY51" fmla="*/ 254373 h 3140747"/>
                <a:gd name="connsiteX52" fmla="*/ 4374744 w 4575449"/>
                <a:gd name="connsiteY52" fmla="*/ 166688 h 3140747"/>
                <a:gd name="connsiteX53" fmla="*/ 4423686 w 4575449"/>
                <a:gd name="connsiteY53" fmla="*/ 81957 h 3140747"/>
                <a:gd name="connsiteX54" fmla="*/ 4466592 w 4575449"/>
                <a:gd name="connsiteY54"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39736 w 4575449"/>
                <a:gd name="connsiteY13" fmla="*/ 2858992 h 3140747"/>
                <a:gd name="connsiteX14" fmla="*/ 1381523 w 4575449"/>
                <a:gd name="connsiteY14" fmla="*/ 2841116 h 3140747"/>
                <a:gd name="connsiteX15" fmla="*/ 1255317 w 4575449"/>
                <a:gd name="connsiteY15" fmla="*/ 2884128 h 3140747"/>
                <a:gd name="connsiteX16" fmla="*/ 1171971 w 4575449"/>
                <a:gd name="connsiteY16" fmla="*/ 2886518 h 3140747"/>
                <a:gd name="connsiteX17" fmla="*/ 1286269 w 4575449"/>
                <a:gd name="connsiteY17" fmla="*/ 2936699 h 3140747"/>
                <a:gd name="connsiteX18" fmla="*/ 1238647 w 4575449"/>
                <a:gd name="connsiteY18" fmla="*/ 2939089 h 3140747"/>
                <a:gd name="connsiteX19" fmla="*/ 1157685 w 4575449"/>
                <a:gd name="connsiteY19" fmla="*/ 2939087 h 3140747"/>
                <a:gd name="connsiteX20" fmla="*/ 1088624 w 4575449"/>
                <a:gd name="connsiteY20" fmla="*/ 2934308 h 3140747"/>
                <a:gd name="connsiteX21" fmla="*/ 1031479 w 4575449"/>
                <a:gd name="connsiteY21" fmla="*/ 2931919 h 3140747"/>
                <a:gd name="connsiteX22" fmla="*/ 924322 w 4575449"/>
                <a:gd name="connsiteY22" fmla="*/ 2931921 h 3140747"/>
                <a:gd name="connsiteX23" fmla="*/ 795201 w 4575449"/>
                <a:gd name="connsiteY23" fmla="*/ 2931920 h 3140747"/>
                <a:gd name="connsiteX24" fmla="*/ 598091 w 4575449"/>
                <a:gd name="connsiteY24" fmla="*/ 2898465 h 3140747"/>
                <a:gd name="connsiteX25" fmla="*/ 0 w 4575449"/>
                <a:gd name="connsiteY25" fmla="*/ 3140747 h 3140747"/>
                <a:gd name="connsiteX26" fmla="*/ 107553 w 4575449"/>
                <a:gd name="connsiteY26" fmla="*/ 3029888 h 3140747"/>
                <a:gd name="connsiteX27" fmla="*/ 167084 w 4575449"/>
                <a:gd name="connsiteY27" fmla="*/ 2986878 h 3140747"/>
                <a:gd name="connsiteX28" fmla="*/ 226615 w 4575449"/>
                <a:gd name="connsiteY28" fmla="*/ 2958204 h 3140747"/>
                <a:gd name="connsiteX29" fmla="*/ 267095 w 4575449"/>
                <a:gd name="connsiteY29" fmla="*/ 2929529 h 3140747"/>
                <a:gd name="connsiteX30" fmla="*/ 312339 w 4575449"/>
                <a:gd name="connsiteY30" fmla="*/ 2912803 h 3140747"/>
                <a:gd name="connsiteX31" fmla="*/ 364727 w 4575449"/>
                <a:gd name="connsiteY31" fmla="*/ 2891297 h 3140747"/>
                <a:gd name="connsiteX32" fmla="*/ 409969 w 4575449"/>
                <a:gd name="connsiteY32" fmla="*/ 2876959 h 3140747"/>
                <a:gd name="connsiteX33" fmla="*/ 467119 w 4575449"/>
                <a:gd name="connsiteY33" fmla="*/ 2855454 h 3140747"/>
                <a:gd name="connsiteX34" fmla="*/ 545701 w 4575449"/>
                <a:gd name="connsiteY34" fmla="*/ 2838727 h 3140747"/>
                <a:gd name="connsiteX35" fmla="*/ 619519 w 4575449"/>
                <a:gd name="connsiteY35" fmla="*/ 2831559 h 3140747"/>
                <a:gd name="connsiteX36" fmla="*/ 695719 w 4575449"/>
                <a:gd name="connsiteY36" fmla="*/ 2822001 h 3140747"/>
                <a:gd name="connsiteX37" fmla="*/ 755250 w 4575449"/>
                <a:gd name="connsiteY37" fmla="*/ 2822001 h 3140747"/>
                <a:gd name="connsiteX38" fmla="*/ 910031 w 4575449"/>
                <a:gd name="connsiteY38" fmla="*/ 2831559 h 3140747"/>
                <a:gd name="connsiteX39" fmla="*/ 1133867 w 4575449"/>
                <a:gd name="connsiteY39" fmla="*/ 2833949 h 3140747"/>
                <a:gd name="connsiteX40" fmla="*/ 1361619 w 4575449"/>
                <a:gd name="connsiteY40" fmla="*/ 2806135 h 3140747"/>
                <a:gd name="connsiteX41" fmla="*/ 1564872 w 4575449"/>
                <a:gd name="connsiteY41" fmla="*/ 2706706 h 3140747"/>
                <a:gd name="connsiteX42" fmla="*/ 1689226 w 4575449"/>
                <a:gd name="connsiteY42" fmla="*/ 2632767 h 3140747"/>
                <a:gd name="connsiteX43" fmla="*/ 1751532 w 4575449"/>
                <a:gd name="connsiteY43" fmla="*/ 2561911 h 3140747"/>
                <a:gd name="connsiteX44" fmla="*/ 1861734 w 4575449"/>
                <a:gd name="connsiteY44" fmla="*/ 2472733 h 3140747"/>
                <a:gd name="connsiteX45" fmla="*/ 1976033 w 4575449"/>
                <a:gd name="connsiteY45" fmla="*/ 2399443 h 3140747"/>
                <a:gd name="connsiteX46" fmla="*/ 2204633 w 4575449"/>
                <a:gd name="connsiteY46" fmla="*/ 2185947 h 3140747"/>
                <a:gd name="connsiteX47" fmla="*/ 3864476 w 4575449"/>
                <a:gd name="connsiteY47" fmla="*/ 690563 h 3140747"/>
                <a:gd name="connsiteX48" fmla="*/ 4031163 w 4575449"/>
                <a:gd name="connsiteY48" fmla="*/ 530679 h 3140747"/>
                <a:gd name="connsiteX49" fmla="*/ 4174416 w 4575449"/>
                <a:gd name="connsiteY49" fmla="*/ 394607 h 3140747"/>
                <a:gd name="connsiteX50" fmla="*/ 4307086 w 4575449"/>
                <a:gd name="connsiteY50" fmla="*/ 254373 h 3140747"/>
                <a:gd name="connsiteX51" fmla="*/ 4374744 w 4575449"/>
                <a:gd name="connsiteY51" fmla="*/ 166688 h 3140747"/>
                <a:gd name="connsiteX52" fmla="*/ 4423686 w 4575449"/>
                <a:gd name="connsiteY52" fmla="*/ 81957 h 3140747"/>
                <a:gd name="connsiteX53" fmla="*/ 4466592 w 4575449"/>
                <a:gd name="connsiteY53"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39736 w 4575449"/>
                <a:gd name="connsiteY13" fmla="*/ 2858992 h 3140747"/>
                <a:gd name="connsiteX14" fmla="*/ 1381523 w 4575449"/>
                <a:gd name="connsiteY14" fmla="*/ 2841116 h 3140747"/>
                <a:gd name="connsiteX15" fmla="*/ 1255317 w 4575449"/>
                <a:gd name="connsiteY15" fmla="*/ 2884128 h 3140747"/>
                <a:gd name="connsiteX16" fmla="*/ 1171971 w 4575449"/>
                <a:gd name="connsiteY16" fmla="*/ 2886518 h 3140747"/>
                <a:gd name="connsiteX17" fmla="*/ 1238647 w 4575449"/>
                <a:gd name="connsiteY17" fmla="*/ 2939089 h 3140747"/>
                <a:gd name="connsiteX18" fmla="*/ 1157685 w 4575449"/>
                <a:gd name="connsiteY18" fmla="*/ 2939087 h 3140747"/>
                <a:gd name="connsiteX19" fmla="*/ 1088624 w 4575449"/>
                <a:gd name="connsiteY19" fmla="*/ 2934308 h 3140747"/>
                <a:gd name="connsiteX20" fmla="*/ 1031479 w 4575449"/>
                <a:gd name="connsiteY20" fmla="*/ 2931919 h 3140747"/>
                <a:gd name="connsiteX21" fmla="*/ 924322 w 4575449"/>
                <a:gd name="connsiteY21" fmla="*/ 2931921 h 3140747"/>
                <a:gd name="connsiteX22" fmla="*/ 795201 w 4575449"/>
                <a:gd name="connsiteY22" fmla="*/ 2931920 h 3140747"/>
                <a:gd name="connsiteX23" fmla="*/ 598091 w 4575449"/>
                <a:gd name="connsiteY23" fmla="*/ 2898465 h 3140747"/>
                <a:gd name="connsiteX24" fmla="*/ 0 w 4575449"/>
                <a:gd name="connsiteY24" fmla="*/ 3140747 h 3140747"/>
                <a:gd name="connsiteX25" fmla="*/ 107553 w 4575449"/>
                <a:gd name="connsiteY25" fmla="*/ 3029888 h 3140747"/>
                <a:gd name="connsiteX26" fmla="*/ 167084 w 4575449"/>
                <a:gd name="connsiteY26" fmla="*/ 2986878 h 3140747"/>
                <a:gd name="connsiteX27" fmla="*/ 226615 w 4575449"/>
                <a:gd name="connsiteY27" fmla="*/ 2958204 h 3140747"/>
                <a:gd name="connsiteX28" fmla="*/ 267095 w 4575449"/>
                <a:gd name="connsiteY28" fmla="*/ 2929529 h 3140747"/>
                <a:gd name="connsiteX29" fmla="*/ 312339 w 4575449"/>
                <a:gd name="connsiteY29" fmla="*/ 2912803 h 3140747"/>
                <a:gd name="connsiteX30" fmla="*/ 364727 w 4575449"/>
                <a:gd name="connsiteY30" fmla="*/ 2891297 h 3140747"/>
                <a:gd name="connsiteX31" fmla="*/ 409969 w 4575449"/>
                <a:gd name="connsiteY31" fmla="*/ 2876959 h 3140747"/>
                <a:gd name="connsiteX32" fmla="*/ 467119 w 4575449"/>
                <a:gd name="connsiteY32" fmla="*/ 2855454 h 3140747"/>
                <a:gd name="connsiteX33" fmla="*/ 545701 w 4575449"/>
                <a:gd name="connsiteY33" fmla="*/ 2838727 h 3140747"/>
                <a:gd name="connsiteX34" fmla="*/ 619519 w 4575449"/>
                <a:gd name="connsiteY34" fmla="*/ 2831559 h 3140747"/>
                <a:gd name="connsiteX35" fmla="*/ 695719 w 4575449"/>
                <a:gd name="connsiteY35" fmla="*/ 2822001 h 3140747"/>
                <a:gd name="connsiteX36" fmla="*/ 755250 w 4575449"/>
                <a:gd name="connsiteY36" fmla="*/ 2822001 h 3140747"/>
                <a:gd name="connsiteX37" fmla="*/ 910031 w 4575449"/>
                <a:gd name="connsiteY37" fmla="*/ 2831559 h 3140747"/>
                <a:gd name="connsiteX38" fmla="*/ 1133867 w 4575449"/>
                <a:gd name="connsiteY38" fmla="*/ 2833949 h 3140747"/>
                <a:gd name="connsiteX39" fmla="*/ 1361619 w 4575449"/>
                <a:gd name="connsiteY39" fmla="*/ 2806135 h 3140747"/>
                <a:gd name="connsiteX40" fmla="*/ 1564872 w 4575449"/>
                <a:gd name="connsiteY40" fmla="*/ 2706706 h 3140747"/>
                <a:gd name="connsiteX41" fmla="*/ 1689226 w 4575449"/>
                <a:gd name="connsiteY41" fmla="*/ 2632767 h 3140747"/>
                <a:gd name="connsiteX42" fmla="*/ 1751532 w 4575449"/>
                <a:gd name="connsiteY42" fmla="*/ 2561911 h 3140747"/>
                <a:gd name="connsiteX43" fmla="*/ 1861734 w 4575449"/>
                <a:gd name="connsiteY43" fmla="*/ 2472733 h 3140747"/>
                <a:gd name="connsiteX44" fmla="*/ 1976033 w 4575449"/>
                <a:gd name="connsiteY44" fmla="*/ 2399443 h 3140747"/>
                <a:gd name="connsiteX45" fmla="*/ 2204633 w 4575449"/>
                <a:gd name="connsiteY45" fmla="*/ 2185947 h 3140747"/>
                <a:gd name="connsiteX46" fmla="*/ 3864476 w 4575449"/>
                <a:gd name="connsiteY46" fmla="*/ 690563 h 3140747"/>
                <a:gd name="connsiteX47" fmla="*/ 4031163 w 4575449"/>
                <a:gd name="connsiteY47" fmla="*/ 530679 h 3140747"/>
                <a:gd name="connsiteX48" fmla="*/ 4174416 w 4575449"/>
                <a:gd name="connsiteY48" fmla="*/ 394607 h 3140747"/>
                <a:gd name="connsiteX49" fmla="*/ 4307086 w 4575449"/>
                <a:gd name="connsiteY49" fmla="*/ 254373 h 3140747"/>
                <a:gd name="connsiteX50" fmla="*/ 4374744 w 4575449"/>
                <a:gd name="connsiteY50" fmla="*/ 166688 h 3140747"/>
                <a:gd name="connsiteX51" fmla="*/ 4423686 w 4575449"/>
                <a:gd name="connsiteY51" fmla="*/ 81957 h 3140747"/>
                <a:gd name="connsiteX52" fmla="*/ 4466592 w 4575449"/>
                <a:gd name="connsiteY52"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39736 w 4575449"/>
                <a:gd name="connsiteY13" fmla="*/ 2858992 h 3140747"/>
                <a:gd name="connsiteX14" fmla="*/ 1381523 w 4575449"/>
                <a:gd name="connsiteY14" fmla="*/ 2841116 h 3140747"/>
                <a:gd name="connsiteX15" fmla="*/ 1255317 w 4575449"/>
                <a:gd name="connsiteY15" fmla="*/ 2884128 h 3140747"/>
                <a:gd name="connsiteX16" fmla="*/ 1171971 w 4575449"/>
                <a:gd name="connsiteY16" fmla="*/ 2886518 h 3140747"/>
                <a:gd name="connsiteX17" fmla="*/ 1238647 w 4575449"/>
                <a:gd name="connsiteY17" fmla="*/ 2939089 h 3140747"/>
                <a:gd name="connsiteX18" fmla="*/ 1167210 w 4575449"/>
                <a:gd name="connsiteY18" fmla="*/ 2941477 h 3140747"/>
                <a:gd name="connsiteX19" fmla="*/ 1157685 w 4575449"/>
                <a:gd name="connsiteY19" fmla="*/ 2939087 h 3140747"/>
                <a:gd name="connsiteX20" fmla="*/ 1088624 w 4575449"/>
                <a:gd name="connsiteY20" fmla="*/ 2934308 h 3140747"/>
                <a:gd name="connsiteX21" fmla="*/ 1031479 w 4575449"/>
                <a:gd name="connsiteY21" fmla="*/ 2931919 h 3140747"/>
                <a:gd name="connsiteX22" fmla="*/ 924322 w 4575449"/>
                <a:gd name="connsiteY22" fmla="*/ 2931921 h 3140747"/>
                <a:gd name="connsiteX23" fmla="*/ 795201 w 4575449"/>
                <a:gd name="connsiteY23" fmla="*/ 2931920 h 3140747"/>
                <a:gd name="connsiteX24" fmla="*/ 598091 w 4575449"/>
                <a:gd name="connsiteY24" fmla="*/ 2898465 h 3140747"/>
                <a:gd name="connsiteX25" fmla="*/ 0 w 4575449"/>
                <a:gd name="connsiteY25" fmla="*/ 3140747 h 3140747"/>
                <a:gd name="connsiteX26" fmla="*/ 107553 w 4575449"/>
                <a:gd name="connsiteY26" fmla="*/ 3029888 h 3140747"/>
                <a:gd name="connsiteX27" fmla="*/ 167084 w 4575449"/>
                <a:gd name="connsiteY27" fmla="*/ 2986878 h 3140747"/>
                <a:gd name="connsiteX28" fmla="*/ 226615 w 4575449"/>
                <a:gd name="connsiteY28" fmla="*/ 2958204 h 3140747"/>
                <a:gd name="connsiteX29" fmla="*/ 267095 w 4575449"/>
                <a:gd name="connsiteY29" fmla="*/ 2929529 h 3140747"/>
                <a:gd name="connsiteX30" fmla="*/ 312339 w 4575449"/>
                <a:gd name="connsiteY30" fmla="*/ 2912803 h 3140747"/>
                <a:gd name="connsiteX31" fmla="*/ 364727 w 4575449"/>
                <a:gd name="connsiteY31" fmla="*/ 2891297 h 3140747"/>
                <a:gd name="connsiteX32" fmla="*/ 409969 w 4575449"/>
                <a:gd name="connsiteY32" fmla="*/ 2876959 h 3140747"/>
                <a:gd name="connsiteX33" fmla="*/ 467119 w 4575449"/>
                <a:gd name="connsiteY33" fmla="*/ 2855454 h 3140747"/>
                <a:gd name="connsiteX34" fmla="*/ 545701 w 4575449"/>
                <a:gd name="connsiteY34" fmla="*/ 2838727 h 3140747"/>
                <a:gd name="connsiteX35" fmla="*/ 619519 w 4575449"/>
                <a:gd name="connsiteY35" fmla="*/ 2831559 h 3140747"/>
                <a:gd name="connsiteX36" fmla="*/ 695719 w 4575449"/>
                <a:gd name="connsiteY36" fmla="*/ 2822001 h 3140747"/>
                <a:gd name="connsiteX37" fmla="*/ 755250 w 4575449"/>
                <a:gd name="connsiteY37" fmla="*/ 2822001 h 3140747"/>
                <a:gd name="connsiteX38" fmla="*/ 910031 w 4575449"/>
                <a:gd name="connsiteY38" fmla="*/ 2831559 h 3140747"/>
                <a:gd name="connsiteX39" fmla="*/ 1133867 w 4575449"/>
                <a:gd name="connsiteY39" fmla="*/ 2833949 h 3140747"/>
                <a:gd name="connsiteX40" fmla="*/ 1361619 w 4575449"/>
                <a:gd name="connsiteY40" fmla="*/ 2806135 h 3140747"/>
                <a:gd name="connsiteX41" fmla="*/ 1564872 w 4575449"/>
                <a:gd name="connsiteY41" fmla="*/ 2706706 h 3140747"/>
                <a:gd name="connsiteX42" fmla="*/ 1689226 w 4575449"/>
                <a:gd name="connsiteY42" fmla="*/ 2632767 h 3140747"/>
                <a:gd name="connsiteX43" fmla="*/ 1751532 w 4575449"/>
                <a:gd name="connsiteY43" fmla="*/ 2561911 h 3140747"/>
                <a:gd name="connsiteX44" fmla="*/ 1861734 w 4575449"/>
                <a:gd name="connsiteY44" fmla="*/ 2472733 h 3140747"/>
                <a:gd name="connsiteX45" fmla="*/ 1976033 w 4575449"/>
                <a:gd name="connsiteY45" fmla="*/ 2399443 h 3140747"/>
                <a:gd name="connsiteX46" fmla="*/ 2204633 w 4575449"/>
                <a:gd name="connsiteY46" fmla="*/ 2185947 h 3140747"/>
                <a:gd name="connsiteX47" fmla="*/ 3864476 w 4575449"/>
                <a:gd name="connsiteY47" fmla="*/ 690563 h 3140747"/>
                <a:gd name="connsiteX48" fmla="*/ 4031163 w 4575449"/>
                <a:gd name="connsiteY48" fmla="*/ 530679 h 3140747"/>
                <a:gd name="connsiteX49" fmla="*/ 4174416 w 4575449"/>
                <a:gd name="connsiteY49" fmla="*/ 394607 h 3140747"/>
                <a:gd name="connsiteX50" fmla="*/ 4307086 w 4575449"/>
                <a:gd name="connsiteY50" fmla="*/ 254373 h 3140747"/>
                <a:gd name="connsiteX51" fmla="*/ 4374744 w 4575449"/>
                <a:gd name="connsiteY51" fmla="*/ 166688 h 3140747"/>
                <a:gd name="connsiteX52" fmla="*/ 4423686 w 4575449"/>
                <a:gd name="connsiteY52" fmla="*/ 81957 h 3140747"/>
                <a:gd name="connsiteX53" fmla="*/ 4466592 w 4575449"/>
                <a:gd name="connsiteY53"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595830 w 4575449"/>
                <a:gd name="connsiteY12" fmla="*/ 2812443 h 3140747"/>
                <a:gd name="connsiteX13" fmla="*/ 1504018 w 4575449"/>
                <a:gd name="connsiteY13" fmla="*/ 2830318 h 3140747"/>
                <a:gd name="connsiteX14" fmla="*/ 1381523 w 4575449"/>
                <a:gd name="connsiteY14" fmla="*/ 2841116 h 3140747"/>
                <a:gd name="connsiteX15" fmla="*/ 1255317 w 4575449"/>
                <a:gd name="connsiteY15" fmla="*/ 2884128 h 3140747"/>
                <a:gd name="connsiteX16" fmla="*/ 1171971 w 4575449"/>
                <a:gd name="connsiteY16" fmla="*/ 2886518 h 3140747"/>
                <a:gd name="connsiteX17" fmla="*/ 1238647 w 4575449"/>
                <a:gd name="connsiteY17" fmla="*/ 2939089 h 3140747"/>
                <a:gd name="connsiteX18" fmla="*/ 1167210 w 4575449"/>
                <a:gd name="connsiteY18" fmla="*/ 2941477 h 3140747"/>
                <a:gd name="connsiteX19" fmla="*/ 1157685 w 4575449"/>
                <a:gd name="connsiteY19" fmla="*/ 2939087 h 3140747"/>
                <a:gd name="connsiteX20" fmla="*/ 1088624 w 4575449"/>
                <a:gd name="connsiteY20" fmla="*/ 2934308 h 3140747"/>
                <a:gd name="connsiteX21" fmla="*/ 1031479 w 4575449"/>
                <a:gd name="connsiteY21" fmla="*/ 2931919 h 3140747"/>
                <a:gd name="connsiteX22" fmla="*/ 924322 w 4575449"/>
                <a:gd name="connsiteY22" fmla="*/ 2931921 h 3140747"/>
                <a:gd name="connsiteX23" fmla="*/ 795201 w 4575449"/>
                <a:gd name="connsiteY23" fmla="*/ 2931920 h 3140747"/>
                <a:gd name="connsiteX24" fmla="*/ 598091 w 4575449"/>
                <a:gd name="connsiteY24" fmla="*/ 2898465 h 3140747"/>
                <a:gd name="connsiteX25" fmla="*/ 0 w 4575449"/>
                <a:gd name="connsiteY25" fmla="*/ 3140747 h 3140747"/>
                <a:gd name="connsiteX26" fmla="*/ 107553 w 4575449"/>
                <a:gd name="connsiteY26" fmla="*/ 3029888 h 3140747"/>
                <a:gd name="connsiteX27" fmla="*/ 167084 w 4575449"/>
                <a:gd name="connsiteY27" fmla="*/ 2986878 h 3140747"/>
                <a:gd name="connsiteX28" fmla="*/ 226615 w 4575449"/>
                <a:gd name="connsiteY28" fmla="*/ 2958204 h 3140747"/>
                <a:gd name="connsiteX29" fmla="*/ 267095 w 4575449"/>
                <a:gd name="connsiteY29" fmla="*/ 2929529 h 3140747"/>
                <a:gd name="connsiteX30" fmla="*/ 312339 w 4575449"/>
                <a:gd name="connsiteY30" fmla="*/ 2912803 h 3140747"/>
                <a:gd name="connsiteX31" fmla="*/ 364727 w 4575449"/>
                <a:gd name="connsiteY31" fmla="*/ 2891297 h 3140747"/>
                <a:gd name="connsiteX32" fmla="*/ 409969 w 4575449"/>
                <a:gd name="connsiteY32" fmla="*/ 2876959 h 3140747"/>
                <a:gd name="connsiteX33" fmla="*/ 467119 w 4575449"/>
                <a:gd name="connsiteY33" fmla="*/ 2855454 h 3140747"/>
                <a:gd name="connsiteX34" fmla="*/ 545701 w 4575449"/>
                <a:gd name="connsiteY34" fmla="*/ 2838727 h 3140747"/>
                <a:gd name="connsiteX35" fmla="*/ 619519 w 4575449"/>
                <a:gd name="connsiteY35" fmla="*/ 2831559 h 3140747"/>
                <a:gd name="connsiteX36" fmla="*/ 695719 w 4575449"/>
                <a:gd name="connsiteY36" fmla="*/ 2822001 h 3140747"/>
                <a:gd name="connsiteX37" fmla="*/ 755250 w 4575449"/>
                <a:gd name="connsiteY37" fmla="*/ 2822001 h 3140747"/>
                <a:gd name="connsiteX38" fmla="*/ 910031 w 4575449"/>
                <a:gd name="connsiteY38" fmla="*/ 2831559 h 3140747"/>
                <a:gd name="connsiteX39" fmla="*/ 1133867 w 4575449"/>
                <a:gd name="connsiteY39" fmla="*/ 2833949 h 3140747"/>
                <a:gd name="connsiteX40" fmla="*/ 1361619 w 4575449"/>
                <a:gd name="connsiteY40" fmla="*/ 2806135 h 3140747"/>
                <a:gd name="connsiteX41" fmla="*/ 1564872 w 4575449"/>
                <a:gd name="connsiteY41" fmla="*/ 2706706 h 3140747"/>
                <a:gd name="connsiteX42" fmla="*/ 1689226 w 4575449"/>
                <a:gd name="connsiteY42" fmla="*/ 2632767 h 3140747"/>
                <a:gd name="connsiteX43" fmla="*/ 1751532 w 4575449"/>
                <a:gd name="connsiteY43" fmla="*/ 2561911 h 3140747"/>
                <a:gd name="connsiteX44" fmla="*/ 1861734 w 4575449"/>
                <a:gd name="connsiteY44" fmla="*/ 2472733 h 3140747"/>
                <a:gd name="connsiteX45" fmla="*/ 1976033 w 4575449"/>
                <a:gd name="connsiteY45" fmla="*/ 2399443 h 3140747"/>
                <a:gd name="connsiteX46" fmla="*/ 2204633 w 4575449"/>
                <a:gd name="connsiteY46" fmla="*/ 2185947 h 3140747"/>
                <a:gd name="connsiteX47" fmla="*/ 3864476 w 4575449"/>
                <a:gd name="connsiteY47" fmla="*/ 690563 h 3140747"/>
                <a:gd name="connsiteX48" fmla="*/ 4031163 w 4575449"/>
                <a:gd name="connsiteY48" fmla="*/ 530679 h 3140747"/>
                <a:gd name="connsiteX49" fmla="*/ 4174416 w 4575449"/>
                <a:gd name="connsiteY49" fmla="*/ 394607 h 3140747"/>
                <a:gd name="connsiteX50" fmla="*/ 4307086 w 4575449"/>
                <a:gd name="connsiteY50" fmla="*/ 254373 h 3140747"/>
                <a:gd name="connsiteX51" fmla="*/ 4374744 w 4575449"/>
                <a:gd name="connsiteY51" fmla="*/ 166688 h 3140747"/>
                <a:gd name="connsiteX52" fmla="*/ 4423686 w 4575449"/>
                <a:gd name="connsiteY52" fmla="*/ 81957 h 3140747"/>
                <a:gd name="connsiteX53" fmla="*/ 4466592 w 4575449"/>
                <a:gd name="connsiteY53"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67268 w 4575449"/>
                <a:gd name="connsiteY11" fmla="*/ 2771823 h 3140747"/>
                <a:gd name="connsiteX12" fmla="*/ 1448193 w 4575449"/>
                <a:gd name="connsiteY12" fmla="*/ 2822001 h 3140747"/>
                <a:gd name="connsiteX13" fmla="*/ 1504018 w 4575449"/>
                <a:gd name="connsiteY13" fmla="*/ 2830318 h 3140747"/>
                <a:gd name="connsiteX14" fmla="*/ 1381523 w 4575449"/>
                <a:gd name="connsiteY14" fmla="*/ 2841116 h 3140747"/>
                <a:gd name="connsiteX15" fmla="*/ 1255317 w 4575449"/>
                <a:gd name="connsiteY15" fmla="*/ 2884128 h 3140747"/>
                <a:gd name="connsiteX16" fmla="*/ 1171971 w 4575449"/>
                <a:gd name="connsiteY16" fmla="*/ 2886518 h 3140747"/>
                <a:gd name="connsiteX17" fmla="*/ 1238647 w 4575449"/>
                <a:gd name="connsiteY17" fmla="*/ 2939089 h 3140747"/>
                <a:gd name="connsiteX18" fmla="*/ 1167210 w 4575449"/>
                <a:gd name="connsiteY18" fmla="*/ 2941477 h 3140747"/>
                <a:gd name="connsiteX19" fmla="*/ 1157685 w 4575449"/>
                <a:gd name="connsiteY19" fmla="*/ 2939087 h 3140747"/>
                <a:gd name="connsiteX20" fmla="*/ 1088624 w 4575449"/>
                <a:gd name="connsiteY20" fmla="*/ 2934308 h 3140747"/>
                <a:gd name="connsiteX21" fmla="*/ 1031479 w 4575449"/>
                <a:gd name="connsiteY21" fmla="*/ 2931919 h 3140747"/>
                <a:gd name="connsiteX22" fmla="*/ 924322 w 4575449"/>
                <a:gd name="connsiteY22" fmla="*/ 2931921 h 3140747"/>
                <a:gd name="connsiteX23" fmla="*/ 795201 w 4575449"/>
                <a:gd name="connsiteY23" fmla="*/ 2931920 h 3140747"/>
                <a:gd name="connsiteX24" fmla="*/ 598091 w 4575449"/>
                <a:gd name="connsiteY24" fmla="*/ 2898465 h 3140747"/>
                <a:gd name="connsiteX25" fmla="*/ 0 w 4575449"/>
                <a:gd name="connsiteY25" fmla="*/ 3140747 h 3140747"/>
                <a:gd name="connsiteX26" fmla="*/ 107553 w 4575449"/>
                <a:gd name="connsiteY26" fmla="*/ 3029888 h 3140747"/>
                <a:gd name="connsiteX27" fmla="*/ 167084 w 4575449"/>
                <a:gd name="connsiteY27" fmla="*/ 2986878 h 3140747"/>
                <a:gd name="connsiteX28" fmla="*/ 226615 w 4575449"/>
                <a:gd name="connsiteY28" fmla="*/ 2958204 h 3140747"/>
                <a:gd name="connsiteX29" fmla="*/ 267095 w 4575449"/>
                <a:gd name="connsiteY29" fmla="*/ 2929529 h 3140747"/>
                <a:gd name="connsiteX30" fmla="*/ 312339 w 4575449"/>
                <a:gd name="connsiteY30" fmla="*/ 2912803 h 3140747"/>
                <a:gd name="connsiteX31" fmla="*/ 364727 w 4575449"/>
                <a:gd name="connsiteY31" fmla="*/ 2891297 h 3140747"/>
                <a:gd name="connsiteX32" fmla="*/ 409969 w 4575449"/>
                <a:gd name="connsiteY32" fmla="*/ 2876959 h 3140747"/>
                <a:gd name="connsiteX33" fmla="*/ 467119 w 4575449"/>
                <a:gd name="connsiteY33" fmla="*/ 2855454 h 3140747"/>
                <a:gd name="connsiteX34" fmla="*/ 545701 w 4575449"/>
                <a:gd name="connsiteY34" fmla="*/ 2838727 h 3140747"/>
                <a:gd name="connsiteX35" fmla="*/ 619519 w 4575449"/>
                <a:gd name="connsiteY35" fmla="*/ 2831559 h 3140747"/>
                <a:gd name="connsiteX36" fmla="*/ 695719 w 4575449"/>
                <a:gd name="connsiteY36" fmla="*/ 2822001 h 3140747"/>
                <a:gd name="connsiteX37" fmla="*/ 755250 w 4575449"/>
                <a:gd name="connsiteY37" fmla="*/ 2822001 h 3140747"/>
                <a:gd name="connsiteX38" fmla="*/ 910031 w 4575449"/>
                <a:gd name="connsiteY38" fmla="*/ 2831559 h 3140747"/>
                <a:gd name="connsiteX39" fmla="*/ 1133867 w 4575449"/>
                <a:gd name="connsiteY39" fmla="*/ 2833949 h 3140747"/>
                <a:gd name="connsiteX40" fmla="*/ 1361619 w 4575449"/>
                <a:gd name="connsiteY40" fmla="*/ 2806135 h 3140747"/>
                <a:gd name="connsiteX41" fmla="*/ 1564872 w 4575449"/>
                <a:gd name="connsiteY41" fmla="*/ 2706706 h 3140747"/>
                <a:gd name="connsiteX42" fmla="*/ 1689226 w 4575449"/>
                <a:gd name="connsiteY42" fmla="*/ 2632767 h 3140747"/>
                <a:gd name="connsiteX43" fmla="*/ 1751532 w 4575449"/>
                <a:gd name="connsiteY43" fmla="*/ 2561911 h 3140747"/>
                <a:gd name="connsiteX44" fmla="*/ 1861734 w 4575449"/>
                <a:gd name="connsiteY44" fmla="*/ 2472733 h 3140747"/>
                <a:gd name="connsiteX45" fmla="*/ 1976033 w 4575449"/>
                <a:gd name="connsiteY45" fmla="*/ 2399443 h 3140747"/>
                <a:gd name="connsiteX46" fmla="*/ 2204633 w 4575449"/>
                <a:gd name="connsiteY46" fmla="*/ 2185947 h 3140747"/>
                <a:gd name="connsiteX47" fmla="*/ 3864476 w 4575449"/>
                <a:gd name="connsiteY47" fmla="*/ 690563 h 3140747"/>
                <a:gd name="connsiteX48" fmla="*/ 4031163 w 4575449"/>
                <a:gd name="connsiteY48" fmla="*/ 530679 h 3140747"/>
                <a:gd name="connsiteX49" fmla="*/ 4174416 w 4575449"/>
                <a:gd name="connsiteY49" fmla="*/ 394607 h 3140747"/>
                <a:gd name="connsiteX50" fmla="*/ 4307086 w 4575449"/>
                <a:gd name="connsiteY50" fmla="*/ 254373 h 3140747"/>
                <a:gd name="connsiteX51" fmla="*/ 4374744 w 4575449"/>
                <a:gd name="connsiteY51" fmla="*/ 166688 h 3140747"/>
                <a:gd name="connsiteX52" fmla="*/ 4423686 w 4575449"/>
                <a:gd name="connsiteY52" fmla="*/ 81957 h 3140747"/>
                <a:gd name="connsiteX53" fmla="*/ 4466592 w 4575449"/>
                <a:gd name="connsiteY53"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557730 w 4575449"/>
                <a:gd name="connsiteY11" fmla="*/ 2776603 h 3140747"/>
                <a:gd name="connsiteX12" fmla="*/ 1448193 w 4575449"/>
                <a:gd name="connsiteY12" fmla="*/ 2822001 h 3140747"/>
                <a:gd name="connsiteX13" fmla="*/ 1504018 w 4575449"/>
                <a:gd name="connsiteY13" fmla="*/ 2830318 h 3140747"/>
                <a:gd name="connsiteX14" fmla="*/ 1381523 w 4575449"/>
                <a:gd name="connsiteY14" fmla="*/ 2841116 h 3140747"/>
                <a:gd name="connsiteX15" fmla="*/ 1255317 w 4575449"/>
                <a:gd name="connsiteY15" fmla="*/ 2884128 h 3140747"/>
                <a:gd name="connsiteX16" fmla="*/ 1171971 w 4575449"/>
                <a:gd name="connsiteY16" fmla="*/ 2886518 h 3140747"/>
                <a:gd name="connsiteX17" fmla="*/ 1238647 w 4575449"/>
                <a:gd name="connsiteY17" fmla="*/ 2939089 h 3140747"/>
                <a:gd name="connsiteX18" fmla="*/ 1167210 w 4575449"/>
                <a:gd name="connsiteY18" fmla="*/ 2941477 h 3140747"/>
                <a:gd name="connsiteX19" fmla="*/ 1157685 w 4575449"/>
                <a:gd name="connsiteY19" fmla="*/ 2939087 h 3140747"/>
                <a:gd name="connsiteX20" fmla="*/ 1088624 w 4575449"/>
                <a:gd name="connsiteY20" fmla="*/ 2934308 h 3140747"/>
                <a:gd name="connsiteX21" fmla="*/ 1031479 w 4575449"/>
                <a:gd name="connsiteY21" fmla="*/ 2931919 h 3140747"/>
                <a:gd name="connsiteX22" fmla="*/ 924322 w 4575449"/>
                <a:gd name="connsiteY22" fmla="*/ 2931921 h 3140747"/>
                <a:gd name="connsiteX23" fmla="*/ 795201 w 4575449"/>
                <a:gd name="connsiteY23" fmla="*/ 2931920 h 3140747"/>
                <a:gd name="connsiteX24" fmla="*/ 598091 w 4575449"/>
                <a:gd name="connsiteY24" fmla="*/ 2898465 h 3140747"/>
                <a:gd name="connsiteX25" fmla="*/ 0 w 4575449"/>
                <a:gd name="connsiteY25" fmla="*/ 3140747 h 3140747"/>
                <a:gd name="connsiteX26" fmla="*/ 107553 w 4575449"/>
                <a:gd name="connsiteY26" fmla="*/ 3029888 h 3140747"/>
                <a:gd name="connsiteX27" fmla="*/ 167084 w 4575449"/>
                <a:gd name="connsiteY27" fmla="*/ 2986878 h 3140747"/>
                <a:gd name="connsiteX28" fmla="*/ 226615 w 4575449"/>
                <a:gd name="connsiteY28" fmla="*/ 2958204 h 3140747"/>
                <a:gd name="connsiteX29" fmla="*/ 267095 w 4575449"/>
                <a:gd name="connsiteY29" fmla="*/ 2929529 h 3140747"/>
                <a:gd name="connsiteX30" fmla="*/ 312339 w 4575449"/>
                <a:gd name="connsiteY30" fmla="*/ 2912803 h 3140747"/>
                <a:gd name="connsiteX31" fmla="*/ 364727 w 4575449"/>
                <a:gd name="connsiteY31" fmla="*/ 2891297 h 3140747"/>
                <a:gd name="connsiteX32" fmla="*/ 409969 w 4575449"/>
                <a:gd name="connsiteY32" fmla="*/ 2876959 h 3140747"/>
                <a:gd name="connsiteX33" fmla="*/ 467119 w 4575449"/>
                <a:gd name="connsiteY33" fmla="*/ 2855454 h 3140747"/>
                <a:gd name="connsiteX34" fmla="*/ 545701 w 4575449"/>
                <a:gd name="connsiteY34" fmla="*/ 2838727 h 3140747"/>
                <a:gd name="connsiteX35" fmla="*/ 619519 w 4575449"/>
                <a:gd name="connsiteY35" fmla="*/ 2831559 h 3140747"/>
                <a:gd name="connsiteX36" fmla="*/ 695719 w 4575449"/>
                <a:gd name="connsiteY36" fmla="*/ 2822001 h 3140747"/>
                <a:gd name="connsiteX37" fmla="*/ 755250 w 4575449"/>
                <a:gd name="connsiteY37" fmla="*/ 2822001 h 3140747"/>
                <a:gd name="connsiteX38" fmla="*/ 910031 w 4575449"/>
                <a:gd name="connsiteY38" fmla="*/ 2831559 h 3140747"/>
                <a:gd name="connsiteX39" fmla="*/ 1133867 w 4575449"/>
                <a:gd name="connsiteY39" fmla="*/ 2833949 h 3140747"/>
                <a:gd name="connsiteX40" fmla="*/ 1361619 w 4575449"/>
                <a:gd name="connsiteY40" fmla="*/ 2806135 h 3140747"/>
                <a:gd name="connsiteX41" fmla="*/ 1564872 w 4575449"/>
                <a:gd name="connsiteY41" fmla="*/ 2706706 h 3140747"/>
                <a:gd name="connsiteX42" fmla="*/ 1689226 w 4575449"/>
                <a:gd name="connsiteY42" fmla="*/ 2632767 h 3140747"/>
                <a:gd name="connsiteX43" fmla="*/ 1751532 w 4575449"/>
                <a:gd name="connsiteY43" fmla="*/ 2561911 h 3140747"/>
                <a:gd name="connsiteX44" fmla="*/ 1861734 w 4575449"/>
                <a:gd name="connsiteY44" fmla="*/ 2472733 h 3140747"/>
                <a:gd name="connsiteX45" fmla="*/ 1976033 w 4575449"/>
                <a:gd name="connsiteY45" fmla="*/ 2399443 h 3140747"/>
                <a:gd name="connsiteX46" fmla="*/ 2204633 w 4575449"/>
                <a:gd name="connsiteY46" fmla="*/ 2185947 h 3140747"/>
                <a:gd name="connsiteX47" fmla="*/ 3864476 w 4575449"/>
                <a:gd name="connsiteY47" fmla="*/ 690563 h 3140747"/>
                <a:gd name="connsiteX48" fmla="*/ 4031163 w 4575449"/>
                <a:gd name="connsiteY48" fmla="*/ 530679 h 3140747"/>
                <a:gd name="connsiteX49" fmla="*/ 4174416 w 4575449"/>
                <a:gd name="connsiteY49" fmla="*/ 394607 h 3140747"/>
                <a:gd name="connsiteX50" fmla="*/ 4307086 w 4575449"/>
                <a:gd name="connsiteY50" fmla="*/ 254373 h 3140747"/>
                <a:gd name="connsiteX51" fmla="*/ 4374744 w 4575449"/>
                <a:gd name="connsiteY51" fmla="*/ 166688 h 3140747"/>
                <a:gd name="connsiteX52" fmla="*/ 4423686 w 4575449"/>
                <a:gd name="connsiteY52" fmla="*/ 81957 h 3140747"/>
                <a:gd name="connsiteX53" fmla="*/ 4466592 w 4575449"/>
                <a:gd name="connsiteY53"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38693 w 4575449"/>
                <a:gd name="connsiteY11" fmla="*/ 2790939 h 3140747"/>
                <a:gd name="connsiteX12" fmla="*/ 1448193 w 4575449"/>
                <a:gd name="connsiteY12" fmla="*/ 2822001 h 3140747"/>
                <a:gd name="connsiteX13" fmla="*/ 1504018 w 4575449"/>
                <a:gd name="connsiteY13" fmla="*/ 2830318 h 3140747"/>
                <a:gd name="connsiteX14" fmla="*/ 1381523 w 4575449"/>
                <a:gd name="connsiteY14" fmla="*/ 2841116 h 3140747"/>
                <a:gd name="connsiteX15" fmla="*/ 1255317 w 4575449"/>
                <a:gd name="connsiteY15" fmla="*/ 2884128 h 3140747"/>
                <a:gd name="connsiteX16" fmla="*/ 1171971 w 4575449"/>
                <a:gd name="connsiteY16" fmla="*/ 2886518 h 3140747"/>
                <a:gd name="connsiteX17" fmla="*/ 1238647 w 4575449"/>
                <a:gd name="connsiteY17" fmla="*/ 2939089 h 3140747"/>
                <a:gd name="connsiteX18" fmla="*/ 1167210 w 4575449"/>
                <a:gd name="connsiteY18" fmla="*/ 2941477 h 3140747"/>
                <a:gd name="connsiteX19" fmla="*/ 1157685 w 4575449"/>
                <a:gd name="connsiteY19" fmla="*/ 2939087 h 3140747"/>
                <a:gd name="connsiteX20" fmla="*/ 1088624 w 4575449"/>
                <a:gd name="connsiteY20" fmla="*/ 2934308 h 3140747"/>
                <a:gd name="connsiteX21" fmla="*/ 1031479 w 4575449"/>
                <a:gd name="connsiteY21" fmla="*/ 2931919 h 3140747"/>
                <a:gd name="connsiteX22" fmla="*/ 924322 w 4575449"/>
                <a:gd name="connsiteY22" fmla="*/ 2931921 h 3140747"/>
                <a:gd name="connsiteX23" fmla="*/ 795201 w 4575449"/>
                <a:gd name="connsiteY23" fmla="*/ 2931920 h 3140747"/>
                <a:gd name="connsiteX24" fmla="*/ 598091 w 4575449"/>
                <a:gd name="connsiteY24" fmla="*/ 2898465 h 3140747"/>
                <a:gd name="connsiteX25" fmla="*/ 0 w 4575449"/>
                <a:gd name="connsiteY25" fmla="*/ 3140747 h 3140747"/>
                <a:gd name="connsiteX26" fmla="*/ 107553 w 4575449"/>
                <a:gd name="connsiteY26" fmla="*/ 3029888 h 3140747"/>
                <a:gd name="connsiteX27" fmla="*/ 167084 w 4575449"/>
                <a:gd name="connsiteY27" fmla="*/ 2986878 h 3140747"/>
                <a:gd name="connsiteX28" fmla="*/ 226615 w 4575449"/>
                <a:gd name="connsiteY28" fmla="*/ 2958204 h 3140747"/>
                <a:gd name="connsiteX29" fmla="*/ 267095 w 4575449"/>
                <a:gd name="connsiteY29" fmla="*/ 2929529 h 3140747"/>
                <a:gd name="connsiteX30" fmla="*/ 312339 w 4575449"/>
                <a:gd name="connsiteY30" fmla="*/ 2912803 h 3140747"/>
                <a:gd name="connsiteX31" fmla="*/ 364727 w 4575449"/>
                <a:gd name="connsiteY31" fmla="*/ 2891297 h 3140747"/>
                <a:gd name="connsiteX32" fmla="*/ 409969 w 4575449"/>
                <a:gd name="connsiteY32" fmla="*/ 2876959 h 3140747"/>
                <a:gd name="connsiteX33" fmla="*/ 467119 w 4575449"/>
                <a:gd name="connsiteY33" fmla="*/ 2855454 h 3140747"/>
                <a:gd name="connsiteX34" fmla="*/ 545701 w 4575449"/>
                <a:gd name="connsiteY34" fmla="*/ 2838727 h 3140747"/>
                <a:gd name="connsiteX35" fmla="*/ 619519 w 4575449"/>
                <a:gd name="connsiteY35" fmla="*/ 2831559 h 3140747"/>
                <a:gd name="connsiteX36" fmla="*/ 695719 w 4575449"/>
                <a:gd name="connsiteY36" fmla="*/ 2822001 h 3140747"/>
                <a:gd name="connsiteX37" fmla="*/ 755250 w 4575449"/>
                <a:gd name="connsiteY37" fmla="*/ 2822001 h 3140747"/>
                <a:gd name="connsiteX38" fmla="*/ 910031 w 4575449"/>
                <a:gd name="connsiteY38" fmla="*/ 2831559 h 3140747"/>
                <a:gd name="connsiteX39" fmla="*/ 1133867 w 4575449"/>
                <a:gd name="connsiteY39" fmla="*/ 2833949 h 3140747"/>
                <a:gd name="connsiteX40" fmla="*/ 1361619 w 4575449"/>
                <a:gd name="connsiteY40" fmla="*/ 2806135 h 3140747"/>
                <a:gd name="connsiteX41" fmla="*/ 1564872 w 4575449"/>
                <a:gd name="connsiteY41" fmla="*/ 2706706 h 3140747"/>
                <a:gd name="connsiteX42" fmla="*/ 1689226 w 4575449"/>
                <a:gd name="connsiteY42" fmla="*/ 2632767 h 3140747"/>
                <a:gd name="connsiteX43" fmla="*/ 1751532 w 4575449"/>
                <a:gd name="connsiteY43" fmla="*/ 2561911 h 3140747"/>
                <a:gd name="connsiteX44" fmla="*/ 1861734 w 4575449"/>
                <a:gd name="connsiteY44" fmla="*/ 2472733 h 3140747"/>
                <a:gd name="connsiteX45" fmla="*/ 1976033 w 4575449"/>
                <a:gd name="connsiteY45" fmla="*/ 2399443 h 3140747"/>
                <a:gd name="connsiteX46" fmla="*/ 2204633 w 4575449"/>
                <a:gd name="connsiteY46" fmla="*/ 2185947 h 3140747"/>
                <a:gd name="connsiteX47" fmla="*/ 3864476 w 4575449"/>
                <a:gd name="connsiteY47" fmla="*/ 690563 h 3140747"/>
                <a:gd name="connsiteX48" fmla="*/ 4031163 w 4575449"/>
                <a:gd name="connsiteY48" fmla="*/ 530679 h 3140747"/>
                <a:gd name="connsiteX49" fmla="*/ 4174416 w 4575449"/>
                <a:gd name="connsiteY49" fmla="*/ 394607 h 3140747"/>
                <a:gd name="connsiteX50" fmla="*/ 4307086 w 4575449"/>
                <a:gd name="connsiteY50" fmla="*/ 254373 h 3140747"/>
                <a:gd name="connsiteX51" fmla="*/ 4374744 w 4575449"/>
                <a:gd name="connsiteY51" fmla="*/ 166688 h 3140747"/>
                <a:gd name="connsiteX52" fmla="*/ 4423686 w 4575449"/>
                <a:gd name="connsiteY52" fmla="*/ 81957 h 3140747"/>
                <a:gd name="connsiteX53" fmla="*/ 4466592 w 4575449"/>
                <a:gd name="connsiteY53"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38693 w 4575449"/>
                <a:gd name="connsiteY11" fmla="*/ 2790939 h 3140747"/>
                <a:gd name="connsiteX12" fmla="*/ 1448193 w 4575449"/>
                <a:gd name="connsiteY12" fmla="*/ 2822001 h 3140747"/>
                <a:gd name="connsiteX13" fmla="*/ 1504018 w 4575449"/>
                <a:gd name="connsiteY13" fmla="*/ 2830318 h 3140747"/>
                <a:gd name="connsiteX14" fmla="*/ 1381523 w 4575449"/>
                <a:gd name="connsiteY14" fmla="*/ 2841116 h 3140747"/>
                <a:gd name="connsiteX15" fmla="*/ 1255317 w 4575449"/>
                <a:gd name="connsiteY15" fmla="*/ 2884128 h 3140747"/>
                <a:gd name="connsiteX16" fmla="*/ 1171971 w 4575449"/>
                <a:gd name="connsiteY16" fmla="*/ 2886518 h 3140747"/>
                <a:gd name="connsiteX17" fmla="*/ 1238647 w 4575449"/>
                <a:gd name="connsiteY17" fmla="*/ 2939089 h 3140747"/>
                <a:gd name="connsiteX18" fmla="*/ 1167210 w 4575449"/>
                <a:gd name="connsiteY18" fmla="*/ 2941477 h 3140747"/>
                <a:gd name="connsiteX19" fmla="*/ 1157685 w 4575449"/>
                <a:gd name="connsiteY19" fmla="*/ 2939087 h 3140747"/>
                <a:gd name="connsiteX20" fmla="*/ 1088624 w 4575449"/>
                <a:gd name="connsiteY20" fmla="*/ 2934308 h 3140747"/>
                <a:gd name="connsiteX21" fmla="*/ 1031479 w 4575449"/>
                <a:gd name="connsiteY21" fmla="*/ 2931919 h 3140747"/>
                <a:gd name="connsiteX22" fmla="*/ 924322 w 4575449"/>
                <a:gd name="connsiteY22" fmla="*/ 2931921 h 3140747"/>
                <a:gd name="connsiteX23" fmla="*/ 795201 w 4575449"/>
                <a:gd name="connsiteY23" fmla="*/ 2931920 h 3140747"/>
                <a:gd name="connsiteX24" fmla="*/ 598091 w 4575449"/>
                <a:gd name="connsiteY24" fmla="*/ 2898465 h 3140747"/>
                <a:gd name="connsiteX25" fmla="*/ 0 w 4575449"/>
                <a:gd name="connsiteY25" fmla="*/ 3140747 h 3140747"/>
                <a:gd name="connsiteX26" fmla="*/ 107553 w 4575449"/>
                <a:gd name="connsiteY26" fmla="*/ 3029888 h 3140747"/>
                <a:gd name="connsiteX27" fmla="*/ 167084 w 4575449"/>
                <a:gd name="connsiteY27" fmla="*/ 2986878 h 3140747"/>
                <a:gd name="connsiteX28" fmla="*/ 226615 w 4575449"/>
                <a:gd name="connsiteY28" fmla="*/ 2958204 h 3140747"/>
                <a:gd name="connsiteX29" fmla="*/ 267095 w 4575449"/>
                <a:gd name="connsiteY29" fmla="*/ 2929529 h 3140747"/>
                <a:gd name="connsiteX30" fmla="*/ 312339 w 4575449"/>
                <a:gd name="connsiteY30" fmla="*/ 2912803 h 3140747"/>
                <a:gd name="connsiteX31" fmla="*/ 364727 w 4575449"/>
                <a:gd name="connsiteY31" fmla="*/ 2891297 h 3140747"/>
                <a:gd name="connsiteX32" fmla="*/ 409969 w 4575449"/>
                <a:gd name="connsiteY32" fmla="*/ 2876959 h 3140747"/>
                <a:gd name="connsiteX33" fmla="*/ 467119 w 4575449"/>
                <a:gd name="connsiteY33" fmla="*/ 2855454 h 3140747"/>
                <a:gd name="connsiteX34" fmla="*/ 545701 w 4575449"/>
                <a:gd name="connsiteY34" fmla="*/ 2838727 h 3140747"/>
                <a:gd name="connsiteX35" fmla="*/ 619519 w 4575449"/>
                <a:gd name="connsiteY35" fmla="*/ 2831559 h 3140747"/>
                <a:gd name="connsiteX36" fmla="*/ 695719 w 4575449"/>
                <a:gd name="connsiteY36" fmla="*/ 2822001 h 3140747"/>
                <a:gd name="connsiteX37" fmla="*/ 755250 w 4575449"/>
                <a:gd name="connsiteY37" fmla="*/ 2822001 h 3140747"/>
                <a:gd name="connsiteX38" fmla="*/ 910031 w 4575449"/>
                <a:gd name="connsiteY38" fmla="*/ 2831559 h 3140747"/>
                <a:gd name="connsiteX39" fmla="*/ 1133867 w 4575449"/>
                <a:gd name="connsiteY39" fmla="*/ 2833949 h 3140747"/>
                <a:gd name="connsiteX40" fmla="*/ 1361619 w 4575449"/>
                <a:gd name="connsiteY40" fmla="*/ 2806135 h 3140747"/>
                <a:gd name="connsiteX41" fmla="*/ 1564872 w 4575449"/>
                <a:gd name="connsiteY41" fmla="*/ 2706706 h 3140747"/>
                <a:gd name="connsiteX42" fmla="*/ 1689226 w 4575449"/>
                <a:gd name="connsiteY42" fmla="*/ 2632767 h 3140747"/>
                <a:gd name="connsiteX43" fmla="*/ 1751532 w 4575449"/>
                <a:gd name="connsiteY43" fmla="*/ 2561911 h 3140747"/>
                <a:gd name="connsiteX44" fmla="*/ 1861734 w 4575449"/>
                <a:gd name="connsiteY44" fmla="*/ 2472733 h 3140747"/>
                <a:gd name="connsiteX45" fmla="*/ 1976033 w 4575449"/>
                <a:gd name="connsiteY45" fmla="*/ 2399443 h 3140747"/>
                <a:gd name="connsiteX46" fmla="*/ 2204633 w 4575449"/>
                <a:gd name="connsiteY46" fmla="*/ 2185947 h 3140747"/>
                <a:gd name="connsiteX47" fmla="*/ 3864476 w 4575449"/>
                <a:gd name="connsiteY47" fmla="*/ 690563 h 3140747"/>
                <a:gd name="connsiteX48" fmla="*/ 4031163 w 4575449"/>
                <a:gd name="connsiteY48" fmla="*/ 530679 h 3140747"/>
                <a:gd name="connsiteX49" fmla="*/ 4174416 w 4575449"/>
                <a:gd name="connsiteY49" fmla="*/ 394607 h 3140747"/>
                <a:gd name="connsiteX50" fmla="*/ 4307086 w 4575449"/>
                <a:gd name="connsiteY50" fmla="*/ 254373 h 3140747"/>
                <a:gd name="connsiteX51" fmla="*/ 4374744 w 4575449"/>
                <a:gd name="connsiteY51" fmla="*/ 166688 h 3140747"/>
                <a:gd name="connsiteX52" fmla="*/ 4423686 w 4575449"/>
                <a:gd name="connsiteY52" fmla="*/ 81957 h 3140747"/>
                <a:gd name="connsiteX53" fmla="*/ 4466592 w 4575449"/>
                <a:gd name="connsiteY53"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38693 w 4575449"/>
                <a:gd name="connsiteY11" fmla="*/ 2790939 h 3140747"/>
                <a:gd name="connsiteX12" fmla="*/ 1448193 w 4575449"/>
                <a:gd name="connsiteY12" fmla="*/ 2822001 h 3140747"/>
                <a:gd name="connsiteX13" fmla="*/ 1381523 w 4575449"/>
                <a:gd name="connsiteY13" fmla="*/ 2841116 h 3140747"/>
                <a:gd name="connsiteX14" fmla="*/ 1255317 w 4575449"/>
                <a:gd name="connsiteY14" fmla="*/ 2884128 h 3140747"/>
                <a:gd name="connsiteX15" fmla="*/ 1171971 w 4575449"/>
                <a:gd name="connsiteY15" fmla="*/ 2886518 h 3140747"/>
                <a:gd name="connsiteX16" fmla="*/ 1238647 w 4575449"/>
                <a:gd name="connsiteY16" fmla="*/ 2939089 h 3140747"/>
                <a:gd name="connsiteX17" fmla="*/ 1167210 w 4575449"/>
                <a:gd name="connsiteY17" fmla="*/ 2941477 h 3140747"/>
                <a:gd name="connsiteX18" fmla="*/ 1157685 w 4575449"/>
                <a:gd name="connsiteY18" fmla="*/ 2939087 h 3140747"/>
                <a:gd name="connsiteX19" fmla="*/ 1088624 w 4575449"/>
                <a:gd name="connsiteY19" fmla="*/ 2934308 h 3140747"/>
                <a:gd name="connsiteX20" fmla="*/ 1031479 w 4575449"/>
                <a:gd name="connsiteY20" fmla="*/ 2931919 h 3140747"/>
                <a:gd name="connsiteX21" fmla="*/ 924322 w 4575449"/>
                <a:gd name="connsiteY21" fmla="*/ 2931921 h 3140747"/>
                <a:gd name="connsiteX22" fmla="*/ 795201 w 4575449"/>
                <a:gd name="connsiteY22" fmla="*/ 2931920 h 3140747"/>
                <a:gd name="connsiteX23" fmla="*/ 598091 w 4575449"/>
                <a:gd name="connsiteY23" fmla="*/ 2898465 h 3140747"/>
                <a:gd name="connsiteX24" fmla="*/ 0 w 4575449"/>
                <a:gd name="connsiteY24" fmla="*/ 3140747 h 3140747"/>
                <a:gd name="connsiteX25" fmla="*/ 107553 w 4575449"/>
                <a:gd name="connsiteY25" fmla="*/ 3029888 h 3140747"/>
                <a:gd name="connsiteX26" fmla="*/ 167084 w 4575449"/>
                <a:gd name="connsiteY26" fmla="*/ 2986878 h 3140747"/>
                <a:gd name="connsiteX27" fmla="*/ 226615 w 4575449"/>
                <a:gd name="connsiteY27" fmla="*/ 2958204 h 3140747"/>
                <a:gd name="connsiteX28" fmla="*/ 267095 w 4575449"/>
                <a:gd name="connsiteY28" fmla="*/ 2929529 h 3140747"/>
                <a:gd name="connsiteX29" fmla="*/ 312339 w 4575449"/>
                <a:gd name="connsiteY29" fmla="*/ 2912803 h 3140747"/>
                <a:gd name="connsiteX30" fmla="*/ 364727 w 4575449"/>
                <a:gd name="connsiteY30" fmla="*/ 2891297 h 3140747"/>
                <a:gd name="connsiteX31" fmla="*/ 409969 w 4575449"/>
                <a:gd name="connsiteY31" fmla="*/ 2876959 h 3140747"/>
                <a:gd name="connsiteX32" fmla="*/ 467119 w 4575449"/>
                <a:gd name="connsiteY32" fmla="*/ 2855454 h 3140747"/>
                <a:gd name="connsiteX33" fmla="*/ 545701 w 4575449"/>
                <a:gd name="connsiteY33" fmla="*/ 2838727 h 3140747"/>
                <a:gd name="connsiteX34" fmla="*/ 619519 w 4575449"/>
                <a:gd name="connsiteY34" fmla="*/ 2831559 h 3140747"/>
                <a:gd name="connsiteX35" fmla="*/ 695719 w 4575449"/>
                <a:gd name="connsiteY35" fmla="*/ 2822001 h 3140747"/>
                <a:gd name="connsiteX36" fmla="*/ 755250 w 4575449"/>
                <a:gd name="connsiteY36" fmla="*/ 2822001 h 3140747"/>
                <a:gd name="connsiteX37" fmla="*/ 910031 w 4575449"/>
                <a:gd name="connsiteY37" fmla="*/ 2831559 h 3140747"/>
                <a:gd name="connsiteX38" fmla="*/ 1133867 w 4575449"/>
                <a:gd name="connsiteY38" fmla="*/ 2833949 h 3140747"/>
                <a:gd name="connsiteX39" fmla="*/ 1361619 w 4575449"/>
                <a:gd name="connsiteY39" fmla="*/ 2806135 h 3140747"/>
                <a:gd name="connsiteX40" fmla="*/ 1564872 w 4575449"/>
                <a:gd name="connsiteY40" fmla="*/ 2706706 h 3140747"/>
                <a:gd name="connsiteX41" fmla="*/ 1689226 w 4575449"/>
                <a:gd name="connsiteY41" fmla="*/ 2632767 h 3140747"/>
                <a:gd name="connsiteX42" fmla="*/ 1751532 w 4575449"/>
                <a:gd name="connsiteY42" fmla="*/ 2561911 h 3140747"/>
                <a:gd name="connsiteX43" fmla="*/ 1861734 w 4575449"/>
                <a:gd name="connsiteY43" fmla="*/ 2472733 h 3140747"/>
                <a:gd name="connsiteX44" fmla="*/ 1976033 w 4575449"/>
                <a:gd name="connsiteY44" fmla="*/ 2399443 h 3140747"/>
                <a:gd name="connsiteX45" fmla="*/ 2204633 w 4575449"/>
                <a:gd name="connsiteY45" fmla="*/ 2185947 h 3140747"/>
                <a:gd name="connsiteX46" fmla="*/ 3864476 w 4575449"/>
                <a:gd name="connsiteY46" fmla="*/ 690563 h 3140747"/>
                <a:gd name="connsiteX47" fmla="*/ 4031163 w 4575449"/>
                <a:gd name="connsiteY47" fmla="*/ 530679 h 3140747"/>
                <a:gd name="connsiteX48" fmla="*/ 4174416 w 4575449"/>
                <a:gd name="connsiteY48" fmla="*/ 394607 h 3140747"/>
                <a:gd name="connsiteX49" fmla="*/ 4307086 w 4575449"/>
                <a:gd name="connsiteY49" fmla="*/ 254373 h 3140747"/>
                <a:gd name="connsiteX50" fmla="*/ 4374744 w 4575449"/>
                <a:gd name="connsiteY50" fmla="*/ 166688 h 3140747"/>
                <a:gd name="connsiteX51" fmla="*/ 4423686 w 4575449"/>
                <a:gd name="connsiteY51" fmla="*/ 81957 h 3140747"/>
                <a:gd name="connsiteX52" fmla="*/ 4466592 w 4575449"/>
                <a:gd name="connsiteY52"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38693 w 4575449"/>
                <a:gd name="connsiteY11" fmla="*/ 2790939 h 3140747"/>
                <a:gd name="connsiteX12" fmla="*/ 1505343 w 4575449"/>
                <a:gd name="connsiteY12" fmla="*/ 2862623 h 3140747"/>
                <a:gd name="connsiteX13" fmla="*/ 1381523 w 4575449"/>
                <a:gd name="connsiteY13" fmla="*/ 2841116 h 3140747"/>
                <a:gd name="connsiteX14" fmla="*/ 1255317 w 4575449"/>
                <a:gd name="connsiteY14" fmla="*/ 2884128 h 3140747"/>
                <a:gd name="connsiteX15" fmla="*/ 1171971 w 4575449"/>
                <a:gd name="connsiteY15" fmla="*/ 2886518 h 3140747"/>
                <a:gd name="connsiteX16" fmla="*/ 1238647 w 4575449"/>
                <a:gd name="connsiteY16" fmla="*/ 2939089 h 3140747"/>
                <a:gd name="connsiteX17" fmla="*/ 1167210 w 4575449"/>
                <a:gd name="connsiteY17" fmla="*/ 2941477 h 3140747"/>
                <a:gd name="connsiteX18" fmla="*/ 1157685 w 4575449"/>
                <a:gd name="connsiteY18" fmla="*/ 2939087 h 3140747"/>
                <a:gd name="connsiteX19" fmla="*/ 1088624 w 4575449"/>
                <a:gd name="connsiteY19" fmla="*/ 2934308 h 3140747"/>
                <a:gd name="connsiteX20" fmla="*/ 1031479 w 4575449"/>
                <a:gd name="connsiteY20" fmla="*/ 2931919 h 3140747"/>
                <a:gd name="connsiteX21" fmla="*/ 924322 w 4575449"/>
                <a:gd name="connsiteY21" fmla="*/ 2931921 h 3140747"/>
                <a:gd name="connsiteX22" fmla="*/ 795201 w 4575449"/>
                <a:gd name="connsiteY22" fmla="*/ 2931920 h 3140747"/>
                <a:gd name="connsiteX23" fmla="*/ 598091 w 4575449"/>
                <a:gd name="connsiteY23" fmla="*/ 2898465 h 3140747"/>
                <a:gd name="connsiteX24" fmla="*/ 0 w 4575449"/>
                <a:gd name="connsiteY24" fmla="*/ 3140747 h 3140747"/>
                <a:gd name="connsiteX25" fmla="*/ 107553 w 4575449"/>
                <a:gd name="connsiteY25" fmla="*/ 3029888 h 3140747"/>
                <a:gd name="connsiteX26" fmla="*/ 167084 w 4575449"/>
                <a:gd name="connsiteY26" fmla="*/ 2986878 h 3140747"/>
                <a:gd name="connsiteX27" fmla="*/ 226615 w 4575449"/>
                <a:gd name="connsiteY27" fmla="*/ 2958204 h 3140747"/>
                <a:gd name="connsiteX28" fmla="*/ 267095 w 4575449"/>
                <a:gd name="connsiteY28" fmla="*/ 2929529 h 3140747"/>
                <a:gd name="connsiteX29" fmla="*/ 312339 w 4575449"/>
                <a:gd name="connsiteY29" fmla="*/ 2912803 h 3140747"/>
                <a:gd name="connsiteX30" fmla="*/ 364727 w 4575449"/>
                <a:gd name="connsiteY30" fmla="*/ 2891297 h 3140747"/>
                <a:gd name="connsiteX31" fmla="*/ 409969 w 4575449"/>
                <a:gd name="connsiteY31" fmla="*/ 2876959 h 3140747"/>
                <a:gd name="connsiteX32" fmla="*/ 467119 w 4575449"/>
                <a:gd name="connsiteY32" fmla="*/ 2855454 h 3140747"/>
                <a:gd name="connsiteX33" fmla="*/ 545701 w 4575449"/>
                <a:gd name="connsiteY33" fmla="*/ 2838727 h 3140747"/>
                <a:gd name="connsiteX34" fmla="*/ 619519 w 4575449"/>
                <a:gd name="connsiteY34" fmla="*/ 2831559 h 3140747"/>
                <a:gd name="connsiteX35" fmla="*/ 695719 w 4575449"/>
                <a:gd name="connsiteY35" fmla="*/ 2822001 h 3140747"/>
                <a:gd name="connsiteX36" fmla="*/ 755250 w 4575449"/>
                <a:gd name="connsiteY36" fmla="*/ 2822001 h 3140747"/>
                <a:gd name="connsiteX37" fmla="*/ 910031 w 4575449"/>
                <a:gd name="connsiteY37" fmla="*/ 2831559 h 3140747"/>
                <a:gd name="connsiteX38" fmla="*/ 1133867 w 4575449"/>
                <a:gd name="connsiteY38" fmla="*/ 2833949 h 3140747"/>
                <a:gd name="connsiteX39" fmla="*/ 1361619 w 4575449"/>
                <a:gd name="connsiteY39" fmla="*/ 2806135 h 3140747"/>
                <a:gd name="connsiteX40" fmla="*/ 1564872 w 4575449"/>
                <a:gd name="connsiteY40" fmla="*/ 2706706 h 3140747"/>
                <a:gd name="connsiteX41" fmla="*/ 1689226 w 4575449"/>
                <a:gd name="connsiteY41" fmla="*/ 2632767 h 3140747"/>
                <a:gd name="connsiteX42" fmla="*/ 1751532 w 4575449"/>
                <a:gd name="connsiteY42" fmla="*/ 2561911 h 3140747"/>
                <a:gd name="connsiteX43" fmla="*/ 1861734 w 4575449"/>
                <a:gd name="connsiteY43" fmla="*/ 2472733 h 3140747"/>
                <a:gd name="connsiteX44" fmla="*/ 1976033 w 4575449"/>
                <a:gd name="connsiteY44" fmla="*/ 2399443 h 3140747"/>
                <a:gd name="connsiteX45" fmla="*/ 2204633 w 4575449"/>
                <a:gd name="connsiteY45" fmla="*/ 2185947 h 3140747"/>
                <a:gd name="connsiteX46" fmla="*/ 3864476 w 4575449"/>
                <a:gd name="connsiteY46" fmla="*/ 690563 h 3140747"/>
                <a:gd name="connsiteX47" fmla="*/ 4031163 w 4575449"/>
                <a:gd name="connsiteY47" fmla="*/ 530679 h 3140747"/>
                <a:gd name="connsiteX48" fmla="*/ 4174416 w 4575449"/>
                <a:gd name="connsiteY48" fmla="*/ 394607 h 3140747"/>
                <a:gd name="connsiteX49" fmla="*/ 4307086 w 4575449"/>
                <a:gd name="connsiteY49" fmla="*/ 254373 h 3140747"/>
                <a:gd name="connsiteX50" fmla="*/ 4374744 w 4575449"/>
                <a:gd name="connsiteY50" fmla="*/ 166688 h 3140747"/>
                <a:gd name="connsiteX51" fmla="*/ 4423686 w 4575449"/>
                <a:gd name="connsiteY51" fmla="*/ 81957 h 3140747"/>
                <a:gd name="connsiteX52" fmla="*/ 4466592 w 4575449"/>
                <a:gd name="connsiteY52"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38693 w 4575449"/>
                <a:gd name="connsiteY11" fmla="*/ 2790939 h 3140747"/>
                <a:gd name="connsiteX12" fmla="*/ 1505343 w 4575449"/>
                <a:gd name="connsiteY12" fmla="*/ 2862623 h 3140747"/>
                <a:gd name="connsiteX13" fmla="*/ 1374379 w 4575449"/>
                <a:gd name="connsiteY13" fmla="*/ 2905633 h 3140747"/>
                <a:gd name="connsiteX14" fmla="*/ 1255317 w 4575449"/>
                <a:gd name="connsiteY14" fmla="*/ 2884128 h 3140747"/>
                <a:gd name="connsiteX15" fmla="*/ 1171971 w 4575449"/>
                <a:gd name="connsiteY15" fmla="*/ 2886518 h 3140747"/>
                <a:gd name="connsiteX16" fmla="*/ 1238647 w 4575449"/>
                <a:gd name="connsiteY16" fmla="*/ 2939089 h 3140747"/>
                <a:gd name="connsiteX17" fmla="*/ 1167210 w 4575449"/>
                <a:gd name="connsiteY17" fmla="*/ 2941477 h 3140747"/>
                <a:gd name="connsiteX18" fmla="*/ 1157685 w 4575449"/>
                <a:gd name="connsiteY18" fmla="*/ 2939087 h 3140747"/>
                <a:gd name="connsiteX19" fmla="*/ 1088624 w 4575449"/>
                <a:gd name="connsiteY19" fmla="*/ 2934308 h 3140747"/>
                <a:gd name="connsiteX20" fmla="*/ 1031479 w 4575449"/>
                <a:gd name="connsiteY20" fmla="*/ 2931919 h 3140747"/>
                <a:gd name="connsiteX21" fmla="*/ 924322 w 4575449"/>
                <a:gd name="connsiteY21" fmla="*/ 2931921 h 3140747"/>
                <a:gd name="connsiteX22" fmla="*/ 795201 w 4575449"/>
                <a:gd name="connsiteY22" fmla="*/ 2931920 h 3140747"/>
                <a:gd name="connsiteX23" fmla="*/ 598091 w 4575449"/>
                <a:gd name="connsiteY23" fmla="*/ 2898465 h 3140747"/>
                <a:gd name="connsiteX24" fmla="*/ 0 w 4575449"/>
                <a:gd name="connsiteY24" fmla="*/ 3140747 h 3140747"/>
                <a:gd name="connsiteX25" fmla="*/ 107553 w 4575449"/>
                <a:gd name="connsiteY25" fmla="*/ 3029888 h 3140747"/>
                <a:gd name="connsiteX26" fmla="*/ 167084 w 4575449"/>
                <a:gd name="connsiteY26" fmla="*/ 2986878 h 3140747"/>
                <a:gd name="connsiteX27" fmla="*/ 226615 w 4575449"/>
                <a:gd name="connsiteY27" fmla="*/ 2958204 h 3140747"/>
                <a:gd name="connsiteX28" fmla="*/ 267095 w 4575449"/>
                <a:gd name="connsiteY28" fmla="*/ 2929529 h 3140747"/>
                <a:gd name="connsiteX29" fmla="*/ 312339 w 4575449"/>
                <a:gd name="connsiteY29" fmla="*/ 2912803 h 3140747"/>
                <a:gd name="connsiteX30" fmla="*/ 364727 w 4575449"/>
                <a:gd name="connsiteY30" fmla="*/ 2891297 h 3140747"/>
                <a:gd name="connsiteX31" fmla="*/ 409969 w 4575449"/>
                <a:gd name="connsiteY31" fmla="*/ 2876959 h 3140747"/>
                <a:gd name="connsiteX32" fmla="*/ 467119 w 4575449"/>
                <a:gd name="connsiteY32" fmla="*/ 2855454 h 3140747"/>
                <a:gd name="connsiteX33" fmla="*/ 545701 w 4575449"/>
                <a:gd name="connsiteY33" fmla="*/ 2838727 h 3140747"/>
                <a:gd name="connsiteX34" fmla="*/ 619519 w 4575449"/>
                <a:gd name="connsiteY34" fmla="*/ 2831559 h 3140747"/>
                <a:gd name="connsiteX35" fmla="*/ 695719 w 4575449"/>
                <a:gd name="connsiteY35" fmla="*/ 2822001 h 3140747"/>
                <a:gd name="connsiteX36" fmla="*/ 755250 w 4575449"/>
                <a:gd name="connsiteY36" fmla="*/ 2822001 h 3140747"/>
                <a:gd name="connsiteX37" fmla="*/ 910031 w 4575449"/>
                <a:gd name="connsiteY37" fmla="*/ 2831559 h 3140747"/>
                <a:gd name="connsiteX38" fmla="*/ 1133867 w 4575449"/>
                <a:gd name="connsiteY38" fmla="*/ 2833949 h 3140747"/>
                <a:gd name="connsiteX39" fmla="*/ 1361619 w 4575449"/>
                <a:gd name="connsiteY39" fmla="*/ 2806135 h 3140747"/>
                <a:gd name="connsiteX40" fmla="*/ 1564872 w 4575449"/>
                <a:gd name="connsiteY40" fmla="*/ 2706706 h 3140747"/>
                <a:gd name="connsiteX41" fmla="*/ 1689226 w 4575449"/>
                <a:gd name="connsiteY41" fmla="*/ 2632767 h 3140747"/>
                <a:gd name="connsiteX42" fmla="*/ 1751532 w 4575449"/>
                <a:gd name="connsiteY42" fmla="*/ 2561911 h 3140747"/>
                <a:gd name="connsiteX43" fmla="*/ 1861734 w 4575449"/>
                <a:gd name="connsiteY43" fmla="*/ 2472733 h 3140747"/>
                <a:gd name="connsiteX44" fmla="*/ 1976033 w 4575449"/>
                <a:gd name="connsiteY44" fmla="*/ 2399443 h 3140747"/>
                <a:gd name="connsiteX45" fmla="*/ 2204633 w 4575449"/>
                <a:gd name="connsiteY45" fmla="*/ 2185947 h 3140747"/>
                <a:gd name="connsiteX46" fmla="*/ 3864476 w 4575449"/>
                <a:gd name="connsiteY46" fmla="*/ 690563 h 3140747"/>
                <a:gd name="connsiteX47" fmla="*/ 4031163 w 4575449"/>
                <a:gd name="connsiteY47" fmla="*/ 530679 h 3140747"/>
                <a:gd name="connsiteX48" fmla="*/ 4174416 w 4575449"/>
                <a:gd name="connsiteY48" fmla="*/ 394607 h 3140747"/>
                <a:gd name="connsiteX49" fmla="*/ 4307086 w 4575449"/>
                <a:gd name="connsiteY49" fmla="*/ 254373 h 3140747"/>
                <a:gd name="connsiteX50" fmla="*/ 4374744 w 4575449"/>
                <a:gd name="connsiteY50" fmla="*/ 166688 h 3140747"/>
                <a:gd name="connsiteX51" fmla="*/ 4423686 w 4575449"/>
                <a:gd name="connsiteY51" fmla="*/ 81957 h 3140747"/>
                <a:gd name="connsiteX52" fmla="*/ 4466592 w 4575449"/>
                <a:gd name="connsiteY52"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38693 w 4575449"/>
                <a:gd name="connsiteY11" fmla="*/ 2790939 h 3140747"/>
                <a:gd name="connsiteX12" fmla="*/ 1505343 w 4575449"/>
                <a:gd name="connsiteY12" fmla="*/ 2862623 h 3140747"/>
                <a:gd name="connsiteX13" fmla="*/ 1374379 w 4575449"/>
                <a:gd name="connsiteY13" fmla="*/ 2905633 h 3140747"/>
                <a:gd name="connsiteX14" fmla="*/ 1255317 w 4575449"/>
                <a:gd name="connsiteY14" fmla="*/ 2884128 h 3140747"/>
                <a:gd name="connsiteX15" fmla="*/ 1171971 w 4575449"/>
                <a:gd name="connsiteY15" fmla="*/ 2886518 h 3140747"/>
                <a:gd name="connsiteX16" fmla="*/ 1238647 w 4575449"/>
                <a:gd name="connsiteY16" fmla="*/ 2939089 h 3140747"/>
                <a:gd name="connsiteX17" fmla="*/ 1167210 w 4575449"/>
                <a:gd name="connsiteY17" fmla="*/ 2941477 h 3140747"/>
                <a:gd name="connsiteX18" fmla="*/ 1157685 w 4575449"/>
                <a:gd name="connsiteY18" fmla="*/ 2939087 h 3140747"/>
                <a:gd name="connsiteX19" fmla="*/ 1088624 w 4575449"/>
                <a:gd name="connsiteY19" fmla="*/ 2934308 h 3140747"/>
                <a:gd name="connsiteX20" fmla="*/ 1031479 w 4575449"/>
                <a:gd name="connsiteY20" fmla="*/ 2931919 h 3140747"/>
                <a:gd name="connsiteX21" fmla="*/ 924322 w 4575449"/>
                <a:gd name="connsiteY21" fmla="*/ 2931921 h 3140747"/>
                <a:gd name="connsiteX22" fmla="*/ 795201 w 4575449"/>
                <a:gd name="connsiteY22" fmla="*/ 2931920 h 3140747"/>
                <a:gd name="connsiteX23" fmla="*/ 598091 w 4575449"/>
                <a:gd name="connsiteY23" fmla="*/ 2898465 h 3140747"/>
                <a:gd name="connsiteX24" fmla="*/ 0 w 4575449"/>
                <a:gd name="connsiteY24" fmla="*/ 3140747 h 3140747"/>
                <a:gd name="connsiteX25" fmla="*/ 107553 w 4575449"/>
                <a:gd name="connsiteY25" fmla="*/ 3029888 h 3140747"/>
                <a:gd name="connsiteX26" fmla="*/ 167084 w 4575449"/>
                <a:gd name="connsiteY26" fmla="*/ 2986878 h 3140747"/>
                <a:gd name="connsiteX27" fmla="*/ 226615 w 4575449"/>
                <a:gd name="connsiteY27" fmla="*/ 2958204 h 3140747"/>
                <a:gd name="connsiteX28" fmla="*/ 267095 w 4575449"/>
                <a:gd name="connsiteY28" fmla="*/ 2929529 h 3140747"/>
                <a:gd name="connsiteX29" fmla="*/ 312339 w 4575449"/>
                <a:gd name="connsiteY29" fmla="*/ 2912803 h 3140747"/>
                <a:gd name="connsiteX30" fmla="*/ 364727 w 4575449"/>
                <a:gd name="connsiteY30" fmla="*/ 2891297 h 3140747"/>
                <a:gd name="connsiteX31" fmla="*/ 409969 w 4575449"/>
                <a:gd name="connsiteY31" fmla="*/ 2876959 h 3140747"/>
                <a:gd name="connsiteX32" fmla="*/ 467119 w 4575449"/>
                <a:gd name="connsiteY32" fmla="*/ 2855454 h 3140747"/>
                <a:gd name="connsiteX33" fmla="*/ 545701 w 4575449"/>
                <a:gd name="connsiteY33" fmla="*/ 2838727 h 3140747"/>
                <a:gd name="connsiteX34" fmla="*/ 619519 w 4575449"/>
                <a:gd name="connsiteY34" fmla="*/ 2831559 h 3140747"/>
                <a:gd name="connsiteX35" fmla="*/ 695719 w 4575449"/>
                <a:gd name="connsiteY35" fmla="*/ 2822001 h 3140747"/>
                <a:gd name="connsiteX36" fmla="*/ 755250 w 4575449"/>
                <a:gd name="connsiteY36" fmla="*/ 2822001 h 3140747"/>
                <a:gd name="connsiteX37" fmla="*/ 910031 w 4575449"/>
                <a:gd name="connsiteY37" fmla="*/ 2831559 h 3140747"/>
                <a:gd name="connsiteX38" fmla="*/ 1133867 w 4575449"/>
                <a:gd name="connsiteY38" fmla="*/ 2833949 h 3140747"/>
                <a:gd name="connsiteX39" fmla="*/ 1361619 w 4575449"/>
                <a:gd name="connsiteY39" fmla="*/ 2806135 h 3140747"/>
                <a:gd name="connsiteX40" fmla="*/ 1564872 w 4575449"/>
                <a:gd name="connsiteY40" fmla="*/ 2706706 h 3140747"/>
                <a:gd name="connsiteX41" fmla="*/ 1689226 w 4575449"/>
                <a:gd name="connsiteY41" fmla="*/ 2632767 h 3140747"/>
                <a:gd name="connsiteX42" fmla="*/ 1751532 w 4575449"/>
                <a:gd name="connsiteY42" fmla="*/ 2561911 h 3140747"/>
                <a:gd name="connsiteX43" fmla="*/ 1861734 w 4575449"/>
                <a:gd name="connsiteY43" fmla="*/ 2472733 h 3140747"/>
                <a:gd name="connsiteX44" fmla="*/ 1976033 w 4575449"/>
                <a:gd name="connsiteY44" fmla="*/ 2399443 h 3140747"/>
                <a:gd name="connsiteX45" fmla="*/ 2204633 w 4575449"/>
                <a:gd name="connsiteY45" fmla="*/ 2185947 h 3140747"/>
                <a:gd name="connsiteX46" fmla="*/ 3864476 w 4575449"/>
                <a:gd name="connsiteY46" fmla="*/ 690563 h 3140747"/>
                <a:gd name="connsiteX47" fmla="*/ 4031163 w 4575449"/>
                <a:gd name="connsiteY47" fmla="*/ 530679 h 3140747"/>
                <a:gd name="connsiteX48" fmla="*/ 4174416 w 4575449"/>
                <a:gd name="connsiteY48" fmla="*/ 394607 h 3140747"/>
                <a:gd name="connsiteX49" fmla="*/ 4307086 w 4575449"/>
                <a:gd name="connsiteY49" fmla="*/ 254373 h 3140747"/>
                <a:gd name="connsiteX50" fmla="*/ 4374744 w 4575449"/>
                <a:gd name="connsiteY50" fmla="*/ 166688 h 3140747"/>
                <a:gd name="connsiteX51" fmla="*/ 4423686 w 4575449"/>
                <a:gd name="connsiteY51" fmla="*/ 81957 h 3140747"/>
                <a:gd name="connsiteX52" fmla="*/ 4466592 w 4575449"/>
                <a:gd name="connsiteY52"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38693 w 4575449"/>
                <a:gd name="connsiteY11" fmla="*/ 2790939 h 3140747"/>
                <a:gd name="connsiteX12" fmla="*/ 1505343 w 4575449"/>
                <a:gd name="connsiteY12" fmla="*/ 2862623 h 3140747"/>
                <a:gd name="connsiteX13" fmla="*/ 1374379 w 4575449"/>
                <a:gd name="connsiteY13" fmla="*/ 2905633 h 3140747"/>
                <a:gd name="connsiteX14" fmla="*/ 1171971 w 4575449"/>
                <a:gd name="connsiteY14" fmla="*/ 2886518 h 3140747"/>
                <a:gd name="connsiteX15" fmla="*/ 1238647 w 4575449"/>
                <a:gd name="connsiteY15" fmla="*/ 2939089 h 3140747"/>
                <a:gd name="connsiteX16" fmla="*/ 1167210 w 4575449"/>
                <a:gd name="connsiteY16" fmla="*/ 2941477 h 3140747"/>
                <a:gd name="connsiteX17" fmla="*/ 1157685 w 4575449"/>
                <a:gd name="connsiteY17" fmla="*/ 2939087 h 3140747"/>
                <a:gd name="connsiteX18" fmla="*/ 1088624 w 4575449"/>
                <a:gd name="connsiteY18" fmla="*/ 2934308 h 3140747"/>
                <a:gd name="connsiteX19" fmla="*/ 1031479 w 4575449"/>
                <a:gd name="connsiteY19" fmla="*/ 2931919 h 3140747"/>
                <a:gd name="connsiteX20" fmla="*/ 924322 w 4575449"/>
                <a:gd name="connsiteY20" fmla="*/ 2931921 h 3140747"/>
                <a:gd name="connsiteX21" fmla="*/ 795201 w 4575449"/>
                <a:gd name="connsiteY21" fmla="*/ 2931920 h 3140747"/>
                <a:gd name="connsiteX22" fmla="*/ 598091 w 4575449"/>
                <a:gd name="connsiteY22" fmla="*/ 2898465 h 3140747"/>
                <a:gd name="connsiteX23" fmla="*/ 0 w 4575449"/>
                <a:gd name="connsiteY23" fmla="*/ 3140747 h 3140747"/>
                <a:gd name="connsiteX24" fmla="*/ 107553 w 4575449"/>
                <a:gd name="connsiteY24" fmla="*/ 3029888 h 3140747"/>
                <a:gd name="connsiteX25" fmla="*/ 167084 w 4575449"/>
                <a:gd name="connsiteY25" fmla="*/ 2986878 h 3140747"/>
                <a:gd name="connsiteX26" fmla="*/ 226615 w 4575449"/>
                <a:gd name="connsiteY26" fmla="*/ 2958204 h 3140747"/>
                <a:gd name="connsiteX27" fmla="*/ 267095 w 4575449"/>
                <a:gd name="connsiteY27" fmla="*/ 2929529 h 3140747"/>
                <a:gd name="connsiteX28" fmla="*/ 312339 w 4575449"/>
                <a:gd name="connsiteY28" fmla="*/ 2912803 h 3140747"/>
                <a:gd name="connsiteX29" fmla="*/ 364727 w 4575449"/>
                <a:gd name="connsiteY29" fmla="*/ 2891297 h 3140747"/>
                <a:gd name="connsiteX30" fmla="*/ 409969 w 4575449"/>
                <a:gd name="connsiteY30" fmla="*/ 2876959 h 3140747"/>
                <a:gd name="connsiteX31" fmla="*/ 467119 w 4575449"/>
                <a:gd name="connsiteY31" fmla="*/ 2855454 h 3140747"/>
                <a:gd name="connsiteX32" fmla="*/ 545701 w 4575449"/>
                <a:gd name="connsiteY32" fmla="*/ 2838727 h 3140747"/>
                <a:gd name="connsiteX33" fmla="*/ 619519 w 4575449"/>
                <a:gd name="connsiteY33" fmla="*/ 2831559 h 3140747"/>
                <a:gd name="connsiteX34" fmla="*/ 695719 w 4575449"/>
                <a:gd name="connsiteY34" fmla="*/ 2822001 h 3140747"/>
                <a:gd name="connsiteX35" fmla="*/ 755250 w 4575449"/>
                <a:gd name="connsiteY35" fmla="*/ 2822001 h 3140747"/>
                <a:gd name="connsiteX36" fmla="*/ 910031 w 4575449"/>
                <a:gd name="connsiteY36" fmla="*/ 2831559 h 3140747"/>
                <a:gd name="connsiteX37" fmla="*/ 1133867 w 4575449"/>
                <a:gd name="connsiteY37" fmla="*/ 2833949 h 3140747"/>
                <a:gd name="connsiteX38" fmla="*/ 1361619 w 4575449"/>
                <a:gd name="connsiteY38" fmla="*/ 2806135 h 3140747"/>
                <a:gd name="connsiteX39" fmla="*/ 1564872 w 4575449"/>
                <a:gd name="connsiteY39" fmla="*/ 2706706 h 3140747"/>
                <a:gd name="connsiteX40" fmla="*/ 1689226 w 4575449"/>
                <a:gd name="connsiteY40" fmla="*/ 2632767 h 3140747"/>
                <a:gd name="connsiteX41" fmla="*/ 1751532 w 4575449"/>
                <a:gd name="connsiteY41" fmla="*/ 2561911 h 3140747"/>
                <a:gd name="connsiteX42" fmla="*/ 1861734 w 4575449"/>
                <a:gd name="connsiteY42" fmla="*/ 2472733 h 3140747"/>
                <a:gd name="connsiteX43" fmla="*/ 1976033 w 4575449"/>
                <a:gd name="connsiteY43" fmla="*/ 2399443 h 3140747"/>
                <a:gd name="connsiteX44" fmla="*/ 2204633 w 4575449"/>
                <a:gd name="connsiteY44" fmla="*/ 2185947 h 3140747"/>
                <a:gd name="connsiteX45" fmla="*/ 3864476 w 4575449"/>
                <a:gd name="connsiteY45" fmla="*/ 690563 h 3140747"/>
                <a:gd name="connsiteX46" fmla="*/ 4031163 w 4575449"/>
                <a:gd name="connsiteY46" fmla="*/ 530679 h 3140747"/>
                <a:gd name="connsiteX47" fmla="*/ 4174416 w 4575449"/>
                <a:gd name="connsiteY47" fmla="*/ 394607 h 3140747"/>
                <a:gd name="connsiteX48" fmla="*/ 4307086 w 4575449"/>
                <a:gd name="connsiteY48" fmla="*/ 254373 h 3140747"/>
                <a:gd name="connsiteX49" fmla="*/ 4374744 w 4575449"/>
                <a:gd name="connsiteY49" fmla="*/ 166688 h 3140747"/>
                <a:gd name="connsiteX50" fmla="*/ 4423686 w 4575449"/>
                <a:gd name="connsiteY50" fmla="*/ 81957 h 3140747"/>
                <a:gd name="connsiteX51" fmla="*/ 4466592 w 4575449"/>
                <a:gd name="connsiteY51"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38693 w 4575449"/>
                <a:gd name="connsiteY11" fmla="*/ 2790939 h 3140747"/>
                <a:gd name="connsiteX12" fmla="*/ 1505343 w 4575449"/>
                <a:gd name="connsiteY12" fmla="*/ 2862623 h 3140747"/>
                <a:gd name="connsiteX13" fmla="*/ 1374379 w 4575449"/>
                <a:gd name="connsiteY13" fmla="*/ 2905633 h 3140747"/>
                <a:gd name="connsiteX14" fmla="*/ 1302939 w 4575449"/>
                <a:gd name="connsiteY14" fmla="*/ 2924750 h 3140747"/>
                <a:gd name="connsiteX15" fmla="*/ 1238647 w 4575449"/>
                <a:gd name="connsiteY15" fmla="*/ 2939089 h 3140747"/>
                <a:gd name="connsiteX16" fmla="*/ 1167210 w 4575449"/>
                <a:gd name="connsiteY16" fmla="*/ 2941477 h 3140747"/>
                <a:gd name="connsiteX17" fmla="*/ 1157685 w 4575449"/>
                <a:gd name="connsiteY17" fmla="*/ 2939087 h 3140747"/>
                <a:gd name="connsiteX18" fmla="*/ 1088624 w 4575449"/>
                <a:gd name="connsiteY18" fmla="*/ 2934308 h 3140747"/>
                <a:gd name="connsiteX19" fmla="*/ 1031479 w 4575449"/>
                <a:gd name="connsiteY19" fmla="*/ 2931919 h 3140747"/>
                <a:gd name="connsiteX20" fmla="*/ 924322 w 4575449"/>
                <a:gd name="connsiteY20" fmla="*/ 2931921 h 3140747"/>
                <a:gd name="connsiteX21" fmla="*/ 795201 w 4575449"/>
                <a:gd name="connsiteY21" fmla="*/ 2931920 h 3140747"/>
                <a:gd name="connsiteX22" fmla="*/ 598091 w 4575449"/>
                <a:gd name="connsiteY22" fmla="*/ 2898465 h 3140747"/>
                <a:gd name="connsiteX23" fmla="*/ 0 w 4575449"/>
                <a:gd name="connsiteY23" fmla="*/ 3140747 h 3140747"/>
                <a:gd name="connsiteX24" fmla="*/ 107553 w 4575449"/>
                <a:gd name="connsiteY24" fmla="*/ 3029888 h 3140747"/>
                <a:gd name="connsiteX25" fmla="*/ 167084 w 4575449"/>
                <a:gd name="connsiteY25" fmla="*/ 2986878 h 3140747"/>
                <a:gd name="connsiteX26" fmla="*/ 226615 w 4575449"/>
                <a:gd name="connsiteY26" fmla="*/ 2958204 h 3140747"/>
                <a:gd name="connsiteX27" fmla="*/ 267095 w 4575449"/>
                <a:gd name="connsiteY27" fmla="*/ 2929529 h 3140747"/>
                <a:gd name="connsiteX28" fmla="*/ 312339 w 4575449"/>
                <a:gd name="connsiteY28" fmla="*/ 2912803 h 3140747"/>
                <a:gd name="connsiteX29" fmla="*/ 364727 w 4575449"/>
                <a:gd name="connsiteY29" fmla="*/ 2891297 h 3140747"/>
                <a:gd name="connsiteX30" fmla="*/ 409969 w 4575449"/>
                <a:gd name="connsiteY30" fmla="*/ 2876959 h 3140747"/>
                <a:gd name="connsiteX31" fmla="*/ 467119 w 4575449"/>
                <a:gd name="connsiteY31" fmla="*/ 2855454 h 3140747"/>
                <a:gd name="connsiteX32" fmla="*/ 545701 w 4575449"/>
                <a:gd name="connsiteY32" fmla="*/ 2838727 h 3140747"/>
                <a:gd name="connsiteX33" fmla="*/ 619519 w 4575449"/>
                <a:gd name="connsiteY33" fmla="*/ 2831559 h 3140747"/>
                <a:gd name="connsiteX34" fmla="*/ 695719 w 4575449"/>
                <a:gd name="connsiteY34" fmla="*/ 2822001 h 3140747"/>
                <a:gd name="connsiteX35" fmla="*/ 755250 w 4575449"/>
                <a:gd name="connsiteY35" fmla="*/ 2822001 h 3140747"/>
                <a:gd name="connsiteX36" fmla="*/ 910031 w 4575449"/>
                <a:gd name="connsiteY36" fmla="*/ 2831559 h 3140747"/>
                <a:gd name="connsiteX37" fmla="*/ 1133867 w 4575449"/>
                <a:gd name="connsiteY37" fmla="*/ 2833949 h 3140747"/>
                <a:gd name="connsiteX38" fmla="*/ 1361619 w 4575449"/>
                <a:gd name="connsiteY38" fmla="*/ 2806135 h 3140747"/>
                <a:gd name="connsiteX39" fmla="*/ 1564872 w 4575449"/>
                <a:gd name="connsiteY39" fmla="*/ 2706706 h 3140747"/>
                <a:gd name="connsiteX40" fmla="*/ 1689226 w 4575449"/>
                <a:gd name="connsiteY40" fmla="*/ 2632767 h 3140747"/>
                <a:gd name="connsiteX41" fmla="*/ 1751532 w 4575449"/>
                <a:gd name="connsiteY41" fmla="*/ 2561911 h 3140747"/>
                <a:gd name="connsiteX42" fmla="*/ 1861734 w 4575449"/>
                <a:gd name="connsiteY42" fmla="*/ 2472733 h 3140747"/>
                <a:gd name="connsiteX43" fmla="*/ 1976033 w 4575449"/>
                <a:gd name="connsiteY43" fmla="*/ 2399443 h 3140747"/>
                <a:gd name="connsiteX44" fmla="*/ 2204633 w 4575449"/>
                <a:gd name="connsiteY44" fmla="*/ 2185947 h 3140747"/>
                <a:gd name="connsiteX45" fmla="*/ 3864476 w 4575449"/>
                <a:gd name="connsiteY45" fmla="*/ 690563 h 3140747"/>
                <a:gd name="connsiteX46" fmla="*/ 4031163 w 4575449"/>
                <a:gd name="connsiteY46" fmla="*/ 530679 h 3140747"/>
                <a:gd name="connsiteX47" fmla="*/ 4174416 w 4575449"/>
                <a:gd name="connsiteY47" fmla="*/ 394607 h 3140747"/>
                <a:gd name="connsiteX48" fmla="*/ 4307086 w 4575449"/>
                <a:gd name="connsiteY48" fmla="*/ 254373 h 3140747"/>
                <a:gd name="connsiteX49" fmla="*/ 4374744 w 4575449"/>
                <a:gd name="connsiteY49" fmla="*/ 166688 h 3140747"/>
                <a:gd name="connsiteX50" fmla="*/ 4423686 w 4575449"/>
                <a:gd name="connsiteY50" fmla="*/ 81957 h 3140747"/>
                <a:gd name="connsiteX51" fmla="*/ 4466592 w 4575449"/>
                <a:gd name="connsiteY51"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38693 w 4575449"/>
                <a:gd name="connsiteY11" fmla="*/ 2790939 h 3140747"/>
                <a:gd name="connsiteX12" fmla="*/ 1505343 w 4575449"/>
                <a:gd name="connsiteY12" fmla="*/ 2862623 h 3140747"/>
                <a:gd name="connsiteX13" fmla="*/ 1412479 w 4575449"/>
                <a:gd name="connsiteY13" fmla="*/ 2900854 h 3140747"/>
                <a:gd name="connsiteX14" fmla="*/ 1302939 w 4575449"/>
                <a:gd name="connsiteY14" fmla="*/ 2924750 h 3140747"/>
                <a:gd name="connsiteX15" fmla="*/ 1238647 w 4575449"/>
                <a:gd name="connsiteY15" fmla="*/ 2939089 h 3140747"/>
                <a:gd name="connsiteX16" fmla="*/ 1167210 w 4575449"/>
                <a:gd name="connsiteY16" fmla="*/ 2941477 h 3140747"/>
                <a:gd name="connsiteX17" fmla="*/ 1157685 w 4575449"/>
                <a:gd name="connsiteY17" fmla="*/ 2939087 h 3140747"/>
                <a:gd name="connsiteX18" fmla="*/ 1088624 w 4575449"/>
                <a:gd name="connsiteY18" fmla="*/ 2934308 h 3140747"/>
                <a:gd name="connsiteX19" fmla="*/ 1031479 w 4575449"/>
                <a:gd name="connsiteY19" fmla="*/ 2931919 h 3140747"/>
                <a:gd name="connsiteX20" fmla="*/ 924322 w 4575449"/>
                <a:gd name="connsiteY20" fmla="*/ 2931921 h 3140747"/>
                <a:gd name="connsiteX21" fmla="*/ 795201 w 4575449"/>
                <a:gd name="connsiteY21" fmla="*/ 2931920 h 3140747"/>
                <a:gd name="connsiteX22" fmla="*/ 598091 w 4575449"/>
                <a:gd name="connsiteY22" fmla="*/ 2898465 h 3140747"/>
                <a:gd name="connsiteX23" fmla="*/ 0 w 4575449"/>
                <a:gd name="connsiteY23" fmla="*/ 3140747 h 3140747"/>
                <a:gd name="connsiteX24" fmla="*/ 107553 w 4575449"/>
                <a:gd name="connsiteY24" fmla="*/ 3029888 h 3140747"/>
                <a:gd name="connsiteX25" fmla="*/ 167084 w 4575449"/>
                <a:gd name="connsiteY25" fmla="*/ 2986878 h 3140747"/>
                <a:gd name="connsiteX26" fmla="*/ 226615 w 4575449"/>
                <a:gd name="connsiteY26" fmla="*/ 2958204 h 3140747"/>
                <a:gd name="connsiteX27" fmla="*/ 267095 w 4575449"/>
                <a:gd name="connsiteY27" fmla="*/ 2929529 h 3140747"/>
                <a:gd name="connsiteX28" fmla="*/ 312339 w 4575449"/>
                <a:gd name="connsiteY28" fmla="*/ 2912803 h 3140747"/>
                <a:gd name="connsiteX29" fmla="*/ 364727 w 4575449"/>
                <a:gd name="connsiteY29" fmla="*/ 2891297 h 3140747"/>
                <a:gd name="connsiteX30" fmla="*/ 409969 w 4575449"/>
                <a:gd name="connsiteY30" fmla="*/ 2876959 h 3140747"/>
                <a:gd name="connsiteX31" fmla="*/ 467119 w 4575449"/>
                <a:gd name="connsiteY31" fmla="*/ 2855454 h 3140747"/>
                <a:gd name="connsiteX32" fmla="*/ 545701 w 4575449"/>
                <a:gd name="connsiteY32" fmla="*/ 2838727 h 3140747"/>
                <a:gd name="connsiteX33" fmla="*/ 619519 w 4575449"/>
                <a:gd name="connsiteY33" fmla="*/ 2831559 h 3140747"/>
                <a:gd name="connsiteX34" fmla="*/ 695719 w 4575449"/>
                <a:gd name="connsiteY34" fmla="*/ 2822001 h 3140747"/>
                <a:gd name="connsiteX35" fmla="*/ 755250 w 4575449"/>
                <a:gd name="connsiteY35" fmla="*/ 2822001 h 3140747"/>
                <a:gd name="connsiteX36" fmla="*/ 910031 w 4575449"/>
                <a:gd name="connsiteY36" fmla="*/ 2831559 h 3140747"/>
                <a:gd name="connsiteX37" fmla="*/ 1133867 w 4575449"/>
                <a:gd name="connsiteY37" fmla="*/ 2833949 h 3140747"/>
                <a:gd name="connsiteX38" fmla="*/ 1361619 w 4575449"/>
                <a:gd name="connsiteY38" fmla="*/ 2806135 h 3140747"/>
                <a:gd name="connsiteX39" fmla="*/ 1564872 w 4575449"/>
                <a:gd name="connsiteY39" fmla="*/ 2706706 h 3140747"/>
                <a:gd name="connsiteX40" fmla="*/ 1689226 w 4575449"/>
                <a:gd name="connsiteY40" fmla="*/ 2632767 h 3140747"/>
                <a:gd name="connsiteX41" fmla="*/ 1751532 w 4575449"/>
                <a:gd name="connsiteY41" fmla="*/ 2561911 h 3140747"/>
                <a:gd name="connsiteX42" fmla="*/ 1861734 w 4575449"/>
                <a:gd name="connsiteY42" fmla="*/ 2472733 h 3140747"/>
                <a:gd name="connsiteX43" fmla="*/ 1976033 w 4575449"/>
                <a:gd name="connsiteY43" fmla="*/ 2399443 h 3140747"/>
                <a:gd name="connsiteX44" fmla="*/ 2204633 w 4575449"/>
                <a:gd name="connsiteY44" fmla="*/ 2185947 h 3140747"/>
                <a:gd name="connsiteX45" fmla="*/ 3864476 w 4575449"/>
                <a:gd name="connsiteY45" fmla="*/ 690563 h 3140747"/>
                <a:gd name="connsiteX46" fmla="*/ 4031163 w 4575449"/>
                <a:gd name="connsiteY46" fmla="*/ 530679 h 3140747"/>
                <a:gd name="connsiteX47" fmla="*/ 4174416 w 4575449"/>
                <a:gd name="connsiteY47" fmla="*/ 394607 h 3140747"/>
                <a:gd name="connsiteX48" fmla="*/ 4307086 w 4575449"/>
                <a:gd name="connsiteY48" fmla="*/ 254373 h 3140747"/>
                <a:gd name="connsiteX49" fmla="*/ 4374744 w 4575449"/>
                <a:gd name="connsiteY49" fmla="*/ 166688 h 3140747"/>
                <a:gd name="connsiteX50" fmla="*/ 4423686 w 4575449"/>
                <a:gd name="connsiteY50" fmla="*/ 81957 h 3140747"/>
                <a:gd name="connsiteX51" fmla="*/ 4466592 w 4575449"/>
                <a:gd name="connsiteY51"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38693 w 4575449"/>
                <a:gd name="connsiteY11" fmla="*/ 2790939 h 3140747"/>
                <a:gd name="connsiteX12" fmla="*/ 1505343 w 4575449"/>
                <a:gd name="connsiteY12" fmla="*/ 2862623 h 3140747"/>
                <a:gd name="connsiteX13" fmla="*/ 1412479 w 4575449"/>
                <a:gd name="connsiteY13" fmla="*/ 2900854 h 3140747"/>
                <a:gd name="connsiteX14" fmla="*/ 1302939 w 4575449"/>
                <a:gd name="connsiteY14" fmla="*/ 2924750 h 3140747"/>
                <a:gd name="connsiteX15" fmla="*/ 1238647 w 4575449"/>
                <a:gd name="connsiteY15" fmla="*/ 2939089 h 3140747"/>
                <a:gd name="connsiteX16" fmla="*/ 1167210 w 4575449"/>
                <a:gd name="connsiteY16" fmla="*/ 2941477 h 3140747"/>
                <a:gd name="connsiteX17" fmla="*/ 1157685 w 4575449"/>
                <a:gd name="connsiteY17" fmla="*/ 2939087 h 3140747"/>
                <a:gd name="connsiteX18" fmla="*/ 1088624 w 4575449"/>
                <a:gd name="connsiteY18" fmla="*/ 2934308 h 3140747"/>
                <a:gd name="connsiteX19" fmla="*/ 1031479 w 4575449"/>
                <a:gd name="connsiteY19" fmla="*/ 2931919 h 3140747"/>
                <a:gd name="connsiteX20" fmla="*/ 924322 w 4575449"/>
                <a:gd name="connsiteY20" fmla="*/ 2931921 h 3140747"/>
                <a:gd name="connsiteX21" fmla="*/ 795201 w 4575449"/>
                <a:gd name="connsiteY21" fmla="*/ 2931920 h 3140747"/>
                <a:gd name="connsiteX22" fmla="*/ 598091 w 4575449"/>
                <a:gd name="connsiteY22" fmla="*/ 2898465 h 3140747"/>
                <a:gd name="connsiteX23" fmla="*/ 0 w 4575449"/>
                <a:gd name="connsiteY23" fmla="*/ 3140747 h 3140747"/>
                <a:gd name="connsiteX24" fmla="*/ 107553 w 4575449"/>
                <a:gd name="connsiteY24" fmla="*/ 3029888 h 3140747"/>
                <a:gd name="connsiteX25" fmla="*/ 167084 w 4575449"/>
                <a:gd name="connsiteY25" fmla="*/ 2986878 h 3140747"/>
                <a:gd name="connsiteX26" fmla="*/ 226615 w 4575449"/>
                <a:gd name="connsiteY26" fmla="*/ 2958204 h 3140747"/>
                <a:gd name="connsiteX27" fmla="*/ 267095 w 4575449"/>
                <a:gd name="connsiteY27" fmla="*/ 2929529 h 3140747"/>
                <a:gd name="connsiteX28" fmla="*/ 312339 w 4575449"/>
                <a:gd name="connsiteY28" fmla="*/ 2912803 h 3140747"/>
                <a:gd name="connsiteX29" fmla="*/ 364727 w 4575449"/>
                <a:gd name="connsiteY29" fmla="*/ 2891297 h 3140747"/>
                <a:gd name="connsiteX30" fmla="*/ 409969 w 4575449"/>
                <a:gd name="connsiteY30" fmla="*/ 2876959 h 3140747"/>
                <a:gd name="connsiteX31" fmla="*/ 467119 w 4575449"/>
                <a:gd name="connsiteY31" fmla="*/ 2855454 h 3140747"/>
                <a:gd name="connsiteX32" fmla="*/ 545701 w 4575449"/>
                <a:gd name="connsiteY32" fmla="*/ 2838727 h 3140747"/>
                <a:gd name="connsiteX33" fmla="*/ 619519 w 4575449"/>
                <a:gd name="connsiteY33" fmla="*/ 2831559 h 3140747"/>
                <a:gd name="connsiteX34" fmla="*/ 695719 w 4575449"/>
                <a:gd name="connsiteY34" fmla="*/ 2822001 h 3140747"/>
                <a:gd name="connsiteX35" fmla="*/ 755250 w 4575449"/>
                <a:gd name="connsiteY35" fmla="*/ 2822001 h 3140747"/>
                <a:gd name="connsiteX36" fmla="*/ 910031 w 4575449"/>
                <a:gd name="connsiteY36" fmla="*/ 2831559 h 3140747"/>
                <a:gd name="connsiteX37" fmla="*/ 1133867 w 4575449"/>
                <a:gd name="connsiteY37" fmla="*/ 2833949 h 3140747"/>
                <a:gd name="connsiteX38" fmla="*/ 1361619 w 4575449"/>
                <a:gd name="connsiteY38" fmla="*/ 2806135 h 3140747"/>
                <a:gd name="connsiteX39" fmla="*/ 1564872 w 4575449"/>
                <a:gd name="connsiteY39" fmla="*/ 2706706 h 3140747"/>
                <a:gd name="connsiteX40" fmla="*/ 1689226 w 4575449"/>
                <a:gd name="connsiteY40" fmla="*/ 2632767 h 3140747"/>
                <a:gd name="connsiteX41" fmla="*/ 1751532 w 4575449"/>
                <a:gd name="connsiteY41" fmla="*/ 2561911 h 3140747"/>
                <a:gd name="connsiteX42" fmla="*/ 1861734 w 4575449"/>
                <a:gd name="connsiteY42" fmla="*/ 2472733 h 3140747"/>
                <a:gd name="connsiteX43" fmla="*/ 1976033 w 4575449"/>
                <a:gd name="connsiteY43" fmla="*/ 2399443 h 3140747"/>
                <a:gd name="connsiteX44" fmla="*/ 2204633 w 4575449"/>
                <a:gd name="connsiteY44" fmla="*/ 2185947 h 3140747"/>
                <a:gd name="connsiteX45" fmla="*/ 3864476 w 4575449"/>
                <a:gd name="connsiteY45" fmla="*/ 690563 h 3140747"/>
                <a:gd name="connsiteX46" fmla="*/ 4031163 w 4575449"/>
                <a:gd name="connsiteY46" fmla="*/ 530679 h 3140747"/>
                <a:gd name="connsiteX47" fmla="*/ 4174416 w 4575449"/>
                <a:gd name="connsiteY47" fmla="*/ 394607 h 3140747"/>
                <a:gd name="connsiteX48" fmla="*/ 4307086 w 4575449"/>
                <a:gd name="connsiteY48" fmla="*/ 254373 h 3140747"/>
                <a:gd name="connsiteX49" fmla="*/ 4374744 w 4575449"/>
                <a:gd name="connsiteY49" fmla="*/ 166688 h 3140747"/>
                <a:gd name="connsiteX50" fmla="*/ 4423686 w 4575449"/>
                <a:gd name="connsiteY50" fmla="*/ 81957 h 3140747"/>
                <a:gd name="connsiteX51" fmla="*/ 4466592 w 4575449"/>
                <a:gd name="connsiteY51"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38693 w 4575449"/>
                <a:gd name="connsiteY11" fmla="*/ 2790939 h 3140747"/>
                <a:gd name="connsiteX12" fmla="*/ 1505343 w 4575449"/>
                <a:gd name="connsiteY12" fmla="*/ 2862623 h 3140747"/>
                <a:gd name="connsiteX13" fmla="*/ 1412479 w 4575449"/>
                <a:gd name="connsiteY13" fmla="*/ 2900854 h 3140747"/>
                <a:gd name="connsiteX14" fmla="*/ 1302939 w 4575449"/>
                <a:gd name="connsiteY14" fmla="*/ 2924750 h 3140747"/>
                <a:gd name="connsiteX15" fmla="*/ 1238647 w 4575449"/>
                <a:gd name="connsiteY15" fmla="*/ 2939089 h 3140747"/>
                <a:gd name="connsiteX16" fmla="*/ 1167210 w 4575449"/>
                <a:gd name="connsiteY16" fmla="*/ 2941477 h 3140747"/>
                <a:gd name="connsiteX17" fmla="*/ 1157685 w 4575449"/>
                <a:gd name="connsiteY17" fmla="*/ 2939087 h 3140747"/>
                <a:gd name="connsiteX18" fmla="*/ 1088624 w 4575449"/>
                <a:gd name="connsiteY18" fmla="*/ 2934308 h 3140747"/>
                <a:gd name="connsiteX19" fmla="*/ 1031479 w 4575449"/>
                <a:gd name="connsiteY19" fmla="*/ 2931919 h 3140747"/>
                <a:gd name="connsiteX20" fmla="*/ 924322 w 4575449"/>
                <a:gd name="connsiteY20" fmla="*/ 2931921 h 3140747"/>
                <a:gd name="connsiteX21" fmla="*/ 795201 w 4575449"/>
                <a:gd name="connsiteY21" fmla="*/ 2931920 h 3140747"/>
                <a:gd name="connsiteX22" fmla="*/ 598091 w 4575449"/>
                <a:gd name="connsiteY22" fmla="*/ 2898465 h 3140747"/>
                <a:gd name="connsiteX23" fmla="*/ 0 w 4575449"/>
                <a:gd name="connsiteY23" fmla="*/ 3140747 h 3140747"/>
                <a:gd name="connsiteX24" fmla="*/ 107553 w 4575449"/>
                <a:gd name="connsiteY24" fmla="*/ 3029888 h 3140747"/>
                <a:gd name="connsiteX25" fmla="*/ 167084 w 4575449"/>
                <a:gd name="connsiteY25" fmla="*/ 2986878 h 3140747"/>
                <a:gd name="connsiteX26" fmla="*/ 226615 w 4575449"/>
                <a:gd name="connsiteY26" fmla="*/ 2958204 h 3140747"/>
                <a:gd name="connsiteX27" fmla="*/ 267095 w 4575449"/>
                <a:gd name="connsiteY27" fmla="*/ 2929529 h 3140747"/>
                <a:gd name="connsiteX28" fmla="*/ 312339 w 4575449"/>
                <a:gd name="connsiteY28" fmla="*/ 2912803 h 3140747"/>
                <a:gd name="connsiteX29" fmla="*/ 364727 w 4575449"/>
                <a:gd name="connsiteY29" fmla="*/ 2891297 h 3140747"/>
                <a:gd name="connsiteX30" fmla="*/ 409969 w 4575449"/>
                <a:gd name="connsiteY30" fmla="*/ 2876959 h 3140747"/>
                <a:gd name="connsiteX31" fmla="*/ 467119 w 4575449"/>
                <a:gd name="connsiteY31" fmla="*/ 2855454 h 3140747"/>
                <a:gd name="connsiteX32" fmla="*/ 545701 w 4575449"/>
                <a:gd name="connsiteY32" fmla="*/ 2838727 h 3140747"/>
                <a:gd name="connsiteX33" fmla="*/ 619519 w 4575449"/>
                <a:gd name="connsiteY33" fmla="*/ 2831559 h 3140747"/>
                <a:gd name="connsiteX34" fmla="*/ 695719 w 4575449"/>
                <a:gd name="connsiteY34" fmla="*/ 2822001 h 3140747"/>
                <a:gd name="connsiteX35" fmla="*/ 755250 w 4575449"/>
                <a:gd name="connsiteY35" fmla="*/ 2822001 h 3140747"/>
                <a:gd name="connsiteX36" fmla="*/ 910031 w 4575449"/>
                <a:gd name="connsiteY36" fmla="*/ 2831559 h 3140747"/>
                <a:gd name="connsiteX37" fmla="*/ 1133867 w 4575449"/>
                <a:gd name="connsiteY37" fmla="*/ 2833949 h 3140747"/>
                <a:gd name="connsiteX38" fmla="*/ 1361619 w 4575449"/>
                <a:gd name="connsiteY38" fmla="*/ 2806135 h 3140747"/>
                <a:gd name="connsiteX39" fmla="*/ 1564872 w 4575449"/>
                <a:gd name="connsiteY39" fmla="*/ 2706706 h 3140747"/>
                <a:gd name="connsiteX40" fmla="*/ 1689226 w 4575449"/>
                <a:gd name="connsiteY40" fmla="*/ 2632767 h 3140747"/>
                <a:gd name="connsiteX41" fmla="*/ 1751532 w 4575449"/>
                <a:gd name="connsiteY41" fmla="*/ 2561911 h 3140747"/>
                <a:gd name="connsiteX42" fmla="*/ 1861734 w 4575449"/>
                <a:gd name="connsiteY42" fmla="*/ 2472733 h 3140747"/>
                <a:gd name="connsiteX43" fmla="*/ 1976033 w 4575449"/>
                <a:gd name="connsiteY43" fmla="*/ 2399443 h 3140747"/>
                <a:gd name="connsiteX44" fmla="*/ 2204633 w 4575449"/>
                <a:gd name="connsiteY44" fmla="*/ 2185947 h 3140747"/>
                <a:gd name="connsiteX45" fmla="*/ 3864476 w 4575449"/>
                <a:gd name="connsiteY45" fmla="*/ 690563 h 3140747"/>
                <a:gd name="connsiteX46" fmla="*/ 4031163 w 4575449"/>
                <a:gd name="connsiteY46" fmla="*/ 530679 h 3140747"/>
                <a:gd name="connsiteX47" fmla="*/ 4174416 w 4575449"/>
                <a:gd name="connsiteY47" fmla="*/ 394607 h 3140747"/>
                <a:gd name="connsiteX48" fmla="*/ 4307086 w 4575449"/>
                <a:gd name="connsiteY48" fmla="*/ 254373 h 3140747"/>
                <a:gd name="connsiteX49" fmla="*/ 4374744 w 4575449"/>
                <a:gd name="connsiteY49" fmla="*/ 166688 h 3140747"/>
                <a:gd name="connsiteX50" fmla="*/ 4423686 w 4575449"/>
                <a:gd name="connsiteY50" fmla="*/ 81957 h 3140747"/>
                <a:gd name="connsiteX51" fmla="*/ 4466592 w 4575449"/>
                <a:gd name="connsiteY51"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38693 w 4575449"/>
                <a:gd name="connsiteY11" fmla="*/ 2790939 h 3140747"/>
                <a:gd name="connsiteX12" fmla="*/ 1505343 w 4575449"/>
                <a:gd name="connsiteY12" fmla="*/ 2862623 h 3140747"/>
                <a:gd name="connsiteX13" fmla="*/ 1302939 w 4575449"/>
                <a:gd name="connsiteY13" fmla="*/ 2924750 h 3140747"/>
                <a:gd name="connsiteX14" fmla="*/ 1238647 w 4575449"/>
                <a:gd name="connsiteY14" fmla="*/ 2939089 h 3140747"/>
                <a:gd name="connsiteX15" fmla="*/ 1167210 w 4575449"/>
                <a:gd name="connsiteY15" fmla="*/ 2941477 h 3140747"/>
                <a:gd name="connsiteX16" fmla="*/ 1157685 w 4575449"/>
                <a:gd name="connsiteY16" fmla="*/ 2939087 h 3140747"/>
                <a:gd name="connsiteX17" fmla="*/ 1088624 w 4575449"/>
                <a:gd name="connsiteY17" fmla="*/ 2934308 h 3140747"/>
                <a:gd name="connsiteX18" fmla="*/ 1031479 w 4575449"/>
                <a:gd name="connsiteY18" fmla="*/ 2931919 h 3140747"/>
                <a:gd name="connsiteX19" fmla="*/ 924322 w 4575449"/>
                <a:gd name="connsiteY19" fmla="*/ 2931921 h 3140747"/>
                <a:gd name="connsiteX20" fmla="*/ 795201 w 4575449"/>
                <a:gd name="connsiteY20" fmla="*/ 2931920 h 3140747"/>
                <a:gd name="connsiteX21" fmla="*/ 598091 w 4575449"/>
                <a:gd name="connsiteY21" fmla="*/ 2898465 h 3140747"/>
                <a:gd name="connsiteX22" fmla="*/ 0 w 4575449"/>
                <a:gd name="connsiteY22" fmla="*/ 3140747 h 3140747"/>
                <a:gd name="connsiteX23" fmla="*/ 107553 w 4575449"/>
                <a:gd name="connsiteY23" fmla="*/ 3029888 h 3140747"/>
                <a:gd name="connsiteX24" fmla="*/ 167084 w 4575449"/>
                <a:gd name="connsiteY24" fmla="*/ 2986878 h 3140747"/>
                <a:gd name="connsiteX25" fmla="*/ 226615 w 4575449"/>
                <a:gd name="connsiteY25" fmla="*/ 2958204 h 3140747"/>
                <a:gd name="connsiteX26" fmla="*/ 267095 w 4575449"/>
                <a:gd name="connsiteY26" fmla="*/ 2929529 h 3140747"/>
                <a:gd name="connsiteX27" fmla="*/ 312339 w 4575449"/>
                <a:gd name="connsiteY27" fmla="*/ 2912803 h 3140747"/>
                <a:gd name="connsiteX28" fmla="*/ 364727 w 4575449"/>
                <a:gd name="connsiteY28" fmla="*/ 2891297 h 3140747"/>
                <a:gd name="connsiteX29" fmla="*/ 409969 w 4575449"/>
                <a:gd name="connsiteY29" fmla="*/ 2876959 h 3140747"/>
                <a:gd name="connsiteX30" fmla="*/ 467119 w 4575449"/>
                <a:gd name="connsiteY30" fmla="*/ 2855454 h 3140747"/>
                <a:gd name="connsiteX31" fmla="*/ 545701 w 4575449"/>
                <a:gd name="connsiteY31" fmla="*/ 2838727 h 3140747"/>
                <a:gd name="connsiteX32" fmla="*/ 619519 w 4575449"/>
                <a:gd name="connsiteY32" fmla="*/ 2831559 h 3140747"/>
                <a:gd name="connsiteX33" fmla="*/ 695719 w 4575449"/>
                <a:gd name="connsiteY33" fmla="*/ 2822001 h 3140747"/>
                <a:gd name="connsiteX34" fmla="*/ 755250 w 4575449"/>
                <a:gd name="connsiteY34" fmla="*/ 2822001 h 3140747"/>
                <a:gd name="connsiteX35" fmla="*/ 910031 w 4575449"/>
                <a:gd name="connsiteY35" fmla="*/ 2831559 h 3140747"/>
                <a:gd name="connsiteX36" fmla="*/ 1133867 w 4575449"/>
                <a:gd name="connsiteY36" fmla="*/ 2833949 h 3140747"/>
                <a:gd name="connsiteX37" fmla="*/ 1361619 w 4575449"/>
                <a:gd name="connsiteY37" fmla="*/ 2806135 h 3140747"/>
                <a:gd name="connsiteX38" fmla="*/ 1564872 w 4575449"/>
                <a:gd name="connsiteY38" fmla="*/ 2706706 h 3140747"/>
                <a:gd name="connsiteX39" fmla="*/ 1689226 w 4575449"/>
                <a:gd name="connsiteY39" fmla="*/ 2632767 h 3140747"/>
                <a:gd name="connsiteX40" fmla="*/ 1751532 w 4575449"/>
                <a:gd name="connsiteY40" fmla="*/ 2561911 h 3140747"/>
                <a:gd name="connsiteX41" fmla="*/ 1861734 w 4575449"/>
                <a:gd name="connsiteY41" fmla="*/ 2472733 h 3140747"/>
                <a:gd name="connsiteX42" fmla="*/ 1976033 w 4575449"/>
                <a:gd name="connsiteY42" fmla="*/ 2399443 h 3140747"/>
                <a:gd name="connsiteX43" fmla="*/ 2204633 w 4575449"/>
                <a:gd name="connsiteY43" fmla="*/ 2185947 h 3140747"/>
                <a:gd name="connsiteX44" fmla="*/ 3864476 w 4575449"/>
                <a:gd name="connsiteY44" fmla="*/ 690563 h 3140747"/>
                <a:gd name="connsiteX45" fmla="*/ 4031163 w 4575449"/>
                <a:gd name="connsiteY45" fmla="*/ 530679 h 3140747"/>
                <a:gd name="connsiteX46" fmla="*/ 4174416 w 4575449"/>
                <a:gd name="connsiteY46" fmla="*/ 394607 h 3140747"/>
                <a:gd name="connsiteX47" fmla="*/ 4307086 w 4575449"/>
                <a:gd name="connsiteY47" fmla="*/ 254373 h 3140747"/>
                <a:gd name="connsiteX48" fmla="*/ 4374744 w 4575449"/>
                <a:gd name="connsiteY48" fmla="*/ 166688 h 3140747"/>
                <a:gd name="connsiteX49" fmla="*/ 4423686 w 4575449"/>
                <a:gd name="connsiteY49" fmla="*/ 81957 h 3140747"/>
                <a:gd name="connsiteX50" fmla="*/ 4466592 w 4575449"/>
                <a:gd name="connsiteY50"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38693 w 4575449"/>
                <a:gd name="connsiteY11" fmla="*/ 2790939 h 3140747"/>
                <a:gd name="connsiteX12" fmla="*/ 1505343 w 4575449"/>
                <a:gd name="connsiteY12" fmla="*/ 2862623 h 3140747"/>
                <a:gd name="connsiteX13" fmla="*/ 1238647 w 4575449"/>
                <a:gd name="connsiteY13" fmla="*/ 2939089 h 3140747"/>
                <a:gd name="connsiteX14" fmla="*/ 1167210 w 4575449"/>
                <a:gd name="connsiteY14" fmla="*/ 2941477 h 3140747"/>
                <a:gd name="connsiteX15" fmla="*/ 1157685 w 4575449"/>
                <a:gd name="connsiteY15" fmla="*/ 2939087 h 3140747"/>
                <a:gd name="connsiteX16" fmla="*/ 1088624 w 4575449"/>
                <a:gd name="connsiteY16" fmla="*/ 2934308 h 3140747"/>
                <a:gd name="connsiteX17" fmla="*/ 1031479 w 4575449"/>
                <a:gd name="connsiteY17" fmla="*/ 2931919 h 3140747"/>
                <a:gd name="connsiteX18" fmla="*/ 924322 w 4575449"/>
                <a:gd name="connsiteY18" fmla="*/ 2931921 h 3140747"/>
                <a:gd name="connsiteX19" fmla="*/ 795201 w 4575449"/>
                <a:gd name="connsiteY19" fmla="*/ 2931920 h 3140747"/>
                <a:gd name="connsiteX20" fmla="*/ 598091 w 4575449"/>
                <a:gd name="connsiteY20" fmla="*/ 2898465 h 3140747"/>
                <a:gd name="connsiteX21" fmla="*/ 0 w 4575449"/>
                <a:gd name="connsiteY21" fmla="*/ 3140747 h 3140747"/>
                <a:gd name="connsiteX22" fmla="*/ 107553 w 4575449"/>
                <a:gd name="connsiteY22" fmla="*/ 3029888 h 3140747"/>
                <a:gd name="connsiteX23" fmla="*/ 167084 w 4575449"/>
                <a:gd name="connsiteY23" fmla="*/ 2986878 h 3140747"/>
                <a:gd name="connsiteX24" fmla="*/ 226615 w 4575449"/>
                <a:gd name="connsiteY24" fmla="*/ 2958204 h 3140747"/>
                <a:gd name="connsiteX25" fmla="*/ 267095 w 4575449"/>
                <a:gd name="connsiteY25" fmla="*/ 2929529 h 3140747"/>
                <a:gd name="connsiteX26" fmla="*/ 312339 w 4575449"/>
                <a:gd name="connsiteY26" fmla="*/ 2912803 h 3140747"/>
                <a:gd name="connsiteX27" fmla="*/ 364727 w 4575449"/>
                <a:gd name="connsiteY27" fmla="*/ 2891297 h 3140747"/>
                <a:gd name="connsiteX28" fmla="*/ 409969 w 4575449"/>
                <a:gd name="connsiteY28" fmla="*/ 2876959 h 3140747"/>
                <a:gd name="connsiteX29" fmla="*/ 467119 w 4575449"/>
                <a:gd name="connsiteY29" fmla="*/ 2855454 h 3140747"/>
                <a:gd name="connsiteX30" fmla="*/ 545701 w 4575449"/>
                <a:gd name="connsiteY30" fmla="*/ 2838727 h 3140747"/>
                <a:gd name="connsiteX31" fmla="*/ 619519 w 4575449"/>
                <a:gd name="connsiteY31" fmla="*/ 2831559 h 3140747"/>
                <a:gd name="connsiteX32" fmla="*/ 695719 w 4575449"/>
                <a:gd name="connsiteY32" fmla="*/ 2822001 h 3140747"/>
                <a:gd name="connsiteX33" fmla="*/ 755250 w 4575449"/>
                <a:gd name="connsiteY33" fmla="*/ 2822001 h 3140747"/>
                <a:gd name="connsiteX34" fmla="*/ 910031 w 4575449"/>
                <a:gd name="connsiteY34" fmla="*/ 2831559 h 3140747"/>
                <a:gd name="connsiteX35" fmla="*/ 1133867 w 4575449"/>
                <a:gd name="connsiteY35" fmla="*/ 2833949 h 3140747"/>
                <a:gd name="connsiteX36" fmla="*/ 1361619 w 4575449"/>
                <a:gd name="connsiteY36" fmla="*/ 2806135 h 3140747"/>
                <a:gd name="connsiteX37" fmla="*/ 1564872 w 4575449"/>
                <a:gd name="connsiteY37" fmla="*/ 2706706 h 3140747"/>
                <a:gd name="connsiteX38" fmla="*/ 1689226 w 4575449"/>
                <a:gd name="connsiteY38" fmla="*/ 2632767 h 3140747"/>
                <a:gd name="connsiteX39" fmla="*/ 1751532 w 4575449"/>
                <a:gd name="connsiteY39" fmla="*/ 2561911 h 3140747"/>
                <a:gd name="connsiteX40" fmla="*/ 1861734 w 4575449"/>
                <a:gd name="connsiteY40" fmla="*/ 2472733 h 3140747"/>
                <a:gd name="connsiteX41" fmla="*/ 1976033 w 4575449"/>
                <a:gd name="connsiteY41" fmla="*/ 2399443 h 3140747"/>
                <a:gd name="connsiteX42" fmla="*/ 2204633 w 4575449"/>
                <a:gd name="connsiteY42" fmla="*/ 2185947 h 3140747"/>
                <a:gd name="connsiteX43" fmla="*/ 3864476 w 4575449"/>
                <a:gd name="connsiteY43" fmla="*/ 690563 h 3140747"/>
                <a:gd name="connsiteX44" fmla="*/ 4031163 w 4575449"/>
                <a:gd name="connsiteY44" fmla="*/ 530679 h 3140747"/>
                <a:gd name="connsiteX45" fmla="*/ 4174416 w 4575449"/>
                <a:gd name="connsiteY45" fmla="*/ 394607 h 3140747"/>
                <a:gd name="connsiteX46" fmla="*/ 4307086 w 4575449"/>
                <a:gd name="connsiteY46" fmla="*/ 254373 h 3140747"/>
                <a:gd name="connsiteX47" fmla="*/ 4374744 w 4575449"/>
                <a:gd name="connsiteY47" fmla="*/ 166688 h 3140747"/>
                <a:gd name="connsiteX48" fmla="*/ 4423686 w 4575449"/>
                <a:gd name="connsiteY48" fmla="*/ 81957 h 3140747"/>
                <a:gd name="connsiteX49" fmla="*/ 4466592 w 4575449"/>
                <a:gd name="connsiteY49"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38693 w 4575449"/>
                <a:gd name="connsiteY11" fmla="*/ 2790939 h 3140747"/>
                <a:gd name="connsiteX12" fmla="*/ 1505343 w 4575449"/>
                <a:gd name="connsiteY12" fmla="*/ 2862623 h 3140747"/>
                <a:gd name="connsiteX13" fmla="*/ 1238647 w 4575449"/>
                <a:gd name="connsiteY13" fmla="*/ 2939089 h 3140747"/>
                <a:gd name="connsiteX14" fmla="*/ 1167210 w 4575449"/>
                <a:gd name="connsiteY14" fmla="*/ 2941477 h 3140747"/>
                <a:gd name="connsiteX15" fmla="*/ 1088624 w 4575449"/>
                <a:gd name="connsiteY15" fmla="*/ 2934308 h 3140747"/>
                <a:gd name="connsiteX16" fmla="*/ 1031479 w 4575449"/>
                <a:gd name="connsiteY16" fmla="*/ 2931919 h 3140747"/>
                <a:gd name="connsiteX17" fmla="*/ 924322 w 4575449"/>
                <a:gd name="connsiteY17" fmla="*/ 2931921 h 3140747"/>
                <a:gd name="connsiteX18" fmla="*/ 795201 w 4575449"/>
                <a:gd name="connsiteY18" fmla="*/ 2931920 h 3140747"/>
                <a:gd name="connsiteX19" fmla="*/ 598091 w 4575449"/>
                <a:gd name="connsiteY19" fmla="*/ 2898465 h 3140747"/>
                <a:gd name="connsiteX20" fmla="*/ 0 w 4575449"/>
                <a:gd name="connsiteY20" fmla="*/ 3140747 h 3140747"/>
                <a:gd name="connsiteX21" fmla="*/ 107553 w 4575449"/>
                <a:gd name="connsiteY21" fmla="*/ 3029888 h 3140747"/>
                <a:gd name="connsiteX22" fmla="*/ 167084 w 4575449"/>
                <a:gd name="connsiteY22" fmla="*/ 2986878 h 3140747"/>
                <a:gd name="connsiteX23" fmla="*/ 226615 w 4575449"/>
                <a:gd name="connsiteY23" fmla="*/ 2958204 h 3140747"/>
                <a:gd name="connsiteX24" fmla="*/ 267095 w 4575449"/>
                <a:gd name="connsiteY24" fmla="*/ 2929529 h 3140747"/>
                <a:gd name="connsiteX25" fmla="*/ 312339 w 4575449"/>
                <a:gd name="connsiteY25" fmla="*/ 2912803 h 3140747"/>
                <a:gd name="connsiteX26" fmla="*/ 364727 w 4575449"/>
                <a:gd name="connsiteY26" fmla="*/ 2891297 h 3140747"/>
                <a:gd name="connsiteX27" fmla="*/ 409969 w 4575449"/>
                <a:gd name="connsiteY27" fmla="*/ 2876959 h 3140747"/>
                <a:gd name="connsiteX28" fmla="*/ 467119 w 4575449"/>
                <a:gd name="connsiteY28" fmla="*/ 2855454 h 3140747"/>
                <a:gd name="connsiteX29" fmla="*/ 545701 w 4575449"/>
                <a:gd name="connsiteY29" fmla="*/ 2838727 h 3140747"/>
                <a:gd name="connsiteX30" fmla="*/ 619519 w 4575449"/>
                <a:gd name="connsiteY30" fmla="*/ 2831559 h 3140747"/>
                <a:gd name="connsiteX31" fmla="*/ 695719 w 4575449"/>
                <a:gd name="connsiteY31" fmla="*/ 2822001 h 3140747"/>
                <a:gd name="connsiteX32" fmla="*/ 755250 w 4575449"/>
                <a:gd name="connsiteY32" fmla="*/ 2822001 h 3140747"/>
                <a:gd name="connsiteX33" fmla="*/ 910031 w 4575449"/>
                <a:gd name="connsiteY33" fmla="*/ 2831559 h 3140747"/>
                <a:gd name="connsiteX34" fmla="*/ 1133867 w 4575449"/>
                <a:gd name="connsiteY34" fmla="*/ 2833949 h 3140747"/>
                <a:gd name="connsiteX35" fmla="*/ 1361619 w 4575449"/>
                <a:gd name="connsiteY35" fmla="*/ 2806135 h 3140747"/>
                <a:gd name="connsiteX36" fmla="*/ 1564872 w 4575449"/>
                <a:gd name="connsiteY36" fmla="*/ 2706706 h 3140747"/>
                <a:gd name="connsiteX37" fmla="*/ 1689226 w 4575449"/>
                <a:gd name="connsiteY37" fmla="*/ 2632767 h 3140747"/>
                <a:gd name="connsiteX38" fmla="*/ 1751532 w 4575449"/>
                <a:gd name="connsiteY38" fmla="*/ 2561911 h 3140747"/>
                <a:gd name="connsiteX39" fmla="*/ 1861734 w 4575449"/>
                <a:gd name="connsiteY39" fmla="*/ 2472733 h 3140747"/>
                <a:gd name="connsiteX40" fmla="*/ 1976033 w 4575449"/>
                <a:gd name="connsiteY40" fmla="*/ 2399443 h 3140747"/>
                <a:gd name="connsiteX41" fmla="*/ 2204633 w 4575449"/>
                <a:gd name="connsiteY41" fmla="*/ 2185947 h 3140747"/>
                <a:gd name="connsiteX42" fmla="*/ 3864476 w 4575449"/>
                <a:gd name="connsiteY42" fmla="*/ 690563 h 3140747"/>
                <a:gd name="connsiteX43" fmla="*/ 4031163 w 4575449"/>
                <a:gd name="connsiteY43" fmla="*/ 530679 h 3140747"/>
                <a:gd name="connsiteX44" fmla="*/ 4174416 w 4575449"/>
                <a:gd name="connsiteY44" fmla="*/ 394607 h 3140747"/>
                <a:gd name="connsiteX45" fmla="*/ 4307086 w 4575449"/>
                <a:gd name="connsiteY45" fmla="*/ 254373 h 3140747"/>
                <a:gd name="connsiteX46" fmla="*/ 4374744 w 4575449"/>
                <a:gd name="connsiteY46" fmla="*/ 166688 h 3140747"/>
                <a:gd name="connsiteX47" fmla="*/ 4423686 w 4575449"/>
                <a:gd name="connsiteY47" fmla="*/ 81957 h 3140747"/>
                <a:gd name="connsiteX48" fmla="*/ 4466592 w 4575449"/>
                <a:gd name="connsiteY48"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38693 w 4575449"/>
                <a:gd name="connsiteY11" fmla="*/ 2790939 h 3140747"/>
                <a:gd name="connsiteX12" fmla="*/ 1505343 w 4575449"/>
                <a:gd name="connsiteY12" fmla="*/ 2862623 h 3140747"/>
                <a:gd name="connsiteX13" fmla="*/ 1167210 w 4575449"/>
                <a:gd name="connsiteY13" fmla="*/ 2941477 h 3140747"/>
                <a:gd name="connsiteX14" fmla="*/ 1088624 w 4575449"/>
                <a:gd name="connsiteY14" fmla="*/ 2934308 h 3140747"/>
                <a:gd name="connsiteX15" fmla="*/ 1031479 w 4575449"/>
                <a:gd name="connsiteY15" fmla="*/ 2931919 h 3140747"/>
                <a:gd name="connsiteX16" fmla="*/ 924322 w 4575449"/>
                <a:gd name="connsiteY16" fmla="*/ 2931921 h 3140747"/>
                <a:gd name="connsiteX17" fmla="*/ 795201 w 4575449"/>
                <a:gd name="connsiteY17" fmla="*/ 2931920 h 3140747"/>
                <a:gd name="connsiteX18" fmla="*/ 598091 w 4575449"/>
                <a:gd name="connsiteY18" fmla="*/ 2898465 h 3140747"/>
                <a:gd name="connsiteX19" fmla="*/ 0 w 4575449"/>
                <a:gd name="connsiteY19" fmla="*/ 3140747 h 3140747"/>
                <a:gd name="connsiteX20" fmla="*/ 107553 w 4575449"/>
                <a:gd name="connsiteY20" fmla="*/ 3029888 h 3140747"/>
                <a:gd name="connsiteX21" fmla="*/ 167084 w 4575449"/>
                <a:gd name="connsiteY21" fmla="*/ 2986878 h 3140747"/>
                <a:gd name="connsiteX22" fmla="*/ 226615 w 4575449"/>
                <a:gd name="connsiteY22" fmla="*/ 2958204 h 3140747"/>
                <a:gd name="connsiteX23" fmla="*/ 267095 w 4575449"/>
                <a:gd name="connsiteY23" fmla="*/ 2929529 h 3140747"/>
                <a:gd name="connsiteX24" fmla="*/ 312339 w 4575449"/>
                <a:gd name="connsiteY24" fmla="*/ 2912803 h 3140747"/>
                <a:gd name="connsiteX25" fmla="*/ 364727 w 4575449"/>
                <a:gd name="connsiteY25" fmla="*/ 2891297 h 3140747"/>
                <a:gd name="connsiteX26" fmla="*/ 409969 w 4575449"/>
                <a:gd name="connsiteY26" fmla="*/ 2876959 h 3140747"/>
                <a:gd name="connsiteX27" fmla="*/ 467119 w 4575449"/>
                <a:gd name="connsiteY27" fmla="*/ 2855454 h 3140747"/>
                <a:gd name="connsiteX28" fmla="*/ 545701 w 4575449"/>
                <a:gd name="connsiteY28" fmla="*/ 2838727 h 3140747"/>
                <a:gd name="connsiteX29" fmla="*/ 619519 w 4575449"/>
                <a:gd name="connsiteY29" fmla="*/ 2831559 h 3140747"/>
                <a:gd name="connsiteX30" fmla="*/ 695719 w 4575449"/>
                <a:gd name="connsiteY30" fmla="*/ 2822001 h 3140747"/>
                <a:gd name="connsiteX31" fmla="*/ 755250 w 4575449"/>
                <a:gd name="connsiteY31" fmla="*/ 2822001 h 3140747"/>
                <a:gd name="connsiteX32" fmla="*/ 910031 w 4575449"/>
                <a:gd name="connsiteY32" fmla="*/ 2831559 h 3140747"/>
                <a:gd name="connsiteX33" fmla="*/ 1133867 w 4575449"/>
                <a:gd name="connsiteY33" fmla="*/ 2833949 h 3140747"/>
                <a:gd name="connsiteX34" fmla="*/ 1361619 w 4575449"/>
                <a:gd name="connsiteY34" fmla="*/ 2806135 h 3140747"/>
                <a:gd name="connsiteX35" fmla="*/ 1564872 w 4575449"/>
                <a:gd name="connsiteY35" fmla="*/ 2706706 h 3140747"/>
                <a:gd name="connsiteX36" fmla="*/ 1689226 w 4575449"/>
                <a:gd name="connsiteY36" fmla="*/ 2632767 h 3140747"/>
                <a:gd name="connsiteX37" fmla="*/ 1751532 w 4575449"/>
                <a:gd name="connsiteY37" fmla="*/ 2561911 h 3140747"/>
                <a:gd name="connsiteX38" fmla="*/ 1861734 w 4575449"/>
                <a:gd name="connsiteY38" fmla="*/ 2472733 h 3140747"/>
                <a:gd name="connsiteX39" fmla="*/ 1976033 w 4575449"/>
                <a:gd name="connsiteY39" fmla="*/ 2399443 h 3140747"/>
                <a:gd name="connsiteX40" fmla="*/ 2204633 w 4575449"/>
                <a:gd name="connsiteY40" fmla="*/ 2185947 h 3140747"/>
                <a:gd name="connsiteX41" fmla="*/ 3864476 w 4575449"/>
                <a:gd name="connsiteY41" fmla="*/ 690563 h 3140747"/>
                <a:gd name="connsiteX42" fmla="*/ 4031163 w 4575449"/>
                <a:gd name="connsiteY42" fmla="*/ 530679 h 3140747"/>
                <a:gd name="connsiteX43" fmla="*/ 4174416 w 4575449"/>
                <a:gd name="connsiteY43" fmla="*/ 394607 h 3140747"/>
                <a:gd name="connsiteX44" fmla="*/ 4307086 w 4575449"/>
                <a:gd name="connsiteY44" fmla="*/ 254373 h 3140747"/>
                <a:gd name="connsiteX45" fmla="*/ 4374744 w 4575449"/>
                <a:gd name="connsiteY45" fmla="*/ 166688 h 3140747"/>
                <a:gd name="connsiteX46" fmla="*/ 4423686 w 4575449"/>
                <a:gd name="connsiteY46" fmla="*/ 81957 h 3140747"/>
                <a:gd name="connsiteX47" fmla="*/ 4466592 w 4575449"/>
                <a:gd name="connsiteY47"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38693 w 4575449"/>
                <a:gd name="connsiteY11" fmla="*/ 2790939 h 3140747"/>
                <a:gd name="connsiteX12" fmla="*/ 1505343 w 4575449"/>
                <a:gd name="connsiteY12" fmla="*/ 2862623 h 3140747"/>
                <a:gd name="connsiteX13" fmla="*/ 1088624 w 4575449"/>
                <a:gd name="connsiteY13" fmla="*/ 2934308 h 3140747"/>
                <a:gd name="connsiteX14" fmla="*/ 1031479 w 4575449"/>
                <a:gd name="connsiteY14" fmla="*/ 2931919 h 3140747"/>
                <a:gd name="connsiteX15" fmla="*/ 924322 w 4575449"/>
                <a:gd name="connsiteY15" fmla="*/ 2931921 h 3140747"/>
                <a:gd name="connsiteX16" fmla="*/ 795201 w 4575449"/>
                <a:gd name="connsiteY16" fmla="*/ 2931920 h 3140747"/>
                <a:gd name="connsiteX17" fmla="*/ 598091 w 4575449"/>
                <a:gd name="connsiteY17" fmla="*/ 2898465 h 3140747"/>
                <a:gd name="connsiteX18" fmla="*/ 0 w 4575449"/>
                <a:gd name="connsiteY18" fmla="*/ 3140747 h 3140747"/>
                <a:gd name="connsiteX19" fmla="*/ 107553 w 4575449"/>
                <a:gd name="connsiteY19" fmla="*/ 3029888 h 3140747"/>
                <a:gd name="connsiteX20" fmla="*/ 167084 w 4575449"/>
                <a:gd name="connsiteY20" fmla="*/ 2986878 h 3140747"/>
                <a:gd name="connsiteX21" fmla="*/ 226615 w 4575449"/>
                <a:gd name="connsiteY21" fmla="*/ 2958204 h 3140747"/>
                <a:gd name="connsiteX22" fmla="*/ 267095 w 4575449"/>
                <a:gd name="connsiteY22" fmla="*/ 2929529 h 3140747"/>
                <a:gd name="connsiteX23" fmla="*/ 312339 w 4575449"/>
                <a:gd name="connsiteY23" fmla="*/ 2912803 h 3140747"/>
                <a:gd name="connsiteX24" fmla="*/ 364727 w 4575449"/>
                <a:gd name="connsiteY24" fmla="*/ 2891297 h 3140747"/>
                <a:gd name="connsiteX25" fmla="*/ 409969 w 4575449"/>
                <a:gd name="connsiteY25" fmla="*/ 2876959 h 3140747"/>
                <a:gd name="connsiteX26" fmla="*/ 467119 w 4575449"/>
                <a:gd name="connsiteY26" fmla="*/ 2855454 h 3140747"/>
                <a:gd name="connsiteX27" fmla="*/ 545701 w 4575449"/>
                <a:gd name="connsiteY27" fmla="*/ 2838727 h 3140747"/>
                <a:gd name="connsiteX28" fmla="*/ 619519 w 4575449"/>
                <a:gd name="connsiteY28" fmla="*/ 2831559 h 3140747"/>
                <a:gd name="connsiteX29" fmla="*/ 695719 w 4575449"/>
                <a:gd name="connsiteY29" fmla="*/ 2822001 h 3140747"/>
                <a:gd name="connsiteX30" fmla="*/ 755250 w 4575449"/>
                <a:gd name="connsiteY30" fmla="*/ 2822001 h 3140747"/>
                <a:gd name="connsiteX31" fmla="*/ 910031 w 4575449"/>
                <a:gd name="connsiteY31" fmla="*/ 2831559 h 3140747"/>
                <a:gd name="connsiteX32" fmla="*/ 1133867 w 4575449"/>
                <a:gd name="connsiteY32" fmla="*/ 2833949 h 3140747"/>
                <a:gd name="connsiteX33" fmla="*/ 1361619 w 4575449"/>
                <a:gd name="connsiteY33" fmla="*/ 2806135 h 3140747"/>
                <a:gd name="connsiteX34" fmla="*/ 1564872 w 4575449"/>
                <a:gd name="connsiteY34" fmla="*/ 2706706 h 3140747"/>
                <a:gd name="connsiteX35" fmla="*/ 1689226 w 4575449"/>
                <a:gd name="connsiteY35" fmla="*/ 2632767 h 3140747"/>
                <a:gd name="connsiteX36" fmla="*/ 1751532 w 4575449"/>
                <a:gd name="connsiteY36" fmla="*/ 2561911 h 3140747"/>
                <a:gd name="connsiteX37" fmla="*/ 1861734 w 4575449"/>
                <a:gd name="connsiteY37" fmla="*/ 2472733 h 3140747"/>
                <a:gd name="connsiteX38" fmla="*/ 1976033 w 4575449"/>
                <a:gd name="connsiteY38" fmla="*/ 2399443 h 3140747"/>
                <a:gd name="connsiteX39" fmla="*/ 2204633 w 4575449"/>
                <a:gd name="connsiteY39" fmla="*/ 2185947 h 3140747"/>
                <a:gd name="connsiteX40" fmla="*/ 3864476 w 4575449"/>
                <a:gd name="connsiteY40" fmla="*/ 690563 h 3140747"/>
                <a:gd name="connsiteX41" fmla="*/ 4031163 w 4575449"/>
                <a:gd name="connsiteY41" fmla="*/ 530679 h 3140747"/>
                <a:gd name="connsiteX42" fmla="*/ 4174416 w 4575449"/>
                <a:gd name="connsiteY42" fmla="*/ 394607 h 3140747"/>
                <a:gd name="connsiteX43" fmla="*/ 4307086 w 4575449"/>
                <a:gd name="connsiteY43" fmla="*/ 254373 h 3140747"/>
                <a:gd name="connsiteX44" fmla="*/ 4374744 w 4575449"/>
                <a:gd name="connsiteY44" fmla="*/ 166688 h 3140747"/>
                <a:gd name="connsiteX45" fmla="*/ 4423686 w 4575449"/>
                <a:gd name="connsiteY45" fmla="*/ 81957 h 3140747"/>
                <a:gd name="connsiteX46" fmla="*/ 4466592 w 4575449"/>
                <a:gd name="connsiteY46"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38693 w 4575449"/>
                <a:gd name="connsiteY11" fmla="*/ 2790939 h 3140747"/>
                <a:gd name="connsiteX12" fmla="*/ 1505343 w 4575449"/>
                <a:gd name="connsiteY12" fmla="*/ 2862623 h 3140747"/>
                <a:gd name="connsiteX13" fmla="*/ 1360091 w 4575449"/>
                <a:gd name="connsiteY13" fmla="*/ 2912802 h 3140747"/>
                <a:gd name="connsiteX14" fmla="*/ 1088624 w 4575449"/>
                <a:gd name="connsiteY14" fmla="*/ 2934308 h 3140747"/>
                <a:gd name="connsiteX15" fmla="*/ 1031479 w 4575449"/>
                <a:gd name="connsiteY15" fmla="*/ 2931919 h 3140747"/>
                <a:gd name="connsiteX16" fmla="*/ 924322 w 4575449"/>
                <a:gd name="connsiteY16" fmla="*/ 2931921 h 3140747"/>
                <a:gd name="connsiteX17" fmla="*/ 795201 w 4575449"/>
                <a:gd name="connsiteY17" fmla="*/ 2931920 h 3140747"/>
                <a:gd name="connsiteX18" fmla="*/ 598091 w 4575449"/>
                <a:gd name="connsiteY18" fmla="*/ 2898465 h 3140747"/>
                <a:gd name="connsiteX19" fmla="*/ 0 w 4575449"/>
                <a:gd name="connsiteY19" fmla="*/ 3140747 h 3140747"/>
                <a:gd name="connsiteX20" fmla="*/ 107553 w 4575449"/>
                <a:gd name="connsiteY20" fmla="*/ 3029888 h 3140747"/>
                <a:gd name="connsiteX21" fmla="*/ 167084 w 4575449"/>
                <a:gd name="connsiteY21" fmla="*/ 2986878 h 3140747"/>
                <a:gd name="connsiteX22" fmla="*/ 226615 w 4575449"/>
                <a:gd name="connsiteY22" fmla="*/ 2958204 h 3140747"/>
                <a:gd name="connsiteX23" fmla="*/ 267095 w 4575449"/>
                <a:gd name="connsiteY23" fmla="*/ 2929529 h 3140747"/>
                <a:gd name="connsiteX24" fmla="*/ 312339 w 4575449"/>
                <a:gd name="connsiteY24" fmla="*/ 2912803 h 3140747"/>
                <a:gd name="connsiteX25" fmla="*/ 364727 w 4575449"/>
                <a:gd name="connsiteY25" fmla="*/ 2891297 h 3140747"/>
                <a:gd name="connsiteX26" fmla="*/ 409969 w 4575449"/>
                <a:gd name="connsiteY26" fmla="*/ 2876959 h 3140747"/>
                <a:gd name="connsiteX27" fmla="*/ 467119 w 4575449"/>
                <a:gd name="connsiteY27" fmla="*/ 2855454 h 3140747"/>
                <a:gd name="connsiteX28" fmla="*/ 545701 w 4575449"/>
                <a:gd name="connsiteY28" fmla="*/ 2838727 h 3140747"/>
                <a:gd name="connsiteX29" fmla="*/ 619519 w 4575449"/>
                <a:gd name="connsiteY29" fmla="*/ 2831559 h 3140747"/>
                <a:gd name="connsiteX30" fmla="*/ 695719 w 4575449"/>
                <a:gd name="connsiteY30" fmla="*/ 2822001 h 3140747"/>
                <a:gd name="connsiteX31" fmla="*/ 755250 w 4575449"/>
                <a:gd name="connsiteY31" fmla="*/ 2822001 h 3140747"/>
                <a:gd name="connsiteX32" fmla="*/ 910031 w 4575449"/>
                <a:gd name="connsiteY32" fmla="*/ 2831559 h 3140747"/>
                <a:gd name="connsiteX33" fmla="*/ 1133867 w 4575449"/>
                <a:gd name="connsiteY33" fmla="*/ 2833949 h 3140747"/>
                <a:gd name="connsiteX34" fmla="*/ 1361619 w 4575449"/>
                <a:gd name="connsiteY34" fmla="*/ 2806135 h 3140747"/>
                <a:gd name="connsiteX35" fmla="*/ 1564872 w 4575449"/>
                <a:gd name="connsiteY35" fmla="*/ 2706706 h 3140747"/>
                <a:gd name="connsiteX36" fmla="*/ 1689226 w 4575449"/>
                <a:gd name="connsiteY36" fmla="*/ 2632767 h 3140747"/>
                <a:gd name="connsiteX37" fmla="*/ 1751532 w 4575449"/>
                <a:gd name="connsiteY37" fmla="*/ 2561911 h 3140747"/>
                <a:gd name="connsiteX38" fmla="*/ 1861734 w 4575449"/>
                <a:gd name="connsiteY38" fmla="*/ 2472733 h 3140747"/>
                <a:gd name="connsiteX39" fmla="*/ 1976033 w 4575449"/>
                <a:gd name="connsiteY39" fmla="*/ 2399443 h 3140747"/>
                <a:gd name="connsiteX40" fmla="*/ 2204633 w 4575449"/>
                <a:gd name="connsiteY40" fmla="*/ 2185947 h 3140747"/>
                <a:gd name="connsiteX41" fmla="*/ 3864476 w 4575449"/>
                <a:gd name="connsiteY41" fmla="*/ 690563 h 3140747"/>
                <a:gd name="connsiteX42" fmla="*/ 4031163 w 4575449"/>
                <a:gd name="connsiteY42" fmla="*/ 530679 h 3140747"/>
                <a:gd name="connsiteX43" fmla="*/ 4174416 w 4575449"/>
                <a:gd name="connsiteY43" fmla="*/ 394607 h 3140747"/>
                <a:gd name="connsiteX44" fmla="*/ 4307086 w 4575449"/>
                <a:gd name="connsiteY44" fmla="*/ 254373 h 3140747"/>
                <a:gd name="connsiteX45" fmla="*/ 4374744 w 4575449"/>
                <a:gd name="connsiteY45" fmla="*/ 166688 h 3140747"/>
                <a:gd name="connsiteX46" fmla="*/ 4423686 w 4575449"/>
                <a:gd name="connsiteY46" fmla="*/ 81957 h 3140747"/>
                <a:gd name="connsiteX47" fmla="*/ 4466592 w 4575449"/>
                <a:gd name="connsiteY47"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38693 w 4575449"/>
                <a:gd name="connsiteY11" fmla="*/ 2790939 h 3140747"/>
                <a:gd name="connsiteX12" fmla="*/ 1505343 w 4575449"/>
                <a:gd name="connsiteY12" fmla="*/ 2862623 h 3140747"/>
                <a:gd name="connsiteX13" fmla="*/ 1360091 w 4575449"/>
                <a:gd name="connsiteY13" fmla="*/ 2912802 h 3140747"/>
                <a:gd name="connsiteX14" fmla="*/ 1088624 w 4575449"/>
                <a:gd name="connsiteY14" fmla="*/ 2934308 h 3140747"/>
                <a:gd name="connsiteX15" fmla="*/ 1031479 w 4575449"/>
                <a:gd name="connsiteY15" fmla="*/ 2931919 h 3140747"/>
                <a:gd name="connsiteX16" fmla="*/ 924322 w 4575449"/>
                <a:gd name="connsiteY16" fmla="*/ 2931921 h 3140747"/>
                <a:gd name="connsiteX17" fmla="*/ 702332 w 4575449"/>
                <a:gd name="connsiteY17" fmla="*/ 2934310 h 3140747"/>
                <a:gd name="connsiteX18" fmla="*/ 598091 w 4575449"/>
                <a:gd name="connsiteY18" fmla="*/ 2898465 h 3140747"/>
                <a:gd name="connsiteX19" fmla="*/ 0 w 4575449"/>
                <a:gd name="connsiteY19" fmla="*/ 3140747 h 3140747"/>
                <a:gd name="connsiteX20" fmla="*/ 107553 w 4575449"/>
                <a:gd name="connsiteY20" fmla="*/ 3029888 h 3140747"/>
                <a:gd name="connsiteX21" fmla="*/ 167084 w 4575449"/>
                <a:gd name="connsiteY21" fmla="*/ 2986878 h 3140747"/>
                <a:gd name="connsiteX22" fmla="*/ 226615 w 4575449"/>
                <a:gd name="connsiteY22" fmla="*/ 2958204 h 3140747"/>
                <a:gd name="connsiteX23" fmla="*/ 267095 w 4575449"/>
                <a:gd name="connsiteY23" fmla="*/ 2929529 h 3140747"/>
                <a:gd name="connsiteX24" fmla="*/ 312339 w 4575449"/>
                <a:gd name="connsiteY24" fmla="*/ 2912803 h 3140747"/>
                <a:gd name="connsiteX25" fmla="*/ 364727 w 4575449"/>
                <a:gd name="connsiteY25" fmla="*/ 2891297 h 3140747"/>
                <a:gd name="connsiteX26" fmla="*/ 409969 w 4575449"/>
                <a:gd name="connsiteY26" fmla="*/ 2876959 h 3140747"/>
                <a:gd name="connsiteX27" fmla="*/ 467119 w 4575449"/>
                <a:gd name="connsiteY27" fmla="*/ 2855454 h 3140747"/>
                <a:gd name="connsiteX28" fmla="*/ 545701 w 4575449"/>
                <a:gd name="connsiteY28" fmla="*/ 2838727 h 3140747"/>
                <a:gd name="connsiteX29" fmla="*/ 619519 w 4575449"/>
                <a:gd name="connsiteY29" fmla="*/ 2831559 h 3140747"/>
                <a:gd name="connsiteX30" fmla="*/ 695719 w 4575449"/>
                <a:gd name="connsiteY30" fmla="*/ 2822001 h 3140747"/>
                <a:gd name="connsiteX31" fmla="*/ 755250 w 4575449"/>
                <a:gd name="connsiteY31" fmla="*/ 2822001 h 3140747"/>
                <a:gd name="connsiteX32" fmla="*/ 910031 w 4575449"/>
                <a:gd name="connsiteY32" fmla="*/ 2831559 h 3140747"/>
                <a:gd name="connsiteX33" fmla="*/ 1133867 w 4575449"/>
                <a:gd name="connsiteY33" fmla="*/ 2833949 h 3140747"/>
                <a:gd name="connsiteX34" fmla="*/ 1361619 w 4575449"/>
                <a:gd name="connsiteY34" fmla="*/ 2806135 h 3140747"/>
                <a:gd name="connsiteX35" fmla="*/ 1564872 w 4575449"/>
                <a:gd name="connsiteY35" fmla="*/ 2706706 h 3140747"/>
                <a:gd name="connsiteX36" fmla="*/ 1689226 w 4575449"/>
                <a:gd name="connsiteY36" fmla="*/ 2632767 h 3140747"/>
                <a:gd name="connsiteX37" fmla="*/ 1751532 w 4575449"/>
                <a:gd name="connsiteY37" fmla="*/ 2561911 h 3140747"/>
                <a:gd name="connsiteX38" fmla="*/ 1861734 w 4575449"/>
                <a:gd name="connsiteY38" fmla="*/ 2472733 h 3140747"/>
                <a:gd name="connsiteX39" fmla="*/ 1976033 w 4575449"/>
                <a:gd name="connsiteY39" fmla="*/ 2399443 h 3140747"/>
                <a:gd name="connsiteX40" fmla="*/ 2204633 w 4575449"/>
                <a:gd name="connsiteY40" fmla="*/ 2185947 h 3140747"/>
                <a:gd name="connsiteX41" fmla="*/ 3864476 w 4575449"/>
                <a:gd name="connsiteY41" fmla="*/ 690563 h 3140747"/>
                <a:gd name="connsiteX42" fmla="*/ 4031163 w 4575449"/>
                <a:gd name="connsiteY42" fmla="*/ 530679 h 3140747"/>
                <a:gd name="connsiteX43" fmla="*/ 4174416 w 4575449"/>
                <a:gd name="connsiteY43" fmla="*/ 394607 h 3140747"/>
                <a:gd name="connsiteX44" fmla="*/ 4307086 w 4575449"/>
                <a:gd name="connsiteY44" fmla="*/ 254373 h 3140747"/>
                <a:gd name="connsiteX45" fmla="*/ 4374744 w 4575449"/>
                <a:gd name="connsiteY45" fmla="*/ 166688 h 3140747"/>
                <a:gd name="connsiteX46" fmla="*/ 4423686 w 4575449"/>
                <a:gd name="connsiteY46" fmla="*/ 81957 h 3140747"/>
                <a:gd name="connsiteX47" fmla="*/ 4466592 w 4575449"/>
                <a:gd name="connsiteY47"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38693 w 4575449"/>
                <a:gd name="connsiteY11" fmla="*/ 2790939 h 3140747"/>
                <a:gd name="connsiteX12" fmla="*/ 1505343 w 4575449"/>
                <a:gd name="connsiteY12" fmla="*/ 2862623 h 3140747"/>
                <a:gd name="connsiteX13" fmla="*/ 1360091 w 4575449"/>
                <a:gd name="connsiteY13" fmla="*/ 2912802 h 3140747"/>
                <a:gd name="connsiteX14" fmla="*/ 1088624 w 4575449"/>
                <a:gd name="connsiteY14" fmla="*/ 2934308 h 3140747"/>
                <a:gd name="connsiteX15" fmla="*/ 1031479 w 4575449"/>
                <a:gd name="connsiteY15" fmla="*/ 2931919 h 3140747"/>
                <a:gd name="connsiteX16" fmla="*/ 924322 w 4575449"/>
                <a:gd name="connsiteY16" fmla="*/ 2931921 h 3140747"/>
                <a:gd name="connsiteX17" fmla="*/ 702332 w 4575449"/>
                <a:gd name="connsiteY17" fmla="*/ 2934310 h 3140747"/>
                <a:gd name="connsiteX18" fmla="*/ 571897 w 4575449"/>
                <a:gd name="connsiteY18" fmla="*/ 2934308 h 3140747"/>
                <a:gd name="connsiteX19" fmla="*/ 0 w 4575449"/>
                <a:gd name="connsiteY19" fmla="*/ 3140747 h 3140747"/>
                <a:gd name="connsiteX20" fmla="*/ 107553 w 4575449"/>
                <a:gd name="connsiteY20" fmla="*/ 3029888 h 3140747"/>
                <a:gd name="connsiteX21" fmla="*/ 167084 w 4575449"/>
                <a:gd name="connsiteY21" fmla="*/ 2986878 h 3140747"/>
                <a:gd name="connsiteX22" fmla="*/ 226615 w 4575449"/>
                <a:gd name="connsiteY22" fmla="*/ 2958204 h 3140747"/>
                <a:gd name="connsiteX23" fmla="*/ 267095 w 4575449"/>
                <a:gd name="connsiteY23" fmla="*/ 2929529 h 3140747"/>
                <a:gd name="connsiteX24" fmla="*/ 312339 w 4575449"/>
                <a:gd name="connsiteY24" fmla="*/ 2912803 h 3140747"/>
                <a:gd name="connsiteX25" fmla="*/ 364727 w 4575449"/>
                <a:gd name="connsiteY25" fmla="*/ 2891297 h 3140747"/>
                <a:gd name="connsiteX26" fmla="*/ 409969 w 4575449"/>
                <a:gd name="connsiteY26" fmla="*/ 2876959 h 3140747"/>
                <a:gd name="connsiteX27" fmla="*/ 467119 w 4575449"/>
                <a:gd name="connsiteY27" fmla="*/ 2855454 h 3140747"/>
                <a:gd name="connsiteX28" fmla="*/ 545701 w 4575449"/>
                <a:gd name="connsiteY28" fmla="*/ 2838727 h 3140747"/>
                <a:gd name="connsiteX29" fmla="*/ 619519 w 4575449"/>
                <a:gd name="connsiteY29" fmla="*/ 2831559 h 3140747"/>
                <a:gd name="connsiteX30" fmla="*/ 695719 w 4575449"/>
                <a:gd name="connsiteY30" fmla="*/ 2822001 h 3140747"/>
                <a:gd name="connsiteX31" fmla="*/ 755250 w 4575449"/>
                <a:gd name="connsiteY31" fmla="*/ 2822001 h 3140747"/>
                <a:gd name="connsiteX32" fmla="*/ 910031 w 4575449"/>
                <a:gd name="connsiteY32" fmla="*/ 2831559 h 3140747"/>
                <a:gd name="connsiteX33" fmla="*/ 1133867 w 4575449"/>
                <a:gd name="connsiteY33" fmla="*/ 2833949 h 3140747"/>
                <a:gd name="connsiteX34" fmla="*/ 1361619 w 4575449"/>
                <a:gd name="connsiteY34" fmla="*/ 2806135 h 3140747"/>
                <a:gd name="connsiteX35" fmla="*/ 1564872 w 4575449"/>
                <a:gd name="connsiteY35" fmla="*/ 2706706 h 3140747"/>
                <a:gd name="connsiteX36" fmla="*/ 1689226 w 4575449"/>
                <a:gd name="connsiteY36" fmla="*/ 2632767 h 3140747"/>
                <a:gd name="connsiteX37" fmla="*/ 1751532 w 4575449"/>
                <a:gd name="connsiteY37" fmla="*/ 2561911 h 3140747"/>
                <a:gd name="connsiteX38" fmla="*/ 1861734 w 4575449"/>
                <a:gd name="connsiteY38" fmla="*/ 2472733 h 3140747"/>
                <a:gd name="connsiteX39" fmla="*/ 1976033 w 4575449"/>
                <a:gd name="connsiteY39" fmla="*/ 2399443 h 3140747"/>
                <a:gd name="connsiteX40" fmla="*/ 2204633 w 4575449"/>
                <a:gd name="connsiteY40" fmla="*/ 2185947 h 3140747"/>
                <a:gd name="connsiteX41" fmla="*/ 3864476 w 4575449"/>
                <a:gd name="connsiteY41" fmla="*/ 690563 h 3140747"/>
                <a:gd name="connsiteX42" fmla="*/ 4031163 w 4575449"/>
                <a:gd name="connsiteY42" fmla="*/ 530679 h 3140747"/>
                <a:gd name="connsiteX43" fmla="*/ 4174416 w 4575449"/>
                <a:gd name="connsiteY43" fmla="*/ 394607 h 3140747"/>
                <a:gd name="connsiteX44" fmla="*/ 4307086 w 4575449"/>
                <a:gd name="connsiteY44" fmla="*/ 254373 h 3140747"/>
                <a:gd name="connsiteX45" fmla="*/ 4374744 w 4575449"/>
                <a:gd name="connsiteY45" fmla="*/ 166688 h 3140747"/>
                <a:gd name="connsiteX46" fmla="*/ 4423686 w 4575449"/>
                <a:gd name="connsiteY46" fmla="*/ 81957 h 3140747"/>
                <a:gd name="connsiteX47" fmla="*/ 4466592 w 4575449"/>
                <a:gd name="connsiteY47"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38693 w 4575449"/>
                <a:gd name="connsiteY11" fmla="*/ 2790939 h 3140747"/>
                <a:gd name="connsiteX12" fmla="*/ 1505343 w 4575449"/>
                <a:gd name="connsiteY12" fmla="*/ 2862623 h 3140747"/>
                <a:gd name="connsiteX13" fmla="*/ 1360091 w 4575449"/>
                <a:gd name="connsiteY13" fmla="*/ 2912802 h 3140747"/>
                <a:gd name="connsiteX14" fmla="*/ 1088624 w 4575449"/>
                <a:gd name="connsiteY14" fmla="*/ 2934308 h 3140747"/>
                <a:gd name="connsiteX15" fmla="*/ 1031479 w 4575449"/>
                <a:gd name="connsiteY15" fmla="*/ 2931919 h 3140747"/>
                <a:gd name="connsiteX16" fmla="*/ 924322 w 4575449"/>
                <a:gd name="connsiteY16" fmla="*/ 2931921 h 3140747"/>
                <a:gd name="connsiteX17" fmla="*/ 702332 w 4575449"/>
                <a:gd name="connsiteY17" fmla="*/ 2934310 h 3140747"/>
                <a:gd name="connsiteX18" fmla="*/ 571897 w 4575449"/>
                <a:gd name="connsiteY18" fmla="*/ 2934308 h 3140747"/>
                <a:gd name="connsiteX19" fmla="*/ 319485 w 4575449"/>
                <a:gd name="connsiteY19" fmla="*/ 3022719 h 3140747"/>
                <a:gd name="connsiteX20" fmla="*/ 0 w 4575449"/>
                <a:gd name="connsiteY20" fmla="*/ 3140747 h 3140747"/>
                <a:gd name="connsiteX21" fmla="*/ 107553 w 4575449"/>
                <a:gd name="connsiteY21" fmla="*/ 3029888 h 3140747"/>
                <a:gd name="connsiteX22" fmla="*/ 167084 w 4575449"/>
                <a:gd name="connsiteY22" fmla="*/ 2986878 h 3140747"/>
                <a:gd name="connsiteX23" fmla="*/ 226615 w 4575449"/>
                <a:gd name="connsiteY23" fmla="*/ 2958204 h 3140747"/>
                <a:gd name="connsiteX24" fmla="*/ 267095 w 4575449"/>
                <a:gd name="connsiteY24" fmla="*/ 2929529 h 3140747"/>
                <a:gd name="connsiteX25" fmla="*/ 312339 w 4575449"/>
                <a:gd name="connsiteY25" fmla="*/ 2912803 h 3140747"/>
                <a:gd name="connsiteX26" fmla="*/ 364727 w 4575449"/>
                <a:gd name="connsiteY26" fmla="*/ 2891297 h 3140747"/>
                <a:gd name="connsiteX27" fmla="*/ 409969 w 4575449"/>
                <a:gd name="connsiteY27" fmla="*/ 2876959 h 3140747"/>
                <a:gd name="connsiteX28" fmla="*/ 467119 w 4575449"/>
                <a:gd name="connsiteY28" fmla="*/ 2855454 h 3140747"/>
                <a:gd name="connsiteX29" fmla="*/ 545701 w 4575449"/>
                <a:gd name="connsiteY29" fmla="*/ 2838727 h 3140747"/>
                <a:gd name="connsiteX30" fmla="*/ 619519 w 4575449"/>
                <a:gd name="connsiteY30" fmla="*/ 2831559 h 3140747"/>
                <a:gd name="connsiteX31" fmla="*/ 695719 w 4575449"/>
                <a:gd name="connsiteY31" fmla="*/ 2822001 h 3140747"/>
                <a:gd name="connsiteX32" fmla="*/ 755250 w 4575449"/>
                <a:gd name="connsiteY32" fmla="*/ 2822001 h 3140747"/>
                <a:gd name="connsiteX33" fmla="*/ 910031 w 4575449"/>
                <a:gd name="connsiteY33" fmla="*/ 2831559 h 3140747"/>
                <a:gd name="connsiteX34" fmla="*/ 1133867 w 4575449"/>
                <a:gd name="connsiteY34" fmla="*/ 2833949 h 3140747"/>
                <a:gd name="connsiteX35" fmla="*/ 1361619 w 4575449"/>
                <a:gd name="connsiteY35" fmla="*/ 2806135 h 3140747"/>
                <a:gd name="connsiteX36" fmla="*/ 1564872 w 4575449"/>
                <a:gd name="connsiteY36" fmla="*/ 2706706 h 3140747"/>
                <a:gd name="connsiteX37" fmla="*/ 1689226 w 4575449"/>
                <a:gd name="connsiteY37" fmla="*/ 2632767 h 3140747"/>
                <a:gd name="connsiteX38" fmla="*/ 1751532 w 4575449"/>
                <a:gd name="connsiteY38" fmla="*/ 2561911 h 3140747"/>
                <a:gd name="connsiteX39" fmla="*/ 1861734 w 4575449"/>
                <a:gd name="connsiteY39" fmla="*/ 2472733 h 3140747"/>
                <a:gd name="connsiteX40" fmla="*/ 1976033 w 4575449"/>
                <a:gd name="connsiteY40" fmla="*/ 2399443 h 3140747"/>
                <a:gd name="connsiteX41" fmla="*/ 2204633 w 4575449"/>
                <a:gd name="connsiteY41" fmla="*/ 2185947 h 3140747"/>
                <a:gd name="connsiteX42" fmla="*/ 3864476 w 4575449"/>
                <a:gd name="connsiteY42" fmla="*/ 690563 h 3140747"/>
                <a:gd name="connsiteX43" fmla="*/ 4031163 w 4575449"/>
                <a:gd name="connsiteY43" fmla="*/ 530679 h 3140747"/>
                <a:gd name="connsiteX44" fmla="*/ 4174416 w 4575449"/>
                <a:gd name="connsiteY44" fmla="*/ 394607 h 3140747"/>
                <a:gd name="connsiteX45" fmla="*/ 4307086 w 4575449"/>
                <a:gd name="connsiteY45" fmla="*/ 254373 h 3140747"/>
                <a:gd name="connsiteX46" fmla="*/ 4374744 w 4575449"/>
                <a:gd name="connsiteY46" fmla="*/ 166688 h 3140747"/>
                <a:gd name="connsiteX47" fmla="*/ 4423686 w 4575449"/>
                <a:gd name="connsiteY47" fmla="*/ 81957 h 3140747"/>
                <a:gd name="connsiteX48" fmla="*/ 4466592 w 4575449"/>
                <a:gd name="connsiteY48"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38693 w 4575449"/>
                <a:gd name="connsiteY11" fmla="*/ 2790939 h 3140747"/>
                <a:gd name="connsiteX12" fmla="*/ 1505343 w 4575449"/>
                <a:gd name="connsiteY12" fmla="*/ 2862623 h 3140747"/>
                <a:gd name="connsiteX13" fmla="*/ 1360091 w 4575449"/>
                <a:gd name="connsiteY13" fmla="*/ 2912802 h 3140747"/>
                <a:gd name="connsiteX14" fmla="*/ 1088624 w 4575449"/>
                <a:gd name="connsiteY14" fmla="*/ 2934308 h 3140747"/>
                <a:gd name="connsiteX15" fmla="*/ 1031479 w 4575449"/>
                <a:gd name="connsiteY15" fmla="*/ 2931919 h 3140747"/>
                <a:gd name="connsiteX16" fmla="*/ 924322 w 4575449"/>
                <a:gd name="connsiteY16" fmla="*/ 2931921 h 3140747"/>
                <a:gd name="connsiteX17" fmla="*/ 702332 w 4575449"/>
                <a:gd name="connsiteY17" fmla="*/ 2934310 h 3140747"/>
                <a:gd name="connsiteX18" fmla="*/ 571897 w 4575449"/>
                <a:gd name="connsiteY18" fmla="*/ 2934308 h 3140747"/>
                <a:gd name="connsiteX19" fmla="*/ 290910 w 4575449"/>
                <a:gd name="connsiteY19" fmla="*/ 3029888 h 3140747"/>
                <a:gd name="connsiteX20" fmla="*/ 0 w 4575449"/>
                <a:gd name="connsiteY20" fmla="*/ 3140747 h 3140747"/>
                <a:gd name="connsiteX21" fmla="*/ 107553 w 4575449"/>
                <a:gd name="connsiteY21" fmla="*/ 3029888 h 3140747"/>
                <a:gd name="connsiteX22" fmla="*/ 167084 w 4575449"/>
                <a:gd name="connsiteY22" fmla="*/ 2986878 h 3140747"/>
                <a:gd name="connsiteX23" fmla="*/ 226615 w 4575449"/>
                <a:gd name="connsiteY23" fmla="*/ 2958204 h 3140747"/>
                <a:gd name="connsiteX24" fmla="*/ 267095 w 4575449"/>
                <a:gd name="connsiteY24" fmla="*/ 2929529 h 3140747"/>
                <a:gd name="connsiteX25" fmla="*/ 312339 w 4575449"/>
                <a:gd name="connsiteY25" fmla="*/ 2912803 h 3140747"/>
                <a:gd name="connsiteX26" fmla="*/ 364727 w 4575449"/>
                <a:gd name="connsiteY26" fmla="*/ 2891297 h 3140747"/>
                <a:gd name="connsiteX27" fmla="*/ 409969 w 4575449"/>
                <a:gd name="connsiteY27" fmla="*/ 2876959 h 3140747"/>
                <a:gd name="connsiteX28" fmla="*/ 467119 w 4575449"/>
                <a:gd name="connsiteY28" fmla="*/ 2855454 h 3140747"/>
                <a:gd name="connsiteX29" fmla="*/ 545701 w 4575449"/>
                <a:gd name="connsiteY29" fmla="*/ 2838727 h 3140747"/>
                <a:gd name="connsiteX30" fmla="*/ 619519 w 4575449"/>
                <a:gd name="connsiteY30" fmla="*/ 2831559 h 3140747"/>
                <a:gd name="connsiteX31" fmla="*/ 695719 w 4575449"/>
                <a:gd name="connsiteY31" fmla="*/ 2822001 h 3140747"/>
                <a:gd name="connsiteX32" fmla="*/ 755250 w 4575449"/>
                <a:gd name="connsiteY32" fmla="*/ 2822001 h 3140747"/>
                <a:gd name="connsiteX33" fmla="*/ 910031 w 4575449"/>
                <a:gd name="connsiteY33" fmla="*/ 2831559 h 3140747"/>
                <a:gd name="connsiteX34" fmla="*/ 1133867 w 4575449"/>
                <a:gd name="connsiteY34" fmla="*/ 2833949 h 3140747"/>
                <a:gd name="connsiteX35" fmla="*/ 1361619 w 4575449"/>
                <a:gd name="connsiteY35" fmla="*/ 2806135 h 3140747"/>
                <a:gd name="connsiteX36" fmla="*/ 1564872 w 4575449"/>
                <a:gd name="connsiteY36" fmla="*/ 2706706 h 3140747"/>
                <a:gd name="connsiteX37" fmla="*/ 1689226 w 4575449"/>
                <a:gd name="connsiteY37" fmla="*/ 2632767 h 3140747"/>
                <a:gd name="connsiteX38" fmla="*/ 1751532 w 4575449"/>
                <a:gd name="connsiteY38" fmla="*/ 2561911 h 3140747"/>
                <a:gd name="connsiteX39" fmla="*/ 1861734 w 4575449"/>
                <a:gd name="connsiteY39" fmla="*/ 2472733 h 3140747"/>
                <a:gd name="connsiteX40" fmla="*/ 1976033 w 4575449"/>
                <a:gd name="connsiteY40" fmla="*/ 2399443 h 3140747"/>
                <a:gd name="connsiteX41" fmla="*/ 2204633 w 4575449"/>
                <a:gd name="connsiteY41" fmla="*/ 2185947 h 3140747"/>
                <a:gd name="connsiteX42" fmla="*/ 3864476 w 4575449"/>
                <a:gd name="connsiteY42" fmla="*/ 690563 h 3140747"/>
                <a:gd name="connsiteX43" fmla="*/ 4031163 w 4575449"/>
                <a:gd name="connsiteY43" fmla="*/ 530679 h 3140747"/>
                <a:gd name="connsiteX44" fmla="*/ 4174416 w 4575449"/>
                <a:gd name="connsiteY44" fmla="*/ 394607 h 3140747"/>
                <a:gd name="connsiteX45" fmla="*/ 4307086 w 4575449"/>
                <a:gd name="connsiteY45" fmla="*/ 254373 h 3140747"/>
                <a:gd name="connsiteX46" fmla="*/ 4374744 w 4575449"/>
                <a:gd name="connsiteY46" fmla="*/ 166688 h 3140747"/>
                <a:gd name="connsiteX47" fmla="*/ 4423686 w 4575449"/>
                <a:gd name="connsiteY47" fmla="*/ 81957 h 3140747"/>
                <a:gd name="connsiteX48" fmla="*/ 4466592 w 4575449"/>
                <a:gd name="connsiteY48"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38693 w 4575449"/>
                <a:gd name="connsiteY11" fmla="*/ 2790939 h 3140747"/>
                <a:gd name="connsiteX12" fmla="*/ 1505343 w 4575449"/>
                <a:gd name="connsiteY12" fmla="*/ 2862623 h 3140747"/>
                <a:gd name="connsiteX13" fmla="*/ 1360091 w 4575449"/>
                <a:gd name="connsiteY13" fmla="*/ 2912802 h 3140747"/>
                <a:gd name="connsiteX14" fmla="*/ 1088624 w 4575449"/>
                <a:gd name="connsiteY14" fmla="*/ 2934308 h 3140747"/>
                <a:gd name="connsiteX15" fmla="*/ 1031479 w 4575449"/>
                <a:gd name="connsiteY15" fmla="*/ 2931919 h 3140747"/>
                <a:gd name="connsiteX16" fmla="*/ 924322 w 4575449"/>
                <a:gd name="connsiteY16" fmla="*/ 2931921 h 3140747"/>
                <a:gd name="connsiteX17" fmla="*/ 702332 w 4575449"/>
                <a:gd name="connsiteY17" fmla="*/ 2934310 h 3140747"/>
                <a:gd name="connsiteX18" fmla="*/ 571897 w 4575449"/>
                <a:gd name="connsiteY18" fmla="*/ 2934308 h 3140747"/>
                <a:gd name="connsiteX19" fmla="*/ 288529 w 4575449"/>
                <a:gd name="connsiteY19" fmla="*/ 3037057 h 3140747"/>
                <a:gd name="connsiteX20" fmla="*/ 0 w 4575449"/>
                <a:gd name="connsiteY20" fmla="*/ 3140747 h 3140747"/>
                <a:gd name="connsiteX21" fmla="*/ 107553 w 4575449"/>
                <a:gd name="connsiteY21" fmla="*/ 3029888 h 3140747"/>
                <a:gd name="connsiteX22" fmla="*/ 167084 w 4575449"/>
                <a:gd name="connsiteY22" fmla="*/ 2986878 h 3140747"/>
                <a:gd name="connsiteX23" fmla="*/ 226615 w 4575449"/>
                <a:gd name="connsiteY23" fmla="*/ 2958204 h 3140747"/>
                <a:gd name="connsiteX24" fmla="*/ 267095 w 4575449"/>
                <a:gd name="connsiteY24" fmla="*/ 2929529 h 3140747"/>
                <a:gd name="connsiteX25" fmla="*/ 312339 w 4575449"/>
                <a:gd name="connsiteY25" fmla="*/ 2912803 h 3140747"/>
                <a:gd name="connsiteX26" fmla="*/ 364727 w 4575449"/>
                <a:gd name="connsiteY26" fmla="*/ 2891297 h 3140747"/>
                <a:gd name="connsiteX27" fmla="*/ 409969 w 4575449"/>
                <a:gd name="connsiteY27" fmla="*/ 2876959 h 3140747"/>
                <a:gd name="connsiteX28" fmla="*/ 467119 w 4575449"/>
                <a:gd name="connsiteY28" fmla="*/ 2855454 h 3140747"/>
                <a:gd name="connsiteX29" fmla="*/ 545701 w 4575449"/>
                <a:gd name="connsiteY29" fmla="*/ 2838727 h 3140747"/>
                <a:gd name="connsiteX30" fmla="*/ 619519 w 4575449"/>
                <a:gd name="connsiteY30" fmla="*/ 2831559 h 3140747"/>
                <a:gd name="connsiteX31" fmla="*/ 695719 w 4575449"/>
                <a:gd name="connsiteY31" fmla="*/ 2822001 h 3140747"/>
                <a:gd name="connsiteX32" fmla="*/ 755250 w 4575449"/>
                <a:gd name="connsiteY32" fmla="*/ 2822001 h 3140747"/>
                <a:gd name="connsiteX33" fmla="*/ 910031 w 4575449"/>
                <a:gd name="connsiteY33" fmla="*/ 2831559 h 3140747"/>
                <a:gd name="connsiteX34" fmla="*/ 1133867 w 4575449"/>
                <a:gd name="connsiteY34" fmla="*/ 2833949 h 3140747"/>
                <a:gd name="connsiteX35" fmla="*/ 1361619 w 4575449"/>
                <a:gd name="connsiteY35" fmla="*/ 2806135 h 3140747"/>
                <a:gd name="connsiteX36" fmla="*/ 1564872 w 4575449"/>
                <a:gd name="connsiteY36" fmla="*/ 2706706 h 3140747"/>
                <a:gd name="connsiteX37" fmla="*/ 1689226 w 4575449"/>
                <a:gd name="connsiteY37" fmla="*/ 2632767 h 3140747"/>
                <a:gd name="connsiteX38" fmla="*/ 1751532 w 4575449"/>
                <a:gd name="connsiteY38" fmla="*/ 2561911 h 3140747"/>
                <a:gd name="connsiteX39" fmla="*/ 1861734 w 4575449"/>
                <a:gd name="connsiteY39" fmla="*/ 2472733 h 3140747"/>
                <a:gd name="connsiteX40" fmla="*/ 1976033 w 4575449"/>
                <a:gd name="connsiteY40" fmla="*/ 2399443 h 3140747"/>
                <a:gd name="connsiteX41" fmla="*/ 2204633 w 4575449"/>
                <a:gd name="connsiteY41" fmla="*/ 2185947 h 3140747"/>
                <a:gd name="connsiteX42" fmla="*/ 3864476 w 4575449"/>
                <a:gd name="connsiteY42" fmla="*/ 690563 h 3140747"/>
                <a:gd name="connsiteX43" fmla="*/ 4031163 w 4575449"/>
                <a:gd name="connsiteY43" fmla="*/ 530679 h 3140747"/>
                <a:gd name="connsiteX44" fmla="*/ 4174416 w 4575449"/>
                <a:gd name="connsiteY44" fmla="*/ 394607 h 3140747"/>
                <a:gd name="connsiteX45" fmla="*/ 4307086 w 4575449"/>
                <a:gd name="connsiteY45" fmla="*/ 254373 h 3140747"/>
                <a:gd name="connsiteX46" fmla="*/ 4374744 w 4575449"/>
                <a:gd name="connsiteY46" fmla="*/ 166688 h 3140747"/>
                <a:gd name="connsiteX47" fmla="*/ 4423686 w 4575449"/>
                <a:gd name="connsiteY47" fmla="*/ 81957 h 3140747"/>
                <a:gd name="connsiteX48" fmla="*/ 4466592 w 4575449"/>
                <a:gd name="connsiteY48"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38693 w 4575449"/>
                <a:gd name="connsiteY11" fmla="*/ 2790939 h 3140747"/>
                <a:gd name="connsiteX12" fmla="*/ 1505343 w 4575449"/>
                <a:gd name="connsiteY12" fmla="*/ 2862623 h 3140747"/>
                <a:gd name="connsiteX13" fmla="*/ 1360091 w 4575449"/>
                <a:gd name="connsiteY13" fmla="*/ 2912802 h 3140747"/>
                <a:gd name="connsiteX14" fmla="*/ 1088624 w 4575449"/>
                <a:gd name="connsiteY14" fmla="*/ 2934308 h 3140747"/>
                <a:gd name="connsiteX15" fmla="*/ 1031479 w 4575449"/>
                <a:gd name="connsiteY15" fmla="*/ 2931919 h 3140747"/>
                <a:gd name="connsiteX16" fmla="*/ 924322 w 4575449"/>
                <a:gd name="connsiteY16" fmla="*/ 2931921 h 3140747"/>
                <a:gd name="connsiteX17" fmla="*/ 702332 w 4575449"/>
                <a:gd name="connsiteY17" fmla="*/ 2934310 h 3140747"/>
                <a:gd name="connsiteX18" fmla="*/ 571897 w 4575449"/>
                <a:gd name="connsiteY18" fmla="*/ 2934308 h 3140747"/>
                <a:gd name="connsiteX19" fmla="*/ 288529 w 4575449"/>
                <a:gd name="connsiteY19" fmla="*/ 3037057 h 3140747"/>
                <a:gd name="connsiteX20" fmla="*/ 250429 w 4575449"/>
                <a:gd name="connsiteY20" fmla="*/ 3046615 h 3140747"/>
                <a:gd name="connsiteX21" fmla="*/ 0 w 4575449"/>
                <a:gd name="connsiteY21" fmla="*/ 3140747 h 3140747"/>
                <a:gd name="connsiteX22" fmla="*/ 107553 w 4575449"/>
                <a:gd name="connsiteY22" fmla="*/ 3029888 h 3140747"/>
                <a:gd name="connsiteX23" fmla="*/ 167084 w 4575449"/>
                <a:gd name="connsiteY23" fmla="*/ 2986878 h 3140747"/>
                <a:gd name="connsiteX24" fmla="*/ 226615 w 4575449"/>
                <a:gd name="connsiteY24" fmla="*/ 2958204 h 3140747"/>
                <a:gd name="connsiteX25" fmla="*/ 267095 w 4575449"/>
                <a:gd name="connsiteY25" fmla="*/ 2929529 h 3140747"/>
                <a:gd name="connsiteX26" fmla="*/ 312339 w 4575449"/>
                <a:gd name="connsiteY26" fmla="*/ 2912803 h 3140747"/>
                <a:gd name="connsiteX27" fmla="*/ 364727 w 4575449"/>
                <a:gd name="connsiteY27" fmla="*/ 2891297 h 3140747"/>
                <a:gd name="connsiteX28" fmla="*/ 409969 w 4575449"/>
                <a:gd name="connsiteY28" fmla="*/ 2876959 h 3140747"/>
                <a:gd name="connsiteX29" fmla="*/ 467119 w 4575449"/>
                <a:gd name="connsiteY29" fmla="*/ 2855454 h 3140747"/>
                <a:gd name="connsiteX30" fmla="*/ 545701 w 4575449"/>
                <a:gd name="connsiteY30" fmla="*/ 2838727 h 3140747"/>
                <a:gd name="connsiteX31" fmla="*/ 619519 w 4575449"/>
                <a:gd name="connsiteY31" fmla="*/ 2831559 h 3140747"/>
                <a:gd name="connsiteX32" fmla="*/ 695719 w 4575449"/>
                <a:gd name="connsiteY32" fmla="*/ 2822001 h 3140747"/>
                <a:gd name="connsiteX33" fmla="*/ 755250 w 4575449"/>
                <a:gd name="connsiteY33" fmla="*/ 2822001 h 3140747"/>
                <a:gd name="connsiteX34" fmla="*/ 910031 w 4575449"/>
                <a:gd name="connsiteY34" fmla="*/ 2831559 h 3140747"/>
                <a:gd name="connsiteX35" fmla="*/ 1133867 w 4575449"/>
                <a:gd name="connsiteY35" fmla="*/ 2833949 h 3140747"/>
                <a:gd name="connsiteX36" fmla="*/ 1361619 w 4575449"/>
                <a:gd name="connsiteY36" fmla="*/ 2806135 h 3140747"/>
                <a:gd name="connsiteX37" fmla="*/ 1564872 w 4575449"/>
                <a:gd name="connsiteY37" fmla="*/ 2706706 h 3140747"/>
                <a:gd name="connsiteX38" fmla="*/ 1689226 w 4575449"/>
                <a:gd name="connsiteY38" fmla="*/ 2632767 h 3140747"/>
                <a:gd name="connsiteX39" fmla="*/ 1751532 w 4575449"/>
                <a:gd name="connsiteY39" fmla="*/ 2561911 h 3140747"/>
                <a:gd name="connsiteX40" fmla="*/ 1861734 w 4575449"/>
                <a:gd name="connsiteY40" fmla="*/ 2472733 h 3140747"/>
                <a:gd name="connsiteX41" fmla="*/ 1976033 w 4575449"/>
                <a:gd name="connsiteY41" fmla="*/ 2399443 h 3140747"/>
                <a:gd name="connsiteX42" fmla="*/ 2204633 w 4575449"/>
                <a:gd name="connsiteY42" fmla="*/ 2185947 h 3140747"/>
                <a:gd name="connsiteX43" fmla="*/ 3864476 w 4575449"/>
                <a:gd name="connsiteY43" fmla="*/ 690563 h 3140747"/>
                <a:gd name="connsiteX44" fmla="*/ 4031163 w 4575449"/>
                <a:gd name="connsiteY44" fmla="*/ 530679 h 3140747"/>
                <a:gd name="connsiteX45" fmla="*/ 4174416 w 4575449"/>
                <a:gd name="connsiteY45" fmla="*/ 394607 h 3140747"/>
                <a:gd name="connsiteX46" fmla="*/ 4307086 w 4575449"/>
                <a:gd name="connsiteY46" fmla="*/ 254373 h 3140747"/>
                <a:gd name="connsiteX47" fmla="*/ 4374744 w 4575449"/>
                <a:gd name="connsiteY47" fmla="*/ 166688 h 3140747"/>
                <a:gd name="connsiteX48" fmla="*/ 4423686 w 4575449"/>
                <a:gd name="connsiteY48" fmla="*/ 81957 h 3140747"/>
                <a:gd name="connsiteX49" fmla="*/ 4466592 w 4575449"/>
                <a:gd name="connsiteY49"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38693 w 4575449"/>
                <a:gd name="connsiteY11" fmla="*/ 2790939 h 3140747"/>
                <a:gd name="connsiteX12" fmla="*/ 1505343 w 4575449"/>
                <a:gd name="connsiteY12" fmla="*/ 2862623 h 3140747"/>
                <a:gd name="connsiteX13" fmla="*/ 1360091 w 4575449"/>
                <a:gd name="connsiteY13" fmla="*/ 2912802 h 3140747"/>
                <a:gd name="connsiteX14" fmla="*/ 1088624 w 4575449"/>
                <a:gd name="connsiteY14" fmla="*/ 2934308 h 3140747"/>
                <a:gd name="connsiteX15" fmla="*/ 1031479 w 4575449"/>
                <a:gd name="connsiteY15" fmla="*/ 2931919 h 3140747"/>
                <a:gd name="connsiteX16" fmla="*/ 924322 w 4575449"/>
                <a:gd name="connsiteY16" fmla="*/ 2931921 h 3140747"/>
                <a:gd name="connsiteX17" fmla="*/ 702332 w 4575449"/>
                <a:gd name="connsiteY17" fmla="*/ 2934310 h 3140747"/>
                <a:gd name="connsiteX18" fmla="*/ 571897 w 4575449"/>
                <a:gd name="connsiteY18" fmla="*/ 2934308 h 3140747"/>
                <a:gd name="connsiteX19" fmla="*/ 288529 w 4575449"/>
                <a:gd name="connsiteY19" fmla="*/ 3037057 h 3140747"/>
                <a:gd name="connsiteX20" fmla="*/ 200423 w 4575449"/>
                <a:gd name="connsiteY20" fmla="*/ 3092016 h 3140747"/>
                <a:gd name="connsiteX21" fmla="*/ 0 w 4575449"/>
                <a:gd name="connsiteY21" fmla="*/ 3140747 h 3140747"/>
                <a:gd name="connsiteX22" fmla="*/ 107553 w 4575449"/>
                <a:gd name="connsiteY22" fmla="*/ 3029888 h 3140747"/>
                <a:gd name="connsiteX23" fmla="*/ 167084 w 4575449"/>
                <a:gd name="connsiteY23" fmla="*/ 2986878 h 3140747"/>
                <a:gd name="connsiteX24" fmla="*/ 226615 w 4575449"/>
                <a:gd name="connsiteY24" fmla="*/ 2958204 h 3140747"/>
                <a:gd name="connsiteX25" fmla="*/ 267095 w 4575449"/>
                <a:gd name="connsiteY25" fmla="*/ 2929529 h 3140747"/>
                <a:gd name="connsiteX26" fmla="*/ 312339 w 4575449"/>
                <a:gd name="connsiteY26" fmla="*/ 2912803 h 3140747"/>
                <a:gd name="connsiteX27" fmla="*/ 364727 w 4575449"/>
                <a:gd name="connsiteY27" fmla="*/ 2891297 h 3140747"/>
                <a:gd name="connsiteX28" fmla="*/ 409969 w 4575449"/>
                <a:gd name="connsiteY28" fmla="*/ 2876959 h 3140747"/>
                <a:gd name="connsiteX29" fmla="*/ 467119 w 4575449"/>
                <a:gd name="connsiteY29" fmla="*/ 2855454 h 3140747"/>
                <a:gd name="connsiteX30" fmla="*/ 545701 w 4575449"/>
                <a:gd name="connsiteY30" fmla="*/ 2838727 h 3140747"/>
                <a:gd name="connsiteX31" fmla="*/ 619519 w 4575449"/>
                <a:gd name="connsiteY31" fmla="*/ 2831559 h 3140747"/>
                <a:gd name="connsiteX32" fmla="*/ 695719 w 4575449"/>
                <a:gd name="connsiteY32" fmla="*/ 2822001 h 3140747"/>
                <a:gd name="connsiteX33" fmla="*/ 755250 w 4575449"/>
                <a:gd name="connsiteY33" fmla="*/ 2822001 h 3140747"/>
                <a:gd name="connsiteX34" fmla="*/ 910031 w 4575449"/>
                <a:gd name="connsiteY34" fmla="*/ 2831559 h 3140747"/>
                <a:gd name="connsiteX35" fmla="*/ 1133867 w 4575449"/>
                <a:gd name="connsiteY35" fmla="*/ 2833949 h 3140747"/>
                <a:gd name="connsiteX36" fmla="*/ 1361619 w 4575449"/>
                <a:gd name="connsiteY36" fmla="*/ 2806135 h 3140747"/>
                <a:gd name="connsiteX37" fmla="*/ 1564872 w 4575449"/>
                <a:gd name="connsiteY37" fmla="*/ 2706706 h 3140747"/>
                <a:gd name="connsiteX38" fmla="*/ 1689226 w 4575449"/>
                <a:gd name="connsiteY38" fmla="*/ 2632767 h 3140747"/>
                <a:gd name="connsiteX39" fmla="*/ 1751532 w 4575449"/>
                <a:gd name="connsiteY39" fmla="*/ 2561911 h 3140747"/>
                <a:gd name="connsiteX40" fmla="*/ 1861734 w 4575449"/>
                <a:gd name="connsiteY40" fmla="*/ 2472733 h 3140747"/>
                <a:gd name="connsiteX41" fmla="*/ 1976033 w 4575449"/>
                <a:gd name="connsiteY41" fmla="*/ 2399443 h 3140747"/>
                <a:gd name="connsiteX42" fmla="*/ 2204633 w 4575449"/>
                <a:gd name="connsiteY42" fmla="*/ 2185947 h 3140747"/>
                <a:gd name="connsiteX43" fmla="*/ 3864476 w 4575449"/>
                <a:gd name="connsiteY43" fmla="*/ 690563 h 3140747"/>
                <a:gd name="connsiteX44" fmla="*/ 4031163 w 4575449"/>
                <a:gd name="connsiteY44" fmla="*/ 530679 h 3140747"/>
                <a:gd name="connsiteX45" fmla="*/ 4174416 w 4575449"/>
                <a:gd name="connsiteY45" fmla="*/ 394607 h 3140747"/>
                <a:gd name="connsiteX46" fmla="*/ 4307086 w 4575449"/>
                <a:gd name="connsiteY46" fmla="*/ 254373 h 3140747"/>
                <a:gd name="connsiteX47" fmla="*/ 4374744 w 4575449"/>
                <a:gd name="connsiteY47" fmla="*/ 166688 h 3140747"/>
                <a:gd name="connsiteX48" fmla="*/ 4423686 w 4575449"/>
                <a:gd name="connsiteY48" fmla="*/ 81957 h 3140747"/>
                <a:gd name="connsiteX49" fmla="*/ 4466592 w 4575449"/>
                <a:gd name="connsiteY49" fmla="*/ 0 h 3140747"/>
                <a:gd name="connsiteX0" fmla="*/ 4466592 w 4575449"/>
                <a:gd name="connsiteY0" fmla="*/ 0 h 3140747"/>
                <a:gd name="connsiteX1" fmla="*/ 4575449 w 4575449"/>
                <a:gd name="connsiteY1" fmla="*/ 0 h 3140747"/>
                <a:gd name="connsiteX2" fmla="*/ 4514217 w 4575449"/>
                <a:gd name="connsiteY2" fmla="*/ 112259 h 3140747"/>
                <a:gd name="connsiteX3" fmla="*/ 4464287 w 4575449"/>
                <a:gd name="connsiteY3" fmla="*/ 217403 h 3140747"/>
                <a:gd name="connsiteX4" fmla="*/ 4390107 w 4575449"/>
                <a:gd name="connsiteY4" fmla="*/ 312027 h 3140747"/>
                <a:gd name="connsiteX5" fmla="*/ 4186328 w 4575449"/>
                <a:gd name="connsiteY5" fmla="*/ 516758 h 3140747"/>
                <a:gd name="connsiteX6" fmla="*/ 2395133 w 4575449"/>
                <a:gd name="connsiteY6" fmla="*/ 2160455 h 3140747"/>
                <a:gd name="connsiteX7" fmla="*/ 2074459 w 4575449"/>
                <a:gd name="connsiteY7" fmla="*/ 2447240 h 3140747"/>
                <a:gd name="connsiteX8" fmla="*/ 1917451 w 4575449"/>
                <a:gd name="connsiteY8" fmla="*/ 2580443 h 3140747"/>
                <a:gd name="connsiteX9" fmla="*/ 1818872 w 4575449"/>
                <a:gd name="connsiteY9" fmla="*/ 2661815 h 3140747"/>
                <a:gd name="connsiteX10" fmla="*/ 1721241 w 4575449"/>
                <a:gd name="connsiteY10" fmla="*/ 2725441 h 3140747"/>
                <a:gd name="connsiteX11" fmla="*/ 1638693 w 4575449"/>
                <a:gd name="connsiteY11" fmla="*/ 2790939 h 3140747"/>
                <a:gd name="connsiteX12" fmla="*/ 1505343 w 4575449"/>
                <a:gd name="connsiteY12" fmla="*/ 2862623 h 3140747"/>
                <a:gd name="connsiteX13" fmla="*/ 1360091 w 4575449"/>
                <a:gd name="connsiteY13" fmla="*/ 2912802 h 3140747"/>
                <a:gd name="connsiteX14" fmla="*/ 1088624 w 4575449"/>
                <a:gd name="connsiteY14" fmla="*/ 2934308 h 3140747"/>
                <a:gd name="connsiteX15" fmla="*/ 1031479 w 4575449"/>
                <a:gd name="connsiteY15" fmla="*/ 2931919 h 3140747"/>
                <a:gd name="connsiteX16" fmla="*/ 924322 w 4575449"/>
                <a:gd name="connsiteY16" fmla="*/ 2931921 h 3140747"/>
                <a:gd name="connsiteX17" fmla="*/ 702332 w 4575449"/>
                <a:gd name="connsiteY17" fmla="*/ 2934310 h 3140747"/>
                <a:gd name="connsiteX18" fmla="*/ 571897 w 4575449"/>
                <a:gd name="connsiteY18" fmla="*/ 2934308 h 3140747"/>
                <a:gd name="connsiteX19" fmla="*/ 288529 w 4575449"/>
                <a:gd name="connsiteY19" fmla="*/ 3037057 h 3140747"/>
                <a:gd name="connsiteX20" fmla="*/ 200423 w 4575449"/>
                <a:gd name="connsiteY20" fmla="*/ 3092016 h 3140747"/>
                <a:gd name="connsiteX21" fmla="*/ 174229 w 4575449"/>
                <a:gd name="connsiteY21" fmla="*/ 3099183 h 3140747"/>
                <a:gd name="connsiteX22" fmla="*/ 0 w 4575449"/>
                <a:gd name="connsiteY22" fmla="*/ 3140747 h 3140747"/>
                <a:gd name="connsiteX23" fmla="*/ 107553 w 4575449"/>
                <a:gd name="connsiteY23" fmla="*/ 3029888 h 3140747"/>
                <a:gd name="connsiteX24" fmla="*/ 167084 w 4575449"/>
                <a:gd name="connsiteY24" fmla="*/ 2986878 h 3140747"/>
                <a:gd name="connsiteX25" fmla="*/ 226615 w 4575449"/>
                <a:gd name="connsiteY25" fmla="*/ 2958204 h 3140747"/>
                <a:gd name="connsiteX26" fmla="*/ 267095 w 4575449"/>
                <a:gd name="connsiteY26" fmla="*/ 2929529 h 3140747"/>
                <a:gd name="connsiteX27" fmla="*/ 312339 w 4575449"/>
                <a:gd name="connsiteY27" fmla="*/ 2912803 h 3140747"/>
                <a:gd name="connsiteX28" fmla="*/ 364727 w 4575449"/>
                <a:gd name="connsiteY28" fmla="*/ 2891297 h 3140747"/>
                <a:gd name="connsiteX29" fmla="*/ 409969 w 4575449"/>
                <a:gd name="connsiteY29" fmla="*/ 2876959 h 3140747"/>
                <a:gd name="connsiteX30" fmla="*/ 467119 w 4575449"/>
                <a:gd name="connsiteY30" fmla="*/ 2855454 h 3140747"/>
                <a:gd name="connsiteX31" fmla="*/ 545701 w 4575449"/>
                <a:gd name="connsiteY31" fmla="*/ 2838727 h 3140747"/>
                <a:gd name="connsiteX32" fmla="*/ 619519 w 4575449"/>
                <a:gd name="connsiteY32" fmla="*/ 2831559 h 3140747"/>
                <a:gd name="connsiteX33" fmla="*/ 695719 w 4575449"/>
                <a:gd name="connsiteY33" fmla="*/ 2822001 h 3140747"/>
                <a:gd name="connsiteX34" fmla="*/ 755250 w 4575449"/>
                <a:gd name="connsiteY34" fmla="*/ 2822001 h 3140747"/>
                <a:gd name="connsiteX35" fmla="*/ 910031 w 4575449"/>
                <a:gd name="connsiteY35" fmla="*/ 2831559 h 3140747"/>
                <a:gd name="connsiteX36" fmla="*/ 1133867 w 4575449"/>
                <a:gd name="connsiteY36" fmla="*/ 2833949 h 3140747"/>
                <a:gd name="connsiteX37" fmla="*/ 1361619 w 4575449"/>
                <a:gd name="connsiteY37" fmla="*/ 2806135 h 3140747"/>
                <a:gd name="connsiteX38" fmla="*/ 1564872 w 4575449"/>
                <a:gd name="connsiteY38" fmla="*/ 2706706 h 3140747"/>
                <a:gd name="connsiteX39" fmla="*/ 1689226 w 4575449"/>
                <a:gd name="connsiteY39" fmla="*/ 2632767 h 3140747"/>
                <a:gd name="connsiteX40" fmla="*/ 1751532 w 4575449"/>
                <a:gd name="connsiteY40" fmla="*/ 2561911 h 3140747"/>
                <a:gd name="connsiteX41" fmla="*/ 1861734 w 4575449"/>
                <a:gd name="connsiteY41" fmla="*/ 2472733 h 3140747"/>
                <a:gd name="connsiteX42" fmla="*/ 1976033 w 4575449"/>
                <a:gd name="connsiteY42" fmla="*/ 2399443 h 3140747"/>
                <a:gd name="connsiteX43" fmla="*/ 2204633 w 4575449"/>
                <a:gd name="connsiteY43" fmla="*/ 2185947 h 3140747"/>
                <a:gd name="connsiteX44" fmla="*/ 3864476 w 4575449"/>
                <a:gd name="connsiteY44" fmla="*/ 690563 h 3140747"/>
                <a:gd name="connsiteX45" fmla="*/ 4031163 w 4575449"/>
                <a:gd name="connsiteY45" fmla="*/ 530679 h 3140747"/>
                <a:gd name="connsiteX46" fmla="*/ 4174416 w 4575449"/>
                <a:gd name="connsiteY46" fmla="*/ 394607 h 3140747"/>
                <a:gd name="connsiteX47" fmla="*/ 4307086 w 4575449"/>
                <a:gd name="connsiteY47" fmla="*/ 254373 h 3140747"/>
                <a:gd name="connsiteX48" fmla="*/ 4374744 w 4575449"/>
                <a:gd name="connsiteY48" fmla="*/ 166688 h 3140747"/>
                <a:gd name="connsiteX49" fmla="*/ 4423686 w 4575449"/>
                <a:gd name="connsiteY49" fmla="*/ 81957 h 3140747"/>
                <a:gd name="connsiteX50" fmla="*/ 4466592 w 4575449"/>
                <a:gd name="connsiteY50" fmla="*/ 0 h 3140747"/>
                <a:gd name="connsiteX0" fmla="*/ 4466592 w 4575449"/>
                <a:gd name="connsiteY0" fmla="*/ 0 h 3189984"/>
                <a:gd name="connsiteX1" fmla="*/ 4575449 w 4575449"/>
                <a:gd name="connsiteY1" fmla="*/ 0 h 3189984"/>
                <a:gd name="connsiteX2" fmla="*/ 4514217 w 4575449"/>
                <a:gd name="connsiteY2" fmla="*/ 112259 h 3189984"/>
                <a:gd name="connsiteX3" fmla="*/ 4464287 w 4575449"/>
                <a:gd name="connsiteY3" fmla="*/ 217403 h 3189984"/>
                <a:gd name="connsiteX4" fmla="*/ 4390107 w 4575449"/>
                <a:gd name="connsiteY4" fmla="*/ 312027 h 3189984"/>
                <a:gd name="connsiteX5" fmla="*/ 4186328 w 4575449"/>
                <a:gd name="connsiteY5" fmla="*/ 516758 h 3189984"/>
                <a:gd name="connsiteX6" fmla="*/ 2395133 w 4575449"/>
                <a:gd name="connsiteY6" fmla="*/ 2160455 h 3189984"/>
                <a:gd name="connsiteX7" fmla="*/ 2074459 w 4575449"/>
                <a:gd name="connsiteY7" fmla="*/ 2447240 h 3189984"/>
                <a:gd name="connsiteX8" fmla="*/ 1917451 w 4575449"/>
                <a:gd name="connsiteY8" fmla="*/ 2580443 h 3189984"/>
                <a:gd name="connsiteX9" fmla="*/ 1818872 w 4575449"/>
                <a:gd name="connsiteY9" fmla="*/ 2661815 h 3189984"/>
                <a:gd name="connsiteX10" fmla="*/ 1721241 w 4575449"/>
                <a:gd name="connsiteY10" fmla="*/ 2725441 h 3189984"/>
                <a:gd name="connsiteX11" fmla="*/ 1638693 w 4575449"/>
                <a:gd name="connsiteY11" fmla="*/ 2790939 h 3189984"/>
                <a:gd name="connsiteX12" fmla="*/ 1505343 w 4575449"/>
                <a:gd name="connsiteY12" fmla="*/ 2862623 h 3189984"/>
                <a:gd name="connsiteX13" fmla="*/ 1360091 w 4575449"/>
                <a:gd name="connsiteY13" fmla="*/ 2912802 h 3189984"/>
                <a:gd name="connsiteX14" fmla="*/ 1088624 w 4575449"/>
                <a:gd name="connsiteY14" fmla="*/ 2934308 h 3189984"/>
                <a:gd name="connsiteX15" fmla="*/ 1031479 w 4575449"/>
                <a:gd name="connsiteY15" fmla="*/ 2931919 h 3189984"/>
                <a:gd name="connsiteX16" fmla="*/ 924322 w 4575449"/>
                <a:gd name="connsiteY16" fmla="*/ 2931921 h 3189984"/>
                <a:gd name="connsiteX17" fmla="*/ 702332 w 4575449"/>
                <a:gd name="connsiteY17" fmla="*/ 2934310 h 3189984"/>
                <a:gd name="connsiteX18" fmla="*/ 571897 w 4575449"/>
                <a:gd name="connsiteY18" fmla="*/ 2934308 h 3189984"/>
                <a:gd name="connsiteX19" fmla="*/ 288529 w 4575449"/>
                <a:gd name="connsiteY19" fmla="*/ 3037057 h 3189984"/>
                <a:gd name="connsiteX20" fmla="*/ 200423 w 4575449"/>
                <a:gd name="connsiteY20" fmla="*/ 3092016 h 3189984"/>
                <a:gd name="connsiteX21" fmla="*/ 76598 w 4575449"/>
                <a:gd name="connsiteY21" fmla="*/ 3189984 h 3189984"/>
                <a:gd name="connsiteX22" fmla="*/ 0 w 4575449"/>
                <a:gd name="connsiteY22" fmla="*/ 3140747 h 3189984"/>
                <a:gd name="connsiteX23" fmla="*/ 107553 w 4575449"/>
                <a:gd name="connsiteY23" fmla="*/ 3029888 h 3189984"/>
                <a:gd name="connsiteX24" fmla="*/ 167084 w 4575449"/>
                <a:gd name="connsiteY24" fmla="*/ 2986878 h 3189984"/>
                <a:gd name="connsiteX25" fmla="*/ 226615 w 4575449"/>
                <a:gd name="connsiteY25" fmla="*/ 2958204 h 3189984"/>
                <a:gd name="connsiteX26" fmla="*/ 267095 w 4575449"/>
                <a:gd name="connsiteY26" fmla="*/ 2929529 h 3189984"/>
                <a:gd name="connsiteX27" fmla="*/ 312339 w 4575449"/>
                <a:gd name="connsiteY27" fmla="*/ 2912803 h 3189984"/>
                <a:gd name="connsiteX28" fmla="*/ 364727 w 4575449"/>
                <a:gd name="connsiteY28" fmla="*/ 2891297 h 3189984"/>
                <a:gd name="connsiteX29" fmla="*/ 409969 w 4575449"/>
                <a:gd name="connsiteY29" fmla="*/ 2876959 h 3189984"/>
                <a:gd name="connsiteX30" fmla="*/ 467119 w 4575449"/>
                <a:gd name="connsiteY30" fmla="*/ 2855454 h 3189984"/>
                <a:gd name="connsiteX31" fmla="*/ 545701 w 4575449"/>
                <a:gd name="connsiteY31" fmla="*/ 2838727 h 3189984"/>
                <a:gd name="connsiteX32" fmla="*/ 619519 w 4575449"/>
                <a:gd name="connsiteY32" fmla="*/ 2831559 h 3189984"/>
                <a:gd name="connsiteX33" fmla="*/ 695719 w 4575449"/>
                <a:gd name="connsiteY33" fmla="*/ 2822001 h 3189984"/>
                <a:gd name="connsiteX34" fmla="*/ 755250 w 4575449"/>
                <a:gd name="connsiteY34" fmla="*/ 2822001 h 3189984"/>
                <a:gd name="connsiteX35" fmla="*/ 910031 w 4575449"/>
                <a:gd name="connsiteY35" fmla="*/ 2831559 h 3189984"/>
                <a:gd name="connsiteX36" fmla="*/ 1133867 w 4575449"/>
                <a:gd name="connsiteY36" fmla="*/ 2833949 h 3189984"/>
                <a:gd name="connsiteX37" fmla="*/ 1361619 w 4575449"/>
                <a:gd name="connsiteY37" fmla="*/ 2806135 h 3189984"/>
                <a:gd name="connsiteX38" fmla="*/ 1564872 w 4575449"/>
                <a:gd name="connsiteY38" fmla="*/ 2706706 h 3189984"/>
                <a:gd name="connsiteX39" fmla="*/ 1689226 w 4575449"/>
                <a:gd name="connsiteY39" fmla="*/ 2632767 h 3189984"/>
                <a:gd name="connsiteX40" fmla="*/ 1751532 w 4575449"/>
                <a:gd name="connsiteY40" fmla="*/ 2561911 h 3189984"/>
                <a:gd name="connsiteX41" fmla="*/ 1861734 w 4575449"/>
                <a:gd name="connsiteY41" fmla="*/ 2472733 h 3189984"/>
                <a:gd name="connsiteX42" fmla="*/ 1976033 w 4575449"/>
                <a:gd name="connsiteY42" fmla="*/ 2399443 h 3189984"/>
                <a:gd name="connsiteX43" fmla="*/ 2204633 w 4575449"/>
                <a:gd name="connsiteY43" fmla="*/ 2185947 h 3189984"/>
                <a:gd name="connsiteX44" fmla="*/ 3864476 w 4575449"/>
                <a:gd name="connsiteY44" fmla="*/ 690563 h 3189984"/>
                <a:gd name="connsiteX45" fmla="*/ 4031163 w 4575449"/>
                <a:gd name="connsiteY45" fmla="*/ 530679 h 3189984"/>
                <a:gd name="connsiteX46" fmla="*/ 4174416 w 4575449"/>
                <a:gd name="connsiteY46" fmla="*/ 394607 h 3189984"/>
                <a:gd name="connsiteX47" fmla="*/ 4307086 w 4575449"/>
                <a:gd name="connsiteY47" fmla="*/ 254373 h 3189984"/>
                <a:gd name="connsiteX48" fmla="*/ 4374744 w 4575449"/>
                <a:gd name="connsiteY48" fmla="*/ 166688 h 3189984"/>
                <a:gd name="connsiteX49" fmla="*/ 4423686 w 4575449"/>
                <a:gd name="connsiteY49" fmla="*/ 81957 h 3189984"/>
                <a:gd name="connsiteX50" fmla="*/ 4466592 w 4575449"/>
                <a:gd name="connsiteY50" fmla="*/ 0 h 3189984"/>
                <a:gd name="connsiteX0" fmla="*/ 4466592 w 4575449"/>
                <a:gd name="connsiteY0" fmla="*/ 0 h 3189984"/>
                <a:gd name="connsiteX1" fmla="*/ 4575449 w 4575449"/>
                <a:gd name="connsiteY1" fmla="*/ 0 h 3189984"/>
                <a:gd name="connsiteX2" fmla="*/ 4514217 w 4575449"/>
                <a:gd name="connsiteY2" fmla="*/ 112259 h 3189984"/>
                <a:gd name="connsiteX3" fmla="*/ 4464287 w 4575449"/>
                <a:gd name="connsiteY3" fmla="*/ 217403 h 3189984"/>
                <a:gd name="connsiteX4" fmla="*/ 4390107 w 4575449"/>
                <a:gd name="connsiteY4" fmla="*/ 312027 h 3189984"/>
                <a:gd name="connsiteX5" fmla="*/ 4186328 w 4575449"/>
                <a:gd name="connsiteY5" fmla="*/ 516758 h 3189984"/>
                <a:gd name="connsiteX6" fmla="*/ 2395133 w 4575449"/>
                <a:gd name="connsiteY6" fmla="*/ 2160455 h 3189984"/>
                <a:gd name="connsiteX7" fmla="*/ 2074459 w 4575449"/>
                <a:gd name="connsiteY7" fmla="*/ 2447240 h 3189984"/>
                <a:gd name="connsiteX8" fmla="*/ 1917451 w 4575449"/>
                <a:gd name="connsiteY8" fmla="*/ 2580443 h 3189984"/>
                <a:gd name="connsiteX9" fmla="*/ 1818872 w 4575449"/>
                <a:gd name="connsiteY9" fmla="*/ 2661815 h 3189984"/>
                <a:gd name="connsiteX10" fmla="*/ 1721241 w 4575449"/>
                <a:gd name="connsiteY10" fmla="*/ 2725441 h 3189984"/>
                <a:gd name="connsiteX11" fmla="*/ 1638693 w 4575449"/>
                <a:gd name="connsiteY11" fmla="*/ 2790939 h 3189984"/>
                <a:gd name="connsiteX12" fmla="*/ 1505343 w 4575449"/>
                <a:gd name="connsiteY12" fmla="*/ 2862623 h 3189984"/>
                <a:gd name="connsiteX13" fmla="*/ 1360091 w 4575449"/>
                <a:gd name="connsiteY13" fmla="*/ 2912802 h 3189984"/>
                <a:gd name="connsiteX14" fmla="*/ 1088624 w 4575449"/>
                <a:gd name="connsiteY14" fmla="*/ 2934308 h 3189984"/>
                <a:gd name="connsiteX15" fmla="*/ 1031479 w 4575449"/>
                <a:gd name="connsiteY15" fmla="*/ 2931919 h 3189984"/>
                <a:gd name="connsiteX16" fmla="*/ 924322 w 4575449"/>
                <a:gd name="connsiteY16" fmla="*/ 2931921 h 3189984"/>
                <a:gd name="connsiteX17" fmla="*/ 702332 w 4575449"/>
                <a:gd name="connsiteY17" fmla="*/ 2934310 h 3189984"/>
                <a:gd name="connsiteX18" fmla="*/ 571897 w 4575449"/>
                <a:gd name="connsiteY18" fmla="*/ 2934308 h 3189984"/>
                <a:gd name="connsiteX19" fmla="*/ 288529 w 4575449"/>
                <a:gd name="connsiteY19" fmla="*/ 3037057 h 3189984"/>
                <a:gd name="connsiteX20" fmla="*/ 200423 w 4575449"/>
                <a:gd name="connsiteY20" fmla="*/ 3092016 h 3189984"/>
                <a:gd name="connsiteX21" fmla="*/ 86122 w 4575449"/>
                <a:gd name="connsiteY21" fmla="*/ 3182816 h 3189984"/>
                <a:gd name="connsiteX22" fmla="*/ 76598 w 4575449"/>
                <a:gd name="connsiteY22" fmla="*/ 3189984 h 3189984"/>
                <a:gd name="connsiteX23" fmla="*/ 0 w 4575449"/>
                <a:gd name="connsiteY23" fmla="*/ 3140747 h 3189984"/>
                <a:gd name="connsiteX24" fmla="*/ 107553 w 4575449"/>
                <a:gd name="connsiteY24" fmla="*/ 3029888 h 3189984"/>
                <a:gd name="connsiteX25" fmla="*/ 167084 w 4575449"/>
                <a:gd name="connsiteY25" fmla="*/ 2986878 h 3189984"/>
                <a:gd name="connsiteX26" fmla="*/ 226615 w 4575449"/>
                <a:gd name="connsiteY26" fmla="*/ 2958204 h 3189984"/>
                <a:gd name="connsiteX27" fmla="*/ 267095 w 4575449"/>
                <a:gd name="connsiteY27" fmla="*/ 2929529 h 3189984"/>
                <a:gd name="connsiteX28" fmla="*/ 312339 w 4575449"/>
                <a:gd name="connsiteY28" fmla="*/ 2912803 h 3189984"/>
                <a:gd name="connsiteX29" fmla="*/ 364727 w 4575449"/>
                <a:gd name="connsiteY29" fmla="*/ 2891297 h 3189984"/>
                <a:gd name="connsiteX30" fmla="*/ 409969 w 4575449"/>
                <a:gd name="connsiteY30" fmla="*/ 2876959 h 3189984"/>
                <a:gd name="connsiteX31" fmla="*/ 467119 w 4575449"/>
                <a:gd name="connsiteY31" fmla="*/ 2855454 h 3189984"/>
                <a:gd name="connsiteX32" fmla="*/ 545701 w 4575449"/>
                <a:gd name="connsiteY32" fmla="*/ 2838727 h 3189984"/>
                <a:gd name="connsiteX33" fmla="*/ 619519 w 4575449"/>
                <a:gd name="connsiteY33" fmla="*/ 2831559 h 3189984"/>
                <a:gd name="connsiteX34" fmla="*/ 695719 w 4575449"/>
                <a:gd name="connsiteY34" fmla="*/ 2822001 h 3189984"/>
                <a:gd name="connsiteX35" fmla="*/ 755250 w 4575449"/>
                <a:gd name="connsiteY35" fmla="*/ 2822001 h 3189984"/>
                <a:gd name="connsiteX36" fmla="*/ 910031 w 4575449"/>
                <a:gd name="connsiteY36" fmla="*/ 2831559 h 3189984"/>
                <a:gd name="connsiteX37" fmla="*/ 1133867 w 4575449"/>
                <a:gd name="connsiteY37" fmla="*/ 2833949 h 3189984"/>
                <a:gd name="connsiteX38" fmla="*/ 1361619 w 4575449"/>
                <a:gd name="connsiteY38" fmla="*/ 2806135 h 3189984"/>
                <a:gd name="connsiteX39" fmla="*/ 1564872 w 4575449"/>
                <a:gd name="connsiteY39" fmla="*/ 2706706 h 3189984"/>
                <a:gd name="connsiteX40" fmla="*/ 1689226 w 4575449"/>
                <a:gd name="connsiteY40" fmla="*/ 2632767 h 3189984"/>
                <a:gd name="connsiteX41" fmla="*/ 1751532 w 4575449"/>
                <a:gd name="connsiteY41" fmla="*/ 2561911 h 3189984"/>
                <a:gd name="connsiteX42" fmla="*/ 1861734 w 4575449"/>
                <a:gd name="connsiteY42" fmla="*/ 2472733 h 3189984"/>
                <a:gd name="connsiteX43" fmla="*/ 1976033 w 4575449"/>
                <a:gd name="connsiteY43" fmla="*/ 2399443 h 3189984"/>
                <a:gd name="connsiteX44" fmla="*/ 2204633 w 4575449"/>
                <a:gd name="connsiteY44" fmla="*/ 2185947 h 3189984"/>
                <a:gd name="connsiteX45" fmla="*/ 3864476 w 4575449"/>
                <a:gd name="connsiteY45" fmla="*/ 690563 h 3189984"/>
                <a:gd name="connsiteX46" fmla="*/ 4031163 w 4575449"/>
                <a:gd name="connsiteY46" fmla="*/ 530679 h 3189984"/>
                <a:gd name="connsiteX47" fmla="*/ 4174416 w 4575449"/>
                <a:gd name="connsiteY47" fmla="*/ 394607 h 3189984"/>
                <a:gd name="connsiteX48" fmla="*/ 4307086 w 4575449"/>
                <a:gd name="connsiteY48" fmla="*/ 254373 h 3189984"/>
                <a:gd name="connsiteX49" fmla="*/ 4374744 w 4575449"/>
                <a:gd name="connsiteY49" fmla="*/ 166688 h 3189984"/>
                <a:gd name="connsiteX50" fmla="*/ 4423686 w 4575449"/>
                <a:gd name="connsiteY50" fmla="*/ 81957 h 3189984"/>
                <a:gd name="connsiteX51" fmla="*/ 4466592 w 4575449"/>
                <a:gd name="connsiteY51" fmla="*/ 0 h 3189984"/>
                <a:gd name="connsiteX0" fmla="*/ 4480481 w 4589338"/>
                <a:gd name="connsiteY0" fmla="*/ 0 h 3316628"/>
                <a:gd name="connsiteX1" fmla="*/ 4589338 w 4589338"/>
                <a:gd name="connsiteY1" fmla="*/ 0 h 3316628"/>
                <a:gd name="connsiteX2" fmla="*/ 4528106 w 4589338"/>
                <a:gd name="connsiteY2" fmla="*/ 112259 h 3316628"/>
                <a:gd name="connsiteX3" fmla="*/ 4478176 w 4589338"/>
                <a:gd name="connsiteY3" fmla="*/ 217403 h 3316628"/>
                <a:gd name="connsiteX4" fmla="*/ 4403996 w 4589338"/>
                <a:gd name="connsiteY4" fmla="*/ 312027 h 3316628"/>
                <a:gd name="connsiteX5" fmla="*/ 4200217 w 4589338"/>
                <a:gd name="connsiteY5" fmla="*/ 516758 h 3316628"/>
                <a:gd name="connsiteX6" fmla="*/ 2409022 w 4589338"/>
                <a:gd name="connsiteY6" fmla="*/ 2160455 h 3316628"/>
                <a:gd name="connsiteX7" fmla="*/ 2088348 w 4589338"/>
                <a:gd name="connsiteY7" fmla="*/ 2447240 h 3316628"/>
                <a:gd name="connsiteX8" fmla="*/ 1931340 w 4589338"/>
                <a:gd name="connsiteY8" fmla="*/ 2580443 h 3316628"/>
                <a:gd name="connsiteX9" fmla="*/ 1832761 w 4589338"/>
                <a:gd name="connsiteY9" fmla="*/ 2661815 h 3316628"/>
                <a:gd name="connsiteX10" fmla="*/ 1735130 w 4589338"/>
                <a:gd name="connsiteY10" fmla="*/ 2725441 h 3316628"/>
                <a:gd name="connsiteX11" fmla="*/ 1652582 w 4589338"/>
                <a:gd name="connsiteY11" fmla="*/ 2790939 h 3316628"/>
                <a:gd name="connsiteX12" fmla="*/ 1519232 w 4589338"/>
                <a:gd name="connsiteY12" fmla="*/ 2862623 h 3316628"/>
                <a:gd name="connsiteX13" fmla="*/ 1373980 w 4589338"/>
                <a:gd name="connsiteY13" fmla="*/ 2912802 h 3316628"/>
                <a:gd name="connsiteX14" fmla="*/ 1102513 w 4589338"/>
                <a:gd name="connsiteY14" fmla="*/ 2934308 h 3316628"/>
                <a:gd name="connsiteX15" fmla="*/ 1045368 w 4589338"/>
                <a:gd name="connsiteY15" fmla="*/ 2931919 h 3316628"/>
                <a:gd name="connsiteX16" fmla="*/ 938211 w 4589338"/>
                <a:gd name="connsiteY16" fmla="*/ 2931921 h 3316628"/>
                <a:gd name="connsiteX17" fmla="*/ 716221 w 4589338"/>
                <a:gd name="connsiteY17" fmla="*/ 2934310 h 3316628"/>
                <a:gd name="connsiteX18" fmla="*/ 585786 w 4589338"/>
                <a:gd name="connsiteY18" fmla="*/ 2934308 h 3316628"/>
                <a:gd name="connsiteX19" fmla="*/ 302418 w 4589338"/>
                <a:gd name="connsiteY19" fmla="*/ 3037057 h 3316628"/>
                <a:gd name="connsiteX20" fmla="*/ 214312 w 4589338"/>
                <a:gd name="connsiteY20" fmla="*/ 3092016 h 3316628"/>
                <a:gd name="connsiteX21" fmla="*/ 100011 w 4589338"/>
                <a:gd name="connsiteY21" fmla="*/ 3182816 h 3316628"/>
                <a:gd name="connsiteX22" fmla="*/ 0 w 4589338"/>
                <a:gd name="connsiteY22" fmla="*/ 3316628 h 3316628"/>
                <a:gd name="connsiteX23" fmla="*/ 13889 w 4589338"/>
                <a:gd name="connsiteY23" fmla="*/ 3140747 h 3316628"/>
                <a:gd name="connsiteX24" fmla="*/ 121442 w 4589338"/>
                <a:gd name="connsiteY24" fmla="*/ 3029888 h 3316628"/>
                <a:gd name="connsiteX25" fmla="*/ 180973 w 4589338"/>
                <a:gd name="connsiteY25" fmla="*/ 2986878 h 3316628"/>
                <a:gd name="connsiteX26" fmla="*/ 240504 w 4589338"/>
                <a:gd name="connsiteY26" fmla="*/ 2958204 h 3316628"/>
                <a:gd name="connsiteX27" fmla="*/ 280984 w 4589338"/>
                <a:gd name="connsiteY27" fmla="*/ 2929529 h 3316628"/>
                <a:gd name="connsiteX28" fmla="*/ 326228 w 4589338"/>
                <a:gd name="connsiteY28" fmla="*/ 2912803 h 3316628"/>
                <a:gd name="connsiteX29" fmla="*/ 378616 w 4589338"/>
                <a:gd name="connsiteY29" fmla="*/ 2891297 h 3316628"/>
                <a:gd name="connsiteX30" fmla="*/ 423858 w 4589338"/>
                <a:gd name="connsiteY30" fmla="*/ 2876959 h 3316628"/>
                <a:gd name="connsiteX31" fmla="*/ 481008 w 4589338"/>
                <a:gd name="connsiteY31" fmla="*/ 2855454 h 3316628"/>
                <a:gd name="connsiteX32" fmla="*/ 559590 w 4589338"/>
                <a:gd name="connsiteY32" fmla="*/ 2838727 h 3316628"/>
                <a:gd name="connsiteX33" fmla="*/ 633408 w 4589338"/>
                <a:gd name="connsiteY33" fmla="*/ 2831559 h 3316628"/>
                <a:gd name="connsiteX34" fmla="*/ 709608 w 4589338"/>
                <a:gd name="connsiteY34" fmla="*/ 2822001 h 3316628"/>
                <a:gd name="connsiteX35" fmla="*/ 769139 w 4589338"/>
                <a:gd name="connsiteY35" fmla="*/ 2822001 h 3316628"/>
                <a:gd name="connsiteX36" fmla="*/ 923920 w 4589338"/>
                <a:gd name="connsiteY36" fmla="*/ 2831559 h 3316628"/>
                <a:gd name="connsiteX37" fmla="*/ 1147756 w 4589338"/>
                <a:gd name="connsiteY37" fmla="*/ 2833949 h 3316628"/>
                <a:gd name="connsiteX38" fmla="*/ 1375508 w 4589338"/>
                <a:gd name="connsiteY38" fmla="*/ 2806135 h 3316628"/>
                <a:gd name="connsiteX39" fmla="*/ 1578761 w 4589338"/>
                <a:gd name="connsiteY39" fmla="*/ 2706706 h 3316628"/>
                <a:gd name="connsiteX40" fmla="*/ 1703115 w 4589338"/>
                <a:gd name="connsiteY40" fmla="*/ 2632767 h 3316628"/>
                <a:gd name="connsiteX41" fmla="*/ 1765421 w 4589338"/>
                <a:gd name="connsiteY41" fmla="*/ 2561911 h 3316628"/>
                <a:gd name="connsiteX42" fmla="*/ 1875623 w 4589338"/>
                <a:gd name="connsiteY42" fmla="*/ 2472733 h 3316628"/>
                <a:gd name="connsiteX43" fmla="*/ 1989922 w 4589338"/>
                <a:gd name="connsiteY43" fmla="*/ 2399443 h 3316628"/>
                <a:gd name="connsiteX44" fmla="*/ 2218522 w 4589338"/>
                <a:gd name="connsiteY44" fmla="*/ 2185947 h 3316628"/>
                <a:gd name="connsiteX45" fmla="*/ 3878365 w 4589338"/>
                <a:gd name="connsiteY45" fmla="*/ 690563 h 3316628"/>
                <a:gd name="connsiteX46" fmla="*/ 4045052 w 4589338"/>
                <a:gd name="connsiteY46" fmla="*/ 530679 h 3316628"/>
                <a:gd name="connsiteX47" fmla="*/ 4188305 w 4589338"/>
                <a:gd name="connsiteY47" fmla="*/ 394607 h 3316628"/>
                <a:gd name="connsiteX48" fmla="*/ 4320975 w 4589338"/>
                <a:gd name="connsiteY48" fmla="*/ 254373 h 3316628"/>
                <a:gd name="connsiteX49" fmla="*/ 4388633 w 4589338"/>
                <a:gd name="connsiteY49" fmla="*/ 166688 h 3316628"/>
                <a:gd name="connsiteX50" fmla="*/ 4437575 w 4589338"/>
                <a:gd name="connsiteY50" fmla="*/ 81957 h 3316628"/>
                <a:gd name="connsiteX51" fmla="*/ 4480481 w 4589338"/>
                <a:gd name="connsiteY51" fmla="*/ 0 h 3316628"/>
                <a:gd name="connsiteX0" fmla="*/ 4480481 w 4589338"/>
                <a:gd name="connsiteY0" fmla="*/ 0 h 3316628"/>
                <a:gd name="connsiteX1" fmla="*/ 4589338 w 4589338"/>
                <a:gd name="connsiteY1" fmla="*/ 0 h 3316628"/>
                <a:gd name="connsiteX2" fmla="*/ 4528106 w 4589338"/>
                <a:gd name="connsiteY2" fmla="*/ 112259 h 3316628"/>
                <a:gd name="connsiteX3" fmla="*/ 4478176 w 4589338"/>
                <a:gd name="connsiteY3" fmla="*/ 217403 h 3316628"/>
                <a:gd name="connsiteX4" fmla="*/ 4403996 w 4589338"/>
                <a:gd name="connsiteY4" fmla="*/ 312027 h 3316628"/>
                <a:gd name="connsiteX5" fmla="*/ 4200217 w 4589338"/>
                <a:gd name="connsiteY5" fmla="*/ 516758 h 3316628"/>
                <a:gd name="connsiteX6" fmla="*/ 2409022 w 4589338"/>
                <a:gd name="connsiteY6" fmla="*/ 2160455 h 3316628"/>
                <a:gd name="connsiteX7" fmla="*/ 2088348 w 4589338"/>
                <a:gd name="connsiteY7" fmla="*/ 2447240 h 3316628"/>
                <a:gd name="connsiteX8" fmla="*/ 1931340 w 4589338"/>
                <a:gd name="connsiteY8" fmla="*/ 2580443 h 3316628"/>
                <a:gd name="connsiteX9" fmla="*/ 1832761 w 4589338"/>
                <a:gd name="connsiteY9" fmla="*/ 2661815 h 3316628"/>
                <a:gd name="connsiteX10" fmla="*/ 1735130 w 4589338"/>
                <a:gd name="connsiteY10" fmla="*/ 2725441 h 3316628"/>
                <a:gd name="connsiteX11" fmla="*/ 1652582 w 4589338"/>
                <a:gd name="connsiteY11" fmla="*/ 2790939 h 3316628"/>
                <a:gd name="connsiteX12" fmla="*/ 1519232 w 4589338"/>
                <a:gd name="connsiteY12" fmla="*/ 2862623 h 3316628"/>
                <a:gd name="connsiteX13" fmla="*/ 1373980 w 4589338"/>
                <a:gd name="connsiteY13" fmla="*/ 2912802 h 3316628"/>
                <a:gd name="connsiteX14" fmla="*/ 1102513 w 4589338"/>
                <a:gd name="connsiteY14" fmla="*/ 2934308 h 3316628"/>
                <a:gd name="connsiteX15" fmla="*/ 1045368 w 4589338"/>
                <a:gd name="connsiteY15" fmla="*/ 2931919 h 3316628"/>
                <a:gd name="connsiteX16" fmla="*/ 938211 w 4589338"/>
                <a:gd name="connsiteY16" fmla="*/ 2931921 h 3316628"/>
                <a:gd name="connsiteX17" fmla="*/ 716221 w 4589338"/>
                <a:gd name="connsiteY17" fmla="*/ 2934310 h 3316628"/>
                <a:gd name="connsiteX18" fmla="*/ 585786 w 4589338"/>
                <a:gd name="connsiteY18" fmla="*/ 2934308 h 3316628"/>
                <a:gd name="connsiteX19" fmla="*/ 302418 w 4589338"/>
                <a:gd name="connsiteY19" fmla="*/ 3037057 h 3316628"/>
                <a:gd name="connsiteX20" fmla="*/ 214312 w 4589338"/>
                <a:gd name="connsiteY20" fmla="*/ 3092016 h 3316628"/>
                <a:gd name="connsiteX21" fmla="*/ 100011 w 4589338"/>
                <a:gd name="connsiteY21" fmla="*/ 3182816 h 3316628"/>
                <a:gd name="connsiteX22" fmla="*/ 0 w 4589338"/>
                <a:gd name="connsiteY22" fmla="*/ 3316628 h 3316628"/>
                <a:gd name="connsiteX23" fmla="*/ 13889 w 4589338"/>
                <a:gd name="connsiteY23" fmla="*/ 3140747 h 3316628"/>
                <a:gd name="connsiteX24" fmla="*/ 33336 w 4589338"/>
                <a:gd name="connsiteY24" fmla="*/ 3118300 h 3316628"/>
                <a:gd name="connsiteX25" fmla="*/ 121442 w 4589338"/>
                <a:gd name="connsiteY25" fmla="*/ 3029888 h 3316628"/>
                <a:gd name="connsiteX26" fmla="*/ 180973 w 4589338"/>
                <a:gd name="connsiteY26" fmla="*/ 2986878 h 3316628"/>
                <a:gd name="connsiteX27" fmla="*/ 240504 w 4589338"/>
                <a:gd name="connsiteY27" fmla="*/ 2958204 h 3316628"/>
                <a:gd name="connsiteX28" fmla="*/ 280984 w 4589338"/>
                <a:gd name="connsiteY28" fmla="*/ 2929529 h 3316628"/>
                <a:gd name="connsiteX29" fmla="*/ 326228 w 4589338"/>
                <a:gd name="connsiteY29" fmla="*/ 2912803 h 3316628"/>
                <a:gd name="connsiteX30" fmla="*/ 378616 w 4589338"/>
                <a:gd name="connsiteY30" fmla="*/ 2891297 h 3316628"/>
                <a:gd name="connsiteX31" fmla="*/ 423858 w 4589338"/>
                <a:gd name="connsiteY31" fmla="*/ 2876959 h 3316628"/>
                <a:gd name="connsiteX32" fmla="*/ 481008 w 4589338"/>
                <a:gd name="connsiteY32" fmla="*/ 2855454 h 3316628"/>
                <a:gd name="connsiteX33" fmla="*/ 559590 w 4589338"/>
                <a:gd name="connsiteY33" fmla="*/ 2838727 h 3316628"/>
                <a:gd name="connsiteX34" fmla="*/ 633408 w 4589338"/>
                <a:gd name="connsiteY34" fmla="*/ 2831559 h 3316628"/>
                <a:gd name="connsiteX35" fmla="*/ 709608 w 4589338"/>
                <a:gd name="connsiteY35" fmla="*/ 2822001 h 3316628"/>
                <a:gd name="connsiteX36" fmla="*/ 769139 w 4589338"/>
                <a:gd name="connsiteY36" fmla="*/ 2822001 h 3316628"/>
                <a:gd name="connsiteX37" fmla="*/ 923920 w 4589338"/>
                <a:gd name="connsiteY37" fmla="*/ 2831559 h 3316628"/>
                <a:gd name="connsiteX38" fmla="*/ 1147756 w 4589338"/>
                <a:gd name="connsiteY38" fmla="*/ 2833949 h 3316628"/>
                <a:gd name="connsiteX39" fmla="*/ 1375508 w 4589338"/>
                <a:gd name="connsiteY39" fmla="*/ 2806135 h 3316628"/>
                <a:gd name="connsiteX40" fmla="*/ 1578761 w 4589338"/>
                <a:gd name="connsiteY40" fmla="*/ 2706706 h 3316628"/>
                <a:gd name="connsiteX41" fmla="*/ 1703115 w 4589338"/>
                <a:gd name="connsiteY41" fmla="*/ 2632767 h 3316628"/>
                <a:gd name="connsiteX42" fmla="*/ 1765421 w 4589338"/>
                <a:gd name="connsiteY42" fmla="*/ 2561911 h 3316628"/>
                <a:gd name="connsiteX43" fmla="*/ 1875623 w 4589338"/>
                <a:gd name="connsiteY43" fmla="*/ 2472733 h 3316628"/>
                <a:gd name="connsiteX44" fmla="*/ 1989922 w 4589338"/>
                <a:gd name="connsiteY44" fmla="*/ 2399443 h 3316628"/>
                <a:gd name="connsiteX45" fmla="*/ 2218522 w 4589338"/>
                <a:gd name="connsiteY45" fmla="*/ 2185947 h 3316628"/>
                <a:gd name="connsiteX46" fmla="*/ 3878365 w 4589338"/>
                <a:gd name="connsiteY46" fmla="*/ 690563 h 3316628"/>
                <a:gd name="connsiteX47" fmla="*/ 4045052 w 4589338"/>
                <a:gd name="connsiteY47" fmla="*/ 530679 h 3316628"/>
                <a:gd name="connsiteX48" fmla="*/ 4188305 w 4589338"/>
                <a:gd name="connsiteY48" fmla="*/ 394607 h 3316628"/>
                <a:gd name="connsiteX49" fmla="*/ 4320975 w 4589338"/>
                <a:gd name="connsiteY49" fmla="*/ 254373 h 3316628"/>
                <a:gd name="connsiteX50" fmla="*/ 4388633 w 4589338"/>
                <a:gd name="connsiteY50" fmla="*/ 166688 h 3316628"/>
                <a:gd name="connsiteX51" fmla="*/ 4437575 w 4589338"/>
                <a:gd name="connsiteY51" fmla="*/ 81957 h 3316628"/>
                <a:gd name="connsiteX52" fmla="*/ 4480481 w 4589338"/>
                <a:gd name="connsiteY52" fmla="*/ 0 h 3316628"/>
                <a:gd name="connsiteX0" fmla="*/ 4535648 w 4644505"/>
                <a:gd name="connsiteY0" fmla="*/ 0 h 3316628"/>
                <a:gd name="connsiteX1" fmla="*/ 4644505 w 4644505"/>
                <a:gd name="connsiteY1" fmla="*/ 0 h 3316628"/>
                <a:gd name="connsiteX2" fmla="*/ 4583273 w 4644505"/>
                <a:gd name="connsiteY2" fmla="*/ 112259 h 3316628"/>
                <a:gd name="connsiteX3" fmla="*/ 4533343 w 4644505"/>
                <a:gd name="connsiteY3" fmla="*/ 217403 h 3316628"/>
                <a:gd name="connsiteX4" fmla="*/ 4459163 w 4644505"/>
                <a:gd name="connsiteY4" fmla="*/ 312027 h 3316628"/>
                <a:gd name="connsiteX5" fmla="*/ 4255384 w 4644505"/>
                <a:gd name="connsiteY5" fmla="*/ 516758 h 3316628"/>
                <a:gd name="connsiteX6" fmla="*/ 2464189 w 4644505"/>
                <a:gd name="connsiteY6" fmla="*/ 2160455 h 3316628"/>
                <a:gd name="connsiteX7" fmla="*/ 2143515 w 4644505"/>
                <a:gd name="connsiteY7" fmla="*/ 2447240 h 3316628"/>
                <a:gd name="connsiteX8" fmla="*/ 1986507 w 4644505"/>
                <a:gd name="connsiteY8" fmla="*/ 2580443 h 3316628"/>
                <a:gd name="connsiteX9" fmla="*/ 1887928 w 4644505"/>
                <a:gd name="connsiteY9" fmla="*/ 2661815 h 3316628"/>
                <a:gd name="connsiteX10" fmla="*/ 1790297 w 4644505"/>
                <a:gd name="connsiteY10" fmla="*/ 2725441 h 3316628"/>
                <a:gd name="connsiteX11" fmla="*/ 1707749 w 4644505"/>
                <a:gd name="connsiteY11" fmla="*/ 2790939 h 3316628"/>
                <a:gd name="connsiteX12" fmla="*/ 1574399 w 4644505"/>
                <a:gd name="connsiteY12" fmla="*/ 2862623 h 3316628"/>
                <a:gd name="connsiteX13" fmla="*/ 1429147 w 4644505"/>
                <a:gd name="connsiteY13" fmla="*/ 2912802 h 3316628"/>
                <a:gd name="connsiteX14" fmla="*/ 1157680 w 4644505"/>
                <a:gd name="connsiteY14" fmla="*/ 2934308 h 3316628"/>
                <a:gd name="connsiteX15" fmla="*/ 1100535 w 4644505"/>
                <a:gd name="connsiteY15" fmla="*/ 2931919 h 3316628"/>
                <a:gd name="connsiteX16" fmla="*/ 993378 w 4644505"/>
                <a:gd name="connsiteY16" fmla="*/ 2931921 h 3316628"/>
                <a:gd name="connsiteX17" fmla="*/ 771388 w 4644505"/>
                <a:gd name="connsiteY17" fmla="*/ 2934310 h 3316628"/>
                <a:gd name="connsiteX18" fmla="*/ 640953 w 4644505"/>
                <a:gd name="connsiteY18" fmla="*/ 2934308 h 3316628"/>
                <a:gd name="connsiteX19" fmla="*/ 357585 w 4644505"/>
                <a:gd name="connsiteY19" fmla="*/ 3037057 h 3316628"/>
                <a:gd name="connsiteX20" fmla="*/ 269479 w 4644505"/>
                <a:gd name="connsiteY20" fmla="*/ 3092016 h 3316628"/>
                <a:gd name="connsiteX21" fmla="*/ 155178 w 4644505"/>
                <a:gd name="connsiteY21" fmla="*/ 3182816 h 3316628"/>
                <a:gd name="connsiteX22" fmla="*/ 55167 w 4644505"/>
                <a:gd name="connsiteY22" fmla="*/ 3316628 h 3316628"/>
                <a:gd name="connsiteX23" fmla="*/ 0 w 4644505"/>
                <a:gd name="connsiteY23" fmla="*/ 3221990 h 3316628"/>
                <a:gd name="connsiteX24" fmla="*/ 88503 w 4644505"/>
                <a:gd name="connsiteY24" fmla="*/ 3118300 h 3316628"/>
                <a:gd name="connsiteX25" fmla="*/ 176609 w 4644505"/>
                <a:gd name="connsiteY25" fmla="*/ 3029888 h 3316628"/>
                <a:gd name="connsiteX26" fmla="*/ 236140 w 4644505"/>
                <a:gd name="connsiteY26" fmla="*/ 2986878 h 3316628"/>
                <a:gd name="connsiteX27" fmla="*/ 295671 w 4644505"/>
                <a:gd name="connsiteY27" fmla="*/ 2958204 h 3316628"/>
                <a:gd name="connsiteX28" fmla="*/ 336151 w 4644505"/>
                <a:gd name="connsiteY28" fmla="*/ 2929529 h 3316628"/>
                <a:gd name="connsiteX29" fmla="*/ 381395 w 4644505"/>
                <a:gd name="connsiteY29" fmla="*/ 2912803 h 3316628"/>
                <a:gd name="connsiteX30" fmla="*/ 433783 w 4644505"/>
                <a:gd name="connsiteY30" fmla="*/ 2891297 h 3316628"/>
                <a:gd name="connsiteX31" fmla="*/ 479025 w 4644505"/>
                <a:gd name="connsiteY31" fmla="*/ 2876959 h 3316628"/>
                <a:gd name="connsiteX32" fmla="*/ 536175 w 4644505"/>
                <a:gd name="connsiteY32" fmla="*/ 2855454 h 3316628"/>
                <a:gd name="connsiteX33" fmla="*/ 614757 w 4644505"/>
                <a:gd name="connsiteY33" fmla="*/ 2838727 h 3316628"/>
                <a:gd name="connsiteX34" fmla="*/ 688575 w 4644505"/>
                <a:gd name="connsiteY34" fmla="*/ 2831559 h 3316628"/>
                <a:gd name="connsiteX35" fmla="*/ 764775 w 4644505"/>
                <a:gd name="connsiteY35" fmla="*/ 2822001 h 3316628"/>
                <a:gd name="connsiteX36" fmla="*/ 824306 w 4644505"/>
                <a:gd name="connsiteY36" fmla="*/ 2822001 h 3316628"/>
                <a:gd name="connsiteX37" fmla="*/ 979087 w 4644505"/>
                <a:gd name="connsiteY37" fmla="*/ 2831559 h 3316628"/>
                <a:gd name="connsiteX38" fmla="*/ 1202923 w 4644505"/>
                <a:gd name="connsiteY38" fmla="*/ 2833949 h 3316628"/>
                <a:gd name="connsiteX39" fmla="*/ 1430675 w 4644505"/>
                <a:gd name="connsiteY39" fmla="*/ 2806135 h 3316628"/>
                <a:gd name="connsiteX40" fmla="*/ 1633928 w 4644505"/>
                <a:gd name="connsiteY40" fmla="*/ 2706706 h 3316628"/>
                <a:gd name="connsiteX41" fmla="*/ 1758282 w 4644505"/>
                <a:gd name="connsiteY41" fmla="*/ 2632767 h 3316628"/>
                <a:gd name="connsiteX42" fmla="*/ 1820588 w 4644505"/>
                <a:gd name="connsiteY42" fmla="*/ 2561911 h 3316628"/>
                <a:gd name="connsiteX43" fmla="*/ 1930790 w 4644505"/>
                <a:gd name="connsiteY43" fmla="*/ 2472733 h 3316628"/>
                <a:gd name="connsiteX44" fmla="*/ 2045089 w 4644505"/>
                <a:gd name="connsiteY44" fmla="*/ 2399443 h 3316628"/>
                <a:gd name="connsiteX45" fmla="*/ 2273689 w 4644505"/>
                <a:gd name="connsiteY45" fmla="*/ 2185947 h 3316628"/>
                <a:gd name="connsiteX46" fmla="*/ 3933532 w 4644505"/>
                <a:gd name="connsiteY46" fmla="*/ 690563 h 3316628"/>
                <a:gd name="connsiteX47" fmla="*/ 4100219 w 4644505"/>
                <a:gd name="connsiteY47" fmla="*/ 530679 h 3316628"/>
                <a:gd name="connsiteX48" fmla="*/ 4243472 w 4644505"/>
                <a:gd name="connsiteY48" fmla="*/ 394607 h 3316628"/>
                <a:gd name="connsiteX49" fmla="*/ 4376142 w 4644505"/>
                <a:gd name="connsiteY49" fmla="*/ 254373 h 3316628"/>
                <a:gd name="connsiteX50" fmla="*/ 4443800 w 4644505"/>
                <a:gd name="connsiteY50" fmla="*/ 166688 h 3316628"/>
                <a:gd name="connsiteX51" fmla="*/ 4492742 w 4644505"/>
                <a:gd name="connsiteY51" fmla="*/ 81957 h 3316628"/>
                <a:gd name="connsiteX52" fmla="*/ 4535648 w 4644505"/>
                <a:gd name="connsiteY52" fmla="*/ 0 h 3316628"/>
                <a:gd name="connsiteX0" fmla="*/ 4535648 w 4644505"/>
                <a:gd name="connsiteY0" fmla="*/ 0 h 3316628"/>
                <a:gd name="connsiteX1" fmla="*/ 4644505 w 4644505"/>
                <a:gd name="connsiteY1" fmla="*/ 0 h 3316628"/>
                <a:gd name="connsiteX2" fmla="*/ 4583273 w 4644505"/>
                <a:gd name="connsiteY2" fmla="*/ 112259 h 3316628"/>
                <a:gd name="connsiteX3" fmla="*/ 4533343 w 4644505"/>
                <a:gd name="connsiteY3" fmla="*/ 217403 h 3316628"/>
                <a:gd name="connsiteX4" fmla="*/ 4459163 w 4644505"/>
                <a:gd name="connsiteY4" fmla="*/ 312027 h 3316628"/>
                <a:gd name="connsiteX5" fmla="*/ 4255384 w 4644505"/>
                <a:gd name="connsiteY5" fmla="*/ 516758 h 3316628"/>
                <a:gd name="connsiteX6" fmla="*/ 2464189 w 4644505"/>
                <a:gd name="connsiteY6" fmla="*/ 2160455 h 3316628"/>
                <a:gd name="connsiteX7" fmla="*/ 2143515 w 4644505"/>
                <a:gd name="connsiteY7" fmla="*/ 2447240 h 3316628"/>
                <a:gd name="connsiteX8" fmla="*/ 1986507 w 4644505"/>
                <a:gd name="connsiteY8" fmla="*/ 2580443 h 3316628"/>
                <a:gd name="connsiteX9" fmla="*/ 1887928 w 4644505"/>
                <a:gd name="connsiteY9" fmla="*/ 2661815 h 3316628"/>
                <a:gd name="connsiteX10" fmla="*/ 1790297 w 4644505"/>
                <a:gd name="connsiteY10" fmla="*/ 2725441 h 3316628"/>
                <a:gd name="connsiteX11" fmla="*/ 1707749 w 4644505"/>
                <a:gd name="connsiteY11" fmla="*/ 2790939 h 3316628"/>
                <a:gd name="connsiteX12" fmla="*/ 1574399 w 4644505"/>
                <a:gd name="connsiteY12" fmla="*/ 2862623 h 3316628"/>
                <a:gd name="connsiteX13" fmla="*/ 1429147 w 4644505"/>
                <a:gd name="connsiteY13" fmla="*/ 2912802 h 3316628"/>
                <a:gd name="connsiteX14" fmla="*/ 1157680 w 4644505"/>
                <a:gd name="connsiteY14" fmla="*/ 2934308 h 3316628"/>
                <a:gd name="connsiteX15" fmla="*/ 1100535 w 4644505"/>
                <a:gd name="connsiteY15" fmla="*/ 2931919 h 3316628"/>
                <a:gd name="connsiteX16" fmla="*/ 993378 w 4644505"/>
                <a:gd name="connsiteY16" fmla="*/ 2931921 h 3316628"/>
                <a:gd name="connsiteX17" fmla="*/ 771388 w 4644505"/>
                <a:gd name="connsiteY17" fmla="*/ 2934310 h 3316628"/>
                <a:gd name="connsiteX18" fmla="*/ 640953 w 4644505"/>
                <a:gd name="connsiteY18" fmla="*/ 2934308 h 3316628"/>
                <a:gd name="connsiteX19" fmla="*/ 357585 w 4644505"/>
                <a:gd name="connsiteY19" fmla="*/ 3037057 h 3316628"/>
                <a:gd name="connsiteX20" fmla="*/ 269479 w 4644505"/>
                <a:gd name="connsiteY20" fmla="*/ 3092016 h 3316628"/>
                <a:gd name="connsiteX21" fmla="*/ 155178 w 4644505"/>
                <a:gd name="connsiteY21" fmla="*/ 3182816 h 3316628"/>
                <a:gd name="connsiteX22" fmla="*/ 55167 w 4644505"/>
                <a:gd name="connsiteY22" fmla="*/ 3316628 h 3316628"/>
                <a:gd name="connsiteX23" fmla="*/ 0 w 4644505"/>
                <a:gd name="connsiteY23" fmla="*/ 3221990 h 3316628"/>
                <a:gd name="connsiteX24" fmla="*/ 17067 w 4644505"/>
                <a:gd name="connsiteY24" fmla="*/ 3201933 h 3316628"/>
                <a:gd name="connsiteX25" fmla="*/ 88503 w 4644505"/>
                <a:gd name="connsiteY25" fmla="*/ 3118300 h 3316628"/>
                <a:gd name="connsiteX26" fmla="*/ 176609 w 4644505"/>
                <a:gd name="connsiteY26" fmla="*/ 3029888 h 3316628"/>
                <a:gd name="connsiteX27" fmla="*/ 236140 w 4644505"/>
                <a:gd name="connsiteY27" fmla="*/ 2986878 h 3316628"/>
                <a:gd name="connsiteX28" fmla="*/ 295671 w 4644505"/>
                <a:gd name="connsiteY28" fmla="*/ 2958204 h 3316628"/>
                <a:gd name="connsiteX29" fmla="*/ 336151 w 4644505"/>
                <a:gd name="connsiteY29" fmla="*/ 2929529 h 3316628"/>
                <a:gd name="connsiteX30" fmla="*/ 381395 w 4644505"/>
                <a:gd name="connsiteY30" fmla="*/ 2912803 h 3316628"/>
                <a:gd name="connsiteX31" fmla="*/ 433783 w 4644505"/>
                <a:gd name="connsiteY31" fmla="*/ 2891297 h 3316628"/>
                <a:gd name="connsiteX32" fmla="*/ 479025 w 4644505"/>
                <a:gd name="connsiteY32" fmla="*/ 2876959 h 3316628"/>
                <a:gd name="connsiteX33" fmla="*/ 536175 w 4644505"/>
                <a:gd name="connsiteY33" fmla="*/ 2855454 h 3316628"/>
                <a:gd name="connsiteX34" fmla="*/ 614757 w 4644505"/>
                <a:gd name="connsiteY34" fmla="*/ 2838727 h 3316628"/>
                <a:gd name="connsiteX35" fmla="*/ 688575 w 4644505"/>
                <a:gd name="connsiteY35" fmla="*/ 2831559 h 3316628"/>
                <a:gd name="connsiteX36" fmla="*/ 764775 w 4644505"/>
                <a:gd name="connsiteY36" fmla="*/ 2822001 h 3316628"/>
                <a:gd name="connsiteX37" fmla="*/ 824306 w 4644505"/>
                <a:gd name="connsiteY37" fmla="*/ 2822001 h 3316628"/>
                <a:gd name="connsiteX38" fmla="*/ 979087 w 4644505"/>
                <a:gd name="connsiteY38" fmla="*/ 2831559 h 3316628"/>
                <a:gd name="connsiteX39" fmla="*/ 1202923 w 4644505"/>
                <a:gd name="connsiteY39" fmla="*/ 2833949 h 3316628"/>
                <a:gd name="connsiteX40" fmla="*/ 1430675 w 4644505"/>
                <a:gd name="connsiteY40" fmla="*/ 2806135 h 3316628"/>
                <a:gd name="connsiteX41" fmla="*/ 1633928 w 4644505"/>
                <a:gd name="connsiteY41" fmla="*/ 2706706 h 3316628"/>
                <a:gd name="connsiteX42" fmla="*/ 1758282 w 4644505"/>
                <a:gd name="connsiteY42" fmla="*/ 2632767 h 3316628"/>
                <a:gd name="connsiteX43" fmla="*/ 1820588 w 4644505"/>
                <a:gd name="connsiteY43" fmla="*/ 2561911 h 3316628"/>
                <a:gd name="connsiteX44" fmla="*/ 1930790 w 4644505"/>
                <a:gd name="connsiteY44" fmla="*/ 2472733 h 3316628"/>
                <a:gd name="connsiteX45" fmla="*/ 2045089 w 4644505"/>
                <a:gd name="connsiteY45" fmla="*/ 2399443 h 3316628"/>
                <a:gd name="connsiteX46" fmla="*/ 2273689 w 4644505"/>
                <a:gd name="connsiteY46" fmla="*/ 2185947 h 3316628"/>
                <a:gd name="connsiteX47" fmla="*/ 3933532 w 4644505"/>
                <a:gd name="connsiteY47" fmla="*/ 690563 h 3316628"/>
                <a:gd name="connsiteX48" fmla="*/ 4100219 w 4644505"/>
                <a:gd name="connsiteY48" fmla="*/ 530679 h 3316628"/>
                <a:gd name="connsiteX49" fmla="*/ 4243472 w 4644505"/>
                <a:gd name="connsiteY49" fmla="*/ 394607 h 3316628"/>
                <a:gd name="connsiteX50" fmla="*/ 4376142 w 4644505"/>
                <a:gd name="connsiteY50" fmla="*/ 254373 h 3316628"/>
                <a:gd name="connsiteX51" fmla="*/ 4443800 w 4644505"/>
                <a:gd name="connsiteY51" fmla="*/ 166688 h 3316628"/>
                <a:gd name="connsiteX52" fmla="*/ 4492742 w 4644505"/>
                <a:gd name="connsiteY52" fmla="*/ 81957 h 3316628"/>
                <a:gd name="connsiteX53" fmla="*/ 4535648 w 4644505"/>
                <a:gd name="connsiteY53" fmla="*/ 0 h 3316628"/>
                <a:gd name="connsiteX0" fmla="*/ 4583273 w 4692130"/>
                <a:gd name="connsiteY0" fmla="*/ 0 h 3316628"/>
                <a:gd name="connsiteX1" fmla="*/ 4692130 w 4692130"/>
                <a:gd name="connsiteY1" fmla="*/ 0 h 3316628"/>
                <a:gd name="connsiteX2" fmla="*/ 4630898 w 4692130"/>
                <a:gd name="connsiteY2" fmla="*/ 112259 h 3316628"/>
                <a:gd name="connsiteX3" fmla="*/ 4580968 w 4692130"/>
                <a:gd name="connsiteY3" fmla="*/ 217403 h 3316628"/>
                <a:gd name="connsiteX4" fmla="*/ 4506788 w 4692130"/>
                <a:gd name="connsiteY4" fmla="*/ 312027 h 3316628"/>
                <a:gd name="connsiteX5" fmla="*/ 4303009 w 4692130"/>
                <a:gd name="connsiteY5" fmla="*/ 516758 h 3316628"/>
                <a:gd name="connsiteX6" fmla="*/ 2511814 w 4692130"/>
                <a:gd name="connsiteY6" fmla="*/ 2160455 h 3316628"/>
                <a:gd name="connsiteX7" fmla="*/ 2191140 w 4692130"/>
                <a:gd name="connsiteY7" fmla="*/ 2447240 h 3316628"/>
                <a:gd name="connsiteX8" fmla="*/ 2034132 w 4692130"/>
                <a:gd name="connsiteY8" fmla="*/ 2580443 h 3316628"/>
                <a:gd name="connsiteX9" fmla="*/ 1935553 w 4692130"/>
                <a:gd name="connsiteY9" fmla="*/ 2661815 h 3316628"/>
                <a:gd name="connsiteX10" fmla="*/ 1837922 w 4692130"/>
                <a:gd name="connsiteY10" fmla="*/ 2725441 h 3316628"/>
                <a:gd name="connsiteX11" fmla="*/ 1755374 w 4692130"/>
                <a:gd name="connsiteY11" fmla="*/ 2790939 h 3316628"/>
                <a:gd name="connsiteX12" fmla="*/ 1622024 w 4692130"/>
                <a:gd name="connsiteY12" fmla="*/ 2862623 h 3316628"/>
                <a:gd name="connsiteX13" fmla="*/ 1476772 w 4692130"/>
                <a:gd name="connsiteY13" fmla="*/ 2912802 h 3316628"/>
                <a:gd name="connsiteX14" fmla="*/ 1205305 w 4692130"/>
                <a:gd name="connsiteY14" fmla="*/ 2934308 h 3316628"/>
                <a:gd name="connsiteX15" fmla="*/ 1148160 w 4692130"/>
                <a:gd name="connsiteY15" fmla="*/ 2931919 h 3316628"/>
                <a:gd name="connsiteX16" fmla="*/ 1041003 w 4692130"/>
                <a:gd name="connsiteY16" fmla="*/ 2931921 h 3316628"/>
                <a:gd name="connsiteX17" fmla="*/ 819013 w 4692130"/>
                <a:gd name="connsiteY17" fmla="*/ 2934310 h 3316628"/>
                <a:gd name="connsiteX18" fmla="*/ 688578 w 4692130"/>
                <a:gd name="connsiteY18" fmla="*/ 2934308 h 3316628"/>
                <a:gd name="connsiteX19" fmla="*/ 405210 w 4692130"/>
                <a:gd name="connsiteY19" fmla="*/ 3037057 h 3316628"/>
                <a:gd name="connsiteX20" fmla="*/ 317104 w 4692130"/>
                <a:gd name="connsiteY20" fmla="*/ 3092016 h 3316628"/>
                <a:gd name="connsiteX21" fmla="*/ 202803 w 4692130"/>
                <a:gd name="connsiteY21" fmla="*/ 3182816 h 3316628"/>
                <a:gd name="connsiteX22" fmla="*/ 102792 w 4692130"/>
                <a:gd name="connsiteY22" fmla="*/ 3316628 h 3316628"/>
                <a:gd name="connsiteX23" fmla="*/ 0 w 4692130"/>
                <a:gd name="connsiteY23" fmla="*/ 3296064 h 3316628"/>
                <a:gd name="connsiteX24" fmla="*/ 64692 w 4692130"/>
                <a:gd name="connsiteY24" fmla="*/ 3201933 h 3316628"/>
                <a:gd name="connsiteX25" fmla="*/ 136128 w 4692130"/>
                <a:gd name="connsiteY25" fmla="*/ 3118300 h 3316628"/>
                <a:gd name="connsiteX26" fmla="*/ 224234 w 4692130"/>
                <a:gd name="connsiteY26" fmla="*/ 3029888 h 3316628"/>
                <a:gd name="connsiteX27" fmla="*/ 283765 w 4692130"/>
                <a:gd name="connsiteY27" fmla="*/ 2986878 h 3316628"/>
                <a:gd name="connsiteX28" fmla="*/ 343296 w 4692130"/>
                <a:gd name="connsiteY28" fmla="*/ 2958204 h 3316628"/>
                <a:gd name="connsiteX29" fmla="*/ 383776 w 4692130"/>
                <a:gd name="connsiteY29" fmla="*/ 2929529 h 3316628"/>
                <a:gd name="connsiteX30" fmla="*/ 429020 w 4692130"/>
                <a:gd name="connsiteY30" fmla="*/ 2912803 h 3316628"/>
                <a:gd name="connsiteX31" fmla="*/ 481408 w 4692130"/>
                <a:gd name="connsiteY31" fmla="*/ 2891297 h 3316628"/>
                <a:gd name="connsiteX32" fmla="*/ 526650 w 4692130"/>
                <a:gd name="connsiteY32" fmla="*/ 2876959 h 3316628"/>
                <a:gd name="connsiteX33" fmla="*/ 583800 w 4692130"/>
                <a:gd name="connsiteY33" fmla="*/ 2855454 h 3316628"/>
                <a:gd name="connsiteX34" fmla="*/ 662382 w 4692130"/>
                <a:gd name="connsiteY34" fmla="*/ 2838727 h 3316628"/>
                <a:gd name="connsiteX35" fmla="*/ 736200 w 4692130"/>
                <a:gd name="connsiteY35" fmla="*/ 2831559 h 3316628"/>
                <a:gd name="connsiteX36" fmla="*/ 812400 w 4692130"/>
                <a:gd name="connsiteY36" fmla="*/ 2822001 h 3316628"/>
                <a:gd name="connsiteX37" fmla="*/ 871931 w 4692130"/>
                <a:gd name="connsiteY37" fmla="*/ 2822001 h 3316628"/>
                <a:gd name="connsiteX38" fmla="*/ 1026712 w 4692130"/>
                <a:gd name="connsiteY38" fmla="*/ 2831559 h 3316628"/>
                <a:gd name="connsiteX39" fmla="*/ 1250548 w 4692130"/>
                <a:gd name="connsiteY39" fmla="*/ 2833949 h 3316628"/>
                <a:gd name="connsiteX40" fmla="*/ 1478300 w 4692130"/>
                <a:gd name="connsiteY40" fmla="*/ 2806135 h 3316628"/>
                <a:gd name="connsiteX41" fmla="*/ 1681553 w 4692130"/>
                <a:gd name="connsiteY41" fmla="*/ 2706706 h 3316628"/>
                <a:gd name="connsiteX42" fmla="*/ 1805907 w 4692130"/>
                <a:gd name="connsiteY42" fmla="*/ 2632767 h 3316628"/>
                <a:gd name="connsiteX43" fmla="*/ 1868213 w 4692130"/>
                <a:gd name="connsiteY43" fmla="*/ 2561911 h 3316628"/>
                <a:gd name="connsiteX44" fmla="*/ 1978415 w 4692130"/>
                <a:gd name="connsiteY44" fmla="*/ 2472733 h 3316628"/>
                <a:gd name="connsiteX45" fmla="*/ 2092714 w 4692130"/>
                <a:gd name="connsiteY45" fmla="*/ 2399443 h 3316628"/>
                <a:gd name="connsiteX46" fmla="*/ 2321314 w 4692130"/>
                <a:gd name="connsiteY46" fmla="*/ 2185947 h 3316628"/>
                <a:gd name="connsiteX47" fmla="*/ 3981157 w 4692130"/>
                <a:gd name="connsiteY47" fmla="*/ 690563 h 3316628"/>
                <a:gd name="connsiteX48" fmla="*/ 4147844 w 4692130"/>
                <a:gd name="connsiteY48" fmla="*/ 530679 h 3316628"/>
                <a:gd name="connsiteX49" fmla="*/ 4291097 w 4692130"/>
                <a:gd name="connsiteY49" fmla="*/ 394607 h 3316628"/>
                <a:gd name="connsiteX50" fmla="*/ 4423767 w 4692130"/>
                <a:gd name="connsiteY50" fmla="*/ 254373 h 3316628"/>
                <a:gd name="connsiteX51" fmla="*/ 4491425 w 4692130"/>
                <a:gd name="connsiteY51" fmla="*/ 166688 h 3316628"/>
                <a:gd name="connsiteX52" fmla="*/ 4540367 w 4692130"/>
                <a:gd name="connsiteY52" fmla="*/ 81957 h 3316628"/>
                <a:gd name="connsiteX53" fmla="*/ 4583273 w 4692130"/>
                <a:gd name="connsiteY53" fmla="*/ 0 h 3316628"/>
                <a:gd name="connsiteX0" fmla="*/ 4583273 w 4692130"/>
                <a:gd name="connsiteY0" fmla="*/ 0 h 3333355"/>
                <a:gd name="connsiteX1" fmla="*/ 4692130 w 4692130"/>
                <a:gd name="connsiteY1" fmla="*/ 0 h 3333355"/>
                <a:gd name="connsiteX2" fmla="*/ 4630898 w 4692130"/>
                <a:gd name="connsiteY2" fmla="*/ 112259 h 3333355"/>
                <a:gd name="connsiteX3" fmla="*/ 4580968 w 4692130"/>
                <a:gd name="connsiteY3" fmla="*/ 217403 h 3333355"/>
                <a:gd name="connsiteX4" fmla="*/ 4506788 w 4692130"/>
                <a:gd name="connsiteY4" fmla="*/ 312027 h 3333355"/>
                <a:gd name="connsiteX5" fmla="*/ 4303009 w 4692130"/>
                <a:gd name="connsiteY5" fmla="*/ 516758 h 3333355"/>
                <a:gd name="connsiteX6" fmla="*/ 2511814 w 4692130"/>
                <a:gd name="connsiteY6" fmla="*/ 2160455 h 3333355"/>
                <a:gd name="connsiteX7" fmla="*/ 2191140 w 4692130"/>
                <a:gd name="connsiteY7" fmla="*/ 2447240 h 3333355"/>
                <a:gd name="connsiteX8" fmla="*/ 2034132 w 4692130"/>
                <a:gd name="connsiteY8" fmla="*/ 2580443 h 3333355"/>
                <a:gd name="connsiteX9" fmla="*/ 1935553 w 4692130"/>
                <a:gd name="connsiteY9" fmla="*/ 2661815 h 3333355"/>
                <a:gd name="connsiteX10" fmla="*/ 1837922 w 4692130"/>
                <a:gd name="connsiteY10" fmla="*/ 2725441 h 3333355"/>
                <a:gd name="connsiteX11" fmla="*/ 1755374 w 4692130"/>
                <a:gd name="connsiteY11" fmla="*/ 2790939 h 3333355"/>
                <a:gd name="connsiteX12" fmla="*/ 1622024 w 4692130"/>
                <a:gd name="connsiteY12" fmla="*/ 2862623 h 3333355"/>
                <a:gd name="connsiteX13" fmla="*/ 1476772 w 4692130"/>
                <a:gd name="connsiteY13" fmla="*/ 2912802 h 3333355"/>
                <a:gd name="connsiteX14" fmla="*/ 1205305 w 4692130"/>
                <a:gd name="connsiteY14" fmla="*/ 2934308 h 3333355"/>
                <a:gd name="connsiteX15" fmla="*/ 1148160 w 4692130"/>
                <a:gd name="connsiteY15" fmla="*/ 2931919 h 3333355"/>
                <a:gd name="connsiteX16" fmla="*/ 1041003 w 4692130"/>
                <a:gd name="connsiteY16" fmla="*/ 2931921 h 3333355"/>
                <a:gd name="connsiteX17" fmla="*/ 819013 w 4692130"/>
                <a:gd name="connsiteY17" fmla="*/ 2934310 h 3333355"/>
                <a:gd name="connsiteX18" fmla="*/ 688578 w 4692130"/>
                <a:gd name="connsiteY18" fmla="*/ 2934308 h 3333355"/>
                <a:gd name="connsiteX19" fmla="*/ 405210 w 4692130"/>
                <a:gd name="connsiteY19" fmla="*/ 3037057 h 3333355"/>
                <a:gd name="connsiteX20" fmla="*/ 317104 w 4692130"/>
                <a:gd name="connsiteY20" fmla="*/ 3092016 h 3333355"/>
                <a:gd name="connsiteX21" fmla="*/ 202803 w 4692130"/>
                <a:gd name="connsiteY21" fmla="*/ 3182816 h 3333355"/>
                <a:gd name="connsiteX22" fmla="*/ 90886 w 4692130"/>
                <a:gd name="connsiteY22" fmla="*/ 3333355 h 3333355"/>
                <a:gd name="connsiteX23" fmla="*/ 0 w 4692130"/>
                <a:gd name="connsiteY23" fmla="*/ 3296064 h 3333355"/>
                <a:gd name="connsiteX24" fmla="*/ 64692 w 4692130"/>
                <a:gd name="connsiteY24" fmla="*/ 3201933 h 3333355"/>
                <a:gd name="connsiteX25" fmla="*/ 136128 w 4692130"/>
                <a:gd name="connsiteY25" fmla="*/ 3118300 h 3333355"/>
                <a:gd name="connsiteX26" fmla="*/ 224234 w 4692130"/>
                <a:gd name="connsiteY26" fmla="*/ 3029888 h 3333355"/>
                <a:gd name="connsiteX27" fmla="*/ 283765 w 4692130"/>
                <a:gd name="connsiteY27" fmla="*/ 2986878 h 3333355"/>
                <a:gd name="connsiteX28" fmla="*/ 343296 w 4692130"/>
                <a:gd name="connsiteY28" fmla="*/ 2958204 h 3333355"/>
                <a:gd name="connsiteX29" fmla="*/ 383776 w 4692130"/>
                <a:gd name="connsiteY29" fmla="*/ 2929529 h 3333355"/>
                <a:gd name="connsiteX30" fmla="*/ 429020 w 4692130"/>
                <a:gd name="connsiteY30" fmla="*/ 2912803 h 3333355"/>
                <a:gd name="connsiteX31" fmla="*/ 481408 w 4692130"/>
                <a:gd name="connsiteY31" fmla="*/ 2891297 h 3333355"/>
                <a:gd name="connsiteX32" fmla="*/ 526650 w 4692130"/>
                <a:gd name="connsiteY32" fmla="*/ 2876959 h 3333355"/>
                <a:gd name="connsiteX33" fmla="*/ 583800 w 4692130"/>
                <a:gd name="connsiteY33" fmla="*/ 2855454 h 3333355"/>
                <a:gd name="connsiteX34" fmla="*/ 662382 w 4692130"/>
                <a:gd name="connsiteY34" fmla="*/ 2838727 h 3333355"/>
                <a:gd name="connsiteX35" fmla="*/ 736200 w 4692130"/>
                <a:gd name="connsiteY35" fmla="*/ 2831559 h 3333355"/>
                <a:gd name="connsiteX36" fmla="*/ 812400 w 4692130"/>
                <a:gd name="connsiteY36" fmla="*/ 2822001 h 3333355"/>
                <a:gd name="connsiteX37" fmla="*/ 871931 w 4692130"/>
                <a:gd name="connsiteY37" fmla="*/ 2822001 h 3333355"/>
                <a:gd name="connsiteX38" fmla="*/ 1026712 w 4692130"/>
                <a:gd name="connsiteY38" fmla="*/ 2831559 h 3333355"/>
                <a:gd name="connsiteX39" fmla="*/ 1250548 w 4692130"/>
                <a:gd name="connsiteY39" fmla="*/ 2833949 h 3333355"/>
                <a:gd name="connsiteX40" fmla="*/ 1478300 w 4692130"/>
                <a:gd name="connsiteY40" fmla="*/ 2806135 h 3333355"/>
                <a:gd name="connsiteX41" fmla="*/ 1681553 w 4692130"/>
                <a:gd name="connsiteY41" fmla="*/ 2706706 h 3333355"/>
                <a:gd name="connsiteX42" fmla="*/ 1805907 w 4692130"/>
                <a:gd name="connsiteY42" fmla="*/ 2632767 h 3333355"/>
                <a:gd name="connsiteX43" fmla="*/ 1868213 w 4692130"/>
                <a:gd name="connsiteY43" fmla="*/ 2561911 h 3333355"/>
                <a:gd name="connsiteX44" fmla="*/ 1978415 w 4692130"/>
                <a:gd name="connsiteY44" fmla="*/ 2472733 h 3333355"/>
                <a:gd name="connsiteX45" fmla="*/ 2092714 w 4692130"/>
                <a:gd name="connsiteY45" fmla="*/ 2399443 h 3333355"/>
                <a:gd name="connsiteX46" fmla="*/ 2321314 w 4692130"/>
                <a:gd name="connsiteY46" fmla="*/ 2185947 h 3333355"/>
                <a:gd name="connsiteX47" fmla="*/ 3981157 w 4692130"/>
                <a:gd name="connsiteY47" fmla="*/ 690563 h 3333355"/>
                <a:gd name="connsiteX48" fmla="*/ 4147844 w 4692130"/>
                <a:gd name="connsiteY48" fmla="*/ 530679 h 3333355"/>
                <a:gd name="connsiteX49" fmla="*/ 4291097 w 4692130"/>
                <a:gd name="connsiteY49" fmla="*/ 394607 h 3333355"/>
                <a:gd name="connsiteX50" fmla="*/ 4423767 w 4692130"/>
                <a:gd name="connsiteY50" fmla="*/ 254373 h 3333355"/>
                <a:gd name="connsiteX51" fmla="*/ 4491425 w 4692130"/>
                <a:gd name="connsiteY51" fmla="*/ 166688 h 3333355"/>
                <a:gd name="connsiteX52" fmla="*/ 4540367 w 4692130"/>
                <a:gd name="connsiteY52" fmla="*/ 81957 h 3333355"/>
                <a:gd name="connsiteX53" fmla="*/ 4583273 w 4692130"/>
                <a:gd name="connsiteY53" fmla="*/ 0 h 3333355"/>
                <a:gd name="connsiteX0" fmla="*/ 4583273 w 4692130"/>
                <a:gd name="connsiteY0" fmla="*/ 0 h 3333355"/>
                <a:gd name="connsiteX1" fmla="*/ 4692130 w 4692130"/>
                <a:gd name="connsiteY1" fmla="*/ 0 h 3333355"/>
                <a:gd name="connsiteX2" fmla="*/ 4630898 w 4692130"/>
                <a:gd name="connsiteY2" fmla="*/ 112259 h 3333355"/>
                <a:gd name="connsiteX3" fmla="*/ 4580968 w 4692130"/>
                <a:gd name="connsiteY3" fmla="*/ 217403 h 3333355"/>
                <a:gd name="connsiteX4" fmla="*/ 4506788 w 4692130"/>
                <a:gd name="connsiteY4" fmla="*/ 312027 h 3333355"/>
                <a:gd name="connsiteX5" fmla="*/ 4303009 w 4692130"/>
                <a:gd name="connsiteY5" fmla="*/ 516758 h 3333355"/>
                <a:gd name="connsiteX6" fmla="*/ 2511814 w 4692130"/>
                <a:gd name="connsiteY6" fmla="*/ 2160455 h 3333355"/>
                <a:gd name="connsiteX7" fmla="*/ 2191140 w 4692130"/>
                <a:gd name="connsiteY7" fmla="*/ 2447240 h 3333355"/>
                <a:gd name="connsiteX8" fmla="*/ 2034132 w 4692130"/>
                <a:gd name="connsiteY8" fmla="*/ 2580443 h 3333355"/>
                <a:gd name="connsiteX9" fmla="*/ 1935553 w 4692130"/>
                <a:gd name="connsiteY9" fmla="*/ 2661815 h 3333355"/>
                <a:gd name="connsiteX10" fmla="*/ 1837922 w 4692130"/>
                <a:gd name="connsiteY10" fmla="*/ 2725441 h 3333355"/>
                <a:gd name="connsiteX11" fmla="*/ 1755374 w 4692130"/>
                <a:gd name="connsiteY11" fmla="*/ 2790939 h 3333355"/>
                <a:gd name="connsiteX12" fmla="*/ 1622024 w 4692130"/>
                <a:gd name="connsiteY12" fmla="*/ 2862623 h 3333355"/>
                <a:gd name="connsiteX13" fmla="*/ 1476772 w 4692130"/>
                <a:gd name="connsiteY13" fmla="*/ 2912802 h 3333355"/>
                <a:gd name="connsiteX14" fmla="*/ 1205305 w 4692130"/>
                <a:gd name="connsiteY14" fmla="*/ 2934308 h 3333355"/>
                <a:gd name="connsiteX15" fmla="*/ 1148160 w 4692130"/>
                <a:gd name="connsiteY15" fmla="*/ 2931919 h 3333355"/>
                <a:gd name="connsiteX16" fmla="*/ 1041003 w 4692130"/>
                <a:gd name="connsiteY16" fmla="*/ 2931921 h 3333355"/>
                <a:gd name="connsiteX17" fmla="*/ 819013 w 4692130"/>
                <a:gd name="connsiteY17" fmla="*/ 2934310 h 3333355"/>
                <a:gd name="connsiteX18" fmla="*/ 688578 w 4692130"/>
                <a:gd name="connsiteY18" fmla="*/ 2934308 h 3333355"/>
                <a:gd name="connsiteX19" fmla="*/ 405210 w 4692130"/>
                <a:gd name="connsiteY19" fmla="*/ 3037057 h 3333355"/>
                <a:gd name="connsiteX20" fmla="*/ 317104 w 4692130"/>
                <a:gd name="connsiteY20" fmla="*/ 3092016 h 3333355"/>
                <a:gd name="connsiteX21" fmla="*/ 202803 w 4692130"/>
                <a:gd name="connsiteY21" fmla="*/ 3182816 h 3333355"/>
                <a:gd name="connsiteX22" fmla="*/ 114698 w 4692130"/>
                <a:gd name="connsiteY22" fmla="*/ 3297512 h 3333355"/>
                <a:gd name="connsiteX23" fmla="*/ 90886 w 4692130"/>
                <a:gd name="connsiteY23" fmla="*/ 3333355 h 3333355"/>
                <a:gd name="connsiteX24" fmla="*/ 0 w 4692130"/>
                <a:gd name="connsiteY24" fmla="*/ 3296064 h 3333355"/>
                <a:gd name="connsiteX25" fmla="*/ 64692 w 4692130"/>
                <a:gd name="connsiteY25" fmla="*/ 3201933 h 3333355"/>
                <a:gd name="connsiteX26" fmla="*/ 136128 w 4692130"/>
                <a:gd name="connsiteY26" fmla="*/ 3118300 h 3333355"/>
                <a:gd name="connsiteX27" fmla="*/ 224234 w 4692130"/>
                <a:gd name="connsiteY27" fmla="*/ 3029888 h 3333355"/>
                <a:gd name="connsiteX28" fmla="*/ 283765 w 4692130"/>
                <a:gd name="connsiteY28" fmla="*/ 2986878 h 3333355"/>
                <a:gd name="connsiteX29" fmla="*/ 343296 w 4692130"/>
                <a:gd name="connsiteY29" fmla="*/ 2958204 h 3333355"/>
                <a:gd name="connsiteX30" fmla="*/ 383776 w 4692130"/>
                <a:gd name="connsiteY30" fmla="*/ 2929529 h 3333355"/>
                <a:gd name="connsiteX31" fmla="*/ 429020 w 4692130"/>
                <a:gd name="connsiteY31" fmla="*/ 2912803 h 3333355"/>
                <a:gd name="connsiteX32" fmla="*/ 481408 w 4692130"/>
                <a:gd name="connsiteY32" fmla="*/ 2891297 h 3333355"/>
                <a:gd name="connsiteX33" fmla="*/ 526650 w 4692130"/>
                <a:gd name="connsiteY33" fmla="*/ 2876959 h 3333355"/>
                <a:gd name="connsiteX34" fmla="*/ 583800 w 4692130"/>
                <a:gd name="connsiteY34" fmla="*/ 2855454 h 3333355"/>
                <a:gd name="connsiteX35" fmla="*/ 662382 w 4692130"/>
                <a:gd name="connsiteY35" fmla="*/ 2838727 h 3333355"/>
                <a:gd name="connsiteX36" fmla="*/ 736200 w 4692130"/>
                <a:gd name="connsiteY36" fmla="*/ 2831559 h 3333355"/>
                <a:gd name="connsiteX37" fmla="*/ 812400 w 4692130"/>
                <a:gd name="connsiteY37" fmla="*/ 2822001 h 3333355"/>
                <a:gd name="connsiteX38" fmla="*/ 871931 w 4692130"/>
                <a:gd name="connsiteY38" fmla="*/ 2822001 h 3333355"/>
                <a:gd name="connsiteX39" fmla="*/ 1026712 w 4692130"/>
                <a:gd name="connsiteY39" fmla="*/ 2831559 h 3333355"/>
                <a:gd name="connsiteX40" fmla="*/ 1250548 w 4692130"/>
                <a:gd name="connsiteY40" fmla="*/ 2833949 h 3333355"/>
                <a:gd name="connsiteX41" fmla="*/ 1478300 w 4692130"/>
                <a:gd name="connsiteY41" fmla="*/ 2806135 h 3333355"/>
                <a:gd name="connsiteX42" fmla="*/ 1681553 w 4692130"/>
                <a:gd name="connsiteY42" fmla="*/ 2706706 h 3333355"/>
                <a:gd name="connsiteX43" fmla="*/ 1805907 w 4692130"/>
                <a:gd name="connsiteY43" fmla="*/ 2632767 h 3333355"/>
                <a:gd name="connsiteX44" fmla="*/ 1868213 w 4692130"/>
                <a:gd name="connsiteY44" fmla="*/ 2561911 h 3333355"/>
                <a:gd name="connsiteX45" fmla="*/ 1978415 w 4692130"/>
                <a:gd name="connsiteY45" fmla="*/ 2472733 h 3333355"/>
                <a:gd name="connsiteX46" fmla="*/ 2092714 w 4692130"/>
                <a:gd name="connsiteY46" fmla="*/ 2399443 h 3333355"/>
                <a:gd name="connsiteX47" fmla="*/ 2321314 w 4692130"/>
                <a:gd name="connsiteY47" fmla="*/ 2185947 h 3333355"/>
                <a:gd name="connsiteX48" fmla="*/ 3981157 w 4692130"/>
                <a:gd name="connsiteY48" fmla="*/ 690563 h 3333355"/>
                <a:gd name="connsiteX49" fmla="*/ 4147844 w 4692130"/>
                <a:gd name="connsiteY49" fmla="*/ 530679 h 3333355"/>
                <a:gd name="connsiteX50" fmla="*/ 4291097 w 4692130"/>
                <a:gd name="connsiteY50" fmla="*/ 394607 h 3333355"/>
                <a:gd name="connsiteX51" fmla="*/ 4423767 w 4692130"/>
                <a:gd name="connsiteY51" fmla="*/ 254373 h 3333355"/>
                <a:gd name="connsiteX52" fmla="*/ 4491425 w 4692130"/>
                <a:gd name="connsiteY52" fmla="*/ 166688 h 3333355"/>
                <a:gd name="connsiteX53" fmla="*/ 4540367 w 4692130"/>
                <a:gd name="connsiteY53" fmla="*/ 81957 h 3333355"/>
                <a:gd name="connsiteX54" fmla="*/ 4583273 w 4692130"/>
                <a:gd name="connsiteY54" fmla="*/ 0 h 3333355"/>
                <a:gd name="connsiteX0" fmla="*/ 4583273 w 4692130"/>
                <a:gd name="connsiteY0" fmla="*/ 0 h 3383534"/>
                <a:gd name="connsiteX1" fmla="*/ 4692130 w 4692130"/>
                <a:gd name="connsiteY1" fmla="*/ 0 h 3383534"/>
                <a:gd name="connsiteX2" fmla="*/ 4630898 w 4692130"/>
                <a:gd name="connsiteY2" fmla="*/ 112259 h 3383534"/>
                <a:gd name="connsiteX3" fmla="*/ 4580968 w 4692130"/>
                <a:gd name="connsiteY3" fmla="*/ 217403 h 3383534"/>
                <a:gd name="connsiteX4" fmla="*/ 4506788 w 4692130"/>
                <a:gd name="connsiteY4" fmla="*/ 312027 h 3383534"/>
                <a:gd name="connsiteX5" fmla="*/ 4303009 w 4692130"/>
                <a:gd name="connsiteY5" fmla="*/ 516758 h 3383534"/>
                <a:gd name="connsiteX6" fmla="*/ 2511814 w 4692130"/>
                <a:gd name="connsiteY6" fmla="*/ 2160455 h 3383534"/>
                <a:gd name="connsiteX7" fmla="*/ 2191140 w 4692130"/>
                <a:gd name="connsiteY7" fmla="*/ 2447240 h 3383534"/>
                <a:gd name="connsiteX8" fmla="*/ 2034132 w 4692130"/>
                <a:gd name="connsiteY8" fmla="*/ 2580443 h 3383534"/>
                <a:gd name="connsiteX9" fmla="*/ 1935553 w 4692130"/>
                <a:gd name="connsiteY9" fmla="*/ 2661815 h 3383534"/>
                <a:gd name="connsiteX10" fmla="*/ 1837922 w 4692130"/>
                <a:gd name="connsiteY10" fmla="*/ 2725441 h 3383534"/>
                <a:gd name="connsiteX11" fmla="*/ 1755374 w 4692130"/>
                <a:gd name="connsiteY11" fmla="*/ 2790939 h 3383534"/>
                <a:gd name="connsiteX12" fmla="*/ 1622024 w 4692130"/>
                <a:gd name="connsiteY12" fmla="*/ 2862623 h 3383534"/>
                <a:gd name="connsiteX13" fmla="*/ 1476772 w 4692130"/>
                <a:gd name="connsiteY13" fmla="*/ 2912802 h 3383534"/>
                <a:gd name="connsiteX14" fmla="*/ 1205305 w 4692130"/>
                <a:gd name="connsiteY14" fmla="*/ 2934308 h 3383534"/>
                <a:gd name="connsiteX15" fmla="*/ 1148160 w 4692130"/>
                <a:gd name="connsiteY15" fmla="*/ 2931919 h 3383534"/>
                <a:gd name="connsiteX16" fmla="*/ 1041003 w 4692130"/>
                <a:gd name="connsiteY16" fmla="*/ 2931921 h 3383534"/>
                <a:gd name="connsiteX17" fmla="*/ 819013 w 4692130"/>
                <a:gd name="connsiteY17" fmla="*/ 2934310 h 3383534"/>
                <a:gd name="connsiteX18" fmla="*/ 688578 w 4692130"/>
                <a:gd name="connsiteY18" fmla="*/ 2934308 h 3383534"/>
                <a:gd name="connsiteX19" fmla="*/ 405210 w 4692130"/>
                <a:gd name="connsiteY19" fmla="*/ 3037057 h 3383534"/>
                <a:gd name="connsiteX20" fmla="*/ 317104 w 4692130"/>
                <a:gd name="connsiteY20" fmla="*/ 3092016 h 3383534"/>
                <a:gd name="connsiteX21" fmla="*/ 202803 w 4692130"/>
                <a:gd name="connsiteY21" fmla="*/ 3182816 h 3383534"/>
                <a:gd name="connsiteX22" fmla="*/ 114698 w 4692130"/>
                <a:gd name="connsiteY22" fmla="*/ 3297512 h 3383534"/>
                <a:gd name="connsiteX23" fmla="*/ 67074 w 4692130"/>
                <a:gd name="connsiteY23" fmla="*/ 3383534 h 3383534"/>
                <a:gd name="connsiteX24" fmla="*/ 0 w 4692130"/>
                <a:gd name="connsiteY24" fmla="*/ 3296064 h 3383534"/>
                <a:gd name="connsiteX25" fmla="*/ 64692 w 4692130"/>
                <a:gd name="connsiteY25" fmla="*/ 3201933 h 3383534"/>
                <a:gd name="connsiteX26" fmla="*/ 136128 w 4692130"/>
                <a:gd name="connsiteY26" fmla="*/ 3118300 h 3383534"/>
                <a:gd name="connsiteX27" fmla="*/ 224234 w 4692130"/>
                <a:gd name="connsiteY27" fmla="*/ 3029888 h 3383534"/>
                <a:gd name="connsiteX28" fmla="*/ 283765 w 4692130"/>
                <a:gd name="connsiteY28" fmla="*/ 2986878 h 3383534"/>
                <a:gd name="connsiteX29" fmla="*/ 343296 w 4692130"/>
                <a:gd name="connsiteY29" fmla="*/ 2958204 h 3383534"/>
                <a:gd name="connsiteX30" fmla="*/ 383776 w 4692130"/>
                <a:gd name="connsiteY30" fmla="*/ 2929529 h 3383534"/>
                <a:gd name="connsiteX31" fmla="*/ 429020 w 4692130"/>
                <a:gd name="connsiteY31" fmla="*/ 2912803 h 3383534"/>
                <a:gd name="connsiteX32" fmla="*/ 481408 w 4692130"/>
                <a:gd name="connsiteY32" fmla="*/ 2891297 h 3383534"/>
                <a:gd name="connsiteX33" fmla="*/ 526650 w 4692130"/>
                <a:gd name="connsiteY33" fmla="*/ 2876959 h 3383534"/>
                <a:gd name="connsiteX34" fmla="*/ 583800 w 4692130"/>
                <a:gd name="connsiteY34" fmla="*/ 2855454 h 3383534"/>
                <a:gd name="connsiteX35" fmla="*/ 662382 w 4692130"/>
                <a:gd name="connsiteY35" fmla="*/ 2838727 h 3383534"/>
                <a:gd name="connsiteX36" fmla="*/ 736200 w 4692130"/>
                <a:gd name="connsiteY36" fmla="*/ 2831559 h 3383534"/>
                <a:gd name="connsiteX37" fmla="*/ 812400 w 4692130"/>
                <a:gd name="connsiteY37" fmla="*/ 2822001 h 3383534"/>
                <a:gd name="connsiteX38" fmla="*/ 871931 w 4692130"/>
                <a:gd name="connsiteY38" fmla="*/ 2822001 h 3383534"/>
                <a:gd name="connsiteX39" fmla="*/ 1026712 w 4692130"/>
                <a:gd name="connsiteY39" fmla="*/ 2831559 h 3383534"/>
                <a:gd name="connsiteX40" fmla="*/ 1250548 w 4692130"/>
                <a:gd name="connsiteY40" fmla="*/ 2833949 h 3383534"/>
                <a:gd name="connsiteX41" fmla="*/ 1478300 w 4692130"/>
                <a:gd name="connsiteY41" fmla="*/ 2806135 h 3383534"/>
                <a:gd name="connsiteX42" fmla="*/ 1681553 w 4692130"/>
                <a:gd name="connsiteY42" fmla="*/ 2706706 h 3383534"/>
                <a:gd name="connsiteX43" fmla="*/ 1805907 w 4692130"/>
                <a:gd name="connsiteY43" fmla="*/ 2632767 h 3383534"/>
                <a:gd name="connsiteX44" fmla="*/ 1868213 w 4692130"/>
                <a:gd name="connsiteY44" fmla="*/ 2561911 h 3383534"/>
                <a:gd name="connsiteX45" fmla="*/ 1978415 w 4692130"/>
                <a:gd name="connsiteY45" fmla="*/ 2472733 h 3383534"/>
                <a:gd name="connsiteX46" fmla="*/ 2092714 w 4692130"/>
                <a:gd name="connsiteY46" fmla="*/ 2399443 h 3383534"/>
                <a:gd name="connsiteX47" fmla="*/ 2321314 w 4692130"/>
                <a:gd name="connsiteY47" fmla="*/ 2185947 h 3383534"/>
                <a:gd name="connsiteX48" fmla="*/ 3981157 w 4692130"/>
                <a:gd name="connsiteY48" fmla="*/ 690563 h 3383534"/>
                <a:gd name="connsiteX49" fmla="*/ 4147844 w 4692130"/>
                <a:gd name="connsiteY49" fmla="*/ 530679 h 3383534"/>
                <a:gd name="connsiteX50" fmla="*/ 4291097 w 4692130"/>
                <a:gd name="connsiteY50" fmla="*/ 394607 h 3383534"/>
                <a:gd name="connsiteX51" fmla="*/ 4423767 w 4692130"/>
                <a:gd name="connsiteY51" fmla="*/ 254373 h 3383534"/>
                <a:gd name="connsiteX52" fmla="*/ 4491425 w 4692130"/>
                <a:gd name="connsiteY52" fmla="*/ 166688 h 3383534"/>
                <a:gd name="connsiteX53" fmla="*/ 4540367 w 4692130"/>
                <a:gd name="connsiteY53" fmla="*/ 81957 h 3383534"/>
                <a:gd name="connsiteX54" fmla="*/ 4583273 w 4692130"/>
                <a:gd name="connsiteY54" fmla="*/ 0 h 3383534"/>
                <a:gd name="connsiteX0" fmla="*/ 4583273 w 4692130"/>
                <a:gd name="connsiteY0" fmla="*/ 0 h 3400261"/>
                <a:gd name="connsiteX1" fmla="*/ 4692130 w 4692130"/>
                <a:gd name="connsiteY1" fmla="*/ 0 h 3400261"/>
                <a:gd name="connsiteX2" fmla="*/ 4630898 w 4692130"/>
                <a:gd name="connsiteY2" fmla="*/ 112259 h 3400261"/>
                <a:gd name="connsiteX3" fmla="*/ 4580968 w 4692130"/>
                <a:gd name="connsiteY3" fmla="*/ 217403 h 3400261"/>
                <a:gd name="connsiteX4" fmla="*/ 4506788 w 4692130"/>
                <a:gd name="connsiteY4" fmla="*/ 312027 h 3400261"/>
                <a:gd name="connsiteX5" fmla="*/ 4303009 w 4692130"/>
                <a:gd name="connsiteY5" fmla="*/ 516758 h 3400261"/>
                <a:gd name="connsiteX6" fmla="*/ 2511814 w 4692130"/>
                <a:gd name="connsiteY6" fmla="*/ 2160455 h 3400261"/>
                <a:gd name="connsiteX7" fmla="*/ 2191140 w 4692130"/>
                <a:gd name="connsiteY7" fmla="*/ 2447240 h 3400261"/>
                <a:gd name="connsiteX8" fmla="*/ 2034132 w 4692130"/>
                <a:gd name="connsiteY8" fmla="*/ 2580443 h 3400261"/>
                <a:gd name="connsiteX9" fmla="*/ 1935553 w 4692130"/>
                <a:gd name="connsiteY9" fmla="*/ 2661815 h 3400261"/>
                <a:gd name="connsiteX10" fmla="*/ 1837922 w 4692130"/>
                <a:gd name="connsiteY10" fmla="*/ 2725441 h 3400261"/>
                <a:gd name="connsiteX11" fmla="*/ 1755374 w 4692130"/>
                <a:gd name="connsiteY11" fmla="*/ 2790939 h 3400261"/>
                <a:gd name="connsiteX12" fmla="*/ 1622024 w 4692130"/>
                <a:gd name="connsiteY12" fmla="*/ 2862623 h 3400261"/>
                <a:gd name="connsiteX13" fmla="*/ 1476772 w 4692130"/>
                <a:gd name="connsiteY13" fmla="*/ 2912802 h 3400261"/>
                <a:gd name="connsiteX14" fmla="*/ 1205305 w 4692130"/>
                <a:gd name="connsiteY14" fmla="*/ 2934308 h 3400261"/>
                <a:gd name="connsiteX15" fmla="*/ 1148160 w 4692130"/>
                <a:gd name="connsiteY15" fmla="*/ 2931919 h 3400261"/>
                <a:gd name="connsiteX16" fmla="*/ 1041003 w 4692130"/>
                <a:gd name="connsiteY16" fmla="*/ 2931921 h 3400261"/>
                <a:gd name="connsiteX17" fmla="*/ 819013 w 4692130"/>
                <a:gd name="connsiteY17" fmla="*/ 2934310 h 3400261"/>
                <a:gd name="connsiteX18" fmla="*/ 688578 w 4692130"/>
                <a:gd name="connsiteY18" fmla="*/ 2934308 h 3400261"/>
                <a:gd name="connsiteX19" fmla="*/ 405210 w 4692130"/>
                <a:gd name="connsiteY19" fmla="*/ 3037057 h 3400261"/>
                <a:gd name="connsiteX20" fmla="*/ 317104 w 4692130"/>
                <a:gd name="connsiteY20" fmla="*/ 3092016 h 3400261"/>
                <a:gd name="connsiteX21" fmla="*/ 202803 w 4692130"/>
                <a:gd name="connsiteY21" fmla="*/ 3182816 h 3400261"/>
                <a:gd name="connsiteX22" fmla="*/ 114698 w 4692130"/>
                <a:gd name="connsiteY22" fmla="*/ 3297512 h 3400261"/>
                <a:gd name="connsiteX23" fmla="*/ 50405 w 4692130"/>
                <a:gd name="connsiteY23" fmla="*/ 3400261 h 3400261"/>
                <a:gd name="connsiteX24" fmla="*/ 0 w 4692130"/>
                <a:gd name="connsiteY24" fmla="*/ 3296064 h 3400261"/>
                <a:gd name="connsiteX25" fmla="*/ 64692 w 4692130"/>
                <a:gd name="connsiteY25" fmla="*/ 3201933 h 3400261"/>
                <a:gd name="connsiteX26" fmla="*/ 136128 w 4692130"/>
                <a:gd name="connsiteY26" fmla="*/ 3118300 h 3400261"/>
                <a:gd name="connsiteX27" fmla="*/ 224234 w 4692130"/>
                <a:gd name="connsiteY27" fmla="*/ 3029888 h 3400261"/>
                <a:gd name="connsiteX28" fmla="*/ 283765 w 4692130"/>
                <a:gd name="connsiteY28" fmla="*/ 2986878 h 3400261"/>
                <a:gd name="connsiteX29" fmla="*/ 343296 w 4692130"/>
                <a:gd name="connsiteY29" fmla="*/ 2958204 h 3400261"/>
                <a:gd name="connsiteX30" fmla="*/ 383776 w 4692130"/>
                <a:gd name="connsiteY30" fmla="*/ 2929529 h 3400261"/>
                <a:gd name="connsiteX31" fmla="*/ 429020 w 4692130"/>
                <a:gd name="connsiteY31" fmla="*/ 2912803 h 3400261"/>
                <a:gd name="connsiteX32" fmla="*/ 481408 w 4692130"/>
                <a:gd name="connsiteY32" fmla="*/ 2891297 h 3400261"/>
                <a:gd name="connsiteX33" fmla="*/ 526650 w 4692130"/>
                <a:gd name="connsiteY33" fmla="*/ 2876959 h 3400261"/>
                <a:gd name="connsiteX34" fmla="*/ 583800 w 4692130"/>
                <a:gd name="connsiteY34" fmla="*/ 2855454 h 3400261"/>
                <a:gd name="connsiteX35" fmla="*/ 662382 w 4692130"/>
                <a:gd name="connsiteY35" fmla="*/ 2838727 h 3400261"/>
                <a:gd name="connsiteX36" fmla="*/ 736200 w 4692130"/>
                <a:gd name="connsiteY36" fmla="*/ 2831559 h 3400261"/>
                <a:gd name="connsiteX37" fmla="*/ 812400 w 4692130"/>
                <a:gd name="connsiteY37" fmla="*/ 2822001 h 3400261"/>
                <a:gd name="connsiteX38" fmla="*/ 871931 w 4692130"/>
                <a:gd name="connsiteY38" fmla="*/ 2822001 h 3400261"/>
                <a:gd name="connsiteX39" fmla="*/ 1026712 w 4692130"/>
                <a:gd name="connsiteY39" fmla="*/ 2831559 h 3400261"/>
                <a:gd name="connsiteX40" fmla="*/ 1250548 w 4692130"/>
                <a:gd name="connsiteY40" fmla="*/ 2833949 h 3400261"/>
                <a:gd name="connsiteX41" fmla="*/ 1478300 w 4692130"/>
                <a:gd name="connsiteY41" fmla="*/ 2806135 h 3400261"/>
                <a:gd name="connsiteX42" fmla="*/ 1681553 w 4692130"/>
                <a:gd name="connsiteY42" fmla="*/ 2706706 h 3400261"/>
                <a:gd name="connsiteX43" fmla="*/ 1805907 w 4692130"/>
                <a:gd name="connsiteY43" fmla="*/ 2632767 h 3400261"/>
                <a:gd name="connsiteX44" fmla="*/ 1868213 w 4692130"/>
                <a:gd name="connsiteY44" fmla="*/ 2561911 h 3400261"/>
                <a:gd name="connsiteX45" fmla="*/ 1978415 w 4692130"/>
                <a:gd name="connsiteY45" fmla="*/ 2472733 h 3400261"/>
                <a:gd name="connsiteX46" fmla="*/ 2092714 w 4692130"/>
                <a:gd name="connsiteY46" fmla="*/ 2399443 h 3400261"/>
                <a:gd name="connsiteX47" fmla="*/ 2321314 w 4692130"/>
                <a:gd name="connsiteY47" fmla="*/ 2185947 h 3400261"/>
                <a:gd name="connsiteX48" fmla="*/ 3981157 w 4692130"/>
                <a:gd name="connsiteY48" fmla="*/ 690563 h 3400261"/>
                <a:gd name="connsiteX49" fmla="*/ 4147844 w 4692130"/>
                <a:gd name="connsiteY49" fmla="*/ 530679 h 3400261"/>
                <a:gd name="connsiteX50" fmla="*/ 4291097 w 4692130"/>
                <a:gd name="connsiteY50" fmla="*/ 394607 h 3400261"/>
                <a:gd name="connsiteX51" fmla="*/ 4423767 w 4692130"/>
                <a:gd name="connsiteY51" fmla="*/ 254373 h 3400261"/>
                <a:gd name="connsiteX52" fmla="*/ 4491425 w 4692130"/>
                <a:gd name="connsiteY52" fmla="*/ 166688 h 3400261"/>
                <a:gd name="connsiteX53" fmla="*/ 4540367 w 4692130"/>
                <a:gd name="connsiteY53" fmla="*/ 81957 h 3400261"/>
                <a:gd name="connsiteX54" fmla="*/ 4583273 w 4692130"/>
                <a:gd name="connsiteY54" fmla="*/ 0 h 3400261"/>
                <a:gd name="connsiteX0" fmla="*/ 4583273 w 4692130"/>
                <a:gd name="connsiteY0" fmla="*/ 0 h 3400261"/>
                <a:gd name="connsiteX1" fmla="*/ 4692130 w 4692130"/>
                <a:gd name="connsiteY1" fmla="*/ 0 h 3400261"/>
                <a:gd name="connsiteX2" fmla="*/ 4630898 w 4692130"/>
                <a:gd name="connsiteY2" fmla="*/ 112259 h 3400261"/>
                <a:gd name="connsiteX3" fmla="*/ 4580968 w 4692130"/>
                <a:gd name="connsiteY3" fmla="*/ 217403 h 3400261"/>
                <a:gd name="connsiteX4" fmla="*/ 4506788 w 4692130"/>
                <a:gd name="connsiteY4" fmla="*/ 312027 h 3400261"/>
                <a:gd name="connsiteX5" fmla="*/ 4303009 w 4692130"/>
                <a:gd name="connsiteY5" fmla="*/ 516758 h 3400261"/>
                <a:gd name="connsiteX6" fmla="*/ 2511814 w 4692130"/>
                <a:gd name="connsiteY6" fmla="*/ 2160455 h 3400261"/>
                <a:gd name="connsiteX7" fmla="*/ 2191140 w 4692130"/>
                <a:gd name="connsiteY7" fmla="*/ 2447240 h 3400261"/>
                <a:gd name="connsiteX8" fmla="*/ 2034132 w 4692130"/>
                <a:gd name="connsiteY8" fmla="*/ 2580443 h 3400261"/>
                <a:gd name="connsiteX9" fmla="*/ 1935553 w 4692130"/>
                <a:gd name="connsiteY9" fmla="*/ 2661815 h 3400261"/>
                <a:gd name="connsiteX10" fmla="*/ 1837922 w 4692130"/>
                <a:gd name="connsiteY10" fmla="*/ 2725441 h 3400261"/>
                <a:gd name="connsiteX11" fmla="*/ 1755374 w 4692130"/>
                <a:gd name="connsiteY11" fmla="*/ 2790939 h 3400261"/>
                <a:gd name="connsiteX12" fmla="*/ 1622024 w 4692130"/>
                <a:gd name="connsiteY12" fmla="*/ 2862623 h 3400261"/>
                <a:gd name="connsiteX13" fmla="*/ 1476772 w 4692130"/>
                <a:gd name="connsiteY13" fmla="*/ 2912802 h 3400261"/>
                <a:gd name="connsiteX14" fmla="*/ 1205305 w 4692130"/>
                <a:gd name="connsiteY14" fmla="*/ 2934308 h 3400261"/>
                <a:gd name="connsiteX15" fmla="*/ 1148160 w 4692130"/>
                <a:gd name="connsiteY15" fmla="*/ 2931919 h 3400261"/>
                <a:gd name="connsiteX16" fmla="*/ 1041003 w 4692130"/>
                <a:gd name="connsiteY16" fmla="*/ 2931921 h 3400261"/>
                <a:gd name="connsiteX17" fmla="*/ 819013 w 4692130"/>
                <a:gd name="connsiteY17" fmla="*/ 2934310 h 3400261"/>
                <a:gd name="connsiteX18" fmla="*/ 688578 w 4692130"/>
                <a:gd name="connsiteY18" fmla="*/ 2934308 h 3400261"/>
                <a:gd name="connsiteX19" fmla="*/ 405210 w 4692130"/>
                <a:gd name="connsiteY19" fmla="*/ 3037057 h 3400261"/>
                <a:gd name="connsiteX20" fmla="*/ 317104 w 4692130"/>
                <a:gd name="connsiteY20" fmla="*/ 3092016 h 3400261"/>
                <a:gd name="connsiteX21" fmla="*/ 202803 w 4692130"/>
                <a:gd name="connsiteY21" fmla="*/ 3182816 h 3400261"/>
                <a:gd name="connsiteX22" fmla="*/ 114698 w 4692130"/>
                <a:gd name="connsiteY22" fmla="*/ 3297512 h 3400261"/>
                <a:gd name="connsiteX23" fmla="*/ 57548 w 4692130"/>
                <a:gd name="connsiteY23" fmla="*/ 3388314 h 3400261"/>
                <a:gd name="connsiteX24" fmla="*/ 50405 w 4692130"/>
                <a:gd name="connsiteY24" fmla="*/ 3400261 h 3400261"/>
                <a:gd name="connsiteX25" fmla="*/ 0 w 4692130"/>
                <a:gd name="connsiteY25" fmla="*/ 3296064 h 3400261"/>
                <a:gd name="connsiteX26" fmla="*/ 64692 w 4692130"/>
                <a:gd name="connsiteY26" fmla="*/ 3201933 h 3400261"/>
                <a:gd name="connsiteX27" fmla="*/ 136128 w 4692130"/>
                <a:gd name="connsiteY27" fmla="*/ 3118300 h 3400261"/>
                <a:gd name="connsiteX28" fmla="*/ 224234 w 4692130"/>
                <a:gd name="connsiteY28" fmla="*/ 3029888 h 3400261"/>
                <a:gd name="connsiteX29" fmla="*/ 283765 w 4692130"/>
                <a:gd name="connsiteY29" fmla="*/ 2986878 h 3400261"/>
                <a:gd name="connsiteX30" fmla="*/ 343296 w 4692130"/>
                <a:gd name="connsiteY30" fmla="*/ 2958204 h 3400261"/>
                <a:gd name="connsiteX31" fmla="*/ 383776 w 4692130"/>
                <a:gd name="connsiteY31" fmla="*/ 2929529 h 3400261"/>
                <a:gd name="connsiteX32" fmla="*/ 429020 w 4692130"/>
                <a:gd name="connsiteY32" fmla="*/ 2912803 h 3400261"/>
                <a:gd name="connsiteX33" fmla="*/ 481408 w 4692130"/>
                <a:gd name="connsiteY33" fmla="*/ 2891297 h 3400261"/>
                <a:gd name="connsiteX34" fmla="*/ 526650 w 4692130"/>
                <a:gd name="connsiteY34" fmla="*/ 2876959 h 3400261"/>
                <a:gd name="connsiteX35" fmla="*/ 583800 w 4692130"/>
                <a:gd name="connsiteY35" fmla="*/ 2855454 h 3400261"/>
                <a:gd name="connsiteX36" fmla="*/ 662382 w 4692130"/>
                <a:gd name="connsiteY36" fmla="*/ 2838727 h 3400261"/>
                <a:gd name="connsiteX37" fmla="*/ 736200 w 4692130"/>
                <a:gd name="connsiteY37" fmla="*/ 2831559 h 3400261"/>
                <a:gd name="connsiteX38" fmla="*/ 812400 w 4692130"/>
                <a:gd name="connsiteY38" fmla="*/ 2822001 h 3400261"/>
                <a:gd name="connsiteX39" fmla="*/ 871931 w 4692130"/>
                <a:gd name="connsiteY39" fmla="*/ 2822001 h 3400261"/>
                <a:gd name="connsiteX40" fmla="*/ 1026712 w 4692130"/>
                <a:gd name="connsiteY40" fmla="*/ 2831559 h 3400261"/>
                <a:gd name="connsiteX41" fmla="*/ 1250548 w 4692130"/>
                <a:gd name="connsiteY41" fmla="*/ 2833949 h 3400261"/>
                <a:gd name="connsiteX42" fmla="*/ 1478300 w 4692130"/>
                <a:gd name="connsiteY42" fmla="*/ 2806135 h 3400261"/>
                <a:gd name="connsiteX43" fmla="*/ 1681553 w 4692130"/>
                <a:gd name="connsiteY43" fmla="*/ 2706706 h 3400261"/>
                <a:gd name="connsiteX44" fmla="*/ 1805907 w 4692130"/>
                <a:gd name="connsiteY44" fmla="*/ 2632767 h 3400261"/>
                <a:gd name="connsiteX45" fmla="*/ 1868213 w 4692130"/>
                <a:gd name="connsiteY45" fmla="*/ 2561911 h 3400261"/>
                <a:gd name="connsiteX46" fmla="*/ 1978415 w 4692130"/>
                <a:gd name="connsiteY46" fmla="*/ 2472733 h 3400261"/>
                <a:gd name="connsiteX47" fmla="*/ 2092714 w 4692130"/>
                <a:gd name="connsiteY47" fmla="*/ 2399443 h 3400261"/>
                <a:gd name="connsiteX48" fmla="*/ 2321314 w 4692130"/>
                <a:gd name="connsiteY48" fmla="*/ 2185947 h 3400261"/>
                <a:gd name="connsiteX49" fmla="*/ 3981157 w 4692130"/>
                <a:gd name="connsiteY49" fmla="*/ 690563 h 3400261"/>
                <a:gd name="connsiteX50" fmla="*/ 4147844 w 4692130"/>
                <a:gd name="connsiteY50" fmla="*/ 530679 h 3400261"/>
                <a:gd name="connsiteX51" fmla="*/ 4291097 w 4692130"/>
                <a:gd name="connsiteY51" fmla="*/ 394607 h 3400261"/>
                <a:gd name="connsiteX52" fmla="*/ 4423767 w 4692130"/>
                <a:gd name="connsiteY52" fmla="*/ 254373 h 3400261"/>
                <a:gd name="connsiteX53" fmla="*/ 4491425 w 4692130"/>
                <a:gd name="connsiteY53" fmla="*/ 166688 h 3400261"/>
                <a:gd name="connsiteX54" fmla="*/ 4540367 w 4692130"/>
                <a:gd name="connsiteY54" fmla="*/ 81957 h 3400261"/>
                <a:gd name="connsiteX55" fmla="*/ 4583273 w 4692130"/>
                <a:gd name="connsiteY55" fmla="*/ 0 h 3400261"/>
                <a:gd name="connsiteX0" fmla="*/ 4583273 w 4692130"/>
                <a:gd name="connsiteY0" fmla="*/ 0 h 3400261"/>
                <a:gd name="connsiteX1" fmla="*/ 4692130 w 4692130"/>
                <a:gd name="connsiteY1" fmla="*/ 0 h 3400261"/>
                <a:gd name="connsiteX2" fmla="*/ 4630898 w 4692130"/>
                <a:gd name="connsiteY2" fmla="*/ 112259 h 3400261"/>
                <a:gd name="connsiteX3" fmla="*/ 4580968 w 4692130"/>
                <a:gd name="connsiteY3" fmla="*/ 217403 h 3400261"/>
                <a:gd name="connsiteX4" fmla="*/ 4506788 w 4692130"/>
                <a:gd name="connsiteY4" fmla="*/ 312027 h 3400261"/>
                <a:gd name="connsiteX5" fmla="*/ 4303009 w 4692130"/>
                <a:gd name="connsiteY5" fmla="*/ 516758 h 3400261"/>
                <a:gd name="connsiteX6" fmla="*/ 2511814 w 4692130"/>
                <a:gd name="connsiteY6" fmla="*/ 2160455 h 3400261"/>
                <a:gd name="connsiteX7" fmla="*/ 2191140 w 4692130"/>
                <a:gd name="connsiteY7" fmla="*/ 2447240 h 3400261"/>
                <a:gd name="connsiteX8" fmla="*/ 2034132 w 4692130"/>
                <a:gd name="connsiteY8" fmla="*/ 2580443 h 3400261"/>
                <a:gd name="connsiteX9" fmla="*/ 1935553 w 4692130"/>
                <a:gd name="connsiteY9" fmla="*/ 2661815 h 3400261"/>
                <a:gd name="connsiteX10" fmla="*/ 1837922 w 4692130"/>
                <a:gd name="connsiteY10" fmla="*/ 2725441 h 3400261"/>
                <a:gd name="connsiteX11" fmla="*/ 1755374 w 4692130"/>
                <a:gd name="connsiteY11" fmla="*/ 2790939 h 3400261"/>
                <a:gd name="connsiteX12" fmla="*/ 1622024 w 4692130"/>
                <a:gd name="connsiteY12" fmla="*/ 2862623 h 3400261"/>
                <a:gd name="connsiteX13" fmla="*/ 1476772 w 4692130"/>
                <a:gd name="connsiteY13" fmla="*/ 2912802 h 3400261"/>
                <a:gd name="connsiteX14" fmla="*/ 1205305 w 4692130"/>
                <a:gd name="connsiteY14" fmla="*/ 2934308 h 3400261"/>
                <a:gd name="connsiteX15" fmla="*/ 1148160 w 4692130"/>
                <a:gd name="connsiteY15" fmla="*/ 2931919 h 3400261"/>
                <a:gd name="connsiteX16" fmla="*/ 1041003 w 4692130"/>
                <a:gd name="connsiteY16" fmla="*/ 2931921 h 3400261"/>
                <a:gd name="connsiteX17" fmla="*/ 819013 w 4692130"/>
                <a:gd name="connsiteY17" fmla="*/ 2934310 h 3400261"/>
                <a:gd name="connsiteX18" fmla="*/ 688578 w 4692130"/>
                <a:gd name="connsiteY18" fmla="*/ 2934308 h 3400261"/>
                <a:gd name="connsiteX19" fmla="*/ 405210 w 4692130"/>
                <a:gd name="connsiteY19" fmla="*/ 3037057 h 3400261"/>
                <a:gd name="connsiteX20" fmla="*/ 317104 w 4692130"/>
                <a:gd name="connsiteY20" fmla="*/ 3092016 h 3400261"/>
                <a:gd name="connsiteX21" fmla="*/ 202803 w 4692130"/>
                <a:gd name="connsiteY21" fmla="*/ 3182816 h 3400261"/>
                <a:gd name="connsiteX22" fmla="*/ 114698 w 4692130"/>
                <a:gd name="connsiteY22" fmla="*/ 3297512 h 3400261"/>
                <a:gd name="connsiteX23" fmla="*/ 57548 w 4692130"/>
                <a:gd name="connsiteY23" fmla="*/ 3388314 h 3400261"/>
                <a:gd name="connsiteX24" fmla="*/ 50405 w 4692130"/>
                <a:gd name="connsiteY24" fmla="*/ 3400261 h 3400261"/>
                <a:gd name="connsiteX25" fmla="*/ 48023 w 4692130"/>
                <a:gd name="connsiteY25" fmla="*/ 3400261 h 3400261"/>
                <a:gd name="connsiteX26" fmla="*/ 0 w 4692130"/>
                <a:gd name="connsiteY26" fmla="*/ 3296064 h 3400261"/>
                <a:gd name="connsiteX27" fmla="*/ 64692 w 4692130"/>
                <a:gd name="connsiteY27" fmla="*/ 3201933 h 3400261"/>
                <a:gd name="connsiteX28" fmla="*/ 136128 w 4692130"/>
                <a:gd name="connsiteY28" fmla="*/ 3118300 h 3400261"/>
                <a:gd name="connsiteX29" fmla="*/ 224234 w 4692130"/>
                <a:gd name="connsiteY29" fmla="*/ 3029888 h 3400261"/>
                <a:gd name="connsiteX30" fmla="*/ 283765 w 4692130"/>
                <a:gd name="connsiteY30" fmla="*/ 2986878 h 3400261"/>
                <a:gd name="connsiteX31" fmla="*/ 343296 w 4692130"/>
                <a:gd name="connsiteY31" fmla="*/ 2958204 h 3400261"/>
                <a:gd name="connsiteX32" fmla="*/ 383776 w 4692130"/>
                <a:gd name="connsiteY32" fmla="*/ 2929529 h 3400261"/>
                <a:gd name="connsiteX33" fmla="*/ 429020 w 4692130"/>
                <a:gd name="connsiteY33" fmla="*/ 2912803 h 3400261"/>
                <a:gd name="connsiteX34" fmla="*/ 481408 w 4692130"/>
                <a:gd name="connsiteY34" fmla="*/ 2891297 h 3400261"/>
                <a:gd name="connsiteX35" fmla="*/ 526650 w 4692130"/>
                <a:gd name="connsiteY35" fmla="*/ 2876959 h 3400261"/>
                <a:gd name="connsiteX36" fmla="*/ 583800 w 4692130"/>
                <a:gd name="connsiteY36" fmla="*/ 2855454 h 3400261"/>
                <a:gd name="connsiteX37" fmla="*/ 662382 w 4692130"/>
                <a:gd name="connsiteY37" fmla="*/ 2838727 h 3400261"/>
                <a:gd name="connsiteX38" fmla="*/ 736200 w 4692130"/>
                <a:gd name="connsiteY38" fmla="*/ 2831559 h 3400261"/>
                <a:gd name="connsiteX39" fmla="*/ 812400 w 4692130"/>
                <a:gd name="connsiteY39" fmla="*/ 2822001 h 3400261"/>
                <a:gd name="connsiteX40" fmla="*/ 871931 w 4692130"/>
                <a:gd name="connsiteY40" fmla="*/ 2822001 h 3400261"/>
                <a:gd name="connsiteX41" fmla="*/ 1026712 w 4692130"/>
                <a:gd name="connsiteY41" fmla="*/ 2831559 h 3400261"/>
                <a:gd name="connsiteX42" fmla="*/ 1250548 w 4692130"/>
                <a:gd name="connsiteY42" fmla="*/ 2833949 h 3400261"/>
                <a:gd name="connsiteX43" fmla="*/ 1478300 w 4692130"/>
                <a:gd name="connsiteY43" fmla="*/ 2806135 h 3400261"/>
                <a:gd name="connsiteX44" fmla="*/ 1681553 w 4692130"/>
                <a:gd name="connsiteY44" fmla="*/ 2706706 h 3400261"/>
                <a:gd name="connsiteX45" fmla="*/ 1805907 w 4692130"/>
                <a:gd name="connsiteY45" fmla="*/ 2632767 h 3400261"/>
                <a:gd name="connsiteX46" fmla="*/ 1868213 w 4692130"/>
                <a:gd name="connsiteY46" fmla="*/ 2561911 h 3400261"/>
                <a:gd name="connsiteX47" fmla="*/ 1978415 w 4692130"/>
                <a:gd name="connsiteY47" fmla="*/ 2472733 h 3400261"/>
                <a:gd name="connsiteX48" fmla="*/ 2092714 w 4692130"/>
                <a:gd name="connsiteY48" fmla="*/ 2399443 h 3400261"/>
                <a:gd name="connsiteX49" fmla="*/ 2321314 w 4692130"/>
                <a:gd name="connsiteY49" fmla="*/ 2185947 h 3400261"/>
                <a:gd name="connsiteX50" fmla="*/ 3981157 w 4692130"/>
                <a:gd name="connsiteY50" fmla="*/ 690563 h 3400261"/>
                <a:gd name="connsiteX51" fmla="*/ 4147844 w 4692130"/>
                <a:gd name="connsiteY51" fmla="*/ 530679 h 3400261"/>
                <a:gd name="connsiteX52" fmla="*/ 4291097 w 4692130"/>
                <a:gd name="connsiteY52" fmla="*/ 394607 h 3400261"/>
                <a:gd name="connsiteX53" fmla="*/ 4423767 w 4692130"/>
                <a:gd name="connsiteY53" fmla="*/ 254373 h 3400261"/>
                <a:gd name="connsiteX54" fmla="*/ 4491425 w 4692130"/>
                <a:gd name="connsiteY54" fmla="*/ 166688 h 3400261"/>
                <a:gd name="connsiteX55" fmla="*/ 4540367 w 4692130"/>
                <a:gd name="connsiteY55" fmla="*/ 81957 h 3400261"/>
                <a:gd name="connsiteX56" fmla="*/ 4583273 w 4692130"/>
                <a:gd name="connsiteY56" fmla="*/ 0 h 3400261"/>
                <a:gd name="connsiteX0" fmla="*/ 4583273 w 4692130"/>
                <a:gd name="connsiteY0" fmla="*/ 0 h 3400261"/>
                <a:gd name="connsiteX1" fmla="*/ 4692130 w 4692130"/>
                <a:gd name="connsiteY1" fmla="*/ 0 h 3400261"/>
                <a:gd name="connsiteX2" fmla="*/ 4630898 w 4692130"/>
                <a:gd name="connsiteY2" fmla="*/ 112259 h 3400261"/>
                <a:gd name="connsiteX3" fmla="*/ 4580968 w 4692130"/>
                <a:gd name="connsiteY3" fmla="*/ 217403 h 3400261"/>
                <a:gd name="connsiteX4" fmla="*/ 4506788 w 4692130"/>
                <a:gd name="connsiteY4" fmla="*/ 312027 h 3400261"/>
                <a:gd name="connsiteX5" fmla="*/ 4303009 w 4692130"/>
                <a:gd name="connsiteY5" fmla="*/ 516758 h 3400261"/>
                <a:gd name="connsiteX6" fmla="*/ 2511814 w 4692130"/>
                <a:gd name="connsiteY6" fmla="*/ 2160455 h 3400261"/>
                <a:gd name="connsiteX7" fmla="*/ 2191140 w 4692130"/>
                <a:gd name="connsiteY7" fmla="*/ 2447240 h 3400261"/>
                <a:gd name="connsiteX8" fmla="*/ 2034132 w 4692130"/>
                <a:gd name="connsiteY8" fmla="*/ 2580443 h 3400261"/>
                <a:gd name="connsiteX9" fmla="*/ 1935553 w 4692130"/>
                <a:gd name="connsiteY9" fmla="*/ 2661815 h 3400261"/>
                <a:gd name="connsiteX10" fmla="*/ 1837922 w 4692130"/>
                <a:gd name="connsiteY10" fmla="*/ 2725441 h 3400261"/>
                <a:gd name="connsiteX11" fmla="*/ 1755374 w 4692130"/>
                <a:gd name="connsiteY11" fmla="*/ 2790939 h 3400261"/>
                <a:gd name="connsiteX12" fmla="*/ 1622024 w 4692130"/>
                <a:gd name="connsiteY12" fmla="*/ 2862623 h 3400261"/>
                <a:gd name="connsiteX13" fmla="*/ 1476772 w 4692130"/>
                <a:gd name="connsiteY13" fmla="*/ 2912802 h 3400261"/>
                <a:gd name="connsiteX14" fmla="*/ 1205305 w 4692130"/>
                <a:gd name="connsiteY14" fmla="*/ 2934308 h 3400261"/>
                <a:gd name="connsiteX15" fmla="*/ 1148160 w 4692130"/>
                <a:gd name="connsiteY15" fmla="*/ 2931919 h 3400261"/>
                <a:gd name="connsiteX16" fmla="*/ 1041003 w 4692130"/>
                <a:gd name="connsiteY16" fmla="*/ 2931921 h 3400261"/>
                <a:gd name="connsiteX17" fmla="*/ 819013 w 4692130"/>
                <a:gd name="connsiteY17" fmla="*/ 2934310 h 3400261"/>
                <a:gd name="connsiteX18" fmla="*/ 688578 w 4692130"/>
                <a:gd name="connsiteY18" fmla="*/ 2934308 h 3400261"/>
                <a:gd name="connsiteX19" fmla="*/ 405210 w 4692130"/>
                <a:gd name="connsiteY19" fmla="*/ 3037057 h 3400261"/>
                <a:gd name="connsiteX20" fmla="*/ 317104 w 4692130"/>
                <a:gd name="connsiteY20" fmla="*/ 3092016 h 3400261"/>
                <a:gd name="connsiteX21" fmla="*/ 202803 w 4692130"/>
                <a:gd name="connsiteY21" fmla="*/ 3182816 h 3400261"/>
                <a:gd name="connsiteX22" fmla="*/ 114698 w 4692130"/>
                <a:gd name="connsiteY22" fmla="*/ 3297512 h 3400261"/>
                <a:gd name="connsiteX23" fmla="*/ 57548 w 4692130"/>
                <a:gd name="connsiteY23" fmla="*/ 3388314 h 3400261"/>
                <a:gd name="connsiteX24" fmla="*/ 50405 w 4692130"/>
                <a:gd name="connsiteY24" fmla="*/ 3400261 h 3400261"/>
                <a:gd name="connsiteX25" fmla="*/ 93266 w 4692130"/>
                <a:gd name="connsiteY25" fmla="*/ 3400261 h 3400261"/>
                <a:gd name="connsiteX26" fmla="*/ 0 w 4692130"/>
                <a:gd name="connsiteY26" fmla="*/ 3296064 h 3400261"/>
                <a:gd name="connsiteX27" fmla="*/ 64692 w 4692130"/>
                <a:gd name="connsiteY27" fmla="*/ 3201933 h 3400261"/>
                <a:gd name="connsiteX28" fmla="*/ 136128 w 4692130"/>
                <a:gd name="connsiteY28" fmla="*/ 3118300 h 3400261"/>
                <a:gd name="connsiteX29" fmla="*/ 224234 w 4692130"/>
                <a:gd name="connsiteY29" fmla="*/ 3029888 h 3400261"/>
                <a:gd name="connsiteX30" fmla="*/ 283765 w 4692130"/>
                <a:gd name="connsiteY30" fmla="*/ 2986878 h 3400261"/>
                <a:gd name="connsiteX31" fmla="*/ 343296 w 4692130"/>
                <a:gd name="connsiteY31" fmla="*/ 2958204 h 3400261"/>
                <a:gd name="connsiteX32" fmla="*/ 383776 w 4692130"/>
                <a:gd name="connsiteY32" fmla="*/ 2929529 h 3400261"/>
                <a:gd name="connsiteX33" fmla="*/ 429020 w 4692130"/>
                <a:gd name="connsiteY33" fmla="*/ 2912803 h 3400261"/>
                <a:gd name="connsiteX34" fmla="*/ 481408 w 4692130"/>
                <a:gd name="connsiteY34" fmla="*/ 2891297 h 3400261"/>
                <a:gd name="connsiteX35" fmla="*/ 526650 w 4692130"/>
                <a:gd name="connsiteY35" fmla="*/ 2876959 h 3400261"/>
                <a:gd name="connsiteX36" fmla="*/ 583800 w 4692130"/>
                <a:gd name="connsiteY36" fmla="*/ 2855454 h 3400261"/>
                <a:gd name="connsiteX37" fmla="*/ 662382 w 4692130"/>
                <a:gd name="connsiteY37" fmla="*/ 2838727 h 3400261"/>
                <a:gd name="connsiteX38" fmla="*/ 736200 w 4692130"/>
                <a:gd name="connsiteY38" fmla="*/ 2831559 h 3400261"/>
                <a:gd name="connsiteX39" fmla="*/ 812400 w 4692130"/>
                <a:gd name="connsiteY39" fmla="*/ 2822001 h 3400261"/>
                <a:gd name="connsiteX40" fmla="*/ 871931 w 4692130"/>
                <a:gd name="connsiteY40" fmla="*/ 2822001 h 3400261"/>
                <a:gd name="connsiteX41" fmla="*/ 1026712 w 4692130"/>
                <a:gd name="connsiteY41" fmla="*/ 2831559 h 3400261"/>
                <a:gd name="connsiteX42" fmla="*/ 1250548 w 4692130"/>
                <a:gd name="connsiteY42" fmla="*/ 2833949 h 3400261"/>
                <a:gd name="connsiteX43" fmla="*/ 1478300 w 4692130"/>
                <a:gd name="connsiteY43" fmla="*/ 2806135 h 3400261"/>
                <a:gd name="connsiteX44" fmla="*/ 1681553 w 4692130"/>
                <a:gd name="connsiteY44" fmla="*/ 2706706 h 3400261"/>
                <a:gd name="connsiteX45" fmla="*/ 1805907 w 4692130"/>
                <a:gd name="connsiteY45" fmla="*/ 2632767 h 3400261"/>
                <a:gd name="connsiteX46" fmla="*/ 1868213 w 4692130"/>
                <a:gd name="connsiteY46" fmla="*/ 2561911 h 3400261"/>
                <a:gd name="connsiteX47" fmla="*/ 1978415 w 4692130"/>
                <a:gd name="connsiteY47" fmla="*/ 2472733 h 3400261"/>
                <a:gd name="connsiteX48" fmla="*/ 2092714 w 4692130"/>
                <a:gd name="connsiteY48" fmla="*/ 2399443 h 3400261"/>
                <a:gd name="connsiteX49" fmla="*/ 2321314 w 4692130"/>
                <a:gd name="connsiteY49" fmla="*/ 2185947 h 3400261"/>
                <a:gd name="connsiteX50" fmla="*/ 3981157 w 4692130"/>
                <a:gd name="connsiteY50" fmla="*/ 690563 h 3400261"/>
                <a:gd name="connsiteX51" fmla="*/ 4147844 w 4692130"/>
                <a:gd name="connsiteY51" fmla="*/ 530679 h 3400261"/>
                <a:gd name="connsiteX52" fmla="*/ 4291097 w 4692130"/>
                <a:gd name="connsiteY52" fmla="*/ 394607 h 3400261"/>
                <a:gd name="connsiteX53" fmla="*/ 4423767 w 4692130"/>
                <a:gd name="connsiteY53" fmla="*/ 254373 h 3400261"/>
                <a:gd name="connsiteX54" fmla="*/ 4491425 w 4692130"/>
                <a:gd name="connsiteY54" fmla="*/ 166688 h 3400261"/>
                <a:gd name="connsiteX55" fmla="*/ 4540367 w 4692130"/>
                <a:gd name="connsiteY55" fmla="*/ 81957 h 3400261"/>
                <a:gd name="connsiteX56" fmla="*/ 4583273 w 4692130"/>
                <a:gd name="connsiteY56" fmla="*/ 0 h 3400261"/>
                <a:gd name="connsiteX0" fmla="*/ 4635264 w 4744121"/>
                <a:gd name="connsiteY0" fmla="*/ 0 h 3400261"/>
                <a:gd name="connsiteX1" fmla="*/ 4744121 w 4744121"/>
                <a:gd name="connsiteY1" fmla="*/ 0 h 3400261"/>
                <a:gd name="connsiteX2" fmla="*/ 4682889 w 4744121"/>
                <a:gd name="connsiteY2" fmla="*/ 112259 h 3400261"/>
                <a:gd name="connsiteX3" fmla="*/ 4632959 w 4744121"/>
                <a:gd name="connsiteY3" fmla="*/ 217403 h 3400261"/>
                <a:gd name="connsiteX4" fmla="*/ 4558779 w 4744121"/>
                <a:gd name="connsiteY4" fmla="*/ 312027 h 3400261"/>
                <a:gd name="connsiteX5" fmla="*/ 4355000 w 4744121"/>
                <a:gd name="connsiteY5" fmla="*/ 516758 h 3400261"/>
                <a:gd name="connsiteX6" fmla="*/ 2563805 w 4744121"/>
                <a:gd name="connsiteY6" fmla="*/ 2160455 h 3400261"/>
                <a:gd name="connsiteX7" fmla="*/ 2243131 w 4744121"/>
                <a:gd name="connsiteY7" fmla="*/ 2447240 h 3400261"/>
                <a:gd name="connsiteX8" fmla="*/ 2086123 w 4744121"/>
                <a:gd name="connsiteY8" fmla="*/ 2580443 h 3400261"/>
                <a:gd name="connsiteX9" fmla="*/ 1987544 w 4744121"/>
                <a:gd name="connsiteY9" fmla="*/ 2661815 h 3400261"/>
                <a:gd name="connsiteX10" fmla="*/ 1889913 w 4744121"/>
                <a:gd name="connsiteY10" fmla="*/ 2725441 h 3400261"/>
                <a:gd name="connsiteX11" fmla="*/ 1807365 w 4744121"/>
                <a:gd name="connsiteY11" fmla="*/ 2790939 h 3400261"/>
                <a:gd name="connsiteX12" fmla="*/ 1674015 w 4744121"/>
                <a:gd name="connsiteY12" fmla="*/ 2862623 h 3400261"/>
                <a:gd name="connsiteX13" fmla="*/ 1528763 w 4744121"/>
                <a:gd name="connsiteY13" fmla="*/ 2912802 h 3400261"/>
                <a:gd name="connsiteX14" fmla="*/ 1257296 w 4744121"/>
                <a:gd name="connsiteY14" fmla="*/ 2934308 h 3400261"/>
                <a:gd name="connsiteX15" fmla="*/ 1200151 w 4744121"/>
                <a:gd name="connsiteY15" fmla="*/ 2931919 h 3400261"/>
                <a:gd name="connsiteX16" fmla="*/ 1092994 w 4744121"/>
                <a:gd name="connsiteY16" fmla="*/ 2931921 h 3400261"/>
                <a:gd name="connsiteX17" fmla="*/ 871004 w 4744121"/>
                <a:gd name="connsiteY17" fmla="*/ 2934310 h 3400261"/>
                <a:gd name="connsiteX18" fmla="*/ 740569 w 4744121"/>
                <a:gd name="connsiteY18" fmla="*/ 2934308 h 3400261"/>
                <a:gd name="connsiteX19" fmla="*/ 457201 w 4744121"/>
                <a:gd name="connsiteY19" fmla="*/ 3037057 h 3400261"/>
                <a:gd name="connsiteX20" fmla="*/ 369095 w 4744121"/>
                <a:gd name="connsiteY20" fmla="*/ 3092016 h 3400261"/>
                <a:gd name="connsiteX21" fmla="*/ 254794 w 4744121"/>
                <a:gd name="connsiteY21" fmla="*/ 3182816 h 3400261"/>
                <a:gd name="connsiteX22" fmla="*/ 166689 w 4744121"/>
                <a:gd name="connsiteY22" fmla="*/ 3297512 h 3400261"/>
                <a:gd name="connsiteX23" fmla="*/ 109539 w 4744121"/>
                <a:gd name="connsiteY23" fmla="*/ 3388314 h 3400261"/>
                <a:gd name="connsiteX24" fmla="*/ 102396 w 4744121"/>
                <a:gd name="connsiteY24" fmla="*/ 3400261 h 3400261"/>
                <a:gd name="connsiteX25" fmla="*/ 0 w 4744121"/>
                <a:gd name="connsiteY25" fmla="*/ 3362029 h 3400261"/>
                <a:gd name="connsiteX26" fmla="*/ 51991 w 4744121"/>
                <a:gd name="connsiteY26" fmla="*/ 3296064 h 3400261"/>
                <a:gd name="connsiteX27" fmla="*/ 116683 w 4744121"/>
                <a:gd name="connsiteY27" fmla="*/ 3201933 h 3400261"/>
                <a:gd name="connsiteX28" fmla="*/ 188119 w 4744121"/>
                <a:gd name="connsiteY28" fmla="*/ 3118300 h 3400261"/>
                <a:gd name="connsiteX29" fmla="*/ 276225 w 4744121"/>
                <a:gd name="connsiteY29" fmla="*/ 3029888 h 3400261"/>
                <a:gd name="connsiteX30" fmla="*/ 335756 w 4744121"/>
                <a:gd name="connsiteY30" fmla="*/ 2986878 h 3400261"/>
                <a:gd name="connsiteX31" fmla="*/ 395287 w 4744121"/>
                <a:gd name="connsiteY31" fmla="*/ 2958204 h 3400261"/>
                <a:gd name="connsiteX32" fmla="*/ 435767 w 4744121"/>
                <a:gd name="connsiteY32" fmla="*/ 2929529 h 3400261"/>
                <a:gd name="connsiteX33" fmla="*/ 481011 w 4744121"/>
                <a:gd name="connsiteY33" fmla="*/ 2912803 h 3400261"/>
                <a:gd name="connsiteX34" fmla="*/ 533399 w 4744121"/>
                <a:gd name="connsiteY34" fmla="*/ 2891297 h 3400261"/>
                <a:gd name="connsiteX35" fmla="*/ 578641 w 4744121"/>
                <a:gd name="connsiteY35" fmla="*/ 2876959 h 3400261"/>
                <a:gd name="connsiteX36" fmla="*/ 635791 w 4744121"/>
                <a:gd name="connsiteY36" fmla="*/ 2855454 h 3400261"/>
                <a:gd name="connsiteX37" fmla="*/ 714373 w 4744121"/>
                <a:gd name="connsiteY37" fmla="*/ 2838727 h 3400261"/>
                <a:gd name="connsiteX38" fmla="*/ 788191 w 4744121"/>
                <a:gd name="connsiteY38" fmla="*/ 2831559 h 3400261"/>
                <a:gd name="connsiteX39" fmla="*/ 864391 w 4744121"/>
                <a:gd name="connsiteY39" fmla="*/ 2822001 h 3400261"/>
                <a:gd name="connsiteX40" fmla="*/ 923922 w 4744121"/>
                <a:gd name="connsiteY40" fmla="*/ 2822001 h 3400261"/>
                <a:gd name="connsiteX41" fmla="*/ 1078703 w 4744121"/>
                <a:gd name="connsiteY41" fmla="*/ 2831559 h 3400261"/>
                <a:gd name="connsiteX42" fmla="*/ 1302539 w 4744121"/>
                <a:gd name="connsiteY42" fmla="*/ 2833949 h 3400261"/>
                <a:gd name="connsiteX43" fmla="*/ 1530291 w 4744121"/>
                <a:gd name="connsiteY43" fmla="*/ 2806135 h 3400261"/>
                <a:gd name="connsiteX44" fmla="*/ 1733544 w 4744121"/>
                <a:gd name="connsiteY44" fmla="*/ 2706706 h 3400261"/>
                <a:gd name="connsiteX45" fmla="*/ 1857898 w 4744121"/>
                <a:gd name="connsiteY45" fmla="*/ 2632767 h 3400261"/>
                <a:gd name="connsiteX46" fmla="*/ 1920204 w 4744121"/>
                <a:gd name="connsiteY46" fmla="*/ 2561911 h 3400261"/>
                <a:gd name="connsiteX47" fmla="*/ 2030406 w 4744121"/>
                <a:gd name="connsiteY47" fmla="*/ 2472733 h 3400261"/>
                <a:gd name="connsiteX48" fmla="*/ 2144705 w 4744121"/>
                <a:gd name="connsiteY48" fmla="*/ 2399443 h 3400261"/>
                <a:gd name="connsiteX49" fmla="*/ 2373305 w 4744121"/>
                <a:gd name="connsiteY49" fmla="*/ 2185947 h 3400261"/>
                <a:gd name="connsiteX50" fmla="*/ 4033148 w 4744121"/>
                <a:gd name="connsiteY50" fmla="*/ 690563 h 3400261"/>
                <a:gd name="connsiteX51" fmla="*/ 4199835 w 4744121"/>
                <a:gd name="connsiteY51" fmla="*/ 530679 h 3400261"/>
                <a:gd name="connsiteX52" fmla="*/ 4343088 w 4744121"/>
                <a:gd name="connsiteY52" fmla="*/ 394607 h 3400261"/>
                <a:gd name="connsiteX53" fmla="*/ 4475758 w 4744121"/>
                <a:gd name="connsiteY53" fmla="*/ 254373 h 3400261"/>
                <a:gd name="connsiteX54" fmla="*/ 4543416 w 4744121"/>
                <a:gd name="connsiteY54" fmla="*/ 166688 h 3400261"/>
                <a:gd name="connsiteX55" fmla="*/ 4592358 w 4744121"/>
                <a:gd name="connsiteY55" fmla="*/ 81957 h 3400261"/>
                <a:gd name="connsiteX56" fmla="*/ 4635264 w 4744121"/>
                <a:gd name="connsiteY56" fmla="*/ 0 h 3400261"/>
                <a:gd name="connsiteX0" fmla="*/ 4635264 w 4744121"/>
                <a:gd name="connsiteY0" fmla="*/ 0 h 3491063"/>
                <a:gd name="connsiteX1" fmla="*/ 4744121 w 4744121"/>
                <a:gd name="connsiteY1" fmla="*/ 0 h 3491063"/>
                <a:gd name="connsiteX2" fmla="*/ 4682889 w 4744121"/>
                <a:gd name="connsiteY2" fmla="*/ 112259 h 3491063"/>
                <a:gd name="connsiteX3" fmla="*/ 4632959 w 4744121"/>
                <a:gd name="connsiteY3" fmla="*/ 217403 h 3491063"/>
                <a:gd name="connsiteX4" fmla="*/ 4558779 w 4744121"/>
                <a:gd name="connsiteY4" fmla="*/ 312027 h 3491063"/>
                <a:gd name="connsiteX5" fmla="*/ 4355000 w 4744121"/>
                <a:gd name="connsiteY5" fmla="*/ 516758 h 3491063"/>
                <a:gd name="connsiteX6" fmla="*/ 2563805 w 4744121"/>
                <a:gd name="connsiteY6" fmla="*/ 2160455 h 3491063"/>
                <a:gd name="connsiteX7" fmla="*/ 2243131 w 4744121"/>
                <a:gd name="connsiteY7" fmla="*/ 2447240 h 3491063"/>
                <a:gd name="connsiteX8" fmla="*/ 2086123 w 4744121"/>
                <a:gd name="connsiteY8" fmla="*/ 2580443 h 3491063"/>
                <a:gd name="connsiteX9" fmla="*/ 1987544 w 4744121"/>
                <a:gd name="connsiteY9" fmla="*/ 2661815 h 3491063"/>
                <a:gd name="connsiteX10" fmla="*/ 1889913 w 4744121"/>
                <a:gd name="connsiteY10" fmla="*/ 2725441 h 3491063"/>
                <a:gd name="connsiteX11" fmla="*/ 1807365 w 4744121"/>
                <a:gd name="connsiteY11" fmla="*/ 2790939 h 3491063"/>
                <a:gd name="connsiteX12" fmla="*/ 1674015 w 4744121"/>
                <a:gd name="connsiteY12" fmla="*/ 2862623 h 3491063"/>
                <a:gd name="connsiteX13" fmla="*/ 1528763 w 4744121"/>
                <a:gd name="connsiteY13" fmla="*/ 2912802 h 3491063"/>
                <a:gd name="connsiteX14" fmla="*/ 1257296 w 4744121"/>
                <a:gd name="connsiteY14" fmla="*/ 2934308 h 3491063"/>
                <a:gd name="connsiteX15" fmla="*/ 1200151 w 4744121"/>
                <a:gd name="connsiteY15" fmla="*/ 2931919 h 3491063"/>
                <a:gd name="connsiteX16" fmla="*/ 1092994 w 4744121"/>
                <a:gd name="connsiteY16" fmla="*/ 2931921 h 3491063"/>
                <a:gd name="connsiteX17" fmla="*/ 871004 w 4744121"/>
                <a:gd name="connsiteY17" fmla="*/ 2934310 h 3491063"/>
                <a:gd name="connsiteX18" fmla="*/ 740569 w 4744121"/>
                <a:gd name="connsiteY18" fmla="*/ 2934308 h 3491063"/>
                <a:gd name="connsiteX19" fmla="*/ 457201 w 4744121"/>
                <a:gd name="connsiteY19" fmla="*/ 3037057 h 3491063"/>
                <a:gd name="connsiteX20" fmla="*/ 369095 w 4744121"/>
                <a:gd name="connsiteY20" fmla="*/ 3092016 h 3491063"/>
                <a:gd name="connsiteX21" fmla="*/ 254794 w 4744121"/>
                <a:gd name="connsiteY21" fmla="*/ 3182816 h 3491063"/>
                <a:gd name="connsiteX22" fmla="*/ 166689 w 4744121"/>
                <a:gd name="connsiteY22" fmla="*/ 3297512 h 3491063"/>
                <a:gd name="connsiteX23" fmla="*/ 109539 w 4744121"/>
                <a:gd name="connsiteY23" fmla="*/ 3388314 h 3491063"/>
                <a:gd name="connsiteX24" fmla="*/ 73821 w 4744121"/>
                <a:gd name="connsiteY24" fmla="*/ 3491063 h 3491063"/>
                <a:gd name="connsiteX25" fmla="*/ 0 w 4744121"/>
                <a:gd name="connsiteY25" fmla="*/ 3362029 h 3491063"/>
                <a:gd name="connsiteX26" fmla="*/ 51991 w 4744121"/>
                <a:gd name="connsiteY26" fmla="*/ 3296064 h 3491063"/>
                <a:gd name="connsiteX27" fmla="*/ 116683 w 4744121"/>
                <a:gd name="connsiteY27" fmla="*/ 3201933 h 3491063"/>
                <a:gd name="connsiteX28" fmla="*/ 188119 w 4744121"/>
                <a:gd name="connsiteY28" fmla="*/ 3118300 h 3491063"/>
                <a:gd name="connsiteX29" fmla="*/ 276225 w 4744121"/>
                <a:gd name="connsiteY29" fmla="*/ 3029888 h 3491063"/>
                <a:gd name="connsiteX30" fmla="*/ 335756 w 4744121"/>
                <a:gd name="connsiteY30" fmla="*/ 2986878 h 3491063"/>
                <a:gd name="connsiteX31" fmla="*/ 395287 w 4744121"/>
                <a:gd name="connsiteY31" fmla="*/ 2958204 h 3491063"/>
                <a:gd name="connsiteX32" fmla="*/ 435767 w 4744121"/>
                <a:gd name="connsiteY32" fmla="*/ 2929529 h 3491063"/>
                <a:gd name="connsiteX33" fmla="*/ 481011 w 4744121"/>
                <a:gd name="connsiteY33" fmla="*/ 2912803 h 3491063"/>
                <a:gd name="connsiteX34" fmla="*/ 533399 w 4744121"/>
                <a:gd name="connsiteY34" fmla="*/ 2891297 h 3491063"/>
                <a:gd name="connsiteX35" fmla="*/ 578641 w 4744121"/>
                <a:gd name="connsiteY35" fmla="*/ 2876959 h 3491063"/>
                <a:gd name="connsiteX36" fmla="*/ 635791 w 4744121"/>
                <a:gd name="connsiteY36" fmla="*/ 2855454 h 3491063"/>
                <a:gd name="connsiteX37" fmla="*/ 714373 w 4744121"/>
                <a:gd name="connsiteY37" fmla="*/ 2838727 h 3491063"/>
                <a:gd name="connsiteX38" fmla="*/ 788191 w 4744121"/>
                <a:gd name="connsiteY38" fmla="*/ 2831559 h 3491063"/>
                <a:gd name="connsiteX39" fmla="*/ 864391 w 4744121"/>
                <a:gd name="connsiteY39" fmla="*/ 2822001 h 3491063"/>
                <a:gd name="connsiteX40" fmla="*/ 923922 w 4744121"/>
                <a:gd name="connsiteY40" fmla="*/ 2822001 h 3491063"/>
                <a:gd name="connsiteX41" fmla="*/ 1078703 w 4744121"/>
                <a:gd name="connsiteY41" fmla="*/ 2831559 h 3491063"/>
                <a:gd name="connsiteX42" fmla="*/ 1302539 w 4744121"/>
                <a:gd name="connsiteY42" fmla="*/ 2833949 h 3491063"/>
                <a:gd name="connsiteX43" fmla="*/ 1530291 w 4744121"/>
                <a:gd name="connsiteY43" fmla="*/ 2806135 h 3491063"/>
                <a:gd name="connsiteX44" fmla="*/ 1733544 w 4744121"/>
                <a:gd name="connsiteY44" fmla="*/ 2706706 h 3491063"/>
                <a:gd name="connsiteX45" fmla="*/ 1857898 w 4744121"/>
                <a:gd name="connsiteY45" fmla="*/ 2632767 h 3491063"/>
                <a:gd name="connsiteX46" fmla="*/ 1920204 w 4744121"/>
                <a:gd name="connsiteY46" fmla="*/ 2561911 h 3491063"/>
                <a:gd name="connsiteX47" fmla="*/ 2030406 w 4744121"/>
                <a:gd name="connsiteY47" fmla="*/ 2472733 h 3491063"/>
                <a:gd name="connsiteX48" fmla="*/ 2144705 w 4744121"/>
                <a:gd name="connsiteY48" fmla="*/ 2399443 h 3491063"/>
                <a:gd name="connsiteX49" fmla="*/ 2373305 w 4744121"/>
                <a:gd name="connsiteY49" fmla="*/ 2185947 h 3491063"/>
                <a:gd name="connsiteX50" fmla="*/ 4033148 w 4744121"/>
                <a:gd name="connsiteY50" fmla="*/ 690563 h 3491063"/>
                <a:gd name="connsiteX51" fmla="*/ 4199835 w 4744121"/>
                <a:gd name="connsiteY51" fmla="*/ 530679 h 3491063"/>
                <a:gd name="connsiteX52" fmla="*/ 4343088 w 4744121"/>
                <a:gd name="connsiteY52" fmla="*/ 394607 h 3491063"/>
                <a:gd name="connsiteX53" fmla="*/ 4475758 w 4744121"/>
                <a:gd name="connsiteY53" fmla="*/ 254373 h 3491063"/>
                <a:gd name="connsiteX54" fmla="*/ 4543416 w 4744121"/>
                <a:gd name="connsiteY54" fmla="*/ 166688 h 3491063"/>
                <a:gd name="connsiteX55" fmla="*/ 4592358 w 4744121"/>
                <a:gd name="connsiteY55" fmla="*/ 81957 h 3491063"/>
                <a:gd name="connsiteX56" fmla="*/ 4635264 w 4744121"/>
                <a:gd name="connsiteY56" fmla="*/ 0 h 3491063"/>
                <a:gd name="connsiteX0" fmla="*/ 4635264 w 4744121"/>
                <a:gd name="connsiteY0" fmla="*/ 0 h 3424157"/>
                <a:gd name="connsiteX1" fmla="*/ 4744121 w 4744121"/>
                <a:gd name="connsiteY1" fmla="*/ 0 h 3424157"/>
                <a:gd name="connsiteX2" fmla="*/ 4682889 w 4744121"/>
                <a:gd name="connsiteY2" fmla="*/ 112259 h 3424157"/>
                <a:gd name="connsiteX3" fmla="*/ 4632959 w 4744121"/>
                <a:gd name="connsiteY3" fmla="*/ 217403 h 3424157"/>
                <a:gd name="connsiteX4" fmla="*/ 4558779 w 4744121"/>
                <a:gd name="connsiteY4" fmla="*/ 312027 h 3424157"/>
                <a:gd name="connsiteX5" fmla="*/ 4355000 w 4744121"/>
                <a:gd name="connsiteY5" fmla="*/ 516758 h 3424157"/>
                <a:gd name="connsiteX6" fmla="*/ 2563805 w 4744121"/>
                <a:gd name="connsiteY6" fmla="*/ 2160455 h 3424157"/>
                <a:gd name="connsiteX7" fmla="*/ 2243131 w 4744121"/>
                <a:gd name="connsiteY7" fmla="*/ 2447240 h 3424157"/>
                <a:gd name="connsiteX8" fmla="*/ 2086123 w 4744121"/>
                <a:gd name="connsiteY8" fmla="*/ 2580443 h 3424157"/>
                <a:gd name="connsiteX9" fmla="*/ 1987544 w 4744121"/>
                <a:gd name="connsiteY9" fmla="*/ 2661815 h 3424157"/>
                <a:gd name="connsiteX10" fmla="*/ 1889913 w 4744121"/>
                <a:gd name="connsiteY10" fmla="*/ 2725441 h 3424157"/>
                <a:gd name="connsiteX11" fmla="*/ 1807365 w 4744121"/>
                <a:gd name="connsiteY11" fmla="*/ 2790939 h 3424157"/>
                <a:gd name="connsiteX12" fmla="*/ 1674015 w 4744121"/>
                <a:gd name="connsiteY12" fmla="*/ 2862623 h 3424157"/>
                <a:gd name="connsiteX13" fmla="*/ 1528763 w 4744121"/>
                <a:gd name="connsiteY13" fmla="*/ 2912802 h 3424157"/>
                <a:gd name="connsiteX14" fmla="*/ 1257296 w 4744121"/>
                <a:gd name="connsiteY14" fmla="*/ 2934308 h 3424157"/>
                <a:gd name="connsiteX15" fmla="*/ 1200151 w 4744121"/>
                <a:gd name="connsiteY15" fmla="*/ 2931919 h 3424157"/>
                <a:gd name="connsiteX16" fmla="*/ 1092994 w 4744121"/>
                <a:gd name="connsiteY16" fmla="*/ 2931921 h 3424157"/>
                <a:gd name="connsiteX17" fmla="*/ 871004 w 4744121"/>
                <a:gd name="connsiteY17" fmla="*/ 2934310 h 3424157"/>
                <a:gd name="connsiteX18" fmla="*/ 740569 w 4744121"/>
                <a:gd name="connsiteY18" fmla="*/ 2934308 h 3424157"/>
                <a:gd name="connsiteX19" fmla="*/ 457201 w 4744121"/>
                <a:gd name="connsiteY19" fmla="*/ 3037057 h 3424157"/>
                <a:gd name="connsiteX20" fmla="*/ 369095 w 4744121"/>
                <a:gd name="connsiteY20" fmla="*/ 3092016 h 3424157"/>
                <a:gd name="connsiteX21" fmla="*/ 254794 w 4744121"/>
                <a:gd name="connsiteY21" fmla="*/ 3182816 h 3424157"/>
                <a:gd name="connsiteX22" fmla="*/ 166689 w 4744121"/>
                <a:gd name="connsiteY22" fmla="*/ 3297512 h 3424157"/>
                <a:gd name="connsiteX23" fmla="*/ 109539 w 4744121"/>
                <a:gd name="connsiteY23" fmla="*/ 3388314 h 3424157"/>
                <a:gd name="connsiteX24" fmla="*/ 142877 w 4744121"/>
                <a:gd name="connsiteY24" fmla="*/ 3424157 h 3424157"/>
                <a:gd name="connsiteX25" fmla="*/ 0 w 4744121"/>
                <a:gd name="connsiteY25" fmla="*/ 3362029 h 3424157"/>
                <a:gd name="connsiteX26" fmla="*/ 51991 w 4744121"/>
                <a:gd name="connsiteY26" fmla="*/ 3296064 h 3424157"/>
                <a:gd name="connsiteX27" fmla="*/ 116683 w 4744121"/>
                <a:gd name="connsiteY27" fmla="*/ 3201933 h 3424157"/>
                <a:gd name="connsiteX28" fmla="*/ 188119 w 4744121"/>
                <a:gd name="connsiteY28" fmla="*/ 3118300 h 3424157"/>
                <a:gd name="connsiteX29" fmla="*/ 276225 w 4744121"/>
                <a:gd name="connsiteY29" fmla="*/ 3029888 h 3424157"/>
                <a:gd name="connsiteX30" fmla="*/ 335756 w 4744121"/>
                <a:gd name="connsiteY30" fmla="*/ 2986878 h 3424157"/>
                <a:gd name="connsiteX31" fmla="*/ 395287 w 4744121"/>
                <a:gd name="connsiteY31" fmla="*/ 2958204 h 3424157"/>
                <a:gd name="connsiteX32" fmla="*/ 435767 w 4744121"/>
                <a:gd name="connsiteY32" fmla="*/ 2929529 h 3424157"/>
                <a:gd name="connsiteX33" fmla="*/ 481011 w 4744121"/>
                <a:gd name="connsiteY33" fmla="*/ 2912803 h 3424157"/>
                <a:gd name="connsiteX34" fmla="*/ 533399 w 4744121"/>
                <a:gd name="connsiteY34" fmla="*/ 2891297 h 3424157"/>
                <a:gd name="connsiteX35" fmla="*/ 578641 w 4744121"/>
                <a:gd name="connsiteY35" fmla="*/ 2876959 h 3424157"/>
                <a:gd name="connsiteX36" fmla="*/ 635791 w 4744121"/>
                <a:gd name="connsiteY36" fmla="*/ 2855454 h 3424157"/>
                <a:gd name="connsiteX37" fmla="*/ 714373 w 4744121"/>
                <a:gd name="connsiteY37" fmla="*/ 2838727 h 3424157"/>
                <a:gd name="connsiteX38" fmla="*/ 788191 w 4744121"/>
                <a:gd name="connsiteY38" fmla="*/ 2831559 h 3424157"/>
                <a:gd name="connsiteX39" fmla="*/ 864391 w 4744121"/>
                <a:gd name="connsiteY39" fmla="*/ 2822001 h 3424157"/>
                <a:gd name="connsiteX40" fmla="*/ 923922 w 4744121"/>
                <a:gd name="connsiteY40" fmla="*/ 2822001 h 3424157"/>
                <a:gd name="connsiteX41" fmla="*/ 1078703 w 4744121"/>
                <a:gd name="connsiteY41" fmla="*/ 2831559 h 3424157"/>
                <a:gd name="connsiteX42" fmla="*/ 1302539 w 4744121"/>
                <a:gd name="connsiteY42" fmla="*/ 2833949 h 3424157"/>
                <a:gd name="connsiteX43" fmla="*/ 1530291 w 4744121"/>
                <a:gd name="connsiteY43" fmla="*/ 2806135 h 3424157"/>
                <a:gd name="connsiteX44" fmla="*/ 1733544 w 4744121"/>
                <a:gd name="connsiteY44" fmla="*/ 2706706 h 3424157"/>
                <a:gd name="connsiteX45" fmla="*/ 1857898 w 4744121"/>
                <a:gd name="connsiteY45" fmla="*/ 2632767 h 3424157"/>
                <a:gd name="connsiteX46" fmla="*/ 1920204 w 4744121"/>
                <a:gd name="connsiteY46" fmla="*/ 2561911 h 3424157"/>
                <a:gd name="connsiteX47" fmla="*/ 2030406 w 4744121"/>
                <a:gd name="connsiteY47" fmla="*/ 2472733 h 3424157"/>
                <a:gd name="connsiteX48" fmla="*/ 2144705 w 4744121"/>
                <a:gd name="connsiteY48" fmla="*/ 2399443 h 3424157"/>
                <a:gd name="connsiteX49" fmla="*/ 2373305 w 4744121"/>
                <a:gd name="connsiteY49" fmla="*/ 2185947 h 3424157"/>
                <a:gd name="connsiteX50" fmla="*/ 4033148 w 4744121"/>
                <a:gd name="connsiteY50" fmla="*/ 690563 h 3424157"/>
                <a:gd name="connsiteX51" fmla="*/ 4199835 w 4744121"/>
                <a:gd name="connsiteY51" fmla="*/ 530679 h 3424157"/>
                <a:gd name="connsiteX52" fmla="*/ 4343088 w 4744121"/>
                <a:gd name="connsiteY52" fmla="*/ 394607 h 3424157"/>
                <a:gd name="connsiteX53" fmla="*/ 4475758 w 4744121"/>
                <a:gd name="connsiteY53" fmla="*/ 254373 h 3424157"/>
                <a:gd name="connsiteX54" fmla="*/ 4543416 w 4744121"/>
                <a:gd name="connsiteY54" fmla="*/ 166688 h 3424157"/>
                <a:gd name="connsiteX55" fmla="*/ 4592358 w 4744121"/>
                <a:gd name="connsiteY55" fmla="*/ 81957 h 3424157"/>
                <a:gd name="connsiteX56" fmla="*/ 4635264 w 4744121"/>
                <a:gd name="connsiteY56" fmla="*/ 0 h 3424157"/>
                <a:gd name="connsiteX0" fmla="*/ 4635264 w 4744121"/>
                <a:gd name="connsiteY0" fmla="*/ 0 h 3421768"/>
                <a:gd name="connsiteX1" fmla="*/ 4744121 w 4744121"/>
                <a:gd name="connsiteY1" fmla="*/ 0 h 3421768"/>
                <a:gd name="connsiteX2" fmla="*/ 4682889 w 4744121"/>
                <a:gd name="connsiteY2" fmla="*/ 112259 h 3421768"/>
                <a:gd name="connsiteX3" fmla="*/ 4632959 w 4744121"/>
                <a:gd name="connsiteY3" fmla="*/ 217403 h 3421768"/>
                <a:gd name="connsiteX4" fmla="*/ 4558779 w 4744121"/>
                <a:gd name="connsiteY4" fmla="*/ 312027 h 3421768"/>
                <a:gd name="connsiteX5" fmla="*/ 4355000 w 4744121"/>
                <a:gd name="connsiteY5" fmla="*/ 516758 h 3421768"/>
                <a:gd name="connsiteX6" fmla="*/ 2563805 w 4744121"/>
                <a:gd name="connsiteY6" fmla="*/ 2160455 h 3421768"/>
                <a:gd name="connsiteX7" fmla="*/ 2243131 w 4744121"/>
                <a:gd name="connsiteY7" fmla="*/ 2447240 h 3421768"/>
                <a:gd name="connsiteX8" fmla="*/ 2086123 w 4744121"/>
                <a:gd name="connsiteY8" fmla="*/ 2580443 h 3421768"/>
                <a:gd name="connsiteX9" fmla="*/ 1987544 w 4744121"/>
                <a:gd name="connsiteY9" fmla="*/ 2661815 h 3421768"/>
                <a:gd name="connsiteX10" fmla="*/ 1889913 w 4744121"/>
                <a:gd name="connsiteY10" fmla="*/ 2725441 h 3421768"/>
                <a:gd name="connsiteX11" fmla="*/ 1807365 w 4744121"/>
                <a:gd name="connsiteY11" fmla="*/ 2790939 h 3421768"/>
                <a:gd name="connsiteX12" fmla="*/ 1674015 w 4744121"/>
                <a:gd name="connsiteY12" fmla="*/ 2862623 h 3421768"/>
                <a:gd name="connsiteX13" fmla="*/ 1528763 w 4744121"/>
                <a:gd name="connsiteY13" fmla="*/ 2912802 h 3421768"/>
                <a:gd name="connsiteX14" fmla="*/ 1257296 w 4744121"/>
                <a:gd name="connsiteY14" fmla="*/ 2934308 h 3421768"/>
                <a:gd name="connsiteX15" fmla="*/ 1200151 w 4744121"/>
                <a:gd name="connsiteY15" fmla="*/ 2931919 h 3421768"/>
                <a:gd name="connsiteX16" fmla="*/ 1092994 w 4744121"/>
                <a:gd name="connsiteY16" fmla="*/ 2931921 h 3421768"/>
                <a:gd name="connsiteX17" fmla="*/ 871004 w 4744121"/>
                <a:gd name="connsiteY17" fmla="*/ 2934310 h 3421768"/>
                <a:gd name="connsiteX18" fmla="*/ 740569 w 4744121"/>
                <a:gd name="connsiteY18" fmla="*/ 2934308 h 3421768"/>
                <a:gd name="connsiteX19" fmla="*/ 457201 w 4744121"/>
                <a:gd name="connsiteY19" fmla="*/ 3037057 h 3421768"/>
                <a:gd name="connsiteX20" fmla="*/ 369095 w 4744121"/>
                <a:gd name="connsiteY20" fmla="*/ 3092016 h 3421768"/>
                <a:gd name="connsiteX21" fmla="*/ 254794 w 4744121"/>
                <a:gd name="connsiteY21" fmla="*/ 3182816 h 3421768"/>
                <a:gd name="connsiteX22" fmla="*/ 166689 w 4744121"/>
                <a:gd name="connsiteY22" fmla="*/ 3297512 h 3421768"/>
                <a:gd name="connsiteX23" fmla="*/ 109539 w 4744121"/>
                <a:gd name="connsiteY23" fmla="*/ 3388314 h 3421768"/>
                <a:gd name="connsiteX24" fmla="*/ 126209 w 4744121"/>
                <a:gd name="connsiteY24" fmla="*/ 3421768 h 3421768"/>
                <a:gd name="connsiteX25" fmla="*/ 0 w 4744121"/>
                <a:gd name="connsiteY25" fmla="*/ 3362029 h 3421768"/>
                <a:gd name="connsiteX26" fmla="*/ 51991 w 4744121"/>
                <a:gd name="connsiteY26" fmla="*/ 3296064 h 3421768"/>
                <a:gd name="connsiteX27" fmla="*/ 116683 w 4744121"/>
                <a:gd name="connsiteY27" fmla="*/ 3201933 h 3421768"/>
                <a:gd name="connsiteX28" fmla="*/ 188119 w 4744121"/>
                <a:gd name="connsiteY28" fmla="*/ 3118300 h 3421768"/>
                <a:gd name="connsiteX29" fmla="*/ 276225 w 4744121"/>
                <a:gd name="connsiteY29" fmla="*/ 3029888 h 3421768"/>
                <a:gd name="connsiteX30" fmla="*/ 335756 w 4744121"/>
                <a:gd name="connsiteY30" fmla="*/ 2986878 h 3421768"/>
                <a:gd name="connsiteX31" fmla="*/ 395287 w 4744121"/>
                <a:gd name="connsiteY31" fmla="*/ 2958204 h 3421768"/>
                <a:gd name="connsiteX32" fmla="*/ 435767 w 4744121"/>
                <a:gd name="connsiteY32" fmla="*/ 2929529 h 3421768"/>
                <a:gd name="connsiteX33" fmla="*/ 481011 w 4744121"/>
                <a:gd name="connsiteY33" fmla="*/ 2912803 h 3421768"/>
                <a:gd name="connsiteX34" fmla="*/ 533399 w 4744121"/>
                <a:gd name="connsiteY34" fmla="*/ 2891297 h 3421768"/>
                <a:gd name="connsiteX35" fmla="*/ 578641 w 4744121"/>
                <a:gd name="connsiteY35" fmla="*/ 2876959 h 3421768"/>
                <a:gd name="connsiteX36" fmla="*/ 635791 w 4744121"/>
                <a:gd name="connsiteY36" fmla="*/ 2855454 h 3421768"/>
                <a:gd name="connsiteX37" fmla="*/ 714373 w 4744121"/>
                <a:gd name="connsiteY37" fmla="*/ 2838727 h 3421768"/>
                <a:gd name="connsiteX38" fmla="*/ 788191 w 4744121"/>
                <a:gd name="connsiteY38" fmla="*/ 2831559 h 3421768"/>
                <a:gd name="connsiteX39" fmla="*/ 864391 w 4744121"/>
                <a:gd name="connsiteY39" fmla="*/ 2822001 h 3421768"/>
                <a:gd name="connsiteX40" fmla="*/ 923922 w 4744121"/>
                <a:gd name="connsiteY40" fmla="*/ 2822001 h 3421768"/>
                <a:gd name="connsiteX41" fmla="*/ 1078703 w 4744121"/>
                <a:gd name="connsiteY41" fmla="*/ 2831559 h 3421768"/>
                <a:gd name="connsiteX42" fmla="*/ 1302539 w 4744121"/>
                <a:gd name="connsiteY42" fmla="*/ 2833949 h 3421768"/>
                <a:gd name="connsiteX43" fmla="*/ 1530291 w 4744121"/>
                <a:gd name="connsiteY43" fmla="*/ 2806135 h 3421768"/>
                <a:gd name="connsiteX44" fmla="*/ 1733544 w 4744121"/>
                <a:gd name="connsiteY44" fmla="*/ 2706706 h 3421768"/>
                <a:gd name="connsiteX45" fmla="*/ 1857898 w 4744121"/>
                <a:gd name="connsiteY45" fmla="*/ 2632767 h 3421768"/>
                <a:gd name="connsiteX46" fmla="*/ 1920204 w 4744121"/>
                <a:gd name="connsiteY46" fmla="*/ 2561911 h 3421768"/>
                <a:gd name="connsiteX47" fmla="*/ 2030406 w 4744121"/>
                <a:gd name="connsiteY47" fmla="*/ 2472733 h 3421768"/>
                <a:gd name="connsiteX48" fmla="*/ 2144705 w 4744121"/>
                <a:gd name="connsiteY48" fmla="*/ 2399443 h 3421768"/>
                <a:gd name="connsiteX49" fmla="*/ 2373305 w 4744121"/>
                <a:gd name="connsiteY49" fmla="*/ 2185947 h 3421768"/>
                <a:gd name="connsiteX50" fmla="*/ 4033148 w 4744121"/>
                <a:gd name="connsiteY50" fmla="*/ 690563 h 3421768"/>
                <a:gd name="connsiteX51" fmla="*/ 4199835 w 4744121"/>
                <a:gd name="connsiteY51" fmla="*/ 530679 h 3421768"/>
                <a:gd name="connsiteX52" fmla="*/ 4343088 w 4744121"/>
                <a:gd name="connsiteY52" fmla="*/ 394607 h 3421768"/>
                <a:gd name="connsiteX53" fmla="*/ 4475758 w 4744121"/>
                <a:gd name="connsiteY53" fmla="*/ 254373 h 3421768"/>
                <a:gd name="connsiteX54" fmla="*/ 4543416 w 4744121"/>
                <a:gd name="connsiteY54" fmla="*/ 166688 h 3421768"/>
                <a:gd name="connsiteX55" fmla="*/ 4592358 w 4744121"/>
                <a:gd name="connsiteY55" fmla="*/ 81957 h 3421768"/>
                <a:gd name="connsiteX56" fmla="*/ 4635264 w 4744121"/>
                <a:gd name="connsiteY56" fmla="*/ 0 h 3421768"/>
                <a:gd name="connsiteX0" fmla="*/ 4635264 w 4744121"/>
                <a:gd name="connsiteY0" fmla="*/ 0 h 3421768"/>
                <a:gd name="connsiteX1" fmla="*/ 4744121 w 4744121"/>
                <a:gd name="connsiteY1" fmla="*/ 0 h 3421768"/>
                <a:gd name="connsiteX2" fmla="*/ 4682889 w 4744121"/>
                <a:gd name="connsiteY2" fmla="*/ 112259 h 3421768"/>
                <a:gd name="connsiteX3" fmla="*/ 4632959 w 4744121"/>
                <a:gd name="connsiteY3" fmla="*/ 217403 h 3421768"/>
                <a:gd name="connsiteX4" fmla="*/ 4558779 w 4744121"/>
                <a:gd name="connsiteY4" fmla="*/ 312027 h 3421768"/>
                <a:gd name="connsiteX5" fmla="*/ 4355000 w 4744121"/>
                <a:gd name="connsiteY5" fmla="*/ 516758 h 3421768"/>
                <a:gd name="connsiteX6" fmla="*/ 2563805 w 4744121"/>
                <a:gd name="connsiteY6" fmla="*/ 2160455 h 3421768"/>
                <a:gd name="connsiteX7" fmla="*/ 2243131 w 4744121"/>
                <a:gd name="connsiteY7" fmla="*/ 2447240 h 3421768"/>
                <a:gd name="connsiteX8" fmla="*/ 2086123 w 4744121"/>
                <a:gd name="connsiteY8" fmla="*/ 2580443 h 3421768"/>
                <a:gd name="connsiteX9" fmla="*/ 1987544 w 4744121"/>
                <a:gd name="connsiteY9" fmla="*/ 2661815 h 3421768"/>
                <a:gd name="connsiteX10" fmla="*/ 1889913 w 4744121"/>
                <a:gd name="connsiteY10" fmla="*/ 2725441 h 3421768"/>
                <a:gd name="connsiteX11" fmla="*/ 1807365 w 4744121"/>
                <a:gd name="connsiteY11" fmla="*/ 2790939 h 3421768"/>
                <a:gd name="connsiteX12" fmla="*/ 1674015 w 4744121"/>
                <a:gd name="connsiteY12" fmla="*/ 2862623 h 3421768"/>
                <a:gd name="connsiteX13" fmla="*/ 1528763 w 4744121"/>
                <a:gd name="connsiteY13" fmla="*/ 2912802 h 3421768"/>
                <a:gd name="connsiteX14" fmla="*/ 1257296 w 4744121"/>
                <a:gd name="connsiteY14" fmla="*/ 2934308 h 3421768"/>
                <a:gd name="connsiteX15" fmla="*/ 1200151 w 4744121"/>
                <a:gd name="connsiteY15" fmla="*/ 2931919 h 3421768"/>
                <a:gd name="connsiteX16" fmla="*/ 1092994 w 4744121"/>
                <a:gd name="connsiteY16" fmla="*/ 2931921 h 3421768"/>
                <a:gd name="connsiteX17" fmla="*/ 871004 w 4744121"/>
                <a:gd name="connsiteY17" fmla="*/ 2934310 h 3421768"/>
                <a:gd name="connsiteX18" fmla="*/ 740569 w 4744121"/>
                <a:gd name="connsiteY18" fmla="*/ 2934308 h 3421768"/>
                <a:gd name="connsiteX19" fmla="*/ 457201 w 4744121"/>
                <a:gd name="connsiteY19" fmla="*/ 3037057 h 3421768"/>
                <a:gd name="connsiteX20" fmla="*/ 369095 w 4744121"/>
                <a:gd name="connsiteY20" fmla="*/ 3092016 h 3421768"/>
                <a:gd name="connsiteX21" fmla="*/ 254794 w 4744121"/>
                <a:gd name="connsiteY21" fmla="*/ 3182816 h 3421768"/>
                <a:gd name="connsiteX22" fmla="*/ 166689 w 4744121"/>
                <a:gd name="connsiteY22" fmla="*/ 3297512 h 3421768"/>
                <a:gd name="connsiteX23" fmla="*/ 109539 w 4744121"/>
                <a:gd name="connsiteY23" fmla="*/ 3388314 h 3421768"/>
                <a:gd name="connsiteX24" fmla="*/ 126209 w 4744121"/>
                <a:gd name="connsiteY24" fmla="*/ 3421768 h 3421768"/>
                <a:gd name="connsiteX25" fmla="*/ 119065 w 4744121"/>
                <a:gd name="connsiteY25" fmla="*/ 3421768 h 3421768"/>
                <a:gd name="connsiteX26" fmla="*/ 0 w 4744121"/>
                <a:gd name="connsiteY26" fmla="*/ 3362029 h 3421768"/>
                <a:gd name="connsiteX27" fmla="*/ 51991 w 4744121"/>
                <a:gd name="connsiteY27" fmla="*/ 3296064 h 3421768"/>
                <a:gd name="connsiteX28" fmla="*/ 116683 w 4744121"/>
                <a:gd name="connsiteY28" fmla="*/ 3201933 h 3421768"/>
                <a:gd name="connsiteX29" fmla="*/ 188119 w 4744121"/>
                <a:gd name="connsiteY29" fmla="*/ 3118300 h 3421768"/>
                <a:gd name="connsiteX30" fmla="*/ 276225 w 4744121"/>
                <a:gd name="connsiteY30" fmla="*/ 3029888 h 3421768"/>
                <a:gd name="connsiteX31" fmla="*/ 335756 w 4744121"/>
                <a:gd name="connsiteY31" fmla="*/ 2986878 h 3421768"/>
                <a:gd name="connsiteX32" fmla="*/ 395287 w 4744121"/>
                <a:gd name="connsiteY32" fmla="*/ 2958204 h 3421768"/>
                <a:gd name="connsiteX33" fmla="*/ 435767 w 4744121"/>
                <a:gd name="connsiteY33" fmla="*/ 2929529 h 3421768"/>
                <a:gd name="connsiteX34" fmla="*/ 481011 w 4744121"/>
                <a:gd name="connsiteY34" fmla="*/ 2912803 h 3421768"/>
                <a:gd name="connsiteX35" fmla="*/ 533399 w 4744121"/>
                <a:gd name="connsiteY35" fmla="*/ 2891297 h 3421768"/>
                <a:gd name="connsiteX36" fmla="*/ 578641 w 4744121"/>
                <a:gd name="connsiteY36" fmla="*/ 2876959 h 3421768"/>
                <a:gd name="connsiteX37" fmla="*/ 635791 w 4744121"/>
                <a:gd name="connsiteY37" fmla="*/ 2855454 h 3421768"/>
                <a:gd name="connsiteX38" fmla="*/ 714373 w 4744121"/>
                <a:gd name="connsiteY38" fmla="*/ 2838727 h 3421768"/>
                <a:gd name="connsiteX39" fmla="*/ 788191 w 4744121"/>
                <a:gd name="connsiteY39" fmla="*/ 2831559 h 3421768"/>
                <a:gd name="connsiteX40" fmla="*/ 864391 w 4744121"/>
                <a:gd name="connsiteY40" fmla="*/ 2822001 h 3421768"/>
                <a:gd name="connsiteX41" fmla="*/ 923922 w 4744121"/>
                <a:gd name="connsiteY41" fmla="*/ 2822001 h 3421768"/>
                <a:gd name="connsiteX42" fmla="*/ 1078703 w 4744121"/>
                <a:gd name="connsiteY42" fmla="*/ 2831559 h 3421768"/>
                <a:gd name="connsiteX43" fmla="*/ 1302539 w 4744121"/>
                <a:gd name="connsiteY43" fmla="*/ 2833949 h 3421768"/>
                <a:gd name="connsiteX44" fmla="*/ 1530291 w 4744121"/>
                <a:gd name="connsiteY44" fmla="*/ 2806135 h 3421768"/>
                <a:gd name="connsiteX45" fmla="*/ 1733544 w 4744121"/>
                <a:gd name="connsiteY45" fmla="*/ 2706706 h 3421768"/>
                <a:gd name="connsiteX46" fmla="*/ 1857898 w 4744121"/>
                <a:gd name="connsiteY46" fmla="*/ 2632767 h 3421768"/>
                <a:gd name="connsiteX47" fmla="*/ 1920204 w 4744121"/>
                <a:gd name="connsiteY47" fmla="*/ 2561911 h 3421768"/>
                <a:gd name="connsiteX48" fmla="*/ 2030406 w 4744121"/>
                <a:gd name="connsiteY48" fmla="*/ 2472733 h 3421768"/>
                <a:gd name="connsiteX49" fmla="*/ 2144705 w 4744121"/>
                <a:gd name="connsiteY49" fmla="*/ 2399443 h 3421768"/>
                <a:gd name="connsiteX50" fmla="*/ 2373305 w 4744121"/>
                <a:gd name="connsiteY50" fmla="*/ 2185947 h 3421768"/>
                <a:gd name="connsiteX51" fmla="*/ 4033148 w 4744121"/>
                <a:gd name="connsiteY51" fmla="*/ 690563 h 3421768"/>
                <a:gd name="connsiteX52" fmla="*/ 4199835 w 4744121"/>
                <a:gd name="connsiteY52" fmla="*/ 530679 h 3421768"/>
                <a:gd name="connsiteX53" fmla="*/ 4343088 w 4744121"/>
                <a:gd name="connsiteY53" fmla="*/ 394607 h 3421768"/>
                <a:gd name="connsiteX54" fmla="*/ 4475758 w 4744121"/>
                <a:gd name="connsiteY54" fmla="*/ 254373 h 3421768"/>
                <a:gd name="connsiteX55" fmla="*/ 4543416 w 4744121"/>
                <a:gd name="connsiteY55" fmla="*/ 166688 h 3421768"/>
                <a:gd name="connsiteX56" fmla="*/ 4592358 w 4744121"/>
                <a:gd name="connsiteY56" fmla="*/ 81957 h 3421768"/>
                <a:gd name="connsiteX57" fmla="*/ 4635264 w 4744121"/>
                <a:gd name="connsiteY57" fmla="*/ 0 h 3421768"/>
                <a:gd name="connsiteX0" fmla="*/ 4635264 w 4744121"/>
                <a:gd name="connsiteY0" fmla="*/ 0 h 3529296"/>
                <a:gd name="connsiteX1" fmla="*/ 4744121 w 4744121"/>
                <a:gd name="connsiteY1" fmla="*/ 0 h 3529296"/>
                <a:gd name="connsiteX2" fmla="*/ 4682889 w 4744121"/>
                <a:gd name="connsiteY2" fmla="*/ 112259 h 3529296"/>
                <a:gd name="connsiteX3" fmla="*/ 4632959 w 4744121"/>
                <a:gd name="connsiteY3" fmla="*/ 217403 h 3529296"/>
                <a:gd name="connsiteX4" fmla="*/ 4558779 w 4744121"/>
                <a:gd name="connsiteY4" fmla="*/ 312027 h 3529296"/>
                <a:gd name="connsiteX5" fmla="*/ 4355000 w 4744121"/>
                <a:gd name="connsiteY5" fmla="*/ 516758 h 3529296"/>
                <a:gd name="connsiteX6" fmla="*/ 2563805 w 4744121"/>
                <a:gd name="connsiteY6" fmla="*/ 2160455 h 3529296"/>
                <a:gd name="connsiteX7" fmla="*/ 2243131 w 4744121"/>
                <a:gd name="connsiteY7" fmla="*/ 2447240 h 3529296"/>
                <a:gd name="connsiteX8" fmla="*/ 2086123 w 4744121"/>
                <a:gd name="connsiteY8" fmla="*/ 2580443 h 3529296"/>
                <a:gd name="connsiteX9" fmla="*/ 1987544 w 4744121"/>
                <a:gd name="connsiteY9" fmla="*/ 2661815 h 3529296"/>
                <a:gd name="connsiteX10" fmla="*/ 1889913 w 4744121"/>
                <a:gd name="connsiteY10" fmla="*/ 2725441 h 3529296"/>
                <a:gd name="connsiteX11" fmla="*/ 1807365 w 4744121"/>
                <a:gd name="connsiteY11" fmla="*/ 2790939 h 3529296"/>
                <a:gd name="connsiteX12" fmla="*/ 1674015 w 4744121"/>
                <a:gd name="connsiteY12" fmla="*/ 2862623 h 3529296"/>
                <a:gd name="connsiteX13" fmla="*/ 1528763 w 4744121"/>
                <a:gd name="connsiteY13" fmla="*/ 2912802 h 3529296"/>
                <a:gd name="connsiteX14" fmla="*/ 1257296 w 4744121"/>
                <a:gd name="connsiteY14" fmla="*/ 2934308 h 3529296"/>
                <a:gd name="connsiteX15" fmla="*/ 1200151 w 4744121"/>
                <a:gd name="connsiteY15" fmla="*/ 2931919 h 3529296"/>
                <a:gd name="connsiteX16" fmla="*/ 1092994 w 4744121"/>
                <a:gd name="connsiteY16" fmla="*/ 2931921 h 3529296"/>
                <a:gd name="connsiteX17" fmla="*/ 871004 w 4744121"/>
                <a:gd name="connsiteY17" fmla="*/ 2934310 h 3529296"/>
                <a:gd name="connsiteX18" fmla="*/ 740569 w 4744121"/>
                <a:gd name="connsiteY18" fmla="*/ 2934308 h 3529296"/>
                <a:gd name="connsiteX19" fmla="*/ 457201 w 4744121"/>
                <a:gd name="connsiteY19" fmla="*/ 3037057 h 3529296"/>
                <a:gd name="connsiteX20" fmla="*/ 369095 w 4744121"/>
                <a:gd name="connsiteY20" fmla="*/ 3092016 h 3529296"/>
                <a:gd name="connsiteX21" fmla="*/ 254794 w 4744121"/>
                <a:gd name="connsiteY21" fmla="*/ 3182816 h 3529296"/>
                <a:gd name="connsiteX22" fmla="*/ 166689 w 4744121"/>
                <a:gd name="connsiteY22" fmla="*/ 3297512 h 3529296"/>
                <a:gd name="connsiteX23" fmla="*/ 109539 w 4744121"/>
                <a:gd name="connsiteY23" fmla="*/ 3388314 h 3529296"/>
                <a:gd name="connsiteX24" fmla="*/ 126209 w 4744121"/>
                <a:gd name="connsiteY24" fmla="*/ 3421768 h 3529296"/>
                <a:gd name="connsiteX25" fmla="*/ 78584 w 4744121"/>
                <a:gd name="connsiteY25" fmla="*/ 3529296 h 3529296"/>
                <a:gd name="connsiteX26" fmla="*/ 0 w 4744121"/>
                <a:gd name="connsiteY26" fmla="*/ 3362029 h 3529296"/>
                <a:gd name="connsiteX27" fmla="*/ 51991 w 4744121"/>
                <a:gd name="connsiteY27" fmla="*/ 3296064 h 3529296"/>
                <a:gd name="connsiteX28" fmla="*/ 116683 w 4744121"/>
                <a:gd name="connsiteY28" fmla="*/ 3201933 h 3529296"/>
                <a:gd name="connsiteX29" fmla="*/ 188119 w 4744121"/>
                <a:gd name="connsiteY29" fmla="*/ 3118300 h 3529296"/>
                <a:gd name="connsiteX30" fmla="*/ 276225 w 4744121"/>
                <a:gd name="connsiteY30" fmla="*/ 3029888 h 3529296"/>
                <a:gd name="connsiteX31" fmla="*/ 335756 w 4744121"/>
                <a:gd name="connsiteY31" fmla="*/ 2986878 h 3529296"/>
                <a:gd name="connsiteX32" fmla="*/ 395287 w 4744121"/>
                <a:gd name="connsiteY32" fmla="*/ 2958204 h 3529296"/>
                <a:gd name="connsiteX33" fmla="*/ 435767 w 4744121"/>
                <a:gd name="connsiteY33" fmla="*/ 2929529 h 3529296"/>
                <a:gd name="connsiteX34" fmla="*/ 481011 w 4744121"/>
                <a:gd name="connsiteY34" fmla="*/ 2912803 h 3529296"/>
                <a:gd name="connsiteX35" fmla="*/ 533399 w 4744121"/>
                <a:gd name="connsiteY35" fmla="*/ 2891297 h 3529296"/>
                <a:gd name="connsiteX36" fmla="*/ 578641 w 4744121"/>
                <a:gd name="connsiteY36" fmla="*/ 2876959 h 3529296"/>
                <a:gd name="connsiteX37" fmla="*/ 635791 w 4744121"/>
                <a:gd name="connsiteY37" fmla="*/ 2855454 h 3529296"/>
                <a:gd name="connsiteX38" fmla="*/ 714373 w 4744121"/>
                <a:gd name="connsiteY38" fmla="*/ 2838727 h 3529296"/>
                <a:gd name="connsiteX39" fmla="*/ 788191 w 4744121"/>
                <a:gd name="connsiteY39" fmla="*/ 2831559 h 3529296"/>
                <a:gd name="connsiteX40" fmla="*/ 864391 w 4744121"/>
                <a:gd name="connsiteY40" fmla="*/ 2822001 h 3529296"/>
                <a:gd name="connsiteX41" fmla="*/ 923922 w 4744121"/>
                <a:gd name="connsiteY41" fmla="*/ 2822001 h 3529296"/>
                <a:gd name="connsiteX42" fmla="*/ 1078703 w 4744121"/>
                <a:gd name="connsiteY42" fmla="*/ 2831559 h 3529296"/>
                <a:gd name="connsiteX43" fmla="*/ 1302539 w 4744121"/>
                <a:gd name="connsiteY43" fmla="*/ 2833949 h 3529296"/>
                <a:gd name="connsiteX44" fmla="*/ 1530291 w 4744121"/>
                <a:gd name="connsiteY44" fmla="*/ 2806135 h 3529296"/>
                <a:gd name="connsiteX45" fmla="*/ 1733544 w 4744121"/>
                <a:gd name="connsiteY45" fmla="*/ 2706706 h 3529296"/>
                <a:gd name="connsiteX46" fmla="*/ 1857898 w 4744121"/>
                <a:gd name="connsiteY46" fmla="*/ 2632767 h 3529296"/>
                <a:gd name="connsiteX47" fmla="*/ 1920204 w 4744121"/>
                <a:gd name="connsiteY47" fmla="*/ 2561911 h 3529296"/>
                <a:gd name="connsiteX48" fmla="*/ 2030406 w 4744121"/>
                <a:gd name="connsiteY48" fmla="*/ 2472733 h 3529296"/>
                <a:gd name="connsiteX49" fmla="*/ 2144705 w 4744121"/>
                <a:gd name="connsiteY49" fmla="*/ 2399443 h 3529296"/>
                <a:gd name="connsiteX50" fmla="*/ 2373305 w 4744121"/>
                <a:gd name="connsiteY50" fmla="*/ 2185947 h 3529296"/>
                <a:gd name="connsiteX51" fmla="*/ 4033148 w 4744121"/>
                <a:gd name="connsiteY51" fmla="*/ 690563 h 3529296"/>
                <a:gd name="connsiteX52" fmla="*/ 4199835 w 4744121"/>
                <a:gd name="connsiteY52" fmla="*/ 530679 h 3529296"/>
                <a:gd name="connsiteX53" fmla="*/ 4343088 w 4744121"/>
                <a:gd name="connsiteY53" fmla="*/ 394607 h 3529296"/>
                <a:gd name="connsiteX54" fmla="*/ 4475758 w 4744121"/>
                <a:gd name="connsiteY54" fmla="*/ 254373 h 3529296"/>
                <a:gd name="connsiteX55" fmla="*/ 4543416 w 4744121"/>
                <a:gd name="connsiteY55" fmla="*/ 166688 h 3529296"/>
                <a:gd name="connsiteX56" fmla="*/ 4592358 w 4744121"/>
                <a:gd name="connsiteY56" fmla="*/ 81957 h 3529296"/>
                <a:gd name="connsiteX57" fmla="*/ 4635264 w 4744121"/>
                <a:gd name="connsiteY57" fmla="*/ 0 h 3529296"/>
                <a:gd name="connsiteX0" fmla="*/ 4635264 w 4744121"/>
                <a:gd name="connsiteY0" fmla="*/ 0 h 3529296"/>
                <a:gd name="connsiteX1" fmla="*/ 4744121 w 4744121"/>
                <a:gd name="connsiteY1" fmla="*/ 0 h 3529296"/>
                <a:gd name="connsiteX2" fmla="*/ 4682889 w 4744121"/>
                <a:gd name="connsiteY2" fmla="*/ 112259 h 3529296"/>
                <a:gd name="connsiteX3" fmla="*/ 4632959 w 4744121"/>
                <a:gd name="connsiteY3" fmla="*/ 217403 h 3529296"/>
                <a:gd name="connsiteX4" fmla="*/ 4558779 w 4744121"/>
                <a:gd name="connsiteY4" fmla="*/ 312027 h 3529296"/>
                <a:gd name="connsiteX5" fmla="*/ 4355000 w 4744121"/>
                <a:gd name="connsiteY5" fmla="*/ 516758 h 3529296"/>
                <a:gd name="connsiteX6" fmla="*/ 2563805 w 4744121"/>
                <a:gd name="connsiteY6" fmla="*/ 2160455 h 3529296"/>
                <a:gd name="connsiteX7" fmla="*/ 2243131 w 4744121"/>
                <a:gd name="connsiteY7" fmla="*/ 2447240 h 3529296"/>
                <a:gd name="connsiteX8" fmla="*/ 2086123 w 4744121"/>
                <a:gd name="connsiteY8" fmla="*/ 2580443 h 3529296"/>
                <a:gd name="connsiteX9" fmla="*/ 1987544 w 4744121"/>
                <a:gd name="connsiteY9" fmla="*/ 2661815 h 3529296"/>
                <a:gd name="connsiteX10" fmla="*/ 1889913 w 4744121"/>
                <a:gd name="connsiteY10" fmla="*/ 2725441 h 3529296"/>
                <a:gd name="connsiteX11" fmla="*/ 1807365 w 4744121"/>
                <a:gd name="connsiteY11" fmla="*/ 2790939 h 3529296"/>
                <a:gd name="connsiteX12" fmla="*/ 1674015 w 4744121"/>
                <a:gd name="connsiteY12" fmla="*/ 2862623 h 3529296"/>
                <a:gd name="connsiteX13" fmla="*/ 1528763 w 4744121"/>
                <a:gd name="connsiteY13" fmla="*/ 2912802 h 3529296"/>
                <a:gd name="connsiteX14" fmla="*/ 1257296 w 4744121"/>
                <a:gd name="connsiteY14" fmla="*/ 2934308 h 3529296"/>
                <a:gd name="connsiteX15" fmla="*/ 1200151 w 4744121"/>
                <a:gd name="connsiteY15" fmla="*/ 2931919 h 3529296"/>
                <a:gd name="connsiteX16" fmla="*/ 1092994 w 4744121"/>
                <a:gd name="connsiteY16" fmla="*/ 2931921 h 3529296"/>
                <a:gd name="connsiteX17" fmla="*/ 871004 w 4744121"/>
                <a:gd name="connsiteY17" fmla="*/ 2934310 h 3529296"/>
                <a:gd name="connsiteX18" fmla="*/ 740569 w 4744121"/>
                <a:gd name="connsiteY18" fmla="*/ 2934308 h 3529296"/>
                <a:gd name="connsiteX19" fmla="*/ 457201 w 4744121"/>
                <a:gd name="connsiteY19" fmla="*/ 3037057 h 3529296"/>
                <a:gd name="connsiteX20" fmla="*/ 369095 w 4744121"/>
                <a:gd name="connsiteY20" fmla="*/ 3092016 h 3529296"/>
                <a:gd name="connsiteX21" fmla="*/ 254794 w 4744121"/>
                <a:gd name="connsiteY21" fmla="*/ 3182816 h 3529296"/>
                <a:gd name="connsiteX22" fmla="*/ 166689 w 4744121"/>
                <a:gd name="connsiteY22" fmla="*/ 3297512 h 3529296"/>
                <a:gd name="connsiteX23" fmla="*/ 71439 w 4744121"/>
                <a:gd name="connsiteY23" fmla="*/ 3407430 h 3529296"/>
                <a:gd name="connsiteX24" fmla="*/ 126209 w 4744121"/>
                <a:gd name="connsiteY24" fmla="*/ 3421768 h 3529296"/>
                <a:gd name="connsiteX25" fmla="*/ 78584 w 4744121"/>
                <a:gd name="connsiteY25" fmla="*/ 3529296 h 3529296"/>
                <a:gd name="connsiteX26" fmla="*/ 0 w 4744121"/>
                <a:gd name="connsiteY26" fmla="*/ 3362029 h 3529296"/>
                <a:gd name="connsiteX27" fmla="*/ 51991 w 4744121"/>
                <a:gd name="connsiteY27" fmla="*/ 3296064 h 3529296"/>
                <a:gd name="connsiteX28" fmla="*/ 116683 w 4744121"/>
                <a:gd name="connsiteY28" fmla="*/ 3201933 h 3529296"/>
                <a:gd name="connsiteX29" fmla="*/ 188119 w 4744121"/>
                <a:gd name="connsiteY29" fmla="*/ 3118300 h 3529296"/>
                <a:gd name="connsiteX30" fmla="*/ 276225 w 4744121"/>
                <a:gd name="connsiteY30" fmla="*/ 3029888 h 3529296"/>
                <a:gd name="connsiteX31" fmla="*/ 335756 w 4744121"/>
                <a:gd name="connsiteY31" fmla="*/ 2986878 h 3529296"/>
                <a:gd name="connsiteX32" fmla="*/ 395287 w 4744121"/>
                <a:gd name="connsiteY32" fmla="*/ 2958204 h 3529296"/>
                <a:gd name="connsiteX33" fmla="*/ 435767 w 4744121"/>
                <a:gd name="connsiteY33" fmla="*/ 2929529 h 3529296"/>
                <a:gd name="connsiteX34" fmla="*/ 481011 w 4744121"/>
                <a:gd name="connsiteY34" fmla="*/ 2912803 h 3529296"/>
                <a:gd name="connsiteX35" fmla="*/ 533399 w 4744121"/>
                <a:gd name="connsiteY35" fmla="*/ 2891297 h 3529296"/>
                <a:gd name="connsiteX36" fmla="*/ 578641 w 4744121"/>
                <a:gd name="connsiteY36" fmla="*/ 2876959 h 3529296"/>
                <a:gd name="connsiteX37" fmla="*/ 635791 w 4744121"/>
                <a:gd name="connsiteY37" fmla="*/ 2855454 h 3529296"/>
                <a:gd name="connsiteX38" fmla="*/ 714373 w 4744121"/>
                <a:gd name="connsiteY38" fmla="*/ 2838727 h 3529296"/>
                <a:gd name="connsiteX39" fmla="*/ 788191 w 4744121"/>
                <a:gd name="connsiteY39" fmla="*/ 2831559 h 3529296"/>
                <a:gd name="connsiteX40" fmla="*/ 864391 w 4744121"/>
                <a:gd name="connsiteY40" fmla="*/ 2822001 h 3529296"/>
                <a:gd name="connsiteX41" fmla="*/ 923922 w 4744121"/>
                <a:gd name="connsiteY41" fmla="*/ 2822001 h 3529296"/>
                <a:gd name="connsiteX42" fmla="*/ 1078703 w 4744121"/>
                <a:gd name="connsiteY42" fmla="*/ 2831559 h 3529296"/>
                <a:gd name="connsiteX43" fmla="*/ 1302539 w 4744121"/>
                <a:gd name="connsiteY43" fmla="*/ 2833949 h 3529296"/>
                <a:gd name="connsiteX44" fmla="*/ 1530291 w 4744121"/>
                <a:gd name="connsiteY44" fmla="*/ 2806135 h 3529296"/>
                <a:gd name="connsiteX45" fmla="*/ 1733544 w 4744121"/>
                <a:gd name="connsiteY45" fmla="*/ 2706706 h 3529296"/>
                <a:gd name="connsiteX46" fmla="*/ 1857898 w 4744121"/>
                <a:gd name="connsiteY46" fmla="*/ 2632767 h 3529296"/>
                <a:gd name="connsiteX47" fmla="*/ 1920204 w 4744121"/>
                <a:gd name="connsiteY47" fmla="*/ 2561911 h 3529296"/>
                <a:gd name="connsiteX48" fmla="*/ 2030406 w 4744121"/>
                <a:gd name="connsiteY48" fmla="*/ 2472733 h 3529296"/>
                <a:gd name="connsiteX49" fmla="*/ 2144705 w 4744121"/>
                <a:gd name="connsiteY49" fmla="*/ 2399443 h 3529296"/>
                <a:gd name="connsiteX50" fmla="*/ 2373305 w 4744121"/>
                <a:gd name="connsiteY50" fmla="*/ 2185947 h 3529296"/>
                <a:gd name="connsiteX51" fmla="*/ 4033148 w 4744121"/>
                <a:gd name="connsiteY51" fmla="*/ 690563 h 3529296"/>
                <a:gd name="connsiteX52" fmla="*/ 4199835 w 4744121"/>
                <a:gd name="connsiteY52" fmla="*/ 530679 h 3529296"/>
                <a:gd name="connsiteX53" fmla="*/ 4343088 w 4744121"/>
                <a:gd name="connsiteY53" fmla="*/ 394607 h 3529296"/>
                <a:gd name="connsiteX54" fmla="*/ 4475758 w 4744121"/>
                <a:gd name="connsiteY54" fmla="*/ 254373 h 3529296"/>
                <a:gd name="connsiteX55" fmla="*/ 4543416 w 4744121"/>
                <a:gd name="connsiteY55" fmla="*/ 166688 h 3529296"/>
                <a:gd name="connsiteX56" fmla="*/ 4592358 w 4744121"/>
                <a:gd name="connsiteY56" fmla="*/ 81957 h 3529296"/>
                <a:gd name="connsiteX57" fmla="*/ 4635264 w 4744121"/>
                <a:gd name="connsiteY57" fmla="*/ 0 h 3529296"/>
                <a:gd name="connsiteX0" fmla="*/ 4635264 w 4744121"/>
                <a:gd name="connsiteY0" fmla="*/ 0 h 3529296"/>
                <a:gd name="connsiteX1" fmla="*/ 4744121 w 4744121"/>
                <a:gd name="connsiteY1" fmla="*/ 0 h 3529296"/>
                <a:gd name="connsiteX2" fmla="*/ 4682889 w 4744121"/>
                <a:gd name="connsiteY2" fmla="*/ 112259 h 3529296"/>
                <a:gd name="connsiteX3" fmla="*/ 4632959 w 4744121"/>
                <a:gd name="connsiteY3" fmla="*/ 217403 h 3529296"/>
                <a:gd name="connsiteX4" fmla="*/ 4558779 w 4744121"/>
                <a:gd name="connsiteY4" fmla="*/ 312027 h 3529296"/>
                <a:gd name="connsiteX5" fmla="*/ 4355000 w 4744121"/>
                <a:gd name="connsiteY5" fmla="*/ 516758 h 3529296"/>
                <a:gd name="connsiteX6" fmla="*/ 2563805 w 4744121"/>
                <a:gd name="connsiteY6" fmla="*/ 2160455 h 3529296"/>
                <a:gd name="connsiteX7" fmla="*/ 2243131 w 4744121"/>
                <a:gd name="connsiteY7" fmla="*/ 2447240 h 3529296"/>
                <a:gd name="connsiteX8" fmla="*/ 2086123 w 4744121"/>
                <a:gd name="connsiteY8" fmla="*/ 2580443 h 3529296"/>
                <a:gd name="connsiteX9" fmla="*/ 1987544 w 4744121"/>
                <a:gd name="connsiteY9" fmla="*/ 2661815 h 3529296"/>
                <a:gd name="connsiteX10" fmla="*/ 1889913 w 4744121"/>
                <a:gd name="connsiteY10" fmla="*/ 2725441 h 3529296"/>
                <a:gd name="connsiteX11" fmla="*/ 1807365 w 4744121"/>
                <a:gd name="connsiteY11" fmla="*/ 2790939 h 3529296"/>
                <a:gd name="connsiteX12" fmla="*/ 1674015 w 4744121"/>
                <a:gd name="connsiteY12" fmla="*/ 2862623 h 3529296"/>
                <a:gd name="connsiteX13" fmla="*/ 1528763 w 4744121"/>
                <a:gd name="connsiteY13" fmla="*/ 2912802 h 3529296"/>
                <a:gd name="connsiteX14" fmla="*/ 1257296 w 4744121"/>
                <a:gd name="connsiteY14" fmla="*/ 2934308 h 3529296"/>
                <a:gd name="connsiteX15" fmla="*/ 1200151 w 4744121"/>
                <a:gd name="connsiteY15" fmla="*/ 2931919 h 3529296"/>
                <a:gd name="connsiteX16" fmla="*/ 1092994 w 4744121"/>
                <a:gd name="connsiteY16" fmla="*/ 2931921 h 3529296"/>
                <a:gd name="connsiteX17" fmla="*/ 871004 w 4744121"/>
                <a:gd name="connsiteY17" fmla="*/ 2934310 h 3529296"/>
                <a:gd name="connsiteX18" fmla="*/ 740569 w 4744121"/>
                <a:gd name="connsiteY18" fmla="*/ 2934308 h 3529296"/>
                <a:gd name="connsiteX19" fmla="*/ 457201 w 4744121"/>
                <a:gd name="connsiteY19" fmla="*/ 3037057 h 3529296"/>
                <a:gd name="connsiteX20" fmla="*/ 369095 w 4744121"/>
                <a:gd name="connsiteY20" fmla="*/ 3092016 h 3529296"/>
                <a:gd name="connsiteX21" fmla="*/ 254794 w 4744121"/>
                <a:gd name="connsiteY21" fmla="*/ 3182816 h 3529296"/>
                <a:gd name="connsiteX22" fmla="*/ 166689 w 4744121"/>
                <a:gd name="connsiteY22" fmla="*/ 3297512 h 3529296"/>
                <a:gd name="connsiteX23" fmla="*/ 111920 w 4744121"/>
                <a:gd name="connsiteY23" fmla="*/ 3393092 h 3529296"/>
                <a:gd name="connsiteX24" fmla="*/ 126209 w 4744121"/>
                <a:gd name="connsiteY24" fmla="*/ 3421768 h 3529296"/>
                <a:gd name="connsiteX25" fmla="*/ 78584 w 4744121"/>
                <a:gd name="connsiteY25" fmla="*/ 3529296 h 3529296"/>
                <a:gd name="connsiteX26" fmla="*/ 0 w 4744121"/>
                <a:gd name="connsiteY26" fmla="*/ 3362029 h 3529296"/>
                <a:gd name="connsiteX27" fmla="*/ 51991 w 4744121"/>
                <a:gd name="connsiteY27" fmla="*/ 3296064 h 3529296"/>
                <a:gd name="connsiteX28" fmla="*/ 116683 w 4744121"/>
                <a:gd name="connsiteY28" fmla="*/ 3201933 h 3529296"/>
                <a:gd name="connsiteX29" fmla="*/ 188119 w 4744121"/>
                <a:gd name="connsiteY29" fmla="*/ 3118300 h 3529296"/>
                <a:gd name="connsiteX30" fmla="*/ 276225 w 4744121"/>
                <a:gd name="connsiteY30" fmla="*/ 3029888 h 3529296"/>
                <a:gd name="connsiteX31" fmla="*/ 335756 w 4744121"/>
                <a:gd name="connsiteY31" fmla="*/ 2986878 h 3529296"/>
                <a:gd name="connsiteX32" fmla="*/ 395287 w 4744121"/>
                <a:gd name="connsiteY32" fmla="*/ 2958204 h 3529296"/>
                <a:gd name="connsiteX33" fmla="*/ 435767 w 4744121"/>
                <a:gd name="connsiteY33" fmla="*/ 2929529 h 3529296"/>
                <a:gd name="connsiteX34" fmla="*/ 481011 w 4744121"/>
                <a:gd name="connsiteY34" fmla="*/ 2912803 h 3529296"/>
                <a:gd name="connsiteX35" fmla="*/ 533399 w 4744121"/>
                <a:gd name="connsiteY35" fmla="*/ 2891297 h 3529296"/>
                <a:gd name="connsiteX36" fmla="*/ 578641 w 4744121"/>
                <a:gd name="connsiteY36" fmla="*/ 2876959 h 3529296"/>
                <a:gd name="connsiteX37" fmla="*/ 635791 w 4744121"/>
                <a:gd name="connsiteY37" fmla="*/ 2855454 h 3529296"/>
                <a:gd name="connsiteX38" fmla="*/ 714373 w 4744121"/>
                <a:gd name="connsiteY38" fmla="*/ 2838727 h 3529296"/>
                <a:gd name="connsiteX39" fmla="*/ 788191 w 4744121"/>
                <a:gd name="connsiteY39" fmla="*/ 2831559 h 3529296"/>
                <a:gd name="connsiteX40" fmla="*/ 864391 w 4744121"/>
                <a:gd name="connsiteY40" fmla="*/ 2822001 h 3529296"/>
                <a:gd name="connsiteX41" fmla="*/ 923922 w 4744121"/>
                <a:gd name="connsiteY41" fmla="*/ 2822001 h 3529296"/>
                <a:gd name="connsiteX42" fmla="*/ 1078703 w 4744121"/>
                <a:gd name="connsiteY42" fmla="*/ 2831559 h 3529296"/>
                <a:gd name="connsiteX43" fmla="*/ 1302539 w 4744121"/>
                <a:gd name="connsiteY43" fmla="*/ 2833949 h 3529296"/>
                <a:gd name="connsiteX44" fmla="*/ 1530291 w 4744121"/>
                <a:gd name="connsiteY44" fmla="*/ 2806135 h 3529296"/>
                <a:gd name="connsiteX45" fmla="*/ 1733544 w 4744121"/>
                <a:gd name="connsiteY45" fmla="*/ 2706706 h 3529296"/>
                <a:gd name="connsiteX46" fmla="*/ 1857898 w 4744121"/>
                <a:gd name="connsiteY46" fmla="*/ 2632767 h 3529296"/>
                <a:gd name="connsiteX47" fmla="*/ 1920204 w 4744121"/>
                <a:gd name="connsiteY47" fmla="*/ 2561911 h 3529296"/>
                <a:gd name="connsiteX48" fmla="*/ 2030406 w 4744121"/>
                <a:gd name="connsiteY48" fmla="*/ 2472733 h 3529296"/>
                <a:gd name="connsiteX49" fmla="*/ 2144705 w 4744121"/>
                <a:gd name="connsiteY49" fmla="*/ 2399443 h 3529296"/>
                <a:gd name="connsiteX50" fmla="*/ 2373305 w 4744121"/>
                <a:gd name="connsiteY50" fmla="*/ 2185947 h 3529296"/>
                <a:gd name="connsiteX51" fmla="*/ 4033148 w 4744121"/>
                <a:gd name="connsiteY51" fmla="*/ 690563 h 3529296"/>
                <a:gd name="connsiteX52" fmla="*/ 4199835 w 4744121"/>
                <a:gd name="connsiteY52" fmla="*/ 530679 h 3529296"/>
                <a:gd name="connsiteX53" fmla="*/ 4343088 w 4744121"/>
                <a:gd name="connsiteY53" fmla="*/ 394607 h 3529296"/>
                <a:gd name="connsiteX54" fmla="*/ 4475758 w 4744121"/>
                <a:gd name="connsiteY54" fmla="*/ 254373 h 3529296"/>
                <a:gd name="connsiteX55" fmla="*/ 4543416 w 4744121"/>
                <a:gd name="connsiteY55" fmla="*/ 166688 h 3529296"/>
                <a:gd name="connsiteX56" fmla="*/ 4592358 w 4744121"/>
                <a:gd name="connsiteY56" fmla="*/ 81957 h 3529296"/>
                <a:gd name="connsiteX57" fmla="*/ 4635264 w 4744121"/>
                <a:gd name="connsiteY57" fmla="*/ 0 h 3529296"/>
                <a:gd name="connsiteX0" fmla="*/ 4635264 w 4744121"/>
                <a:gd name="connsiteY0" fmla="*/ 0 h 3529296"/>
                <a:gd name="connsiteX1" fmla="*/ 4744121 w 4744121"/>
                <a:gd name="connsiteY1" fmla="*/ 0 h 3529296"/>
                <a:gd name="connsiteX2" fmla="*/ 4682889 w 4744121"/>
                <a:gd name="connsiteY2" fmla="*/ 112259 h 3529296"/>
                <a:gd name="connsiteX3" fmla="*/ 4632959 w 4744121"/>
                <a:gd name="connsiteY3" fmla="*/ 217403 h 3529296"/>
                <a:gd name="connsiteX4" fmla="*/ 4558779 w 4744121"/>
                <a:gd name="connsiteY4" fmla="*/ 312027 h 3529296"/>
                <a:gd name="connsiteX5" fmla="*/ 4355000 w 4744121"/>
                <a:gd name="connsiteY5" fmla="*/ 516758 h 3529296"/>
                <a:gd name="connsiteX6" fmla="*/ 2563805 w 4744121"/>
                <a:gd name="connsiteY6" fmla="*/ 2160455 h 3529296"/>
                <a:gd name="connsiteX7" fmla="*/ 2243131 w 4744121"/>
                <a:gd name="connsiteY7" fmla="*/ 2447240 h 3529296"/>
                <a:gd name="connsiteX8" fmla="*/ 2086123 w 4744121"/>
                <a:gd name="connsiteY8" fmla="*/ 2580443 h 3529296"/>
                <a:gd name="connsiteX9" fmla="*/ 1987544 w 4744121"/>
                <a:gd name="connsiteY9" fmla="*/ 2661815 h 3529296"/>
                <a:gd name="connsiteX10" fmla="*/ 1889913 w 4744121"/>
                <a:gd name="connsiteY10" fmla="*/ 2725441 h 3529296"/>
                <a:gd name="connsiteX11" fmla="*/ 1807365 w 4744121"/>
                <a:gd name="connsiteY11" fmla="*/ 2790939 h 3529296"/>
                <a:gd name="connsiteX12" fmla="*/ 1674015 w 4744121"/>
                <a:gd name="connsiteY12" fmla="*/ 2862623 h 3529296"/>
                <a:gd name="connsiteX13" fmla="*/ 1528763 w 4744121"/>
                <a:gd name="connsiteY13" fmla="*/ 2912802 h 3529296"/>
                <a:gd name="connsiteX14" fmla="*/ 1257296 w 4744121"/>
                <a:gd name="connsiteY14" fmla="*/ 2934308 h 3529296"/>
                <a:gd name="connsiteX15" fmla="*/ 1200151 w 4744121"/>
                <a:gd name="connsiteY15" fmla="*/ 2931919 h 3529296"/>
                <a:gd name="connsiteX16" fmla="*/ 1092994 w 4744121"/>
                <a:gd name="connsiteY16" fmla="*/ 2931921 h 3529296"/>
                <a:gd name="connsiteX17" fmla="*/ 871004 w 4744121"/>
                <a:gd name="connsiteY17" fmla="*/ 2934310 h 3529296"/>
                <a:gd name="connsiteX18" fmla="*/ 740569 w 4744121"/>
                <a:gd name="connsiteY18" fmla="*/ 2934308 h 3529296"/>
                <a:gd name="connsiteX19" fmla="*/ 457201 w 4744121"/>
                <a:gd name="connsiteY19" fmla="*/ 3037057 h 3529296"/>
                <a:gd name="connsiteX20" fmla="*/ 369095 w 4744121"/>
                <a:gd name="connsiteY20" fmla="*/ 3092016 h 3529296"/>
                <a:gd name="connsiteX21" fmla="*/ 254794 w 4744121"/>
                <a:gd name="connsiteY21" fmla="*/ 3182816 h 3529296"/>
                <a:gd name="connsiteX22" fmla="*/ 166689 w 4744121"/>
                <a:gd name="connsiteY22" fmla="*/ 3297512 h 3529296"/>
                <a:gd name="connsiteX23" fmla="*/ 111920 w 4744121"/>
                <a:gd name="connsiteY23" fmla="*/ 3393092 h 3529296"/>
                <a:gd name="connsiteX24" fmla="*/ 140497 w 4744121"/>
                <a:gd name="connsiteY24" fmla="*/ 3412210 h 3529296"/>
                <a:gd name="connsiteX25" fmla="*/ 78584 w 4744121"/>
                <a:gd name="connsiteY25" fmla="*/ 3529296 h 3529296"/>
                <a:gd name="connsiteX26" fmla="*/ 0 w 4744121"/>
                <a:gd name="connsiteY26" fmla="*/ 3362029 h 3529296"/>
                <a:gd name="connsiteX27" fmla="*/ 51991 w 4744121"/>
                <a:gd name="connsiteY27" fmla="*/ 3296064 h 3529296"/>
                <a:gd name="connsiteX28" fmla="*/ 116683 w 4744121"/>
                <a:gd name="connsiteY28" fmla="*/ 3201933 h 3529296"/>
                <a:gd name="connsiteX29" fmla="*/ 188119 w 4744121"/>
                <a:gd name="connsiteY29" fmla="*/ 3118300 h 3529296"/>
                <a:gd name="connsiteX30" fmla="*/ 276225 w 4744121"/>
                <a:gd name="connsiteY30" fmla="*/ 3029888 h 3529296"/>
                <a:gd name="connsiteX31" fmla="*/ 335756 w 4744121"/>
                <a:gd name="connsiteY31" fmla="*/ 2986878 h 3529296"/>
                <a:gd name="connsiteX32" fmla="*/ 395287 w 4744121"/>
                <a:gd name="connsiteY32" fmla="*/ 2958204 h 3529296"/>
                <a:gd name="connsiteX33" fmla="*/ 435767 w 4744121"/>
                <a:gd name="connsiteY33" fmla="*/ 2929529 h 3529296"/>
                <a:gd name="connsiteX34" fmla="*/ 481011 w 4744121"/>
                <a:gd name="connsiteY34" fmla="*/ 2912803 h 3529296"/>
                <a:gd name="connsiteX35" fmla="*/ 533399 w 4744121"/>
                <a:gd name="connsiteY35" fmla="*/ 2891297 h 3529296"/>
                <a:gd name="connsiteX36" fmla="*/ 578641 w 4744121"/>
                <a:gd name="connsiteY36" fmla="*/ 2876959 h 3529296"/>
                <a:gd name="connsiteX37" fmla="*/ 635791 w 4744121"/>
                <a:gd name="connsiteY37" fmla="*/ 2855454 h 3529296"/>
                <a:gd name="connsiteX38" fmla="*/ 714373 w 4744121"/>
                <a:gd name="connsiteY38" fmla="*/ 2838727 h 3529296"/>
                <a:gd name="connsiteX39" fmla="*/ 788191 w 4744121"/>
                <a:gd name="connsiteY39" fmla="*/ 2831559 h 3529296"/>
                <a:gd name="connsiteX40" fmla="*/ 864391 w 4744121"/>
                <a:gd name="connsiteY40" fmla="*/ 2822001 h 3529296"/>
                <a:gd name="connsiteX41" fmla="*/ 923922 w 4744121"/>
                <a:gd name="connsiteY41" fmla="*/ 2822001 h 3529296"/>
                <a:gd name="connsiteX42" fmla="*/ 1078703 w 4744121"/>
                <a:gd name="connsiteY42" fmla="*/ 2831559 h 3529296"/>
                <a:gd name="connsiteX43" fmla="*/ 1302539 w 4744121"/>
                <a:gd name="connsiteY43" fmla="*/ 2833949 h 3529296"/>
                <a:gd name="connsiteX44" fmla="*/ 1530291 w 4744121"/>
                <a:gd name="connsiteY44" fmla="*/ 2806135 h 3529296"/>
                <a:gd name="connsiteX45" fmla="*/ 1733544 w 4744121"/>
                <a:gd name="connsiteY45" fmla="*/ 2706706 h 3529296"/>
                <a:gd name="connsiteX46" fmla="*/ 1857898 w 4744121"/>
                <a:gd name="connsiteY46" fmla="*/ 2632767 h 3529296"/>
                <a:gd name="connsiteX47" fmla="*/ 1920204 w 4744121"/>
                <a:gd name="connsiteY47" fmla="*/ 2561911 h 3529296"/>
                <a:gd name="connsiteX48" fmla="*/ 2030406 w 4744121"/>
                <a:gd name="connsiteY48" fmla="*/ 2472733 h 3529296"/>
                <a:gd name="connsiteX49" fmla="*/ 2144705 w 4744121"/>
                <a:gd name="connsiteY49" fmla="*/ 2399443 h 3529296"/>
                <a:gd name="connsiteX50" fmla="*/ 2373305 w 4744121"/>
                <a:gd name="connsiteY50" fmla="*/ 2185947 h 3529296"/>
                <a:gd name="connsiteX51" fmla="*/ 4033148 w 4744121"/>
                <a:gd name="connsiteY51" fmla="*/ 690563 h 3529296"/>
                <a:gd name="connsiteX52" fmla="*/ 4199835 w 4744121"/>
                <a:gd name="connsiteY52" fmla="*/ 530679 h 3529296"/>
                <a:gd name="connsiteX53" fmla="*/ 4343088 w 4744121"/>
                <a:gd name="connsiteY53" fmla="*/ 394607 h 3529296"/>
                <a:gd name="connsiteX54" fmla="*/ 4475758 w 4744121"/>
                <a:gd name="connsiteY54" fmla="*/ 254373 h 3529296"/>
                <a:gd name="connsiteX55" fmla="*/ 4543416 w 4744121"/>
                <a:gd name="connsiteY55" fmla="*/ 166688 h 3529296"/>
                <a:gd name="connsiteX56" fmla="*/ 4592358 w 4744121"/>
                <a:gd name="connsiteY56" fmla="*/ 81957 h 3529296"/>
                <a:gd name="connsiteX57" fmla="*/ 4635264 w 4744121"/>
                <a:gd name="connsiteY57" fmla="*/ 0 h 3529296"/>
                <a:gd name="connsiteX0" fmla="*/ 4635264 w 4744121"/>
                <a:gd name="connsiteY0" fmla="*/ 0 h 3529296"/>
                <a:gd name="connsiteX1" fmla="*/ 4744121 w 4744121"/>
                <a:gd name="connsiteY1" fmla="*/ 0 h 3529296"/>
                <a:gd name="connsiteX2" fmla="*/ 4682889 w 4744121"/>
                <a:gd name="connsiteY2" fmla="*/ 112259 h 3529296"/>
                <a:gd name="connsiteX3" fmla="*/ 4632959 w 4744121"/>
                <a:gd name="connsiteY3" fmla="*/ 217403 h 3529296"/>
                <a:gd name="connsiteX4" fmla="*/ 4558779 w 4744121"/>
                <a:gd name="connsiteY4" fmla="*/ 312027 h 3529296"/>
                <a:gd name="connsiteX5" fmla="*/ 4355000 w 4744121"/>
                <a:gd name="connsiteY5" fmla="*/ 516758 h 3529296"/>
                <a:gd name="connsiteX6" fmla="*/ 2563805 w 4744121"/>
                <a:gd name="connsiteY6" fmla="*/ 2160455 h 3529296"/>
                <a:gd name="connsiteX7" fmla="*/ 2243131 w 4744121"/>
                <a:gd name="connsiteY7" fmla="*/ 2447240 h 3529296"/>
                <a:gd name="connsiteX8" fmla="*/ 2086123 w 4744121"/>
                <a:gd name="connsiteY8" fmla="*/ 2580443 h 3529296"/>
                <a:gd name="connsiteX9" fmla="*/ 1987544 w 4744121"/>
                <a:gd name="connsiteY9" fmla="*/ 2661815 h 3529296"/>
                <a:gd name="connsiteX10" fmla="*/ 1889913 w 4744121"/>
                <a:gd name="connsiteY10" fmla="*/ 2725441 h 3529296"/>
                <a:gd name="connsiteX11" fmla="*/ 1807365 w 4744121"/>
                <a:gd name="connsiteY11" fmla="*/ 2790939 h 3529296"/>
                <a:gd name="connsiteX12" fmla="*/ 1674015 w 4744121"/>
                <a:gd name="connsiteY12" fmla="*/ 2862623 h 3529296"/>
                <a:gd name="connsiteX13" fmla="*/ 1528763 w 4744121"/>
                <a:gd name="connsiteY13" fmla="*/ 2912802 h 3529296"/>
                <a:gd name="connsiteX14" fmla="*/ 1257296 w 4744121"/>
                <a:gd name="connsiteY14" fmla="*/ 2934308 h 3529296"/>
                <a:gd name="connsiteX15" fmla="*/ 1200151 w 4744121"/>
                <a:gd name="connsiteY15" fmla="*/ 2931919 h 3529296"/>
                <a:gd name="connsiteX16" fmla="*/ 1092994 w 4744121"/>
                <a:gd name="connsiteY16" fmla="*/ 2931921 h 3529296"/>
                <a:gd name="connsiteX17" fmla="*/ 871004 w 4744121"/>
                <a:gd name="connsiteY17" fmla="*/ 2934310 h 3529296"/>
                <a:gd name="connsiteX18" fmla="*/ 740569 w 4744121"/>
                <a:gd name="connsiteY18" fmla="*/ 2934308 h 3529296"/>
                <a:gd name="connsiteX19" fmla="*/ 457201 w 4744121"/>
                <a:gd name="connsiteY19" fmla="*/ 3037057 h 3529296"/>
                <a:gd name="connsiteX20" fmla="*/ 369095 w 4744121"/>
                <a:gd name="connsiteY20" fmla="*/ 3092016 h 3529296"/>
                <a:gd name="connsiteX21" fmla="*/ 254794 w 4744121"/>
                <a:gd name="connsiteY21" fmla="*/ 3182816 h 3529296"/>
                <a:gd name="connsiteX22" fmla="*/ 166689 w 4744121"/>
                <a:gd name="connsiteY22" fmla="*/ 3297512 h 3529296"/>
                <a:gd name="connsiteX23" fmla="*/ 111920 w 4744121"/>
                <a:gd name="connsiteY23" fmla="*/ 3393092 h 3529296"/>
                <a:gd name="connsiteX24" fmla="*/ 140497 w 4744121"/>
                <a:gd name="connsiteY24" fmla="*/ 3412210 h 3529296"/>
                <a:gd name="connsiteX25" fmla="*/ 95253 w 4744121"/>
                <a:gd name="connsiteY25" fmla="*/ 3500622 h 3529296"/>
                <a:gd name="connsiteX26" fmla="*/ 78584 w 4744121"/>
                <a:gd name="connsiteY26" fmla="*/ 3529296 h 3529296"/>
                <a:gd name="connsiteX27" fmla="*/ 0 w 4744121"/>
                <a:gd name="connsiteY27" fmla="*/ 3362029 h 3529296"/>
                <a:gd name="connsiteX28" fmla="*/ 51991 w 4744121"/>
                <a:gd name="connsiteY28" fmla="*/ 3296064 h 3529296"/>
                <a:gd name="connsiteX29" fmla="*/ 116683 w 4744121"/>
                <a:gd name="connsiteY29" fmla="*/ 3201933 h 3529296"/>
                <a:gd name="connsiteX30" fmla="*/ 188119 w 4744121"/>
                <a:gd name="connsiteY30" fmla="*/ 3118300 h 3529296"/>
                <a:gd name="connsiteX31" fmla="*/ 276225 w 4744121"/>
                <a:gd name="connsiteY31" fmla="*/ 3029888 h 3529296"/>
                <a:gd name="connsiteX32" fmla="*/ 335756 w 4744121"/>
                <a:gd name="connsiteY32" fmla="*/ 2986878 h 3529296"/>
                <a:gd name="connsiteX33" fmla="*/ 395287 w 4744121"/>
                <a:gd name="connsiteY33" fmla="*/ 2958204 h 3529296"/>
                <a:gd name="connsiteX34" fmla="*/ 435767 w 4744121"/>
                <a:gd name="connsiteY34" fmla="*/ 2929529 h 3529296"/>
                <a:gd name="connsiteX35" fmla="*/ 481011 w 4744121"/>
                <a:gd name="connsiteY35" fmla="*/ 2912803 h 3529296"/>
                <a:gd name="connsiteX36" fmla="*/ 533399 w 4744121"/>
                <a:gd name="connsiteY36" fmla="*/ 2891297 h 3529296"/>
                <a:gd name="connsiteX37" fmla="*/ 578641 w 4744121"/>
                <a:gd name="connsiteY37" fmla="*/ 2876959 h 3529296"/>
                <a:gd name="connsiteX38" fmla="*/ 635791 w 4744121"/>
                <a:gd name="connsiteY38" fmla="*/ 2855454 h 3529296"/>
                <a:gd name="connsiteX39" fmla="*/ 714373 w 4744121"/>
                <a:gd name="connsiteY39" fmla="*/ 2838727 h 3529296"/>
                <a:gd name="connsiteX40" fmla="*/ 788191 w 4744121"/>
                <a:gd name="connsiteY40" fmla="*/ 2831559 h 3529296"/>
                <a:gd name="connsiteX41" fmla="*/ 864391 w 4744121"/>
                <a:gd name="connsiteY41" fmla="*/ 2822001 h 3529296"/>
                <a:gd name="connsiteX42" fmla="*/ 923922 w 4744121"/>
                <a:gd name="connsiteY42" fmla="*/ 2822001 h 3529296"/>
                <a:gd name="connsiteX43" fmla="*/ 1078703 w 4744121"/>
                <a:gd name="connsiteY43" fmla="*/ 2831559 h 3529296"/>
                <a:gd name="connsiteX44" fmla="*/ 1302539 w 4744121"/>
                <a:gd name="connsiteY44" fmla="*/ 2833949 h 3529296"/>
                <a:gd name="connsiteX45" fmla="*/ 1530291 w 4744121"/>
                <a:gd name="connsiteY45" fmla="*/ 2806135 h 3529296"/>
                <a:gd name="connsiteX46" fmla="*/ 1733544 w 4744121"/>
                <a:gd name="connsiteY46" fmla="*/ 2706706 h 3529296"/>
                <a:gd name="connsiteX47" fmla="*/ 1857898 w 4744121"/>
                <a:gd name="connsiteY47" fmla="*/ 2632767 h 3529296"/>
                <a:gd name="connsiteX48" fmla="*/ 1920204 w 4744121"/>
                <a:gd name="connsiteY48" fmla="*/ 2561911 h 3529296"/>
                <a:gd name="connsiteX49" fmla="*/ 2030406 w 4744121"/>
                <a:gd name="connsiteY49" fmla="*/ 2472733 h 3529296"/>
                <a:gd name="connsiteX50" fmla="*/ 2144705 w 4744121"/>
                <a:gd name="connsiteY50" fmla="*/ 2399443 h 3529296"/>
                <a:gd name="connsiteX51" fmla="*/ 2373305 w 4744121"/>
                <a:gd name="connsiteY51" fmla="*/ 2185947 h 3529296"/>
                <a:gd name="connsiteX52" fmla="*/ 4033148 w 4744121"/>
                <a:gd name="connsiteY52" fmla="*/ 690563 h 3529296"/>
                <a:gd name="connsiteX53" fmla="*/ 4199835 w 4744121"/>
                <a:gd name="connsiteY53" fmla="*/ 530679 h 3529296"/>
                <a:gd name="connsiteX54" fmla="*/ 4343088 w 4744121"/>
                <a:gd name="connsiteY54" fmla="*/ 394607 h 3529296"/>
                <a:gd name="connsiteX55" fmla="*/ 4475758 w 4744121"/>
                <a:gd name="connsiteY55" fmla="*/ 254373 h 3529296"/>
                <a:gd name="connsiteX56" fmla="*/ 4543416 w 4744121"/>
                <a:gd name="connsiteY56" fmla="*/ 166688 h 3529296"/>
                <a:gd name="connsiteX57" fmla="*/ 4592358 w 4744121"/>
                <a:gd name="connsiteY57" fmla="*/ 81957 h 3529296"/>
                <a:gd name="connsiteX58" fmla="*/ 4635264 w 4744121"/>
                <a:gd name="connsiteY58" fmla="*/ 0 h 3529296"/>
                <a:gd name="connsiteX0" fmla="*/ 4635264 w 4744121"/>
                <a:gd name="connsiteY0" fmla="*/ 0 h 3643992"/>
                <a:gd name="connsiteX1" fmla="*/ 4744121 w 4744121"/>
                <a:gd name="connsiteY1" fmla="*/ 0 h 3643992"/>
                <a:gd name="connsiteX2" fmla="*/ 4682889 w 4744121"/>
                <a:gd name="connsiteY2" fmla="*/ 112259 h 3643992"/>
                <a:gd name="connsiteX3" fmla="*/ 4632959 w 4744121"/>
                <a:gd name="connsiteY3" fmla="*/ 217403 h 3643992"/>
                <a:gd name="connsiteX4" fmla="*/ 4558779 w 4744121"/>
                <a:gd name="connsiteY4" fmla="*/ 312027 h 3643992"/>
                <a:gd name="connsiteX5" fmla="*/ 4355000 w 4744121"/>
                <a:gd name="connsiteY5" fmla="*/ 516758 h 3643992"/>
                <a:gd name="connsiteX6" fmla="*/ 2563805 w 4744121"/>
                <a:gd name="connsiteY6" fmla="*/ 2160455 h 3643992"/>
                <a:gd name="connsiteX7" fmla="*/ 2243131 w 4744121"/>
                <a:gd name="connsiteY7" fmla="*/ 2447240 h 3643992"/>
                <a:gd name="connsiteX8" fmla="*/ 2086123 w 4744121"/>
                <a:gd name="connsiteY8" fmla="*/ 2580443 h 3643992"/>
                <a:gd name="connsiteX9" fmla="*/ 1987544 w 4744121"/>
                <a:gd name="connsiteY9" fmla="*/ 2661815 h 3643992"/>
                <a:gd name="connsiteX10" fmla="*/ 1889913 w 4744121"/>
                <a:gd name="connsiteY10" fmla="*/ 2725441 h 3643992"/>
                <a:gd name="connsiteX11" fmla="*/ 1807365 w 4744121"/>
                <a:gd name="connsiteY11" fmla="*/ 2790939 h 3643992"/>
                <a:gd name="connsiteX12" fmla="*/ 1674015 w 4744121"/>
                <a:gd name="connsiteY12" fmla="*/ 2862623 h 3643992"/>
                <a:gd name="connsiteX13" fmla="*/ 1528763 w 4744121"/>
                <a:gd name="connsiteY13" fmla="*/ 2912802 h 3643992"/>
                <a:gd name="connsiteX14" fmla="*/ 1257296 w 4744121"/>
                <a:gd name="connsiteY14" fmla="*/ 2934308 h 3643992"/>
                <a:gd name="connsiteX15" fmla="*/ 1200151 w 4744121"/>
                <a:gd name="connsiteY15" fmla="*/ 2931919 h 3643992"/>
                <a:gd name="connsiteX16" fmla="*/ 1092994 w 4744121"/>
                <a:gd name="connsiteY16" fmla="*/ 2931921 h 3643992"/>
                <a:gd name="connsiteX17" fmla="*/ 871004 w 4744121"/>
                <a:gd name="connsiteY17" fmla="*/ 2934310 h 3643992"/>
                <a:gd name="connsiteX18" fmla="*/ 740569 w 4744121"/>
                <a:gd name="connsiteY18" fmla="*/ 2934308 h 3643992"/>
                <a:gd name="connsiteX19" fmla="*/ 457201 w 4744121"/>
                <a:gd name="connsiteY19" fmla="*/ 3037057 h 3643992"/>
                <a:gd name="connsiteX20" fmla="*/ 369095 w 4744121"/>
                <a:gd name="connsiteY20" fmla="*/ 3092016 h 3643992"/>
                <a:gd name="connsiteX21" fmla="*/ 254794 w 4744121"/>
                <a:gd name="connsiteY21" fmla="*/ 3182816 h 3643992"/>
                <a:gd name="connsiteX22" fmla="*/ 166689 w 4744121"/>
                <a:gd name="connsiteY22" fmla="*/ 3297512 h 3643992"/>
                <a:gd name="connsiteX23" fmla="*/ 111920 w 4744121"/>
                <a:gd name="connsiteY23" fmla="*/ 3393092 h 3643992"/>
                <a:gd name="connsiteX24" fmla="*/ 140497 w 4744121"/>
                <a:gd name="connsiteY24" fmla="*/ 3412210 h 3643992"/>
                <a:gd name="connsiteX25" fmla="*/ 95253 w 4744121"/>
                <a:gd name="connsiteY25" fmla="*/ 3500622 h 3643992"/>
                <a:gd name="connsiteX26" fmla="*/ 47628 w 4744121"/>
                <a:gd name="connsiteY26" fmla="*/ 3643992 h 3643992"/>
                <a:gd name="connsiteX27" fmla="*/ 0 w 4744121"/>
                <a:gd name="connsiteY27" fmla="*/ 3362029 h 3643992"/>
                <a:gd name="connsiteX28" fmla="*/ 51991 w 4744121"/>
                <a:gd name="connsiteY28" fmla="*/ 3296064 h 3643992"/>
                <a:gd name="connsiteX29" fmla="*/ 116683 w 4744121"/>
                <a:gd name="connsiteY29" fmla="*/ 3201933 h 3643992"/>
                <a:gd name="connsiteX30" fmla="*/ 188119 w 4744121"/>
                <a:gd name="connsiteY30" fmla="*/ 3118300 h 3643992"/>
                <a:gd name="connsiteX31" fmla="*/ 276225 w 4744121"/>
                <a:gd name="connsiteY31" fmla="*/ 3029888 h 3643992"/>
                <a:gd name="connsiteX32" fmla="*/ 335756 w 4744121"/>
                <a:gd name="connsiteY32" fmla="*/ 2986878 h 3643992"/>
                <a:gd name="connsiteX33" fmla="*/ 395287 w 4744121"/>
                <a:gd name="connsiteY33" fmla="*/ 2958204 h 3643992"/>
                <a:gd name="connsiteX34" fmla="*/ 435767 w 4744121"/>
                <a:gd name="connsiteY34" fmla="*/ 2929529 h 3643992"/>
                <a:gd name="connsiteX35" fmla="*/ 481011 w 4744121"/>
                <a:gd name="connsiteY35" fmla="*/ 2912803 h 3643992"/>
                <a:gd name="connsiteX36" fmla="*/ 533399 w 4744121"/>
                <a:gd name="connsiteY36" fmla="*/ 2891297 h 3643992"/>
                <a:gd name="connsiteX37" fmla="*/ 578641 w 4744121"/>
                <a:gd name="connsiteY37" fmla="*/ 2876959 h 3643992"/>
                <a:gd name="connsiteX38" fmla="*/ 635791 w 4744121"/>
                <a:gd name="connsiteY38" fmla="*/ 2855454 h 3643992"/>
                <a:gd name="connsiteX39" fmla="*/ 714373 w 4744121"/>
                <a:gd name="connsiteY39" fmla="*/ 2838727 h 3643992"/>
                <a:gd name="connsiteX40" fmla="*/ 788191 w 4744121"/>
                <a:gd name="connsiteY40" fmla="*/ 2831559 h 3643992"/>
                <a:gd name="connsiteX41" fmla="*/ 864391 w 4744121"/>
                <a:gd name="connsiteY41" fmla="*/ 2822001 h 3643992"/>
                <a:gd name="connsiteX42" fmla="*/ 923922 w 4744121"/>
                <a:gd name="connsiteY42" fmla="*/ 2822001 h 3643992"/>
                <a:gd name="connsiteX43" fmla="*/ 1078703 w 4744121"/>
                <a:gd name="connsiteY43" fmla="*/ 2831559 h 3643992"/>
                <a:gd name="connsiteX44" fmla="*/ 1302539 w 4744121"/>
                <a:gd name="connsiteY44" fmla="*/ 2833949 h 3643992"/>
                <a:gd name="connsiteX45" fmla="*/ 1530291 w 4744121"/>
                <a:gd name="connsiteY45" fmla="*/ 2806135 h 3643992"/>
                <a:gd name="connsiteX46" fmla="*/ 1733544 w 4744121"/>
                <a:gd name="connsiteY46" fmla="*/ 2706706 h 3643992"/>
                <a:gd name="connsiteX47" fmla="*/ 1857898 w 4744121"/>
                <a:gd name="connsiteY47" fmla="*/ 2632767 h 3643992"/>
                <a:gd name="connsiteX48" fmla="*/ 1920204 w 4744121"/>
                <a:gd name="connsiteY48" fmla="*/ 2561911 h 3643992"/>
                <a:gd name="connsiteX49" fmla="*/ 2030406 w 4744121"/>
                <a:gd name="connsiteY49" fmla="*/ 2472733 h 3643992"/>
                <a:gd name="connsiteX50" fmla="*/ 2144705 w 4744121"/>
                <a:gd name="connsiteY50" fmla="*/ 2399443 h 3643992"/>
                <a:gd name="connsiteX51" fmla="*/ 2373305 w 4744121"/>
                <a:gd name="connsiteY51" fmla="*/ 2185947 h 3643992"/>
                <a:gd name="connsiteX52" fmla="*/ 4033148 w 4744121"/>
                <a:gd name="connsiteY52" fmla="*/ 690563 h 3643992"/>
                <a:gd name="connsiteX53" fmla="*/ 4199835 w 4744121"/>
                <a:gd name="connsiteY53" fmla="*/ 530679 h 3643992"/>
                <a:gd name="connsiteX54" fmla="*/ 4343088 w 4744121"/>
                <a:gd name="connsiteY54" fmla="*/ 394607 h 3643992"/>
                <a:gd name="connsiteX55" fmla="*/ 4475758 w 4744121"/>
                <a:gd name="connsiteY55" fmla="*/ 254373 h 3643992"/>
                <a:gd name="connsiteX56" fmla="*/ 4543416 w 4744121"/>
                <a:gd name="connsiteY56" fmla="*/ 166688 h 3643992"/>
                <a:gd name="connsiteX57" fmla="*/ 4592358 w 4744121"/>
                <a:gd name="connsiteY57" fmla="*/ 81957 h 3643992"/>
                <a:gd name="connsiteX58" fmla="*/ 4635264 w 4744121"/>
                <a:gd name="connsiteY58" fmla="*/ 0 h 3643992"/>
                <a:gd name="connsiteX0" fmla="*/ 4635264 w 4744121"/>
                <a:gd name="connsiteY0" fmla="*/ 0 h 3643992"/>
                <a:gd name="connsiteX1" fmla="*/ 4744121 w 4744121"/>
                <a:gd name="connsiteY1" fmla="*/ 0 h 3643992"/>
                <a:gd name="connsiteX2" fmla="*/ 4682889 w 4744121"/>
                <a:gd name="connsiteY2" fmla="*/ 112259 h 3643992"/>
                <a:gd name="connsiteX3" fmla="*/ 4632959 w 4744121"/>
                <a:gd name="connsiteY3" fmla="*/ 217403 h 3643992"/>
                <a:gd name="connsiteX4" fmla="*/ 4558779 w 4744121"/>
                <a:gd name="connsiteY4" fmla="*/ 312027 h 3643992"/>
                <a:gd name="connsiteX5" fmla="*/ 4355000 w 4744121"/>
                <a:gd name="connsiteY5" fmla="*/ 516758 h 3643992"/>
                <a:gd name="connsiteX6" fmla="*/ 2563805 w 4744121"/>
                <a:gd name="connsiteY6" fmla="*/ 2160455 h 3643992"/>
                <a:gd name="connsiteX7" fmla="*/ 2243131 w 4744121"/>
                <a:gd name="connsiteY7" fmla="*/ 2447240 h 3643992"/>
                <a:gd name="connsiteX8" fmla="*/ 2086123 w 4744121"/>
                <a:gd name="connsiteY8" fmla="*/ 2580443 h 3643992"/>
                <a:gd name="connsiteX9" fmla="*/ 1987544 w 4744121"/>
                <a:gd name="connsiteY9" fmla="*/ 2661815 h 3643992"/>
                <a:gd name="connsiteX10" fmla="*/ 1889913 w 4744121"/>
                <a:gd name="connsiteY10" fmla="*/ 2725441 h 3643992"/>
                <a:gd name="connsiteX11" fmla="*/ 1807365 w 4744121"/>
                <a:gd name="connsiteY11" fmla="*/ 2790939 h 3643992"/>
                <a:gd name="connsiteX12" fmla="*/ 1674015 w 4744121"/>
                <a:gd name="connsiteY12" fmla="*/ 2862623 h 3643992"/>
                <a:gd name="connsiteX13" fmla="*/ 1528763 w 4744121"/>
                <a:gd name="connsiteY13" fmla="*/ 2912802 h 3643992"/>
                <a:gd name="connsiteX14" fmla="*/ 1257296 w 4744121"/>
                <a:gd name="connsiteY14" fmla="*/ 2934308 h 3643992"/>
                <a:gd name="connsiteX15" fmla="*/ 1200151 w 4744121"/>
                <a:gd name="connsiteY15" fmla="*/ 2931919 h 3643992"/>
                <a:gd name="connsiteX16" fmla="*/ 1092994 w 4744121"/>
                <a:gd name="connsiteY16" fmla="*/ 2931921 h 3643992"/>
                <a:gd name="connsiteX17" fmla="*/ 871004 w 4744121"/>
                <a:gd name="connsiteY17" fmla="*/ 2934310 h 3643992"/>
                <a:gd name="connsiteX18" fmla="*/ 740569 w 4744121"/>
                <a:gd name="connsiteY18" fmla="*/ 2934308 h 3643992"/>
                <a:gd name="connsiteX19" fmla="*/ 457201 w 4744121"/>
                <a:gd name="connsiteY19" fmla="*/ 3037057 h 3643992"/>
                <a:gd name="connsiteX20" fmla="*/ 369095 w 4744121"/>
                <a:gd name="connsiteY20" fmla="*/ 3092016 h 3643992"/>
                <a:gd name="connsiteX21" fmla="*/ 254794 w 4744121"/>
                <a:gd name="connsiteY21" fmla="*/ 3182816 h 3643992"/>
                <a:gd name="connsiteX22" fmla="*/ 166689 w 4744121"/>
                <a:gd name="connsiteY22" fmla="*/ 3297512 h 3643992"/>
                <a:gd name="connsiteX23" fmla="*/ 111920 w 4744121"/>
                <a:gd name="connsiteY23" fmla="*/ 3393092 h 3643992"/>
                <a:gd name="connsiteX24" fmla="*/ 140497 w 4744121"/>
                <a:gd name="connsiteY24" fmla="*/ 3412210 h 3643992"/>
                <a:gd name="connsiteX25" fmla="*/ 95253 w 4744121"/>
                <a:gd name="connsiteY25" fmla="*/ 3500622 h 3643992"/>
                <a:gd name="connsiteX26" fmla="*/ 50009 w 4744121"/>
                <a:gd name="connsiteY26" fmla="*/ 3632045 h 3643992"/>
                <a:gd name="connsiteX27" fmla="*/ 47628 w 4744121"/>
                <a:gd name="connsiteY27" fmla="*/ 3643992 h 3643992"/>
                <a:gd name="connsiteX28" fmla="*/ 0 w 4744121"/>
                <a:gd name="connsiteY28" fmla="*/ 3362029 h 3643992"/>
                <a:gd name="connsiteX29" fmla="*/ 51991 w 4744121"/>
                <a:gd name="connsiteY29" fmla="*/ 3296064 h 3643992"/>
                <a:gd name="connsiteX30" fmla="*/ 116683 w 4744121"/>
                <a:gd name="connsiteY30" fmla="*/ 3201933 h 3643992"/>
                <a:gd name="connsiteX31" fmla="*/ 188119 w 4744121"/>
                <a:gd name="connsiteY31" fmla="*/ 3118300 h 3643992"/>
                <a:gd name="connsiteX32" fmla="*/ 276225 w 4744121"/>
                <a:gd name="connsiteY32" fmla="*/ 3029888 h 3643992"/>
                <a:gd name="connsiteX33" fmla="*/ 335756 w 4744121"/>
                <a:gd name="connsiteY33" fmla="*/ 2986878 h 3643992"/>
                <a:gd name="connsiteX34" fmla="*/ 395287 w 4744121"/>
                <a:gd name="connsiteY34" fmla="*/ 2958204 h 3643992"/>
                <a:gd name="connsiteX35" fmla="*/ 435767 w 4744121"/>
                <a:gd name="connsiteY35" fmla="*/ 2929529 h 3643992"/>
                <a:gd name="connsiteX36" fmla="*/ 481011 w 4744121"/>
                <a:gd name="connsiteY36" fmla="*/ 2912803 h 3643992"/>
                <a:gd name="connsiteX37" fmla="*/ 533399 w 4744121"/>
                <a:gd name="connsiteY37" fmla="*/ 2891297 h 3643992"/>
                <a:gd name="connsiteX38" fmla="*/ 578641 w 4744121"/>
                <a:gd name="connsiteY38" fmla="*/ 2876959 h 3643992"/>
                <a:gd name="connsiteX39" fmla="*/ 635791 w 4744121"/>
                <a:gd name="connsiteY39" fmla="*/ 2855454 h 3643992"/>
                <a:gd name="connsiteX40" fmla="*/ 714373 w 4744121"/>
                <a:gd name="connsiteY40" fmla="*/ 2838727 h 3643992"/>
                <a:gd name="connsiteX41" fmla="*/ 788191 w 4744121"/>
                <a:gd name="connsiteY41" fmla="*/ 2831559 h 3643992"/>
                <a:gd name="connsiteX42" fmla="*/ 864391 w 4744121"/>
                <a:gd name="connsiteY42" fmla="*/ 2822001 h 3643992"/>
                <a:gd name="connsiteX43" fmla="*/ 923922 w 4744121"/>
                <a:gd name="connsiteY43" fmla="*/ 2822001 h 3643992"/>
                <a:gd name="connsiteX44" fmla="*/ 1078703 w 4744121"/>
                <a:gd name="connsiteY44" fmla="*/ 2831559 h 3643992"/>
                <a:gd name="connsiteX45" fmla="*/ 1302539 w 4744121"/>
                <a:gd name="connsiteY45" fmla="*/ 2833949 h 3643992"/>
                <a:gd name="connsiteX46" fmla="*/ 1530291 w 4744121"/>
                <a:gd name="connsiteY46" fmla="*/ 2806135 h 3643992"/>
                <a:gd name="connsiteX47" fmla="*/ 1733544 w 4744121"/>
                <a:gd name="connsiteY47" fmla="*/ 2706706 h 3643992"/>
                <a:gd name="connsiteX48" fmla="*/ 1857898 w 4744121"/>
                <a:gd name="connsiteY48" fmla="*/ 2632767 h 3643992"/>
                <a:gd name="connsiteX49" fmla="*/ 1920204 w 4744121"/>
                <a:gd name="connsiteY49" fmla="*/ 2561911 h 3643992"/>
                <a:gd name="connsiteX50" fmla="*/ 2030406 w 4744121"/>
                <a:gd name="connsiteY50" fmla="*/ 2472733 h 3643992"/>
                <a:gd name="connsiteX51" fmla="*/ 2144705 w 4744121"/>
                <a:gd name="connsiteY51" fmla="*/ 2399443 h 3643992"/>
                <a:gd name="connsiteX52" fmla="*/ 2373305 w 4744121"/>
                <a:gd name="connsiteY52" fmla="*/ 2185947 h 3643992"/>
                <a:gd name="connsiteX53" fmla="*/ 4033148 w 4744121"/>
                <a:gd name="connsiteY53" fmla="*/ 690563 h 3643992"/>
                <a:gd name="connsiteX54" fmla="*/ 4199835 w 4744121"/>
                <a:gd name="connsiteY54" fmla="*/ 530679 h 3643992"/>
                <a:gd name="connsiteX55" fmla="*/ 4343088 w 4744121"/>
                <a:gd name="connsiteY55" fmla="*/ 394607 h 3643992"/>
                <a:gd name="connsiteX56" fmla="*/ 4475758 w 4744121"/>
                <a:gd name="connsiteY56" fmla="*/ 254373 h 3643992"/>
                <a:gd name="connsiteX57" fmla="*/ 4543416 w 4744121"/>
                <a:gd name="connsiteY57" fmla="*/ 166688 h 3643992"/>
                <a:gd name="connsiteX58" fmla="*/ 4592358 w 4744121"/>
                <a:gd name="connsiteY58" fmla="*/ 81957 h 3643992"/>
                <a:gd name="connsiteX59" fmla="*/ 4635264 w 4744121"/>
                <a:gd name="connsiteY59" fmla="*/ 0 h 3643992"/>
                <a:gd name="connsiteX0" fmla="*/ 4635264 w 4744121"/>
                <a:gd name="connsiteY0" fmla="*/ 0 h 3715677"/>
                <a:gd name="connsiteX1" fmla="*/ 4744121 w 4744121"/>
                <a:gd name="connsiteY1" fmla="*/ 0 h 3715677"/>
                <a:gd name="connsiteX2" fmla="*/ 4682889 w 4744121"/>
                <a:gd name="connsiteY2" fmla="*/ 112259 h 3715677"/>
                <a:gd name="connsiteX3" fmla="*/ 4632959 w 4744121"/>
                <a:gd name="connsiteY3" fmla="*/ 217403 h 3715677"/>
                <a:gd name="connsiteX4" fmla="*/ 4558779 w 4744121"/>
                <a:gd name="connsiteY4" fmla="*/ 312027 h 3715677"/>
                <a:gd name="connsiteX5" fmla="*/ 4355000 w 4744121"/>
                <a:gd name="connsiteY5" fmla="*/ 516758 h 3715677"/>
                <a:gd name="connsiteX6" fmla="*/ 2563805 w 4744121"/>
                <a:gd name="connsiteY6" fmla="*/ 2160455 h 3715677"/>
                <a:gd name="connsiteX7" fmla="*/ 2243131 w 4744121"/>
                <a:gd name="connsiteY7" fmla="*/ 2447240 h 3715677"/>
                <a:gd name="connsiteX8" fmla="*/ 2086123 w 4744121"/>
                <a:gd name="connsiteY8" fmla="*/ 2580443 h 3715677"/>
                <a:gd name="connsiteX9" fmla="*/ 1987544 w 4744121"/>
                <a:gd name="connsiteY9" fmla="*/ 2661815 h 3715677"/>
                <a:gd name="connsiteX10" fmla="*/ 1889913 w 4744121"/>
                <a:gd name="connsiteY10" fmla="*/ 2725441 h 3715677"/>
                <a:gd name="connsiteX11" fmla="*/ 1807365 w 4744121"/>
                <a:gd name="connsiteY11" fmla="*/ 2790939 h 3715677"/>
                <a:gd name="connsiteX12" fmla="*/ 1674015 w 4744121"/>
                <a:gd name="connsiteY12" fmla="*/ 2862623 h 3715677"/>
                <a:gd name="connsiteX13" fmla="*/ 1528763 w 4744121"/>
                <a:gd name="connsiteY13" fmla="*/ 2912802 h 3715677"/>
                <a:gd name="connsiteX14" fmla="*/ 1257296 w 4744121"/>
                <a:gd name="connsiteY14" fmla="*/ 2934308 h 3715677"/>
                <a:gd name="connsiteX15" fmla="*/ 1200151 w 4744121"/>
                <a:gd name="connsiteY15" fmla="*/ 2931919 h 3715677"/>
                <a:gd name="connsiteX16" fmla="*/ 1092994 w 4744121"/>
                <a:gd name="connsiteY16" fmla="*/ 2931921 h 3715677"/>
                <a:gd name="connsiteX17" fmla="*/ 871004 w 4744121"/>
                <a:gd name="connsiteY17" fmla="*/ 2934310 h 3715677"/>
                <a:gd name="connsiteX18" fmla="*/ 740569 w 4744121"/>
                <a:gd name="connsiteY18" fmla="*/ 2934308 h 3715677"/>
                <a:gd name="connsiteX19" fmla="*/ 457201 w 4744121"/>
                <a:gd name="connsiteY19" fmla="*/ 3037057 h 3715677"/>
                <a:gd name="connsiteX20" fmla="*/ 369095 w 4744121"/>
                <a:gd name="connsiteY20" fmla="*/ 3092016 h 3715677"/>
                <a:gd name="connsiteX21" fmla="*/ 254794 w 4744121"/>
                <a:gd name="connsiteY21" fmla="*/ 3182816 h 3715677"/>
                <a:gd name="connsiteX22" fmla="*/ 166689 w 4744121"/>
                <a:gd name="connsiteY22" fmla="*/ 3297512 h 3715677"/>
                <a:gd name="connsiteX23" fmla="*/ 111920 w 4744121"/>
                <a:gd name="connsiteY23" fmla="*/ 3393092 h 3715677"/>
                <a:gd name="connsiteX24" fmla="*/ 140497 w 4744121"/>
                <a:gd name="connsiteY24" fmla="*/ 3412210 h 3715677"/>
                <a:gd name="connsiteX25" fmla="*/ 95253 w 4744121"/>
                <a:gd name="connsiteY25" fmla="*/ 3500622 h 3715677"/>
                <a:gd name="connsiteX26" fmla="*/ 50009 w 4744121"/>
                <a:gd name="connsiteY26" fmla="*/ 3632045 h 3715677"/>
                <a:gd name="connsiteX27" fmla="*/ 40484 w 4744121"/>
                <a:gd name="connsiteY27" fmla="*/ 3715677 h 3715677"/>
                <a:gd name="connsiteX28" fmla="*/ 0 w 4744121"/>
                <a:gd name="connsiteY28" fmla="*/ 3362029 h 3715677"/>
                <a:gd name="connsiteX29" fmla="*/ 51991 w 4744121"/>
                <a:gd name="connsiteY29" fmla="*/ 3296064 h 3715677"/>
                <a:gd name="connsiteX30" fmla="*/ 116683 w 4744121"/>
                <a:gd name="connsiteY30" fmla="*/ 3201933 h 3715677"/>
                <a:gd name="connsiteX31" fmla="*/ 188119 w 4744121"/>
                <a:gd name="connsiteY31" fmla="*/ 3118300 h 3715677"/>
                <a:gd name="connsiteX32" fmla="*/ 276225 w 4744121"/>
                <a:gd name="connsiteY32" fmla="*/ 3029888 h 3715677"/>
                <a:gd name="connsiteX33" fmla="*/ 335756 w 4744121"/>
                <a:gd name="connsiteY33" fmla="*/ 2986878 h 3715677"/>
                <a:gd name="connsiteX34" fmla="*/ 395287 w 4744121"/>
                <a:gd name="connsiteY34" fmla="*/ 2958204 h 3715677"/>
                <a:gd name="connsiteX35" fmla="*/ 435767 w 4744121"/>
                <a:gd name="connsiteY35" fmla="*/ 2929529 h 3715677"/>
                <a:gd name="connsiteX36" fmla="*/ 481011 w 4744121"/>
                <a:gd name="connsiteY36" fmla="*/ 2912803 h 3715677"/>
                <a:gd name="connsiteX37" fmla="*/ 533399 w 4744121"/>
                <a:gd name="connsiteY37" fmla="*/ 2891297 h 3715677"/>
                <a:gd name="connsiteX38" fmla="*/ 578641 w 4744121"/>
                <a:gd name="connsiteY38" fmla="*/ 2876959 h 3715677"/>
                <a:gd name="connsiteX39" fmla="*/ 635791 w 4744121"/>
                <a:gd name="connsiteY39" fmla="*/ 2855454 h 3715677"/>
                <a:gd name="connsiteX40" fmla="*/ 714373 w 4744121"/>
                <a:gd name="connsiteY40" fmla="*/ 2838727 h 3715677"/>
                <a:gd name="connsiteX41" fmla="*/ 788191 w 4744121"/>
                <a:gd name="connsiteY41" fmla="*/ 2831559 h 3715677"/>
                <a:gd name="connsiteX42" fmla="*/ 864391 w 4744121"/>
                <a:gd name="connsiteY42" fmla="*/ 2822001 h 3715677"/>
                <a:gd name="connsiteX43" fmla="*/ 923922 w 4744121"/>
                <a:gd name="connsiteY43" fmla="*/ 2822001 h 3715677"/>
                <a:gd name="connsiteX44" fmla="*/ 1078703 w 4744121"/>
                <a:gd name="connsiteY44" fmla="*/ 2831559 h 3715677"/>
                <a:gd name="connsiteX45" fmla="*/ 1302539 w 4744121"/>
                <a:gd name="connsiteY45" fmla="*/ 2833949 h 3715677"/>
                <a:gd name="connsiteX46" fmla="*/ 1530291 w 4744121"/>
                <a:gd name="connsiteY46" fmla="*/ 2806135 h 3715677"/>
                <a:gd name="connsiteX47" fmla="*/ 1733544 w 4744121"/>
                <a:gd name="connsiteY47" fmla="*/ 2706706 h 3715677"/>
                <a:gd name="connsiteX48" fmla="*/ 1857898 w 4744121"/>
                <a:gd name="connsiteY48" fmla="*/ 2632767 h 3715677"/>
                <a:gd name="connsiteX49" fmla="*/ 1920204 w 4744121"/>
                <a:gd name="connsiteY49" fmla="*/ 2561911 h 3715677"/>
                <a:gd name="connsiteX50" fmla="*/ 2030406 w 4744121"/>
                <a:gd name="connsiteY50" fmla="*/ 2472733 h 3715677"/>
                <a:gd name="connsiteX51" fmla="*/ 2144705 w 4744121"/>
                <a:gd name="connsiteY51" fmla="*/ 2399443 h 3715677"/>
                <a:gd name="connsiteX52" fmla="*/ 2373305 w 4744121"/>
                <a:gd name="connsiteY52" fmla="*/ 2185947 h 3715677"/>
                <a:gd name="connsiteX53" fmla="*/ 4033148 w 4744121"/>
                <a:gd name="connsiteY53" fmla="*/ 690563 h 3715677"/>
                <a:gd name="connsiteX54" fmla="*/ 4199835 w 4744121"/>
                <a:gd name="connsiteY54" fmla="*/ 530679 h 3715677"/>
                <a:gd name="connsiteX55" fmla="*/ 4343088 w 4744121"/>
                <a:gd name="connsiteY55" fmla="*/ 394607 h 3715677"/>
                <a:gd name="connsiteX56" fmla="*/ 4475758 w 4744121"/>
                <a:gd name="connsiteY56" fmla="*/ 254373 h 3715677"/>
                <a:gd name="connsiteX57" fmla="*/ 4543416 w 4744121"/>
                <a:gd name="connsiteY57" fmla="*/ 166688 h 3715677"/>
                <a:gd name="connsiteX58" fmla="*/ 4592358 w 4744121"/>
                <a:gd name="connsiteY58" fmla="*/ 81957 h 3715677"/>
                <a:gd name="connsiteX59" fmla="*/ 4635264 w 4744121"/>
                <a:gd name="connsiteY59" fmla="*/ 0 h 3715677"/>
                <a:gd name="connsiteX0" fmla="*/ 4635264 w 4744121"/>
                <a:gd name="connsiteY0" fmla="*/ 0 h 3715677"/>
                <a:gd name="connsiteX1" fmla="*/ 4744121 w 4744121"/>
                <a:gd name="connsiteY1" fmla="*/ 0 h 3715677"/>
                <a:gd name="connsiteX2" fmla="*/ 4682889 w 4744121"/>
                <a:gd name="connsiteY2" fmla="*/ 112259 h 3715677"/>
                <a:gd name="connsiteX3" fmla="*/ 4632959 w 4744121"/>
                <a:gd name="connsiteY3" fmla="*/ 217403 h 3715677"/>
                <a:gd name="connsiteX4" fmla="*/ 4558779 w 4744121"/>
                <a:gd name="connsiteY4" fmla="*/ 312027 h 3715677"/>
                <a:gd name="connsiteX5" fmla="*/ 4355000 w 4744121"/>
                <a:gd name="connsiteY5" fmla="*/ 516758 h 3715677"/>
                <a:gd name="connsiteX6" fmla="*/ 2563805 w 4744121"/>
                <a:gd name="connsiteY6" fmla="*/ 2160455 h 3715677"/>
                <a:gd name="connsiteX7" fmla="*/ 2243131 w 4744121"/>
                <a:gd name="connsiteY7" fmla="*/ 2447240 h 3715677"/>
                <a:gd name="connsiteX8" fmla="*/ 2086123 w 4744121"/>
                <a:gd name="connsiteY8" fmla="*/ 2580443 h 3715677"/>
                <a:gd name="connsiteX9" fmla="*/ 1987544 w 4744121"/>
                <a:gd name="connsiteY9" fmla="*/ 2661815 h 3715677"/>
                <a:gd name="connsiteX10" fmla="*/ 1889913 w 4744121"/>
                <a:gd name="connsiteY10" fmla="*/ 2725441 h 3715677"/>
                <a:gd name="connsiteX11" fmla="*/ 1807365 w 4744121"/>
                <a:gd name="connsiteY11" fmla="*/ 2790939 h 3715677"/>
                <a:gd name="connsiteX12" fmla="*/ 1674015 w 4744121"/>
                <a:gd name="connsiteY12" fmla="*/ 2862623 h 3715677"/>
                <a:gd name="connsiteX13" fmla="*/ 1528763 w 4744121"/>
                <a:gd name="connsiteY13" fmla="*/ 2912802 h 3715677"/>
                <a:gd name="connsiteX14" fmla="*/ 1257296 w 4744121"/>
                <a:gd name="connsiteY14" fmla="*/ 2934308 h 3715677"/>
                <a:gd name="connsiteX15" fmla="*/ 1200151 w 4744121"/>
                <a:gd name="connsiteY15" fmla="*/ 2931919 h 3715677"/>
                <a:gd name="connsiteX16" fmla="*/ 1092994 w 4744121"/>
                <a:gd name="connsiteY16" fmla="*/ 2931921 h 3715677"/>
                <a:gd name="connsiteX17" fmla="*/ 871004 w 4744121"/>
                <a:gd name="connsiteY17" fmla="*/ 2934310 h 3715677"/>
                <a:gd name="connsiteX18" fmla="*/ 740569 w 4744121"/>
                <a:gd name="connsiteY18" fmla="*/ 2934308 h 3715677"/>
                <a:gd name="connsiteX19" fmla="*/ 457201 w 4744121"/>
                <a:gd name="connsiteY19" fmla="*/ 3037057 h 3715677"/>
                <a:gd name="connsiteX20" fmla="*/ 369095 w 4744121"/>
                <a:gd name="connsiteY20" fmla="*/ 3092016 h 3715677"/>
                <a:gd name="connsiteX21" fmla="*/ 254794 w 4744121"/>
                <a:gd name="connsiteY21" fmla="*/ 3182816 h 3715677"/>
                <a:gd name="connsiteX22" fmla="*/ 166689 w 4744121"/>
                <a:gd name="connsiteY22" fmla="*/ 3297512 h 3715677"/>
                <a:gd name="connsiteX23" fmla="*/ 111920 w 4744121"/>
                <a:gd name="connsiteY23" fmla="*/ 3393092 h 3715677"/>
                <a:gd name="connsiteX24" fmla="*/ 140497 w 4744121"/>
                <a:gd name="connsiteY24" fmla="*/ 3412210 h 3715677"/>
                <a:gd name="connsiteX25" fmla="*/ 95253 w 4744121"/>
                <a:gd name="connsiteY25" fmla="*/ 3500622 h 3715677"/>
                <a:gd name="connsiteX26" fmla="*/ 50009 w 4744121"/>
                <a:gd name="connsiteY26" fmla="*/ 3632045 h 3715677"/>
                <a:gd name="connsiteX27" fmla="*/ 40484 w 4744121"/>
                <a:gd name="connsiteY27" fmla="*/ 3715677 h 3715677"/>
                <a:gd name="connsiteX28" fmla="*/ 38103 w 4744121"/>
                <a:gd name="connsiteY28" fmla="*/ 3698950 h 3715677"/>
                <a:gd name="connsiteX29" fmla="*/ 0 w 4744121"/>
                <a:gd name="connsiteY29" fmla="*/ 3362029 h 3715677"/>
                <a:gd name="connsiteX30" fmla="*/ 51991 w 4744121"/>
                <a:gd name="connsiteY30" fmla="*/ 3296064 h 3715677"/>
                <a:gd name="connsiteX31" fmla="*/ 116683 w 4744121"/>
                <a:gd name="connsiteY31" fmla="*/ 3201933 h 3715677"/>
                <a:gd name="connsiteX32" fmla="*/ 188119 w 4744121"/>
                <a:gd name="connsiteY32" fmla="*/ 3118300 h 3715677"/>
                <a:gd name="connsiteX33" fmla="*/ 276225 w 4744121"/>
                <a:gd name="connsiteY33" fmla="*/ 3029888 h 3715677"/>
                <a:gd name="connsiteX34" fmla="*/ 335756 w 4744121"/>
                <a:gd name="connsiteY34" fmla="*/ 2986878 h 3715677"/>
                <a:gd name="connsiteX35" fmla="*/ 395287 w 4744121"/>
                <a:gd name="connsiteY35" fmla="*/ 2958204 h 3715677"/>
                <a:gd name="connsiteX36" fmla="*/ 435767 w 4744121"/>
                <a:gd name="connsiteY36" fmla="*/ 2929529 h 3715677"/>
                <a:gd name="connsiteX37" fmla="*/ 481011 w 4744121"/>
                <a:gd name="connsiteY37" fmla="*/ 2912803 h 3715677"/>
                <a:gd name="connsiteX38" fmla="*/ 533399 w 4744121"/>
                <a:gd name="connsiteY38" fmla="*/ 2891297 h 3715677"/>
                <a:gd name="connsiteX39" fmla="*/ 578641 w 4744121"/>
                <a:gd name="connsiteY39" fmla="*/ 2876959 h 3715677"/>
                <a:gd name="connsiteX40" fmla="*/ 635791 w 4744121"/>
                <a:gd name="connsiteY40" fmla="*/ 2855454 h 3715677"/>
                <a:gd name="connsiteX41" fmla="*/ 714373 w 4744121"/>
                <a:gd name="connsiteY41" fmla="*/ 2838727 h 3715677"/>
                <a:gd name="connsiteX42" fmla="*/ 788191 w 4744121"/>
                <a:gd name="connsiteY42" fmla="*/ 2831559 h 3715677"/>
                <a:gd name="connsiteX43" fmla="*/ 864391 w 4744121"/>
                <a:gd name="connsiteY43" fmla="*/ 2822001 h 3715677"/>
                <a:gd name="connsiteX44" fmla="*/ 923922 w 4744121"/>
                <a:gd name="connsiteY44" fmla="*/ 2822001 h 3715677"/>
                <a:gd name="connsiteX45" fmla="*/ 1078703 w 4744121"/>
                <a:gd name="connsiteY45" fmla="*/ 2831559 h 3715677"/>
                <a:gd name="connsiteX46" fmla="*/ 1302539 w 4744121"/>
                <a:gd name="connsiteY46" fmla="*/ 2833949 h 3715677"/>
                <a:gd name="connsiteX47" fmla="*/ 1530291 w 4744121"/>
                <a:gd name="connsiteY47" fmla="*/ 2806135 h 3715677"/>
                <a:gd name="connsiteX48" fmla="*/ 1733544 w 4744121"/>
                <a:gd name="connsiteY48" fmla="*/ 2706706 h 3715677"/>
                <a:gd name="connsiteX49" fmla="*/ 1857898 w 4744121"/>
                <a:gd name="connsiteY49" fmla="*/ 2632767 h 3715677"/>
                <a:gd name="connsiteX50" fmla="*/ 1920204 w 4744121"/>
                <a:gd name="connsiteY50" fmla="*/ 2561911 h 3715677"/>
                <a:gd name="connsiteX51" fmla="*/ 2030406 w 4744121"/>
                <a:gd name="connsiteY51" fmla="*/ 2472733 h 3715677"/>
                <a:gd name="connsiteX52" fmla="*/ 2144705 w 4744121"/>
                <a:gd name="connsiteY52" fmla="*/ 2399443 h 3715677"/>
                <a:gd name="connsiteX53" fmla="*/ 2373305 w 4744121"/>
                <a:gd name="connsiteY53" fmla="*/ 2185947 h 3715677"/>
                <a:gd name="connsiteX54" fmla="*/ 4033148 w 4744121"/>
                <a:gd name="connsiteY54" fmla="*/ 690563 h 3715677"/>
                <a:gd name="connsiteX55" fmla="*/ 4199835 w 4744121"/>
                <a:gd name="connsiteY55" fmla="*/ 530679 h 3715677"/>
                <a:gd name="connsiteX56" fmla="*/ 4343088 w 4744121"/>
                <a:gd name="connsiteY56" fmla="*/ 394607 h 3715677"/>
                <a:gd name="connsiteX57" fmla="*/ 4475758 w 4744121"/>
                <a:gd name="connsiteY57" fmla="*/ 254373 h 3715677"/>
                <a:gd name="connsiteX58" fmla="*/ 4543416 w 4744121"/>
                <a:gd name="connsiteY58" fmla="*/ 166688 h 3715677"/>
                <a:gd name="connsiteX59" fmla="*/ 4592358 w 4744121"/>
                <a:gd name="connsiteY59" fmla="*/ 81957 h 3715677"/>
                <a:gd name="connsiteX60" fmla="*/ 4635264 w 4744121"/>
                <a:gd name="connsiteY60" fmla="*/ 0 h 3715677"/>
                <a:gd name="connsiteX0" fmla="*/ 4635264 w 4744121"/>
                <a:gd name="connsiteY0" fmla="*/ 0 h 3808868"/>
                <a:gd name="connsiteX1" fmla="*/ 4744121 w 4744121"/>
                <a:gd name="connsiteY1" fmla="*/ 0 h 3808868"/>
                <a:gd name="connsiteX2" fmla="*/ 4682889 w 4744121"/>
                <a:gd name="connsiteY2" fmla="*/ 112259 h 3808868"/>
                <a:gd name="connsiteX3" fmla="*/ 4632959 w 4744121"/>
                <a:gd name="connsiteY3" fmla="*/ 217403 h 3808868"/>
                <a:gd name="connsiteX4" fmla="*/ 4558779 w 4744121"/>
                <a:gd name="connsiteY4" fmla="*/ 312027 h 3808868"/>
                <a:gd name="connsiteX5" fmla="*/ 4355000 w 4744121"/>
                <a:gd name="connsiteY5" fmla="*/ 516758 h 3808868"/>
                <a:gd name="connsiteX6" fmla="*/ 2563805 w 4744121"/>
                <a:gd name="connsiteY6" fmla="*/ 2160455 h 3808868"/>
                <a:gd name="connsiteX7" fmla="*/ 2243131 w 4744121"/>
                <a:gd name="connsiteY7" fmla="*/ 2447240 h 3808868"/>
                <a:gd name="connsiteX8" fmla="*/ 2086123 w 4744121"/>
                <a:gd name="connsiteY8" fmla="*/ 2580443 h 3808868"/>
                <a:gd name="connsiteX9" fmla="*/ 1987544 w 4744121"/>
                <a:gd name="connsiteY9" fmla="*/ 2661815 h 3808868"/>
                <a:gd name="connsiteX10" fmla="*/ 1889913 w 4744121"/>
                <a:gd name="connsiteY10" fmla="*/ 2725441 h 3808868"/>
                <a:gd name="connsiteX11" fmla="*/ 1807365 w 4744121"/>
                <a:gd name="connsiteY11" fmla="*/ 2790939 h 3808868"/>
                <a:gd name="connsiteX12" fmla="*/ 1674015 w 4744121"/>
                <a:gd name="connsiteY12" fmla="*/ 2862623 h 3808868"/>
                <a:gd name="connsiteX13" fmla="*/ 1528763 w 4744121"/>
                <a:gd name="connsiteY13" fmla="*/ 2912802 h 3808868"/>
                <a:gd name="connsiteX14" fmla="*/ 1257296 w 4744121"/>
                <a:gd name="connsiteY14" fmla="*/ 2934308 h 3808868"/>
                <a:gd name="connsiteX15" fmla="*/ 1200151 w 4744121"/>
                <a:gd name="connsiteY15" fmla="*/ 2931919 h 3808868"/>
                <a:gd name="connsiteX16" fmla="*/ 1092994 w 4744121"/>
                <a:gd name="connsiteY16" fmla="*/ 2931921 h 3808868"/>
                <a:gd name="connsiteX17" fmla="*/ 871004 w 4744121"/>
                <a:gd name="connsiteY17" fmla="*/ 2934310 h 3808868"/>
                <a:gd name="connsiteX18" fmla="*/ 740569 w 4744121"/>
                <a:gd name="connsiteY18" fmla="*/ 2934308 h 3808868"/>
                <a:gd name="connsiteX19" fmla="*/ 457201 w 4744121"/>
                <a:gd name="connsiteY19" fmla="*/ 3037057 h 3808868"/>
                <a:gd name="connsiteX20" fmla="*/ 369095 w 4744121"/>
                <a:gd name="connsiteY20" fmla="*/ 3092016 h 3808868"/>
                <a:gd name="connsiteX21" fmla="*/ 254794 w 4744121"/>
                <a:gd name="connsiteY21" fmla="*/ 3182816 h 3808868"/>
                <a:gd name="connsiteX22" fmla="*/ 166689 w 4744121"/>
                <a:gd name="connsiteY22" fmla="*/ 3297512 h 3808868"/>
                <a:gd name="connsiteX23" fmla="*/ 111920 w 4744121"/>
                <a:gd name="connsiteY23" fmla="*/ 3393092 h 3808868"/>
                <a:gd name="connsiteX24" fmla="*/ 140497 w 4744121"/>
                <a:gd name="connsiteY24" fmla="*/ 3412210 h 3808868"/>
                <a:gd name="connsiteX25" fmla="*/ 95253 w 4744121"/>
                <a:gd name="connsiteY25" fmla="*/ 3500622 h 3808868"/>
                <a:gd name="connsiteX26" fmla="*/ 50009 w 4744121"/>
                <a:gd name="connsiteY26" fmla="*/ 3632045 h 3808868"/>
                <a:gd name="connsiteX27" fmla="*/ 40484 w 4744121"/>
                <a:gd name="connsiteY27" fmla="*/ 3715677 h 3808868"/>
                <a:gd name="connsiteX28" fmla="*/ 30959 w 4744121"/>
                <a:gd name="connsiteY28" fmla="*/ 3808868 h 3808868"/>
                <a:gd name="connsiteX29" fmla="*/ 0 w 4744121"/>
                <a:gd name="connsiteY29" fmla="*/ 3362029 h 3808868"/>
                <a:gd name="connsiteX30" fmla="*/ 51991 w 4744121"/>
                <a:gd name="connsiteY30" fmla="*/ 3296064 h 3808868"/>
                <a:gd name="connsiteX31" fmla="*/ 116683 w 4744121"/>
                <a:gd name="connsiteY31" fmla="*/ 3201933 h 3808868"/>
                <a:gd name="connsiteX32" fmla="*/ 188119 w 4744121"/>
                <a:gd name="connsiteY32" fmla="*/ 3118300 h 3808868"/>
                <a:gd name="connsiteX33" fmla="*/ 276225 w 4744121"/>
                <a:gd name="connsiteY33" fmla="*/ 3029888 h 3808868"/>
                <a:gd name="connsiteX34" fmla="*/ 335756 w 4744121"/>
                <a:gd name="connsiteY34" fmla="*/ 2986878 h 3808868"/>
                <a:gd name="connsiteX35" fmla="*/ 395287 w 4744121"/>
                <a:gd name="connsiteY35" fmla="*/ 2958204 h 3808868"/>
                <a:gd name="connsiteX36" fmla="*/ 435767 w 4744121"/>
                <a:gd name="connsiteY36" fmla="*/ 2929529 h 3808868"/>
                <a:gd name="connsiteX37" fmla="*/ 481011 w 4744121"/>
                <a:gd name="connsiteY37" fmla="*/ 2912803 h 3808868"/>
                <a:gd name="connsiteX38" fmla="*/ 533399 w 4744121"/>
                <a:gd name="connsiteY38" fmla="*/ 2891297 h 3808868"/>
                <a:gd name="connsiteX39" fmla="*/ 578641 w 4744121"/>
                <a:gd name="connsiteY39" fmla="*/ 2876959 h 3808868"/>
                <a:gd name="connsiteX40" fmla="*/ 635791 w 4744121"/>
                <a:gd name="connsiteY40" fmla="*/ 2855454 h 3808868"/>
                <a:gd name="connsiteX41" fmla="*/ 714373 w 4744121"/>
                <a:gd name="connsiteY41" fmla="*/ 2838727 h 3808868"/>
                <a:gd name="connsiteX42" fmla="*/ 788191 w 4744121"/>
                <a:gd name="connsiteY42" fmla="*/ 2831559 h 3808868"/>
                <a:gd name="connsiteX43" fmla="*/ 864391 w 4744121"/>
                <a:gd name="connsiteY43" fmla="*/ 2822001 h 3808868"/>
                <a:gd name="connsiteX44" fmla="*/ 923922 w 4744121"/>
                <a:gd name="connsiteY44" fmla="*/ 2822001 h 3808868"/>
                <a:gd name="connsiteX45" fmla="*/ 1078703 w 4744121"/>
                <a:gd name="connsiteY45" fmla="*/ 2831559 h 3808868"/>
                <a:gd name="connsiteX46" fmla="*/ 1302539 w 4744121"/>
                <a:gd name="connsiteY46" fmla="*/ 2833949 h 3808868"/>
                <a:gd name="connsiteX47" fmla="*/ 1530291 w 4744121"/>
                <a:gd name="connsiteY47" fmla="*/ 2806135 h 3808868"/>
                <a:gd name="connsiteX48" fmla="*/ 1733544 w 4744121"/>
                <a:gd name="connsiteY48" fmla="*/ 2706706 h 3808868"/>
                <a:gd name="connsiteX49" fmla="*/ 1857898 w 4744121"/>
                <a:gd name="connsiteY49" fmla="*/ 2632767 h 3808868"/>
                <a:gd name="connsiteX50" fmla="*/ 1920204 w 4744121"/>
                <a:gd name="connsiteY50" fmla="*/ 2561911 h 3808868"/>
                <a:gd name="connsiteX51" fmla="*/ 2030406 w 4744121"/>
                <a:gd name="connsiteY51" fmla="*/ 2472733 h 3808868"/>
                <a:gd name="connsiteX52" fmla="*/ 2144705 w 4744121"/>
                <a:gd name="connsiteY52" fmla="*/ 2399443 h 3808868"/>
                <a:gd name="connsiteX53" fmla="*/ 2373305 w 4744121"/>
                <a:gd name="connsiteY53" fmla="*/ 2185947 h 3808868"/>
                <a:gd name="connsiteX54" fmla="*/ 4033148 w 4744121"/>
                <a:gd name="connsiteY54" fmla="*/ 690563 h 3808868"/>
                <a:gd name="connsiteX55" fmla="*/ 4199835 w 4744121"/>
                <a:gd name="connsiteY55" fmla="*/ 530679 h 3808868"/>
                <a:gd name="connsiteX56" fmla="*/ 4343088 w 4744121"/>
                <a:gd name="connsiteY56" fmla="*/ 394607 h 3808868"/>
                <a:gd name="connsiteX57" fmla="*/ 4475758 w 4744121"/>
                <a:gd name="connsiteY57" fmla="*/ 254373 h 3808868"/>
                <a:gd name="connsiteX58" fmla="*/ 4543416 w 4744121"/>
                <a:gd name="connsiteY58" fmla="*/ 166688 h 3808868"/>
                <a:gd name="connsiteX59" fmla="*/ 4592358 w 4744121"/>
                <a:gd name="connsiteY59" fmla="*/ 81957 h 3808868"/>
                <a:gd name="connsiteX60" fmla="*/ 4635264 w 4744121"/>
                <a:gd name="connsiteY60" fmla="*/ 0 h 3808868"/>
                <a:gd name="connsiteX0" fmla="*/ 4635264 w 4744121"/>
                <a:gd name="connsiteY0" fmla="*/ 0 h 3808868"/>
                <a:gd name="connsiteX1" fmla="*/ 4744121 w 4744121"/>
                <a:gd name="connsiteY1" fmla="*/ 0 h 3808868"/>
                <a:gd name="connsiteX2" fmla="*/ 4682889 w 4744121"/>
                <a:gd name="connsiteY2" fmla="*/ 112259 h 3808868"/>
                <a:gd name="connsiteX3" fmla="*/ 4632959 w 4744121"/>
                <a:gd name="connsiteY3" fmla="*/ 217403 h 3808868"/>
                <a:gd name="connsiteX4" fmla="*/ 4558779 w 4744121"/>
                <a:gd name="connsiteY4" fmla="*/ 312027 h 3808868"/>
                <a:gd name="connsiteX5" fmla="*/ 4355000 w 4744121"/>
                <a:gd name="connsiteY5" fmla="*/ 516758 h 3808868"/>
                <a:gd name="connsiteX6" fmla="*/ 2563805 w 4744121"/>
                <a:gd name="connsiteY6" fmla="*/ 2160455 h 3808868"/>
                <a:gd name="connsiteX7" fmla="*/ 2243131 w 4744121"/>
                <a:gd name="connsiteY7" fmla="*/ 2447240 h 3808868"/>
                <a:gd name="connsiteX8" fmla="*/ 2086123 w 4744121"/>
                <a:gd name="connsiteY8" fmla="*/ 2580443 h 3808868"/>
                <a:gd name="connsiteX9" fmla="*/ 1987544 w 4744121"/>
                <a:gd name="connsiteY9" fmla="*/ 2661815 h 3808868"/>
                <a:gd name="connsiteX10" fmla="*/ 1889913 w 4744121"/>
                <a:gd name="connsiteY10" fmla="*/ 2725441 h 3808868"/>
                <a:gd name="connsiteX11" fmla="*/ 1807365 w 4744121"/>
                <a:gd name="connsiteY11" fmla="*/ 2790939 h 3808868"/>
                <a:gd name="connsiteX12" fmla="*/ 1674015 w 4744121"/>
                <a:gd name="connsiteY12" fmla="*/ 2862623 h 3808868"/>
                <a:gd name="connsiteX13" fmla="*/ 1528763 w 4744121"/>
                <a:gd name="connsiteY13" fmla="*/ 2912802 h 3808868"/>
                <a:gd name="connsiteX14" fmla="*/ 1257296 w 4744121"/>
                <a:gd name="connsiteY14" fmla="*/ 2934308 h 3808868"/>
                <a:gd name="connsiteX15" fmla="*/ 1200151 w 4744121"/>
                <a:gd name="connsiteY15" fmla="*/ 2931919 h 3808868"/>
                <a:gd name="connsiteX16" fmla="*/ 1092994 w 4744121"/>
                <a:gd name="connsiteY16" fmla="*/ 2931921 h 3808868"/>
                <a:gd name="connsiteX17" fmla="*/ 871004 w 4744121"/>
                <a:gd name="connsiteY17" fmla="*/ 2934310 h 3808868"/>
                <a:gd name="connsiteX18" fmla="*/ 740569 w 4744121"/>
                <a:gd name="connsiteY18" fmla="*/ 2934308 h 3808868"/>
                <a:gd name="connsiteX19" fmla="*/ 457201 w 4744121"/>
                <a:gd name="connsiteY19" fmla="*/ 3037057 h 3808868"/>
                <a:gd name="connsiteX20" fmla="*/ 369095 w 4744121"/>
                <a:gd name="connsiteY20" fmla="*/ 3092016 h 3808868"/>
                <a:gd name="connsiteX21" fmla="*/ 254794 w 4744121"/>
                <a:gd name="connsiteY21" fmla="*/ 3182816 h 3808868"/>
                <a:gd name="connsiteX22" fmla="*/ 166689 w 4744121"/>
                <a:gd name="connsiteY22" fmla="*/ 3297512 h 3808868"/>
                <a:gd name="connsiteX23" fmla="*/ 111920 w 4744121"/>
                <a:gd name="connsiteY23" fmla="*/ 3393092 h 3808868"/>
                <a:gd name="connsiteX24" fmla="*/ 140497 w 4744121"/>
                <a:gd name="connsiteY24" fmla="*/ 3412210 h 3808868"/>
                <a:gd name="connsiteX25" fmla="*/ 95253 w 4744121"/>
                <a:gd name="connsiteY25" fmla="*/ 3500622 h 3808868"/>
                <a:gd name="connsiteX26" fmla="*/ 50009 w 4744121"/>
                <a:gd name="connsiteY26" fmla="*/ 3632045 h 3808868"/>
                <a:gd name="connsiteX27" fmla="*/ 40484 w 4744121"/>
                <a:gd name="connsiteY27" fmla="*/ 3715677 h 3808868"/>
                <a:gd name="connsiteX28" fmla="*/ 30959 w 4744121"/>
                <a:gd name="connsiteY28" fmla="*/ 3808868 h 3808868"/>
                <a:gd name="connsiteX29" fmla="*/ 33340 w 4744121"/>
                <a:gd name="connsiteY29" fmla="*/ 3789752 h 3808868"/>
                <a:gd name="connsiteX30" fmla="*/ 0 w 4744121"/>
                <a:gd name="connsiteY30" fmla="*/ 3362029 h 3808868"/>
                <a:gd name="connsiteX31" fmla="*/ 51991 w 4744121"/>
                <a:gd name="connsiteY31" fmla="*/ 3296064 h 3808868"/>
                <a:gd name="connsiteX32" fmla="*/ 116683 w 4744121"/>
                <a:gd name="connsiteY32" fmla="*/ 3201933 h 3808868"/>
                <a:gd name="connsiteX33" fmla="*/ 188119 w 4744121"/>
                <a:gd name="connsiteY33" fmla="*/ 3118300 h 3808868"/>
                <a:gd name="connsiteX34" fmla="*/ 276225 w 4744121"/>
                <a:gd name="connsiteY34" fmla="*/ 3029888 h 3808868"/>
                <a:gd name="connsiteX35" fmla="*/ 335756 w 4744121"/>
                <a:gd name="connsiteY35" fmla="*/ 2986878 h 3808868"/>
                <a:gd name="connsiteX36" fmla="*/ 395287 w 4744121"/>
                <a:gd name="connsiteY36" fmla="*/ 2958204 h 3808868"/>
                <a:gd name="connsiteX37" fmla="*/ 435767 w 4744121"/>
                <a:gd name="connsiteY37" fmla="*/ 2929529 h 3808868"/>
                <a:gd name="connsiteX38" fmla="*/ 481011 w 4744121"/>
                <a:gd name="connsiteY38" fmla="*/ 2912803 h 3808868"/>
                <a:gd name="connsiteX39" fmla="*/ 533399 w 4744121"/>
                <a:gd name="connsiteY39" fmla="*/ 2891297 h 3808868"/>
                <a:gd name="connsiteX40" fmla="*/ 578641 w 4744121"/>
                <a:gd name="connsiteY40" fmla="*/ 2876959 h 3808868"/>
                <a:gd name="connsiteX41" fmla="*/ 635791 w 4744121"/>
                <a:gd name="connsiteY41" fmla="*/ 2855454 h 3808868"/>
                <a:gd name="connsiteX42" fmla="*/ 714373 w 4744121"/>
                <a:gd name="connsiteY42" fmla="*/ 2838727 h 3808868"/>
                <a:gd name="connsiteX43" fmla="*/ 788191 w 4744121"/>
                <a:gd name="connsiteY43" fmla="*/ 2831559 h 3808868"/>
                <a:gd name="connsiteX44" fmla="*/ 864391 w 4744121"/>
                <a:gd name="connsiteY44" fmla="*/ 2822001 h 3808868"/>
                <a:gd name="connsiteX45" fmla="*/ 923922 w 4744121"/>
                <a:gd name="connsiteY45" fmla="*/ 2822001 h 3808868"/>
                <a:gd name="connsiteX46" fmla="*/ 1078703 w 4744121"/>
                <a:gd name="connsiteY46" fmla="*/ 2831559 h 3808868"/>
                <a:gd name="connsiteX47" fmla="*/ 1302539 w 4744121"/>
                <a:gd name="connsiteY47" fmla="*/ 2833949 h 3808868"/>
                <a:gd name="connsiteX48" fmla="*/ 1530291 w 4744121"/>
                <a:gd name="connsiteY48" fmla="*/ 2806135 h 3808868"/>
                <a:gd name="connsiteX49" fmla="*/ 1733544 w 4744121"/>
                <a:gd name="connsiteY49" fmla="*/ 2706706 h 3808868"/>
                <a:gd name="connsiteX50" fmla="*/ 1857898 w 4744121"/>
                <a:gd name="connsiteY50" fmla="*/ 2632767 h 3808868"/>
                <a:gd name="connsiteX51" fmla="*/ 1920204 w 4744121"/>
                <a:gd name="connsiteY51" fmla="*/ 2561911 h 3808868"/>
                <a:gd name="connsiteX52" fmla="*/ 2030406 w 4744121"/>
                <a:gd name="connsiteY52" fmla="*/ 2472733 h 3808868"/>
                <a:gd name="connsiteX53" fmla="*/ 2144705 w 4744121"/>
                <a:gd name="connsiteY53" fmla="*/ 2399443 h 3808868"/>
                <a:gd name="connsiteX54" fmla="*/ 2373305 w 4744121"/>
                <a:gd name="connsiteY54" fmla="*/ 2185947 h 3808868"/>
                <a:gd name="connsiteX55" fmla="*/ 4033148 w 4744121"/>
                <a:gd name="connsiteY55" fmla="*/ 690563 h 3808868"/>
                <a:gd name="connsiteX56" fmla="*/ 4199835 w 4744121"/>
                <a:gd name="connsiteY56" fmla="*/ 530679 h 3808868"/>
                <a:gd name="connsiteX57" fmla="*/ 4343088 w 4744121"/>
                <a:gd name="connsiteY57" fmla="*/ 394607 h 3808868"/>
                <a:gd name="connsiteX58" fmla="*/ 4475758 w 4744121"/>
                <a:gd name="connsiteY58" fmla="*/ 254373 h 3808868"/>
                <a:gd name="connsiteX59" fmla="*/ 4543416 w 4744121"/>
                <a:gd name="connsiteY59" fmla="*/ 166688 h 3808868"/>
                <a:gd name="connsiteX60" fmla="*/ 4592358 w 4744121"/>
                <a:gd name="connsiteY60" fmla="*/ 81957 h 3808868"/>
                <a:gd name="connsiteX61" fmla="*/ 4635264 w 4744121"/>
                <a:gd name="connsiteY61" fmla="*/ 0 h 3808868"/>
                <a:gd name="connsiteX0" fmla="*/ 4635264 w 4744121"/>
                <a:gd name="connsiteY0" fmla="*/ 0 h 5493470"/>
                <a:gd name="connsiteX1" fmla="*/ 4744121 w 4744121"/>
                <a:gd name="connsiteY1" fmla="*/ 0 h 5493470"/>
                <a:gd name="connsiteX2" fmla="*/ 4682889 w 4744121"/>
                <a:gd name="connsiteY2" fmla="*/ 112259 h 5493470"/>
                <a:gd name="connsiteX3" fmla="*/ 4632959 w 4744121"/>
                <a:gd name="connsiteY3" fmla="*/ 217403 h 5493470"/>
                <a:gd name="connsiteX4" fmla="*/ 4558779 w 4744121"/>
                <a:gd name="connsiteY4" fmla="*/ 312027 h 5493470"/>
                <a:gd name="connsiteX5" fmla="*/ 4355000 w 4744121"/>
                <a:gd name="connsiteY5" fmla="*/ 516758 h 5493470"/>
                <a:gd name="connsiteX6" fmla="*/ 2563805 w 4744121"/>
                <a:gd name="connsiteY6" fmla="*/ 2160455 h 5493470"/>
                <a:gd name="connsiteX7" fmla="*/ 2243131 w 4744121"/>
                <a:gd name="connsiteY7" fmla="*/ 2447240 h 5493470"/>
                <a:gd name="connsiteX8" fmla="*/ 2086123 w 4744121"/>
                <a:gd name="connsiteY8" fmla="*/ 2580443 h 5493470"/>
                <a:gd name="connsiteX9" fmla="*/ 1987544 w 4744121"/>
                <a:gd name="connsiteY9" fmla="*/ 2661815 h 5493470"/>
                <a:gd name="connsiteX10" fmla="*/ 1889913 w 4744121"/>
                <a:gd name="connsiteY10" fmla="*/ 2725441 h 5493470"/>
                <a:gd name="connsiteX11" fmla="*/ 1807365 w 4744121"/>
                <a:gd name="connsiteY11" fmla="*/ 2790939 h 5493470"/>
                <a:gd name="connsiteX12" fmla="*/ 1674015 w 4744121"/>
                <a:gd name="connsiteY12" fmla="*/ 2862623 h 5493470"/>
                <a:gd name="connsiteX13" fmla="*/ 1528763 w 4744121"/>
                <a:gd name="connsiteY13" fmla="*/ 2912802 h 5493470"/>
                <a:gd name="connsiteX14" fmla="*/ 1257296 w 4744121"/>
                <a:gd name="connsiteY14" fmla="*/ 2934308 h 5493470"/>
                <a:gd name="connsiteX15" fmla="*/ 1200151 w 4744121"/>
                <a:gd name="connsiteY15" fmla="*/ 2931919 h 5493470"/>
                <a:gd name="connsiteX16" fmla="*/ 1092994 w 4744121"/>
                <a:gd name="connsiteY16" fmla="*/ 2931921 h 5493470"/>
                <a:gd name="connsiteX17" fmla="*/ 871004 w 4744121"/>
                <a:gd name="connsiteY17" fmla="*/ 2934310 h 5493470"/>
                <a:gd name="connsiteX18" fmla="*/ 740569 w 4744121"/>
                <a:gd name="connsiteY18" fmla="*/ 2934308 h 5493470"/>
                <a:gd name="connsiteX19" fmla="*/ 457201 w 4744121"/>
                <a:gd name="connsiteY19" fmla="*/ 3037057 h 5493470"/>
                <a:gd name="connsiteX20" fmla="*/ 369095 w 4744121"/>
                <a:gd name="connsiteY20" fmla="*/ 3092016 h 5493470"/>
                <a:gd name="connsiteX21" fmla="*/ 254794 w 4744121"/>
                <a:gd name="connsiteY21" fmla="*/ 3182816 h 5493470"/>
                <a:gd name="connsiteX22" fmla="*/ 166689 w 4744121"/>
                <a:gd name="connsiteY22" fmla="*/ 3297512 h 5493470"/>
                <a:gd name="connsiteX23" fmla="*/ 111920 w 4744121"/>
                <a:gd name="connsiteY23" fmla="*/ 3393092 h 5493470"/>
                <a:gd name="connsiteX24" fmla="*/ 140497 w 4744121"/>
                <a:gd name="connsiteY24" fmla="*/ 3412210 h 5493470"/>
                <a:gd name="connsiteX25" fmla="*/ 95253 w 4744121"/>
                <a:gd name="connsiteY25" fmla="*/ 3500622 h 5493470"/>
                <a:gd name="connsiteX26" fmla="*/ 50009 w 4744121"/>
                <a:gd name="connsiteY26" fmla="*/ 3632045 h 5493470"/>
                <a:gd name="connsiteX27" fmla="*/ 40484 w 4744121"/>
                <a:gd name="connsiteY27" fmla="*/ 3715677 h 5493470"/>
                <a:gd name="connsiteX28" fmla="*/ 107159 w 4744121"/>
                <a:gd name="connsiteY28" fmla="*/ 5493470 h 5493470"/>
                <a:gd name="connsiteX29" fmla="*/ 33340 w 4744121"/>
                <a:gd name="connsiteY29" fmla="*/ 3789752 h 5493470"/>
                <a:gd name="connsiteX30" fmla="*/ 0 w 4744121"/>
                <a:gd name="connsiteY30" fmla="*/ 3362029 h 5493470"/>
                <a:gd name="connsiteX31" fmla="*/ 51991 w 4744121"/>
                <a:gd name="connsiteY31" fmla="*/ 3296064 h 5493470"/>
                <a:gd name="connsiteX32" fmla="*/ 116683 w 4744121"/>
                <a:gd name="connsiteY32" fmla="*/ 3201933 h 5493470"/>
                <a:gd name="connsiteX33" fmla="*/ 188119 w 4744121"/>
                <a:gd name="connsiteY33" fmla="*/ 3118300 h 5493470"/>
                <a:gd name="connsiteX34" fmla="*/ 276225 w 4744121"/>
                <a:gd name="connsiteY34" fmla="*/ 3029888 h 5493470"/>
                <a:gd name="connsiteX35" fmla="*/ 335756 w 4744121"/>
                <a:gd name="connsiteY35" fmla="*/ 2986878 h 5493470"/>
                <a:gd name="connsiteX36" fmla="*/ 395287 w 4744121"/>
                <a:gd name="connsiteY36" fmla="*/ 2958204 h 5493470"/>
                <a:gd name="connsiteX37" fmla="*/ 435767 w 4744121"/>
                <a:gd name="connsiteY37" fmla="*/ 2929529 h 5493470"/>
                <a:gd name="connsiteX38" fmla="*/ 481011 w 4744121"/>
                <a:gd name="connsiteY38" fmla="*/ 2912803 h 5493470"/>
                <a:gd name="connsiteX39" fmla="*/ 533399 w 4744121"/>
                <a:gd name="connsiteY39" fmla="*/ 2891297 h 5493470"/>
                <a:gd name="connsiteX40" fmla="*/ 578641 w 4744121"/>
                <a:gd name="connsiteY40" fmla="*/ 2876959 h 5493470"/>
                <a:gd name="connsiteX41" fmla="*/ 635791 w 4744121"/>
                <a:gd name="connsiteY41" fmla="*/ 2855454 h 5493470"/>
                <a:gd name="connsiteX42" fmla="*/ 714373 w 4744121"/>
                <a:gd name="connsiteY42" fmla="*/ 2838727 h 5493470"/>
                <a:gd name="connsiteX43" fmla="*/ 788191 w 4744121"/>
                <a:gd name="connsiteY43" fmla="*/ 2831559 h 5493470"/>
                <a:gd name="connsiteX44" fmla="*/ 864391 w 4744121"/>
                <a:gd name="connsiteY44" fmla="*/ 2822001 h 5493470"/>
                <a:gd name="connsiteX45" fmla="*/ 923922 w 4744121"/>
                <a:gd name="connsiteY45" fmla="*/ 2822001 h 5493470"/>
                <a:gd name="connsiteX46" fmla="*/ 1078703 w 4744121"/>
                <a:gd name="connsiteY46" fmla="*/ 2831559 h 5493470"/>
                <a:gd name="connsiteX47" fmla="*/ 1302539 w 4744121"/>
                <a:gd name="connsiteY47" fmla="*/ 2833949 h 5493470"/>
                <a:gd name="connsiteX48" fmla="*/ 1530291 w 4744121"/>
                <a:gd name="connsiteY48" fmla="*/ 2806135 h 5493470"/>
                <a:gd name="connsiteX49" fmla="*/ 1733544 w 4744121"/>
                <a:gd name="connsiteY49" fmla="*/ 2706706 h 5493470"/>
                <a:gd name="connsiteX50" fmla="*/ 1857898 w 4744121"/>
                <a:gd name="connsiteY50" fmla="*/ 2632767 h 5493470"/>
                <a:gd name="connsiteX51" fmla="*/ 1920204 w 4744121"/>
                <a:gd name="connsiteY51" fmla="*/ 2561911 h 5493470"/>
                <a:gd name="connsiteX52" fmla="*/ 2030406 w 4744121"/>
                <a:gd name="connsiteY52" fmla="*/ 2472733 h 5493470"/>
                <a:gd name="connsiteX53" fmla="*/ 2144705 w 4744121"/>
                <a:gd name="connsiteY53" fmla="*/ 2399443 h 5493470"/>
                <a:gd name="connsiteX54" fmla="*/ 2373305 w 4744121"/>
                <a:gd name="connsiteY54" fmla="*/ 2185947 h 5493470"/>
                <a:gd name="connsiteX55" fmla="*/ 4033148 w 4744121"/>
                <a:gd name="connsiteY55" fmla="*/ 690563 h 5493470"/>
                <a:gd name="connsiteX56" fmla="*/ 4199835 w 4744121"/>
                <a:gd name="connsiteY56" fmla="*/ 530679 h 5493470"/>
                <a:gd name="connsiteX57" fmla="*/ 4343088 w 4744121"/>
                <a:gd name="connsiteY57" fmla="*/ 394607 h 5493470"/>
                <a:gd name="connsiteX58" fmla="*/ 4475758 w 4744121"/>
                <a:gd name="connsiteY58" fmla="*/ 254373 h 5493470"/>
                <a:gd name="connsiteX59" fmla="*/ 4543416 w 4744121"/>
                <a:gd name="connsiteY59" fmla="*/ 166688 h 5493470"/>
                <a:gd name="connsiteX60" fmla="*/ 4592358 w 4744121"/>
                <a:gd name="connsiteY60" fmla="*/ 81957 h 5493470"/>
                <a:gd name="connsiteX61" fmla="*/ 4635264 w 4744121"/>
                <a:gd name="connsiteY61" fmla="*/ 0 h 5493470"/>
                <a:gd name="connsiteX0" fmla="*/ 4635264 w 4744121"/>
                <a:gd name="connsiteY0" fmla="*/ 0 h 5493470"/>
                <a:gd name="connsiteX1" fmla="*/ 4744121 w 4744121"/>
                <a:gd name="connsiteY1" fmla="*/ 0 h 5493470"/>
                <a:gd name="connsiteX2" fmla="*/ 4682889 w 4744121"/>
                <a:gd name="connsiteY2" fmla="*/ 112259 h 5493470"/>
                <a:gd name="connsiteX3" fmla="*/ 4632959 w 4744121"/>
                <a:gd name="connsiteY3" fmla="*/ 217403 h 5493470"/>
                <a:gd name="connsiteX4" fmla="*/ 4558779 w 4744121"/>
                <a:gd name="connsiteY4" fmla="*/ 312027 h 5493470"/>
                <a:gd name="connsiteX5" fmla="*/ 4355000 w 4744121"/>
                <a:gd name="connsiteY5" fmla="*/ 516758 h 5493470"/>
                <a:gd name="connsiteX6" fmla="*/ 2563805 w 4744121"/>
                <a:gd name="connsiteY6" fmla="*/ 2160455 h 5493470"/>
                <a:gd name="connsiteX7" fmla="*/ 2243131 w 4744121"/>
                <a:gd name="connsiteY7" fmla="*/ 2447240 h 5493470"/>
                <a:gd name="connsiteX8" fmla="*/ 2086123 w 4744121"/>
                <a:gd name="connsiteY8" fmla="*/ 2580443 h 5493470"/>
                <a:gd name="connsiteX9" fmla="*/ 1987544 w 4744121"/>
                <a:gd name="connsiteY9" fmla="*/ 2661815 h 5493470"/>
                <a:gd name="connsiteX10" fmla="*/ 1889913 w 4744121"/>
                <a:gd name="connsiteY10" fmla="*/ 2725441 h 5493470"/>
                <a:gd name="connsiteX11" fmla="*/ 1807365 w 4744121"/>
                <a:gd name="connsiteY11" fmla="*/ 2790939 h 5493470"/>
                <a:gd name="connsiteX12" fmla="*/ 1674015 w 4744121"/>
                <a:gd name="connsiteY12" fmla="*/ 2862623 h 5493470"/>
                <a:gd name="connsiteX13" fmla="*/ 1528763 w 4744121"/>
                <a:gd name="connsiteY13" fmla="*/ 2912802 h 5493470"/>
                <a:gd name="connsiteX14" fmla="*/ 1257296 w 4744121"/>
                <a:gd name="connsiteY14" fmla="*/ 2934308 h 5493470"/>
                <a:gd name="connsiteX15" fmla="*/ 1200151 w 4744121"/>
                <a:gd name="connsiteY15" fmla="*/ 2931919 h 5493470"/>
                <a:gd name="connsiteX16" fmla="*/ 1092994 w 4744121"/>
                <a:gd name="connsiteY16" fmla="*/ 2931921 h 5493470"/>
                <a:gd name="connsiteX17" fmla="*/ 871004 w 4744121"/>
                <a:gd name="connsiteY17" fmla="*/ 2934310 h 5493470"/>
                <a:gd name="connsiteX18" fmla="*/ 740569 w 4744121"/>
                <a:gd name="connsiteY18" fmla="*/ 2934308 h 5493470"/>
                <a:gd name="connsiteX19" fmla="*/ 457201 w 4744121"/>
                <a:gd name="connsiteY19" fmla="*/ 3037057 h 5493470"/>
                <a:gd name="connsiteX20" fmla="*/ 369095 w 4744121"/>
                <a:gd name="connsiteY20" fmla="*/ 3092016 h 5493470"/>
                <a:gd name="connsiteX21" fmla="*/ 254794 w 4744121"/>
                <a:gd name="connsiteY21" fmla="*/ 3182816 h 5493470"/>
                <a:gd name="connsiteX22" fmla="*/ 166689 w 4744121"/>
                <a:gd name="connsiteY22" fmla="*/ 3297512 h 5493470"/>
                <a:gd name="connsiteX23" fmla="*/ 111920 w 4744121"/>
                <a:gd name="connsiteY23" fmla="*/ 3393092 h 5493470"/>
                <a:gd name="connsiteX24" fmla="*/ 140497 w 4744121"/>
                <a:gd name="connsiteY24" fmla="*/ 3412210 h 5493470"/>
                <a:gd name="connsiteX25" fmla="*/ 95253 w 4744121"/>
                <a:gd name="connsiteY25" fmla="*/ 3500622 h 5493470"/>
                <a:gd name="connsiteX26" fmla="*/ 50009 w 4744121"/>
                <a:gd name="connsiteY26" fmla="*/ 3632045 h 5493470"/>
                <a:gd name="connsiteX27" fmla="*/ 40484 w 4744121"/>
                <a:gd name="connsiteY27" fmla="*/ 3715677 h 5493470"/>
                <a:gd name="connsiteX28" fmla="*/ 107159 w 4744121"/>
                <a:gd name="connsiteY28" fmla="*/ 5493470 h 5493470"/>
                <a:gd name="connsiteX29" fmla="*/ 33340 w 4744121"/>
                <a:gd name="connsiteY29" fmla="*/ 3789752 h 5493470"/>
                <a:gd name="connsiteX30" fmla="*/ 0 w 4744121"/>
                <a:gd name="connsiteY30" fmla="*/ 3362029 h 5493470"/>
                <a:gd name="connsiteX31" fmla="*/ 2384 w 4744121"/>
                <a:gd name="connsiteY31" fmla="*/ 3354860 h 5493470"/>
                <a:gd name="connsiteX32" fmla="*/ 51991 w 4744121"/>
                <a:gd name="connsiteY32" fmla="*/ 3296064 h 5493470"/>
                <a:gd name="connsiteX33" fmla="*/ 116683 w 4744121"/>
                <a:gd name="connsiteY33" fmla="*/ 3201933 h 5493470"/>
                <a:gd name="connsiteX34" fmla="*/ 188119 w 4744121"/>
                <a:gd name="connsiteY34" fmla="*/ 3118300 h 5493470"/>
                <a:gd name="connsiteX35" fmla="*/ 276225 w 4744121"/>
                <a:gd name="connsiteY35" fmla="*/ 3029888 h 5493470"/>
                <a:gd name="connsiteX36" fmla="*/ 335756 w 4744121"/>
                <a:gd name="connsiteY36" fmla="*/ 2986878 h 5493470"/>
                <a:gd name="connsiteX37" fmla="*/ 395287 w 4744121"/>
                <a:gd name="connsiteY37" fmla="*/ 2958204 h 5493470"/>
                <a:gd name="connsiteX38" fmla="*/ 435767 w 4744121"/>
                <a:gd name="connsiteY38" fmla="*/ 2929529 h 5493470"/>
                <a:gd name="connsiteX39" fmla="*/ 481011 w 4744121"/>
                <a:gd name="connsiteY39" fmla="*/ 2912803 h 5493470"/>
                <a:gd name="connsiteX40" fmla="*/ 533399 w 4744121"/>
                <a:gd name="connsiteY40" fmla="*/ 2891297 h 5493470"/>
                <a:gd name="connsiteX41" fmla="*/ 578641 w 4744121"/>
                <a:gd name="connsiteY41" fmla="*/ 2876959 h 5493470"/>
                <a:gd name="connsiteX42" fmla="*/ 635791 w 4744121"/>
                <a:gd name="connsiteY42" fmla="*/ 2855454 h 5493470"/>
                <a:gd name="connsiteX43" fmla="*/ 714373 w 4744121"/>
                <a:gd name="connsiteY43" fmla="*/ 2838727 h 5493470"/>
                <a:gd name="connsiteX44" fmla="*/ 788191 w 4744121"/>
                <a:gd name="connsiteY44" fmla="*/ 2831559 h 5493470"/>
                <a:gd name="connsiteX45" fmla="*/ 864391 w 4744121"/>
                <a:gd name="connsiteY45" fmla="*/ 2822001 h 5493470"/>
                <a:gd name="connsiteX46" fmla="*/ 923922 w 4744121"/>
                <a:gd name="connsiteY46" fmla="*/ 2822001 h 5493470"/>
                <a:gd name="connsiteX47" fmla="*/ 1078703 w 4744121"/>
                <a:gd name="connsiteY47" fmla="*/ 2831559 h 5493470"/>
                <a:gd name="connsiteX48" fmla="*/ 1302539 w 4744121"/>
                <a:gd name="connsiteY48" fmla="*/ 2833949 h 5493470"/>
                <a:gd name="connsiteX49" fmla="*/ 1530291 w 4744121"/>
                <a:gd name="connsiteY49" fmla="*/ 2806135 h 5493470"/>
                <a:gd name="connsiteX50" fmla="*/ 1733544 w 4744121"/>
                <a:gd name="connsiteY50" fmla="*/ 2706706 h 5493470"/>
                <a:gd name="connsiteX51" fmla="*/ 1857898 w 4744121"/>
                <a:gd name="connsiteY51" fmla="*/ 2632767 h 5493470"/>
                <a:gd name="connsiteX52" fmla="*/ 1920204 w 4744121"/>
                <a:gd name="connsiteY52" fmla="*/ 2561911 h 5493470"/>
                <a:gd name="connsiteX53" fmla="*/ 2030406 w 4744121"/>
                <a:gd name="connsiteY53" fmla="*/ 2472733 h 5493470"/>
                <a:gd name="connsiteX54" fmla="*/ 2144705 w 4744121"/>
                <a:gd name="connsiteY54" fmla="*/ 2399443 h 5493470"/>
                <a:gd name="connsiteX55" fmla="*/ 2373305 w 4744121"/>
                <a:gd name="connsiteY55" fmla="*/ 2185947 h 5493470"/>
                <a:gd name="connsiteX56" fmla="*/ 4033148 w 4744121"/>
                <a:gd name="connsiteY56" fmla="*/ 690563 h 5493470"/>
                <a:gd name="connsiteX57" fmla="*/ 4199835 w 4744121"/>
                <a:gd name="connsiteY57" fmla="*/ 530679 h 5493470"/>
                <a:gd name="connsiteX58" fmla="*/ 4343088 w 4744121"/>
                <a:gd name="connsiteY58" fmla="*/ 394607 h 5493470"/>
                <a:gd name="connsiteX59" fmla="*/ 4475758 w 4744121"/>
                <a:gd name="connsiteY59" fmla="*/ 254373 h 5493470"/>
                <a:gd name="connsiteX60" fmla="*/ 4543416 w 4744121"/>
                <a:gd name="connsiteY60" fmla="*/ 166688 h 5493470"/>
                <a:gd name="connsiteX61" fmla="*/ 4592358 w 4744121"/>
                <a:gd name="connsiteY61" fmla="*/ 81957 h 5493470"/>
                <a:gd name="connsiteX62" fmla="*/ 4635264 w 4744121"/>
                <a:gd name="connsiteY62" fmla="*/ 0 h 5493470"/>
                <a:gd name="connsiteX0" fmla="*/ 4720989 w 4829846"/>
                <a:gd name="connsiteY0" fmla="*/ 0 h 5493470"/>
                <a:gd name="connsiteX1" fmla="*/ 4829846 w 4829846"/>
                <a:gd name="connsiteY1" fmla="*/ 0 h 5493470"/>
                <a:gd name="connsiteX2" fmla="*/ 4768614 w 4829846"/>
                <a:gd name="connsiteY2" fmla="*/ 112259 h 5493470"/>
                <a:gd name="connsiteX3" fmla="*/ 4718684 w 4829846"/>
                <a:gd name="connsiteY3" fmla="*/ 217403 h 5493470"/>
                <a:gd name="connsiteX4" fmla="*/ 4644504 w 4829846"/>
                <a:gd name="connsiteY4" fmla="*/ 312027 h 5493470"/>
                <a:gd name="connsiteX5" fmla="*/ 4440725 w 4829846"/>
                <a:gd name="connsiteY5" fmla="*/ 516758 h 5493470"/>
                <a:gd name="connsiteX6" fmla="*/ 2649530 w 4829846"/>
                <a:gd name="connsiteY6" fmla="*/ 2160455 h 5493470"/>
                <a:gd name="connsiteX7" fmla="*/ 2328856 w 4829846"/>
                <a:gd name="connsiteY7" fmla="*/ 2447240 h 5493470"/>
                <a:gd name="connsiteX8" fmla="*/ 2171848 w 4829846"/>
                <a:gd name="connsiteY8" fmla="*/ 2580443 h 5493470"/>
                <a:gd name="connsiteX9" fmla="*/ 2073269 w 4829846"/>
                <a:gd name="connsiteY9" fmla="*/ 2661815 h 5493470"/>
                <a:gd name="connsiteX10" fmla="*/ 1975638 w 4829846"/>
                <a:gd name="connsiteY10" fmla="*/ 2725441 h 5493470"/>
                <a:gd name="connsiteX11" fmla="*/ 1893090 w 4829846"/>
                <a:gd name="connsiteY11" fmla="*/ 2790939 h 5493470"/>
                <a:gd name="connsiteX12" fmla="*/ 1759740 w 4829846"/>
                <a:gd name="connsiteY12" fmla="*/ 2862623 h 5493470"/>
                <a:gd name="connsiteX13" fmla="*/ 1614488 w 4829846"/>
                <a:gd name="connsiteY13" fmla="*/ 2912802 h 5493470"/>
                <a:gd name="connsiteX14" fmla="*/ 1343021 w 4829846"/>
                <a:gd name="connsiteY14" fmla="*/ 2934308 h 5493470"/>
                <a:gd name="connsiteX15" fmla="*/ 1285876 w 4829846"/>
                <a:gd name="connsiteY15" fmla="*/ 2931919 h 5493470"/>
                <a:gd name="connsiteX16" fmla="*/ 1178719 w 4829846"/>
                <a:gd name="connsiteY16" fmla="*/ 2931921 h 5493470"/>
                <a:gd name="connsiteX17" fmla="*/ 956729 w 4829846"/>
                <a:gd name="connsiteY17" fmla="*/ 2934310 h 5493470"/>
                <a:gd name="connsiteX18" fmla="*/ 826294 w 4829846"/>
                <a:gd name="connsiteY18" fmla="*/ 2934308 h 5493470"/>
                <a:gd name="connsiteX19" fmla="*/ 542926 w 4829846"/>
                <a:gd name="connsiteY19" fmla="*/ 3037057 h 5493470"/>
                <a:gd name="connsiteX20" fmla="*/ 454820 w 4829846"/>
                <a:gd name="connsiteY20" fmla="*/ 3092016 h 5493470"/>
                <a:gd name="connsiteX21" fmla="*/ 340519 w 4829846"/>
                <a:gd name="connsiteY21" fmla="*/ 3182816 h 5493470"/>
                <a:gd name="connsiteX22" fmla="*/ 252414 w 4829846"/>
                <a:gd name="connsiteY22" fmla="*/ 3297512 h 5493470"/>
                <a:gd name="connsiteX23" fmla="*/ 197645 w 4829846"/>
                <a:gd name="connsiteY23" fmla="*/ 3393092 h 5493470"/>
                <a:gd name="connsiteX24" fmla="*/ 226222 w 4829846"/>
                <a:gd name="connsiteY24" fmla="*/ 3412210 h 5493470"/>
                <a:gd name="connsiteX25" fmla="*/ 180978 w 4829846"/>
                <a:gd name="connsiteY25" fmla="*/ 3500622 h 5493470"/>
                <a:gd name="connsiteX26" fmla="*/ 135734 w 4829846"/>
                <a:gd name="connsiteY26" fmla="*/ 3632045 h 5493470"/>
                <a:gd name="connsiteX27" fmla="*/ 126209 w 4829846"/>
                <a:gd name="connsiteY27" fmla="*/ 3715677 h 5493470"/>
                <a:gd name="connsiteX28" fmla="*/ 192884 w 4829846"/>
                <a:gd name="connsiteY28" fmla="*/ 5493470 h 5493470"/>
                <a:gd name="connsiteX29" fmla="*/ 119065 w 4829846"/>
                <a:gd name="connsiteY29" fmla="*/ 3789752 h 5493470"/>
                <a:gd name="connsiteX30" fmla="*/ 0 w 4829846"/>
                <a:gd name="connsiteY30" fmla="*/ 3371587 h 5493470"/>
                <a:gd name="connsiteX31" fmla="*/ 88109 w 4829846"/>
                <a:gd name="connsiteY31" fmla="*/ 3354860 h 5493470"/>
                <a:gd name="connsiteX32" fmla="*/ 137716 w 4829846"/>
                <a:gd name="connsiteY32" fmla="*/ 3296064 h 5493470"/>
                <a:gd name="connsiteX33" fmla="*/ 202408 w 4829846"/>
                <a:gd name="connsiteY33" fmla="*/ 3201933 h 5493470"/>
                <a:gd name="connsiteX34" fmla="*/ 273844 w 4829846"/>
                <a:gd name="connsiteY34" fmla="*/ 3118300 h 5493470"/>
                <a:gd name="connsiteX35" fmla="*/ 361950 w 4829846"/>
                <a:gd name="connsiteY35" fmla="*/ 3029888 h 5493470"/>
                <a:gd name="connsiteX36" fmla="*/ 421481 w 4829846"/>
                <a:gd name="connsiteY36" fmla="*/ 2986878 h 5493470"/>
                <a:gd name="connsiteX37" fmla="*/ 481012 w 4829846"/>
                <a:gd name="connsiteY37" fmla="*/ 2958204 h 5493470"/>
                <a:gd name="connsiteX38" fmla="*/ 521492 w 4829846"/>
                <a:gd name="connsiteY38" fmla="*/ 2929529 h 5493470"/>
                <a:gd name="connsiteX39" fmla="*/ 566736 w 4829846"/>
                <a:gd name="connsiteY39" fmla="*/ 2912803 h 5493470"/>
                <a:gd name="connsiteX40" fmla="*/ 619124 w 4829846"/>
                <a:gd name="connsiteY40" fmla="*/ 2891297 h 5493470"/>
                <a:gd name="connsiteX41" fmla="*/ 664366 w 4829846"/>
                <a:gd name="connsiteY41" fmla="*/ 2876959 h 5493470"/>
                <a:gd name="connsiteX42" fmla="*/ 721516 w 4829846"/>
                <a:gd name="connsiteY42" fmla="*/ 2855454 h 5493470"/>
                <a:gd name="connsiteX43" fmla="*/ 800098 w 4829846"/>
                <a:gd name="connsiteY43" fmla="*/ 2838727 h 5493470"/>
                <a:gd name="connsiteX44" fmla="*/ 873916 w 4829846"/>
                <a:gd name="connsiteY44" fmla="*/ 2831559 h 5493470"/>
                <a:gd name="connsiteX45" fmla="*/ 950116 w 4829846"/>
                <a:gd name="connsiteY45" fmla="*/ 2822001 h 5493470"/>
                <a:gd name="connsiteX46" fmla="*/ 1009647 w 4829846"/>
                <a:gd name="connsiteY46" fmla="*/ 2822001 h 5493470"/>
                <a:gd name="connsiteX47" fmla="*/ 1164428 w 4829846"/>
                <a:gd name="connsiteY47" fmla="*/ 2831559 h 5493470"/>
                <a:gd name="connsiteX48" fmla="*/ 1388264 w 4829846"/>
                <a:gd name="connsiteY48" fmla="*/ 2833949 h 5493470"/>
                <a:gd name="connsiteX49" fmla="*/ 1616016 w 4829846"/>
                <a:gd name="connsiteY49" fmla="*/ 2806135 h 5493470"/>
                <a:gd name="connsiteX50" fmla="*/ 1819269 w 4829846"/>
                <a:gd name="connsiteY50" fmla="*/ 2706706 h 5493470"/>
                <a:gd name="connsiteX51" fmla="*/ 1943623 w 4829846"/>
                <a:gd name="connsiteY51" fmla="*/ 2632767 h 5493470"/>
                <a:gd name="connsiteX52" fmla="*/ 2005929 w 4829846"/>
                <a:gd name="connsiteY52" fmla="*/ 2561911 h 5493470"/>
                <a:gd name="connsiteX53" fmla="*/ 2116131 w 4829846"/>
                <a:gd name="connsiteY53" fmla="*/ 2472733 h 5493470"/>
                <a:gd name="connsiteX54" fmla="*/ 2230430 w 4829846"/>
                <a:gd name="connsiteY54" fmla="*/ 2399443 h 5493470"/>
                <a:gd name="connsiteX55" fmla="*/ 2459030 w 4829846"/>
                <a:gd name="connsiteY55" fmla="*/ 2185947 h 5493470"/>
                <a:gd name="connsiteX56" fmla="*/ 4118873 w 4829846"/>
                <a:gd name="connsiteY56" fmla="*/ 690563 h 5493470"/>
                <a:gd name="connsiteX57" fmla="*/ 4285560 w 4829846"/>
                <a:gd name="connsiteY57" fmla="*/ 530679 h 5493470"/>
                <a:gd name="connsiteX58" fmla="*/ 4428813 w 4829846"/>
                <a:gd name="connsiteY58" fmla="*/ 394607 h 5493470"/>
                <a:gd name="connsiteX59" fmla="*/ 4561483 w 4829846"/>
                <a:gd name="connsiteY59" fmla="*/ 254373 h 5493470"/>
                <a:gd name="connsiteX60" fmla="*/ 4629141 w 4829846"/>
                <a:gd name="connsiteY60" fmla="*/ 166688 h 5493470"/>
                <a:gd name="connsiteX61" fmla="*/ 4678083 w 4829846"/>
                <a:gd name="connsiteY61" fmla="*/ 81957 h 5493470"/>
                <a:gd name="connsiteX62" fmla="*/ 4720989 w 4829846"/>
                <a:gd name="connsiteY62" fmla="*/ 0 h 5493470"/>
                <a:gd name="connsiteX0" fmla="*/ 4720989 w 4829846"/>
                <a:gd name="connsiteY0" fmla="*/ 0 h 5493470"/>
                <a:gd name="connsiteX1" fmla="*/ 4829846 w 4829846"/>
                <a:gd name="connsiteY1" fmla="*/ 0 h 5493470"/>
                <a:gd name="connsiteX2" fmla="*/ 4768614 w 4829846"/>
                <a:gd name="connsiteY2" fmla="*/ 112259 h 5493470"/>
                <a:gd name="connsiteX3" fmla="*/ 4718684 w 4829846"/>
                <a:gd name="connsiteY3" fmla="*/ 217403 h 5493470"/>
                <a:gd name="connsiteX4" fmla="*/ 4644504 w 4829846"/>
                <a:gd name="connsiteY4" fmla="*/ 312027 h 5493470"/>
                <a:gd name="connsiteX5" fmla="*/ 4440725 w 4829846"/>
                <a:gd name="connsiteY5" fmla="*/ 516758 h 5493470"/>
                <a:gd name="connsiteX6" fmla="*/ 2649530 w 4829846"/>
                <a:gd name="connsiteY6" fmla="*/ 2160455 h 5493470"/>
                <a:gd name="connsiteX7" fmla="*/ 2328856 w 4829846"/>
                <a:gd name="connsiteY7" fmla="*/ 2447240 h 5493470"/>
                <a:gd name="connsiteX8" fmla="*/ 2171848 w 4829846"/>
                <a:gd name="connsiteY8" fmla="*/ 2580443 h 5493470"/>
                <a:gd name="connsiteX9" fmla="*/ 2073269 w 4829846"/>
                <a:gd name="connsiteY9" fmla="*/ 2661815 h 5493470"/>
                <a:gd name="connsiteX10" fmla="*/ 1975638 w 4829846"/>
                <a:gd name="connsiteY10" fmla="*/ 2725441 h 5493470"/>
                <a:gd name="connsiteX11" fmla="*/ 1893090 w 4829846"/>
                <a:gd name="connsiteY11" fmla="*/ 2790939 h 5493470"/>
                <a:gd name="connsiteX12" fmla="*/ 1759740 w 4829846"/>
                <a:gd name="connsiteY12" fmla="*/ 2862623 h 5493470"/>
                <a:gd name="connsiteX13" fmla="*/ 1614488 w 4829846"/>
                <a:gd name="connsiteY13" fmla="*/ 2912802 h 5493470"/>
                <a:gd name="connsiteX14" fmla="*/ 1343021 w 4829846"/>
                <a:gd name="connsiteY14" fmla="*/ 2934308 h 5493470"/>
                <a:gd name="connsiteX15" fmla="*/ 1285876 w 4829846"/>
                <a:gd name="connsiteY15" fmla="*/ 2931919 h 5493470"/>
                <a:gd name="connsiteX16" fmla="*/ 1178719 w 4829846"/>
                <a:gd name="connsiteY16" fmla="*/ 2931921 h 5493470"/>
                <a:gd name="connsiteX17" fmla="*/ 956729 w 4829846"/>
                <a:gd name="connsiteY17" fmla="*/ 2934310 h 5493470"/>
                <a:gd name="connsiteX18" fmla="*/ 826294 w 4829846"/>
                <a:gd name="connsiteY18" fmla="*/ 2934308 h 5493470"/>
                <a:gd name="connsiteX19" fmla="*/ 542926 w 4829846"/>
                <a:gd name="connsiteY19" fmla="*/ 3037057 h 5493470"/>
                <a:gd name="connsiteX20" fmla="*/ 454820 w 4829846"/>
                <a:gd name="connsiteY20" fmla="*/ 3092016 h 5493470"/>
                <a:gd name="connsiteX21" fmla="*/ 340519 w 4829846"/>
                <a:gd name="connsiteY21" fmla="*/ 3182816 h 5493470"/>
                <a:gd name="connsiteX22" fmla="*/ 252414 w 4829846"/>
                <a:gd name="connsiteY22" fmla="*/ 3297512 h 5493470"/>
                <a:gd name="connsiteX23" fmla="*/ 197645 w 4829846"/>
                <a:gd name="connsiteY23" fmla="*/ 3393092 h 5493470"/>
                <a:gd name="connsiteX24" fmla="*/ 226222 w 4829846"/>
                <a:gd name="connsiteY24" fmla="*/ 3412210 h 5493470"/>
                <a:gd name="connsiteX25" fmla="*/ 180978 w 4829846"/>
                <a:gd name="connsiteY25" fmla="*/ 3500622 h 5493470"/>
                <a:gd name="connsiteX26" fmla="*/ 135734 w 4829846"/>
                <a:gd name="connsiteY26" fmla="*/ 3632045 h 5493470"/>
                <a:gd name="connsiteX27" fmla="*/ 126209 w 4829846"/>
                <a:gd name="connsiteY27" fmla="*/ 3715677 h 5493470"/>
                <a:gd name="connsiteX28" fmla="*/ 192884 w 4829846"/>
                <a:gd name="connsiteY28" fmla="*/ 5493470 h 5493470"/>
                <a:gd name="connsiteX29" fmla="*/ 119065 w 4829846"/>
                <a:gd name="connsiteY29" fmla="*/ 3789752 h 5493470"/>
                <a:gd name="connsiteX30" fmla="*/ 0 w 4829846"/>
                <a:gd name="connsiteY30" fmla="*/ 3371587 h 5493470"/>
                <a:gd name="connsiteX31" fmla="*/ 88109 w 4829846"/>
                <a:gd name="connsiteY31" fmla="*/ 3369197 h 5493470"/>
                <a:gd name="connsiteX32" fmla="*/ 137716 w 4829846"/>
                <a:gd name="connsiteY32" fmla="*/ 3296064 h 5493470"/>
                <a:gd name="connsiteX33" fmla="*/ 202408 w 4829846"/>
                <a:gd name="connsiteY33" fmla="*/ 3201933 h 5493470"/>
                <a:gd name="connsiteX34" fmla="*/ 273844 w 4829846"/>
                <a:gd name="connsiteY34" fmla="*/ 3118300 h 5493470"/>
                <a:gd name="connsiteX35" fmla="*/ 361950 w 4829846"/>
                <a:gd name="connsiteY35" fmla="*/ 3029888 h 5493470"/>
                <a:gd name="connsiteX36" fmla="*/ 421481 w 4829846"/>
                <a:gd name="connsiteY36" fmla="*/ 2986878 h 5493470"/>
                <a:gd name="connsiteX37" fmla="*/ 481012 w 4829846"/>
                <a:gd name="connsiteY37" fmla="*/ 2958204 h 5493470"/>
                <a:gd name="connsiteX38" fmla="*/ 521492 w 4829846"/>
                <a:gd name="connsiteY38" fmla="*/ 2929529 h 5493470"/>
                <a:gd name="connsiteX39" fmla="*/ 566736 w 4829846"/>
                <a:gd name="connsiteY39" fmla="*/ 2912803 h 5493470"/>
                <a:gd name="connsiteX40" fmla="*/ 619124 w 4829846"/>
                <a:gd name="connsiteY40" fmla="*/ 2891297 h 5493470"/>
                <a:gd name="connsiteX41" fmla="*/ 664366 w 4829846"/>
                <a:gd name="connsiteY41" fmla="*/ 2876959 h 5493470"/>
                <a:gd name="connsiteX42" fmla="*/ 721516 w 4829846"/>
                <a:gd name="connsiteY42" fmla="*/ 2855454 h 5493470"/>
                <a:gd name="connsiteX43" fmla="*/ 800098 w 4829846"/>
                <a:gd name="connsiteY43" fmla="*/ 2838727 h 5493470"/>
                <a:gd name="connsiteX44" fmla="*/ 873916 w 4829846"/>
                <a:gd name="connsiteY44" fmla="*/ 2831559 h 5493470"/>
                <a:gd name="connsiteX45" fmla="*/ 950116 w 4829846"/>
                <a:gd name="connsiteY45" fmla="*/ 2822001 h 5493470"/>
                <a:gd name="connsiteX46" fmla="*/ 1009647 w 4829846"/>
                <a:gd name="connsiteY46" fmla="*/ 2822001 h 5493470"/>
                <a:gd name="connsiteX47" fmla="*/ 1164428 w 4829846"/>
                <a:gd name="connsiteY47" fmla="*/ 2831559 h 5493470"/>
                <a:gd name="connsiteX48" fmla="*/ 1388264 w 4829846"/>
                <a:gd name="connsiteY48" fmla="*/ 2833949 h 5493470"/>
                <a:gd name="connsiteX49" fmla="*/ 1616016 w 4829846"/>
                <a:gd name="connsiteY49" fmla="*/ 2806135 h 5493470"/>
                <a:gd name="connsiteX50" fmla="*/ 1819269 w 4829846"/>
                <a:gd name="connsiteY50" fmla="*/ 2706706 h 5493470"/>
                <a:gd name="connsiteX51" fmla="*/ 1943623 w 4829846"/>
                <a:gd name="connsiteY51" fmla="*/ 2632767 h 5493470"/>
                <a:gd name="connsiteX52" fmla="*/ 2005929 w 4829846"/>
                <a:gd name="connsiteY52" fmla="*/ 2561911 h 5493470"/>
                <a:gd name="connsiteX53" fmla="*/ 2116131 w 4829846"/>
                <a:gd name="connsiteY53" fmla="*/ 2472733 h 5493470"/>
                <a:gd name="connsiteX54" fmla="*/ 2230430 w 4829846"/>
                <a:gd name="connsiteY54" fmla="*/ 2399443 h 5493470"/>
                <a:gd name="connsiteX55" fmla="*/ 2459030 w 4829846"/>
                <a:gd name="connsiteY55" fmla="*/ 2185947 h 5493470"/>
                <a:gd name="connsiteX56" fmla="*/ 4118873 w 4829846"/>
                <a:gd name="connsiteY56" fmla="*/ 690563 h 5493470"/>
                <a:gd name="connsiteX57" fmla="*/ 4285560 w 4829846"/>
                <a:gd name="connsiteY57" fmla="*/ 530679 h 5493470"/>
                <a:gd name="connsiteX58" fmla="*/ 4428813 w 4829846"/>
                <a:gd name="connsiteY58" fmla="*/ 394607 h 5493470"/>
                <a:gd name="connsiteX59" fmla="*/ 4561483 w 4829846"/>
                <a:gd name="connsiteY59" fmla="*/ 254373 h 5493470"/>
                <a:gd name="connsiteX60" fmla="*/ 4629141 w 4829846"/>
                <a:gd name="connsiteY60" fmla="*/ 166688 h 5493470"/>
                <a:gd name="connsiteX61" fmla="*/ 4678083 w 4829846"/>
                <a:gd name="connsiteY61" fmla="*/ 81957 h 5493470"/>
                <a:gd name="connsiteX62" fmla="*/ 4720989 w 4829846"/>
                <a:gd name="connsiteY62" fmla="*/ 0 h 5493470"/>
                <a:gd name="connsiteX0" fmla="*/ 4720989 w 4829846"/>
                <a:gd name="connsiteY0" fmla="*/ 0 h 5493470"/>
                <a:gd name="connsiteX1" fmla="*/ 4829846 w 4829846"/>
                <a:gd name="connsiteY1" fmla="*/ 0 h 5493470"/>
                <a:gd name="connsiteX2" fmla="*/ 4768614 w 4829846"/>
                <a:gd name="connsiteY2" fmla="*/ 112259 h 5493470"/>
                <a:gd name="connsiteX3" fmla="*/ 4718684 w 4829846"/>
                <a:gd name="connsiteY3" fmla="*/ 217403 h 5493470"/>
                <a:gd name="connsiteX4" fmla="*/ 4644504 w 4829846"/>
                <a:gd name="connsiteY4" fmla="*/ 312027 h 5493470"/>
                <a:gd name="connsiteX5" fmla="*/ 4440725 w 4829846"/>
                <a:gd name="connsiteY5" fmla="*/ 516758 h 5493470"/>
                <a:gd name="connsiteX6" fmla="*/ 2649530 w 4829846"/>
                <a:gd name="connsiteY6" fmla="*/ 2160455 h 5493470"/>
                <a:gd name="connsiteX7" fmla="*/ 2328856 w 4829846"/>
                <a:gd name="connsiteY7" fmla="*/ 2447240 h 5493470"/>
                <a:gd name="connsiteX8" fmla="*/ 2171848 w 4829846"/>
                <a:gd name="connsiteY8" fmla="*/ 2580443 h 5493470"/>
                <a:gd name="connsiteX9" fmla="*/ 2073269 w 4829846"/>
                <a:gd name="connsiteY9" fmla="*/ 2661815 h 5493470"/>
                <a:gd name="connsiteX10" fmla="*/ 1975638 w 4829846"/>
                <a:gd name="connsiteY10" fmla="*/ 2725441 h 5493470"/>
                <a:gd name="connsiteX11" fmla="*/ 1893090 w 4829846"/>
                <a:gd name="connsiteY11" fmla="*/ 2790939 h 5493470"/>
                <a:gd name="connsiteX12" fmla="*/ 1759740 w 4829846"/>
                <a:gd name="connsiteY12" fmla="*/ 2862623 h 5493470"/>
                <a:gd name="connsiteX13" fmla="*/ 1614488 w 4829846"/>
                <a:gd name="connsiteY13" fmla="*/ 2912802 h 5493470"/>
                <a:gd name="connsiteX14" fmla="*/ 1343021 w 4829846"/>
                <a:gd name="connsiteY14" fmla="*/ 2934308 h 5493470"/>
                <a:gd name="connsiteX15" fmla="*/ 1285876 w 4829846"/>
                <a:gd name="connsiteY15" fmla="*/ 2931919 h 5493470"/>
                <a:gd name="connsiteX16" fmla="*/ 1178719 w 4829846"/>
                <a:gd name="connsiteY16" fmla="*/ 2931921 h 5493470"/>
                <a:gd name="connsiteX17" fmla="*/ 956729 w 4829846"/>
                <a:gd name="connsiteY17" fmla="*/ 2934310 h 5493470"/>
                <a:gd name="connsiteX18" fmla="*/ 826294 w 4829846"/>
                <a:gd name="connsiteY18" fmla="*/ 2934308 h 5493470"/>
                <a:gd name="connsiteX19" fmla="*/ 542926 w 4829846"/>
                <a:gd name="connsiteY19" fmla="*/ 3037057 h 5493470"/>
                <a:gd name="connsiteX20" fmla="*/ 454820 w 4829846"/>
                <a:gd name="connsiteY20" fmla="*/ 3092016 h 5493470"/>
                <a:gd name="connsiteX21" fmla="*/ 340519 w 4829846"/>
                <a:gd name="connsiteY21" fmla="*/ 3182816 h 5493470"/>
                <a:gd name="connsiteX22" fmla="*/ 252414 w 4829846"/>
                <a:gd name="connsiteY22" fmla="*/ 3297512 h 5493470"/>
                <a:gd name="connsiteX23" fmla="*/ 197645 w 4829846"/>
                <a:gd name="connsiteY23" fmla="*/ 3393092 h 5493470"/>
                <a:gd name="connsiteX24" fmla="*/ 226222 w 4829846"/>
                <a:gd name="connsiteY24" fmla="*/ 3412210 h 5493470"/>
                <a:gd name="connsiteX25" fmla="*/ 180978 w 4829846"/>
                <a:gd name="connsiteY25" fmla="*/ 3500622 h 5493470"/>
                <a:gd name="connsiteX26" fmla="*/ 135734 w 4829846"/>
                <a:gd name="connsiteY26" fmla="*/ 3632045 h 5493470"/>
                <a:gd name="connsiteX27" fmla="*/ 126209 w 4829846"/>
                <a:gd name="connsiteY27" fmla="*/ 3715677 h 5493470"/>
                <a:gd name="connsiteX28" fmla="*/ 192884 w 4829846"/>
                <a:gd name="connsiteY28" fmla="*/ 5493470 h 5493470"/>
                <a:gd name="connsiteX29" fmla="*/ 119065 w 4829846"/>
                <a:gd name="connsiteY29" fmla="*/ 3789752 h 5493470"/>
                <a:gd name="connsiteX30" fmla="*/ 0 w 4829846"/>
                <a:gd name="connsiteY30" fmla="*/ 3371587 h 5493470"/>
                <a:gd name="connsiteX31" fmla="*/ 2384 w 4829846"/>
                <a:gd name="connsiteY31" fmla="*/ 3366808 h 5493470"/>
                <a:gd name="connsiteX32" fmla="*/ 88109 w 4829846"/>
                <a:gd name="connsiteY32" fmla="*/ 3369197 h 5493470"/>
                <a:gd name="connsiteX33" fmla="*/ 137716 w 4829846"/>
                <a:gd name="connsiteY33" fmla="*/ 3296064 h 5493470"/>
                <a:gd name="connsiteX34" fmla="*/ 202408 w 4829846"/>
                <a:gd name="connsiteY34" fmla="*/ 3201933 h 5493470"/>
                <a:gd name="connsiteX35" fmla="*/ 273844 w 4829846"/>
                <a:gd name="connsiteY35" fmla="*/ 3118300 h 5493470"/>
                <a:gd name="connsiteX36" fmla="*/ 361950 w 4829846"/>
                <a:gd name="connsiteY36" fmla="*/ 3029888 h 5493470"/>
                <a:gd name="connsiteX37" fmla="*/ 421481 w 4829846"/>
                <a:gd name="connsiteY37" fmla="*/ 2986878 h 5493470"/>
                <a:gd name="connsiteX38" fmla="*/ 481012 w 4829846"/>
                <a:gd name="connsiteY38" fmla="*/ 2958204 h 5493470"/>
                <a:gd name="connsiteX39" fmla="*/ 521492 w 4829846"/>
                <a:gd name="connsiteY39" fmla="*/ 2929529 h 5493470"/>
                <a:gd name="connsiteX40" fmla="*/ 566736 w 4829846"/>
                <a:gd name="connsiteY40" fmla="*/ 2912803 h 5493470"/>
                <a:gd name="connsiteX41" fmla="*/ 619124 w 4829846"/>
                <a:gd name="connsiteY41" fmla="*/ 2891297 h 5493470"/>
                <a:gd name="connsiteX42" fmla="*/ 664366 w 4829846"/>
                <a:gd name="connsiteY42" fmla="*/ 2876959 h 5493470"/>
                <a:gd name="connsiteX43" fmla="*/ 721516 w 4829846"/>
                <a:gd name="connsiteY43" fmla="*/ 2855454 h 5493470"/>
                <a:gd name="connsiteX44" fmla="*/ 800098 w 4829846"/>
                <a:gd name="connsiteY44" fmla="*/ 2838727 h 5493470"/>
                <a:gd name="connsiteX45" fmla="*/ 873916 w 4829846"/>
                <a:gd name="connsiteY45" fmla="*/ 2831559 h 5493470"/>
                <a:gd name="connsiteX46" fmla="*/ 950116 w 4829846"/>
                <a:gd name="connsiteY46" fmla="*/ 2822001 h 5493470"/>
                <a:gd name="connsiteX47" fmla="*/ 1009647 w 4829846"/>
                <a:gd name="connsiteY47" fmla="*/ 2822001 h 5493470"/>
                <a:gd name="connsiteX48" fmla="*/ 1164428 w 4829846"/>
                <a:gd name="connsiteY48" fmla="*/ 2831559 h 5493470"/>
                <a:gd name="connsiteX49" fmla="*/ 1388264 w 4829846"/>
                <a:gd name="connsiteY49" fmla="*/ 2833949 h 5493470"/>
                <a:gd name="connsiteX50" fmla="*/ 1616016 w 4829846"/>
                <a:gd name="connsiteY50" fmla="*/ 2806135 h 5493470"/>
                <a:gd name="connsiteX51" fmla="*/ 1819269 w 4829846"/>
                <a:gd name="connsiteY51" fmla="*/ 2706706 h 5493470"/>
                <a:gd name="connsiteX52" fmla="*/ 1943623 w 4829846"/>
                <a:gd name="connsiteY52" fmla="*/ 2632767 h 5493470"/>
                <a:gd name="connsiteX53" fmla="*/ 2005929 w 4829846"/>
                <a:gd name="connsiteY53" fmla="*/ 2561911 h 5493470"/>
                <a:gd name="connsiteX54" fmla="*/ 2116131 w 4829846"/>
                <a:gd name="connsiteY54" fmla="*/ 2472733 h 5493470"/>
                <a:gd name="connsiteX55" fmla="*/ 2230430 w 4829846"/>
                <a:gd name="connsiteY55" fmla="*/ 2399443 h 5493470"/>
                <a:gd name="connsiteX56" fmla="*/ 2459030 w 4829846"/>
                <a:gd name="connsiteY56" fmla="*/ 2185947 h 5493470"/>
                <a:gd name="connsiteX57" fmla="*/ 4118873 w 4829846"/>
                <a:gd name="connsiteY57" fmla="*/ 690563 h 5493470"/>
                <a:gd name="connsiteX58" fmla="*/ 4285560 w 4829846"/>
                <a:gd name="connsiteY58" fmla="*/ 530679 h 5493470"/>
                <a:gd name="connsiteX59" fmla="*/ 4428813 w 4829846"/>
                <a:gd name="connsiteY59" fmla="*/ 394607 h 5493470"/>
                <a:gd name="connsiteX60" fmla="*/ 4561483 w 4829846"/>
                <a:gd name="connsiteY60" fmla="*/ 254373 h 5493470"/>
                <a:gd name="connsiteX61" fmla="*/ 4629141 w 4829846"/>
                <a:gd name="connsiteY61" fmla="*/ 166688 h 5493470"/>
                <a:gd name="connsiteX62" fmla="*/ 4678083 w 4829846"/>
                <a:gd name="connsiteY62" fmla="*/ 81957 h 5493470"/>
                <a:gd name="connsiteX63" fmla="*/ 4720989 w 4829846"/>
                <a:gd name="connsiteY63" fmla="*/ 0 h 5493470"/>
                <a:gd name="connsiteX0" fmla="*/ 4735273 w 4844130"/>
                <a:gd name="connsiteY0" fmla="*/ 0 h 5493470"/>
                <a:gd name="connsiteX1" fmla="*/ 4844130 w 4844130"/>
                <a:gd name="connsiteY1" fmla="*/ 0 h 5493470"/>
                <a:gd name="connsiteX2" fmla="*/ 4782898 w 4844130"/>
                <a:gd name="connsiteY2" fmla="*/ 112259 h 5493470"/>
                <a:gd name="connsiteX3" fmla="*/ 4732968 w 4844130"/>
                <a:gd name="connsiteY3" fmla="*/ 217403 h 5493470"/>
                <a:gd name="connsiteX4" fmla="*/ 4658788 w 4844130"/>
                <a:gd name="connsiteY4" fmla="*/ 312027 h 5493470"/>
                <a:gd name="connsiteX5" fmla="*/ 4455009 w 4844130"/>
                <a:gd name="connsiteY5" fmla="*/ 516758 h 5493470"/>
                <a:gd name="connsiteX6" fmla="*/ 2663814 w 4844130"/>
                <a:gd name="connsiteY6" fmla="*/ 2160455 h 5493470"/>
                <a:gd name="connsiteX7" fmla="*/ 2343140 w 4844130"/>
                <a:gd name="connsiteY7" fmla="*/ 2447240 h 5493470"/>
                <a:gd name="connsiteX8" fmla="*/ 2186132 w 4844130"/>
                <a:gd name="connsiteY8" fmla="*/ 2580443 h 5493470"/>
                <a:gd name="connsiteX9" fmla="*/ 2087553 w 4844130"/>
                <a:gd name="connsiteY9" fmla="*/ 2661815 h 5493470"/>
                <a:gd name="connsiteX10" fmla="*/ 1989922 w 4844130"/>
                <a:gd name="connsiteY10" fmla="*/ 2725441 h 5493470"/>
                <a:gd name="connsiteX11" fmla="*/ 1907374 w 4844130"/>
                <a:gd name="connsiteY11" fmla="*/ 2790939 h 5493470"/>
                <a:gd name="connsiteX12" fmla="*/ 1774024 w 4844130"/>
                <a:gd name="connsiteY12" fmla="*/ 2862623 h 5493470"/>
                <a:gd name="connsiteX13" fmla="*/ 1628772 w 4844130"/>
                <a:gd name="connsiteY13" fmla="*/ 2912802 h 5493470"/>
                <a:gd name="connsiteX14" fmla="*/ 1357305 w 4844130"/>
                <a:gd name="connsiteY14" fmla="*/ 2934308 h 5493470"/>
                <a:gd name="connsiteX15" fmla="*/ 1300160 w 4844130"/>
                <a:gd name="connsiteY15" fmla="*/ 2931919 h 5493470"/>
                <a:gd name="connsiteX16" fmla="*/ 1193003 w 4844130"/>
                <a:gd name="connsiteY16" fmla="*/ 2931921 h 5493470"/>
                <a:gd name="connsiteX17" fmla="*/ 971013 w 4844130"/>
                <a:gd name="connsiteY17" fmla="*/ 2934310 h 5493470"/>
                <a:gd name="connsiteX18" fmla="*/ 840578 w 4844130"/>
                <a:gd name="connsiteY18" fmla="*/ 2934308 h 5493470"/>
                <a:gd name="connsiteX19" fmla="*/ 557210 w 4844130"/>
                <a:gd name="connsiteY19" fmla="*/ 3037057 h 5493470"/>
                <a:gd name="connsiteX20" fmla="*/ 469104 w 4844130"/>
                <a:gd name="connsiteY20" fmla="*/ 3092016 h 5493470"/>
                <a:gd name="connsiteX21" fmla="*/ 354803 w 4844130"/>
                <a:gd name="connsiteY21" fmla="*/ 3182816 h 5493470"/>
                <a:gd name="connsiteX22" fmla="*/ 266698 w 4844130"/>
                <a:gd name="connsiteY22" fmla="*/ 3297512 h 5493470"/>
                <a:gd name="connsiteX23" fmla="*/ 211929 w 4844130"/>
                <a:gd name="connsiteY23" fmla="*/ 3393092 h 5493470"/>
                <a:gd name="connsiteX24" fmla="*/ 240506 w 4844130"/>
                <a:gd name="connsiteY24" fmla="*/ 3412210 h 5493470"/>
                <a:gd name="connsiteX25" fmla="*/ 195262 w 4844130"/>
                <a:gd name="connsiteY25" fmla="*/ 3500622 h 5493470"/>
                <a:gd name="connsiteX26" fmla="*/ 150018 w 4844130"/>
                <a:gd name="connsiteY26" fmla="*/ 3632045 h 5493470"/>
                <a:gd name="connsiteX27" fmla="*/ 140493 w 4844130"/>
                <a:gd name="connsiteY27" fmla="*/ 3715677 h 5493470"/>
                <a:gd name="connsiteX28" fmla="*/ 207168 w 4844130"/>
                <a:gd name="connsiteY28" fmla="*/ 5493470 h 5493470"/>
                <a:gd name="connsiteX29" fmla="*/ 133349 w 4844130"/>
                <a:gd name="connsiteY29" fmla="*/ 3789752 h 5493470"/>
                <a:gd name="connsiteX30" fmla="*/ 14284 w 4844130"/>
                <a:gd name="connsiteY30" fmla="*/ 3371587 h 5493470"/>
                <a:gd name="connsiteX31" fmla="*/ 0 w 4844130"/>
                <a:gd name="connsiteY31" fmla="*/ 3278396 h 5493470"/>
                <a:gd name="connsiteX32" fmla="*/ 102393 w 4844130"/>
                <a:gd name="connsiteY32" fmla="*/ 3369197 h 5493470"/>
                <a:gd name="connsiteX33" fmla="*/ 152000 w 4844130"/>
                <a:gd name="connsiteY33" fmla="*/ 3296064 h 5493470"/>
                <a:gd name="connsiteX34" fmla="*/ 216692 w 4844130"/>
                <a:gd name="connsiteY34" fmla="*/ 3201933 h 5493470"/>
                <a:gd name="connsiteX35" fmla="*/ 288128 w 4844130"/>
                <a:gd name="connsiteY35" fmla="*/ 3118300 h 5493470"/>
                <a:gd name="connsiteX36" fmla="*/ 376234 w 4844130"/>
                <a:gd name="connsiteY36" fmla="*/ 3029888 h 5493470"/>
                <a:gd name="connsiteX37" fmla="*/ 435765 w 4844130"/>
                <a:gd name="connsiteY37" fmla="*/ 2986878 h 5493470"/>
                <a:gd name="connsiteX38" fmla="*/ 495296 w 4844130"/>
                <a:gd name="connsiteY38" fmla="*/ 2958204 h 5493470"/>
                <a:gd name="connsiteX39" fmla="*/ 535776 w 4844130"/>
                <a:gd name="connsiteY39" fmla="*/ 2929529 h 5493470"/>
                <a:gd name="connsiteX40" fmla="*/ 581020 w 4844130"/>
                <a:gd name="connsiteY40" fmla="*/ 2912803 h 5493470"/>
                <a:gd name="connsiteX41" fmla="*/ 633408 w 4844130"/>
                <a:gd name="connsiteY41" fmla="*/ 2891297 h 5493470"/>
                <a:gd name="connsiteX42" fmla="*/ 678650 w 4844130"/>
                <a:gd name="connsiteY42" fmla="*/ 2876959 h 5493470"/>
                <a:gd name="connsiteX43" fmla="*/ 735800 w 4844130"/>
                <a:gd name="connsiteY43" fmla="*/ 2855454 h 5493470"/>
                <a:gd name="connsiteX44" fmla="*/ 814382 w 4844130"/>
                <a:gd name="connsiteY44" fmla="*/ 2838727 h 5493470"/>
                <a:gd name="connsiteX45" fmla="*/ 888200 w 4844130"/>
                <a:gd name="connsiteY45" fmla="*/ 2831559 h 5493470"/>
                <a:gd name="connsiteX46" fmla="*/ 964400 w 4844130"/>
                <a:gd name="connsiteY46" fmla="*/ 2822001 h 5493470"/>
                <a:gd name="connsiteX47" fmla="*/ 1023931 w 4844130"/>
                <a:gd name="connsiteY47" fmla="*/ 2822001 h 5493470"/>
                <a:gd name="connsiteX48" fmla="*/ 1178712 w 4844130"/>
                <a:gd name="connsiteY48" fmla="*/ 2831559 h 5493470"/>
                <a:gd name="connsiteX49" fmla="*/ 1402548 w 4844130"/>
                <a:gd name="connsiteY49" fmla="*/ 2833949 h 5493470"/>
                <a:gd name="connsiteX50" fmla="*/ 1630300 w 4844130"/>
                <a:gd name="connsiteY50" fmla="*/ 2806135 h 5493470"/>
                <a:gd name="connsiteX51" fmla="*/ 1833553 w 4844130"/>
                <a:gd name="connsiteY51" fmla="*/ 2706706 h 5493470"/>
                <a:gd name="connsiteX52" fmla="*/ 1957907 w 4844130"/>
                <a:gd name="connsiteY52" fmla="*/ 2632767 h 5493470"/>
                <a:gd name="connsiteX53" fmla="*/ 2020213 w 4844130"/>
                <a:gd name="connsiteY53" fmla="*/ 2561911 h 5493470"/>
                <a:gd name="connsiteX54" fmla="*/ 2130415 w 4844130"/>
                <a:gd name="connsiteY54" fmla="*/ 2472733 h 5493470"/>
                <a:gd name="connsiteX55" fmla="*/ 2244714 w 4844130"/>
                <a:gd name="connsiteY55" fmla="*/ 2399443 h 5493470"/>
                <a:gd name="connsiteX56" fmla="*/ 2473314 w 4844130"/>
                <a:gd name="connsiteY56" fmla="*/ 2185947 h 5493470"/>
                <a:gd name="connsiteX57" fmla="*/ 4133157 w 4844130"/>
                <a:gd name="connsiteY57" fmla="*/ 690563 h 5493470"/>
                <a:gd name="connsiteX58" fmla="*/ 4299844 w 4844130"/>
                <a:gd name="connsiteY58" fmla="*/ 530679 h 5493470"/>
                <a:gd name="connsiteX59" fmla="*/ 4443097 w 4844130"/>
                <a:gd name="connsiteY59" fmla="*/ 394607 h 5493470"/>
                <a:gd name="connsiteX60" fmla="*/ 4575767 w 4844130"/>
                <a:gd name="connsiteY60" fmla="*/ 254373 h 5493470"/>
                <a:gd name="connsiteX61" fmla="*/ 4643425 w 4844130"/>
                <a:gd name="connsiteY61" fmla="*/ 166688 h 5493470"/>
                <a:gd name="connsiteX62" fmla="*/ 4692367 w 4844130"/>
                <a:gd name="connsiteY62" fmla="*/ 81957 h 5493470"/>
                <a:gd name="connsiteX63" fmla="*/ 4735273 w 4844130"/>
                <a:gd name="connsiteY63" fmla="*/ 0 h 5493470"/>
                <a:gd name="connsiteX0" fmla="*/ 4735273 w 4844130"/>
                <a:gd name="connsiteY0" fmla="*/ 0 h 5493470"/>
                <a:gd name="connsiteX1" fmla="*/ 4844130 w 4844130"/>
                <a:gd name="connsiteY1" fmla="*/ 0 h 5493470"/>
                <a:gd name="connsiteX2" fmla="*/ 4782898 w 4844130"/>
                <a:gd name="connsiteY2" fmla="*/ 112259 h 5493470"/>
                <a:gd name="connsiteX3" fmla="*/ 4732968 w 4844130"/>
                <a:gd name="connsiteY3" fmla="*/ 217403 h 5493470"/>
                <a:gd name="connsiteX4" fmla="*/ 4658788 w 4844130"/>
                <a:gd name="connsiteY4" fmla="*/ 312027 h 5493470"/>
                <a:gd name="connsiteX5" fmla="*/ 4455009 w 4844130"/>
                <a:gd name="connsiteY5" fmla="*/ 516758 h 5493470"/>
                <a:gd name="connsiteX6" fmla="*/ 2663814 w 4844130"/>
                <a:gd name="connsiteY6" fmla="*/ 2160455 h 5493470"/>
                <a:gd name="connsiteX7" fmla="*/ 2343140 w 4844130"/>
                <a:gd name="connsiteY7" fmla="*/ 2447240 h 5493470"/>
                <a:gd name="connsiteX8" fmla="*/ 2186132 w 4844130"/>
                <a:gd name="connsiteY8" fmla="*/ 2580443 h 5493470"/>
                <a:gd name="connsiteX9" fmla="*/ 2087553 w 4844130"/>
                <a:gd name="connsiteY9" fmla="*/ 2661815 h 5493470"/>
                <a:gd name="connsiteX10" fmla="*/ 1989922 w 4844130"/>
                <a:gd name="connsiteY10" fmla="*/ 2725441 h 5493470"/>
                <a:gd name="connsiteX11" fmla="*/ 1907374 w 4844130"/>
                <a:gd name="connsiteY11" fmla="*/ 2790939 h 5493470"/>
                <a:gd name="connsiteX12" fmla="*/ 1774024 w 4844130"/>
                <a:gd name="connsiteY12" fmla="*/ 2862623 h 5493470"/>
                <a:gd name="connsiteX13" fmla="*/ 1628772 w 4844130"/>
                <a:gd name="connsiteY13" fmla="*/ 2912802 h 5493470"/>
                <a:gd name="connsiteX14" fmla="*/ 1357305 w 4844130"/>
                <a:gd name="connsiteY14" fmla="*/ 2934308 h 5493470"/>
                <a:gd name="connsiteX15" fmla="*/ 1300160 w 4844130"/>
                <a:gd name="connsiteY15" fmla="*/ 2931919 h 5493470"/>
                <a:gd name="connsiteX16" fmla="*/ 1193003 w 4844130"/>
                <a:gd name="connsiteY16" fmla="*/ 2931921 h 5493470"/>
                <a:gd name="connsiteX17" fmla="*/ 971013 w 4844130"/>
                <a:gd name="connsiteY17" fmla="*/ 2934310 h 5493470"/>
                <a:gd name="connsiteX18" fmla="*/ 840578 w 4844130"/>
                <a:gd name="connsiteY18" fmla="*/ 2934308 h 5493470"/>
                <a:gd name="connsiteX19" fmla="*/ 557210 w 4844130"/>
                <a:gd name="connsiteY19" fmla="*/ 3037057 h 5493470"/>
                <a:gd name="connsiteX20" fmla="*/ 469104 w 4844130"/>
                <a:gd name="connsiteY20" fmla="*/ 3092016 h 5493470"/>
                <a:gd name="connsiteX21" fmla="*/ 354803 w 4844130"/>
                <a:gd name="connsiteY21" fmla="*/ 3182816 h 5493470"/>
                <a:gd name="connsiteX22" fmla="*/ 266698 w 4844130"/>
                <a:gd name="connsiteY22" fmla="*/ 3297512 h 5493470"/>
                <a:gd name="connsiteX23" fmla="*/ 211929 w 4844130"/>
                <a:gd name="connsiteY23" fmla="*/ 3393092 h 5493470"/>
                <a:gd name="connsiteX24" fmla="*/ 240506 w 4844130"/>
                <a:gd name="connsiteY24" fmla="*/ 3412210 h 5493470"/>
                <a:gd name="connsiteX25" fmla="*/ 195262 w 4844130"/>
                <a:gd name="connsiteY25" fmla="*/ 3500622 h 5493470"/>
                <a:gd name="connsiteX26" fmla="*/ 150018 w 4844130"/>
                <a:gd name="connsiteY26" fmla="*/ 3632045 h 5493470"/>
                <a:gd name="connsiteX27" fmla="*/ 140493 w 4844130"/>
                <a:gd name="connsiteY27" fmla="*/ 3715677 h 5493470"/>
                <a:gd name="connsiteX28" fmla="*/ 207168 w 4844130"/>
                <a:gd name="connsiteY28" fmla="*/ 5493470 h 5493470"/>
                <a:gd name="connsiteX29" fmla="*/ 133349 w 4844130"/>
                <a:gd name="connsiteY29" fmla="*/ 3789752 h 5493470"/>
                <a:gd name="connsiteX30" fmla="*/ 14284 w 4844130"/>
                <a:gd name="connsiteY30" fmla="*/ 3371587 h 5493470"/>
                <a:gd name="connsiteX31" fmla="*/ 0 w 4844130"/>
                <a:gd name="connsiteY31" fmla="*/ 3280785 h 5493470"/>
                <a:gd name="connsiteX32" fmla="*/ 102393 w 4844130"/>
                <a:gd name="connsiteY32" fmla="*/ 3369197 h 5493470"/>
                <a:gd name="connsiteX33" fmla="*/ 152000 w 4844130"/>
                <a:gd name="connsiteY33" fmla="*/ 3296064 h 5493470"/>
                <a:gd name="connsiteX34" fmla="*/ 216692 w 4844130"/>
                <a:gd name="connsiteY34" fmla="*/ 3201933 h 5493470"/>
                <a:gd name="connsiteX35" fmla="*/ 288128 w 4844130"/>
                <a:gd name="connsiteY35" fmla="*/ 3118300 h 5493470"/>
                <a:gd name="connsiteX36" fmla="*/ 376234 w 4844130"/>
                <a:gd name="connsiteY36" fmla="*/ 3029888 h 5493470"/>
                <a:gd name="connsiteX37" fmla="*/ 435765 w 4844130"/>
                <a:gd name="connsiteY37" fmla="*/ 2986878 h 5493470"/>
                <a:gd name="connsiteX38" fmla="*/ 495296 w 4844130"/>
                <a:gd name="connsiteY38" fmla="*/ 2958204 h 5493470"/>
                <a:gd name="connsiteX39" fmla="*/ 535776 w 4844130"/>
                <a:gd name="connsiteY39" fmla="*/ 2929529 h 5493470"/>
                <a:gd name="connsiteX40" fmla="*/ 581020 w 4844130"/>
                <a:gd name="connsiteY40" fmla="*/ 2912803 h 5493470"/>
                <a:gd name="connsiteX41" fmla="*/ 633408 w 4844130"/>
                <a:gd name="connsiteY41" fmla="*/ 2891297 h 5493470"/>
                <a:gd name="connsiteX42" fmla="*/ 678650 w 4844130"/>
                <a:gd name="connsiteY42" fmla="*/ 2876959 h 5493470"/>
                <a:gd name="connsiteX43" fmla="*/ 735800 w 4844130"/>
                <a:gd name="connsiteY43" fmla="*/ 2855454 h 5493470"/>
                <a:gd name="connsiteX44" fmla="*/ 814382 w 4844130"/>
                <a:gd name="connsiteY44" fmla="*/ 2838727 h 5493470"/>
                <a:gd name="connsiteX45" fmla="*/ 888200 w 4844130"/>
                <a:gd name="connsiteY45" fmla="*/ 2831559 h 5493470"/>
                <a:gd name="connsiteX46" fmla="*/ 964400 w 4844130"/>
                <a:gd name="connsiteY46" fmla="*/ 2822001 h 5493470"/>
                <a:gd name="connsiteX47" fmla="*/ 1023931 w 4844130"/>
                <a:gd name="connsiteY47" fmla="*/ 2822001 h 5493470"/>
                <a:gd name="connsiteX48" fmla="*/ 1178712 w 4844130"/>
                <a:gd name="connsiteY48" fmla="*/ 2831559 h 5493470"/>
                <a:gd name="connsiteX49" fmla="*/ 1402548 w 4844130"/>
                <a:gd name="connsiteY49" fmla="*/ 2833949 h 5493470"/>
                <a:gd name="connsiteX50" fmla="*/ 1630300 w 4844130"/>
                <a:gd name="connsiteY50" fmla="*/ 2806135 h 5493470"/>
                <a:gd name="connsiteX51" fmla="*/ 1833553 w 4844130"/>
                <a:gd name="connsiteY51" fmla="*/ 2706706 h 5493470"/>
                <a:gd name="connsiteX52" fmla="*/ 1957907 w 4844130"/>
                <a:gd name="connsiteY52" fmla="*/ 2632767 h 5493470"/>
                <a:gd name="connsiteX53" fmla="*/ 2020213 w 4844130"/>
                <a:gd name="connsiteY53" fmla="*/ 2561911 h 5493470"/>
                <a:gd name="connsiteX54" fmla="*/ 2130415 w 4844130"/>
                <a:gd name="connsiteY54" fmla="*/ 2472733 h 5493470"/>
                <a:gd name="connsiteX55" fmla="*/ 2244714 w 4844130"/>
                <a:gd name="connsiteY55" fmla="*/ 2399443 h 5493470"/>
                <a:gd name="connsiteX56" fmla="*/ 2473314 w 4844130"/>
                <a:gd name="connsiteY56" fmla="*/ 2185947 h 5493470"/>
                <a:gd name="connsiteX57" fmla="*/ 4133157 w 4844130"/>
                <a:gd name="connsiteY57" fmla="*/ 690563 h 5493470"/>
                <a:gd name="connsiteX58" fmla="*/ 4299844 w 4844130"/>
                <a:gd name="connsiteY58" fmla="*/ 530679 h 5493470"/>
                <a:gd name="connsiteX59" fmla="*/ 4443097 w 4844130"/>
                <a:gd name="connsiteY59" fmla="*/ 394607 h 5493470"/>
                <a:gd name="connsiteX60" fmla="*/ 4575767 w 4844130"/>
                <a:gd name="connsiteY60" fmla="*/ 254373 h 5493470"/>
                <a:gd name="connsiteX61" fmla="*/ 4643425 w 4844130"/>
                <a:gd name="connsiteY61" fmla="*/ 166688 h 5493470"/>
                <a:gd name="connsiteX62" fmla="*/ 4692367 w 4844130"/>
                <a:gd name="connsiteY62" fmla="*/ 81957 h 5493470"/>
                <a:gd name="connsiteX63" fmla="*/ 4735273 w 4844130"/>
                <a:gd name="connsiteY63" fmla="*/ 0 h 5493470"/>
                <a:gd name="connsiteX0" fmla="*/ 4735274 w 4844131"/>
                <a:gd name="connsiteY0" fmla="*/ 0 h 5493470"/>
                <a:gd name="connsiteX1" fmla="*/ 4844131 w 4844131"/>
                <a:gd name="connsiteY1" fmla="*/ 0 h 5493470"/>
                <a:gd name="connsiteX2" fmla="*/ 4782899 w 4844131"/>
                <a:gd name="connsiteY2" fmla="*/ 112259 h 5493470"/>
                <a:gd name="connsiteX3" fmla="*/ 4732969 w 4844131"/>
                <a:gd name="connsiteY3" fmla="*/ 217403 h 5493470"/>
                <a:gd name="connsiteX4" fmla="*/ 4658789 w 4844131"/>
                <a:gd name="connsiteY4" fmla="*/ 312027 h 5493470"/>
                <a:gd name="connsiteX5" fmla="*/ 4455010 w 4844131"/>
                <a:gd name="connsiteY5" fmla="*/ 516758 h 5493470"/>
                <a:gd name="connsiteX6" fmla="*/ 2663815 w 4844131"/>
                <a:gd name="connsiteY6" fmla="*/ 2160455 h 5493470"/>
                <a:gd name="connsiteX7" fmla="*/ 2343141 w 4844131"/>
                <a:gd name="connsiteY7" fmla="*/ 2447240 h 5493470"/>
                <a:gd name="connsiteX8" fmla="*/ 2186133 w 4844131"/>
                <a:gd name="connsiteY8" fmla="*/ 2580443 h 5493470"/>
                <a:gd name="connsiteX9" fmla="*/ 2087554 w 4844131"/>
                <a:gd name="connsiteY9" fmla="*/ 2661815 h 5493470"/>
                <a:gd name="connsiteX10" fmla="*/ 1989923 w 4844131"/>
                <a:gd name="connsiteY10" fmla="*/ 2725441 h 5493470"/>
                <a:gd name="connsiteX11" fmla="*/ 1907375 w 4844131"/>
                <a:gd name="connsiteY11" fmla="*/ 2790939 h 5493470"/>
                <a:gd name="connsiteX12" fmla="*/ 1774025 w 4844131"/>
                <a:gd name="connsiteY12" fmla="*/ 2862623 h 5493470"/>
                <a:gd name="connsiteX13" fmla="*/ 1628773 w 4844131"/>
                <a:gd name="connsiteY13" fmla="*/ 2912802 h 5493470"/>
                <a:gd name="connsiteX14" fmla="*/ 1357306 w 4844131"/>
                <a:gd name="connsiteY14" fmla="*/ 2934308 h 5493470"/>
                <a:gd name="connsiteX15" fmla="*/ 1300161 w 4844131"/>
                <a:gd name="connsiteY15" fmla="*/ 2931919 h 5493470"/>
                <a:gd name="connsiteX16" fmla="*/ 1193004 w 4844131"/>
                <a:gd name="connsiteY16" fmla="*/ 2931921 h 5493470"/>
                <a:gd name="connsiteX17" fmla="*/ 971014 w 4844131"/>
                <a:gd name="connsiteY17" fmla="*/ 2934310 h 5493470"/>
                <a:gd name="connsiteX18" fmla="*/ 840579 w 4844131"/>
                <a:gd name="connsiteY18" fmla="*/ 2934308 h 5493470"/>
                <a:gd name="connsiteX19" fmla="*/ 557211 w 4844131"/>
                <a:gd name="connsiteY19" fmla="*/ 3037057 h 5493470"/>
                <a:gd name="connsiteX20" fmla="*/ 469105 w 4844131"/>
                <a:gd name="connsiteY20" fmla="*/ 3092016 h 5493470"/>
                <a:gd name="connsiteX21" fmla="*/ 354804 w 4844131"/>
                <a:gd name="connsiteY21" fmla="*/ 3182816 h 5493470"/>
                <a:gd name="connsiteX22" fmla="*/ 266699 w 4844131"/>
                <a:gd name="connsiteY22" fmla="*/ 3297512 h 5493470"/>
                <a:gd name="connsiteX23" fmla="*/ 211930 w 4844131"/>
                <a:gd name="connsiteY23" fmla="*/ 3393092 h 5493470"/>
                <a:gd name="connsiteX24" fmla="*/ 240507 w 4844131"/>
                <a:gd name="connsiteY24" fmla="*/ 3412210 h 5493470"/>
                <a:gd name="connsiteX25" fmla="*/ 195263 w 4844131"/>
                <a:gd name="connsiteY25" fmla="*/ 3500622 h 5493470"/>
                <a:gd name="connsiteX26" fmla="*/ 150019 w 4844131"/>
                <a:gd name="connsiteY26" fmla="*/ 3632045 h 5493470"/>
                <a:gd name="connsiteX27" fmla="*/ 140494 w 4844131"/>
                <a:gd name="connsiteY27" fmla="*/ 3715677 h 5493470"/>
                <a:gd name="connsiteX28" fmla="*/ 207169 w 4844131"/>
                <a:gd name="connsiteY28" fmla="*/ 5493470 h 5493470"/>
                <a:gd name="connsiteX29" fmla="*/ 133350 w 4844131"/>
                <a:gd name="connsiteY29" fmla="*/ 3789752 h 5493470"/>
                <a:gd name="connsiteX30" fmla="*/ 14285 w 4844131"/>
                <a:gd name="connsiteY30" fmla="*/ 3371587 h 5493470"/>
                <a:gd name="connsiteX31" fmla="*/ 1 w 4844131"/>
                <a:gd name="connsiteY31" fmla="*/ 3280785 h 5493470"/>
                <a:gd name="connsiteX32" fmla="*/ 0 w 4844131"/>
                <a:gd name="connsiteY32" fmla="*/ 3278396 h 5493470"/>
                <a:gd name="connsiteX33" fmla="*/ 102394 w 4844131"/>
                <a:gd name="connsiteY33" fmla="*/ 3369197 h 5493470"/>
                <a:gd name="connsiteX34" fmla="*/ 152001 w 4844131"/>
                <a:gd name="connsiteY34" fmla="*/ 3296064 h 5493470"/>
                <a:gd name="connsiteX35" fmla="*/ 216693 w 4844131"/>
                <a:gd name="connsiteY35" fmla="*/ 3201933 h 5493470"/>
                <a:gd name="connsiteX36" fmla="*/ 288129 w 4844131"/>
                <a:gd name="connsiteY36" fmla="*/ 3118300 h 5493470"/>
                <a:gd name="connsiteX37" fmla="*/ 376235 w 4844131"/>
                <a:gd name="connsiteY37" fmla="*/ 3029888 h 5493470"/>
                <a:gd name="connsiteX38" fmla="*/ 435766 w 4844131"/>
                <a:gd name="connsiteY38" fmla="*/ 2986878 h 5493470"/>
                <a:gd name="connsiteX39" fmla="*/ 495297 w 4844131"/>
                <a:gd name="connsiteY39" fmla="*/ 2958204 h 5493470"/>
                <a:gd name="connsiteX40" fmla="*/ 535777 w 4844131"/>
                <a:gd name="connsiteY40" fmla="*/ 2929529 h 5493470"/>
                <a:gd name="connsiteX41" fmla="*/ 581021 w 4844131"/>
                <a:gd name="connsiteY41" fmla="*/ 2912803 h 5493470"/>
                <a:gd name="connsiteX42" fmla="*/ 633409 w 4844131"/>
                <a:gd name="connsiteY42" fmla="*/ 2891297 h 5493470"/>
                <a:gd name="connsiteX43" fmla="*/ 678651 w 4844131"/>
                <a:gd name="connsiteY43" fmla="*/ 2876959 h 5493470"/>
                <a:gd name="connsiteX44" fmla="*/ 735801 w 4844131"/>
                <a:gd name="connsiteY44" fmla="*/ 2855454 h 5493470"/>
                <a:gd name="connsiteX45" fmla="*/ 814383 w 4844131"/>
                <a:gd name="connsiteY45" fmla="*/ 2838727 h 5493470"/>
                <a:gd name="connsiteX46" fmla="*/ 888201 w 4844131"/>
                <a:gd name="connsiteY46" fmla="*/ 2831559 h 5493470"/>
                <a:gd name="connsiteX47" fmla="*/ 964401 w 4844131"/>
                <a:gd name="connsiteY47" fmla="*/ 2822001 h 5493470"/>
                <a:gd name="connsiteX48" fmla="*/ 1023932 w 4844131"/>
                <a:gd name="connsiteY48" fmla="*/ 2822001 h 5493470"/>
                <a:gd name="connsiteX49" fmla="*/ 1178713 w 4844131"/>
                <a:gd name="connsiteY49" fmla="*/ 2831559 h 5493470"/>
                <a:gd name="connsiteX50" fmla="*/ 1402549 w 4844131"/>
                <a:gd name="connsiteY50" fmla="*/ 2833949 h 5493470"/>
                <a:gd name="connsiteX51" fmla="*/ 1630301 w 4844131"/>
                <a:gd name="connsiteY51" fmla="*/ 2806135 h 5493470"/>
                <a:gd name="connsiteX52" fmla="*/ 1833554 w 4844131"/>
                <a:gd name="connsiteY52" fmla="*/ 2706706 h 5493470"/>
                <a:gd name="connsiteX53" fmla="*/ 1957908 w 4844131"/>
                <a:gd name="connsiteY53" fmla="*/ 2632767 h 5493470"/>
                <a:gd name="connsiteX54" fmla="*/ 2020214 w 4844131"/>
                <a:gd name="connsiteY54" fmla="*/ 2561911 h 5493470"/>
                <a:gd name="connsiteX55" fmla="*/ 2130416 w 4844131"/>
                <a:gd name="connsiteY55" fmla="*/ 2472733 h 5493470"/>
                <a:gd name="connsiteX56" fmla="*/ 2244715 w 4844131"/>
                <a:gd name="connsiteY56" fmla="*/ 2399443 h 5493470"/>
                <a:gd name="connsiteX57" fmla="*/ 2473315 w 4844131"/>
                <a:gd name="connsiteY57" fmla="*/ 2185947 h 5493470"/>
                <a:gd name="connsiteX58" fmla="*/ 4133158 w 4844131"/>
                <a:gd name="connsiteY58" fmla="*/ 690563 h 5493470"/>
                <a:gd name="connsiteX59" fmla="*/ 4299845 w 4844131"/>
                <a:gd name="connsiteY59" fmla="*/ 530679 h 5493470"/>
                <a:gd name="connsiteX60" fmla="*/ 4443098 w 4844131"/>
                <a:gd name="connsiteY60" fmla="*/ 394607 h 5493470"/>
                <a:gd name="connsiteX61" fmla="*/ 4575768 w 4844131"/>
                <a:gd name="connsiteY61" fmla="*/ 254373 h 5493470"/>
                <a:gd name="connsiteX62" fmla="*/ 4643426 w 4844131"/>
                <a:gd name="connsiteY62" fmla="*/ 166688 h 5493470"/>
                <a:gd name="connsiteX63" fmla="*/ 4692368 w 4844131"/>
                <a:gd name="connsiteY63" fmla="*/ 81957 h 5493470"/>
                <a:gd name="connsiteX64" fmla="*/ 4735274 w 4844131"/>
                <a:gd name="connsiteY64"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209550 w 4920331"/>
                <a:gd name="connsiteY29" fmla="*/ 3789752 h 5493470"/>
                <a:gd name="connsiteX30" fmla="*/ 90485 w 4920331"/>
                <a:gd name="connsiteY30" fmla="*/ 3371587 h 5493470"/>
                <a:gd name="connsiteX31" fmla="*/ 76201 w 4920331"/>
                <a:gd name="connsiteY31" fmla="*/ 3280785 h 5493470"/>
                <a:gd name="connsiteX32" fmla="*/ 0 w 4920331"/>
                <a:gd name="connsiteY32" fmla="*/ 3287954 h 5493470"/>
                <a:gd name="connsiteX33" fmla="*/ 178594 w 4920331"/>
                <a:gd name="connsiteY33" fmla="*/ 3369197 h 5493470"/>
                <a:gd name="connsiteX34" fmla="*/ 228201 w 4920331"/>
                <a:gd name="connsiteY34" fmla="*/ 3296064 h 5493470"/>
                <a:gd name="connsiteX35" fmla="*/ 292893 w 4920331"/>
                <a:gd name="connsiteY35" fmla="*/ 3201933 h 5493470"/>
                <a:gd name="connsiteX36" fmla="*/ 364329 w 4920331"/>
                <a:gd name="connsiteY36" fmla="*/ 3118300 h 5493470"/>
                <a:gd name="connsiteX37" fmla="*/ 452435 w 4920331"/>
                <a:gd name="connsiteY37" fmla="*/ 3029888 h 5493470"/>
                <a:gd name="connsiteX38" fmla="*/ 511966 w 4920331"/>
                <a:gd name="connsiteY38" fmla="*/ 2986878 h 5493470"/>
                <a:gd name="connsiteX39" fmla="*/ 571497 w 4920331"/>
                <a:gd name="connsiteY39" fmla="*/ 2958204 h 5493470"/>
                <a:gd name="connsiteX40" fmla="*/ 611977 w 4920331"/>
                <a:gd name="connsiteY40" fmla="*/ 2929529 h 5493470"/>
                <a:gd name="connsiteX41" fmla="*/ 657221 w 4920331"/>
                <a:gd name="connsiteY41" fmla="*/ 2912803 h 5493470"/>
                <a:gd name="connsiteX42" fmla="*/ 709609 w 4920331"/>
                <a:gd name="connsiteY42" fmla="*/ 2891297 h 5493470"/>
                <a:gd name="connsiteX43" fmla="*/ 754851 w 4920331"/>
                <a:gd name="connsiteY43" fmla="*/ 2876959 h 5493470"/>
                <a:gd name="connsiteX44" fmla="*/ 812001 w 4920331"/>
                <a:gd name="connsiteY44" fmla="*/ 2855454 h 5493470"/>
                <a:gd name="connsiteX45" fmla="*/ 890583 w 4920331"/>
                <a:gd name="connsiteY45" fmla="*/ 2838727 h 5493470"/>
                <a:gd name="connsiteX46" fmla="*/ 964401 w 4920331"/>
                <a:gd name="connsiteY46" fmla="*/ 2831559 h 5493470"/>
                <a:gd name="connsiteX47" fmla="*/ 1040601 w 4920331"/>
                <a:gd name="connsiteY47" fmla="*/ 2822001 h 5493470"/>
                <a:gd name="connsiteX48" fmla="*/ 1100132 w 4920331"/>
                <a:gd name="connsiteY48" fmla="*/ 2822001 h 5493470"/>
                <a:gd name="connsiteX49" fmla="*/ 1254913 w 4920331"/>
                <a:gd name="connsiteY49" fmla="*/ 2831559 h 5493470"/>
                <a:gd name="connsiteX50" fmla="*/ 1478749 w 4920331"/>
                <a:gd name="connsiteY50" fmla="*/ 2833949 h 5493470"/>
                <a:gd name="connsiteX51" fmla="*/ 1706501 w 4920331"/>
                <a:gd name="connsiteY51" fmla="*/ 2806135 h 5493470"/>
                <a:gd name="connsiteX52" fmla="*/ 1909754 w 4920331"/>
                <a:gd name="connsiteY52" fmla="*/ 2706706 h 5493470"/>
                <a:gd name="connsiteX53" fmla="*/ 2034108 w 4920331"/>
                <a:gd name="connsiteY53" fmla="*/ 2632767 h 5493470"/>
                <a:gd name="connsiteX54" fmla="*/ 2096414 w 4920331"/>
                <a:gd name="connsiteY54" fmla="*/ 2561911 h 5493470"/>
                <a:gd name="connsiteX55" fmla="*/ 2206616 w 4920331"/>
                <a:gd name="connsiteY55" fmla="*/ 2472733 h 5493470"/>
                <a:gd name="connsiteX56" fmla="*/ 2320915 w 4920331"/>
                <a:gd name="connsiteY56" fmla="*/ 2399443 h 5493470"/>
                <a:gd name="connsiteX57" fmla="*/ 2549515 w 4920331"/>
                <a:gd name="connsiteY57" fmla="*/ 2185947 h 5493470"/>
                <a:gd name="connsiteX58" fmla="*/ 4209358 w 4920331"/>
                <a:gd name="connsiteY58" fmla="*/ 690563 h 5493470"/>
                <a:gd name="connsiteX59" fmla="*/ 4376045 w 4920331"/>
                <a:gd name="connsiteY59" fmla="*/ 530679 h 5493470"/>
                <a:gd name="connsiteX60" fmla="*/ 4519298 w 4920331"/>
                <a:gd name="connsiteY60" fmla="*/ 394607 h 5493470"/>
                <a:gd name="connsiteX61" fmla="*/ 4651968 w 4920331"/>
                <a:gd name="connsiteY61" fmla="*/ 254373 h 5493470"/>
                <a:gd name="connsiteX62" fmla="*/ 4719626 w 4920331"/>
                <a:gd name="connsiteY62" fmla="*/ 166688 h 5493470"/>
                <a:gd name="connsiteX63" fmla="*/ 4768568 w 4920331"/>
                <a:gd name="connsiteY63" fmla="*/ 81957 h 5493470"/>
                <a:gd name="connsiteX64" fmla="*/ 4811474 w 4920331"/>
                <a:gd name="connsiteY64"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209550 w 4920331"/>
                <a:gd name="connsiteY29" fmla="*/ 3789752 h 5493470"/>
                <a:gd name="connsiteX30" fmla="*/ 90485 w 4920331"/>
                <a:gd name="connsiteY30" fmla="*/ 3371587 h 5493470"/>
                <a:gd name="connsiteX31" fmla="*/ 76201 w 4920331"/>
                <a:gd name="connsiteY31" fmla="*/ 3280785 h 5493470"/>
                <a:gd name="connsiteX32" fmla="*/ 0 w 4920331"/>
                <a:gd name="connsiteY32" fmla="*/ 3287954 h 5493470"/>
                <a:gd name="connsiteX33" fmla="*/ 4764 w 4920331"/>
                <a:gd name="connsiteY33" fmla="*/ 3292734 h 5493470"/>
                <a:gd name="connsiteX34" fmla="*/ 178594 w 4920331"/>
                <a:gd name="connsiteY34" fmla="*/ 3369197 h 5493470"/>
                <a:gd name="connsiteX35" fmla="*/ 228201 w 4920331"/>
                <a:gd name="connsiteY35" fmla="*/ 3296064 h 5493470"/>
                <a:gd name="connsiteX36" fmla="*/ 292893 w 4920331"/>
                <a:gd name="connsiteY36" fmla="*/ 3201933 h 5493470"/>
                <a:gd name="connsiteX37" fmla="*/ 364329 w 4920331"/>
                <a:gd name="connsiteY37" fmla="*/ 3118300 h 5493470"/>
                <a:gd name="connsiteX38" fmla="*/ 452435 w 4920331"/>
                <a:gd name="connsiteY38" fmla="*/ 3029888 h 5493470"/>
                <a:gd name="connsiteX39" fmla="*/ 511966 w 4920331"/>
                <a:gd name="connsiteY39" fmla="*/ 2986878 h 5493470"/>
                <a:gd name="connsiteX40" fmla="*/ 571497 w 4920331"/>
                <a:gd name="connsiteY40" fmla="*/ 2958204 h 5493470"/>
                <a:gd name="connsiteX41" fmla="*/ 611977 w 4920331"/>
                <a:gd name="connsiteY41" fmla="*/ 2929529 h 5493470"/>
                <a:gd name="connsiteX42" fmla="*/ 657221 w 4920331"/>
                <a:gd name="connsiteY42" fmla="*/ 2912803 h 5493470"/>
                <a:gd name="connsiteX43" fmla="*/ 709609 w 4920331"/>
                <a:gd name="connsiteY43" fmla="*/ 2891297 h 5493470"/>
                <a:gd name="connsiteX44" fmla="*/ 754851 w 4920331"/>
                <a:gd name="connsiteY44" fmla="*/ 2876959 h 5493470"/>
                <a:gd name="connsiteX45" fmla="*/ 812001 w 4920331"/>
                <a:gd name="connsiteY45" fmla="*/ 2855454 h 5493470"/>
                <a:gd name="connsiteX46" fmla="*/ 890583 w 4920331"/>
                <a:gd name="connsiteY46" fmla="*/ 2838727 h 5493470"/>
                <a:gd name="connsiteX47" fmla="*/ 964401 w 4920331"/>
                <a:gd name="connsiteY47" fmla="*/ 2831559 h 5493470"/>
                <a:gd name="connsiteX48" fmla="*/ 1040601 w 4920331"/>
                <a:gd name="connsiteY48" fmla="*/ 2822001 h 5493470"/>
                <a:gd name="connsiteX49" fmla="*/ 1100132 w 4920331"/>
                <a:gd name="connsiteY49" fmla="*/ 2822001 h 5493470"/>
                <a:gd name="connsiteX50" fmla="*/ 1254913 w 4920331"/>
                <a:gd name="connsiteY50" fmla="*/ 2831559 h 5493470"/>
                <a:gd name="connsiteX51" fmla="*/ 1478749 w 4920331"/>
                <a:gd name="connsiteY51" fmla="*/ 2833949 h 5493470"/>
                <a:gd name="connsiteX52" fmla="*/ 1706501 w 4920331"/>
                <a:gd name="connsiteY52" fmla="*/ 2806135 h 5493470"/>
                <a:gd name="connsiteX53" fmla="*/ 1909754 w 4920331"/>
                <a:gd name="connsiteY53" fmla="*/ 2706706 h 5493470"/>
                <a:gd name="connsiteX54" fmla="*/ 2034108 w 4920331"/>
                <a:gd name="connsiteY54" fmla="*/ 2632767 h 5493470"/>
                <a:gd name="connsiteX55" fmla="*/ 2096414 w 4920331"/>
                <a:gd name="connsiteY55" fmla="*/ 2561911 h 5493470"/>
                <a:gd name="connsiteX56" fmla="*/ 2206616 w 4920331"/>
                <a:gd name="connsiteY56" fmla="*/ 2472733 h 5493470"/>
                <a:gd name="connsiteX57" fmla="*/ 2320915 w 4920331"/>
                <a:gd name="connsiteY57" fmla="*/ 2399443 h 5493470"/>
                <a:gd name="connsiteX58" fmla="*/ 2549515 w 4920331"/>
                <a:gd name="connsiteY58" fmla="*/ 2185947 h 5493470"/>
                <a:gd name="connsiteX59" fmla="*/ 4209358 w 4920331"/>
                <a:gd name="connsiteY59" fmla="*/ 690563 h 5493470"/>
                <a:gd name="connsiteX60" fmla="*/ 4376045 w 4920331"/>
                <a:gd name="connsiteY60" fmla="*/ 530679 h 5493470"/>
                <a:gd name="connsiteX61" fmla="*/ 4519298 w 4920331"/>
                <a:gd name="connsiteY61" fmla="*/ 394607 h 5493470"/>
                <a:gd name="connsiteX62" fmla="*/ 4651968 w 4920331"/>
                <a:gd name="connsiteY62" fmla="*/ 254373 h 5493470"/>
                <a:gd name="connsiteX63" fmla="*/ 4719626 w 4920331"/>
                <a:gd name="connsiteY63" fmla="*/ 166688 h 5493470"/>
                <a:gd name="connsiteX64" fmla="*/ 4768568 w 4920331"/>
                <a:gd name="connsiteY64" fmla="*/ 81957 h 5493470"/>
                <a:gd name="connsiteX65" fmla="*/ 4811474 w 4920331"/>
                <a:gd name="connsiteY65"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209550 w 4920331"/>
                <a:gd name="connsiteY29" fmla="*/ 3789752 h 5493470"/>
                <a:gd name="connsiteX30" fmla="*/ 90485 w 4920331"/>
                <a:gd name="connsiteY30" fmla="*/ 3371587 h 5493470"/>
                <a:gd name="connsiteX31" fmla="*/ 76201 w 4920331"/>
                <a:gd name="connsiteY31" fmla="*/ 3280785 h 5493470"/>
                <a:gd name="connsiteX32" fmla="*/ 0 w 4920331"/>
                <a:gd name="connsiteY32" fmla="*/ 3287954 h 5493470"/>
                <a:gd name="connsiteX33" fmla="*/ 33339 w 4920331"/>
                <a:gd name="connsiteY33" fmla="*/ 3548411 h 5493470"/>
                <a:gd name="connsiteX34" fmla="*/ 178594 w 4920331"/>
                <a:gd name="connsiteY34" fmla="*/ 3369197 h 5493470"/>
                <a:gd name="connsiteX35" fmla="*/ 228201 w 4920331"/>
                <a:gd name="connsiteY35" fmla="*/ 3296064 h 5493470"/>
                <a:gd name="connsiteX36" fmla="*/ 292893 w 4920331"/>
                <a:gd name="connsiteY36" fmla="*/ 3201933 h 5493470"/>
                <a:gd name="connsiteX37" fmla="*/ 364329 w 4920331"/>
                <a:gd name="connsiteY37" fmla="*/ 3118300 h 5493470"/>
                <a:gd name="connsiteX38" fmla="*/ 452435 w 4920331"/>
                <a:gd name="connsiteY38" fmla="*/ 3029888 h 5493470"/>
                <a:gd name="connsiteX39" fmla="*/ 511966 w 4920331"/>
                <a:gd name="connsiteY39" fmla="*/ 2986878 h 5493470"/>
                <a:gd name="connsiteX40" fmla="*/ 571497 w 4920331"/>
                <a:gd name="connsiteY40" fmla="*/ 2958204 h 5493470"/>
                <a:gd name="connsiteX41" fmla="*/ 611977 w 4920331"/>
                <a:gd name="connsiteY41" fmla="*/ 2929529 h 5493470"/>
                <a:gd name="connsiteX42" fmla="*/ 657221 w 4920331"/>
                <a:gd name="connsiteY42" fmla="*/ 2912803 h 5493470"/>
                <a:gd name="connsiteX43" fmla="*/ 709609 w 4920331"/>
                <a:gd name="connsiteY43" fmla="*/ 2891297 h 5493470"/>
                <a:gd name="connsiteX44" fmla="*/ 754851 w 4920331"/>
                <a:gd name="connsiteY44" fmla="*/ 2876959 h 5493470"/>
                <a:gd name="connsiteX45" fmla="*/ 812001 w 4920331"/>
                <a:gd name="connsiteY45" fmla="*/ 2855454 h 5493470"/>
                <a:gd name="connsiteX46" fmla="*/ 890583 w 4920331"/>
                <a:gd name="connsiteY46" fmla="*/ 2838727 h 5493470"/>
                <a:gd name="connsiteX47" fmla="*/ 964401 w 4920331"/>
                <a:gd name="connsiteY47" fmla="*/ 2831559 h 5493470"/>
                <a:gd name="connsiteX48" fmla="*/ 1040601 w 4920331"/>
                <a:gd name="connsiteY48" fmla="*/ 2822001 h 5493470"/>
                <a:gd name="connsiteX49" fmla="*/ 1100132 w 4920331"/>
                <a:gd name="connsiteY49" fmla="*/ 2822001 h 5493470"/>
                <a:gd name="connsiteX50" fmla="*/ 1254913 w 4920331"/>
                <a:gd name="connsiteY50" fmla="*/ 2831559 h 5493470"/>
                <a:gd name="connsiteX51" fmla="*/ 1478749 w 4920331"/>
                <a:gd name="connsiteY51" fmla="*/ 2833949 h 5493470"/>
                <a:gd name="connsiteX52" fmla="*/ 1706501 w 4920331"/>
                <a:gd name="connsiteY52" fmla="*/ 2806135 h 5493470"/>
                <a:gd name="connsiteX53" fmla="*/ 1909754 w 4920331"/>
                <a:gd name="connsiteY53" fmla="*/ 2706706 h 5493470"/>
                <a:gd name="connsiteX54" fmla="*/ 2034108 w 4920331"/>
                <a:gd name="connsiteY54" fmla="*/ 2632767 h 5493470"/>
                <a:gd name="connsiteX55" fmla="*/ 2096414 w 4920331"/>
                <a:gd name="connsiteY55" fmla="*/ 2561911 h 5493470"/>
                <a:gd name="connsiteX56" fmla="*/ 2206616 w 4920331"/>
                <a:gd name="connsiteY56" fmla="*/ 2472733 h 5493470"/>
                <a:gd name="connsiteX57" fmla="*/ 2320915 w 4920331"/>
                <a:gd name="connsiteY57" fmla="*/ 2399443 h 5493470"/>
                <a:gd name="connsiteX58" fmla="*/ 2549515 w 4920331"/>
                <a:gd name="connsiteY58" fmla="*/ 2185947 h 5493470"/>
                <a:gd name="connsiteX59" fmla="*/ 4209358 w 4920331"/>
                <a:gd name="connsiteY59" fmla="*/ 690563 h 5493470"/>
                <a:gd name="connsiteX60" fmla="*/ 4376045 w 4920331"/>
                <a:gd name="connsiteY60" fmla="*/ 530679 h 5493470"/>
                <a:gd name="connsiteX61" fmla="*/ 4519298 w 4920331"/>
                <a:gd name="connsiteY61" fmla="*/ 394607 h 5493470"/>
                <a:gd name="connsiteX62" fmla="*/ 4651968 w 4920331"/>
                <a:gd name="connsiteY62" fmla="*/ 254373 h 5493470"/>
                <a:gd name="connsiteX63" fmla="*/ 4719626 w 4920331"/>
                <a:gd name="connsiteY63" fmla="*/ 166688 h 5493470"/>
                <a:gd name="connsiteX64" fmla="*/ 4768568 w 4920331"/>
                <a:gd name="connsiteY64" fmla="*/ 81957 h 5493470"/>
                <a:gd name="connsiteX65" fmla="*/ 4811474 w 4920331"/>
                <a:gd name="connsiteY65"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209550 w 4920331"/>
                <a:gd name="connsiteY29" fmla="*/ 3789752 h 5493470"/>
                <a:gd name="connsiteX30" fmla="*/ 90485 w 4920331"/>
                <a:gd name="connsiteY30" fmla="*/ 3371587 h 5493470"/>
                <a:gd name="connsiteX31" fmla="*/ 76201 w 4920331"/>
                <a:gd name="connsiteY31" fmla="*/ 3280785 h 5493470"/>
                <a:gd name="connsiteX32" fmla="*/ 0 w 4920331"/>
                <a:gd name="connsiteY32" fmla="*/ 3287954 h 5493470"/>
                <a:gd name="connsiteX33" fmla="*/ 33339 w 4920331"/>
                <a:gd name="connsiteY33" fmla="*/ 3548411 h 5493470"/>
                <a:gd name="connsiteX34" fmla="*/ 30957 w 4920331"/>
                <a:gd name="connsiteY34" fmla="*/ 3546021 h 5493470"/>
                <a:gd name="connsiteX35" fmla="*/ 178594 w 4920331"/>
                <a:gd name="connsiteY35" fmla="*/ 3369197 h 5493470"/>
                <a:gd name="connsiteX36" fmla="*/ 228201 w 4920331"/>
                <a:gd name="connsiteY36" fmla="*/ 3296064 h 5493470"/>
                <a:gd name="connsiteX37" fmla="*/ 292893 w 4920331"/>
                <a:gd name="connsiteY37" fmla="*/ 3201933 h 5493470"/>
                <a:gd name="connsiteX38" fmla="*/ 364329 w 4920331"/>
                <a:gd name="connsiteY38" fmla="*/ 3118300 h 5493470"/>
                <a:gd name="connsiteX39" fmla="*/ 452435 w 4920331"/>
                <a:gd name="connsiteY39" fmla="*/ 3029888 h 5493470"/>
                <a:gd name="connsiteX40" fmla="*/ 511966 w 4920331"/>
                <a:gd name="connsiteY40" fmla="*/ 2986878 h 5493470"/>
                <a:gd name="connsiteX41" fmla="*/ 571497 w 4920331"/>
                <a:gd name="connsiteY41" fmla="*/ 2958204 h 5493470"/>
                <a:gd name="connsiteX42" fmla="*/ 611977 w 4920331"/>
                <a:gd name="connsiteY42" fmla="*/ 2929529 h 5493470"/>
                <a:gd name="connsiteX43" fmla="*/ 657221 w 4920331"/>
                <a:gd name="connsiteY43" fmla="*/ 2912803 h 5493470"/>
                <a:gd name="connsiteX44" fmla="*/ 709609 w 4920331"/>
                <a:gd name="connsiteY44" fmla="*/ 2891297 h 5493470"/>
                <a:gd name="connsiteX45" fmla="*/ 754851 w 4920331"/>
                <a:gd name="connsiteY45" fmla="*/ 2876959 h 5493470"/>
                <a:gd name="connsiteX46" fmla="*/ 812001 w 4920331"/>
                <a:gd name="connsiteY46" fmla="*/ 2855454 h 5493470"/>
                <a:gd name="connsiteX47" fmla="*/ 890583 w 4920331"/>
                <a:gd name="connsiteY47" fmla="*/ 2838727 h 5493470"/>
                <a:gd name="connsiteX48" fmla="*/ 964401 w 4920331"/>
                <a:gd name="connsiteY48" fmla="*/ 2831559 h 5493470"/>
                <a:gd name="connsiteX49" fmla="*/ 1040601 w 4920331"/>
                <a:gd name="connsiteY49" fmla="*/ 2822001 h 5493470"/>
                <a:gd name="connsiteX50" fmla="*/ 1100132 w 4920331"/>
                <a:gd name="connsiteY50" fmla="*/ 2822001 h 5493470"/>
                <a:gd name="connsiteX51" fmla="*/ 1254913 w 4920331"/>
                <a:gd name="connsiteY51" fmla="*/ 2831559 h 5493470"/>
                <a:gd name="connsiteX52" fmla="*/ 1478749 w 4920331"/>
                <a:gd name="connsiteY52" fmla="*/ 2833949 h 5493470"/>
                <a:gd name="connsiteX53" fmla="*/ 1706501 w 4920331"/>
                <a:gd name="connsiteY53" fmla="*/ 2806135 h 5493470"/>
                <a:gd name="connsiteX54" fmla="*/ 1909754 w 4920331"/>
                <a:gd name="connsiteY54" fmla="*/ 2706706 h 5493470"/>
                <a:gd name="connsiteX55" fmla="*/ 2034108 w 4920331"/>
                <a:gd name="connsiteY55" fmla="*/ 2632767 h 5493470"/>
                <a:gd name="connsiteX56" fmla="*/ 2096414 w 4920331"/>
                <a:gd name="connsiteY56" fmla="*/ 2561911 h 5493470"/>
                <a:gd name="connsiteX57" fmla="*/ 2206616 w 4920331"/>
                <a:gd name="connsiteY57" fmla="*/ 2472733 h 5493470"/>
                <a:gd name="connsiteX58" fmla="*/ 2320915 w 4920331"/>
                <a:gd name="connsiteY58" fmla="*/ 2399443 h 5493470"/>
                <a:gd name="connsiteX59" fmla="*/ 2549515 w 4920331"/>
                <a:gd name="connsiteY59" fmla="*/ 2185947 h 5493470"/>
                <a:gd name="connsiteX60" fmla="*/ 4209358 w 4920331"/>
                <a:gd name="connsiteY60" fmla="*/ 690563 h 5493470"/>
                <a:gd name="connsiteX61" fmla="*/ 4376045 w 4920331"/>
                <a:gd name="connsiteY61" fmla="*/ 530679 h 5493470"/>
                <a:gd name="connsiteX62" fmla="*/ 4519298 w 4920331"/>
                <a:gd name="connsiteY62" fmla="*/ 394607 h 5493470"/>
                <a:gd name="connsiteX63" fmla="*/ 4651968 w 4920331"/>
                <a:gd name="connsiteY63" fmla="*/ 254373 h 5493470"/>
                <a:gd name="connsiteX64" fmla="*/ 4719626 w 4920331"/>
                <a:gd name="connsiteY64" fmla="*/ 166688 h 5493470"/>
                <a:gd name="connsiteX65" fmla="*/ 4768568 w 4920331"/>
                <a:gd name="connsiteY65" fmla="*/ 81957 h 5493470"/>
                <a:gd name="connsiteX66" fmla="*/ 4811474 w 4920331"/>
                <a:gd name="connsiteY66"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209550 w 4920331"/>
                <a:gd name="connsiteY29" fmla="*/ 3789752 h 5493470"/>
                <a:gd name="connsiteX30" fmla="*/ 90485 w 4920331"/>
                <a:gd name="connsiteY30" fmla="*/ 3371587 h 5493470"/>
                <a:gd name="connsiteX31" fmla="*/ 76201 w 4920331"/>
                <a:gd name="connsiteY31" fmla="*/ 3280785 h 5493470"/>
                <a:gd name="connsiteX32" fmla="*/ 0 w 4920331"/>
                <a:gd name="connsiteY32" fmla="*/ 3287954 h 5493470"/>
                <a:gd name="connsiteX33" fmla="*/ 33339 w 4920331"/>
                <a:gd name="connsiteY33" fmla="*/ 3548411 h 5493470"/>
                <a:gd name="connsiteX34" fmla="*/ 45245 w 4920331"/>
                <a:gd name="connsiteY34" fmla="*/ 3804088 h 5493470"/>
                <a:gd name="connsiteX35" fmla="*/ 178594 w 4920331"/>
                <a:gd name="connsiteY35" fmla="*/ 3369197 h 5493470"/>
                <a:gd name="connsiteX36" fmla="*/ 228201 w 4920331"/>
                <a:gd name="connsiteY36" fmla="*/ 3296064 h 5493470"/>
                <a:gd name="connsiteX37" fmla="*/ 292893 w 4920331"/>
                <a:gd name="connsiteY37" fmla="*/ 3201933 h 5493470"/>
                <a:gd name="connsiteX38" fmla="*/ 364329 w 4920331"/>
                <a:gd name="connsiteY38" fmla="*/ 3118300 h 5493470"/>
                <a:gd name="connsiteX39" fmla="*/ 452435 w 4920331"/>
                <a:gd name="connsiteY39" fmla="*/ 3029888 h 5493470"/>
                <a:gd name="connsiteX40" fmla="*/ 511966 w 4920331"/>
                <a:gd name="connsiteY40" fmla="*/ 2986878 h 5493470"/>
                <a:gd name="connsiteX41" fmla="*/ 571497 w 4920331"/>
                <a:gd name="connsiteY41" fmla="*/ 2958204 h 5493470"/>
                <a:gd name="connsiteX42" fmla="*/ 611977 w 4920331"/>
                <a:gd name="connsiteY42" fmla="*/ 2929529 h 5493470"/>
                <a:gd name="connsiteX43" fmla="*/ 657221 w 4920331"/>
                <a:gd name="connsiteY43" fmla="*/ 2912803 h 5493470"/>
                <a:gd name="connsiteX44" fmla="*/ 709609 w 4920331"/>
                <a:gd name="connsiteY44" fmla="*/ 2891297 h 5493470"/>
                <a:gd name="connsiteX45" fmla="*/ 754851 w 4920331"/>
                <a:gd name="connsiteY45" fmla="*/ 2876959 h 5493470"/>
                <a:gd name="connsiteX46" fmla="*/ 812001 w 4920331"/>
                <a:gd name="connsiteY46" fmla="*/ 2855454 h 5493470"/>
                <a:gd name="connsiteX47" fmla="*/ 890583 w 4920331"/>
                <a:gd name="connsiteY47" fmla="*/ 2838727 h 5493470"/>
                <a:gd name="connsiteX48" fmla="*/ 964401 w 4920331"/>
                <a:gd name="connsiteY48" fmla="*/ 2831559 h 5493470"/>
                <a:gd name="connsiteX49" fmla="*/ 1040601 w 4920331"/>
                <a:gd name="connsiteY49" fmla="*/ 2822001 h 5493470"/>
                <a:gd name="connsiteX50" fmla="*/ 1100132 w 4920331"/>
                <a:gd name="connsiteY50" fmla="*/ 2822001 h 5493470"/>
                <a:gd name="connsiteX51" fmla="*/ 1254913 w 4920331"/>
                <a:gd name="connsiteY51" fmla="*/ 2831559 h 5493470"/>
                <a:gd name="connsiteX52" fmla="*/ 1478749 w 4920331"/>
                <a:gd name="connsiteY52" fmla="*/ 2833949 h 5493470"/>
                <a:gd name="connsiteX53" fmla="*/ 1706501 w 4920331"/>
                <a:gd name="connsiteY53" fmla="*/ 2806135 h 5493470"/>
                <a:gd name="connsiteX54" fmla="*/ 1909754 w 4920331"/>
                <a:gd name="connsiteY54" fmla="*/ 2706706 h 5493470"/>
                <a:gd name="connsiteX55" fmla="*/ 2034108 w 4920331"/>
                <a:gd name="connsiteY55" fmla="*/ 2632767 h 5493470"/>
                <a:gd name="connsiteX56" fmla="*/ 2096414 w 4920331"/>
                <a:gd name="connsiteY56" fmla="*/ 2561911 h 5493470"/>
                <a:gd name="connsiteX57" fmla="*/ 2206616 w 4920331"/>
                <a:gd name="connsiteY57" fmla="*/ 2472733 h 5493470"/>
                <a:gd name="connsiteX58" fmla="*/ 2320915 w 4920331"/>
                <a:gd name="connsiteY58" fmla="*/ 2399443 h 5493470"/>
                <a:gd name="connsiteX59" fmla="*/ 2549515 w 4920331"/>
                <a:gd name="connsiteY59" fmla="*/ 2185947 h 5493470"/>
                <a:gd name="connsiteX60" fmla="*/ 4209358 w 4920331"/>
                <a:gd name="connsiteY60" fmla="*/ 690563 h 5493470"/>
                <a:gd name="connsiteX61" fmla="*/ 4376045 w 4920331"/>
                <a:gd name="connsiteY61" fmla="*/ 530679 h 5493470"/>
                <a:gd name="connsiteX62" fmla="*/ 4519298 w 4920331"/>
                <a:gd name="connsiteY62" fmla="*/ 394607 h 5493470"/>
                <a:gd name="connsiteX63" fmla="*/ 4651968 w 4920331"/>
                <a:gd name="connsiteY63" fmla="*/ 254373 h 5493470"/>
                <a:gd name="connsiteX64" fmla="*/ 4719626 w 4920331"/>
                <a:gd name="connsiteY64" fmla="*/ 166688 h 5493470"/>
                <a:gd name="connsiteX65" fmla="*/ 4768568 w 4920331"/>
                <a:gd name="connsiteY65" fmla="*/ 81957 h 5493470"/>
                <a:gd name="connsiteX66" fmla="*/ 4811474 w 4920331"/>
                <a:gd name="connsiteY66"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209550 w 4920331"/>
                <a:gd name="connsiteY29" fmla="*/ 3789752 h 5493470"/>
                <a:gd name="connsiteX30" fmla="*/ 90485 w 4920331"/>
                <a:gd name="connsiteY30" fmla="*/ 3371587 h 5493470"/>
                <a:gd name="connsiteX31" fmla="*/ 76201 w 4920331"/>
                <a:gd name="connsiteY31" fmla="*/ 3280785 h 5493470"/>
                <a:gd name="connsiteX32" fmla="*/ 0 w 4920331"/>
                <a:gd name="connsiteY32" fmla="*/ 3287954 h 5493470"/>
                <a:gd name="connsiteX33" fmla="*/ 33339 w 4920331"/>
                <a:gd name="connsiteY33" fmla="*/ 3548411 h 5493470"/>
                <a:gd name="connsiteX34" fmla="*/ 140495 w 4920331"/>
                <a:gd name="connsiteY34" fmla="*/ 3419377 h 5493470"/>
                <a:gd name="connsiteX35" fmla="*/ 178594 w 4920331"/>
                <a:gd name="connsiteY35" fmla="*/ 3369197 h 5493470"/>
                <a:gd name="connsiteX36" fmla="*/ 228201 w 4920331"/>
                <a:gd name="connsiteY36" fmla="*/ 3296064 h 5493470"/>
                <a:gd name="connsiteX37" fmla="*/ 292893 w 4920331"/>
                <a:gd name="connsiteY37" fmla="*/ 3201933 h 5493470"/>
                <a:gd name="connsiteX38" fmla="*/ 364329 w 4920331"/>
                <a:gd name="connsiteY38" fmla="*/ 3118300 h 5493470"/>
                <a:gd name="connsiteX39" fmla="*/ 452435 w 4920331"/>
                <a:gd name="connsiteY39" fmla="*/ 3029888 h 5493470"/>
                <a:gd name="connsiteX40" fmla="*/ 511966 w 4920331"/>
                <a:gd name="connsiteY40" fmla="*/ 2986878 h 5493470"/>
                <a:gd name="connsiteX41" fmla="*/ 571497 w 4920331"/>
                <a:gd name="connsiteY41" fmla="*/ 2958204 h 5493470"/>
                <a:gd name="connsiteX42" fmla="*/ 611977 w 4920331"/>
                <a:gd name="connsiteY42" fmla="*/ 2929529 h 5493470"/>
                <a:gd name="connsiteX43" fmla="*/ 657221 w 4920331"/>
                <a:gd name="connsiteY43" fmla="*/ 2912803 h 5493470"/>
                <a:gd name="connsiteX44" fmla="*/ 709609 w 4920331"/>
                <a:gd name="connsiteY44" fmla="*/ 2891297 h 5493470"/>
                <a:gd name="connsiteX45" fmla="*/ 754851 w 4920331"/>
                <a:gd name="connsiteY45" fmla="*/ 2876959 h 5493470"/>
                <a:gd name="connsiteX46" fmla="*/ 812001 w 4920331"/>
                <a:gd name="connsiteY46" fmla="*/ 2855454 h 5493470"/>
                <a:gd name="connsiteX47" fmla="*/ 890583 w 4920331"/>
                <a:gd name="connsiteY47" fmla="*/ 2838727 h 5493470"/>
                <a:gd name="connsiteX48" fmla="*/ 964401 w 4920331"/>
                <a:gd name="connsiteY48" fmla="*/ 2831559 h 5493470"/>
                <a:gd name="connsiteX49" fmla="*/ 1040601 w 4920331"/>
                <a:gd name="connsiteY49" fmla="*/ 2822001 h 5493470"/>
                <a:gd name="connsiteX50" fmla="*/ 1100132 w 4920331"/>
                <a:gd name="connsiteY50" fmla="*/ 2822001 h 5493470"/>
                <a:gd name="connsiteX51" fmla="*/ 1254913 w 4920331"/>
                <a:gd name="connsiteY51" fmla="*/ 2831559 h 5493470"/>
                <a:gd name="connsiteX52" fmla="*/ 1478749 w 4920331"/>
                <a:gd name="connsiteY52" fmla="*/ 2833949 h 5493470"/>
                <a:gd name="connsiteX53" fmla="*/ 1706501 w 4920331"/>
                <a:gd name="connsiteY53" fmla="*/ 2806135 h 5493470"/>
                <a:gd name="connsiteX54" fmla="*/ 1909754 w 4920331"/>
                <a:gd name="connsiteY54" fmla="*/ 2706706 h 5493470"/>
                <a:gd name="connsiteX55" fmla="*/ 2034108 w 4920331"/>
                <a:gd name="connsiteY55" fmla="*/ 2632767 h 5493470"/>
                <a:gd name="connsiteX56" fmla="*/ 2096414 w 4920331"/>
                <a:gd name="connsiteY56" fmla="*/ 2561911 h 5493470"/>
                <a:gd name="connsiteX57" fmla="*/ 2206616 w 4920331"/>
                <a:gd name="connsiteY57" fmla="*/ 2472733 h 5493470"/>
                <a:gd name="connsiteX58" fmla="*/ 2320915 w 4920331"/>
                <a:gd name="connsiteY58" fmla="*/ 2399443 h 5493470"/>
                <a:gd name="connsiteX59" fmla="*/ 2549515 w 4920331"/>
                <a:gd name="connsiteY59" fmla="*/ 2185947 h 5493470"/>
                <a:gd name="connsiteX60" fmla="*/ 4209358 w 4920331"/>
                <a:gd name="connsiteY60" fmla="*/ 690563 h 5493470"/>
                <a:gd name="connsiteX61" fmla="*/ 4376045 w 4920331"/>
                <a:gd name="connsiteY61" fmla="*/ 530679 h 5493470"/>
                <a:gd name="connsiteX62" fmla="*/ 4519298 w 4920331"/>
                <a:gd name="connsiteY62" fmla="*/ 394607 h 5493470"/>
                <a:gd name="connsiteX63" fmla="*/ 4651968 w 4920331"/>
                <a:gd name="connsiteY63" fmla="*/ 254373 h 5493470"/>
                <a:gd name="connsiteX64" fmla="*/ 4719626 w 4920331"/>
                <a:gd name="connsiteY64" fmla="*/ 166688 h 5493470"/>
                <a:gd name="connsiteX65" fmla="*/ 4768568 w 4920331"/>
                <a:gd name="connsiteY65" fmla="*/ 81957 h 5493470"/>
                <a:gd name="connsiteX66" fmla="*/ 4811474 w 4920331"/>
                <a:gd name="connsiteY66"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209550 w 4920331"/>
                <a:gd name="connsiteY29" fmla="*/ 3789752 h 5493470"/>
                <a:gd name="connsiteX30" fmla="*/ 90485 w 4920331"/>
                <a:gd name="connsiteY30" fmla="*/ 3371587 h 5493470"/>
                <a:gd name="connsiteX31" fmla="*/ 76201 w 4920331"/>
                <a:gd name="connsiteY31" fmla="*/ 3280785 h 5493470"/>
                <a:gd name="connsiteX32" fmla="*/ 0 w 4920331"/>
                <a:gd name="connsiteY32" fmla="*/ 3287954 h 5493470"/>
                <a:gd name="connsiteX33" fmla="*/ 40483 w 4920331"/>
                <a:gd name="connsiteY33" fmla="*/ 3514957 h 5493470"/>
                <a:gd name="connsiteX34" fmla="*/ 140495 w 4920331"/>
                <a:gd name="connsiteY34" fmla="*/ 3419377 h 5493470"/>
                <a:gd name="connsiteX35" fmla="*/ 178594 w 4920331"/>
                <a:gd name="connsiteY35" fmla="*/ 3369197 h 5493470"/>
                <a:gd name="connsiteX36" fmla="*/ 228201 w 4920331"/>
                <a:gd name="connsiteY36" fmla="*/ 3296064 h 5493470"/>
                <a:gd name="connsiteX37" fmla="*/ 292893 w 4920331"/>
                <a:gd name="connsiteY37" fmla="*/ 3201933 h 5493470"/>
                <a:gd name="connsiteX38" fmla="*/ 364329 w 4920331"/>
                <a:gd name="connsiteY38" fmla="*/ 3118300 h 5493470"/>
                <a:gd name="connsiteX39" fmla="*/ 452435 w 4920331"/>
                <a:gd name="connsiteY39" fmla="*/ 3029888 h 5493470"/>
                <a:gd name="connsiteX40" fmla="*/ 511966 w 4920331"/>
                <a:gd name="connsiteY40" fmla="*/ 2986878 h 5493470"/>
                <a:gd name="connsiteX41" fmla="*/ 571497 w 4920331"/>
                <a:gd name="connsiteY41" fmla="*/ 2958204 h 5493470"/>
                <a:gd name="connsiteX42" fmla="*/ 611977 w 4920331"/>
                <a:gd name="connsiteY42" fmla="*/ 2929529 h 5493470"/>
                <a:gd name="connsiteX43" fmla="*/ 657221 w 4920331"/>
                <a:gd name="connsiteY43" fmla="*/ 2912803 h 5493470"/>
                <a:gd name="connsiteX44" fmla="*/ 709609 w 4920331"/>
                <a:gd name="connsiteY44" fmla="*/ 2891297 h 5493470"/>
                <a:gd name="connsiteX45" fmla="*/ 754851 w 4920331"/>
                <a:gd name="connsiteY45" fmla="*/ 2876959 h 5493470"/>
                <a:gd name="connsiteX46" fmla="*/ 812001 w 4920331"/>
                <a:gd name="connsiteY46" fmla="*/ 2855454 h 5493470"/>
                <a:gd name="connsiteX47" fmla="*/ 890583 w 4920331"/>
                <a:gd name="connsiteY47" fmla="*/ 2838727 h 5493470"/>
                <a:gd name="connsiteX48" fmla="*/ 964401 w 4920331"/>
                <a:gd name="connsiteY48" fmla="*/ 2831559 h 5493470"/>
                <a:gd name="connsiteX49" fmla="*/ 1040601 w 4920331"/>
                <a:gd name="connsiteY49" fmla="*/ 2822001 h 5493470"/>
                <a:gd name="connsiteX50" fmla="*/ 1100132 w 4920331"/>
                <a:gd name="connsiteY50" fmla="*/ 2822001 h 5493470"/>
                <a:gd name="connsiteX51" fmla="*/ 1254913 w 4920331"/>
                <a:gd name="connsiteY51" fmla="*/ 2831559 h 5493470"/>
                <a:gd name="connsiteX52" fmla="*/ 1478749 w 4920331"/>
                <a:gd name="connsiteY52" fmla="*/ 2833949 h 5493470"/>
                <a:gd name="connsiteX53" fmla="*/ 1706501 w 4920331"/>
                <a:gd name="connsiteY53" fmla="*/ 2806135 h 5493470"/>
                <a:gd name="connsiteX54" fmla="*/ 1909754 w 4920331"/>
                <a:gd name="connsiteY54" fmla="*/ 2706706 h 5493470"/>
                <a:gd name="connsiteX55" fmla="*/ 2034108 w 4920331"/>
                <a:gd name="connsiteY55" fmla="*/ 2632767 h 5493470"/>
                <a:gd name="connsiteX56" fmla="*/ 2096414 w 4920331"/>
                <a:gd name="connsiteY56" fmla="*/ 2561911 h 5493470"/>
                <a:gd name="connsiteX57" fmla="*/ 2206616 w 4920331"/>
                <a:gd name="connsiteY57" fmla="*/ 2472733 h 5493470"/>
                <a:gd name="connsiteX58" fmla="*/ 2320915 w 4920331"/>
                <a:gd name="connsiteY58" fmla="*/ 2399443 h 5493470"/>
                <a:gd name="connsiteX59" fmla="*/ 2549515 w 4920331"/>
                <a:gd name="connsiteY59" fmla="*/ 2185947 h 5493470"/>
                <a:gd name="connsiteX60" fmla="*/ 4209358 w 4920331"/>
                <a:gd name="connsiteY60" fmla="*/ 690563 h 5493470"/>
                <a:gd name="connsiteX61" fmla="*/ 4376045 w 4920331"/>
                <a:gd name="connsiteY61" fmla="*/ 530679 h 5493470"/>
                <a:gd name="connsiteX62" fmla="*/ 4519298 w 4920331"/>
                <a:gd name="connsiteY62" fmla="*/ 394607 h 5493470"/>
                <a:gd name="connsiteX63" fmla="*/ 4651968 w 4920331"/>
                <a:gd name="connsiteY63" fmla="*/ 254373 h 5493470"/>
                <a:gd name="connsiteX64" fmla="*/ 4719626 w 4920331"/>
                <a:gd name="connsiteY64" fmla="*/ 166688 h 5493470"/>
                <a:gd name="connsiteX65" fmla="*/ 4768568 w 4920331"/>
                <a:gd name="connsiteY65" fmla="*/ 81957 h 5493470"/>
                <a:gd name="connsiteX66" fmla="*/ 4811474 w 4920331"/>
                <a:gd name="connsiteY66"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209550 w 4920331"/>
                <a:gd name="connsiteY29" fmla="*/ 3789752 h 5493470"/>
                <a:gd name="connsiteX30" fmla="*/ 90485 w 4920331"/>
                <a:gd name="connsiteY30" fmla="*/ 3371587 h 5493470"/>
                <a:gd name="connsiteX31" fmla="*/ 76201 w 4920331"/>
                <a:gd name="connsiteY31" fmla="*/ 3280785 h 5493470"/>
                <a:gd name="connsiteX32" fmla="*/ 0 w 4920331"/>
                <a:gd name="connsiteY32" fmla="*/ 3287954 h 5493470"/>
                <a:gd name="connsiteX33" fmla="*/ 40483 w 4920331"/>
                <a:gd name="connsiteY33" fmla="*/ 3514957 h 5493470"/>
                <a:gd name="connsiteX34" fmla="*/ 140495 w 4920331"/>
                <a:gd name="connsiteY34" fmla="*/ 3371587 h 5493470"/>
                <a:gd name="connsiteX35" fmla="*/ 178594 w 4920331"/>
                <a:gd name="connsiteY35" fmla="*/ 3369197 h 5493470"/>
                <a:gd name="connsiteX36" fmla="*/ 228201 w 4920331"/>
                <a:gd name="connsiteY36" fmla="*/ 3296064 h 5493470"/>
                <a:gd name="connsiteX37" fmla="*/ 292893 w 4920331"/>
                <a:gd name="connsiteY37" fmla="*/ 3201933 h 5493470"/>
                <a:gd name="connsiteX38" fmla="*/ 364329 w 4920331"/>
                <a:gd name="connsiteY38" fmla="*/ 3118300 h 5493470"/>
                <a:gd name="connsiteX39" fmla="*/ 452435 w 4920331"/>
                <a:gd name="connsiteY39" fmla="*/ 3029888 h 5493470"/>
                <a:gd name="connsiteX40" fmla="*/ 511966 w 4920331"/>
                <a:gd name="connsiteY40" fmla="*/ 2986878 h 5493470"/>
                <a:gd name="connsiteX41" fmla="*/ 571497 w 4920331"/>
                <a:gd name="connsiteY41" fmla="*/ 2958204 h 5493470"/>
                <a:gd name="connsiteX42" fmla="*/ 611977 w 4920331"/>
                <a:gd name="connsiteY42" fmla="*/ 2929529 h 5493470"/>
                <a:gd name="connsiteX43" fmla="*/ 657221 w 4920331"/>
                <a:gd name="connsiteY43" fmla="*/ 2912803 h 5493470"/>
                <a:gd name="connsiteX44" fmla="*/ 709609 w 4920331"/>
                <a:gd name="connsiteY44" fmla="*/ 2891297 h 5493470"/>
                <a:gd name="connsiteX45" fmla="*/ 754851 w 4920331"/>
                <a:gd name="connsiteY45" fmla="*/ 2876959 h 5493470"/>
                <a:gd name="connsiteX46" fmla="*/ 812001 w 4920331"/>
                <a:gd name="connsiteY46" fmla="*/ 2855454 h 5493470"/>
                <a:gd name="connsiteX47" fmla="*/ 890583 w 4920331"/>
                <a:gd name="connsiteY47" fmla="*/ 2838727 h 5493470"/>
                <a:gd name="connsiteX48" fmla="*/ 964401 w 4920331"/>
                <a:gd name="connsiteY48" fmla="*/ 2831559 h 5493470"/>
                <a:gd name="connsiteX49" fmla="*/ 1040601 w 4920331"/>
                <a:gd name="connsiteY49" fmla="*/ 2822001 h 5493470"/>
                <a:gd name="connsiteX50" fmla="*/ 1100132 w 4920331"/>
                <a:gd name="connsiteY50" fmla="*/ 2822001 h 5493470"/>
                <a:gd name="connsiteX51" fmla="*/ 1254913 w 4920331"/>
                <a:gd name="connsiteY51" fmla="*/ 2831559 h 5493470"/>
                <a:gd name="connsiteX52" fmla="*/ 1478749 w 4920331"/>
                <a:gd name="connsiteY52" fmla="*/ 2833949 h 5493470"/>
                <a:gd name="connsiteX53" fmla="*/ 1706501 w 4920331"/>
                <a:gd name="connsiteY53" fmla="*/ 2806135 h 5493470"/>
                <a:gd name="connsiteX54" fmla="*/ 1909754 w 4920331"/>
                <a:gd name="connsiteY54" fmla="*/ 2706706 h 5493470"/>
                <a:gd name="connsiteX55" fmla="*/ 2034108 w 4920331"/>
                <a:gd name="connsiteY55" fmla="*/ 2632767 h 5493470"/>
                <a:gd name="connsiteX56" fmla="*/ 2096414 w 4920331"/>
                <a:gd name="connsiteY56" fmla="*/ 2561911 h 5493470"/>
                <a:gd name="connsiteX57" fmla="*/ 2206616 w 4920331"/>
                <a:gd name="connsiteY57" fmla="*/ 2472733 h 5493470"/>
                <a:gd name="connsiteX58" fmla="*/ 2320915 w 4920331"/>
                <a:gd name="connsiteY58" fmla="*/ 2399443 h 5493470"/>
                <a:gd name="connsiteX59" fmla="*/ 2549515 w 4920331"/>
                <a:gd name="connsiteY59" fmla="*/ 2185947 h 5493470"/>
                <a:gd name="connsiteX60" fmla="*/ 4209358 w 4920331"/>
                <a:gd name="connsiteY60" fmla="*/ 690563 h 5493470"/>
                <a:gd name="connsiteX61" fmla="*/ 4376045 w 4920331"/>
                <a:gd name="connsiteY61" fmla="*/ 530679 h 5493470"/>
                <a:gd name="connsiteX62" fmla="*/ 4519298 w 4920331"/>
                <a:gd name="connsiteY62" fmla="*/ 394607 h 5493470"/>
                <a:gd name="connsiteX63" fmla="*/ 4651968 w 4920331"/>
                <a:gd name="connsiteY63" fmla="*/ 254373 h 5493470"/>
                <a:gd name="connsiteX64" fmla="*/ 4719626 w 4920331"/>
                <a:gd name="connsiteY64" fmla="*/ 166688 h 5493470"/>
                <a:gd name="connsiteX65" fmla="*/ 4768568 w 4920331"/>
                <a:gd name="connsiteY65" fmla="*/ 81957 h 5493470"/>
                <a:gd name="connsiteX66" fmla="*/ 4811474 w 4920331"/>
                <a:gd name="connsiteY66"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209550 w 4920331"/>
                <a:gd name="connsiteY29" fmla="*/ 3789752 h 5493470"/>
                <a:gd name="connsiteX30" fmla="*/ 76201 w 4920331"/>
                <a:gd name="connsiteY30" fmla="*/ 3280785 h 5493470"/>
                <a:gd name="connsiteX31" fmla="*/ 0 w 4920331"/>
                <a:gd name="connsiteY31" fmla="*/ 3287954 h 5493470"/>
                <a:gd name="connsiteX32" fmla="*/ 40483 w 4920331"/>
                <a:gd name="connsiteY32" fmla="*/ 3514957 h 5493470"/>
                <a:gd name="connsiteX33" fmla="*/ 140495 w 4920331"/>
                <a:gd name="connsiteY33" fmla="*/ 3371587 h 5493470"/>
                <a:gd name="connsiteX34" fmla="*/ 178594 w 4920331"/>
                <a:gd name="connsiteY34" fmla="*/ 3369197 h 5493470"/>
                <a:gd name="connsiteX35" fmla="*/ 228201 w 4920331"/>
                <a:gd name="connsiteY35" fmla="*/ 3296064 h 5493470"/>
                <a:gd name="connsiteX36" fmla="*/ 292893 w 4920331"/>
                <a:gd name="connsiteY36" fmla="*/ 3201933 h 5493470"/>
                <a:gd name="connsiteX37" fmla="*/ 364329 w 4920331"/>
                <a:gd name="connsiteY37" fmla="*/ 3118300 h 5493470"/>
                <a:gd name="connsiteX38" fmla="*/ 452435 w 4920331"/>
                <a:gd name="connsiteY38" fmla="*/ 3029888 h 5493470"/>
                <a:gd name="connsiteX39" fmla="*/ 511966 w 4920331"/>
                <a:gd name="connsiteY39" fmla="*/ 2986878 h 5493470"/>
                <a:gd name="connsiteX40" fmla="*/ 571497 w 4920331"/>
                <a:gd name="connsiteY40" fmla="*/ 2958204 h 5493470"/>
                <a:gd name="connsiteX41" fmla="*/ 611977 w 4920331"/>
                <a:gd name="connsiteY41" fmla="*/ 2929529 h 5493470"/>
                <a:gd name="connsiteX42" fmla="*/ 657221 w 4920331"/>
                <a:gd name="connsiteY42" fmla="*/ 2912803 h 5493470"/>
                <a:gd name="connsiteX43" fmla="*/ 709609 w 4920331"/>
                <a:gd name="connsiteY43" fmla="*/ 2891297 h 5493470"/>
                <a:gd name="connsiteX44" fmla="*/ 754851 w 4920331"/>
                <a:gd name="connsiteY44" fmla="*/ 2876959 h 5493470"/>
                <a:gd name="connsiteX45" fmla="*/ 812001 w 4920331"/>
                <a:gd name="connsiteY45" fmla="*/ 2855454 h 5493470"/>
                <a:gd name="connsiteX46" fmla="*/ 890583 w 4920331"/>
                <a:gd name="connsiteY46" fmla="*/ 2838727 h 5493470"/>
                <a:gd name="connsiteX47" fmla="*/ 964401 w 4920331"/>
                <a:gd name="connsiteY47" fmla="*/ 2831559 h 5493470"/>
                <a:gd name="connsiteX48" fmla="*/ 1040601 w 4920331"/>
                <a:gd name="connsiteY48" fmla="*/ 2822001 h 5493470"/>
                <a:gd name="connsiteX49" fmla="*/ 1100132 w 4920331"/>
                <a:gd name="connsiteY49" fmla="*/ 2822001 h 5493470"/>
                <a:gd name="connsiteX50" fmla="*/ 1254913 w 4920331"/>
                <a:gd name="connsiteY50" fmla="*/ 2831559 h 5493470"/>
                <a:gd name="connsiteX51" fmla="*/ 1478749 w 4920331"/>
                <a:gd name="connsiteY51" fmla="*/ 2833949 h 5493470"/>
                <a:gd name="connsiteX52" fmla="*/ 1706501 w 4920331"/>
                <a:gd name="connsiteY52" fmla="*/ 2806135 h 5493470"/>
                <a:gd name="connsiteX53" fmla="*/ 1909754 w 4920331"/>
                <a:gd name="connsiteY53" fmla="*/ 2706706 h 5493470"/>
                <a:gd name="connsiteX54" fmla="*/ 2034108 w 4920331"/>
                <a:gd name="connsiteY54" fmla="*/ 2632767 h 5493470"/>
                <a:gd name="connsiteX55" fmla="*/ 2096414 w 4920331"/>
                <a:gd name="connsiteY55" fmla="*/ 2561911 h 5493470"/>
                <a:gd name="connsiteX56" fmla="*/ 2206616 w 4920331"/>
                <a:gd name="connsiteY56" fmla="*/ 2472733 h 5493470"/>
                <a:gd name="connsiteX57" fmla="*/ 2320915 w 4920331"/>
                <a:gd name="connsiteY57" fmla="*/ 2399443 h 5493470"/>
                <a:gd name="connsiteX58" fmla="*/ 2549515 w 4920331"/>
                <a:gd name="connsiteY58" fmla="*/ 2185947 h 5493470"/>
                <a:gd name="connsiteX59" fmla="*/ 4209358 w 4920331"/>
                <a:gd name="connsiteY59" fmla="*/ 690563 h 5493470"/>
                <a:gd name="connsiteX60" fmla="*/ 4376045 w 4920331"/>
                <a:gd name="connsiteY60" fmla="*/ 530679 h 5493470"/>
                <a:gd name="connsiteX61" fmla="*/ 4519298 w 4920331"/>
                <a:gd name="connsiteY61" fmla="*/ 394607 h 5493470"/>
                <a:gd name="connsiteX62" fmla="*/ 4651968 w 4920331"/>
                <a:gd name="connsiteY62" fmla="*/ 254373 h 5493470"/>
                <a:gd name="connsiteX63" fmla="*/ 4719626 w 4920331"/>
                <a:gd name="connsiteY63" fmla="*/ 166688 h 5493470"/>
                <a:gd name="connsiteX64" fmla="*/ 4768568 w 4920331"/>
                <a:gd name="connsiteY64" fmla="*/ 81957 h 5493470"/>
                <a:gd name="connsiteX65" fmla="*/ 4811474 w 4920331"/>
                <a:gd name="connsiteY65"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209550 w 4920331"/>
                <a:gd name="connsiteY29" fmla="*/ 3789752 h 5493470"/>
                <a:gd name="connsiteX30" fmla="*/ 88107 w 4920331"/>
                <a:gd name="connsiteY30" fmla="*/ 3572306 h 5493470"/>
                <a:gd name="connsiteX31" fmla="*/ 0 w 4920331"/>
                <a:gd name="connsiteY31" fmla="*/ 3287954 h 5493470"/>
                <a:gd name="connsiteX32" fmla="*/ 40483 w 4920331"/>
                <a:gd name="connsiteY32" fmla="*/ 3514957 h 5493470"/>
                <a:gd name="connsiteX33" fmla="*/ 140495 w 4920331"/>
                <a:gd name="connsiteY33" fmla="*/ 3371587 h 5493470"/>
                <a:gd name="connsiteX34" fmla="*/ 178594 w 4920331"/>
                <a:gd name="connsiteY34" fmla="*/ 3369197 h 5493470"/>
                <a:gd name="connsiteX35" fmla="*/ 228201 w 4920331"/>
                <a:gd name="connsiteY35" fmla="*/ 3296064 h 5493470"/>
                <a:gd name="connsiteX36" fmla="*/ 292893 w 4920331"/>
                <a:gd name="connsiteY36" fmla="*/ 3201933 h 5493470"/>
                <a:gd name="connsiteX37" fmla="*/ 364329 w 4920331"/>
                <a:gd name="connsiteY37" fmla="*/ 3118300 h 5493470"/>
                <a:gd name="connsiteX38" fmla="*/ 452435 w 4920331"/>
                <a:gd name="connsiteY38" fmla="*/ 3029888 h 5493470"/>
                <a:gd name="connsiteX39" fmla="*/ 511966 w 4920331"/>
                <a:gd name="connsiteY39" fmla="*/ 2986878 h 5493470"/>
                <a:gd name="connsiteX40" fmla="*/ 571497 w 4920331"/>
                <a:gd name="connsiteY40" fmla="*/ 2958204 h 5493470"/>
                <a:gd name="connsiteX41" fmla="*/ 611977 w 4920331"/>
                <a:gd name="connsiteY41" fmla="*/ 2929529 h 5493470"/>
                <a:gd name="connsiteX42" fmla="*/ 657221 w 4920331"/>
                <a:gd name="connsiteY42" fmla="*/ 2912803 h 5493470"/>
                <a:gd name="connsiteX43" fmla="*/ 709609 w 4920331"/>
                <a:gd name="connsiteY43" fmla="*/ 2891297 h 5493470"/>
                <a:gd name="connsiteX44" fmla="*/ 754851 w 4920331"/>
                <a:gd name="connsiteY44" fmla="*/ 2876959 h 5493470"/>
                <a:gd name="connsiteX45" fmla="*/ 812001 w 4920331"/>
                <a:gd name="connsiteY45" fmla="*/ 2855454 h 5493470"/>
                <a:gd name="connsiteX46" fmla="*/ 890583 w 4920331"/>
                <a:gd name="connsiteY46" fmla="*/ 2838727 h 5493470"/>
                <a:gd name="connsiteX47" fmla="*/ 964401 w 4920331"/>
                <a:gd name="connsiteY47" fmla="*/ 2831559 h 5493470"/>
                <a:gd name="connsiteX48" fmla="*/ 1040601 w 4920331"/>
                <a:gd name="connsiteY48" fmla="*/ 2822001 h 5493470"/>
                <a:gd name="connsiteX49" fmla="*/ 1100132 w 4920331"/>
                <a:gd name="connsiteY49" fmla="*/ 2822001 h 5493470"/>
                <a:gd name="connsiteX50" fmla="*/ 1254913 w 4920331"/>
                <a:gd name="connsiteY50" fmla="*/ 2831559 h 5493470"/>
                <a:gd name="connsiteX51" fmla="*/ 1478749 w 4920331"/>
                <a:gd name="connsiteY51" fmla="*/ 2833949 h 5493470"/>
                <a:gd name="connsiteX52" fmla="*/ 1706501 w 4920331"/>
                <a:gd name="connsiteY52" fmla="*/ 2806135 h 5493470"/>
                <a:gd name="connsiteX53" fmla="*/ 1909754 w 4920331"/>
                <a:gd name="connsiteY53" fmla="*/ 2706706 h 5493470"/>
                <a:gd name="connsiteX54" fmla="*/ 2034108 w 4920331"/>
                <a:gd name="connsiteY54" fmla="*/ 2632767 h 5493470"/>
                <a:gd name="connsiteX55" fmla="*/ 2096414 w 4920331"/>
                <a:gd name="connsiteY55" fmla="*/ 2561911 h 5493470"/>
                <a:gd name="connsiteX56" fmla="*/ 2206616 w 4920331"/>
                <a:gd name="connsiteY56" fmla="*/ 2472733 h 5493470"/>
                <a:gd name="connsiteX57" fmla="*/ 2320915 w 4920331"/>
                <a:gd name="connsiteY57" fmla="*/ 2399443 h 5493470"/>
                <a:gd name="connsiteX58" fmla="*/ 2549515 w 4920331"/>
                <a:gd name="connsiteY58" fmla="*/ 2185947 h 5493470"/>
                <a:gd name="connsiteX59" fmla="*/ 4209358 w 4920331"/>
                <a:gd name="connsiteY59" fmla="*/ 690563 h 5493470"/>
                <a:gd name="connsiteX60" fmla="*/ 4376045 w 4920331"/>
                <a:gd name="connsiteY60" fmla="*/ 530679 h 5493470"/>
                <a:gd name="connsiteX61" fmla="*/ 4519298 w 4920331"/>
                <a:gd name="connsiteY61" fmla="*/ 394607 h 5493470"/>
                <a:gd name="connsiteX62" fmla="*/ 4651968 w 4920331"/>
                <a:gd name="connsiteY62" fmla="*/ 254373 h 5493470"/>
                <a:gd name="connsiteX63" fmla="*/ 4719626 w 4920331"/>
                <a:gd name="connsiteY63" fmla="*/ 166688 h 5493470"/>
                <a:gd name="connsiteX64" fmla="*/ 4768568 w 4920331"/>
                <a:gd name="connsiteY64" fmla="*/ 81957 h 5493470"/>
                <a:gd name="connsiteX65" fmla="*/ 4811474 w 4920331"/>
                <a:gd name="connsiteY65"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209550 w 4920331"/>
                <a:gd name="connsiteY29" fmla="*/ 3789752 h 5493470"/>
                <a:gd name="connsiteX30" fmla="*/ 88107 w 4920331"/>
                <a:gd name="connsiteY30" fmla="*/ 3572306 h 5493470"/>
                <a:gd name="connsiteX31" fmla="*/ 0 w 4920331"/>
                <a:gd name="connsiteY31" fmla="*/ 3287954 h 5493470"/>
                <a:gd name="connsiteX32" fmla="*/ 83345 w 4920331"/>
                <a:gd name="connsiteY32" fmla="*/ 3381145 h 5493470"/>
                <a:gd name="connsiteX33" fmla="*/ 140495 w 4920331"/>
                <a:gd name="connsiteY33" fmla="*/ 3371587 h 5493470"/>
                <a:gd name="connsiteX34" fmla="*/ 178594 w 4920331"/>
                <a:gd name="connsiteY34" fmla="*/ 3369197 h 5493470"/>
                <a:gd name="connsiteX35" fmla="*/ 228201 w 4920331"/>
                <a:gd name="connsiteY35" fmla="*/ 3296064 h 5493470"/>
                <a:gd name="connsiteX36" fmla="*/ 292893 w 4920331"/>
                <a:gd name="connsiteY36" fmla="*/ 3201933 h 5493470"/>
                <a:gd name="connsiteX37" fmla="*/ 364329 w 4920331"/>
                <a:gd name="connsiteY37" fmla="*/ 3118300 h 5493470"/>
                <a:gd name="connsiteX38" fmla="*/ 452435 w 4920331"/>
                <a:gd name="connsiteY38" fmla="*/ 3029888 h 5493470"/>
                <a:gd name="connsiteX39" fmla="*/ 511966 w 4920331"/>
                <a:gd name="connsiteY39" fmla="*/ 2986878 h 5493470"/>
                <a:gd name="connsiteX40" fmla="*/ 571497 w 4920331"/>
                <a:gd name="connsiteY40" fmla="*/ 2958204 h 5493470"/>
                <a:gd name="connsiteX41" fmla="*/ 611977 w 4920331"/>
                <a:gd name="connsiteY41" fmla="*/ 2929529 h 5493470"/>
                <a:gd name="connsiteX42" fmla="*/ 657221 w 4920331"/>
                <a:gd name="connsiteY42" fmla="*/ 2912803 h 5493470"/>
                <a:gd name="connsiteX43" fmla="*/ 709609 w 4920331"/>
                <a:gd name="connsiteY43" fmla="*/ 2891297 h 5493470"/>
                <a:gd name="connsiteX44" fmla="*/ 754851 w 4920331"/>
                <a:gd name="connsiteY44" fmla="*/ 2876959 h 5493470"/>
                <a:gd name="connsiteX45" fmla="*/ 812001 w 4920331"/>
                <a:gd name="connsiteY45" fmla="*/ 2855454 h 5493470"/>
                <a:gd name="connsiteX46" fmla="*/ 890583 w 4920331"/>
                <a:gd name="connsiteY46" fmla="*/ 2838727 h 5493470"/>
                <a:gd name="connsiteX47" fmla="*/ 964401 w 4920331"/>
                <a:gd name="connsiteY47" fmla="*/ 2831559 h 5493470"/>
                <a:gd name="connsiteX48" fmla="*/ 1040601 w 4920331"/>
                <a:gd name="connsiteY48" fmla="*/ 2822001 h 5493470"/>
                <a:gd name="connsiteX49" fmla="*/ 1100132 w 4920331"/>
                <a:gd name="connsiteY49" fmla="*/ 2822001 h 5493470"/>
                <a:gd name="connsiteX50" fmla="*/ 1254913 w 4920331"/>
                <a:gd name="connsiteY50" fmla="*/ 2831559 h 5493470"/>
                <a:gd name="connsiteX51" fmla="*/ 1478749 w 4920331"/>
                <a:gd name="connsiteY51" fmla="*/ 2833949 h 5493470"/>
                <a:gd name="connsiteX52" fmla="*/ 1706501 w 4920331"/>
                <a:gd name="connsiteY52" fmla="*/ 2806135 h 5493470"/>
                <a:gd name="connsiteX53" fmla="*/ 1909754 w 4920331"/>
                <a:gd name="connsiteY53" fmla="*/ 2706706 h 5493470"/>
                <a:gd name="connsiteX54" fmla="*/ 2034108 w 4920331"/>
                <a:gd name="connsiteY54" fmla="*/ 2632767 h 5493470"/>
                <a:gd name="connsiteX55" fmla="*/ 2096414 w 4920331"/>
                <a:gd name="connsiteY55" fmla="*/ 2561911 h 5493470"/>
                <a:gd name="connsiteX56" fmla="*/ 2206616 w 4920331"/>
                <a:gd name="connsiteY56" fmla="*/ 2472733 h 5493470"/>
                <a:gd name="connsiteX57" fmla="*/ 2320915 w 4920331"/>
                <a:gd name="connsiteY57" fmla="*/ 2399443 h 5493470"/>
                <a:gd name="connsiteX58" fmla="*/ 2549515 w 4920331"/>
                <a:gd name="connsiteY58" fmla="*/ 2185947 h 5493470"/>
                <a:gd name="connsiteX59" fmla="*/ 4209358 w 4920331"/>
                <a:gd name="connsiteY59" fmla="*/ 690563 h 5493470"/>
                <a:gd name="connsiteX60" fmla="*/ 4376045 w 4920331"/>
                <a:gd name="connsiteY60" fmla="*/ 530679 h 5493470"/>
                <a:gd name="connsiteX61" fmla="*/ 4519298 w 4920331"/>
                <a:gd name="connsiteY61" fmla="*/ 394607 h 5493470"/>
                <a:gd name="connsiteX62" fmla="*/ 4651968 w 4920331"/>
                <a:gd name="connsiteY62" fmla="*/ 254373 h 5493470"/>
                <a:gd name="connsiteX63" fmla="*/ 4719626 w 4920331"/>
                <a:gd name="connsiteY63" fmla="*/ 166688 h 5493470"/>
                <a:gd name="connsiteX64" fmla="*/ 4768568 w 4920331"/>
                <a:gd name="connsiteY64" fmla="*/ 81957 h 5493470"/>
                <a:gd name="connsiteX65" fmla="*/ 4811474 w 4920331"/>
                <a:gd name="connsiteY65"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209550 w 4920331"/>
                <a:gd name="connsiteY29" fmla="*/ 3789752 h 5493470"/>
                <a:gd name="connsiteX30" fmla="*/ 88107 w 4920331"/>
                <a:gd name="connsiteY30" fmla="*/ 3572306 h 5493470"/>
                <a:gd name="connsiteX31" fmla="*/ 0 w 4920331"/>
                <a:gd name="connsiteY31" fmla="*/ 3287954 h 5493470"/>
                <a:gd name="connsiteX32" fmla="*/ 78582 w 4920331"/>
                <a:gd name="connsiteY32" fmla="*/ 3280786 h 5493470"/>
                <a:gd name="connsiteX33" fmla="*/ 140495 w 4920331"/>
                <a:gd name="connsiteY33" fmla="*/ 3371587 h 5493470"/>
                <a:gd name="connsiteX34" fmla="*/ 178594 w 4920331"/>
                <a:gd name="connsiteY34" fmla="*/ 3369197 h 5493470"/>
                <a:gd name="connsiteX35" fmla="*/ 228201 w 4920331"/>
                <a:gd name="connsiteY35" fmla="*/ 3296064 h 5493470"/>
                <a:gd name="connsiteX36" fmla="*/ 292893 w 4920331"/>
                <a:gd name="connsiteY36" fmla="*/ 3201933 h 5493470"/>
                <a:gd name="connsiteX37" fmla="*/ 364329 w 4920331"/>
                <a:gd name="connsiteY37" fmla="*/ 3118300 h 5493470"/>
                <a:gd name="connsiteX38" fmla="*/ 452435 w 4920331"/>
                <a:gd name="connsiteY38" fmla="*/ 3029888 h 5493470"/>
                <a:gd name="connsiteX39" fmla="*/ 511966 w 4920331"/>
                <a:gd name="connsiteY39" fmla="*/ 2986878 h 5493470"/>
                <a:gd name="connsiteX40" fmla="*/ 571497 w 4920331"/>
                <a:gd name="connsiteY40" fmla="*/ 2958204 h 5493470"/>
                <a:gd name="connsiteX41" fmla="*/ 611977 w 4920331"/>
                <a:gd name="connsiteY41" fmla="*/ 2929529 h 5493470"/>
                <a:gd name="connsiteX42" fmla="*/ 657221 w 4920331"/>
                <a:gd name="connsiteY42" fmla="*/ 2912803 h 5493470"/>
                <a:gd name="connsiteX43" fmla="*/ 709609 w 4920331"/>
                <a:gd name="connsiteY43" fmla="*/ 2891297 h 5493470"/>
                <a:gd name="connsiteX44" fmla="*/ 754851 w 4920331"/>
                <a:gd name="connsiteY44" fmla="*/ 2876959 h 5493470"/>
                <a:gd name="connsiteX45" fmla="*/ 812001 w 4920331"/>
                <a:gd name="connsiteY45" fmla="*/ 2855454 h 5493470"/>
                <a:gd name="connsiteX46" fmla="*/ 890583 w 4920331"/>
                <a:gd name="connsiteY46" fmla="*/ 2838727 h 5493470"/>
                <a:gd name="connsiteX47" fmla="*/ 964401 w 4920331"/>
                <a:gd name="connsiteY47" fmla="*/ 2831559 h 5493470"/>
                <a:gd name="connsiteX48" fmla="*/ 1040601 w 4920331"/>
                <a:gd name="connsiteY48" fmla="*/ 2822001 h 5493470"/>
                <a:gd name="connsiteX49" fmla="*/ 1100132 w 4920331"/>
                <a:gd name="connsiteY49" fmla="*/ 2822001 h 5493470"/>
                <a:gd name="connsiteX50" fmla="*/ 1254913 w 4920331"/>
                <a:gd name="connsiteY50" fmla="*/ 2831559 h 5493470"/>
                <a:gd name="connsiteX51" fmla="*/ 1478749 w 4920331"/>
                <a:gd name="connsiteY51" fmla="*/ 2833949 h 5493470"/>
                <a:gd name="connsiteX52" fmla="*/ 1706501 w 4920331"/>
                <a:gd name="connsiteY52" fmla="*/ 2806135 h 5493470"/>
                <a:gd name="connsiteX53" fmla="*/ 1909754 w 4920331"/>
                <a:gd name="connsiteY53" fmla="*/ 2706706 h 5493470"/>
                <a:gd name="connsiteX54" fmla="*/ 2034108 w 4920331"/>
                <a:gd name="connsiteY54" fmla="*/ 2632767 h 5493470"/>
                <a:gd name="connsiteX55" fmla="*/ 2096414 w 4920331"/>
                <a:gd name="connsiteY55" fmla="*/ 2561911 h 5493470"/>
                <a:gd name="connsiteX56" fmla="*/ 2206616 w 4920331"/>
                <a:gd name="connsiteY56" fmla="*/ 2472733 h 5493470"/>
                <a:gd name="connsiteX57" fmla="*/ 2320915 w 4920331"/>
                <a:gd name="connsiteY57" fmla="*/ 2399443 h 5493470"/>
                <a:gd name="connsiteX58" fmla="*/ 2549515 w 4920331"/>
                <a:gd name="connsiteY58" fmla="*/ 2185947 h 5493470"/>
                <a:gd name="connsiteX59" fmla="*/ 4209358 w 4920331"/>
                <a:gd name="connsiteY59" fmla="*/ 690563 h 5493470"/>
                <a:gd name="connsiteX60" fmla="*/ 4376045 w 4920331"/>
                <a:gd name="connsiteY60" fmla="*/ 530679 h 5493470"/>
                <a:gd name="connsiteX61" fmla="*/ 4519298 w 4920331"/>
                <a:gd name="connsiteY61" fmla="*/ 394607 h 5493470"/>
                <a:gd name="connsiteX62" fmla="*/ 4651968 w 4920331"/>
                <a:gd name="connsiteY62" fmla="*/ 254373 h 5493470"/>
                <a:gd name="connsiteX63" fmla="*/ 4719626 w 4920331"/>
                <a:gd name="connsiteY63" fmla="*/ 166688 h 5493470"/>
                <a:gd name="connsiteX64" fmla="*/ 4768568 w 4920331"/>
                <a:gd name="connsiteY64" fmla="*/ 81957 h 5493470"/>
                <a:gd name="connsiteX65" fmla="*/ 4811474 w 4920331"/>
                <a:gd name="connsiteY65"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209550 w 4920331"/>
                <a:gd name="connsiteY29" fmla="*/ 3789752 h 5493470"/>
                <a:gd name="connsiteX30" fmla="*/ 88107 w 4920331"/>
                <a:gd name="connsiteY30" fmla="*/ 3572306 h 5493470"/>
                <a:gd name="connsiteX31" fmla="*/ 0 w 4920331"/>
                <a:gd name="connsiteY31" fmla="*/ 3287954 h 5493470"/>
                <a:gd name="connsiteX32" fmla="*/ 78582 w 4920331"/>
                <a:gd name="connsiteY32" fmla="*/ 3280786 h 5493470"/>
                <a:gd name="connsiteX33" fmla="*/ 71439 w 4920331"/>
                <a:gd name="connsiteY33" fmla="*/ 3383534 h 5493470"/>
                <a:gd name="connsiteX34" fmla="*/ 178594 w 4920331"/>
                <a:gd name="connsiteY34" fmla="*/ 3369197 h 5493470"/>
                <a:gd name="connsiteX35" fmla="*/ 228201 w 4920331"/>
                <a:gd name="connsiteY35" fmla="*/ 3296064 h 5493470"/>
                <a:gd name="connsiteX36" fmla="*/ 292893 w 4920331"/>
                <a:gd name="connsiteY36" fmla="*/ 3201933 h 5493470"/>
                <a:gd name="connsiteX37" fmla="*/ 364329 w 4920331"/>
                <a:gd name="connsiteY37" fmla="*/ 3118300 h 5493470"/>
                <a:gd name="connsiteX38" fmla="*/ 452435 w 4920331"/>
                <a:gd name="connsiteY38" fmla="*/ 3029888 h 5493470"/>
                <a:gd name="connsiteX39" fmla="*/ 511966 w 4920331"/>
                <a:gd name="connsiteY39" fmla="*/ 2986878 h 5493470"/>
                <a:gd name="connsiteX40" fmla="*/ 571497 w 4920331"/>
                <a:gd name="connsiteY40" fmla="*/ 2958204 h 5493470"/>
                <a:gd name="connsiteX41" fmla="*/ 611977 w 4920331"/>
                <a:gd name="connsiteY41" fmla="*/ 2929529 h 5493470"/>
                <a:gd name="connsiteX42" fmla="*/ 657221 w 4920331"/>
                <a:gd name="connsiteY42" fmla="*/ 2912803 h 5493470"/>
                <a:gd name="connsiteX43" fmla="*/ 709609 w 4920331"/>
                <a:gd name="connsiteY43" fmla="*/ 2891297 h 5493470"/>
                <a:gd name="connsiteX44" fmla="*/ 754851 w 4920331"/>
                <a:gd name="connsiteY44" fmla="*/ 2876959 h 5493470"/>
                <a:gd name="connsiteX45" fmla="*/ 812001 w 4920331"/>
                <a:gd name="connsiteY45" fmla="*/ 2855454 h 5493470"/>
                <a:gd name="connsiteX46" fmla="*/ 890583 w 4920331"/>
                <a:gd name="connsiteY46" fmla="*/ 2838727 h 5493470"/>
                <a:gd name="connsiteX47" fmla="*/ 964401 w 4920331"/>
                <a:gd name="connsiteY47" fmla="*/ 2831559 h 5493470"/>
                <a:gd name="connsiteX48" fmla="*/ 1040601 w 4920331"/>
                <a:gd name="connsiteY48" fmla="*/ 2822001 h 5493470"/>
                <a:gd name="connsiteX49" fmla="*/ 1100132 w 4920331"/>
                <a:gd name="connsiteY49" fmla="*/ 2822001 h 5493470"/>
                <a:gd name="connsiteX50" fmla="*/ 1254913 w 4920331"/>
                <a:gd name="connsiteY50" fmla="*/ 2831559 h 5493470"/>
                <a:gd name="connsiteX51" fmla="*/ 1478749 w 4920331"/>
                <a:gd name="connsiteY51" fmla="*/ 2833949 h 5493470"/>
                <a:gd name="connsiteX52" fmla="*/ 1706501 w 4920331"/>
                <a:gd name="connsiteY52" fmla="*/ 2806135 h 5493470"/>
                <a:gd name="connsiteX53" fmla="*/ 1909754 w 4920331"/>
                <a:gd name="connsiteY53" fmla="*/ 2706706 h 5493470"/>
                <a:gd name="connsiteX54" fmla="*/ 2034108 w 4920331"/>
                <a:gd name="connsiteY54" fmla="*/ 2632767 h 5493470"/>
                <a:gd name="connsiteX55" fmla="*/ 2096414 w 4920331"/>
                <a:gd name="connsiteY55" fmla="*/ 2561911 h 5493470"/>
                <a:gd name="connsiteX56" fmla="*/ 2206616 w 4920331"/>
                <a:gd name="connsiteY56" fmla="*/ 2472733 h 5493470"/>
                <a:gd name="connsiteX57" fmla="*/ 2320915 w 4920331"/>
                <a:gd name="connsiteY57" fmla="*/ 2399443 h 5493470"/>
                <a:gd name="connsiteX58" fmla="*/ 2549515 w 4920331"/>
                <a:gd name="connsiteY58" fmla="*/ 2185947 h 5493470"/>
                <a:gd name="connsiteX59" fmla="*/ 4209358 w 4920331"/>
                <a:gd name="connsiteY59" fmla="*/ 690563 h 5493470"/>
                <a:gd name="connsiteX60" fmla="*/ 4376045 w 4920331"/>
                <a:gd name="connsiteY60" fmla="*/ 530679 h 5493470"/>
                <a:gd name="connsiteX61" fmla="*/ 4519298 w 4920331"/>
                <a:gd name="connsiteY61" fmla="*/ 394607 h 5493470"/>
                <a:gd name="connsiteX62" fmla="*/ 4651968 w 4920331"/>
                <a:gd name="connsiteY62" fmla="*/ 254373 h 5493470"/>
                <a:gd name="connsiteX63" fmla="*/ 4719626 w 4920331"/>
                <a:gd name="connsiteY63" fmla="*/ 166688 h 5493470"/>
                <a:gd name="connsiteX64" fmla="*/ 4768568 w 4920331"/>
                <a:gd name="connsiteY64" fmla="*/ 81957 h 5493470"/>
                <a:gd name="connsiteX65" fmla="*/ 4811474 w 4920331"/>
                <a:gd name="connsiteY65"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209550 w 4920331"/>
                <a:gd name="connsiteY29" fmla="*/ 3789752 h 5493470"/>
                <a:gd name="connsiteX30" fmla="*/ 88107 w 4920331"/>
                <a:gd name="connsiteY30" fmla="*/ 3572306 h 5493470"/>
                <a:gd name="connsiteX31" fmla="*/ 0 w 4920331"/>
                <a:gd name="connsiteY31" fmla="*/ 3287954 h 5493470"/>
                <a:gd name="connsiteX32" fmla="*/ 78582 w 4920331"/>
                <a:gd name="connsiteY32" fmla="*/ 3280786 h 5493470"/>
                <a:gd name="connsiteX33" fmla="*/ 69057 w 4920331"/>
                <a:gd name="connsiteY33" fmla="*/ 3488673 h 5493470"/>
                <a:gd name="connsiteX34" fmla="*/ 178594 w 4920331"/>
                <a:gd name="connsiteY34" fmla="*/ 3369197 h 5493470"/>
                <a:gd name="connsiteX35" fmla="*/ 228201 w 4920331"/>
                <a:gd name="connsiteY35" fmla="*/ 3296064 h 5493470"/>
                <a:gd name="connsiteX36" fmla="*/ 292893 w 4920331"/>
                <a:gd name="connsiteY36" fmla="*/ 3201933 h 5493470"/>
                <a:gd name="connsiteX37" fmla="*/ 364329 w 4920331"/>
                <a:gd name="connsiteY37" fmla="*/ 3118300 h 5493470"/>
                <a:gd name="connsiteX38" fmla="*/ 452435 w 4920331"/>
                <a:gd name="connsiteY38" fmla="*/ 3029888 h 5493470"/>
                <a:gd name="connsiteX39" fmla="*/ 511966 w 4920331"/>
                <a:gd name="connsiteY39" fmla="*/ 2986878 h 5493470"/>
                <a:gd name="connsiteX40" fmla="*/ 571497 w 4920331"/>
                <a:gd name="connsiteY40" fmla="*/ 2958204 h 5493470"/>
                <a:gd name="connsiteX41" fmla="*/ 611977 w 4920331"/>
                <a:gd name="connsiteY41" fmla="*/ 2929529 h 5493470"/>
                <a:gd name="connsiteX42" fmla="*/ 657221 w 4920331"/>
                <a:gd name="connsiteY42" fmla="*/ 2912803 h 5493470"/>
                <a:gd name="connsiteX43" fmla="*/ 709609 w 4920331"/>
                <a:gd name="connsiteY43" fmla="*/ 2891297 h 5493470"/>
                <a:gd name="connsiteX44" fmla="*/ 754851 w 4920331"/>
                <a:gd name="connsiteY44" fmla="*/ 2876959 h 5493470"/>
                <a:gd name="connsiteX45" fmla="*/ 812001 w 4920331"/>
                <a:gd name="connsiteY45" fmla="*/ 2855454 h 5493470"/>
                <a:gd name="connsiteX46" fmla="*/ 890583 w 4920331"/>
                <a:gd name="connsiteY46" fmla="*/ 2838727 h 5493470"/>
                <a:gd name="connsiteX47" fmla="*/ 964401 w 4920331"/>
                <a:gd name="connsiteY47" fmla="*/ 2831559 h 5493470"/>
                <a:gd name="connsiteX48" fmla="*/ 1040601 w 4920331"/>
                <a:gd name="connsiteY48" fmla="*/ 2822001 h 5493470"/>
                <a:gd name="connsiteX49" fmla="*/ 1100132 w 4920331"/>
                <a:gd name="connsiteY49" fmla="*/ 2822001 h 5493470"/>
                <a:gd name="connsiteX50" fmla="*/ 1254913 w 4920331"/>
                <a:gd name="connsiteY50" fmla="*/ 2831559 h 5493470"/>
                <a:gd name="connsiteX51" fmla="*/ 1478749 w 4920331"/>
                <a:gd name="connsiteY51" fmla="*/ 2833949 h 5493470"/>
                <a:gd name="connsiteX52" fmla="*/ 1706501 w 4920331"/>
                <a:gd name="connsiteY52" fmla="*/ 2806135 h 5493470"/>
                <a:gd name="connsiteX53" fmla="*/ 1909754 w 4920331"/>
                <a:gd name="connsiteY53" fmla="*/ 2706706 h 5493470"/>
                <a:gd name="connsiteX54" fmla="*/ 2034108 w 4920331"/>
                <a:gd name="connsiteY54" fmla="*/ 2632767 h 5493470"/>
                <a:gd name="connsiteX55" fmla="*/ 2096414 w 4920331"/>
                <a:gd name="connsiteY55" fmla="*/ 2561911 h 5493470"/>
                <a:gd name="connsiteX56" fmla="*/ 2206616 w 4920331"/>
                <a:gd name="connsiteY56" fmla="*/ 2472733 h 5493470"/>
                <a:gd name="connsiteX57" fmla="*/ 2320915 w 4920331"/>
                <a:gd name="connsiteY57" fmla="*/ 2399443 h 5493470"/>
                <a:gd name="connsiteX58" fmla="*/ 2549515 w 4920331"/>
                <a:gd name="connsiteY58" fmla="*/ 2185947 h 5493470"/>
                <a:gd name="connsiteX59" fmla="*/ 4209358 w 4920331"/>
                <a:gd name="connsiteY59" fmla="*/ 690563 h 5493470"/>
                <a:gd name="connsiteX60" fmla="*/ 4376045 w 4920331"/>
                <a:gd name="connsiteY60" fmla="*/ 530679 h 5493470"/>
                <a:gd name="connsiteX61" fmla="*/ 4519298 w 4920331"/>
                <a:gd name="connsiteY61" fmla="*/ 394607 h 5493470"/>
                <a:gd name="connsiteX62" fmla="*/ 4651968 w 4920331"/>
                <a:gd name="connsiteY62" fmla="*/ 254373 h 5493470"/>
                <a:gd name="connsiteX63" fmla="*/ 4719626 w 4920331"/>
                <a:gd name="connsiteY63" fmla="*/ 166688 h 5493470"/>
                <a:gd name="connsiteX64" fmla="*/ 4768568 w 4920331"/>
                <a:gd name="connsiteY64" fmla="*/ 81957 h 5493470"/>
                <a:gd name="connsiteX65" fmla="*/ 4811474 w 4920331"/>
                <a:gd name="connsiteY65"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209550 w 4920331"/>
                <a:gd name="connsiteY29" fmla="*/ 3789752 h 5493470"/>
                <a:gd name="connsiteX30" fmla="*/ 88107 w 4920331"/>
                <a:gd name="connsiteY30" fmla="*/ 3572306 h 5493470"/>
                <a:gd name="connsiteX31" fmla="*/ 0 w 4920331"/>
                <a:gd name="connsiteY31" fmla="*/ 3287954 h 5493470"/>
                <a:gd name="connsiteX32" fmla="*/ 78582 w 4920331"/>
                <a:gd name="connsiteY32" fmla="*/ 3280786 h 5493470"/>
                <a:gd name="connsiteX33" fmla="*/ 83345 w 4920331"/>
                <a:gd name="connsiteY33" fmla="*/ 3369198 h 5493470"/>
                <a:gd name="connsiteX34" fmla="*/ 178594 w 4920331"/>
                <a:gd name="connsiteY34" fmla="*/ 3369197 h 5493470"/>
                <a:gd name="connsiteX35" fmla="*/ 228201 w 4920331"/>
                <a:gd name="connsiteY35" fmla="*/ 3296064 h 5493470"/>
                <a:gd name="connsiteX36" fmla="*/ 292893 w 4920331"/>
                <a:gd name="connsiteY36" fmla="*/ 3201933 h 5493470"/>
                <a:gd name="connsiteX37" fmla="*/ 364329 w 4920331"/>
                <a:gd name="connsiteY37" fmla="*/ 3118300 h 5493470"/>
                <a:gd name="connsiteX38" fmla="*/ 452435 w 4920331"/>
                <a:gd name="connsiteY38" fmla="*/ 3029888 h 5493470"/>
                <a:gd name="connsiteX39" fmla="*/ 511966 w 4920331"/>
                <a:gd name="connsiteY39" fmla="*/ 2986878 h 5493470"/>
                <a:gd name="connsiteX40" fmla="*/ 571497 w 4920331"/>
                <a:gd name="connsiteY40" fmla="*/ 2958204 h 5493470"/>
                <a:gd name="connsiteX41" fmla="*/ 611977 w 4920331"/>
                <a:gd name="connsiteY41" fmla="*/ 2929529 h 5493470"/>
                <a:gd name="connsiteX42" fmla="*/ 657221 w 4920331"/>
                <a:gd name="connsiteY42" fmla="*/ 2912803 h 5493470"/>
                <a:gd name="connsiteX43" fmla="*/ 709609 w 4920331"/>
                <a:gd name="connsiteY43" fmla="*/ 2891297 h 5493470"/>
                <a:gd name="connsiteX44" fmla="*/ 754851 w 4920331"/>
                <a:gd name="connsiteY44" fmla="*/ 2876959 h 5493470"/>
                <a:gd name="connsiteX45" fmla="*/ 812001 w 4920331"/>
                <a:gd name="connsiteY45" fmla="*/ 2855454 h 5493470"/>
                <a:gd name="connsiteX46" fmla="*/ 890583 w 4920331"/>
                <a:gd name="connsiteY46" fmla="*/ 2838727 h 5493470"/>
                <a:gd name="connsiteX47" fmla="*/ 964401 w 4920331"/>
                <a:gd name="connsiteY47" fmla="*/ 2831559 h 5493470"/>
                <a:gd name="connsiteX48" fmla="*/ 1040601 w 4920331"/>
                <a:gd name="connsiteY48" fmla="*/ 2822001 h 5493470"/>
                <a:gd name="connsiteX49" fmla="*/ 1100132 w 4920331"/>
                <a:gd name="connsiteY49" fmla="*/ 2822001 h 5493470"/>
                <a:gd name="connsiteX50" fmla="*/ 1254913 w 4920331"/>
                <a:gd name="connsiteY50" fmla="*/ 2831559 h 5493470"/>
                <a:gd name="connsiteX51" fmla="*/ 1478749 w 4920331"/>
                <a:gd name="connsiteY51" fmla="*/ 2833949 h 5493470"/>
                <a:gd name="connsiteX52" fmla="*/ 1706501 w 4920331"/>
                <a:gd name="connsiteY52" fmla="*/ 2806135 h 5493470"/>
                <a:gd name="connsiteX53" fmla="*/ 1909754 w 4920331"/>
                <a:gd name="connsiteY53" fmla="*/ 2706706 h 5493470"/>
                <a:gd name="connsiteX54" fmla="*/ 2034108 w 4920331"/>
                <a:gd name="connsiteY54" fmla="*/ 2632767 h 5493470"/>
                <a:gd name="connsiteX55" fmla="*/ 2096414 w 4920331"/>
                <a:gd name="connsiteY55" fmla="*/ 2561911 h 5493470"/>
                <a:gd name="connsiteX56" fmla="*/ 2206616 w 4920331"/>
                <a:gd name="connsiteY56" fmla="*/ 2472733 h 5493470"/>
                <a:gd name="connsiteX57" fmla="*/ 2320915 w 4920331"/>
                <a:gd name="connsiteY57" fmla="*/ 2399443 h 5493470"/>
                <a:gd name="connsiteX58" fmla="*/ 2549515 w 4920331"/>
                <a:gd name="connsiteY58" fmla="*/ 2185947 h 5493470"/>
                <a:gd name="connsiteX59" fmla="*/ 4209358 w 4920331"/>
                <a:gd name="connsiteY59" fmla="*/ 690563 h 5493470"/>
                <a:gd name="connsiteX60" fmla="*/ 4376045 w 4920331"/>
                <a:gd name="connsiteY60" fmla="*/ 530679 h 5493470"/>
                <a:gd name="connsiteX61" fmla="*/ 4519298 w 4920331"/>
                <a:gd name="connsiteY61" fmla="*/ 394607 h 5493470"/>
                <a:gd name="connsiteX62" fmla="*/ 4651968 w 4920331"/>
                <a:gd name="connsiteY62" fmla="*/ 254373 h 5493470"/>
                <a:gd name="connsiteX63" fmla="*/ 4719626 w 4920331"/>
                <a:gd name="connsiteY63" fmla="*/ 166688 h 5493470"/>
                <a:gd name="connsiteX64" fmla="*/ 4768568 w 4920331"/>
                <a:gd name="connsiteY64" fmla="*/ 81957 h 5493470"/>
                <a:gd name="connsiteX65" fmla="*/ 4811474 w 4920331"/>
                <a:gd name="connsiteY65"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209550 w 4920331"/>
                <a:gd name="connsiteY29" fmla="*/ 3789752 h 5493470"/>
                <a:gd name="connsiteX30" fmla="*/ 30957 w 4920331"/>
                <a:gd name="connsiteY30" fmla="*/ 3557968 h 5493470"/>
                <a:gd name="connsiteX31" fmla="*/ 0 w 4920331"/>
                <a:gd name="connsiteY31" fmla="*/ 3287954 h 5493470"/>
                <a:gd name="connsiteX32" fmla="*/ 78582 w 4920331"/>
                <a:gd name="connsiteY32" fmla="*/ 3280786 h 5493470"/>
                <a:gd name="connsiteX33" fmla="*/ 83345 w 4920331"/>
                <a:gd name="connsiteY33" fmla="*/ 3369198 h 5493470"/>
                <a:gd name="connsiteX34" fmla="*/ 178594 w 4920331"/>
                <a:gd name="connsiteY34" fmla="*/ 3369197 h 5493470"/>
                <a:gd name="connsiteX35" fmla="*/ 228201 w 4920331"/>
                <a:gd name="connsiteY35" fmla="*/ 3296064 h 5493470"/>
                <a:gd name="connsiteX36" fmla="*/ 292893 w 4920331"/>
                <a:gd name="connsiteY36" fmla="*/ 3201933 h 5493470"/>
                <a:gd name="connsiteX37" fmla="*/ 364329 w 4920331"/>
                <a:gd name="connsiteY37" fmla="*/ 3118300 h 5493470"/>
                <a:gd name="connsiteX38" fmla="*/ 452435 w 4920331"/>
                <a:gd name="connsiteY38" fmla="*/ 3029888 h 5493470"/>
                <a:gd name="connsiteX39" fmla="*/ 511966 w 4920331"/>
                <a:gd name="connsiteY39" fmla="*/ 2986878 h 5493470"/>
                <a:gd name="connsiteX40" fmla="*/ 571497 w 4920331"/>
                <a:gd name="connsiteY40" fmla="*/ 2958204 h 5493470"/>
                <a:gd name="connsiteX41" fmla="*/ 611977 w 4920331"/>
                <a:gd name="connsiteY41" fmla="*/ 2929529 h 5493470"/>
                <a:gd name="connsiteX42" fmla="*/ 657221 w 4920331"/>
                <a:gd name="connsiteY42" fmla="*/ 2912803 h 5493470"/>
                <a:gd name="connsiteX43" fmla="*/ 709609 w 4920331"/>
                <a:gd name="connsiteY43" fmla="*/ 2891297 h 5493470"/>
                <a:gd name="connsiteX44" fmla="*/ 754851 w 4920331"/>
                <a:gd name="connsiteY44" fmla="*/ 2876959 h 5493470"/>
                <a:gd name="connsiteX45" fmla="*/ 812001 w 4920331"/>
                <a:gd name="connsiteY45" fmla="*/ 2855454 h 5493470"/>
                <a:gd name="connsiteX46" fmla="*/ 890583 w 4920331"/>
                <a:gd name="connsiteY46" fmla="*/ 2838727 h 5493470"/>
                <a:gd name="connsiteX47" fmla="*/ 964401 w 4920331"/>
                <a:gd name="connsiteY47" fmla="*/ 2831559 h 5493470"/>
                <a:gd name="connsiteX48" fmla="*/ 1040601 w 4920331"/>
                <a:gd name="connsiteY48" fmla="*/ 2822001 h 5493470"/>
                <a:gd name="connsiteX49" fmla="*/ 1100132 w 4920331"/>
                <a:gd name="connsiteY49" fmla="*/ 2822001 h 5493470"/>
                <a:gd name="connsiteX50" fmla="*/ 1254913 w 4920331"/>
                <a:gd name="connsiteY50" fmla="*/ 2831559 h 5493470"/>
                <a:gd name="connsiteX51" fmla="*/ 1478749 w 4920331"/>
                <a:gd name="connsiteY51" fmla="*/ 2833949 h 5493470"/>
                <a:gd name="connsiteX52" fmla="*/ 1706501 w 4920331"/>
                <a:gd name="connsiteY52" fmla="*/ 2806135 h 5493470"/>
                <a:gd name="connsiteX53" fmla="*/ 1909754 w 4920331"/>
                <a:gd name="connsiteY53" fmla="*/ 2706706 h 5493470"/>
                <a:gd name="connsiteX54" fmla="*/ 2034108 w 4920331"/>
                <a:gd name="connsiteY54" fmla="*/ 2632767 h 5493470"/>
                <a:gd name="connsiteX55" fmla="*/ 2096414 w 4920331"/>
                <a:gd name="connsiteY55" fmla="*/ 2561911 h 5493470"/>
                <a:gd name="connsiteX56" fmla="*/ 2206616 w 4920331"/>
                <a:gd name="connsiteY56" fmla="*/ 2472733 h 5493470"/>
                <a:gd name="connsiteX57" fmla="*/ 2320915 w 4920331"/>
                <a:gd name="connsiteY57" fmla="*/ 2399443 h 5493470"/>
                <a:gd name="connsiteX58" fmla="*/ 2549515 w 4920331"/>
                <a:gd name="connsiteY58" fmla="*/ 2185947 h 5493470"/>
                <a:gd name="connsiteX59" fmla="*/ 4209358 w 4920331"/>
                <a:gd name="connsiteY59" fmla="*/ 690563 h 5493470"/>
                <a:gd name="connsiteX60" fmla="*/ 4376045 w 4920331"/>
                <a:gd name="connsiteY60" fmla="*/ 530679 h 5493470"/>
                <a:gd name="connsiteX61" fmla="*/ 4519298 w 4920331"/>
                <a:gd name="connsiteY61" fmla="*/ 394607 h 5493470"/>
                <a:gd name="connsiteX62" fmla="*/ 4651968 w 4920331"/>
                <a:gd name="connsiteY62" fmla="*/ 254373 h 5493470"/>
                <a:gd name="connsiteX63" fmla="*/ 4719626 w 4920331"/>
                <a:gd name="connsiteY63" fmla="*/ 166688 h 5493470"/>
                <a:gd name="connsiteX64" fmla="*/ 4768568 w 4920331"/>
                <a:gd name="connsiteY64" fmla="*/ 81957 h 5493470"/>
                <a:gd name="connsiteX65" fmla="*/ 4811474 w 4920331"/>
                <a:gd name="connsiteY65"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114300 w 4920331"/>
                <a:gd name="connsiteY29" fmla="*/ 3799310 h 5493470"/>
                <a:gd name="connsiteX30" fmla="*/ 30957 w 4920331"/>
                <a:gd name="connsiteY30" fmla="*/ 3557968 h 5493470"/>
                <a:gd name="connsiteX31" fmla="*/ 0 w 4920331"/>
                <a:gd name="connsiteY31" fmla="*/ 3287954 h 5493470"/>
                <a:gd name="connsiteX32" fmla="*/ 78582 w 4920331"/>
                <a:gd name="connsiteY32" fmla="*/ 3280786 h 5493470"/>
                <a:gd name="connsiteX33" fmla="*/ 83345 w 4920331"/>
                <a:gd name="connsiteY33" fmla="*/ 3369198 h 5493470"/>
                <a:gd name="connsiteX34" fmla="*/ 178594 w 4920331"/>
                <a:gd name="connsiteY34" fmla="*/ 3369197 h 5493470"/>
                <a:gd name="connsiteX35" fmla="*/ 228201 w 4920331"/>
                <a:gd name="connsiteY35" fmla="*/ 3296064 h 5493470"/>
                <a:gd name="connsiteX36" fmla="*/ 292893 w 4920331"/>
                <a:gd name="connsiteY36" fmla="*/ 3201933 h 5493470"/>
                <a:gd name="connsiteX37" fmla="*/ 364329 w 4920331"/>
                <a:gd name="connsiteY37" fmla="*/ 3118300 h 5493470"/>
                <a:gd name="connsiteX38" fmla="*/ 452435 w 4920331"/>
                <a:gd name="connsiteY38" fmla="*/ 3029888 h 5493470"/>
                <a:gd name="connsiteX39" fmla="*/ 511966 w 4920331"/>
                <a:gd name="connsiteY39" fmla="*/ 2986878 h 5493470"/>
                <a:gd name="connsiteX40" fmla="*/ 571497 w 4920331"/>
                <a:gd name="connsiteY40" fmla="*/ 2958204 h 5493470"/>
                <a:gd name="connsiteX41" fmla="*/ 611977 w 4920331"/>
                <a:gd name="connsiteY41" fmla="*/ 2929529 h 5493470"/>
                <a:gd name="connsiteX42" fmla="*/ 657221 w 4920331"/>
                <a:gd name="connsiteY42" fmla="*/ 2912803 h 5493470"/>
                <a:gd name="connsiteX43" fmla="*/ 709609 w 4920331"/>
                <a:gd name="connsiteY43" fmla="*/ 2891297 h 5493470"/>
                <a:gd name="connsiteX44" fmla="*/ 754851 w 4920331"/>
                <a:gd name="connsiteY44" fmla="*/ 2876959 h 5493470"/>
                <a:gd name="connsiteX45" fmla="*/ 812001 w 4920331"/>
                <a:gd name="connsiteY45" fmla="*/ 2855454 h 5493470"/>
                <a:gd name="connsiteX46" fmla="*/ 890583 w 4920331"/>
                <a:gd name="connsiteY46" fmla="*/ 2838727 h 5493470"/>
                <a:gd name="connsiteX47" fmla="*/ 964401 w 4920331"/>
                <a:gd name="connsiteY47" fmla="*/ 2831559 h 5493470"/>
                <a:gd name="connsiteX48" fmla="*/ 1040601 w 4920331"/>
                <a:gd name="connsiteY48" fmla="*/ 2822001 h 5493470"/>
                <a:gd name="connsiteX49" fmla="*/ 1100132 w 4920331"/>
                <a:gd name="connsiteY49" fmla="*/ 2822001 h 5493470"/>
                <a:gd name="connsiteX50" fmla="*/ 1254913 w 4920331"/>
                <a:gd name="connsiteY50" fmla="*/ 2831559 h 5493470"/>
                <a:gd name="connsiteX51" fmla="*/ 1478749 w 4920331"/>
                <a:gd name="connsiteY51" fmla="*/ 2833949 h 5493470"/>
                <a:gd name="connsiteX52" fmla="*/ 1706501 w 4920331"/>
                <a:gd name="connsiteY52" fmla="*/ 2806135 h 5493470"/>
                <a:gd name="connsiteX53" fmla="*/ 1909754 w 4920331"/>
                <a:gd name="connsiteY53" fmla="*/ 2706706 h 5493470"/>
                <a:gd name="connsiteX54" fmla="*/ 2034108 w 4920331"/>
                <a:gd name="connsiteY54" fmla="*/ 2632767 h 5493470"/>
                <a:gd name="connsiteX55" fmla="*/ 2096414 w 4920331"/>
                <a:gd name="connsiteY55" fmla="*/ 2561911 h 5493470"/>
                <a:gd name="connsiteX56" fmla="*/ 2206616 w 4920331"/>
                <a:gd name="connsiteY56" fmla="*/ 2472733 h 5493470"/>
                <a:gd name="connsiteX57" fmla="*/ 2320915 w 4920331"/>
                <a:gd name="connsiteY57" fmla="*/ 2399443 h 5493470"/>
                <a:gd name="connsiteX58" fmla="*/ 2549515 w 4920331"/>
                <a:gd name="connsiteY58" fmla="*/ 2185947 h 5493470"/>
                <a:gd name="connsiteX59" fmla="*/ 4209358 w 4920331"/>
                <a:gd name="connsiteY59" fmla="*/ 690563 h 5493470"/>
                <a:gd name="connsiteX60" fmla="*/ 4376045 w 4920331"/>
                <a:gd name="connsiteY60" fmla="*/ 530679 h 5493470"/>
                <a:gd name="connsiteX61" fmla="*/ 4519298 w 4920331"/>
                <a:gd name="connsiteY61" fmla="*/ 394607 h 5493470"/>
                <a:gd name="connsiteX62" fmla="*/ 4651968 w 4920331"/>
                <a:gd name="connsiteY62" fmla="*/ 254373 h 5493470"/>
                <a:gd name="connsiteX63" fmla="*/ 4719626 w 4920331"/>
                <a:gd name="connsiteY63" fmla="*/ 166688 h 5493470"/>
                <a:gd name="connsiteX64" fmla="*/ 4768568 w 4920331"/>
                <a:gd name="connsiteY64" fmla="*/ 81957 h 5493470"/>
                <a:gd name="connsiteX65" fmla="*/ 4811474 w 4920331"/>
                <a:gd name="connsiteY65"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45244 w 4920331"/>
                <a:gd name="connsiteY29" fmla="*/ 3765857 h 5493470"/>
                <a:gd name="connsiteX30" fmla="*/ 30957 w 4920331"/>
                <a:gd name="connsiteY30" fmla="*/ 3557968 h 5493470"/>
                <a:gd name="connsiteX31" fmla="*/ 0 w 4920331"/>
                <a:gd name="connsiteY31" fmla="*/ 3287954 h 5493470"/>
                <a:gd name="connsiteX32" fmla="*/ 78582 w 4920331"/>
                <a:gd name="connsiteY32" fmla="*/ 3280786 h 5493470"/>
                <a:gd name="connsiteX33" fmla="*/ 83345 w 4920331"/>
                <a:gd name="connsiteY33" fmla="*/ 3369198 h 5493470"/>
                <a:gd name="connsiteX34" fmla="*/ 178594 w 4920331"/>
                <a:gd name="connsiteY34" fmla="*/ 3369197 h 5493470"/>
                <a:gd name="connsiteX35" fmla="*/ 228201 w 4920331"/>
                <a:gd name="connsiteY35" fmla="*/ 3296064 h 5493470"/>
                <a:gd name="connsiteX36" fmla="*/ 292893 w 4920331"/>
                <a:gd name="connsiteY36" fmla="*/ 3201933 h 5493470"/>
                <a:gd name="connsiteX37" fmla="*/ 364329 w 4920331"/>
                <a:gd name="connsiteY37" fmla="*/ 3118300 h 5493470"/>
                <a:gd name="connsiteX38" fmla="*/ 452435 w 4920331"/>
                <a:gd name="connsiteY38" fmla="*/ 3029888 h 5493470"/>
                <a:gd name="connsiteX39" fmla="*/ 511966 w 4920331"/>
                <a:gd name="connsiteY39" fmla="*/ 2986878 h 5493470"/>
                <a:gd name="connsiteX40" fmla="*/ 571497 w 4920331"/>
                <a:gd name="connsiteY40" fmla="*/ 2958204 h 5493470"/>
                <a:gd name="connsiteX41" fmla="*/ 611977 w 4920331"/>
                <a:gd name="connsiteY41" fmla="*/ 2929529 h 5493470"/>
                <a:gd name="connsiteX42" fmla="*/ 657221 w 4920331"/>
                <a:gd name="connsiteY42" fmla="*/ 2912803 h 5493470"/>
                <a:gd name="connsiteX43" fmla="*/ 709609 w 4920331"/>
                <a:gd name="connsiteY43" fmla="*/ 2891297 h 5493470"/>
                <a:gd name="connsiteX44" fmla="*/ 754851 w 4920331"/>
                <a:gd name="connsiteY44" fmla="*/ 2876959 h 5493470"/>
                <a:gd name="connsiteX45" fmla="*/ 812001 w 4920331"/>
                <a:gd name="connsiteY45" fmla="*/ 2855454 h 5493470"/>
                <a:gd name="connsiteX46" fmla="*/ 890583 w 4920331"/>
                <a:gd name="connsiteY46" fmla="*/ 2838727 h 5493470"/>
                <a:gd name="connsiteX47" fmla="*/ 964401 w 4920331"/>
                <a:gd name="connsiteY47" fmla="*/ 2831559 h 5493470"/>
                <a:gd name="connsiteX48" fmla="*/ 1040601 w 4920331"/>
                <a:gd name="connsiteY48" fmla="*/ 2822001 h 5493470"/>
                <a:gd name="connsiteX49" fmla="*/ 1100132 w 4920331"/>
                <a:gd name="connsiteY49" fmla="*/ 2822001 h 5493470"/>
                <a:gd name="connsiteX50" fmla="*/ 1254913 w 4920331"/>
                <a:gd name="connsiteY50" fmla="*/ 2831559 h 5493470"/>
                <a:gd name="connsiteX51" fmla="*/ 1478749 w 4920331"/>
                <a:gd name="connsiteY51" fmla="*/ 2833949 h 5493470"/>
                <a:gd name="connsiteX52" fmla="*/ 1706501 w 4920331"/>
                <a:gd name="connsiteY52" fmla="*/ 2806135 h 5493470"/>
                <a:gd name="connsiteX53" fmla="*/ 1909754 w 4920331"/>
                <a:gd name="connsiteY53" fmla="*/ 2706706 h 5493470"/>
                <a:gd name="connsiteX54" fmla="*/ 2034108 w 4920331"/>
                <a:gd name="connsiteY54" fmla="*/ 2632767 h 5493470"/>
                <a:gd name="connsiteX55" fmla="*/ 2096414 w 4920331"/>
                <a:gd name="connsiteY55" fmla="*/ 2561911 h 5493470"/>
                <a:gd name="connsiteX56" fmla="*/ 2206616 w 4920331"/>
                <a:gd name="connsiteY56" fmla="*/ 2472733 h 5493470"/>
                <a:gd name="connsiteX57" fmla="*/ 2320915 w 4920331"/>
                <a:gd name="connsiteY57" fmla="*/ 2399443 h 5493470"/>
                <a:gd name="connsiteX58" fmla="*/ 2549515 w 4920331"/>
                <a:gd name="connsiteY58" fmla="*/ 2185947 h 5493470"/>
                <a:gd name="connsiteX59" fmla="*/ 4209358 w 4920331"/>
                <a:gd name="connsiteY59" fmla="*/ 690563 h 5493470"/>
                <a:gd name="connsiteX60" fmla="*/ 4376045 w 4920331"/>
                <a:gd name="connsiteY60" fmla="*/ 530679 h 5493470"/>
                <a:gd name="connsiteX61" fmla="*/ 4519298 w 4920331"/>
                <a:gd name="connsiteY61" fmla="*/ 394607 h 5493470"/>
                <a:gd name="connsiteX62" fmla="*/ 4651968 w 4920331"/>
                <a:gd name="connsiteY62" fmla="*/ 254373 h 5493470"/>
                <a:gd name="connsiteX63" fmla="*/ 4719626 w 4920331"/>
                <a:gd name="connsiteY63" fmla="*/ 166688 h 5493470"/>
                <a:gd name="connsiteX64" fmla="*/ 4768568 w 4920331"/>
                <a:gd name="connsiteY64" fmla="*/ 81957 h 5493470"/>
                <a:gd name="connsiteX65" fmla="*/ 4811474 w 4920331"/>
                <a:gd name="connsiteY65"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45244 w 4920331"/>
                <a:gd name="connsiteY29" fmla="*/ 3765857 h 5493470"/>
                <a:gd name="connsiteX30" fmla="*/ 42864 w 4920331"/>
                <a:gd name="connsiteY30" fmla="*/ 3741961 h 5493470"/>
                <a:gd name="connsiteX31" fmla="*/ 30957 w 4920331"/>
                <a:gd name="connsiteY31" fmla="*/ 3557968 h 5493470"/>
                <a:gd name="connsiteX32" fmla="*/ 0 w 4920331"/>
                <a:gd name="connsiteY32" fmla="*/ 3287954 h 5493470"/>
                <a:gd name="connsiteX33" fmla="*/ 78582 w 4920331"/>
                <a:gd name="connsiteY33" fmla="*/ 3280786 h 5493470"/>
                <a:gd name="connsiteX34" fmla="*/ 83345 w 4920331"/>
                <a:gd name="connsiteY34" fmla="*/ 3369198 h 5493470"/>
                <a:gd name="connsiteX35" fmla="*/ 178594 w 4920331"/>
                <a:gd name="connsiteY35" fmla="*/ 3369197 h 5493470"/>
                <a:gd name="connsiteX36" fmla="*/ 228201 w 4920331"/>
                <a:gd name="connsiteY36" fmla="*/ 3296064 h 5493470"/>
                <a:gd name="connsiteX37" fmla="*/ 292893 w 4920331"/>
                <a:gd name="connsiteY37" fmla="*/ 3201933 h 5493470"/>
                <a:gd name="connsiteX38" fmla="*/ 364329 w 4920331"/>
                <a:gd name="connsiteY38" fmla="*/ 3118300 h 5493470"/>
                <a:gd name="connsiteX39" fmla="*/ 452435 w 4920331"/>
                <a:gd name="connsiteY39" fmla="*/ 3029888 h 5493470"/>
                <a:gd name="connsiteX40" fmla="*/ 511966 w 4920331"/>
                <a:gd name="connsiteY40" fmla="*/ 2986878 h 5493470"/>
                <a:gd name="connsiteX41" fmla="*/ 571497 w 4920331"/>
                <a:gd name="connsiteY41" fmla="*/ 2958204 h 5493470"/>
                <a:gd name="connsiteX42" fmla="*/ 611977 w 4920331"/>
                <a:gd name="connsiteY42" fmla="*/ 2929529 h 5493470"/>
                <a:gd name="connsiteX43" fmla="*/ 657221 w 4920331"/>
                <a:gd name="connsiteY43" fmla="*/ 2912803 h 5493470"/>
                <a:gd name="connsiteX44" fmla="*/ 709609 w 4920331"/>
                <a:gd name="connsiteY44" fmla="*/ 2891297 h 5493470"/>
                <a:gd name="connsiteX45" fmla="*/ 754851 w 4920331"/>
                <a:gd name="connsiteY45" fmla="*/ 2876959 h 5493470"/>
                <a:gd name="connsiteX46" fmla="*/ 812001 w 4920331"/>
                <a:gd name="connsiteY46" fmla="*/ 2855454 h 5493470"/>
                <a:gd name="connsiteX47" fmla="*/ 890583 w 4920331"/>
                <a:gd name="connsiteY47" fmla="*/ 2838727 h 5493470"/>
                <a:gd name="connsiteX48" fmla="*/ 964401 w 4920331"/>
                <a:gd name="connsiteY48" fmla="*/ 2831559 h 5493470"/>
                <a:gd name="connsiteX49" fmla="*/ 1040601 w 4920331"/>
                <a:gd name="connsiteY49" fmla="*/ 2822001 h 5493470"/>
                <a:gd name="connsiteX50" fmla="*/ 1100132 w 4920331"/>
                <a:gd name="connsiteY50" fmla="*/ 2822001 h 5493470"/>
                <a:gd name="connsiteX51" fmla="*/ 1254913 w 4920331"/>
                <a:gd name="connsiteY51" fmla="*/ 2831559 h 5493470"/>
                <a:gd name="connsiteX52" fmla="*/ 1478749 w 4920331"/>
                <a:gd name="connsiteY52" fmla="*/ 2833949 h 5493470"/>
                <a:gd name="connsiteX53" fmla="*/ 1706501 w 4920331"/>
                <a:gd name="connsiteY53" fmla="*/ 2806135 h 5493470"/>
                <a:gd name="connsiteX54" fmla="*/ 1909754 w 4920331"/>
                <a:gd name="connsiteY54" fmla="*/ 2706706 h 5493470"/>
                <a:gd name="connsiteX55" fmla="*/ 2034108 w 4920331"/>
                <a:gd name="connsiteY55" fmla="*/ 2632767 h 5493470"/>
                <a:gd name="connsiteX56" fmla="*/ 2096414 w 4920331"/>
                <a:gd name="connsiteY56" fmla="*/ 2561911 h 5493470"/>
                <a:gd name="connsiteX57" fmla="*/ 2206616 w 4920331"/>
                <a:gd name="connsiteY57" fmla="*/ 2472733 h 5493470"/>
                <a:gd name="connsiteX58" fmla="*/ 2320915 w 4920331"/>
                <a:gd name="connsiteY58" fmla="*/ 2399443 h 5493470"/>
                <a:gd name="connsiteX59" fmla="*/ 2549515 w 4920331"/>
                <a:gd name="connsiteY59" fmla="*/ 2185947 h 5493470"/>
                <a:gd name="connsiteX60" fmla="*/ 4209358 w 4920331"/>
                <a:gd name="connsiteY60" fmla="*/ 690563 h 5493470"/>
                <a:gd name="connsiteX61" fmla="*/ 4376045 w 4920331"/>
                <a:gd name="connsiteY61" fmla="*/ 530679 h 5493470"/>
                <a:gd name="connsiteX62" fmla="*/ 4519298 w 4920331"/>
                <a:gd name="connsiteY62" fmla="*/ 394607 h 5493470"/>
                <a:gd name="connsiteX63" fmla="*/ 4651968 w 4920331"/>
                <a:gd name="connsiteY63" fmla="*/ 254373 h 5493470"/>
                <a:gd name="connsiteX64" fmla="*/ 4719626 w 4920331"/>
                <a:gd name="connsiteY64" fmla="*/ 166688 h 5493470"/>
                <a:gd name="connsiteX65" fmla="*/ 4768568 w 4920331"/>
                <a:gd name="connsiteY65" fmla="*/ 81957 h 5493470"/>
                <a:gd name="connsiteX66" fmla="*/ 4811474 w 4920331"/>
                <a:gd name="connsiteY66"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52388 w 4920331"/>
                <a:gd name="connsiteY29" fmla="*/ 3959407 h 5493470"/>
                <a:gd name="connsiteX30" fmla="*/ 42864 w 4920331"/>
                <a:gd name="connsiteY30" fmla="*/ 3741961 h 5493470"/>
                <a:gd name="connsiteX31" fmla="*/ 30957 w 4920331"/>
                <a:gd name="connsiteY31" fmla="*/ 3557968 h 5493470"/>
                <a:gd name="connsiteX32" fmla="*/ 0 w 4920331"/>
                <a:gd name="connsiteY32" fmla="*/ 3287954 h 5493470"/>
                <a:gd name="connsiteX33" fmla="*/ 78582 w 4920331"/>
                <a:gd name="connsiteY33" fmla="*/ 3280786 h 5493470"/>
                <a:gd name="connsiteX34" fmla="*/ 83345 w 4920331"/>
                <a:gd name="connsiteY34" fmla="*/ 3369198 h 5493470"/>
                <a:gd name="connsiteX35" fmla="*/ 178594 w 4920331"/>
                <a:gd name="connsiteY35" fmla="*/ 3369197 h 5493470"/>
                <a:gd name="connsiteX36" fmla="*/ 228201 w 4920331"/>
                <a:gd name="connsiteY36" fmla="*/ 3296064 h 5493470"/>
                <a:gd name="connsiteX37" fmla="*/ 292893 w 4920331"/>
                <a:gd name="connsiteY37" fmla="*/ 3201933 h 5493470"/>
                <a:gd name="connsiteX38" fmla="*/ 364329 w 4920331"/>
                <a:gd name="connsiteY38" fmla="*/ 3118300 h 5493470"/>
                <a:gd name="connsiteX39" fmla="*/ 452435 w 4920331"/>
                <a:gd name="connsiteY39" fmla="*/ 3029888 h 5493470"/>
                <a:gd name="connsiteX40" fmla="*/ 511966 w 4920331"/>
                <a:gd name="connsiteY40" fmla="*/ 2986878 h 5493470"/>
                <a:gd name="connsiteX41" fmla="*/ 571497 w 4920331"/>
                <a:gd name="connsiteY41" fmla="*/ 2958204 h 5493470"/>
                <a:gd name="connsiteX42" fmla="*/ 611977 w 4920331"/>
                <a:gd name="connsiteY42" fmla="*/ 2929529 h 5493470"/>
                <a:gd name="connsiteX43" fmla="*/ 657221 w 4920331"/>
                <a:gd name="connsiteY43" fmla="*/ 2912803 h 5493470"/>
                <a:gd name="connsiteX44" fmla="*/ 709609 w 4920331"/>
                <a:gd name="connsiteY44" fmla="*/ 2891297 h 5493470"/>
                <a:gd name="connsiteX45" fmla="*/ 754851 w 4920331"/>
                <a:gd name="connsiteY45" fmla="*/ 2876959 h 5493470"/>
                <a:gd name="connsiteX46" fmla="*/ 812001 w 4920331"/>
                <a:gd name="connsiteY46" fmla="*/ 2855454 h 5493470"/>
                <a:gd name="connsiteX47" fmla="*/ 890583 w 4920331"/>
                <a:gd name="connsiteY47" fmla="*/ 2838727 h 5493470"/>
                <a:gd name="connsiteX48" fmla="*/ 964401 w 4920331"/>
                <a:gd name="connsiteY48" fmla="*/ 2831559 h 5493470"/>
                <a:gd name="connsiteX49" fmla="*/ 1040601 w 4920331"/>
                <a:gd name="connsiteY49" fmla="*/ 2822001 h 5493470"/>
                <a:gd name="connsiteX50" fmla="*/ 1100132 w 4920331"/>
                <a:gd name="connsiteY50" fmla="*/ 2822001 h 5493470"/>
                <a:gd name="connsiteX51" fmla="*/ 1254913 w 4920331"/>
                <a:gd name="connsiteY51" fmla="*/ 2831559 h 5493470"/>
                <a:gd name="connsiteX52" fmla="*/ 1478749 w 4920331"/>
                <a:gd name="connsiteY52" fmla="*/ 2833949 h 5493470"/>
                <a:gd name="connsiteX53" fmla="*/ 1706501 w 4920331"/>
                <a:gd name="connsiteY53" fmla="*/ 2806135 h 5493470"/>
                <a:gd name="connsiteX54" fmla="*/ 1909754 w 4920331"/>
                <a:gd name="connsiteY54" fmla="*/ 2706706 h 5493470"/>
                <a:gd name="connsiteX55" fmla="*/ 2034108 w 4920331"/>
                <a:gd name="connsiteY55" fmla="*/ 2632767 h 5493470"/>
                <a:gd name="connsiteX56" fmla="*/ 2096414 w 4920331"/>
                <a:gd name="connsiteY56" fmla="*/ 2561911 h 5493470"/>
                <a:gd name="connsiteX57" fmla="*/ 2206616 w 4920331"/>
                <a:gd name="connsiteY57" fmla="*/ 2472733 h 5493470"/>
                <a:gd name="connsiteX58" fmla="*/ 2320915 w 4920331"/>
                <a:gd name="connsiteY58" fmla="*/ 2399443 h 5493470"/>
                <a:gd name="connsiteX59" fmla="*/ 2549515 w 4920331"/>
                <a:gd name="connsiteY59" fmla="*/ 2185947 h 5493470"/>
                <a:gd name="connsiteX60" fmla="*/ 4209358 w 4920331"/>
                <a:gd name="connsiteY60" fmla="*/ 690563 h 5493470"/>
                <a:gd name="connsiteX61" fmla="*/ 4376045 w 4920331"/>
                <a:gd name="connsiteY61" fmla="*/ 530679 h 5493470"/>
                <a:gd name="connsiteX62" fmla="*/ 4519298 w 4920331"/>
                <a:gd name="connsiteY62" fmla="*/ 394607 h 5493470"/>
                <a:gd name="connsiteX63" fmla="*/ 4651968 w 4920331"/>
                <a:gd name="connsiteY63" fmla="*/ 254373 h 5493470"/>
                <a:gd name="connsiteX64" fmla="*/ 4719626 w 4920331"/>
                <a:gd name="connsiteY64" fmla="*/ 166688 h 5493470"/>
                <a:gd name="connsiteX65" fmla="*/ 4768568 w 4920331"/>
                <a:gd name="connsiteY65" fmla="*/ 81957 h 5493470"/>
                <a:gd name="connsiteX66" fmla="*/ 4811474 w 4920331"/>
                <a:gd name="connsiteY66"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52388 w 4920331"/>
                <a:gd name="connsiteY29" fmla="*/ 3959407 h 5493470"/>
                <a:gd name="connsiteX30" fmla="*/ 45245 w 4920331"/>
                <a:gd name="connsiteY30" fmla="*/ 3937900 h 5493470"/>
                <a:gd name="connsiteX31" fmla="*/ 42864 w 4920331"/>
                <a:gd name="connsiteY31" fmla="*/ 3741961 h 5493470"/>
                <a:gd name="connsiteX32" fmla="*/ 30957 w 4920331"/>
                <a:gd name="connsiteY32" fmla="*/ 3557968 h 5493470"/>
                <a:gd name="connsiteX33" fmla="*/ 0 w 4920331"/>
                <a:gd name="connsiteY33" fmla="*/ 3287954 h 5493470"/>
                <a:gd name="connsiteX34" fmla="*/ 78582 w 4920331"/>
                <a:gd name="connsiteY34" fmla="*/ 3280786 h 5493470"/>
                <a:gd name="connsiteX35" fmla="*/ 83345 w 4920331"/>
                <a:gd name="connsiteY35" fmla="*/ 3369198 h 5493470"/>
                <a:gd name="connsiteX36" fmla="*/ 178594 w 4920331"/>
                <a:gd name="connsiteY36" fmla="*/ 3369197 h 5493470"/>
                <a:gd name="connsiteX37" fmla="*/ 228201 w 4920331"/>
                <a:gd name="connsiteY37" fmla="*/ 3296064 h 5493470"/>
                <a:gd name="connsiteX38" fmla="*/ 292893 w 4920331"/>
                <a:gd name="connsiteY38" fmla="*/ 3201933 h 5493470"/>
                <a:gd name="connsiteX39" fmla="*/ 364329 w 4920331"/>
                <a:gd name="connsiteY39" fmla="*/ 3118300 h 5493470"/>
                <a:gd name="connsiteX40" fmla="*/ 452435 w 4920331"/>
                <a:gd name="connsiteY40" fmla="*/ 3029888 h 5493470"/>
                <a:gd name="connsiteX41" fmla="*/ 511966 w 4920331"/>
                <a:gd name="connsiteY41" fmla="*/ 2986878 h 5493470"/>
                <a:gd name="connsiteX42" fmla="*/ 571497 w 4920331"/>
                <a:gd name="connsiteY42" fmla="*/ 2958204 h 5493470"/>
                <a:gd name="connsiteX43" fmla="*/ 611977 w 4920331"/>
                <a:gd name="connsiteY43" fmla="*/ 2929529 h 5493470"/>
                <a:gd name="connsiteX44" fmla="*/ 657221 w 4920331"/>
                <a:gd name="connsiteY44" fmla="*/ 2912803 h 5493470"/>
                <a:gd name="connsiteX45" fmla="*/ 709609 w 4920331"/>
                <a:gd name="connsiteY45" fmla="*/ 2891297 h 5493470"/>
                <a:gd name="connsiteX46" fmla="*/ 754851 w 4920331"/>
                <a:gd name="connsiteY46" fmla="*/ 2876959 h 5493470"/>
                <a:gd name="connsiteX47" fmla="*/ 812001 w 4920331"/>
                <a:gd name="connsiteY47" fmla="*/ 2855454 h 5493470"/>
                <a:gd name="connsiteX48" fmla="*/ 890583 w 4920331"/>
                <a:gd name="connsiteY48" fmla="*/ 2838727 h 5493470"/>
                <a:gd name="connsiteX49" fmla="*/ 964401 w 4920331"/>
                <a:gd name="connsiteY49" fmla="*/ 2831559 h 5493470"/>
                <a:gd name="connsiteX50" fmla="*/ 1040601 w 4920331"/>
                <a:gd name="connsiteY50" fmla="*/ 2822001 h 5493470"/>
                <a:gd name="connsiteX51" fmla="*/ 1100132 w 4920331"/>
                <a:gd name="connsiteY51" fmla="*/ 2822001 h 5493470"/>
                <a:gd name="connsiteX52" fmla="*/ 1254913 w 4920331"/>
                <a:gd name="connsiteY52" fmla="*/ 2831559 h 5493470"/>
                <a:gd name="connsiteX53" fmla="*/ 1478749 w 4920331"/>
                <a:gd name="connsiteY53" fmla="*/ 2833949 h 5493470"/>
                <a:gd name="connsiteX54" fmla="*/ 1706501 w 4920331"/>
                <a:gd name="connsiteY54" fmla="*/ 2806135 h 5493470"/>
                <a:gd name="connsiteX55" fmla="*/ 1909754 w 4920331"/>
                <a:gd name="connsiteY55" fmla="*/ 2706706 h 5493470"/>
                <a:gd name="connsiteX56" fmla="*/ 2034108 w 4920331"/>
                <a:gd name="connsiteY56" fmla="*/ 2632767 h 5493470"/>
                <a:gd name="connsiteX57" fmla="*/ 2096414 w 4920331"/>
                <a:gd name="connsiteY57" fmla="*/ 2561911 h 5493470"/>
                <a:gd name="connsiteX58" fmla="*/ 2206616 w 4920331"/>
                <a:gd name="connsiteY58" fmla="*/ 2472733 h 5493470"/>
                <a:gd name="connsiteX59" fmla="*/ 2320915 w 4920331"/>
                <a:gd name="connsiteY59" fmla="*/ 2399443 h 5493470"/>
                <a:gd name="connsiteX60" fmla="*/ 2549515 w 4920331"/>
                <a:gd name="connsiteY60" fmla="*/ 2185947 h 5493470"/>
                <a:gd name="connsiteX61" fmla="*/ 4209358 w 4920331"/>
                <a:gd name="connsiteY61" fmla="*/ 690563 h 5493470"/>
                <a:gd name="connsiteX62" fmla="*/ 4376045 w 4920331"/>
                <a:gd name="connsiteY62" fmla="*/ 530679 h 5493470"/>
                <a:gd name="connsiteX63" fmla="*/ 4519298 w 4920331"/>
                <a:gd name="connsiteY63" fmla="*/ 394607 h 5493470"/>
                <a:gd name="connsiteX64" fmla="*/ 4651968 w 4920331"/>
                <a:gd name="connsiteY64" fmla="*/ 254373 h 5493470"/>
                <a:gd name="connsiteX65" fmla="*/ 4719626 w 4920331"/>
                <a:gd name="connsiteY65" fmla="*/ 166688 h 5493470"/>
                <a:gd name="connsiteX66" fmla="*/ 4768568 w 4920331"/>
                <a:gd name="connsiteY66" fmla="*/ 81957 h 5493470"/>
                <a:gd name="connsiteX67" fmla="*/ 4811474 w 4920331"/>
                <a:gd name="connsiteY67"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69056 w 4920331"/>
                <a:gd name="connsiteY29" fmla="*/ 4313054 h 5493470"/>
                <a:gd name="connsiteX30" fmla="*/ 45245 w 4920331"/>
                <a:gd name="connsiteY30" fmla="*/ 3937900 h 5493470"/>
                <a:gd name="connsiteX31" fmla="*/ 42864 w 4920331"/>
                <a:gd name="connsiteY31" fmla="*/ 3741961 h 5493470"/>
                <a:gd name="connsiteX32" fmla="*/ 30957 w 4920331"/>
                <a:gd name="connsiteY32" fmla="*/ 3557968 h 5493470"/>
                <a:gd name="connsiteX33" fmla="*/ 0 w 4920331"/>
                <a:gd name="connsiteY33" fmla="*/ 3287954 h 5493470"/>
                <a:gd name="connsiteX34" fmla="*/ 78582 w 4920331"/>
                <a:gd name="connsiteY34" fmla="*/ 3280786 h 5493470"/>
                <a:gd name="connsiteX35" fmla="*/ 83345 w 4920331"/>
                <a:gd name="connsiteY35" fmla="*/ 3369198 h 5493470"/>
                <a:gd name="connsiteX36" fmla="*/ 178594 w 4920331"/>
                <a:gd name="connsiteY36" fmla="*/ 3369197 h 5493470"/>
                <a:gd name="connsiteX37" fmla="*/ 228201 w 4920331"/>
                <a:gd name="connsiteY37" fmla="*/ 3296064 h 5493470"/>
                <a:gd name="connsiteX38" fmla="*/ 292893 w 4920331"/>
                <a:gd name="connsiteY38" fmla="*/ 3201933 h 5493470"/>
                <a:gd name="connsiteX39" fmla="*/ 364329 w 4920331"/>
                <a:gd name="connsiteY39" fmla="*/ 3118300 h 5493470"/>
                <a:gd name="connsiteX40" fmla="*/ 452435 w 4920331"/>
                <a:gd name="connsiteY40" fmla="*/ 3029888 h 5493470"/>
                <a:gd name="connsiteX41" fmla="*/ 511966 w 4920331"/>
                <a:gd name="connsiteY41" fmla="*/ 2986878 h 5493470"/>
                <a:gd name="connsiteX42" fmla="*/ 571497 w 4920331"/>
                <a:gd name="connsiteY42" fmla="*/ 2958204 h 5493470"/>
                <a:gd name="connsiteX43" fmla="*/ 611977 w 4920331"/>
                <a:gd name="connsiteY43" fmla="*/ 2929529 h 5493470"/>
                <a:gd name="connsiteX44" fmla="*/ 657221 w 4920331"/>
                <a:gd name="connsiteY44" fmla="*/ 2912803 h 5493470"/>
                <a:gd name="connsiteX45" fmla="*/ 709609 w 4920331"/>
                <a:gd name="connsiteY45" fmla="*/ 2891297 h 5493470"/>
                <a:gd name="connsiteX46" fmla="*/ 754851 w 4920331"/>
                <a:gd name="connsiteY46" fmla="*/ 2876959 h 5493470"/>
                <a:gd name="connsiteX47" fmla="*/ 812001 w 4920331"/>
                <a:gd name="connsiteY47" fmla="*/ 2855454 h 5493470"/>
                <a:gd name="connsiteX48" fmla="*/ 890583 w 4920331"/>
                <a:gd name="connsiteY48" fmla="*/ 2838727 h 5493470"/>
                <a:gd name="connsiteX49" fmla="*/ 964401 w 4920331"/>
                <a:gd name="connsiteY49" fmla="*/ 2831559 h 5493470"/>
                <a:gd name="connsiteX50" fmla="*/ 1040601 w 4920331"/>
                <a:gd name="connsiteY50" fmla="*/ 2822001 h 5493470"/>
                <a:gd name="connsiteX51" fmla="*/ 1100132 w 4920331"/>
                <a:gd name="connsiteY51" fmla="*/ 2822001 h 5493470"/>
                <a:gd name="connsiteX52" fmla="*/ 1254913 w 4920331"/>
                <a:gd name="connsiteY52" fmla="*/ 2831559 h 5493470"/>
                <a:gd name="connsiteX53" fmla="*/ 1478749 w 4920331"/>
                <a:gd name="connsiteY53" fmla="*/ 2833949 h 5493470"/>
                <a:gd name="connsiteX54" fmla="*/ 1706501 w 4920331"/>
                <a:gd name="connsiteY54" fmla="*/ 2806135 h 5493470"/>
                <a:gd name="connsiteX55" fmla="*/ 1909754 w 4920331"/>
                <a:gd name="connsiteY55" fmla="*/ 2706706 h 5493470"/>
                <a:gd name="connsiteX56" fmla="*/ 2034108 w 4920331"/>
                <a:gd name="connsiteY56" fmla="*/ 2632767 h 5493470"/>
                <a:gd name="connsiteX57" fmla="*/ 2096414 w 4920331"/>
                <a:gd name="connsiteY57" fmla="*/ 2561911 h 5493470"/>
                <a:gd name="connsiteX58" fmla="*/ 2206616 w 4920331"/>
                <a:gd name="connsiteY58" fmla="*/ 2472733 h 5493470"/>
                <a:gd name="connsiteX59" fmla="*/ 2320915 w 4920331"/>
                <a:gd name="connsiteY59" fmla="*/ 2399443 h 5493470"/>
                <a:gd name="connsiteX60" fmla="*/ 2549515 w 4920331"/>
                <a:gd name="connsiteY60" fmla="*/ 2185947 h 5493470"/>
                <a:gd name="connsiteX61" fmla="*/ 4209358 w 4920331"/>
                <a:gd name="connsiteY61" fmla="*/ 690563 h 5493470"/>
                <a:gd name="connsiteX62" fmla="*/ 4376045 w 4920331"/>
                <a:gd name="connsiteY62" fmla="*/ 530679 h 5493470"/>
                <a:gd name="connsiteX63" fmla="*/ 4519298 w 4920331"/>
                <a:gd name="connsiteY63" fmla="*/ 394607 h 5493470"/>
                <a:gd name="connsiteX64" fmla="*/ 4651968 w 4920331"/>
                <a:gd name="connsiteY64" fmla="*/ 254373 h 5493470"/>
                <a:gd name="connsiteX65" fmla="*/ 4719626 w 4920331"/>
                <a:gd name="connsiteY65" fmla="*/ 166688 h 5493470"/>
                <a:gd name="connsiteX66" fmla="*/ 4768568 w 4920331"/>
                <a:gd name="connsiteY66" fmla="*/ 81957 h 5493470"/>
                <a:gd name="connsiteX67" fmla="*/ 4811474 w 4920331"/>
                <a:gd name="connsiteY67"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111919 w 4920331"/>
                <a:gd name="connsiteY29" fmla="*/ 4327391 h 5493470"/>
                <a:gd name="connsiteX30" fmla="*/ 45245 w 4920331"/>
                <a:gd name="connsiteY30" fmla="*/ 3937900 h 5493470"/>
                <a:gd name="connsiteX31" fmla="*/ 42864 w 4920331"/>
                <a:gd name="connsiteY31" fmla="*/ 3741961 h 5493470"/>
                <a:gd name="connsiteX32" fmla="*/ 30957 w 4920331"/>
                <a:gd name="connsiteY32" fmla="*/ 3557968 h 5493470"/>
                <a:gd name="connsiteX33" fmla="*/ 0 w 4920331"/>
                <a:gd name="connsiteY33" fmla="*/ 3287954 h 5493470"/>
                <a:gd name="connsiteX34" fmla="*/ 78582 w 4920331"/>
                <a:gd name="connsiteY34" fmla="*/ 3280786 h 5493470"/>
                <a:gd name="connsiteX35" fmla="*/ 83345 w 4920331"/>
                <a:gd name="connsiteY35" fmla="*/ 3369198 h 5493470"/>
                <a:gd name="connsiteX36" fmla="*/ 178594 w 4920331"/>
                <a:gd name="connsiteY36" fmla="*/ 3369197 h 5493470"/>
                <a:gd name="connsiteX37" fmla="*/ 228201 w 4920331"/>
                <a:gd name="connsiteY37" fmla="*/ 3296064 h 5493470"/>
                <a:gd name="connsiteX38" fmla="*/ 292893 w 4920331"/>
                <a:gd name="connsiteY38" fmla="*/ 3201933 h 5493470"/>
                <a:gd name="connsiteX39" fmla="*/ 364329 w 4920331"/>
                <a:gd name="connsiteY39" fmla="*/ 3118300 h 5493470"/>
                <a:gd name="connsiteX40" fmla="*/ 452435 w 4920331"/>
                <a:gd name="connsiteY40" fmla="*/ 3029888 h 5493470"/>
                <a:gd name="connsiteX41" fmla="*/ 511966 w 4920331"/>
                <a:gd name="connsiteY41" fmla="*/ 2986878 h 5493470"/>
                <a:gd name="connsiteX42" fmla="*/ 571497 w 4920331"/>
                <a:gd name="connsiteY42" fmla="*/ 2958204 h 5493470"/>
                <a:gd name="connsiteX43" fmla="*/ 611977 w 4920331"/>
                <a:gd name="connsiteY43" fmla="*/ 2929529 h 5493470"/>
                <a:gd name="connsiteX44" fmla="*/ 657221 w 4920331"/>
                <a:gd name="connsiteY44" fmla="*/ 2912803 h 5493470"/>
                <a:gd name="connsiteX45" fmla="*/ 709609 w 4920331"/>
                <a:gd name="connsiteY45" fmla="*/ 2891297 h 5493470"/>
                <a:gd name="connsiteX46" fmla="*/ 754851 w 4920331"/>
                <a:gd name="connsiteY46" fmla="*/ 2876959 h 5493470"/>
                <a:gd name="connsiteX47" fmla="*/ 812001 w 4920331"/>
                <a:gd name="connsiteY47" fmla="*/ 2855454 h 5493470"/>
                <a:gd name="connsiteX48" fmla="*/ 890583 w 4920331"/>
                <a:gd name="connsiteY48" fmla="*/ 2838727 h 5493470"/>
                <a:gd name="connsiteX49" fmla="*/ 964401 w 4920331"/>
                <a:gd name="connsiteY49" fmla="*/ 2831559 h 5493470"/>
                <a:gd name="connsiteX50" fmla="*/ 1040601 w 4920331"/>
                <a:gd name="connsiteY50" fmla="*/ 2822001 h 5493470"/>
                <a:gd name="connsiteX51" fmla="*/ 1100132 w 4920331"/>
                <a:gd name="connsiteY51" fmla="*/ 2822001 h 5493470"/>
                <a:gd name="connsiteX52" fmla="*/ 1254913 w 4920331"/>
                <a:gd name="connsiteY52" fmla="*/ 2831559 h 5493470"/>
                <a:gd name="connsiteX53" fmla="*/ 1478749 w 4920331"/>
                <a:gd name="connsiteY53" fmla="*/ 2833949 h 5493470"/>
                <a:gd name="connsiteX54" fmla="*/ 1706501 w 4920331"/>
                <a:gd name="connsiteY54" fmla="*/ 2806135 h 5493470"/>
                <a:gd name="connsiteX55" fmla="*/ 1909754 w 4920331"/>
                <a:gd name="connsiteY55" fmla="*/ 2706706 h 5493470"/>
                <a:gd name="connsiteX56" fmla="*/ 2034108 w 4920331"/>
                <a:gd name="connsiteY56" fmla="*/ 2632767 h 5493470"/>
                <a:gd name="connsiteX57" fmla="*/ 2096414 w 4920331"/>
                <a:gd name="connsiteY57" fmla="*/ 2561911 h 5493470"/>
                <a:gd name="connsiteX58" fmla="*/ 2206616 w 4920331"/>
                <a:gd name="connsiteY58" fmla="*/ 2472733 h 5493470"/>
                <a:gd name="connsiteX59" fmla="*/ 2320915 w 4920331"/>
                <a:gd name="connsiteY59" fmla="*/ 2399443 h 5493470"/>
                <a:gd name="connsiteX60" fmla="*/ 2549515 w 4920331"/>
                <a:gd name="connsiteY60" fmla="*/ 2185947 h 5493470"/>
                <a:gd name="connsiteX61" fmla="*/ 4209358 w 4920331"/>
                <a:gd name="connsiteY61" fmla="*/ 690563 h 5493470"/>
                <a:gd name="connsiteX62" fmla="*/ 4376045 w 4920331"/>
                <a:gd name="connsiteY62" fmla="*/ 530679 h 5493470"/>
                <a:gd name="connsiteX63" fmla="*/ 4519298 w 4920331"/>
                <a:gd name="connsiteY63" fmla="*/ 394607 h 5493470"/>
                <a:gd name="connsiteX64" fmla="*/ 4651968 w 4920331"/>
                <a:gd name="connsiteY64" fmla="*/ 254373 h 5493470"/>
                <a:gd name="connsiteX65" fmla="*/ 4719626 w 4920331"/>
                <a:gd name="connsiteY65" fmla="*/ 166688 h 5493470"/>
                <a:gd name="connsiteX66" fmla="*/ 4768568 w 4920331"/>
                <a:gd name="connsiteY66" fmla="*/ 81957 h 5493470"/>
                <a:gd name="connsiteX67" fmla="*/ 4811474 w 4920331"/>
                <a:gd name="connsiteY67"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69057 w 4920331"/>
                <a:gd name="connsiteY29" fmla="*/ 4346507 h 5493470"/>
                <a:gd name="connsiteX30" fmla="*/ 45245 w 4920331"/>
                <a:gd name="connsiteY30" fmla="*/ 3937900 h 5493470"/>
                <a:gd name="connsiteX31" fmla="*/ 42864 w 4920331"/>
                <a:gd name="connsiteY31" fmla="*/ 3741961 h 5493470"/>
                <a:gd name="connsiteX32" fmla="*/ 30957 w 4920331"/>
                <a:gd name="connsiteY32" fmla="*/ 3557968 h 5493470"/>
                <a:gd name="connsiteX33" fmla="*/ 0 w 4920331"/>
                <a:gd name="connsiteY33" fmla="*/ 3287954 h 5493470"/>
                <a:gd name="connsiteX34" fmla="*/ 78582 w 4920331"/>
                <a:gd name="connsiteY34" fmla="*/ 3280786 h 5493470"/>
                <a:gd name="connsiteX35" fmla="*/ 83345 w 4920331"/>
                <a:gd name="connsiteY35" fmla="*/ 3369198 h 5493470"/>
                <a:gd name="connsiteX36" fmla="*/ 178594 w 4920331"/>
                <a:gd name="connsiteY36" fmla="*/ 3369197 h 5493470"/>
                <a:gd name="connsiteX37" fmla="*/ 228201 w 4920331"/>
                <a:gd name="connsiteY37" fmla="*/ 3296064 h 5493470"/>
                <a:gd name="connsiteX38" fmla="*/ 292893 w 4920331"/>
                <a:gd name="connsiteY38" fmla="*/ 3201933 h 5493470"/>
                <a:gd name="connsiteX39" fmla="*/ 364329 w 4920331"/>
                <a:gd name="connsiteY39" fmla="*/ 3118300 h 5493470"/>
                <a:gd name="connsiteX40" fmla="*/ 452435 w 4920331"/>
                <a:gd name="connsiteY40" fmla="*/ 3029888 h 5493470"/>
                <a:gd name="connsiteX41" fmla="*/ 511966 w 4920331"/>
                <a:gd name="connsiteY41" fmla="*/ 2986878 h 5493470"/>
                <a:gd name="connsiteX42" fmla="*/ 571497 w 4920331"/>
                <a:gd name="connsiteY42" fmla="*/ 2958204 h 5493470"/>
                <a:gd name="connsiteX43" fmla="*/ 611977 w 4920331"/>
                <a:gd name="connsiteY43" fmla="*/ 2929529 h 5493470"/>
                <a:gd name="connsiteX44" fmla="*/ 657221 w 4920331"/>
                <a:gd name="connsiteY44" fmla="*/ 2912803 h 5493470"/>
                <a:gd name="connsiteX45" fmla="*/ 709609 w 4920331"/>
                <a:gd name="connsiteY45" fmla="*/ 2891297 h 5493470"/>
                <a:gd name="connsiteX46" fmla="*/ 754851 w 4920331"/>
                <a:gd name="connsiteY46" fmla="*/ 2876959 h 5493470"/>
                <a:gd name="connsiteX47" fmla="*/ 812001 w 4920331"/>
                <a:gd name="connsiteY47" fmla="*/ 2855454 h 5493470"/>
                <a:gd name="connsiteX48" fmla="*/ 890583 w 4920331"/>
                <a:gd name="connsiteY48" fmla="*/ 2838727 h 5493470"/>
                <a:gd name="connsiteX49" fmla="*/ 964401 w 4920331"/>
                <a:gd name="connsiteY49" fmla="*/ 2831559 h 5493470"/>
                <a:gd name="connsiteX50" fmla="*/ 1040601 w 4920331"/>
                <a:gd name="connsiteY50" fmla="*/ 2822001 h 5493470"/>
                <a:gd name="connsiteX51" fmla="*/ 1100132 w 4920331"/>
                <a:gd name="connsiteY51" fmla="*/ 2822001 h 5493470"/>
                <a:gd name="connsiteX52" fmla="*/ 1254913 w 4920331"/>
                <a:gd name="connsiteY52" fmla="*/ 2831559 h 5493470"/>
                <a:gd name="connsiteX53" fmla="*/ 1478749 w 4920331"/>
                <a:gd name="connsiteY53" fmla="*/ 2833949 h 5493470"/>
                <a:gd name="connsiteX54" fmla="*/ 1706501 w 4920331"/>
                <a:gd name="connsiteY54" fmla="*/ 2806135 h 5493470"/>
                <a:gd name="connsiteX55" fmla="*/ 1909754 w 4920331"/>
                <a:gd name="connsiteY55" fmla="*/ 2706706 h 5493470"/>
                <a:gd name="connsiteX56" fmla="*/ 2034108 w 4920331"/>
                <a:gd name="connsiteY56" fmla="*/ 2632767 h 5493470"/>
                <a:gd name="connsiteX57" fmla="*/ 2096414 w 4920331"/>
                <a:gd name="connsiteY57" fmla="*/ 2561911 h 5493470"/>
                <a:gd name="connsiteX58" fmla="*/ 2206616 w 4920331"/>
                <a:gd name="connsiteY58" fmla="*/ 2472733 h 5493470"/>
                <a:gd name="connsiteX59" fmla="*/ 2320915 w 4920331"/>
                <a:gd name="connsiteY59" fmla="*/ 2399443 h 5493470"/>
                <a:gd name="connsiteX60" fmla="*/ 2549515 w 4920331"/>
                <a:gd name="connsiteY60" fmla="*/ 2185947 h 5493470"/>
                <a:gd name="connsiteX61" fmla="*/ 4209358 w 4920331"/>
                <a:gd name="connsiteY61" fmla="*/ 690563 h 5493470"/>
                <a:gd name="connsiteX62" fmla="*/ 4376045 w 4920331"/>
                <a:gd name="connsiteY62" fmla="*/ 530679 h 5493470"/>
                <a:gd name="connsiteX63" fmla="*/ 4519298 w 4920331"/>
                <a:gd name="connsiteY63" fmla="*/ 394607 h 5493470"/>
                <a:gd name="connsiteX64" fmla="*/ 4651968 w 4920331"/>
                <a:gd name="connsiteY64" fmla="*/ 254373 h 5493470"/>
                <a:gd name="connsiteX65" fmla="*/ 4719626 w 4920331"/>
                <a:gd name="connsiteY65" fmla="*/ 166688 h 5493470"/>
                <a:gd name="connsiteX66" fmla="*/ 4768568 w 4920331"/>
                <a:gd name="connsiteY66" fmla="*/ 81957 h 5493470"/>
                <a:gd name="connsiteX67" fmla="*/ 4811474 w 4920331"/>
                <a:gd name="connsiteY67"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69057 w 4920331"/>
                <a:gd name="connsiteY29" fmla="*/ 4346507 h 5493470"/>
                <a:gd name="connsiteX30" fmla="*/ 64295 w 4920331"/>
                <a:gd name="connsiteY30" fmla="*/ 4301105 h 5493470"/>
                <a:gd name="connsiteX31" fmla="*/ 45245 w 4920331"/>
                <a:gd name="connsiteY31" fmla="*/ 3937900 h 5493470"/>
                <a:gd name="connsiteX32" fmla="*/ 42864 w 4920331"/>
                <a:gd name="connsiteY32" fmla="*/ 3741961 h 5493470"/>
                <a:gd name="connsiteX33" fmla="*/ 30957 w 4920331"/>
                <a:gd name="connsiteY33" fmla="*/ 3557968 h 5493470"/>
                <a:gd name="connsiteX34" fmla="*/ 0 w 4920331"/>
                <a:gd name="connsiteY34" fmla="*/ 3287954 h 5493470"/>
                <a:gd name="connsiteX35" fmla="*/ 78582 w 4920331"/>
                <a:gd name="connsiteY35" fmla="*/ 3280786 h 5493470"/>
                <a:gd name="connsiteX36" fmla="*/ 83345 w 4920331"/>
                <a:gd name="connsiteY36" fmla="*/ 3369198 h 5493470"/>
                <a:gd name="connsiteX37" fmla="*/ 178594 w 4920331"/>
                <a:gd name="connsiteY37" fmla="*/ 3369197 h 5493470"/>
                <a:gd name="connsiteX38" fmla="*/ 228201 w 4920331"/>
                <a:gd name="connsiteY38" fmla="*/ 3296064 h 5493470"/>
                <a:gd name="connsiteX39" fmla="*/ 292893 w 4920331"/>
                <a:gd name="connsiteY39" fmla="*/ 3201933 h 5493470"/>
                <a:gd name="connsiteX40" fmla="*/ 364329 w 4920331"/>
                <a:gd name="connsiteY40" fmla="*/ 3118300 h 5493470"/>
                <a:gd name="connsiteX41" fmla="*/ 452435 w 4920331"/>
                <a:gd name="connsiteY41" fmla="*/ 3029888 h 5493470"/>
                <a:gd name="connsiteX42" fmla="*/ 511966 w 4920331"/>
                <a:gd name="connsiteY42" fmla="*/ 2986878 h 5493470"/>
                <a:gd name="connsiteX43" fmla="*/ 571497 w 4920331"/>
                <a:gd name="connsiteY43" fmla="*/ 2958204 h 5493470"/>
                <a:gd name="connsiteX44" fmla="*/ 611977 w 4920331"/>
                <a:gd name="connsiteY44" fmla="*/ 2929529 h 5493470"/>
                <a:gd name="connsiteX45" fmla="*/ 657221 w 4920331"/>
                <a:gd name="connsiteY45" fmla="*/ 2912803 h 5493470"/>
                <a:gd name="connsiteX46" fmla="*/ 709609 w 4920331"/>
                <a:gd name="connsiteY46" fmla="*/ 2891297 h 5493470"/>
                <a:gd name="connsiteX47" fmla="*/ 754851 w 4920331"/>
                <a:gd name="connsiteY47" fmla="*/ 2876959 h 5493470"/>
                <a:gd name="connsiteX48" fmla="*/ 812001 w 4920331"/>
                <a:gd name="connsiteY48" fmla="*/ 2855454 h 5493470"/>
                <a:gd name="connsiteX49" fmla="*/ 890583 w 4920331"/>
                <a:gd name="connsiteY49" fmla="*/ 2838727 h 5493470"/>
                <a:gd name="connsiteX50" fmla="*/ 964401 w 4920331"/>
                <a:gd name="connsiteY50" fmla="*/ 2831559 h 5493470"/>
                <a:gd name="connsiteX51" fmla="*/ 1040601 w 4920331"/>
                <a:gd name="connsiteY51" fmla="*/ 2822001 h 5493470"/>
                <a:gd name="connsiteX52" fmla="*/ 1100132 w 4920331"/>
                <a:gd name="connsiteY52" fmla="*/ 2822001 h 5493470"/>
                <a:gd name="connsiteX53" fmla="*/ 1254913 w 4920331"/>
                <a:gd name="connsiteY53" fmla="*/ 2831559 h 5493470"/>
                <a:gd name="connsiteX54" fmla="*/ 1478749 w 4920331"/>
                <a:gd name="connsiteY54" fmla="*/ 2833949 h 5493470"/>
                <a:gd name="connsiteX55" fmla="*/ 1706501 w 4920331"/>
                <a:gd name="connsiteY55" fmla="*/ 2806135 h 5493470"/>
                <a:gd name="connsiteX56" fmla="*/ 1909754 w 4920331"/>
                <a:gd name="connsiteY56" fmla="*/ 2706706 h 5493470"/>
                <a:gd name="connsiteX57" fmla="*/ 2034108 w 4920331"/>
                <a:gd name="connsiteY57" fmla="*/ 2632767 h 5493470"/>
                <a:gd name="connsiteX58" fmla="*/ 2096414 w 4920331"/>
                <a:gd name="connsiteY58" fmla="*/ 2561911 h 5493470"/>
                <a:gd name="connsiteX59" fmla="*/ 2206616 w 4920331"/>
                <a:gd name="connsiteY59" fmla="*/ 2472733 h 5493470"/>
                <a:gd name="connsiteX60" fmla="*/ 2320915 w 4920331"/>
                <a:gd name="connsiteY60" fmla="*/ 2399443 h 5493470"/>
                <a:gd name="connsiteX61" fmla="*/ 2549515 w 4920331"/>
                <a:gd name="connsiteY61" fmla="*/ 2185947 h 5493470"/>
                <a:gd name="connsiteX62" fmla="*/ 4209358 w 4920331"/>
                <a:gd name="connsiteY62" fmla="*/ 690563 h 5493470"/>
                <a:gd name="connsiteX63" fmla="*/ 4376045 w 4920331"/>
                <a:gd name="connsiteY63" fmla="*/ 530679 h 5493470"/>
                <a:gd name="connsiteX64" fmla="*/ 4519298 w 4920331"/>
                <a:gd name="connsiteY64" fmla="*/ 394607 h 5493470"/>
                <a:gd name="connsiteX65" fmla="*/ 4651968 w 4920331"/>
                <a:gd name="connsiteY65" fmla="*/ 254373 h 5493470"/>
                <a:gd name="connsiteX66" fmla="*/ 4719626 w 4920331"/>
                <a:gd name="connsiteY66" fmla="*/ 166688 h 5493470"/>
                <a:gd name="connsiteX67" fmla="*/ 4768568 w 4920331"/>
                <a:gd name="connsiteY67" fmla="*/ 81957 h 5493470"/>
                <a:gd name="connsiteX68" fmla="*/ 4811474 w 4920331"/>
                <a:gd name="connsiteY68"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92870 w 4920331"/>
                <a:gd name="connsiteY29" fmla="*/ 4786176 h 5493470"/>
                <a:gd name="connsiteX30" fmla="*/ 64295 w 4920331"/>
                <a:gd name="connsiteY30" fmla="*/ 4301105 h 5493470"/>
                <a:gd name="connsiteX31" fmla="*/ 45245 w 4920331"/>
                <a:gd name="connsiteY31" fmla="*/ 3937900 h 5493470"/>
                <a:gd name="connsiteX32" fmla="*/ 42864 w 4920331"/>
                <a:gd name="connsiteY32" fmla="*/ 3741961 h 5493470"/>
                <a:gd name="connsiteX33" fmla="*/ 30957 w 4920331"/>
                <a:gd name="connsiteY33" fmla="*/ 3557968 h 5493470"/>
                <a:gd name="connsiteX34" fmla="*/ 0 w 4920331"/>
                <a:gd name="connsiteY34" fmla="*/ 3287954 h 5493470"/>
                <a:gd name="connsiteX35" fmla="*/ 78582 w 4920331"/>
                <a:gd name="connsiteY35" fmla="*/ 3280786 h 5493470"/>
                <a:gd name="connsiteX36" fmla="*/ 83345 w 4920331"/>
                <a:gd name="connsiteY36" fmla="*/ 3369198 h 5493470"/>
                <a:gd name="connsiteX37" fmla="*/ 178594 w 4920331"/>
                <a:gd name="connsiteY37" fmla="*/ 3369197 h 5493470"/>
                <a:gd name="connsiteX38" fmla="*/ 228201 w 4920331"/>
                <a:gd name="connsiteY38" fmla="*/ 3296064 h 5493470"/>
                <a:gd name="connsiteX39" fmla="*/ 292893 w 4920331"/>
                <a:gd name="connsiteY39" fmla="*/ 3201933 h 5493470"/>
                <a:gd name="connsiteX40" fmla="*/ 364329 w 4920331"/>
                <a:gd name="connsiteY40" fmla="*/ 3118300 h 5493470"/>
                <a:gd name="connsiteX41" fmla="*/ 452435 w 4920331"/>
                <a:gd name="connsiteY41" fmla="*/ 3029888 h 5493470"/>
                <a:gd name="connsiteX42" fmla="*/ 511966 w 4920331"/>
                <a:gd name="connsiteY42" fmla="*/ 2986878 h 5493470"/>
                <a:gd name="connsiteX43" fmla="*/ 571497 w 4920331"/>
                <a:gd name="connsiteY43" fmla="*/ 2958204 h 5493470"/>
                <a:gd name="connsiteX44" fmla="*/ 611977 w 4920331"/>
                <a:gd name="connsiteY44" fmla="*/ 2929529 h 5493470"/>
                <a:gd name="connsiteX45" fmla="*/ 657221 w 4920331"/>
                <a:gd name="connsiteY45" fmla="*/ 2912803 h 5493470"/>
                <a:gd name="connsiteX46" fmla="*/ 709609 w 4920331"/>
                <a:gd name="connsiteY46" fmla="*/ 2891297 h 5493470"/>
                <a:gd name="connsiteX47" fmla="*/ 754851 w 4920331"/>
                <a:gd name="connsiteY47" fmla="*/ 2876959 h 5493470"/>
                <a:gd name="connsiteX48" fmla="*/ 812001 w 4920331"/>
                <a:gd name="connsiteY48" fmla="*/ 2855454 h 5493470"/>
                <a:gd name="connsiteX49" fmla="*/ 890583 w 4920331"/>
                <a:gd name="connsiteY49" fmla="*/ 2838727 h 5493470"/>
                <a:gd name="connsiteX50" fmla="*/ 964401 w 4920331"/>
                <a:gd name="connsiteY50" fmla="*/ 2831559 h 5493470"/>
                <a:gd name="connsiteX51" fmla="*/ 1040601 w 4920331"/>
                <a:gd name="connsiteY51" fmla="*/ 2822001 h 5493470"/>
                <a:gd name="connsiteX52" fmla="*/ 1100132 w 4920331"/>
                <a:gd name="connsiteY52" fmla="*/ 2822001 h 5493470"/>
                <a:gd name="connsiteX53" fmla="*/ 1254913 w 4920331"/>
                <a:gd name="connsiteY53" fmla="*/ 2831559 h 5493470"/>
                <a:gd name="connsiteX54" fmla="*/ 1478749 w 4920331"/>
                <a:gd name="connsiteY54" fmla="*/ 2833949 h 5493470"/>
                <a:gd name="connsiteX55" fmla="*/ 1706501 w 4920331"/>
                <a:gd name="connsiteY55" fmla="*/ 2806135 h 5493470"/>
                <a:gd name="connsiteX56" fmla="*/ 1909754 w 4920331"/>
                <a:gd name="connsiteY56" fmla="*/ 2706706 h 5493470"/>
                <a:gd name="connsiteX57" fmla="*/ 2034108 w 4920331"/>
                <a:gd name="connsiteY57" fmla="*/ 2632767 h 5493470"/>
                <a:gd name="connsiteX58" fmla="*/ 2096414 w 4920331"/>
                <a:gd name="connsiteY58" fmla="*/ 2561911 h 5493470"/>
                <a:gd name="connsiteX59" fmla="*/ 2206616 w 4920331"/>
                <a:gd name="connsiteY59" fmla="*/ 2472733 h 5493470"/>
                <a:gd name="connsiteX60" fmla="*/ 2320915 w 4920331"/>
                <a:gd name="connsiteY60" fmla="*/ 2399443 h 5493470"/>
                <a:gd name="connsiteX61" fmla="*/ 2549515 w 4920331"/>
                <a:gd name="connsiteY61" fmla="*/ 2185947 h 5493470"/>
                <a:gd name="connsiteX62" fmla="*/ 4209358 w 4920331"/>
                <a:gd name="connsiteY62" fmla="*/ 690563 h 5493470"/>
                <a:gd name="connsiteX63" fmla="*/ 4376045 w 4920331"/>
                <a:gd name="connsiteY63" fmla="*/ 530679 h 5493470"/>
                <a:gd name="connsiteX64" fmla="*/ 4519298 w 4920331"/>
                <a:gd name="connsiteY64" fmla="*/ 394607 h 5493470"/>
                <a:gd name="connsiteX65" fmla="*/ 4651968 w 4920331"/>
                <a:gd name="connsiteY65" fmla="*/ 254373 h 5493470"/>
                <a:gd name="connsiteX66" fmla="*/ 4719626 w 4920331"/>
                <a:gd name="connsiteY66" fmla="*/ 166688 h 5493470"/>
                <a:gd name="connsiteX67" fmla="*/ 4768568 w 4920331"/>
                <a:gd name="connsiteY67" fmla="*/ 81957 h 5493470"/>
                <a:gd name="connsiteX68" fmla="*/ 4811474 w 4920331"/>
                <a:gd name="connsiteY68"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92870 w 4920331"/>
                <a:gd name="connsiteY29" fmla="*/ 4786176 h 5493470"/>
                <a:gd name="connsiteX30" fmla="*/ 90489 w 4920331"/>
                <a:gd name="connsiteY30" fmla="*/ 4767059 h 5493470"/>
                <a:gd name="connsiteX31" fmla="*/ 64295 w 4920331"/>
                <a:gd name="connsiteY31" fmla="*/ 4301105 h 5493470"/>
                <a:gd name="connsiteX32" fmla="*/ 45245 w 4920331"/>
                <a:gd name="connsiteY32" fmla="*/ 3937900 h 5493470"/>
                <a:gd name="connsiteX33" fmla="*/ 42864 w 4920331"/>
                <a:gd name="connsiteY33" fmla="*/ 3741961 h 5493470"/>
                <a:gd name="connsiteX34" fmla="*/ 30957 w 4920331"/>
                <a:gd name="connsiteY34" fmla="*/ 3557968 h 5493470"/>
                <a:gd name="connsiteX35" fmla="*/ 0 w 4920331"/>
                <a:gd name="connsiteY35" fmla="*/ 3287954 h 5493470"/>
                <a:gd name="connsiteX36" fmla="*/ 78582 w 4920331"/>
                <a:gd name="connsiteY36" fmla="*/ 3280786 h 5493470"/>
                <a:gd name="connsiteX37" fmla="*/ 83345 w 4920331"/>
                <a:gd name="connsiteY37" fmla="*/ 3369198 h 5493470"/>
                <a:gd name="connsiteX38" fmla="*/ 178594 w 4920331"/>
                <a:gd name="connsiteY38" fmla="*/ 3369197 h 5493470"/>
                <a:gd name="connsiteX39" fmla="*/ 228201 w 4920331"/>
                <a:gd name="connsiteY39" fmla="*/ 3296064 h 5493470"/>
                <a:gd name="connsiteX40" fmla="*/ 292893 w 4920331"/>
                <a:gd name="connsiteY40" fmla="*/ 3201933 h 5493470"/>
                <a:gd name="connsiteX41" fmla="*/ 364329 w 4920331"/>
                <a:gd name="connsiteY41" fmla="*/ 3118300 h 5493470"/>
                <a:gd name="connsiteX42" fmla="*/ 452435 w 4920331"/>
                <a:gd name="connsiteY42" fmla="*/ 3029888 h 5493470"/>
                <a:gd name="connsiteX43" fmla="*/ 511966 w 4920331"/>
                <a:gd name="connsiteY43" fmla="*/ 2986878 h 5493470"/>
                <a:gd name="connsiteX44" fmla="*/ 571497 w 4920331"/>
                <a:gd name="connsiteY44" fmla="*/ 2958204 h 5493470"/>
                <a:gd name="connsiteX45" fmla="*/ 611977 w 4920331"/>
                <a:gd name="connsiteY45" fmla="*/ 2929529 h 5493470"/>
                <a:gd name="connsiteX46" fmla="*/ 657221 w 4920331"/>
                <a:gd name="connsiteY46" fmla="*/ 2912803 h 5493470"/>
                <a:gd name="connsiteX47" fmla="*/ 709609 w 4920331"/>
                <a:gd name="connsiteY47" fmla="*/ 2891297 h 5493470"/>
                <a:gd name="connsiteX48" fmla="*/ 754851 w 4920331"/>
                <a:gd name="connsiteY48" fmla="*/ 2876959 h 5493470"/>
                <a:gd name="connsiteX49" fmla="*/ 812001 w 4920331"/>
                <a:gd name="connsiteY49" fmla="*/ 2855454 h 5493470"/>
                <a:gd name="connsiteX50" fmla="*/ 890583 w 4920331"/>
                <a:gd name="connsiteY50" fmla="*/ 2838727 h 5493470"/>
                <a:gd name="connsiteX51" fmla="*/ 964401 w 4920331"/>
                <a:gd name="connsiteY51" fmla="*/ 2831559 h 5493470"/>
                <a:gd name="connsiteX52" fmla="*/ 1040601 w 4920331"/>
                <a:gd name="connsiteY52" fmla="*/ 2822001 h 5493470"/>
                <a:gd name="connsiteX53" fmla="*/ 1100132 w 4920331"/>
                <a:gd name="connsiteY53" fmla="*/ 2822001 h 5493470"/>
                <a:gd name="connsiteX54" fmla="*/ 1254913 w 4920331"/>
                <a:gd name="connsiteY54" fmla="*/ 2831559 h 5493470"/>
                <a:gd name="connsiteX55" fmla="*/ 1478749 w 4920331"/>
                <a:gd name="connsiteY55" fmla="*/ 2833949 h 5493470"/>
                <a:gd name="connsiteX56" fmla="*/ 1706501 w 4920331"/>
                <a:gd name="connsiteY56" fmla="*/ 2806135 h 5493470"/>
                <a:gd name="connsiteX57" fmla="*/ 1909754 w 4920331"/>
                <a:gd name="connsiteY57" fmla="*/ 2706706 h 5493470"/>
                <a:gd name="connsiteX58" fmla="*/ 2034108 w 4920331"/>
                <a:gd name="connsiteY58" fmla="*/ 2632767 h 5493470"/>
                <a:gd name="connsiteX59" fmla="*/ 2096414 w 4920331"/>
                <a:gd name="connsiteY59" fmla="*/ 2561911 h 5493470"/>
                <a:gd name="connsiteX60" fmla="*/ 2206616 w 4920331"/>
                <a:gd name="connsiteY60" fmla="*/ 2472733 h 5493470"/>
                <a:gd name="connsiteX61" fmla="*/ 2320915 w 4920331"/>
                <a:gd name="connsiteY61" fmla="*/ 2399443 h 5493470"/>
                <a:gd name="connsiteX62" fmla="*/ 2549515 w 4920331"/>
                <a:gd name="connsiteY62" fmla="*/ 2185947 h 5493470"/>
                <a:gd name="connsiteX63" fmla="*/ 4209358 w 4920331"/>
                <a:gd name="connsiteY63" fmla="*/ 690563 h 5493470"/>
                <a:gd name="connsiteX64" fmla="*/ 4376045 w 4920331"/>
                <a:gd name="connsiteY64" fmla="*/ 530679 h 5493470"/>
                <a:gd name="connsiteX65" fmla="*/ 4519298 w 4920331"/>
                <a:gd name="connsiteY65" fmla="*/ 394607 h 5493470"/>
                <a:gd name="connsiteX66" fmla="*/ 4651968 w 4920331"/>
                <a:gd name="connsiteY66" fmla="*/ 254373 h 5493470"/>
                <a:gd name="connsiteX67" fmla="*/ 4719626 w 4920331"/>
                <a:gd name="connsiteY67" fmla="*/ 166688 h 5493470"/>
                <a:gd name="connsiteX68" fmla="*/ 4768568 w 4920331"/>
                <a:gd name="connsiteY68" fmla="*/ 81957 h 5493470"/>
                <a:gd name="connsiteX69" fmla="*/ 4811474 w 4920331"/>
                <a:gd name="connsiteY69"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42864 w 4920331"/>
                <a:gd name="connsiteY29" fmla="*/ 4833966 h 5493470"/>
                <a:gd name="connsiteX30" fmla="*/ 90489 w 4920331"/>
                <a:gd name="connsiteY30" fmla="*/ 4767059 h 5493470"/>
                <a:gd name="connsiteX31" fmla="*/ 64295 w 4920331"/>
                <a:gd name="connsiteY31" fmla="*/ 4301105 h 5493470"/>
                <a:gd name="connsiteX32" fmla="*/ 45245 w 4920331"/>
                <a:gd name="connsiteY32" fmla="*/ 3937900 h 5493470"/>
                <a:gd name="connsiteX33" fmla="*/ 42864 w 4920331"/>
                <a:gd name="connsiteY33" fmla="*/ 3741961 h 5493470"/>
                <a:gd name="connsiteX34" fmla="*/ 30957 w 4920331"/>
                <a:gd name="connsiteY34" fmla="*/ 3557968 h 5493470"/>
                <a:gd name="connsiteX35" fmla="*/ 0 w 4920331"/>
                <a:gd name="connsiteY35" fmla="*/ 3287954 h 5493470"/>
                <a:gd name="connsiteX36" fmla="*/ 78582 w 4920331"/>
                <a:gd name="connsiteY36" fmla="*/ 3280786 h 5493470"/>
                <a:gd name="connsiteX37" fmla="*/ 83345 w 4920331"/>
                <a:gd name="connsiteY37" fmla="*/ 3369198 h 5493470"/>
                <a:gd name="connsiteX38" fmla="*/ 178594 w 4920331"/>
                <a:gd name="connsiteY38" fmla="*/ 3369197 h 5493470"/>
                <a:gd name="connsiteX39" fmla="*/ 228201 w 4920331"/>
                <a:gd name="connsiteY39" fmla="*/ 3296064 h 5493470"/>
                <a:gd name="connsiteX40" fmla="*/ 292893 w 4920331"/>
                <a:gd name="connsiteY40" fmla="*/ 3201933 h 5493470"/>
                <a:gd name="connsiteX41" fmla="*/ 364329 w 4920331"/>
                <a:gd name="connsiteY41" fmla="*/ 3118300 h 5493470"/>
                <a:gd name="connsiteX42" fmla="*/ 452435 w 4920331"/>
                <a:gd name="connsiteY42" fmla="*/ 3029888 h 5493470"/>
                <a:gd name="connsiteX43" fmla="*/ 511966 w 4920331"/>
                <a:gd name="connsiteY43" fmla="*/ 2986878 h 5493470"/>
                <a:gd name="connsiteX44" fmla="*/ 571497 w 4920331"/>
                <a:gd name="connsiteY44" fmla="*/ 2958204 h 5493470"/>
                <a:gd name="connsiteX45" fmla="*/ 611977 w 4920331"/>
                <a:gd name="connsiteY45" fmla="*/ 2929529 h 5493470"/>
                <a:gd name="connsiteX46" fmla="*/ 657221 w 4920331"/>
                <a:gd name="connsiteY46" fmla="*/ 2912803 h 5493470"/>
                <a:gd name="connsiteX47" fmla="*/ 709609 w 4920331"/>
                <a:gd name="connsiteY47" fmla="*/ 2891297 h 5493470"/>
                <a:gd name="connsiteX48" fmla="*/ 754851 w 4920331"/>
                <a:gd name="connsiteY48" fmla="*/ 2876959 h 5493470"/>
                <a:gd name="connsiteX49" fmla="*/ 812001 w 4920331"/>
                <a:gd name="connsiteY49" fmla="*/ 2855454 h 5493470"/>
                <a:gd name="connsiteX50" fmla="*/ 890583 w 4920331"/>
                <a:gd name="connsiteY50" fmla="*/ 2838727 h 5493470"/>
                <a:gd name="connsiteX51" fmla="*/ 964401 w 4920331"/>
                <a:gd name="connsiteY51" fmla="*/ 2831559 h 5493470"/>
                <a:gd name="connsiteX52" fmla="*/ 1040601 w 4920331"/>
                <a:gd name="connsiteY52" fmla="*/ 2822001 h 5493470"/>
                <a:gd name="connsiteX53" fmla="*/ 1100132 w 4920331"/>
                <a:gd name="connsiteY53" fmla="*/ 2822001 h 5493470"/>
                <a:gd name="connsiteX54" fmla="*/ 1254913 w 4920331"/>
                <a:gd name="connsiteY54" fmla="*/ 2831559 h 5493470"/>
                <a:gd name="connsiteX55" fmla="*/ 1478749 w 4920331"/>
                <a:gd name="connsiteY55" fmla="*/ 2833949 h 5493470"/>
                <a:gd name="connsiteX56" fmla="*/ 1706501 w 4920331"/>
                <a:gd name="connsiteY56" fmla="*/ 2806135 h 5493470"/>
                <a:gd name="connsiteX57" fmla="*/ 1909754 w 4920331"/>
                <a:gd name="connsiteY57" fmla="*/ 2706706 h 5493470"/>
                <a:gd name="connsiteX58" fmla="*/ 2034108 w 4920331"/>
                <a:gd name="connsiteY58" fmla="*/ 2632767 h 5493470"/>
                <a:gd name="connsiteX59" fmla="*/ 2096414 w 4920331"/>
                <a:gd name="connsiteY59" fmla="*/ 2561911 h 5493470"/>
                <a:gd name="connsiteX60" fmla="*/ 2206616 w 4920331"/>
                <a:gd name="connsiteY60" fmla="*/ 2472733 h 5493470"/>
                <a:gd name="connsiteX61" fmla="*/ 2320915 w 4920331"/>
                <a:gd name="connsiteY61" fmla="*/ 2399443 h 5493470"/>
                <a:gd name="connsiteX62" fmla="*/ 2549515 w 4920331"/>
                <a:gd name="connsiteY62" fmla="*/ 2185947 h 5493470"/>
                <a:gd name="connsiteX63" fmla="*/ 4209358 w 4920331"/>
                <a:gd name="connsiteY63" fmla="*/ 690563 h 5493470"/>
                <a:gd name="connsiteX64" fmla="*/ 4376045 w 4920331"/>
                <a:gd name="connsiteY64" fmla="*/ 530679 h 5493470"/>
                <a:gd name="connsiteX65" fmla="*/ 4519298 w 4920331"/>
                <a:gd name="connsiteY65" fmla="*/ 394607 h 5493470"/>
                <a:gd name="connsiteX66" fmla="*/ 4651968 w 4920331"/>
                <a:gd name="connsiteY66" fmla="*/ 254373 h 5493470"/>
                <a:gd name="connsiteX67" fmla="*/ 4719626 w 4920331"/>
                <a:gd name="connsiteY67" fmla="*/ 166688 h 5493470"/>
                <a:gd name="connsiteX68" fmla="*/ 4768568 w 4920331"/>
                <a:gd name="connsiteY68" fmla="*/ 81957 h 5493470"/>
                <a:gd name="connsiteX69" fmla="*/ 4811474 w 4920331"/>
                <a:gd name="connsiteY69"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42864 w 4920331"/>
                <a:gd name="connsiteY29" fmla="*/ 4833966 h 5493470"/>
                <a:gd name="connsiteX30" fmla="*/ 38101 w 4920331"/>
                <a:gd name="connsiteY30" fmla="*/ 4838744 h 5493470"/>
                <a:gd name="connsiteX31" fmla="*/ 90489 w 4920331"/>
                <a:gd name="connsiteY31" fmla="*/ 4767059 h 5493470"/>
                <a:gd name="connsiteX32" fmla="*/ 64295 w 4920331"/>
                <a:gd name="connsiteY32" fmla="*/ 4301105 h 5493470"/>
                <a:gd name="connsiteX33" fmla="*/ 45245 w 4920331"/>
                <a:gd name="connsiteY33" fmla="*/ 3937900 h 5493470"/>
                <a:gd name="connsiteX34" fmla="*/ 42864 w 4920331"/>
                <a:gd name="connsiteY34" fmla="*/ 3741961 h 5493470"/>
                <a:gd name="connsiteX35" fmla="*/ 30957 w 4920331"/>
                <a:gd name="connsiteY35" fmla="*/ 3557968 h 5493470"/>
                <a:gd name="connsiteX36" fmla="*/ 0 w 4920331"/>
                <a:gd name="connsiteY36" fmla="*/ 3287954 h 5493470"/>
                <a:gd name="connsiteX37" fmla="*/ 78582 w 4920331"/>
                <a:gd name="connsiteY37" fmla="*/ 3280786 h 5493470"/>
                <a:gd name="connsiteX38" fmla="*/ 83345 w 4920331"/>
                <a:gd name="connsiteY38" fmla="*/ 3369198 h 5493470"/>
                <a:gd name="connsiteX39" fmla="*/ 178594 w 4920331"/>
                <a:gd name="connsiteY39" fmla="*/ 3369197 h 5493470"/>
                <a:gd name="connsiteX40" fmla="*/ 228201 w 4920331"/>
                <a:gd name="connsiteY40" fmla="*/ 3296064 h 5493470"/>
                <a:gd name="connsiteX41" fmla="*/ 292893 w 4920331"/>
                <a:gd name="connsiteY41" fmla="*/ 3201933 h 5493470"/>
                <a:gd name="connsiteX42" fmla="*/ 364329 w 4920331"/>
                <a:gd name="connsiteY42" fmla="*/ 3118300 h 5493470"/>
                <a:gd name="connsiteX43" fmla="*/ 452435 w 4920331"/>
                <a:gd name="connsiteY43" fmla="*/ 3029888 h 5493470"/>
                <a:gd name="connsiteX44" fmla="*/ 511966 w 4920331"/>
                <a:gd name="connsiteY44" fmla="*/ 2986878 h 5493470"/>
                <a:gd name="connsiteX45" fmla="*/ 571497 w 4920331"/>
                <a:gd name="connsiteY45" fmla="*/ 2958204 h 5493470"/>
                <a:gd name="connsiteX46" fmla="*/ 611977 w 4920331"/>
                <a:gd name="connsiteY46" fmla="*/ 2929529 h 5493470"/>
                <a:gd name="connsiteX47" fmla="*/ 657221 w 4920331"/>
                <a:gd name="connsiteY47" fmla="*/ 2912803 h 5493470"/>
                <a:gd name="connsiteX48" fmla="*/ 709609 w 4920331"/>
                <a:gd name="connsiteY48" fmla="*/ 2891297 h 5493470"/>
                <a:gd name="connsiteX49" fmla="*/ 754851 w 4920331"/>
                <a:gd name="connsiteY49" fmla="*/ 2876959 h 5493470"/>
                <a:gd name="connsiteX50" fmla="*/ 812001 w 4920331"/>
                <a:gd name="connsiteY50" fmla="*/ 2855454 h 5493470"/>
                <a:gd name="connsiteX51" fmla="*/ 890583 w 4920331"/>
                <a:gd name="connsiteY51" fmla="*/ 2838727 h 5493470"/>
                <a:gd name="connsiteX52" fmla="*/ 964401 w 4920331"/>
                <a:gd name="connsiteY52" fmla="*/ 2831559 h 5493470"/>
                <a:gd name="connsiteX53" fmla="*/ 1040601 w 4920331"/>
                <a:gd name="connsiteY53" fmla="*/ 2822001 h 5493470"/>
                <a:gd name="connsiteX54" fmla="*/ 1100132 w 4920331"/>
                <a:gd name="connsiteY54" fmla="*/ 2822001 h 5493470"/>
                <a:gd name="connsiteX55" fmla="*/ 1254913 w 4920331"/>
                <a:gd name="connsiteY55" fmla="*/ 2831559 h 5493470"/>
                <a:gd name="connsiteX56" fmla="*/ 1478749 w 4920331"/>
                <a:gd name="connsiteY56" fmla="*/ 2833949 h 5493470"/>
                <a:gd name="connsiteX57" fmla="*/ 1706501 w 4920331"/>
                <a:gd name="connsiteY57" fmla="*/ 2806135 h 5493470"/>
                <a:gd name="connsiteX58" fmla="*/ 1909754 w 4920331"/>
                <a:gd name="connsiteY58" fmla="*/ 2706706 h 5493470"/>
                <a:gd name="connsiteX59" fmla="*/ 2034108 w 4920331"/>
                <a:gd name="connsiteY59" fmla="*/ 2632767 h 5493470"/>
                <a:gd name="connsiteX60" fmla="*/ 2096414 w 4920331"/>
                <a:gd name="connsiteY60" fmla="*/ 2561911 h 5493470"/>
                <a:gd name="connsiteX61" fmla="*/ 2206616 w 4920331"/>
                <a:gd name="connsiteY61" fmla="*/ 2472733 h 5493470"/>
                <a:gd name="connsiteX62" fmla="*/ 2320915 w 4920331"/>
                <a:gd name="connsiteY62" fmla="*/ 2399443 h 5493470"/>
                <a:gd name="connsiteX63" fmla="*/ 2549515 w 4920331"/>
                <a:gd name="connsiteY63" fmla="*/ 2185947 h 5493470"/>
                <a:gd name="connsiteX64" fmla="*/ 4209358 w 4920331"/>
                <a:gd name="connsiteY64" fmla="*/ 690563 h 5493470"/>
                <a:gd name="connsiteX65" fmla="*/ 4376045 w 4920331"/>
                <a:gd name="connsiteY65" fmla="*/ 530679 h 5493470"/>
                <a:gd name="connsiteX66" fmla="*/ 4519298 w 4920331"/>
                <a:gd name="connsiteY66" fmla="*/ 394607 h 5493470"/>
                <a:gd name="connsiteX67" fmla="*/ 4651968 w 4920331"/>
                <a:gd name="connsiteY67" fmla="*/ 254373 h 5493470"/>
                <a:gd name="connsiteX68" fmla="*/ 4719626 w 4920331"/>
                <a:gd name="connsiteY68" fmla="*/ 166688 h 5493470"/>
                <a:gd name="connsiteX69" fmla="*/ 4768568 w 4920331"/>
                <a:gd name="connsiteY69" fmla="*/ 81957 h 5493470"/>
                <a:gd name="connsiteX70" fmla="*/ 4811474 w 4920331"/>
                <a:gd name="connsiteY70"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42864 w 4920331"/>
                <a:gd name="connsiteY29" fmla="*/ 4833966 h 5493470"/>
                <a:gd name="connsiteX30" fmla="*/ 59532 w 4920331"/>
                <a:gd name="connsiteY30" fmla="*/ 4934324 h 5493470"/>
                <a:gd name="connsiteX31" fmla="*/ 90489 w 4920331"/>
                <a:gd name="connsiteY31" fmla="*/ 4767059 h 5493470"/>
                <a:gd name="connsiteX32" fmla="*/ 64295 w 4920331"/>
                <a:gd name="connsiteY32" fmla="*/ 4301105 h 5493470"/>
                <a:gd name="connsiteX33" fmla="*/ 45245 w 4920331"/>
                <a:gd name="connsiteY33" fmla="*/ 3937900 h 5493470"/>
                <a:gd name="connsiteX34" fmla="*/ 42864 w 4920331"/>
                <a:gd name="connsiteY34" fmla="*/ 3741961 h 5493470"/>
                <a:gd name="connsiteX35" fmla="*/ 30957 w 4920331"/>
                <a:gd name="connsiteY35" fmla="*/ 3557968 h 5493470"/>
                <a:gd name="connsiteX36" fmla="*/ 0 w 4920331"/>
                <a:gd name="connsiteY36" fmla="*/ 3287954 h 5493470"/>
                <a:gd name="connsiteX37" fmla="*/ 78582 w 4920331"/>
                <a:gd name="connsiteY37" fmla="*/ 3280786 h 5493470"/>
                <a:gd name="connsiteX38" fmla="*/ 83345 w 4920331"/>
                <a:gd name="connsiteY38" fmla="*/ 3369198 h 5493470"/>
                <a:gd name="connsiteX39" fmla="*/ 178594 w 4920331"/>
                <a:gd name="connsiteY39" fmla="*/ 3369197 h 5493470"/>
                <a:gd name="connsiteX40" fmla="*/ 228201 w 4920331"/>
                <a:gd name="connsiteY40" fmla="*/ 3296064 h 5493470"/>
                <a:gd name="connsiteX41" fmla="*/ 292893 w 4920331"/>
                <a:gd name="connsiteY41" fmla="*/ 3201933 h 5493470"/>
                <a:gd name="connsiteX42" fmla="*/ 364329 w 4920331"/>
                <a:gd name="connsiteY42" fmla="*/ 3118300 h 5493470"/>
                <a:gd name="connsiteX43" fmla="*/ 452435 w 4920331"/>
                <a:gd name="connsiteY43" fmla="*/ 3029888 h 5493470"/>
                <a:gd name="connsiteX44" fmla="*/ 511966 w 4920331"/>
                <a:gd name="connsiteY44" fmla="*/ 2986878 h 5493470"/>
                <a:gd name="connsiteX45" fmla="*/ 571497 w 4920331"/>
                <a:gd name="connsiteY45" fmla="*/ 2958204 h 5493470"/>
                <a:gd name="connsiteX46" fmla="*/ 611977 w 4920331"/>
                <a:gd name="connsiteY46" fmla="*/ 2929529 h 5493470"/>
                <a:gd name="connsiteX47" fmla="*/ 657221 w 4920331"/>
                <a:gd name="connsiteY47" fmla="*/ 2912803 h 5493470"/>
                <a:gd name="connsiteX48" fmla="*/ 709609 w 4920331"/>
                <a:gd name="connsiteY48" fmla="*/ 2891297 h 5493470"/>
                <a:gd name="connsiteX49" fmla="*/ 754851 w 4920331"/>
                <a:gd name="connsiteY49" fmla="*/ 2876959 h 5493470"/>
                <a:gd name="connsiteX50" fmla="*/ 812001 w 4920331"/>
                <a:gd name="connsiteY50" fmla="*/ 2855454 h 5493470"/>
                <a:gd name="connsiteX51" fmla="*/ 890583 w 4920331"/>
                <a:gd name="connsiteY51" fmla="*/ 2838727 h 5493470"/>
                <a:gd name="connsiteX52" fmla="*/ 964401 w 4920331"/>
                <a:gd name="connsiteY52" fmla="*/ 2831559 h 5493470"/>
                <a:gd name="connsiteX53" fmla="*/ 1040601 w 4920331"/>
                <a:gd name="connsiteY53" fmla="*/ 2822001 h 5493470"/>
                <a:gd name="connsiteX54" fmla="*/ 1100132 w 4920331"/>
                <a:gd name="connsiteY54" fmla="*/ 2822001 h 5493470"/>
                <a:gd name="connsiteX55" fmla="*/ 1254913 w 4920331"/>
                <a:gd name="connsiteY55" fmla="*/ 2831559 h 5493470"/>
                <a:gd name="connsiteX56" fmla="*/ 1478749 w 4920331"/>
                <a:gd name="connsiteY56" fmla="*/ 2833949 h 5493470"/>
                <a:gd name="connsiteX57" fmla="*/ 1706501 w 4920331"/>
                <a:gd name="connsiteY57" fmla="*/ 2806135 h 5493470"/>
                <a:gd name="connsiteX58" fmla="*/ 1909754 w 4920331"/>
                <a:gd name="connsiteY58" fmla="*/ 2706706 h 5493470"/>
                <a:gd name="connsiteX59" fmla="*/ 2034108 w 4920331"/>
                <a:gd name="connsiteY59" fmla="*/ 2632767 h 5493470"/>
                <a:gd name="connsiteX60" fmla="*/ 2096414 w 4920331"/>
                <a:gd name="connsiteY60" fmla="*/ 2561911 h 5493470"/>
                <a:gd name="connsiteX61" fmla="*/ 2206616 w 4920331"/>
                <a:gd name="connsiteY61" fmla="*/ 2472733 h 5493470"/>
                <a:gd name="connsiteX62" fmla="*/ 2320915 w 4920331"/>
                <a:gd name="connsiteY62" fmla="*/ 2399443 h 5493470"/>
                <a:gd name="connsiteX63" fmla="*/ 2549515 w 4920331"/>
                <a:gd name="connsiteY63" fmla="*/ 2185947 h 5493470"/>
                <a:gd name="connsiteX64" fmla="*/ 4209358 w 4920331"/>
                <a:gd name="connsiteY64" fmla="*/ 690563 h 5493470"/>
                <a:gd name="connsiteX65" fmla="*/ 4376045 w 4920331"/>
                <a:gd name="connsiteY65" fmla="*/ 530679 h 5493470"/>
                <a:gd name="connsiteX66" fmla="*/ 4519298 w 4920331"/>
                <a:gd name="connsiteY66" fmla="*/ 394607 h 5493470"/>
                <a:gd name="connsiteX67" fmla="*/ 4651968 w 4920331"/>
                <a:gd name="connsiteY67" fmla="*/ 254373 h 5493470"/>
                <a:gd name="connsiteX68" fmla="*/ 4719626 w 4920331"/>
                <a:gd name="connsiteY68" fmla="*/ 166688 h 5493470"/>
                <a:gd name="connsiteX69" fmla="*/ 4768568 w 4920331"/>
                <a:gd name="connsiteY69" fmla="*/ 81957 h 5493470"/>
                <a:gd name="connsiteX70" fmla="*/ 4811474 w 4920331"/>
                <a:gd name="connsiteY70"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42864 w 4920331"/>
                <a:gd name="connsiteY29" fmla="*/ 4833966 h 5493470"/>
                <a:gd name="connsiteX30" fmla="*/ 114301 w 4920331"/>
                <a:gd name="connsiteY30" fmla="*/ 4888924 h 5493470"/>
                <a:gd name="connsiteX31" fmla="*/ 90489 w 4920331"/>
                <a:gd name="connsiteY31" fmla="*/ 4767059 h 5493470"/>
                <a:gd name="connsiteX32" fmla="*/ 64295 w 4920331"/>
                <a:gd name="connsiteY32" fmla="*/ 4301105 h 5493470"/>
                <a:gd name="connsiteX33" fmla="*/ 45245 w 4920331"/>
                <a:gd name="connsiteY33" fmla="*/ 3937900 h 5493470"/>
                <a:gd name="connsiteX34" fmla="*/ 42864 w 4920331"/>
                <a:gd name="connsiteY34" fmla="*/ 3741961 h 5493470"/>
                <a:gd name="connsiteX35" fmla="*/ 30957 w 4920331"/>
                <a:gd name="connsiteY35" fmla="*/ 3557968 h 5493470"/>
                <a:gd name="connsiteX36" fmla="*/ 0 w 4920331"/>
                <a:gd name="connsiteY36" fmla="*/ 3287954 h 5493470"/>
                <a:gd name="connsiteX37" fmla="*/ 78582 w 4920331"/>
                <a:gd name="connsiteY37" fmla="*/ 3280786 h 5493470"/>
                <a:gd name="connsiteX38" fmla="*/ 83345 w 4920331"/>
                <a:gd name="connsiteY38" fmla="*/ 3369198 h 5493470"/>
                <a:gd name="connsiteX39" fmla="*/ 178594 w 4920331"/>
                <a:gd name="connsiteY39" fmla="*/ 3369197 h 5493470"/>
                <a:gd name="connsiteX40" fmla="*/ 228201 w 4920331"/>
                <a:gd name="connsiteY40" fmla="*/ 3296064 h 5493470"/>
                <a:gd name="connsiteX41" fmla="*/ 292893 w 4920331"/>
                <a:gd name="connsiteY41" fmla="*/ 3201933 h 5493470"/>
                <a:gd name="connsiteX42" fmla="*/ 364329 w 4920331"/>
                <a:gd name="connsiteY42" fmla="*/ 3118300 h 5493470"/>
                <a:gd name="connsiteX43" fmla="*/ 452435 w 4920331"/>
                <a:gd name="connsiteY43" fmla="*/ 3029888 h 5493470"/>
                <a:gd name="connsiteX44" fmla="*/ 511966 w 4920331"/>
                <a:gd name="connsiteY44" fmla="*/ 2986878 h 5493470"/>
                <a:gd name="connsiteX45" fmla="*/ 571497 w 4920331"/>
                <a:gd name="connsiteY45" fmla="*/ 2958204 h 5493470"/>
                <a:gd name="connsiteX46" fmla="*/ 611977 w 4920331"/>
                <a:gd name="connsiteY46" fmla="*/ 2929529 h 5493470"/>
                <a:gd name="connsiteX47" fmla="*/ 657221 w 4920331"/>
                <a:gd name="connsiteY47" fmla="*/ 2912803 h 5493470"/>
                <a:gd name="connsiteX48" fmla="*/ 709609 w 4920331"/>
                <a:gd name="connsiteY48" fmla="*/ 2891297 h 5493470"/>
                <a:gd name="connsiteX49" fmla="*/ 754851 w 4920331"/>
                <a:gd name="connsiteY49" fmla="*/ 2876959 h 5493470"/>
                <a:gd name="connsiteX50" fmla="*/ 812001 w 4920331"/>
                <a:gd name="connsiteY50" fmla="*/ 2855454 h 5493470"/>
                <a:gd name="connsiteX51" fmla="*/ 890583 w 4920331"/>
                <a:gd name="connsiteY51" fmla="*/ 2838727 h 5493470"/>
                <a:gd name="connsiteX52" fmla="*/ 964401 w 4920331"/>
                <a:gd name="connsiteY52" fmla="*/ 2831559 h 5493470"/>
                <a:gd name="connsiteX53" fmla="*/ 1040601 w 4920331"/>
                <a:gd name="connsiteY53" fmla="*/ 2822001 h 5493470"/>
                <a:gd name="connsiteX54" fmla="*/ 1100132 w 4920331"/>
                <a:gd name="connsiteY54" fmla="*/ 2822001 h 5493470"/>
                <a:gd name="connsiteX55" fmla="*/ 1254913 w 4920331"/>
                <a:gd name="connsiteY55" fmla="*/ 2831559 h 5493470"/>
                <a:gd name="connsiteX56" fmla="*/ 1478749 w 4920331"/>
                <a:gd name="connsiteY56" fmla="*/ 2833949 h 5493470"/>
                <a:gd name="connsiteX57" fmla="*/ 1706501 w 4920331"/>
                <a:gd name="connsiteY57" fmla="*/ 2806135 h 5493470"/>
                <a:gd name="connsiteX58" fmla="*/ 1909754 w 4920331"/>
                <a:gd name="connsiteY58" fmla="*/ 2706706 h 5493470"/>
                <a:gd name="connsiteX59" fmla="*/ 2034108 w 4920331"/>
                <a:gd name="connsiteY59" fmla="*/ 2632767 h 5493470"/>
                <a:gd name="connsiteX60" fmla="*/ 2096414 w 4920331"/>
                <a:gd name="connsiteY60" fmla="*/ 2561911 h 5493470"/>
                <a:gd name="connsiteX61" fmla="*/ 2206616 w 4920331"/>
                <a:gd name="connsiteY61" fmla="*/ 2472733 h 5493470"/>
                <a:gd name="connsiteX62" fmla="*/ 2320915 w 4920331"/>
                <a:gd name="connsiteY62" fmla="*/ 2399443 h 5493470"/>
                <a:gd name="connsiteX63" fmla="*/ 2549515 w 4920331"/>
                <a:gd name="connsiteY63" fmla="*/ 2185947 h 5493470"/>
                <a:gd name="connsiteX64" fmla="*/ 4209358 w 4920331"/>
                <a:gd name="connsiteY64" fmla="*/ 690563 h 5493470"/>
                <a:gd name="connsiteX65" fmla="*/ 4376045 w 4920331"/>
                <a:gd name="connsiteY65" fmla="*/ 530679 h 5493470"/>
                <a:gd name="connsiteX66" fmla="*/ 4519298 w 4920331"/>
                <a:gd name="connsiteY66" fmla="*/ 394607 h 5493470"/>
                <a:gd name="connsiteX67" fmla="*/ 4651968 w 4920331"/>
                <a:gd name="connsiteY67" fmla="*/ 254373 h 5493470"/>
                <a:gd name="connsiteX68" fmla="*/ 4719626 w 4920331"/>
                <a:gd name="connsiteY68" fmla="*/ 166688 h 5493470"/>
                <a:gd name="connsiteX69" fmla="*/ 4768568 w 4920331"/>
                <a:gd name="connsiteY69" fmla="*/ 81957 h 5493470"/>
                <a:gd name="connsiteX70" fmla="*/ 4811474 w 4920331"/>
                <a:gd name="connsiteY70"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57152 w 4920331"/>
                <a:gd name="connsiteY29" fmla="*/ 4919988 h 5493470"/>
                <a:gd name="connsiteX30" fmla="*/ 114301 w 4920331"/>
                <a:gd name="connsiteY30" fmla="*/ 4888924 h 5493470"/>
                <a:gd name="connsiteX31" fmla="*/ 90489 w 4920331"/>
                <a:gd name="connsiteY31" fmla="*/ 4767059 h 5493470"/>
                <a:gd name="connsiteX32" fmla="*/ 64295 w 4920331"/>
                <a:gd name="connsiteY32" fmla="*/ 4301105 h 5493470"/>
                <a:gd name="connsiteX33" fmla="*/ 45245 w 4920331"/>
                <a:gd name="connsiteY33" fmla="*/ 3937900 h 5493470"/>
                <a:gd name="connsiteX34" fmla="*/ 42864 w 4920331"/>
                <a:gd name="connsiteY34" fmla="*/ 3741961 h 5493470"/>
                <a:gd name="connsiteX35" fmla="*/ 30957 w 4920331"/>
                <a:gd name="connsiteY35" fmla="*/ 3557968 h 5493470"/>
                <a:gd name="connsiteX36" fmla="*/ 0 w 4920331"/>
                <a:gd name="connsiteY36" fmla="*/ 3287954 h 5493470"/>
                <a:gd name="connsiteX37" fmla="*/ 78582 w 4920331"/>
                <a:gd name="connsiteY37" fmla="*/ 3280786 h 5493470"/>
                <a:gd name="connsiteX38" fmla="*/ 83345 w 4920331"/>
                <a:gd name="connsiteY38" fmla="*/ 3369198 h 5493470"/>
                <a:gd name="connsiteX39" fmla="*/ 178594 w 4920331"/>
                <a:gd name="connsiteY39" fmla="*/ 3369197 h 5493470"/>
                <a:gd name="connsiteX40" fmla="*/ 228201 w 4920331"/>
                <a:gd name="connsiteY40" fmla="*/ 3296064 h 5493470"/>
                <a:gd name="connsiteX41" fmla="*/ 292893 w 4920331"/>
                <a:gd name="connsiteY41" fmla="*/ 3201933 h 5493470"/>
                <a:gd name="connsiteX42" fmla="*/ 364329 w 4920331"/>
                <a:gd name="connsiteY42" fmla="*/ 3118300 h 5493470"/>
                <a:gd name="connsiteX43" fmla="*/ 452435 w 4920331"/>
                <a:gd name="connsiteY43" fmla="*/ 3029888 h 5493470"/>
                <a:gd name="connsiteX44" fmla="*/ 511966 w 4920331"/>
                <a:gd name="connsiteY44" fmla="*/ 2986878 h 5493470"/>
                <a:gd name="connsiteX45" fmla="*/ 571497 w 4920331"/>
                <a:gd name="connsiteY45" fmla="*/ 2958204 h 5493470"/>
                <a:gd name="connsiteX46" fmla="*/ 611977 w 4920331"/>
                <a:gd name="connsiteY46" fmla="*/ 2929529 h 5493470"/>
                <a:gd name="connsiteX47" fmla="*/ 657221 w 4920331"/>
                <a:gd name="connsiteY47" fmla="*/ 2912803 h 5493470"/>
                <a:gd name="connsiteX48" fmla="*/ 709609 w 4920331"/>
                <a:gd name="connsiteY48" fmla="*/ 2891297 h 5493470"/>
                <a:gd name="connsiteX49" fmla="*/ 754851 w 4920331"/>
                <a:gd name="connsiteY49" fmla="*/ 2876959 h 5493470"/>
                <a:gd name="connsiteX50" fmla="*/ 812001 w 4920331"/>
                <a:gd name="connsiteY50" fmla="*/ 2855454 h 5493470"/>
                <a:gd name="connsiteX51" fmla="*/ 890583 w 4920331"/>
                <a:gd name="connsiteY51" fmla="*/ 2838727 h 5493470"/>
                <a:gd name="connsiteX52" fmla="*/ 964401 w 4920331"/>
                <a:gd name="connsiteY52" fmla="*/ 2831559 h 5493470"/>
                <a:gd name="connsiteX53" fmla="*/ 1040601 w 4920331"/>
                <a:gd name="connsiteY53" fmla="*/ 2822001 h 5493470"/>
                <a:gd name="connsiteX54" fmla="*/ 1100132 w 4920331"/>
                <a:gd name="connsiteY54" fmla="*/ 2822001 h 5493470"/>
                <a:gd name="connsiteX55" fmla="*/ 1254913 w 4920331"/>
                <a:gd name="connsiteY55" fmla="*/ 2831559 h 5493470"/>
                <a:gd name="connsiteX56" fmla="*/ 1478749 w 4920331"/>
                <a:gd name="connsiteY56" fmla="*/ 2833949 h 5493470"/>
                <a:gd name="connsiteX57" fmla="*/ 1706501 w 4920331"/>
                <a:gd name="connsiteY57" fmla="*/ 2806135 h 5493470"/>
                <a:gd name="connsiteX58" fmla="*/ 1909754 w 4920331"/>
                <a:gd name="connsiteY58" fmla="*/ 2706706 h 5493470"/>
                <a:gd name="connsiteX59" fmla="*/ 2034108 w 4920331"/>
                <a:gd name="connsiteY59" fmla="*/ 2632767 h 5493470"/>
                <a:gd name="connsiteX60" fmla="*/ 2096414 w 4920331"/>
                <a:gd name="connsiteY60" fmla="*/ 2561911 h 5493470"/>
                <a:gd name="connsiteX61" fmla="*/ 2206616 w 4920331"/>
                <a:gd name="connsiteY61" fmla="*/ 2472733 h 5493470"/>
                <a:gd name="connsiteX62" fmla="*/ 2320915 w 4920331"/>
                <a:gd name="connsiteY62" fmla="*/ 2399443 h 5493470"/>
                <a:gd name="connsiteX63" fmla="*/ 2549515 w 4920331"/>
                <a:gd name="connsiteY63" fmla="*/ 2185947 h 5493470"/>
                <a:gd name="connsiteX64" fmla="*/ 4209358 w 4920331"/>
                <a:gd name="connsiteY64" fmla="*/ 690563 h 5493470"/>
                <a:gd name="connsiteX65" fmla="*/ 4376045 w 4920331"/>
                <a:gd name="connsiteY65" fmla="*/ 530679 h 5493470"/>
                <a:gd name="connsiteX66" fmla="*/ 4519298 w 4920331"/>
                <a:gd name="connsiteY66" fmla="*/ 394607 h 5493470"/>
                <a:gd name="connsiteX67" fmla="*/ 4651968 w 4920331"/>
                <a:gd name="connsiteY67" fmla="*/ 254373 h 5493470"/>
                <a:gd name="connsiteX68" fmla="*/ 4719626 w 4920331"/>
                <a:gd name="connsiteY68" fmla="*/ 166688 h 5493470"/>
                <a:gd name="connsiteX69" fmla="*/ 4768568 w 4920331"/>
                <a:gd name="connsiteY69" fmla="*/ 81957 h 5493470"/>
                <a:gd name="connsiteX70" fmla="*/ 4811474 w 4920331"/>
                <a:gd name="connsiteY70"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57152 w 4920331"/>
                <a:gd name="connsiteY29" fmla="*/ 4919988 h 5493470"/>
                <a:gd name="connsiteX30" fmla="*/ 35720 w 4920331"/>
                <a:gd name="connsiteY30" fmla="*/ 4831576 h 5493470"/>
                <a:gd name="connsiteX31" fmla="*/ 90489 w 4920331"/>
                <a:gd name="connsiteY31" fmla="*/ 4767059 h 5493470"/>
                <a:gd name="connsiteX32" fmla="*/ 64295 w 4920331"/>
                <a:gd name="connsiteY32" fmla="*/ 4301105 h 5493470"/>
                <a:gd name="connsiteX33" fmla="*/ 45245 w 4920331"/>
                <a:gd name="connsiteY33" fmla="*/ 3937900 h 5493470"/>
                <a:gd name="connsiteX34" fmla="*/ 42864 w 4920331"/>
                <a:gd name="connsiteY34" fmla="*/ 3741961 h 5493470"/>
                <a:gd name="connsiteX35" fmla="*/ 30957 w 4920331"/>
                <a:gd name="connsiteY35" fmla="*/ 3557968 h 5493470"/>
                <a:gd name="connsiteX36" fmla="*/ 0 w 4920331"/>
                <a:gd name="connsiteY36" fmla="*/ 3287954 h 5493470"/>
                <a:gd name="connsiteX37" fmla="*/ 78582 w 4920331"/>
                <a:gd name="connsiteY37" fmla="*/ 3280786 h 5493470"/>
                <a:gd name="connsiteX38" fmla="*/ 83345 w 4920331"/>
                <a:gd name="connsiteY38" fmla="*/ 3369198 h 5493470"/>
                <a:gd name="connsiteX39" fmla="*/ 178594 w 4920331"/>
                <a:gd name="connsiteY39" fmla="*/ 3369197 h 5493470"/>
                <a:gd name="connsiteX40" fmla="*/ 228201 w 4920331"/>
                <a:gd name="connsiteY40" fmla="*/ 3296064 h 5493470"/>
                <a:gd name="connsiteX41" fmla="*/ 292893 w 4920331"/>
                <a:gd name="connsiteY41" fmla="*/ 3201933 h 5493470"/>
                <a:gd name="connsiteX42" fmla="*/ 364329 w 4920331"/>
                <a:gd name="connsiteY42" fmla="*/ 3118300 h 5493470"/>
                <a:gd name="connsiteX43" fmla="*/ 452435 w 4920331"/>
                <a:gd name="connsiteY43" fmla="*/ 3029888 h 5493470"/>
                <a:gd name="connsiteX44" fmla="*/ 511966 w 4920331"/>
                <a:gd name="connsiteY44" fmla="*/ 2986878 h 5493470"/>
                <a:gd name="connsiteX45" fmla="*/ 571497 w 4920331"/>
                <a:gd name="connsiteY45" fmla="*/ 2958204 h 5493470"/>
                <a:gd name="connsiteX46" fmla="*/ 611977 w 4920331"/>
                <a:gd name="connsiteY46" fmla="*/ 2929529 h 5493470"/>
                <a:gd name="connsiteX47" fmla="*/ 657221 w 4920331"/>
                <a:gd name="connsiteY47" fmla="*/ 2912803 h 5493470"/>
                <a:gd name="connsiteX48" fmla="*/ 709609 w 4920331"/>
                <a:gd name="connsiteY48" fmla="*/ 2891297 h 5493470"/>
                <a:gd name="connsiteX49" fmla="*/ 754851 w 4920331"/>
                <a:gd name="connsiteY49" fmla="*/ 2876959 h 5493470"/>
                <a:gd name="connsiteX50" fmla="*/ 812001 w 4920331"/>
                <a:gd name="connsiteY50" fmla="*/ 2855454 h 5493470"/>
                <a:gd name="connsiteX51" fmla="*/ 890583 w 4920331"/>
                <a:gd name="connsiteY51" fmla="*/ 2838727 h 5493470"/>
                <a:gd name="connsiteX52" fmla="*/ 964401 w 4920331"/>
                <a:gd name="connsiteY52" fmla="*/ 2831559 h 5493470"/>
                <a:gd name="connsiteX53" fmla="*/ 1040601 w 4920331"/>
                <a:gd name="connsiteY53" fmla="*/ 2822001 h 5493470"/>
                <a:gd name="connsiteX54" fmla="*/ 1100132 w 4920331"/>
                <a:gd name="connsiteY54" fmla="*/ 2822001 h 5493470"/>
                <a:gd name="connsiteX55" fmla="*/ 1254913 w 4920331"/>
                <a:gd name="connsiteY55" fmla="*/ 2831559 h 5493470"/>
                <a:gd name="connsiteX56" fmla="*/ 1478749 w 4920331"/>
                <a:gd name="connsiteY56" fmla="*/ 2833949 h 5493470"/>
                <a:gd name="connsiteX57" fmla="*/ 1706501 w 4920331"/>
                <a:gd name="connsiteY57" fmla="*/ 2806135 h 5493470"/>
                <a:gd name="connsiteX58" fmla="*/ 1909754 w 4920331"/>
                <a:gd name="connsiteY58" fmla="*/ 2706706 h 5493470"/>
                <a:gd name="connsiteX59" fmla="*/ 2034108 w 4920331"/>
                <a:gd name="connsiteY59" fmla="*/ 2632767 h 5493470"/>
                <a:gd name="connsiteX60" fmla="*/ 2096414 w 4920331"/>
                <a:gd name="connsiteY60" fmla="*/ 2561911 h 5493470"/>
                <a:gd name="connsiteX61" fmla="*/ 2206616 w 4920331"/>
                <a:gd name="connsiteY61" fmla="*/ 2472733 h 5493470"/>
                <a:gd name="connsiteX62" fmla="*/ 2320915 w 4920331"/>
                <a:gd name="connsiteY62" fmla="*/ 2399443 h 5493470"/>
                <a:gd name="connsiteX63" fmla="*/ 2549515 w 4920331"/>
                <a:gd name="connsiteY63" fmla="*/ 2185947 h 5493470"/>
                <a:gd name="connsiteX64" fmla="*/ 4209358 w 4920331"/>
                <a:gd name="connsiteY64" fmla="*/ 690563 h 5493470"/>
                <a:gd name="connsiteX65" fmla="*/ 4376045 w 4920331"/>
                <a:gd name="connsiteY65" fmla="*/ 530679 h 5493470"/>
                <a:gd name="connsiteX66" fmla="*/ 4519298 w 4920331"/>
                <a:gd name="connsiteY66" fmla="*/ 394607 h 5493470"/>
                <a:gd name="connsiteX67" fmla="*/ 4651968 w 4920331"/>
                <a:gd name="connsiteY67" fmla="*/ 254373 h 5493470"/>
                <a:gd name="connsiteX68" fmla="*/ 4719626 w 4920331"/>
                <a:gd name="connsiteY68" fmla="*/ 166688 h 5493470"/>
                <a:gd name="connsiteX69" fmla="*/ 4768568 w 4920331"/>
                <a:gd name="connsiteY69" fmla="*/ 81957 h 5493470"/>
                <a:gd name="connsiteX70" fmla="*/ 4811474 w 4920331"/>
                <a:gd name="connsiteY70"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57152 w 4920331"/>
                <a:gd name="connsiteY29" fmla="*/ 4919988 h 5493470"/>
                <a:gd name="connsiteX30" fmla="*/ 73820 w 4920331"/>
                <a:gd name="connsiteY30" fmla="*/ 4833965 h 5493470"/>
                <a:gd name="connsiteX31" fmla="*/ 90489 w 4920331"/>
                <a:gd name="connsiteY31" fmla="*/ 4767059 h 5493470"/>
                <a:gd name="connsiteX32" fmla="*/ 64295 w 4920331"/>
                <a:gd name="connsiteY32" fmla="*/ 4301105 h 5493470"/>
                <a:gd name="connsiteX33" fmla="*/ 45245 w 4920331"/>
                <a:gd name="connsiteY33" fmla="*/ 3937900 h 5493470"/>
                <a:gd name="connsiteX34" fmla="*/ 42864 w 4920331"/>
                <a:gd name="connsiteY34" fmla="*/ 3741961 h 5493470"/>
                <a:gd name="connsiteX35" fmla="*/ 30957 w 4920331"/>
                <a:gd name="connsiteY35" fmla="*/ 3557968 h 5493470"/>
                <a:gd name="connsiteX36" fmla="*/ 0 w 4920331"/>
                <a:gd name="connsiteY36" fmla="*/ 3287954 h 5493470"/>
                <a:gd name="connsiteX37" fmla="*/ 78582 w 4920331"/>
                <a:gd name="connsiteY37" fmla="*/ 3280786 h 5493470"/>
                <a:gd name="connsiteX38" fmla="*/ 83345 w 4920331"/>
                <a:gd name="connsiteY38" fmla="*/ 3369198 h 5493470"/>
                <a:gd name="connsiteX39" fmla="*/ 178594 w 4920331"/>
                <a:gd name="connsiteY39" fmla="*/ 3369197 h 5493470"/>
                <a:gd name="connsiteX40" fmla="*/ 228201 w 4920331"/>
                <a:gd name="connsiteY40" fmla="*/ 3296064 h 5493470"/>
                <a:gd name="connsiteX41" fmla="*/ 292893 w 4920331"/>
                <a:gd name="connsiteY41" fmla="*/ 3201933 h 5493470"/>
                <a:gd name="connsiteX42" fmla="*/ 364329 w 4920331"/>
                <a:gd name="connsiteY42" fmla="*/ 3118300 h 5493470"/>
                <a:gd name="connsiteX43" fmla="*/ 452435 w 4920331"/>
                <a:gd name="connsiteY43" fmla="*/ 3029888 h 5493470"/>
                <a:gd name="connsiteX44" fmla="*/ 511966 w 4920331"/>
                <a:gd name="connsiteY44" fmla="*/ 2986878 h 5493470"/>
                <a:gd name="connsiteX45" fmla="*/ 571497 w 4920331"/>
                <a:gd name="connsiteY45" fmla="*/ 2958204 h 5493470"/>
                <a:gd name="connsiteX46" fmla="*/ 611977 w 4920331"/>
                <a:gd name="connsiteY46" fmla="*/ 2929529 h 5493470"/>
                <a:gd name="connsiteX47" fmla="*/ 657221 w 4920331"/>
                <a:gd name="connsiteY47" fmla="*/ 2912803 h 5493470"/>
                <a:gd name="connsiteX48" fmla="*/ 709609 w 4920331"/>
                <a:gd name="connsiteY48" fmla="*/ 2891297 h 5493470"/>
                <a:gd name="connsiteX49" fmla="*/ 754851 w 4920331"/>
                <a:gd name="connsiteY49" fmla="*/ 2876959 h 5493470"/>
                <a:gd name="connsiteX50" fmla="*/ 812001 w 4920331"/>
                <a:gd name="connsiteY50" fmla="*/ 2855454 h 5493470"/>
                <a:gd name="connsiteX51" fmla="*/ 890583 w 4920331"/>
                <a:gd name="connsiteY51" fmla="*/ 2838727 h 5493470"/>
                <a:gd name="connsiteX52" fmla="*/ 964401 w 4920331"/>
                <a:gd name="connsiteY52" fmla="*/ 2831559 h 5493470"/>
                <a:gd name="connsiteX53" fmla="*/ 1040601 w 4920331"/>
                <a:gd name="connsiteY53" fmla="*/ 2822001 h 5493470"/>
                <a:gd name="connsiteX54" fmla="*/ 1100132 w 4920331"/>
                <a:gd name="connsiteY54" fmla="*/ 2822001 h 5493470"/>
                <a:gd name="connsiteX55" fmla="*/ 1254913 w 4920331"/>
                <a:gd name="connsiteY55" fmla="*/ 2831559 h 5493470"/>
                <a:gd name="connsiteX56" fmla="*/ 1478749 w 4920331"/>
                <a:gd name="connsiteY56" fmla="*/ 2833949 h 5493470"/>
                <a:gd name="connsiteX57" fmla="*/ 1706501 w 4920331"/>
                <a:gd name="connsiteY57" fmla="*/ 2806135 h 5493470"/>
                <a:gd name="connsiteX58" fmla="*/ 1909754 w 4920331"/>
                <a:gd name="connsiteY58" fmla="*/ 2706706 h 5493470"/>
                <a:gd name="connsiteX59" fmla="*/ 2034108 w 4920331"/>
                <a:gd name="connsiteY59" fmla="*/ 2632767 h 5493470"/>
                <a:gd name="connsiteX60" fmla="*/ 2096414 w 4920331"/>
                <a:gd name="connsiteY60" fmla="*/ 2561911 h 5493470"/>
                <a:gd name="connsiteX61" fmla="*/ 2206616 w 4920331"/>
                <a:gd name="connsiteY61" fmla="*/ 2472733 h 5493470"/>
                <a:gd name="connsiteX62" fmla="*/ 2320915 w 4920331"/>
                <a:gd name="connsiteY62" fmla="*/ 2399443 h 5493470"/>
                <a:gd name="connsiteX63" fmla="*/ 2549515 w 4920331"/>
                <a:gd name="connsiteY63" fmla="*/ 2185947 h 5493470"/>
                <a:gd name="connsiteX64" fmla="*/ 4209358 w 4920331"/>
                <a:gd name="connsiteY64" fmla="*/ 690563 h 5493470"/>
                <a:gd name="connsiteX65" fmla="*/ 4376045 w 4920331"/>
                <a:gd name="connsiteY65" fmla="*/ 530679 h 5493470"/>
                <a:gd name="connsiteX66" fmla="*/ 4519298 w 4920331"/>
                <a:gd name="connsiteY66" fmla="*/ 394607 h 5493470"/>
                <a:gd name="connsiteX67" fmla="*/ 4651968 w 4920331"/>
                <a:gd name="connsiteY67" fmla="*/ 254373 h 5493470"/>
                <a:gd name="connsiteX68" fmla="*/ 4719626 w 4920331"/>
                <a:gd name="connsiteY68" fmla="*/ 166688 h 5493470"/>
                <a:gd name="connsiteX69" fmla="*/ 4768568 w 4920331"/>
                <a:gd name="connsiteY69" fmla="*/ 81957 h 5493470"/>
                <a:gd name="connsiteX70" fmla="*/ 4811474 w 4920331"/>
                <a:gd name="connsiteY70"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57152 w 4920331"/>
                <a:gd name="connsiteY29" fmla="*/ 4919988 h 5493470"/>
                <a:gd name="connsiteX30" fmla="*/ 40483 w 4920331"/>
                <a:gd name="connsiteY30" fmla="*/ 4831576 h 5493470"/>
                <a:gd name="connsiteX31" fmla="*/ 90489 w 4920331"/>
                <a:gd name="connsiteY31" fmla="*/ 4767059 h 5493470"/>
                <a:gd name="connsiteX32" fmla="*/ 64295 w 4920331"/>
                <a:gd name="connsiteY32" fmla="*/ 4301105 h 5493470"/>
                <a:gd name="connsiteX33" fmla="*/ 45245 w 4920331"/>
                <a:gd name="connsiteY33" fmla="*/ 3937900 h 5493470"/>
                <a:gd name="connsiteX34" fmla="*/ 42864 w 4920331"/>
                <a:gd name="connsiteY34" fmla="*/ 3741961 h 5493470"/>
                <a:gd name="connsiteX35" fmla="*/ 30957 w 4920331"/>
                <a:gd name="connsiteY35" fmla="*/ 3557968 h 5493470"/>
                <a:gd name="connsiteX36" fmla="*/ 0 w 4920331"/>
                <a:gd name="connsiteY36" fmla="*/ 3287954 h 5493470"/>
                <a:gd name="connsiteX37" fmla="*/ 78582 w 4920331"/>
                <a:gd name="connsiteY37" fmla="*/ 3280786 h 5493470"/>
                <a:gd name="connsiteX38" fmla="*/ 83345 w 4920331"/>
                <a:gd name="connsiteY38" fmla="*/ 3369198 h 5493470"/>
                <a:gd name="connsiteX39" fmla="*/ 178594 w 4920331"/>
                <a:gd name="connsiteY39" fmla="*/ 3369197 h 5493470"/>
                <a:gd name="connsiteX40" fmla="*/ 228201 w 4920331"/>
                <a:gd name="connsiteY40" fmla="*/ 3296064 h 5493470"/>
                <a:gd name="connsiteX41" fmla="*/ 292893 w 4920331"/>
                <a:gd name="connsiteY41" fmla="*/ 3201933 h 5493470"/>
                <a:gd name="connsiteX42" fmla="*/ 364329 w 4920331"/>
                <a:gd name="connsiteY42" fmla="*/ 3118300 h 5493470"/>
                <a:gd name="connsiteX43" fmla="*/ 452435 w 4920331"/>
                <a:gd name="connsiteY43" fmla="*/ 3029888 h 5493470"/>
                <a:gd name="connsiteX44" fmla="*/ 511966 w 4920331"/>
                <a:gd name="connsiteY44" fmla="*/ 2986878 h 5493470"/>
                <a:gd name="connsiteX45" fmla="*/ 571497 w 4920331"/>
                <a:gd name="connsiteY45" fmla="*/ 2958204 h 5493470"/>
                <a:gd name="connsiteX46" fmla="*/ 611977 w 4920331"/>
                <a:gd name="connsiteY46" fmla="*/ 2929529 h 5493470"/>
                <a:gd name="connsiteX47" fmla="*/ 657221 w 4920331"/>
                <a:gd name="connsiteY47" fmla="*/ 2912803 h 5493470"/>
                <a:gd name="connsiteX48" fmla="*/ 709609 w 4920331"/>
                <a:gd name="connsiteY48" fmla="*/ 2891297 h 5493470"/>
                <a:gd name="connsiteX49" fmla="*/ 754851 w 4920331"/>
                <a:gd name="connsiteY49" fmla="*/ 2876959 h 5493470"/>
                <a:gd name="connsiteX50" fmla="*/ 812001 w 4920331"/>
                <a:gd name="connsiteY50" fmla="*/ 2855454 h 5493470"/>
                <a:gd name="connsiteX51" fmla="*/ 890583 w 4920331"/>
                <a:gd name="connsiteY51" fmla="*/ 2838727 h 5493470"/>
                <a:gd name="connsiteX52" fmla="*/ 964401 w 4920331"/>
                <a:gd name="connsiteY52" fmla="*/ 2831559 h 5493470"/>
                <a:gd name="connsiteX53" fmla="*/ 1040601 w 4920331"/>
                <a:gd name="connsiteY53" fmla="*/ 2822001 h 5493470"/>
                <a:gd name="connsiteX54" fmla="*/ 1100132 w 4920331"/>
                <a:gd name="connsiteY54" fmla="*/ 2822001 h 5493470"/>
                <a:gd name="connsiteX55" fmla="*/ 1254913 w 4920331"/>
                <a:gd name="connsiteY55" fmla="*/ 2831559 h 5493470"/>
                <a:gd name="connsiteX56" fmla="*/ 1478749 w 4920331"/>
                <a:gd name="connsiteY56" fmla="*/ 2833949 h 5493470"/>
                <a:gd name="connsiteX57" fmla="*/ 1706501 w 4920331"/>
                <a:gd name="connsiteY57" fmla="*/ 2806135 h 5493470"/>
                <a:gd name="connsiteX58" fmla="*/ 1909754 w 4920331"/>
                <a:gd name="connsiteY58" fmla="*/ 2706706 h 5493470"/>
                <a:gd name="connsiteX59" fmla="*/ 2034108 w 4920331"/>
                <a:gd name="connsiteY59" fmla="*/ 2632767 h 5493470"/>
                <a:gd name="connsiteX60" fmla="*/ 2096414 w 4920331"/>
                <a:gd name="connsiteY60" fmla="*/ 2561911 h 5493470"/>
                <a:gd name="connsiteX61" fmla="*/ 2206616 w 4920331"/>
                <a:gd name="connsiteY61" fmla="*/ 2472733 h 5493470"/>
                <a:gd name="connsiteX62" fmla="*/ 2320915 w 4920331"/>
                <a:gd name="connsiteY62" fmla="*/ 2399443 h 5493470"/>
                <a:gd name="connsiteX63" fmla="*/ 2549515 w 4920331"/>
                <a:gd name="connsiteY63" fmla="*/ 2185947 h 5493470"/>
                <a:gd name="connsiteX64" fmla="*/ 4209358 w 4920331"/>
                <a:gd name="connsiteY64" fmla="*/ 690563 h 5493470"/>
                <a:gd name="connsiteX65" fmla="*/ 4376045 w 4920331"/>
                <a:gd name="connsiteY65" fmla="*/ 530679 h 5493470"/>
                <a:gd name="connsiteX66" fmla="*/ 4519298 w 4920331"/>
                <a:gd name="connsiteY66" fmla="*/ 394607 h 5493470"/>
                <a:gd name="connsiteX67" fmla="*/ 4651968 w 4920331"/>
                <a:gd name="connsiteY67" fmla="*/ 254373 h 5493470"/>
                <a:gd name="connsiteX68" fmla="*/ 4719626 w 4920331"/>
                <a:gd name="connsiteY68" fmla="*/ 166688 h 5493470"/>
                <a:gd name="connsiteX69" fmla="*/ 4768568 w 4920331"/>
                <a:gd name="connsiteY69" fmla="*/ 81957 h 5493470"/>
                <a:gd name="connsiteX70" fmla="*/ 4811474 w 4920331"/>
                <a:gd name="connsiteY70"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57152 w 4920331"/>
                <a:gd name="connsiteY29" fmla="*/ 4919988 h 5493470"/>
                <a:gd name="connsiteX30" fmla="*/ 59532 w 4920331"/>
                <a:gd name="connsiteY30" fmla="*/ 4917598 h 5493470"/>
                <a:gd name="connsiteX31" fmla="*/ 40483 w 4920331"/>
                <a:gd name="connsiteY31" fmla="*/ 4831576 h 5493470"/>
                <a:gd name="connsiteX32" fmla="*/ 90489 w 4920331"/>
                <a:gd name="connsiteY32" fmla="*/ 4767059 h 5493470"/>
                <a:gd name="connsiteX33" fmla="*/ 64295 w 4920331"/>
                <a:gd name="connsiteY33" fmla="*/ 4301105 h 5493470"/>
                <a:gd name="connsiteX34" fmla="*/ 45245 w 4920331"/>
                <a:gd name="connsiteY34" fmla="*/ 3937900 h 5493470"/>
                <a:gd name="connsiteX35" fmla="*/ 42864 w 4920331"/>
                <a:gd name="connsiteY35" fmla="*/ 3741961 h 5493470"/>
                <a:gd name="connsiteX36" fmla="*/ 30957 w 4920331"/>
                <a:gd name="connsiteY36" fmla="*/ 3557968 h 5493470"/>
                <a:gd name="connsiteX37" fmla="*/ 0 w 4920331"/>
                <a:gd name="connsiteY37" fmla="*/ 3287954 h 5493470"/>
                <a:gd name="connsiteX38" fmla="*/ 78582 w 4920331"/>
                <a:gd name="connsiteY38" fmla="*/ 3280786 h 5493470"/>
                <a:gd name="connsiteX39" fmla="*/ 83345 w 4920331"/>
                <a:gd name="connsiteY39" fmla="*/ 3369198 h 5493470"/>
                <a:gd name="connsiteX40" fmla="*/ 178594 w 4920331"/>
                <a:gd name="connsiteY40" fmla="*/ 3369197 h 5493470"/>
                <a:gd name="connsiteX41" fmla="*/ 228201 w 4920331"/>
                <a:gd name="connsiteY41" fmla="*/ 3296064 h 5493470"/>
                <a:gd name="connsiteX42" fmla="*/ 292893 w 4920331"/>
                <a:gd name="connsiteY42" fmla="*/ 3201933 h 5493470"/>
                <a:gd name="connsiteX43" fmla="*/ 364329 w 4920331"/>
                <a:gd name="connsiteY43" fmla="*/ 3118300 h 5493470"/>
                <a:gd name="connsiteX44" fmla="*/ 452435 w 4920331"/>
                <a:gd name="connsiteY44" fmla="*/ 3029888 h 5493470"/>
                <a:gd name="connsiteX45" fmla="*/ 511966 w 4920331"/>
                <a:gd name="connsiteY45" fmla="*/ 2986878 h 5493470"/>
                <a:gd name="connsiteX46" fmla="*/ 571497 w 4920331"/>
                <a:gd name="connsiteY46" fmla="*/ 2958204 h 5493470"/>
                <a:gd name="connsiteX47" fmla="*/ 611977 w 4920331"/>
                <a:gd name="connsiteY47" fmla="*/ 2929529 h 5493470"/>
                <a:gd name="connsiteX48" fmla="*/ 657221 w 4920331"/>
                <a:gd name="connsiteY48" fmla="*/ 2912803 h 5493470"/>
                <a:gd name="connsiteX49" fmla="*/ 709609 w 4920331"/>
                <a:gd name="connsiteY49" fmla="*/ 2891297 h 5493470"/>
                <a:gd name="connsiteX50" fmla="*/ 754851 w 4920331"/>
                <a:gd name="connsiteY50" fmla="*/ 2876959 h 5493470"/>
                <a:gd name="connsiteX51" fmla="*/ 812001 w 4920331"/>
                <a:gd name="connsiteY51" fmla="*/ 2855454 h 5493470"/>
                <a:gd name="connsiteX52" fmla="*/ 890583 w 4920331"/>
                <a:gd name="connsiteY52" fmla="*/ 2838727 h 5493470"/>
                <a:gd name="connsiteX53" fmla="*/ 964401 w 4920331"/>
                <a:gd name="connsiteY53" fmla="*/ 2831559 h 5493470"/>
                <a:gd name="connsiteX54" fmla="*/ 1040601 w 4920331"/>
                <a:gd name="connsiteY54" fmla="*/ 2822001 h 5493470"/>
                <a:gd name="connsiteX55" fmla="*/ 1100132 w 4920331"/>
                <a:gd name="connsiteY55" fmla="*/ 2822001 h 5493470"/>
                <a:gd name="connsiteX56" fmla="*/ 1254913 w 4920331"/>
                <a:gd name="connsiteY56" fmla="*/ 2831559 h 5493470"/>
                <a:gd name="connsiteX57" fmla="*/ 1478749 w 4920331"/>
                <a:gd name="connsiteY57" fmla="*/ 2833949 h 5493470"/>
                <a:gd name="connsiteX58" fmla="*/ 1706501 w 4920331"/>
                <a:gd name="connsiteY58" fmla="*/ 2806135 h 5493470"/>
                <a:gd name="connsiteX59" fmla="*/ 1909754 w 4920331"/>
                <a:gd name="connsiteY59" fmla="*/ 2706706 h 5493470"/>
                <a:gd name="connsiteX60" fmla="*/ 2034108 w 4920331"/>
                <a:gd name="connsiteY60" fmla="*/ 2632767 h 5493470"/>
                <a:gd name="connsiteX61" fmla="*/ 2096414 w 4920331"/>
                <a:gd name="connsiteY61" fmla="*/ 2561911 h 5493470"/>
                <a:gd name="connsiteX62" fmla="*/ 2206616 w 4920331"/>
                <a:gd name="connsiteY62" fmla="*/ 2472733 h 5493470"/>
                <a:gd name="connsiteX63" fmla="*/ 2320915 w 4920331"/>
                <a:gd name="connsiteY63" fmla="*/ 2399443 h 5493470"/>
                <a:gd name="connsiteX64" fmla="*/ 2549515 w 4920331"/>
                <a:gd name="connsiteY64" fmla="*/ 2185947 h 5493470"/>
                <a:gd name="connsiteX65" fmla="*/ 4209358 w 4920331"/>
                <a:gd name="connsiteY65" fmla="*/ 690563 h 5493470"/>
                <a:gd name="connsiteX66" fmla="*/ 4376045 w 4920331"/>
                <a:gd name="connsiteY66" fmla="*/ 530679 h 5493470"/>
                <a:gd name="connsiteX67" fmla="*/ 4519298 w 4920331"/>
                <a:gd name="connsiteY67" fmla="*/ 394607 h 5493470"/>
                <a:gd name="connsiteX68" fmla="*/ 4651968 w 4920331"/>
                <a:gd name="connsiteY68" fmla="*/ 254373 h 5493470"/>
                <a:gd name="connsiteX69" fmla="*/ 4719626 w 4920331"/>
                <a:gd name="connsiteY69" fmla="*/ 166688 h 5493470"/>
                <a:gd name="connsiteX70" fmla="*/ 4768568 w 4920331"/>
                <a:gd name="connsiteY70" fmla="*/ 81957 h 5493470"/>
                <a:gd name="connsiteX71" fmla="*/ 4811474 w 4920331"/>
                <a:gd name="connsiteY71"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57152 w 4920331"/>
                <a:gd name="connsiteY29" fmla="*/ 4919988 h 5493470"/>
                <a:gd name="connsiteX30" fmla="*/ 152401 w 4920331"/>
                <a:gd name="connsiteY30" fmla="*/ 5003620 h 5493470"/>
                <a:gd name="connsiteX31" fmla="*/ 40483 w 4920331"/>
                <a:gd name="connsiteY31" fmla="*/ 4831576 h 5493470"/>
                <a:gd name="connsiteX32" fmla="*/ 90489 w 4920331"/>
                <a:gd name="connsiteY32" fmla="*/ 4767059 h 5493470"/>
                <a:gd name="connsiteX33" fmla="*/ 64295 w 4920331"/>
                <a:gd name="connsiteY33" fmla="*/ 4301105 h 5493470"/>
                <a:gd name="connsiteX34" fmla="*/ 45245 w 4920331"/>
                <a:gd name="connsiteY34" fmla="*/ 3937900 h 5493470"/>
                <a:gd name="connsiteX35" fmla="*/ 42864 w 4920331"/>
                <a:gd name="connsiteY35" fmla="*/ 3741961 h 5493470"/>
                <a:gd name="connsiteX36" fmla="*/ 30957 w 4920331"/>
                <a:gd name="connsiteY36" fmla="*/ 3557968 h 5493470"/>
                <a:gd name="connsiteX37" fmla="*/ 0 w 4920331"/>
                <a:gd name="connsiteY37" fmla="*/ 3287954 h 5493470"/>
                <a:gd name="connsiteX38" fmla="*/ 78582 w 4920331"/>
                <a:gd name="connsiteY38" fmla="*/ 3280786 h 5493470"/>
                <a:gd name="connsiteX39" fmla="*/ 83345 w 4920331"/>
                <a:gd name="connsiteY39" fmla="*/ 3369198 h 5493470"/>
                <a:gd name="connsiteX40" fmla="*/ 178594 w 4920331"/>
                <a:gd name="connsiteY40" fmla="*/ 3369197 h 5493470"/>
                <a:gd name="connsiteX41" fmla="*/ 228201 w 4920331"/>
                <a:gd name="connsiteY41" fmla="*/ 3296064 h 5493470"/>
                <a:gd name="connsiteX42" fmla="*/ 292893 w 4920331"/>
                <a:gd name="connsiteY42" fmla="*/ 3201933 h 5493470"/>
                <a:gd name="connsiteX43" fmla="*/ 364329 w 4920331"/>
                <a:gd name="connsiteY43" fmla="*/ 3118300 h 5493470"/>
                <a:gd name="connsiteX44" fmla="*/ 452435 w 4920331"/>
                <a:gd name="connsiteY44" fmla="*/ 3029888 h 5493470"/>
                <a:gd name="connsiteX45" fmla="*/ 511966 w 4920331"/>
                <a:gd name="connsiteY45" fmla="*/ 2986878 h 5493470"/>
                <a:gd name="connsiteX46" fmla="*/ 571497 w 4920331"/>
                <a:gd name="connsiteY46" fmla="*/ 2958204 h 5493470"/>
                <a:gd name="connsiteX47" fmla="*/ 611977 w 4920331"/>
                <a:gd name="connsiteY47" fmla="*/ 2929529 h 5493470"/>
                <a:gd name="connsiteX48" fmla="*/ 657221 w 4920331"/>
                <a:gd name="connsiteY48" fmla="*/ 2912803 h 5493470"/>
                <a:gd name="connsiteX49" fmla="*/ 709609 w 4920331"/>
                <a:gd name="connsiteY49" fmla="*/ 2891297 h 5493470"/>
                <a:gd name="connsiteX50" fmla="*/ 754851 w 4920331"/>
                <a:gd name="connsiteY50" fmla="*/ 2876959 h 5493470"/>
                <a:gd name="connsiteX51" fmla="*/ 812001 w 4920331"/>
                <a:gd name="connsiteY51" fmla="*/ 2855454 h 5493470"/>
                <a:gd name="connsiteX52" fmla="*/ 890583 w 4920331"/>
                <a:gd name="connsiteY52" fmla="*/ 2838727 h 5493470"/>
                <a:gd name="connsiteX53" fmla="*/ 964401 w 4920331"/>
                <a:gd name="connsiteY53" fmla="*/ 2831559 h 5493470"/>
                <a:gd name="connsiteX54" fmla="*/ 1040601 w 4920331"/>
                <a:gd name="connsiteY54" fmla="*/ 2822001 h 5493470"/>
                <a:gd name="connsiteX55" fmla="*/ 1100132 w 4920331"/>
                <a:gd name="connsiteY55" fmla="*/ 2822001 h 5493470"/>
                <a:gd name="connsiteX56" fmla="*/ 1254913 w 4920331"/>
                <a:gd name="connsiteY56" fmla="*/ 2831559 h 5493470"/>
                <a:gd name="connsiteX57" fmla="*/ 1478749 w 4920331"/>
                <a:gd name="connsiteY57" fmla="*/ 2833949 h 5493470"/>
                <a:gd name="connsiteX58" fmla="*/ 1706501 w 4920331"/>
                <a:gd name="connsiteY58" fmla="*/ 2806135 h 5493470"/>
                <a:gd name="connsiteX59" fmla="*/ 1909754 w 4920331"/>
                <a:gd name="connsiteY59" fmla="*/ 2706706 h 5493470"/>
                <a:gd name="connsiteX60" fmla="*/ 2034108 w 4920331"/>
                <a:gd name="connsiteY60" fmla="*/ 2632767 h 5493470"/>
                <a:gd name="connsiteX61" fmla="*/ 2096414 w 4920331"/>
                <a:gd name="connsiteY61" fmla="*/ 2561911 h 5493470"/>
                <a:gd name="connsiteX62" fmla="*/ 2206616 w 4920331"/>
                <a:gd name="connsiteY62" fmla="*/ 2472733 h 5493470"/>
                <a:gd name="connsiteX63" fmla="*/ 2320915 w 4920331"/>
                <a:gd name="connsiteY63" fmla="*/ 2399443 h 5493470"/>
                <a:gd name="connsiteX64" fmla="*/ 2549515 w 4920331"/>
                <a:gd name="connsiteY64" fmla="*/ 2185947 h 5493470"/>
                <a:gd name="connsiteX65" fmla="*/ 4209358 w 4920331"/>
                <a:gd name="connsiteY65" fmla="*/ 690563 h 5493470"/>
                <a:gd name="connsiteX66" fmla="*/ 4376045 w 4920331"/>
                <a:gd name="connsiteY66" fmla="*/ 530679 h 5493470"/>
                <a:gd name="connsiteX67" fmla="*/ 4519298 w 4920331"/>
                <a:gd name="connsiteY67" fmla="*/ 394607 h 5493470"/>
                <a:gd name="connsiteX68" fmla="*/ 4651968 w 4920331"/>
                <a:gd name="connsiteY68" fmla="*/ 254373 h 5493470"/>
                <a:gd name="connsiteX69" fmla="*/ 4719626 w 4920331"/>
                <a:gd name="connsiteY69" fmla="*/ 166688 h 5493470"/>
                <a:gd name="connsiteX70" fmla="*/ 4768568 w 4920331"/>
                <a:gd name="connsiteY70" fmla="*/ 81957 h 5493470"/>
                <a:gd name="connsiteX71" fmla="*/ 4811474 w 4920331"/>
                <a:gd name="connsiteY71"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57152 w 4920331"/>
                <a:gd name="connsiteY29" fmla="*/ 4919988 h 5493470"/>
                <a:gd name="connsiteX30" fmla="*/ 188120 w 4920331"/>
                <a:gd name="connsiteY30" fmla="*/ 5120706 h 5493470"/>
                <a:gd name="connsiteX31" fmla="*/ 152401 w 4920331"/>
                <a:gd name="connsiteY31" fmla="*/ 5003620 h 5493470"/>
                <a:gd name="connsiteX32" fmla="*/ 40483 w 4920331"/>
                <a:gd name="connsiteY32" fmla="*/ 4831576 h 5493470"/>
                <a:gd name="connsiteX33" fmla="*/ 90489 w 4920331"/>
                <a:gd name="connsiteY33" fmla="*/ 4767059 h 5493470"/>
                <a:gd name="connsiteX34" fmla="*/ 64295 w 4920331"/>
                <a:gd name="connsiteY34" fmla="*/ 4301105 h 5493470"/>
                <a:gd name="connsiteX35" fmla="*/ 45245 w 4920331"/>
                <a:gd name="connsiteY35" fmla="*/ 3937900 h 5493470"/>
                <a:gd name="connsiteX36" fmla="*/ 42864 w 4920331"/>
                <a:gd name="connsiteY36" fmla="*/ 3741961 h 5493470"/>
                <a:gd name="connsiteX37" fmla="*/ 30957 w 4920331"/>
                <a:gd name="connsiteY37" fmla="*/ 3557968 h 5493470"/>
                <a:gd name="connsiteX38" fmla="*/ 0 w 4920331"/>
                <a:gd name="connsiteY38" fmla="*/ 3287954 h 5493470"/>
                <a:gd name="connsiteX39" fmla="*/ 78582 w 4920331"/>
                <a:gd name="connsiteY39" fmla="*/ 3280786 h 5493470"/>
                <a:gd name="connsiteX40" fmla="*/ 83345 w 4920331"/>
                <a:gd name="connsiteY40" fmla="*/ 3369198 h 5493470"/>
                <a:gd name="connsiteX41" fmla="*/ 178594 w 4920331"/>
                <a:gd name="connsiteY41" fmla="*/ 3369197 h 5493470"/>
                <a:gd name="connsiteX42" fmla="*/ 228201 w 4920331"/>
                <a:gd name="connsiteY42" fmla="*/ 3296064 h 5493470"/>
                <a:gd name="connsiteX43" fmla="*/ 292893 w 4920331"/>
                <a:gd name="connsiteY43" fmla="*/ 3201933 h 5493470"/>
                <a:gd name="connsiteX44" fmla="*/ 364329 w 4920331"/>
                <a:gd name="connsiteY44" fmla="*/ 3118300 h 5493470"/>
                <a:gd name="connsiteX45" fmla="*/ 452435 w 4920331"/>
                <a:gd name="connsiteY45" fmla="*/ 3029888 h 5493470"/>
                <a:gd name="connsiteX46" fmla="*/ 511966 w 4920331"/>
                <a:gd name="connsiteY46" fmla="*/ 2986878 h 5493470"/>
                <a:gd name="connsiteX47" fmla="*/ 571497 w 4920331"/>
                <a:gd name="connsiteY47" fmla="*/ 2958204 h 5493470"/>
                <a:gd name="connsiteX48" fmla="*/ 611977 w 4920331"/>
                <a:gd name="connsiteY48" fmla="*/ 2929529 h 5493470"/>
                <a:gd name="connsiteX49" fmla="*/ 657221 w 4920331"/>
                <a:gd name="connsiteY49" fmla="*/ 2912803 h 5493470"/>
                <a:gd name="connsiteX50" fmla="*/ 709609 w 4920331"/>
                <a:gd name="connsiteY50" fmla="*/ 2891297 h 5493470"/>
                <a:gd name="connsiteX51" fmla="*/ 754851 w 4920331"/>
                <a:gd name="connsiteY51" fmla="*/ 2876959 h 5493470"/>
                <a:gd name="connsiteX52" fmla="*/ 812001 w 4920331"/>
                <a:gd name="connsiteY52" fmla="*/ 2855454 h 5493470"/>
                <a:gd name="connsiteX53" fmla="*/ 890583 w 4920331"/>
                <a:gd name="connsiteY53" fmla="*/ 2838727 h 5493470"/>
                <a:gd name="connsiteX54" fmla="*/ 964401 w 4920331"/>
                <a:gd name="connsiteY54" fmla="*/ 2831559 h 5493470"/>
                <a:gd name="connsiteX55" fmla="*/ 1040601 w 4920331"/>
                <a:gd name="connsiteY55" fmla="*/ 2822001 h 5493470"/>
                <a:gd name="connsiteX56" fmla="*/ 1100132 w 4920331"/>
                <a:gd name="connsiteY56" fmla="*/ 2822001 h 5493470"/>
                <a:gd name="connsiteX57" fmla="*/ 1254913 w 4920331"/>
                <a:gd name="connsiteY57" fmla="*/ 2831559 h 5493470"/>
                <a:gd name="connsiteX58" fmla="*/ 1478749 w 4920331"/>
                <a:gd name="connsiteY58" fmla="*/ 2833949 h 5493470"/>
                <a:gd name="connsiteX59" fmla="*/ 1706501 w 4920331"/>
                <a:gd name="connsiteY59" fmla="*/ 2806135 h 5493470"/>
                <a:gd name="connsiteX60" fmla="*/ 1909754 w 4920331"/>
                <a:gd name="connsiteY60" fmla="*/ 2706706 h 5493470"/>
                <a:gd name="connsiteX61" fmla="*/ 2034108 w 4920331"/>
                <a:gd name="connsiteY61" fmla="*/ 2632767 h 5493470"/>
                <a:gd name="connsiteX62" fmla="*/ 2096414 w 4920331"/>
                <a:gd name="connsiteY62" fmla="*/ 2561911 h 5493470"/>
                <a:gd name="connsiteX63" fmla="*/ 2206616 w 4920331"/>
                <a:gd name="connsiteY63" fmla="*/ 2472733 h 5493470"/>
                <a:gd name="connsiteX64" fmla="*/ 2320915 w 4920331"/>
                <a:gd name="connsiteY64" fmla="*/ 2399443 h 5493470"/>
                <a:gd name="connsiteX65" fmla="*/ 2549515 w 4920331"/>
                <a:gd name="connsiteY65" fmla="*/ 2185947 h 5493470"/>
                <a:gd name="connsiteX66" fmla="*/ 4209358 w 4920331"/>
                <a:gd name="connsiteY66" fmla="*/ 690563 h 5493470"/>
                <a:gd name="connsiteX67" fmla="*/ 4376045 w 4920331"/>
                <a:gd name="connsiteY67" fmla="*/ 530679 h 5493470"/>
                <a:gd name="connsiteX68" fmla="*/ 4519298 w 4920331"/>
                <a:gd name="connsiteY68" fmla="*/ 394607 h 5493470"/>
                <a:gd name="connsiteX69" fmla="*/ 4651968 w 4920331"/>
                <a:gd name="connsiteY69" fmla="*/ 254373 h 5493470"/>
                <a:gd name="connsiteX70" fmla="*/ 4719626 w 4920331"/>
                <a:gd name="connsiteY70" fmla="*/ 166688 h 5493470"/>
                <a:gd name="connsiteX71" fmla="*/ 4768568 w 4920331"/>
                <a:gd name="connsiteY71" fmla="*/ 81957 h 5493470"/>
                <a:gd name="connsiteX72" fmla="*/ 4811474 w 4920331"/>
                <a:gd name="connsiteY72"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119064 w 4920331"/>
                <a:gd name="connsiteY29" fmla="*/ 5118318 h 5493470"/>
                <a:gd name="connsiteX30" fmla="*/ 188120 w 4920331"/>
                <a:gd name="connsiteY30" fmla="*/ 5120706 h 5493470"/>
                <a:gd name="connsiteX31" fmla="*/ 152401 w 4920331"/>
                <a:gd name="connsiteY31" fmla="*/ 5003620 h 5493470"/>
                <a:gd name="connsiteX32" fmla="*/ 40483 w 4920331"/>
                <a:gd name="connsiteY32" fmla="*/ 4831576 h 5493470"/>
                <a:gd name="connsiteX33" fmla="*/ 90489 w 4920331"/>
                <a:gd name="connsiteY33" fmla="*/ 4767059 h 5493470"/>
                <a:gd name="connsiteX34" fmla="*/ 64295 w 4920331"/>
                <a:gd name="connsiteY34" fmla="*/ 4301105 h 5493470"/>
                <a:gd name="connsiteX35" fmla="*/ 45245 w 4920331"/>
                <a:gd name="connsiteY35" fmla="*/ 3937900 h 5493470"/>
                <a:gd name="connsiteX36" fmla="*/ 42864 w 4920331"/>
                <a:gd name="connsiteY36" fmla="*/ 3741961 h 5493470"/>
                <a:gd name="connsiteX37" fmla="*/ 30957 w 4920331"/>
                <a:gd name="connsiteY37" fmla="*/ 3557968 h 5493470"/>
                <a:gd name="connsiteX38" fmla="*/ 0 w 4920331"/>
                <a:gd name="connsiteY38" fmla="*/ 3287954 h 5493470"/>
                <a:gd name="connsiteX39" fmla="*/ 78582 w 4920331"/>
                <a:gd name="connsiteY39" fmla="*/ 3280786 h 5493470"/>
                <a:gd name="connsiteX40" fmla="*/ 83345 w 4920331"/>
                <a:gd name="connsiteY40" fmla="*/ 3369198 h 5493470"/>
                <a:gd name="connsiteX41" fmla="*/ 178594 w 4920331"/>
                <a:gd name="connsiteY41" fmla="*/ 3369197 h 5493470"/>
                <a:gd name="connsiteX42" fmla="*/ 228201 w 4920331"/>
                <a:gd name="connsiteY42" fmla="*/ 3296064 h 5493470"/>
                <a:gd name="connsiteX43" fmla="*/ 292893 w 4920331"/>
                <a:gd name="connsiteY43" fmla="*/ 3201933 h 5493470"/>
                <a:gd name="connsiteX44" fmla="*/ 364329 w 4920331"/>
                <a:gd name="connsiteY44" fmla="*/ 3118300 h 5493470"/>
                <a:gd name="connsiteX45" fmla="*/ 452435 w 4920331"/>
                <a:gd name="connsiteY45" fmla="*/ 3029888 h 5493470"/>
                <a:gd name="connsiteX46" fmla="*/ 511966 w 4920331"/>
                <a:gd name="connsiteY46" fmla="*/ 2986878 h 5493470"/>
                <a:gd name="connsiteX47" fmla="*/ 571497 w 4920331"/>
                <a:gd name="connsiteY47" fmla="*/ 2958204 h 5493470"/>
                <a:gd name="connsiteX48" fmla="*/ 611977 w 4920331"/>
                <a:gd name="connsiteY48" fmla="*/ 2929529 h 5493470"/>
                <a:gd name="connsiteX49" fmla="*/ 657221 w 4920331"/>
                <a:gd name="connsiteY49" fmla="*/ 2912803 h 5493470"/>
                <a:gd name="connsiteX50" fmla="*/ 709609 w 4920331"/>
                <a:gd name="connsiteY50" fmla="*/ 2891297 h 5493470"/>
                <a:gd name="connsiteX51" fmla="*/ 754851 w 4920331"/>
                <a:gd name="connsiteY51" fmla="*/ 2876959 h 5493470"/>
                <a:gd name="connsiteX52" fmla="*/ 812001 w 4920331"/>
                <a:gd name="connsiteY52" fmla="*/ 2855454 h 5493470"/>
                <a:gd name="connsiteX53" fmla="*/ 890583 w 4920331"/>
                <a:gd name="connsiteY53" fmla="*/ 2838727 h 5493470"/>
                <a:gd name="connsiteX54" fmla="*/ 964401 w 4920331"/>
                <a:gd name="connsiteY54" fmla="*/ 2831559 h 5493470"/>
                <a:gd name="connsiteX55" fmla="*/ 1040601 w 4920331"/>
                <a:gd name="connsiteY55" fmla="*/ 2822001 h 5493470"/>
                <a:gd name="connsiteX56" fmla="*/ 1100132 w 4920331"/>
                <a:gd name="connsiteY56" fmla="*/ 2822001 h 5493470"/>
                <a:gd name="connsiteX57" fmla="*/ 1254913 w 4920331"/>
                <a:gd name="connsiteY57" fmla="*/ 2831559 h 5493470"/>
                <a:gd name="connsiteX58" fmla="*/ 1478749 w 4920331"/>
                <a:gd name="connsiteY58" fmla="*/ 2833949 h 5493470"/>
                <a:gd name="connsiteX59" fmla="*/ 1706501 w 4920331"/>
                <a:gd name="connsiteY59" fmla="*/ 2806135 h 5493470"/>
                <a:gd name="connsiteX60" fmla="*/ 1909754 w 4920331"/>
                <a:gd name="connsiteY60" fmla="*/ 2706706 h 5493470"/>
                <a:gd name="connsiteX61" fmla="*/ 2034108 w 4920331"/>
                <a:gd name="connsiteY61" fmla="*/ 2632767 h 5493470"/>
                <a:gd name="connsiteX62" fmla="*/ 2096414 w 4920331"/>
                <a:gd name="connsiteY62" fmla="*/ 2561911 h 5493470"/>
                <a:gd name="connsiteX63" fmla="*/ 2206616 w 4920331"/>
                <a:gd name="connsiteY63" fmla="*/ 2472733 h 5493470"/>
                <a:gd name="connsiteX64" fmla="*/ 2320915 w 4920331"/>
                <a:gd name="connsiteY64" fmla="*/ 2399443 h 5493470"/>
                <a:gd name="connsiteX65" fmla="*/ 2549515 w 4920331"/>
                <a:gd name="connsiteY65" fmla="*/ 2185947 h 5493470"/>
                <a:gd name="connsiteX66" fmla="*/ 4209358 w 4920331"/>
                <a:gd name="connsiteY66" fmla="*/ 690563 h 5493470"/>
                <a:gd name="connsiteX67" fmla="*/ 4376045 w 4920331"/>
                <a:gd name="connsiteY67" fmla="*/ 530679 h 5493470"/>
                <a:gd name="connsiteX68" fmla="*/ 4519298 w 4920331"/>
                <a:gd name="connsiteY68" fmla="*/ 394607 h 5493470"/>
                <a:gd name="connsiteX69" fmla="*/ 4651968 w 4920331"/>
                <a:gd name="connsiteY69" fmla="*/ 254373 h 5493470"/>
                <a:gd name="connsiteX70" fmla="*/ 4719626 w 4920331"/>
                <a:gd name="connsiteY70" fmla="*/ 166688 h 5493470"/>
                <a:gd name="connsiteX71" fmla="*/ 4768568 w 4920331"/>
                <a:gd name="connsiteY71" fmla="*/ 81957 h 5493470"/>
                <a:gd name="connsiteX72" fmla="*/ 4811474 w 4920331"/>
                <a:gd name="connsiteY72"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119064 w 4920331"/>
                <a:gd name="connsiteY29" fmla="*/ 5118318 h 5493470"/>
                <a:gd name="connsiteX30" fmla="*/ 188120 w 4920331"/>
                <a:gd name="connsiteY30" fmla="*/ 5120706 h 5493470"/>
                <a:gd name="connsiteX31" fmla="*/ 50007 w 4920331"/>
                <a:gd name="connsiteY31" fmla="*/ 4929545 h 5493470"/>
                <a:gd name="connsiteX32" fmla="*/ 40483 w 4920331"/>
                <a:gd name="connsiteY32" fmla="*/ 4831576 h 5493470"/>
                <a:gd name="connsiteX33" fmla="*/ 90489 w 4920331"/>
                <a:gd name="connsiteY33" fmla="*/ 4767059 h 5493470"/>
                <a:gd name="connsiteX34" fmla="*/ 64295 w 4920331"/>
                <a:gd name="connsiteY34" fmla="*/ 4301105 h 5493470"/>
                <a:gd name="connsiteX35" fmla="*/ 45245 w 4920331"/>
                <a:gd name="connsiteY35" fmla="*/ 3937900 h 5493470"/>
                <a:gd name="connsiteX36" fmla="*/ 42864 w 4920331"/>
                <a:gd name="connsiteY36" fmla="*/ 3741961 h 5493470"/>
                <a:gd name="connsiteX37" fmla="*/ 30957 w 4920331"/>
                <a:gd name="connsiteY37" fmla="*/ 3557968 h 5493470"/>
                <a:gd name="connsiteX38" fmla="*/ 0 w 4920331"/>
                <a:gd name="connsiteY38" fmla="*/ 3287954 h 5493470"/>
                <a:gd name="connsiteX39" fmla="*/ 78582 w 4920331"/>
                <a:gd name="connsiteY39" fmla="*/ 3280786 h 5493470"/>
                <a:gd name="connsiteX40" fmla="*/ 83345 w 4920331"/>
                <a:gd name="connsiteY40" fmla="*/ 3369198 h 5493470"/>
                <a:gd name="connsiteX41" fmla="*/ 178594 w 4920331"/>
                <a:gd name="connsiteY41" fmla="*/ 3369197 h 5493470"/>
                <a:gd name="connsiteX42" fmla="*/ 228201 w 4920331"/>
                <a:gd name="connsiteY42" fmla="*/ 3296064 h 5493470"/>
                <a:gd name="connsiteX43" fmla="*/ 292893 w 4920331"/>
                <a:gd name="connsiteY43" fmla="*/ 3201933 h 5493470"/>
                <a:gd name="connsiteX44" fmla="*/ 364329 w 4920331"/>
                <a:gd name="connsiteY44" fmla="*/ 3118300 h 5493470"/>
                <a:gd name="connsiteX45" fmla="*/ 452435 w 4920331"/>
                <a:gd name="connsiteY45" fmla="*/ 3029888 h 5493470"/>
                <a:gd name="connsiteX46" fmla="*/ 511966 w 4920331"/>
                <a:gd name="connsiteY46" fmla="*/ 2986878 h 5493470"/>
                <a:gd name="connsiteX47" fmla="*/ 571497 w 4920331"/>
                <a:gd name="connsiteY47" fmla="*/ 2958204 h 5493470"/>
                <a:gd name="connsiteX48" fmla="*/ 611977 w 4920331"/>
                <a:gd name="connsiteY48" fmla="*/ 2929529 h 5493470"/>
                <a:gd name="connsiteX49" fmla="*/ 657221 w 4920331"/>
                <a:gd name="connsiteY49" fmla="*/ 2912803 h 5493470"/>
                <a:gd name="connsiteX50" fmla="*/ 709609 w 4920331"/>
                <a:gd name="connsiteY50" fmla="*/ 2891297 h 5493470"/>
                <a:gd name="connsiteX51" fmla="*/ 754851 w 4920331"/>
                <a:gd name="connsiteY51" fmla="*/ 2876959 h 5493470"/>
                <a:gd name="connsiteX52" fmla="*/ 812001 w 4920331"/>
                <a:gd name="connsiteY52" fmla="*/ 2855454 h 5493470"/>
                <a:gd name="connsiteX53" fmla="*/ 890583 w 4920331"/>
                <a:gd name="connsiteY53" fmla="*/ 2838727 h 5493470"/>
                <a:gd name="connsiteX54" fmla="*/ 964401 w 4920331"/>
                <a:gd name="connsiteY54" fmla="*/ 2831559 h 5493470"/>
                <a:gd name="connsiteX55" fmla="*/ 1040601 w 4920331"/>
                <a:gd name="connsiteY55" fmla="*/ 2822001 h 5493470"/>
                <a:gd name="connsiteX56" fmla="*/ 1100132 w 4920331"/>
                <a:gd name="connsiteY56" fmla="*/ 2822001 h 5493470"/>
                <a:gd name="connsiteX57" fmla="*/ 1254913 w 4920331"/>
                <a:gd name="connsiteY57" fmla="*/ 2831559 h 5493470"/>
                <a:gd name="connsiteX58" fmla="*/ 1478749 w 4920331"/>
                <a:gd name="connsiteY58" fmla="*/ 2833949 h 5493470"/>
                <a:gd name="connsiteX59" fmla="*/ 1706501 w 4920331"/>
                <a:gd name="connsiteY59" fmla="*/ 2806135 h 5493470"/>
                <a:gd name="connsiteX60" fmla="*/ 1909754 w 4920331"/>
                <a:gd name="connsiteY60" fmla="*/ 2706706 h 5493470"/>
                <a:gd name="connsiteX61" fmla="*/ 2034108 w 4920331"/>
                <a:gd name="connsiteY61" fmla="*/ 2632767 h 5493470"/>
                <a:gd name="connsiteX62" fmla="*/ 2096414 w 4920331"/>
                <a:gd name="connsiteY62" fmla="*/ 2561911 h 5493470"/>
                <a:gd name="connsiteX63" fmla="*/ 2206616 w 4920331"/>
                <a:gd name="connsiteY63" fmla="*/ 2472733 h 5493470"/>
                <a:gd name="connsiteX64" fmla="*/ 2320915 w 4920331"/>
                <a:gd name="connsiteY64" fmla="*/ 2399443 h 5493470"/>
                <a:gd name="connsiteX65" fmla="*/ 2549515 w 4920331"/>
                <a:gd name="connsiteY65" fmla="*/ 2185947 h 5493470"/>
                <a:gd name="connsiteX66" fmla="*/ 4209358 w 4920331"/>
                <a:gd name="connsiteY66" fmla="*/ 690563 h 5493470"/>
                <a:gd name="connsiteX67" fmla="*/ 4376045 w 4920331"/>
                <a:gd name="connsiteY67" fmla="*/ 530679 h 5493470"/>
                <a:gd name="connsiteX68" fmla="*/ 4519298 w 4920331"/>
                <a:gd name="connsiteY68" fmla="*/ 394607 h 5493470"/>
                <a:gd name="connsiteX69" fmla="*/ 4651968 w 4920331"/>
                <a:gd name="connsiteY69" fmla="*/ 254373 h 5493470"/>
                <a:gd name="connsiteX70" fmla="*/ 4719626 w 4920331"/>
                <a:gd name="connsiteY70" fmla="*/ 166688 h 5493470"/>
                <a:gd name="connsiteX71" fmla="*/ 4768568 w 4920331"/>
                <a:gd name="connsiteY71" fmla="*/ 81957 h 5493470"/>
                <a:gd name="connsiteX72" fmla="*/ 4811474 w 4920331"/>
                <a:gd name="connsiteY72"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119064 w 4920331"/>
                <a:gd name="connsiteY29" fmla="*/ 5118318 h 5493470"/>
                <a:gd name="connsiteX30" fmla="*/ 152401 w 4920331"/>
                <a:gd name="connsiteY30" fmla="*/ 4948661 h 5493470"/>
                <a:gd name="connsiteX31" fmla="*/ 50007 w 4920331"/>
                <a:gd name="connsiteY31" fmla="*/ 4929545 h 5493470"/>
                <a:gd name="connsiteX32" fmla="*/ 40483 w 4920331"/>
                <a:gd name="connsiteY32" fmla="*/ 4831576 h 5493470"/>
                <a:gd name="connsiteX33" fmla="*/ 90489 w 4920331"/>
                <a:gd name="connsiteY33" fmla="*/ 4767059 h 5493470"/>
                <a:gd name="connsiteX34" fmla="*/ 64295 w 4920331"/>
                <a:gd name="connsiteY34" fmla="*/ 4301105 h 5493470"/>
                <a:gd name="connsiteX35" fmla="*/ 45245 w 4920331"/>
                <a:gd name="connsiteY35" fmla="*/ 3937900 h 5493470"/>
                <a:gd name="connsiteX36" fmla="*/ 42864 w 4920331"/>
                <a:gd name="connsiteY36" fmla="*/ 3741961 h 5493470"/>
                <a:gd name="connsiteX37" fmla="*/ 30957 w 4920331"/>
                <a:gd name="connsiteY37" fmla="*/ 3557968 h 5493470"/>
                <a:gd name="connsiteX38" fmla="*/ 0 w 4920331"/>
                <a:gd name="connsiteY38" fmla="*/ 3287954 h 5493470"/>
                <a:gd name="connsiteX39" fmla="*/ 78582 w 4920331"/>
                <a:gd name="connsiteY39" fmla="*/ 3280786 h 5493470"/>
                <a:gd name="connsiteX40" fmla="*/ 83345 w 4920331"/>
                <a:gd name="connsiteY40" fmla="*/ 3369198 h 5493470"/>
                <a:gd name="connsiteX41" fmla="*/ 178594 w 4920331"/>
                <a:gd name="connsiteY41" fmla="*/ 3369197 h 5493470"/>
                <a:gd name="connsiteX42" fmla="*/ 228201 w 4920331"/>
                <a:gd name="connsiteY42" fmla="*/ 3296064 h 5493470"/>
                <a:gd name="connsiteX43" fmla="*/ 292893 w 4920331"/>
                <a:gd name="connsiteY43" fmla="*/ 3201933 h 5493470"/>
                <a:gd name="connsiteX44" fmla="*/ 364329 w 4920331"/>
                <a:gd name="connsiteY44" fmla="*/ 3118300 h 5493470"/>
                <a:gd name="connsiteX45" fmla="*/ 452435 w 4920331"/>
                <a:gd name="connsiteY45" fmla="*/ 3029888 h 5493470"/>
                <a:gd name="connsiteX46" fmla="*/ 511966 w 4920331"/>
                <a:gd name="connsiteY46" fmla="*/ 2986878 h 5493470"/>
                <a:gd name="connsiteX47" fmla="*/ 571497 w 4920331"/>
                <a:gd name="connsiteY47" fmla="*/ 2958204 h 5493470"/>
                <a:gd name="connsiteX48" fmla="*/ 611977 w 4920331"/>
                <a:gd name="connsiteY48" fmla="*/ 2929529 h 5493470"/>
                <a:gd name="connsiteX49" fmla="*/ 657221 w 4920331"/>
                <a:gd name="connsiteY49" fmla="*/ 2912803 h 5493470"/>
                <a:gd name="connsiteX50" fmla="*/ 709609 w 4920331"/>
                <a:gd name="connsiteY50" fmla="*/ 2891297 h 5493470"/>
                <a:gd name="connsiteX51" fmla="*/ 754851 w 4920331"/>
                <a:gd name="connsiteY51" fmla="*/ 2876959 h 5493470"/>
                <a:gd name="connsiteX52" fmla="*/ 812001 w 4920331"/>
                <a:gd name="connsiteY52" fmla="*/ 2855454 h 5493470"/>
                <a:gd name="connsiteX53" fmla="*/ 890583 w 4920331"/>
                <a:gd name="connsiteY53" fmla="*/ 2838727 h 5493470"/>
                <a:gd name="connsiteX54" fmla="*/ 964401 w 4920331"/>
                <a:gd name="connsiteY54" fmla="*/ 2831559 h 5493470"/>
                <a:gd name="connsiteX55" fmla="*/ 1040601 w 4920331"/>
                <a:gd name="connsiteY55" fmla="*/ 2822001 h 5493470"/>
                <a:gd name="connsiteX56" fmla="*/ 1100132 w 4920331"/>
                <a:gd name="connsiteY56" fmla="*/ 2822001 h 5493470"/>
                <a:gd name="connsiteX57" fmla="*/ 1254913 w 4920331"/>
                <a:gd name="connsiteY57" fmla="*/ 2831559 h 5493470"/>
                <a:gd name="connsiteX58" fmla="*/ 1478749 w 4920331"/>
                <a:gd name="connsiteY58" fmla="*/ 2833949 h 5493470"/>
                <a:gd name="connsiteX59" fmla="*/ 1706501 w 4920331"/>
                <a:gd name="connsiteY59" fmla="*/ 2806135 h 5493470"/>
                <a:gd name="connsiteX60" fmla="*/ 1909754 w 4920331"/>
                <a:gd name="connsiteY60" fmla="*/ 2706706 h 5493470"/>
                <a:gd name="connsiteX61" fmla="*/ 2034108 w 4920331"/>
                <a:gd name="connsiteY61" fmla="*/ 2632767 h 5493470"/>
                <a:gd name="connsiteX62" fmla="*/ 2096414 w 4920331"/>
                <a:gd name="connsiteY62" fmla="*/ 2561911 h 5493470"/>
                <a:gd name="connsiteX63" fmla="*/ 2206616 w 4920331"/>
                <a:gd name="connsiteY63" fmla="*/ 2472733 h 5493470"/>
                <a:gd name="connsiteX64" fmla="*/ 2320915 w 4920331"/>
                <a:gd name="connsiteY64" fmla="*/ 2399443 h 5493470"/>
                <a:gd name="connsiteX65" fmla="*/ 2549515 w 4920331"/>
                <a:gd name="connsiteY65" fmla="*/ 2185947 h 5493470"/>
                <a:gd name="connsiteX66" fmla="*/ 4209358 w 4920331"/>
                <a:gd name="connsiteY66" fmla="*/ 690563 h 5493470"/>
                <a:gd name="connsiteX67" fmla="*/ 4376045 w 4920331"/>
                <a:gd name="connsiteY67" fmla="*/ 530679 h 5493470"/>
                <a:gd name="connsiteX68" fmla="*/ 4519298 w 4920331"/>
                <a:gd name="connsiteY68" fmla="*/ 394607 h 5493470"/>
                <a:gd name="connsiteX69" fmla="*/ 4651968 w 4920331"/>
                <a:gd name="connsiteY69" fmla="*/ 254373 h 5493470"/>
                <a:gd name="connsiteX70" fmla="*/ 4719626 w 4920331"/>
                <a:gd name="connsiteY70" fmla="*/ 166688 h 5493470"/>
                <a:gd name="connsiteX71" fmla="*/ 4768568 w 4920331"/>
                <a:gd name="connsiteY71" fmla="*/ 81957 h 5493470"/>
                <a:gd name="connsiteX72" fmla="*/ 4811474 w 4920331"/>
                <a:gd name="connsiteY72"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119064 w 4920331"/>
                <a:gd name="connsiteY29" fmla="*/ 5118318 h 5493470"/>
                <a:gd name="connsiteX30" fmla="*/ 102395 w 4920331"/>
                <a:gd name="connsiteY30" fmla="*/ 4984504 h 5493470"/>
                <a:gd name="connsiteX31" fmla="*/ 50007 w 4920331"/>
                <a:gd name="connsiteY31" fmla="*/ 4929545 h 5493470"/>
                <a:gd name="connsiteX32" fmla="*/ 40483 w 4920331"/>
                <a:gd name="connsiteY32" fmla="*/ 4831576 h 5493470"/>
                <a:gd name="connsiteX33" fmla="*/ 90489 w 4920331"/>
                <a:gd name="connsiteY33" fmla="*/ 4767059 h 5493470"/>
                <a:gd name="connsiteX34" fmla="*/ 64295 w 4920331"/>
                <a:gd name="connsiteY34" fmla="*/ 4301105 h 5493470"/>
                <a:gd name="connsiteX35" fmla="*/ 45245 w 4920331"/>
                <a:gd name="connsiteY35" fmla="*/ 3937900 h 5493470"/>
                <a:gd name="connsiteX36" fmla="*/ 42864 w 4920331"/>
                <a:gd name="connsiteY36" fmla="*/ 3741961 h 5493470"/>
                <a:gd name="connsiteX37" fmla="*/ 30957 w 4920331"/>
                <a:gd name="connsiteY37" fmla="*/ 3557968 h 5493470"/>
                <a:gd name="connsiteX38" fmla="*/ 0 w 4920331"/>
                <a:gd name="connsiteY38" fmla="*/ 3287954 h 5493470"/>
                <a:gd name="connsiteX39" fmla="*/ 78582 w 4920331"/>
                <a:gd name="connsiteY39" fmla="*/ 3280786 h 5493470"/>
                <a:gd name="connsiteX40" fmla="*/ 83345 w 4920331"/>
                <a:gd name="connsiteY40" fmla="*/ 3369198 h 5493470"/>
                <a:gd name="connsiteX41" fmla="*/ 178594 w 4920331"/>
                <a:gd name="connsiteY41" fmla="*/ 3369197 h 5493470"/>
                <a:gd name="connsiteX42" fmla="*/ 228201 w 4920331"/>
                <a:gd name="connsiteY42" fmla="*/ 3296064 h 5493470"/>
                <a:gd name="connsiteX43" fmla="*/ 292893 w 4920331"/>
                <a:gd name="connsiteY43" fmla="*/ 3201933 h 5493470"/>
                <a:gd name="connsiteX44" fmla="*/ 364329 w 4920331"/>
                <a:gd name="connsiteY44" fmla="*/ 3118300 h 5493470"/>
                <a:gd name="connsiteX45" fmla="*/ 452435 w 4920331"/>
                <a:gd name="connsiteY45" fmla="*/ 3029888 h 5493470"/>
                <a:gd name="connsiteX46" fmla="*/ 511966 w 4920331"/>
                <a:gd name="connsiteY46" fmla="*/ 2986878 h 5493470"/>
                <a:gd name="connsiteX47" fmla="*/ 571497 w 4920331"/>
                <a:gd name="connsiteY47" fmla="*/ 2958204 h 5493470"/>
                <a:gd name="connsiteX48" fmla="*/ 611977 w 4920331"/>
                <a:gd name="connsiteY48" fmla="*/ 2929529 h 5493470"/>
                <a:gd name="connsiteX49" fmla="*/ 657221 w 4920331"/>
                <a:gd name="connsiteY49" fmla="*/ 2912803 h 5493470"/>
                <a:gd name="connsiteX50" fmla="*/ 709609 w 4920331"/>
                <a:gd name="connsiteY50" fmla="*/ 2891297 h 5493470"/>
                <a:gd name="connsiteX51" fmla="*/ 754851 w 4920331"/>
                <a:gd name="connsiteY51" fmla="*/ 2876959 h 5493470"/>
                <a:gd name="connsiteX52" fmla="*/ 812001 w 4920331"/>
                <a:gd name="connsiteY52" fmla="*/ 2855454 h 5493470"/>
                <a:gd name="connsiteX53" fmla="*/ 890583 w 4920331"/>
                <a:gd name="connsiteY53" fmla="*/ 2838727 h 5493470"/>
                <a:gd name="connsiteX54" fmla="*/ 964401 w 4920331"/>
                <a:gd name="connsiteY54" fmla="*/ 2831559 h 5493470"/>
                <a:gd name="connsiteX55" fmla="*/ 1040601 w 4920331"/>
                <a:gd name="connsiteY55" fmla="*/ 2822001 h 5493470"/>
                <a:gd name="connsiteX56" fmla="*/ 1100132 w 4920331"/>
                <a:gd name="connsiteY56" fmla="*/ 2822001 h 5493470"/>
                <a:gd name="connsiteX57" fmla="*/ 1254913 w 4920331"/>
                <a:gd name="connsiteY57" fmla="*/ 2831559 h 5493470"/>
                <a:gd name="connsiteX58" fmla="*/ 1478749 w 4920331"/>
                <a:gd name="connsiteY58" fmla="*/ 2833949 h 5493470"/>
                <a:gd name="connsiteX59" fmla="*/ 1706501 w 4920331"/>
                <a:gd name="connsiteY59" fmla="*/ 2806135 h 5493470"/>
                <a:gd name="connsiteX60" fmla="*/ 1909754 w 4920331"/>
                <a:gd name="connsiteY60" fmla="*/ 2706706 h 5493470"/>
                <a:gd name="connsiteX61" fmla="*/ 2034108 w 4920331"/>
                <a:gd name="connsiteY61" fmla="*/ 2632767 h 5493470"/>
                <a:gd name="connsiteX62" fmla="*/ 2096414 w 4920331"/>
                <a:gd name="connsiteY62" fmla="*/ 2561911 h 5493470"/>
                <a:gd name="connsiteX63" fmla="*/ 2206616 w 4920331"/>
                <a:gd name="connsiteY63" fmla="*/ 2472733 h 5493470"/>
                <a:gd name="connsiteX64" fmla="*/ 2320915 w 4920331"/>
                <a:gd name="connsiteY64" fmla="*/ 2399443 h 5493470"/>
                <a:gd name="connsiteX65" fmla="*/ 2549515 w 4920331"/>
                <a:gd name="connsiteY65" fmla="*/ 2185947 h 5493470"/>
                <a:gd name="connsiteX66" fmla="*/ 4209358 w 4920331"/>
                <a:gd name="connsiteY66" fmla="*/ 690563 h 5493470"/>
                <a:gd name="connsiteX67" fmla="*/ 4376045 w 4920331"/>
                <a:gd name="connsiteY67" fmla="*/ 530679 h 5493470"/>
                <a:gd name="connsiteX68" fmla="*/ 4519298 w 4920331"/>
                <a:gd name="connsiteY68" fmla="*/ 394607 h 5493470"/>
                <a:gd name="connsiteX69" fmla="*/ 4651968 w 4920331"/>
                <a:gd name="connsiteY69" fmla="*/ 254373 h 5493470"/>
                <a:gd name="connsiteX70" fmla="*/ 4719626 w 4920331"/>
                <a:gd name="connsiteY70" fmla="*/ 166688 h 5493470"/>
                <a:gd name="connsiteX71" fmla="*/ 4768568 w 4920331"/>
                <a:gd name="connsiteY71" fmla="*/ 81957 h 5493470"/>
                <a:gd name="connsiteX72" fmla="*/ 4811474 w 4920331"/>
                <a:gd name="connsiteY72"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92870 w 4920331"/>
                <a:gd name="connsiteY29" fmla="*/ 5065748 h 5493470"/>
                <a:gd name="connsiteX30" fmla="*/ 102395 w 4920331"/>
                <a:gd name="connsiteY30" fmla="*/ 4984504 h 5493470"/>
                <a:gd name="connsiteX31" fmla="*/ 50007 w 4920331"/>
                <a:gd name="connsiteY31" fmla="*/ 4929545 h 5493470"/>
                <a:gd name="connsiteX32" fmla="*/ 40483 w 4920331"/>
                <a:gd name="connsiteY32" fmla="*/ 4831576 h 5493470"/>
                <a:gd name="connsiteX33" fmla="*/ 90489 w 4920331"/>
                <a:gd name="connsiteY33" fmla="*/ 4767059 h 5493470"/>
                <a:gd name="connsiteX34" fmla="*/ 64295 w 4920331"/>
                <a:gd name="connsiteY34" fmla="*/ 4301105 h 5493470"/>
                <a:gd name="connsiteX35" fmla="*/ 45245 w 4920331"/>
                <a:gd name="connsiteY35" fmla="*/ 3937900 h 5493470"/>
                <a:gd name="connsiteX36" fmla="*/ 42864 w 4920331"/>
                <a:gd name="connsiteY36" fmla="*/ 3741961 h 5493470"/>
                <a:gd name="connsiteX37" fmla="*/ 30957 w 4920331"/>
                <a:gd name="connsiteY37" fmla="*/ 3557968 h 5493470"/>
                <a:gd name="connsiteX38" fmla="*/ 0 w 4920331"/>
                <a:gd name="connsiteY38" fmla="*/ 3287954 h 5493470"/>
                <a:gd name="connsiteX39" fmla="*/ 78582 w 4920331"/>
                <a:gd name="connsiteY39" fmla="*/ 3280786 h 5493470"/>
                <a:gd name="connsiteX40" fmla="*/ 83345 w 4920331"/>
                <a:gd name="connsiteY40" fmla="*/ 3369198 h 5493470"/>
                <a:gd name="connsiteX41" fmla="*/ 178594 w 4920331"/>
                <a:gd name="connsiteY41" fmla="*/ 3369197 h 5493470"/>
                <a:gd name="connsiteX42" fmla="*/ 228201 w 4920331"/>
                <a:gd name="connsiteY42" fmla="*/ 3296064 h 5493470"/>
                <a:gd name="connsiteX43" fmla="*/ 292893 w 4920331"/>
                <a:gd name="connsiteY43" fmla="*/ 3201933 h 5493470"/>
                <a:gd name="connsiteX44" fmla="*/ 364329 w 4920331"/>
                <a:gd name="connsiteY44" fmla="*/ 3118300 h 5493470"/>
                <a:gd name="connsiteX45" fmla="*/ 452435 w 4920331"/>
                <a:gd name="connsiteY45" fmla="*/ 3029888 h 5493470"/>
                <a:gd name="connsiteX46" fmla="*/ 511966 w 4920331"/>
                <a:gd name="connsiteY46" fmla="*/ 2986878 h 5493470"/>
                <a:gd name="connsiteX47" fmla="*/ 571497 w 4920331"/>
                <a:gd name="connsiteY47" fmla="*/ 2958204 h 5493470"/>
                <a:gd name="connsiteX48" fmla="*/ 611977 w 4920331"/>
                <a:gd name="connsiteY48" fmla="*/ 2929529 h 5493470"/>
                <a:gd name="connsiteX49" fmla="*/ 657221 w 4920331"/>
                <a:gd name="connsiteY49" fmla="*/ 2912803 h 5493470"/>
                <a:gd name="connsiteX50" fmla="*/ 709609 w 4920331"/>
                <a:gd name="connsiteY50" fmla="*/ 2891297 h 5493470"/>
                <a:gd name="connsiteX51" fmla="*/ 754851 w 4920331"/>
                <a:gd name="connsiteY51" fmla="*/ 2876959 h 5493470"/>
                <a:gd name="connsiteX52" fmla="*/ 812001 w 4920331"/>
                <a:gd name="connsiteY52" fmla="*/ 2855454 h 5493470"/>
                <a:gd name="connsiteX53" fmla="*/ 890583 w 4920331"/>
                <a:gd name="connsiteY53" fmla="*/ 2838727 h 5493470"/>
                <a:gd name="connsiteX54" fmla="*/ 964401 w 4920331"/>
                <a:gd name="connsiteY54" fmla="*/ 2831559 h 5493470"/>
                <a:gd name="connsiteX55" fmla="*/ 1040601 w 4920331"/>
                <a:gd name="connsiteY55" fmla="*/ 2822001 h 5493470"/>
                <a:gd name="connsiteX56" fmla="*/ 1100132 w 4920331"/>
                <a:gd name="connsiteY56" fmla="*/ 2822001 h 5493470"/>
                <a:gd name="connsiteX57" fmla="*/ 1254913 w 4920331"/>
                <a:gd name="connsiteY57" fmla="*/ 2831559 h 5493470"/>
                <a:gd name="connsiteX58" fmla="*/ 1478749 w 4920331"/>
                <a:gd name="connsiteY58" fmla="*/ 2833949 h 5493470"/>
                <a:gd name="connsiteX59" fmla="*/ 1706501 w 4920331"/>
                <a:gd name="connsiteY59" fmla="*/ 2806135 h 5493470"/>
                <a:gd name="connsiteX60" fmla="*/ 1909754 w 4920331"/>
                <a:gd name="connsiteY60" fmla="*/ 2706706 h 5493470"/>
                <a:gd name="connsiteX61" fmla="*/ 2034108 w 4920331"/>
                <a:gd name="connsiteY61" fmla="*/ 2632767 h 5493470"/>
                <a:gd name="connsiteX62" fmla="*/ 2096414 w 4920331"/>
                <a:gd name="connsiteY62" fmla="*/ 2561911 h 5493470"/>
                <a:gd name="connsiteX63" fmla="*/ 2206616 w 4920331"/>
                <a:gd name="connsiteY63" fmla="*/ 2472733 h 5493470"/>
                <a:gd name="connsiteX64" fmla="*/ 2320915 w 4920331"/>
                <a:gd name="connsiteY64" fmla="*/ 2399443 h 5493470"/>
                <a:gd name="connsiteX65" fmla="*/ 2549515 w 4920331"/>
                <a:gd name="connsiteY65" fmla="*/ 2185947 h 5493470"/>
                <a:gd name="connsiteX66" fmla="*/ 4209358 w 4920331"/>
                <a:gd name="connsiteY66" fmla="*/ 690563 h 5493470"/>
                <a:gd name="connsiteX67" fmla="*/ 4376045 w 4920331"/>
                <a:gd name="connsiteY67" fmla="*/ 530679 h 5493470"/>
                <a:gd name="connsiteX68" fmla="*/ 4519298 w 4920331"/>
                <a:gd name="connsiteY68" fmla="*/ 394607 h 5493470"/>
                <a:gd name="connsiteX69" fmla="*/ 4651968 w 4920331"/>
                <a:gd name="connsiteY69" fmla="*/ 254373 h 5493470"/>
                <a:gd name="connsiteX70" fmla="*/ 4719626 w 4920331"/>
                <a:gd name="connsiteY70" fmla="*/ 166688 h 5493470"/>
                <a:gd name="connsiteX71" fmla="*/ 4768568 w 4920331"/>
                <a:gd name="connsiteY71" fmla="*/ 81957 h 5493470"/>
                <a:gd name="connsiteX72" fmla="*/ 4811474 w 4920331"/>
                <a:gd name="connsiteY72"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111920 w 4920331"/>
                <a:gd name="connsiteY29" fmla="*/ 5082474 h 5493470"/>
                <a:gd name="connsiteX30" fmla="*/ 102395 w 4920331"/>
                <a:gd name="connsiteY30" fmla="*/ 4984504 h 5493470"/>
                <a:gd name="connsiteX31" fmla="*/ 50007 w 4920331"/>
                <a:gd name="connsiteY31" fmla="*/ 4929545 h 5493470"/>
                <a:gd name="connsiteX32" fmla="*/ 40483 w 4920331"/>
                <a:gd name="connsiteY32" fmla="*/ 4831576 h 5493470"/>
                <a:gd name="connsiteX33" fmla="*/ 90489 w 4920331"/>
                <a:gd name="connsiteY33" fmla="*/ 4767059 h 5493470"/>
                <a:gd name="connsiteX34" fmla="*/ 64295 w 4920331"/>
                <a:gd name="connsiteY34" fmla="*/ 4301105 h 5493470"/>
                <a:gd name="connsiteX35" fmla="*/ 45245 w 4920331"/>
                <a:gd name="connsiteY35" fmla="*/ 3937900 h 5493470"/>
                <a:gd name="connsiteX36" fmla="*/ 42864 w 4920331"/>
                <a:gd name="connsiteY36" fmla="*/ 3741961 h 5493470"/>
                <a:gd name="connsiteX37" fmla="*/ 30957 w 4920331"/>
                <a:gd name="connsiteY37" fmla="*/ 3557968 h 5493470"/>
                <a:gd name="connsiteX38" fmla="*/ 0 w 4920331"/>
                <a:gd name="connsiteY38" fmla="*/ 3287954 h 5493470"/>
                <a:gd name="connsiteX39" fmla="*/ 78582 w 4920331"/>
                <a:gd name="connsiteY39" fmla="*/ 3280786 h 5493470"/>
                <a:gd name="connsiteX40" fmla="*/ 83345 w 4920331"/>
                <a:gd name="connsiteY40" fmla="*/ 3369198 h 5493470"/>
                <a:gd name="connsiteX41" fmla="*/ 178594 w 4920331"/>
                <a:gd name="connsiteY41" fmla="*/ 3369197 h 5493470"/>
                <a:gd name="connsiteX42" fmla="*/ 228201 w 4920331"/>
                <a:gd name="connsiteY42" fmla="*/ 3296064 h 5493470"/>
                <a:gd name="connsiteX43" fmla="*/ 292893 w 4920331"/>
                <a:gd name="connsiteY43" fmla="*/ 3201933 h 5493470"/>
                <a:gd name="connsiteX44" fmla="*/ 364329 w 4920331"/>
                <a:gd name="connsiteY44" fmla="*/ 3118300 h 5493470"/>
                <a:gd name="connsiteX45" fmla="*/ 452435 w 4920331"/>
                <a:gd name="connsiteY45" fmla="*/ 3029888 h 5493470"/>
                <a:gd name="connsiteX46" fmla="*/ 511966 w 4920331"/>
                <a:gd name="connsiteY46" fmla="*/ 2986878 h 5493470"/>
                <a:gd name="connsiteX47" fmla="*/ 571497 w 4920331"/>
                <a:gd name="connsiteY47" fmla="*/ 2958204 h 5493470"/>
                <a:gd name="connsiteX48" fmla="*/ 611977 w 4920331"/>
                <a:gd name="connsiteY48" fmla="*/ 2929529 h 5493470"/>
                <a:gd name="connsiteX49" fmla="*/ 657221 w 4920331"/>
                <a:gd name="connsiteY49" fmla="*/ 2912803 h 5493470"/>
                <a:gd name="connsiteX50" fmla="*/ 709609 w 4920331"/>
                <a:gd name="connsiteY50" fmla="*/ 2891297 h 5493470"/>
                <a:gd name="connsiteX51" fmla="*/ 754851 w 4920331"/>
                <a:gd name="connsiteY51" fmla="*/ 2876959 h 5493470"/>
                <a:gd name="connsiteX52" fmla="*/ 812001 w 4920331"/>
                <a:gd name="connsiteY52" fmla="*/ 2855454 h 5493470"/>
                <a:gd name="connsiteX53" fmla="*/ 890583 w 4920331"/>
                <a:gd name="connsiteY53" fmla="*/ 2838727 h 5493470"/>
                <a:gd name="connsiteX54" fmla="*/ 964401 w 4920331"/>
                <a:gd name="connsiteY54" fmla="*/ 2831559 h 5493470"/>
                <a:gd name="connsiteX55" fmla="*/ 1040601 w 4920331"/>
                <a:gd name="connsiteY55" fmla="*/ 2822001 h 5493470"/>
                <a:gd name="connsiteX56" fmla="*/ 1100132 w 4920331"/>
                <a:gd name="connsiteY56" fmla="*/ 2822001 h 5493470"/>
                <a:gd name="connsiteX57" fmla="*/ 1254913 w 4920331"/>
                <a:gd name="connsiteY57" fmla="*/ 2831559 h 5493470"/>
                <a:gd name="connsiteX58" fmla="*/ 1478749 w 4920331"/>
                <a:gd name="connsiteY58" fmla="*/ 2833949 h 5493470"/>
                <a:gd name="connsiteX59" fmla="*/ 1706501 w 4920331"/>
                <a:gd name="connsiteY59" fmla="*/ 2806135 h 5493470"/>
                <a:gd name="connsiteX60" fmla="*/ 1909754 w 4920331"/>
                <a:gd name="connsiteY60" fmla="*/ 2706706 h 5493470"/>
                <a:gd name="connsiteX61" fmla="*/ 2034108 w 4920331"/>
                <a:gd name="connsiteY61" fmla="*/ 2632767 h 5493470"/>
                <a:gd name="connsiteX62" fmla="*/ 2096414 w 4920331"/>
                <a:gd name="connsiteY62" fmla="*/ 2561911 h 5493470"/>
                <a:gd name="connsiteX63" fmla="*/ 2206616 w 4920331"/>
                <a:gd name="connsiteY63" fmla="*/ 2472733 h 5493470"/>
                <a:gd name="connsiteX64" fmla="*/ 2320915 w 4920331"/>
                <a:gd name="connsiteY64" fmla="*/ 2399443 h 5493470"/>
                <a:gd name="connsiteX65" fmla="*/ 2549515 w 4920331"/>
                <a:gd name="connsiteY65" fmla="*/ 2185947 h 5493470"/>
                <a:gd name="connsiteX66" fmla="*/ 4209358 w 4920331"/>
                <a:gd name="connsiteY66" fmla="*/ 690563 h 5493470"/>
                <a:gd name="connsiteX67" fmla="*/ 4376045 w 4920331"/>
                <a:gd name="connsiteY67" fmla="*/ 530679 h 5493470"/>
                <a:gd name="connsiteX68" fmla="*/ 4519298 w 4920331"/>
                <a:gd name="connsiteY68" fmla="*/ 394607 h 5493470"/>
                <a:gd name="connsiteX69" fmla="*/ 4651968 w 4920331"/>
                <a:gd name="connsiteY69" fmla="*/ 254373 h 5493470"/>
                <a:gd name="connsiteX70" fmla="*/ 4719626 w 4920331"/>
                <a:gd name="connsiteY70" fmla="*/ 166688 h 5493470"/>
                <a:gd name="connsiteX71" fmla="*/ 4768568 w 4920331"/>
                <a:gd name="connsiteY71" fmla="*/ 81957 h 5493470"/>
                <a:gd name="connsiteX72" fmla="*/ 4811474 w 4920331"/>
                <a:gd name="connsiteY72"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111920 w 4920331"/>
                <a:gd name="connsiteY29" fmla="*/ 5082474 h 5493470"/>
                <a:gd name="connsiteX30" fmla="*/ 95252 w 4920331"/>
                <a:gd name="connsiteY30" fmla="*/ 4982115 h 5493470"/>
                <a:gd name="connsiteX31" fmla="*/ 50007 w 4920331"/>
                <a:gd name="connsiteY31" fmla="*/ 4929545 h 5493470"/>
                <a:gd name="connsiteX32" fmla="*/ 40483 w 4920331"/>
                <a:gd name="connsiteY32" fmla="*/ 4831576 h 5493470"/>
                <a:gd name="connsiteX33" fmla="*/ 90489 w 4920331"/>
                <a:gd name="connsiteY33" fmla="*/ 4767059 h 5493470"/>
                <a:gd name="connsiteX34" fmla="*/ 64295 w 4920331"/>
                <a:gd name="connsiteY34" fmla="*/ 4301105 h 5493470"/>
                <a:gd name="connsiteX35" fmla="*/ 45245 w 4920331"/>
                <a:gd name="connsiteY35" fmla="*/ 3937900 h 5493470"/>
                <a:gd name="connsiteX36" fmla="*/ 42864 w 4920331"/>
                <a:gd name="connsiteY36" fmla="*/ 3741961 h 5493470"/>
                <a:gd name="connsiteX37" fmla="*/ 30957 w 4920331"/>
                <a:gd name="connsiteY37" fmla="*/ 3557968 h 5493470"/>
                <a:gd name="connsiteX38" fmla="*/ 0 w 4920331"/>
                <a:gd name="connsiteY38" fmla="*/ 3287954 h 5493470"/>
                <a:gd name="connsiteX39" fmla="*/ 78582 w 4920331"/>
                <a:gd name="connsiteY39" fmla="*/ 3280786 h 5493470"/>
                <a:gd name="connsiteX40" fmla="*/ 83345 w 4920331"/>
                <a:gd name="connsiteY40" fmla="*/ 3369198 h 5493470"/>
                <a:gd name="connsiteX41" fmla="*/ 178594 w 4920331"/>
                <a:gd name="connsiteY41" fmla="*/ 3369197 h 5493470"/>
                <a:gd name="connsiteX42" fmla="*/ 228201 w 4920331"/>
                <a:gd name="connsiteY42" fmla="*/ 3296064 h 5493470"/>
                <a:gd name="connsiteX43" fmla="*/ 292893 w 4920331"/>
                <a:gd name="connsiteY43" fmla="*/ 3201933 h 5493470"/>
                <a:gd name="connsiteX44" fmla="*/ 364329 w 4920331"/>
                <a:gd name="connsiteY44" fmla="*/ 3118300 h 5493470"/>
                <a:gd name="connsiteX45" fmla="*/ 452435 w 4920331"/>
                <a:gd name="connsiteY45" fmla="*/ 3029888 h 5493470"/>
                <a:gd name="connsiteX46" fmla="*/ 511966 w 4920331"/>
                <a:gd name="connsiteY46" fmla="*/ 2986878 h 5493470"/>
                <a:gd name="connsiteX47" fmla="*/ 571497 w 4920331"/>
                <a:gd name="connsiteY47" fmla="*/ 2958204 h 5493470"/>
                <a:gd name="connsiteX48" fmla="*/ 611977 w 4920331"/>
                <a:gd name="connsiteY48" fmla="*/ 2929529 h 5493470"/>
                <a:gd name="connsiteX49" fmla="*/ 657221 w 4920331"/>
                <a:gd name="connsiteY49" fmla="*/ 2912803 h 5493470"/>
                <a:gd name="connsiteX50" fmla="*/ 709609 w 4920331"/>
                <a:gd name="connsiteY50" fmla="*/ 2891297 h 5493470"/>
                <a:gd name="connsiteX51" fmla="*/ 754851 w 4920331"/>
                <a:gd name="connsiteY51" fmla="*/ 2876959 h 5493470"/>
                <a:gd name="connsiteX52" fmla="*/ 812001 w 4920331"/>
                <a:gd name="connsiteY52" fmla="*/ 2855454 h 5493470"/>
                <a:gd name="connsiteX53" fmla="*/ 890583 w 4920331"/>
                <a:gd name="connsiteY53" fmla="*/ 2838727 h 5493470"/>
                <a:gd name="connsiteX54" fmla="*/ 964401 w 4920331"/>
                <a:gd name="connsiteY54" fmla="*/ 2831559 h 5493470"/>
                <a:gd name="connsiteX55" fmla="*/ 1040601 w 4920331"/>
                <a:gd name="connsiteY55" fmla="*/ 2822001 h 5493470"/>
                <a:gd name="connsiteX56" fmla="*/ 1100132 w 4920331"/>
                <a:gd name="connsiteY56" fmla="*/ 2822001 h 5493470"/>
                <a:gd name="connsiteX57" fmla="*/ 1254913 w 4920331"/>
                <a:gd name="connsiteY57" fmla="*/ 2831559 h 5493470"/>
                <a:gd name="connsiteX58" fmla="*/ 1478749 w 4920331"/>
                <a:gd name="connsiteY58" fmla="*/ 2833949 h 5493470"/>
                <a:gd name="connsiteX59" fmla="*/ 1706501 w 4920331"/>
                <a:gd name="connsiteY59" fmla="*/ 2806135 h 5493470"/>
                <a:gd name="connsiteX60" fmla="*/ 1909754 w 4920331"/>
                <a:gd name="connsiteY60" fmla="*/ 2706706 h 5493470"/>
                <a:gd name="connsiteX61" fmla="*/ 2034108 w 4920331"/>
                <a:gd name="connsiteY61" fmla="*/ 2632767 h 5493470"/>
                <a:gd name="connsiteX62" fmla="*/ 2096414 w 4920331"/>
                <a:gd name="connsiteY62" fmla="*/ 2561911 h 5493470"/>
                <a:gd name="connsiteX63" fmla="*/ 2206616 w 4920331"/>
                <a:gd name="connsiteY63" fmla="*/ 2472733 h 5493470"/>
                <a:gd name="connsiteX64" fmla="*/ 2320915 w 4920331"/>
                <a:gd name="connsiteY64" fmla="*/ 2399443 h 5493470"/>
                <a:gd name="connsiteX65" fmla="*/ 2549515 w 4920331"/>
                <a:gd name="connsiteY65" fmla="*/ 2185947 h 5493470"/>
                <a:gd name="connsiteX66" fmla="*/ 4209358 w 4920331"/>
                <a:gd name="connsiteY66" fmla="*/ 690563 h 5493470"/>
                <a:gd name="connsiteX67" fmla="*/ 4376045 w 4920331"/>
                <a:gd name="connsiteY67" fmla="*/ 530679 h 5493470"/>
                <a:gd name="connsiteX68" fmla="*/ 4519298 w 4920331"/>
                <a:gd name="connsiteY68" fmla="*/ 394607 h 5493470"/>
                <a:gd name="connsiteX69" fmla="*/ 4651968 w 4920331"/>
                <a:gd name="connsiteY69" fmla="*/ 254373 h 5493470"/>
                <a:gd name="connsiteX70" fmla="*/ 4719626 w 4920331"/>
                <a:gd name="connsiteY70" fmla="*/ 166688 h 5493470"/>
                <a:gd name="connsiteX71" fmla="*/ 4768568 w 4920331"/>
                <a:gd name="connsiteY71" fmla="*/ 81957 h 5493470"/>
                <a:gd name="connsiteX72" fmla="*/ 4811474 w 4920331"/>
                <a:gd name="connsiteY72"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102395 w 4920331"/>
                <a:gd name="connsiteY29" fmla="*/ 5072916 h 5493470"/>
                <a:gd name="connsiteX30" fmla="*/ 95252 w 4920331"/>
                <a:gd name="connsiteY30" fmla="*/ 4982115 h 5493470"/>
                <a:gd name="connsiteX31" fmla="*/ 50007 w 4920331"/>
                <a:gd name="connsiteY31" fmla="*/ 4929545 h 5493470"/>
                <a:gd name="connsiteX32" fmla="*/ 40483 w 4920331"/>
                <a:gd name="connsiteY32" fmla="*/ 4831576 h 5493470"/>
                <a:gd name="connsiteX33" fmla="*/ 90489 w 4920331"/>
                <a:gd name="connsiteY33" fmla="*/ 4767059 h 5493470"/>
                <a:gd name="connsiteX34" fmla="*/ 64295 w 4920331"/>
                <a:gd name="connsiteY34" fmla="*/ 4301105 h 5493470"/>
                <a:gd name="connsiteX35" fmla="*/ 45245 w 4920331"/>
                <a:gd name="connsiteY35" fmla="*/ 3937900 h 5493470"/>
                <a:gd name="connsiteX36" fmla="*/ 42864 w 4920331"/>
                <a:gd name="connsiteY36" fmla="*/ 3741961 h 5493470"/>
                <a:gd name="connsiteX37" fmla="*/ 30957 w 4920331"/>
                <a:gd name="connsiteY37" fmla="*/ 3557968 h 5493470"/>
                <a:gd name="connsiteX38" fmla="*/ 0 w 4920331"/>
                <a:gd name="connsiteY38" fmla="*/ 3287954 h 5493470"/>
                <a:gd name="connsiteX39" fmla="*/ 78582 w 4920331"/>
                <a:gd name="connsiteY39" fmla="*/ 3280786 h 5493470"/>
                <a:gd name="connsiteX40" fmla="*/ 83345 w 4920331"/>
                <a:gd name="connsiteY40" fmla="*/ 3369198 h 5493470"/>
                <a:gd name="connsiteX41" fmla="*/ 178594 w 4920331"/>
                <a:gd name="connsiteY41" fmla="*/ 3369197 h 5493470"/>
                <a:gd name="connsiteX42" fmla="*/ 228201 w 4920331"/>
                <a:gd name="connsiteY42" fmla="*/ 3296064 h 5493470"/>
                <a:gd name="connsiteX43" fmla="*/ 292893 w 4920331"/>
                <a:gd name="connsiteY43" fmla="*/ 3201933 h 5493470"/>
                <a:gd name="connsiteX44" fmla="*/ 364329 w 4920331"/>
                <a:gd name="connsiteY44" fmla="*/ 3118300 h 5493470"/>
                <a:gd name="connsiteX45" fmla="*/ 452435 w 4920331"/>
                <a:gd name="connsiteY45" fmla="*/ 3029888 h 5493470"/>
                <a:gd name="connsiteX46" fmla="*/ 511966 w 4920331"/>
                <a:gd name="connsiteY46" fmla="*/ 2986878 h 5493470"/>
                <a:gd name="connsiteX47" fmla="*/ 571497 w 4920331"/>
                <a:gd name="connsiteY47" fmla="*/ 2958204 h 5493470"/>
                <a:gd name="connsiteX48" fmla="*/ 611977 w 4920331"/>
                <a:gd name="connsiteY48" fmla="*/ 2929529 h 5493470"/>
                <a:gd name="connsiteX49" fmla="*/ 657221 w 4920331"/>
                <a:gd name="connsiteY49" fmla="*/ 2912803 h 5493470"/>
                <a:gd name="connsiteX50" fmla="*/ 709609 w 4920331"/>
                <a:gd name="connsiteY50" fmla="*/ 2891297 h 5493470"/>
                <a:gd name="connsiteX51" fmla="*/ 754851 w 4920331"/>
                <a:gd name="connsiteY51" fmla="*/ 2876959 h 5493470"/>
                <a:gd name="connsiteX52" fmla="*/ 812001 w 4920331"/>
                <a:gd name="connsiteY52" fmla="*/ 2855454 h 5493470"/>
                <a:gd name="connsiteX53" fmla="*/ 890583 w 4920331"/>
                <a:gd name="connsiteY53" fmla="*/ 2838727 h 5493470"/>
                <a:gd name="connsiteX54" fmla="*/ 964401 w 4920331"/>
                <a:gd name="connsiteY54" fmla="*/ 2831559 h 5493470"/>
                <a:gd name="connsiteX55" fmla="*/ 1040601 w 4920331"/>
                <a:gd name="connsiteY55" fmla="*/ 2822001 h 5493470"/>
                <a:gd name="connsiteX56" fmla="*/ 1100132 w 4920331"/>
                <a:gd name="connsiteY56" fmla="*/ 2822001 h 5493470"/>
                <a:gd name="connsiteX57" fmla="*/ 1254913 w 4920331"/>
                <a:gd name="connsiteY57" fmla="*/ 2831559 h 5493470"/>
                <a:gd name="connsiteX58" fmla="*/ 1478749 w 4920331"/>
                <a:gd name="connsiteY58" fmla="*/ 2833949 h 5493470"/>
                <a:gd name="connsiteX59" fmla="*/ 1706501 w 4920331"/>
                <a:gd name="connsiteY59" fmla="*/ 2806135 h 5493470"/>
                <a:gd name="connsiteX60" fmla="*/ 1909754 w 4920331"/>
                <a:gd name="connsiteY60" fmla="*/ 2706706 h 5493470"/>
                <a:gd name="connsiteX61" fmla="*/ 2034108 w 4920331"/>
                <a:gd name="connsiteY61" fmla="*/ 2632767 h 5493470"/>
                <a:gd name="connsiteX62" fmla="*/ 2096414 w 4920331"/>
                <a:gd name="connsiteY62" fmla="*/ 2561911 h 5493470"/>
                <a:gd name="connsiteX63" fmla="*/ 2206616 w 4920331"/>
                <a:gd name="connsiteY63" fmla="*/ 2472733 h 5493470"/>
                <a:gd name="connsiteX64" fmla="*/ 2320915 w 4920331"/>
                <a:gd name="connsiteY64" fmla="*/ 2399443 h 5493470"/>
                <a:gd name="connsiteX65" fmla="*/ 2549515 w 4920331"/>
                <a:gd name="connsiteY65" fmla="*/ 2185947 h 5493470"/>
                <a:gd name="connsiteX66" fmla="*/ 4209358 w 4920331"/>
                <a:gd name="connsiteY66" fmla="*/ 690563 h 5493470"/>
                <a:gd name="connsiteX67" fmla="*/ 4376045 w 4920331"/>
                <a:gd name="connsiteY67" fmla="*/ 530679 h 5493470"/>
                <a:gd name="connsiteX68" fmla="*/ 4519298 w 4920331"/>
                <a:gd name="connsiteY68" fmla="*/ 394607 h 5493470"/>
                <a:gd name="connsiteX69" fmla="*/ 4651968 w 4920331"/>
                <a:gd name="connsiteY69" fmla="*/ 254373 h 5493470"/>
                <a:gd name="connsiteX70" fmla="*/ 4719626 w 4920331"/>
                <a:gd name="connsiteY70" fmla="*/ 166688 h 5493470"/>
                <a:gd name="connsiteX71" fmla="*/ 4768568 w 4920331"/>
                <a:gd name="connsiteY71" fmla="*/ 81957 h 5493470"/>
                <a:gd name="connsiteX72" fmla="*/ 4811474 w 4920331"/>
                <a:gd name="connsiteY72"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100014 w 4920331"/>
                <a:gd name="connsiteY29" fmla="*/ 5082474 h 5493470"/>
                <a:gd name="connsiteX30" fmla="*/ 95252 w 4920331"/>
                <a:gd name="connsiteY30" fmla="*/ 4982115 h 5493470"/>
                <a:gd name="connsiteX31" fmla="*/ 50007 w 4920331"/>
                <a:gd name="connsiteY31" fmla="*/ 4929545 h 5493470"/>
                <a:gd name="connsiteX32" fmla="*/ 40483 w 4920331"/>
                <a:gd name="connsiteY32" fmla="*/ 4831576 h 5493470"/>
                <a:gd name="connsiteX33" fmla="*/ 90489 w 4920331"/>
                <a:gd name="connsiteY33" fmla="*/ 4767059 h 5493470"/>
                <a:gd name="connsiteX34" fmla="*/ 64295 w 4920331"/>
                <a:gd name="connsiteY34" fmla="*/ 4301105 h 5493470"/>
                <a:gd name="connsiteX35" fmla="*/ 45245 w 4920331"/>
                <a:gd name="connsiteY35" fmla="*/ 3937900 h 5493470"/>
                <a:gd name="connsiteX36" fmla="*/ 42864 w 4920331"/>
                <a:gd name="connsiteY36" fmla="*/ 3741961 h 5493470"/>
                <a:gd name="connsiteX37" fmla="*/ 30957 w 4920331"/>
                <a:gd name="connsiteY37" fmla="*/ 3557968 h 5493470"/>
                <a:gd name="connsiteX38" fmla="*/ 0 w 4920331"/>
                <a:gd name="connsiteY38" fmla="*/ 3287954 h 5493470"/>
                <a:gd name="connsiteX39" fmla="*/ 78582 w 4920331"/>
                <a:gd name="connsiteY39" fmla="*/ 3280786 h 5493470"/>
                <a:gd name="connsiteX40" fmla="*/ 83345 w 4920331"/>
                <a:gd name="connsiteY40" fmla="*/ 3369198 h 5493470"/>
                <a:gd name="connsiteX41" fmla="*/ 178594 w 4920331"/>
                <a:gd name="connsiteY41" fmla="*/ 3369197 h 5493470"/>
                <a:gd name="connsiteX42" fmla="*/ 228201 w 4920331"/>
                <a:gd name="connsiteY42" fmla="*/ 3296064 h 5493470"/>
                <a:gd name="connsiteX43" fmla="*/ 292893 w 4920331"/>
                <a:gd name="connsiteY43" fmla="*/ 3201933 h 5493470"/>
                <a:gd name="connsiteX44" fmla="*/ 364329 w 4920331"/>
                <a:gd name="connsiteY44" fmla="*/ 3118300 h 5493470"/>
                <a:gd name="connsiteX45" fmla="*/ 452435 w 4920331"/>
                <a:gd name="connsiteY45" fmla="*/ 3029888 h 5493470"/>
                <a:gd name="connsiteX46" fmla="*/ 511966 w 4920331"/>
                <a:gd name="connsiteY46" fmla="*/ 2986878 h 5493470"/>
                <a:gd name="connsiteX47" fmla="*/ 571497 w 4920331"/>
                <a:gd name="connsiteY47" fmla="*/ 2958204 h 5493470"/>
                <a:gd name="connsiteX48" fmla="*/ 611977 w 4920331"/>
                <a:gd name="connsiteY48" fmla="*/ 2929529 h 5493470"/>
                <a:gd name="connsiteX49" fmla="*/ 657221 w 4920331"/>
                <a:gd name="connsiteY49" fmla="*/ 2912803 h 5493470"/>
                <a:gd name="connsiteX50" fmla="*/ 709609 w 4920331"/>
                <a:gd name="connsiteY50" fmla="*/ 2891297 h 5493470"/>
                <a:gd name="connsiteX51" fmla="*/ 754851 w 4920331"/>
                <a:gd name="connsiteY51" fmla="*/ 2876959 h 5493470"/>
                <a:gd name="connsiteX52" fmla="*/ 812001 w 4920331"/>
                <a:gd name="connsiteY52" fmla="*/ 2855454 h 5493470"/>
                <a:gd name="connsiteX53" fmla="*/ 890583 w 4920331"/>
                <a:gd name="connsiteY53" fmla="*/ 2838727 h 5493470"/>
                <a:gd name="connsiteX54" fmla="*/ 964401 w 4920331"/>
                <a:gd name="connsiteY54" fmla="*/ 2831559 h 5493470"/>
                <a:gd name="connsiteX55" fmla="*/ 1040601 w 4920331"/>
                <a:gd name="connsiteY55" fmla="*/ 2822001 h 5493470"/>
                <a:gd name="connsiteX56" fmla="*/ 1100132 w 4920331"/>
                <a:gd name="connsiteY56" fmla="*/ 2822001 h 5493470"/>
                <a:gd name="connsiteX57" fmla="*/ 1254913 w 4920331"/>
                <a:gd name="connsiteY57" fmla="*/ 2831559 h 5493470"/>
                <a:gd name="connsiteX58" fmla="*/ 1478749 w 4920331"/>
                <a:gd name="connsiteY58" fmla="*/ 2833949 h 5493470"/>
                <a:gd name="connsiteX59" fmla="*/ 1706501 w 4920331"/>
                <a:gd name="connsiteY59" fmla="*/ 2806135 h 5493470"/>
                <a:gd name="connsiteX60" fmla="*/ 1909754 w 4920331"/>
                <a:gd name="connsiteY60" fmla="*/ 2706706 h 5493470"/>
                <a:gd name="connsiteX61" fmla="*/ 2034108 w 4920331"/>
                <a:gd name="connsiteY61" fmla="*/ 2632767 h 5493470"/>
                <a:gd name="connsiteX62" fmla="*/ 2096414 w 4920331"/>
                <a:gd name="connsiteY62" fmla="*/ 2561911 h 5493470"/>
                <a:gd name="connsiteX63" fmla="*/ 2206616 w 4920331"/>
                <a:gd name="connsiteY63" fmla="*/ 2472733 h 5493470"/>
                <a:gd name="connsiteX64" fmla="*/ 2320915 w 4920331"/>
                <a:gd name="connsiteY64" fmla="*/ 2399443 h 5493470"/>
                <a:gd name="connsiteX65" fmla="*/ 2549515 w 4920331"/>
                <a:gd name="connsiteY65" fmla="*/ 2185947 h 5493470"/>
                <a:gd name="connsiteX66" fmla="*/ 4209358 w 4920331"/>
                <a:gd name="connsiteY66" fmla="*/ 690563 h 5493470"/>
                <a:gd name="connsiteX67" fmla="*/ 4376045 w 4920331"/>
                <a:gd name="connsiteY67" fmla="*/ 530679 h 5493470"/>
                <a:gd name="connsiteX68" fmla="*/ 4519298 w 4920331"/>
                <a:gd name="connsiteY68" fmla="*/ 394607 h 5493470"/>
                <a:gd name="connsiteX69" fmla="*/ 4651968 w 4920331"/>
                <a:gd name="connsiteY69" fmla="*/ 254373 h 5493470"/>
                <a:gd name="connsiteX70" fmla="*/ 4719626 w 4920331"/>
                <a:gd name="connsiteY70" fmla="*/ 166688 h 5493470"/>
                <a:gd name="connsiteX71" fmla="*/ 4768568 w 4920331"/>
                <a:gd name="connsiteY71" fmla="*/ 81957 h 5493470"/>
                <a:gd name="connsiteX72" fmla="*/ 4811474 w 4920331"/>
                <a:gd name="connsiteY72"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100014 w 4920331"/>
                <a:gd name="connsiteY29" fmla="*/ 5082474 h 5493470"/>
                <a:gd name="connsiteX30" fmla="*/ 102395 w 4920331"/>
                <a:gd name="connsiteY30" fmla="*/ 5072916 h 5493470"/>
                <a:gd name="connsiteX31" fmla="*/ 95252 w 4920331"/>
                <a:gd name="connsiteY31" fmla="*/ 4982115 h 5493470"/>
                <a:gd name="connsiteX32" fmla="*/ 50007 w 4920331"/>
                <a:gd name="connsiteY32" fmla="*/ 4929545 h 5493470"/>
                <a:gd name="connsiteX33" fmla="*/ 40483 w 4920331"/>
                <a:gd name="connsiteY33" fmla="*/ 4831576 h 5493470"/>
                <a:gd name="connsiteX34" fmla="*/ 90489 w 4920331"/>
                <a:gd name="connsiteY34" fmla="*/ 4767059 h 5493470"/>
                <a:gd name="connsiteX35" fmla="*/ 64295 w 4920331"/>
                <a:gd name="connsiteY35" fmla="*/ 4301105 h 5493470"/>
                <a:gd name="connsiteX36" fmla="*/ 45245 w 4920331"/>
                <a:gd name="connsiteY36" fmla="*/ 3937900 h 5493470"/>
                <a:gd name="connsiteX37" fmla="*/ 42864 w 4920331"/>
                <a:gd name="connsiteY37" fmla="*/ 3741961 h 5493470"/>
                <a:gd name="connsiteX38" fmla="*/ 30957 w 4920331"/>
                <a:gd name="connsiteY38" fmla="*/ 3557968 h 5493470"/>
                <a:gd name="connsiteX39" fmla="*/ 0 w 4920331"/>
                <a:gd name="connsiteY39" fmla="*/ 3287954 h 5493470"/>
                <a:gd name="connsiteX40" fmla="*/ 78582 w 4920331"/>
                <a:gd name="connsiteY40" fmla="*/ 3280786 h 5493470"/>
                <a:gd name="connsiteX41" fmla="*/ 83345 w 4920331"/>
                <a:gd name="connsiteY41" fmla="*/ 3369198 h 5493470"/>
                <a:gd name="connsiteX42" fmla="*/ 178594 w 4920331"/>
                <a:gd name="connsiteY42" fmla="*/ 3369197 h 5493470"/>
                <a:gd name="connsiteX43" fmla="*/ 228201 w 4920331"/>
                <a:gd name="connsiteY43" fmla="*/ 3296064 h 5493470"/>
                <a:gd name="connsiteX44" fmla="*/ 292893 w 4920331"/>
                <a:gd name="connsiteY44" fmla="*/ 3201933 h 5493470"/>
                <a:gd name="connsiteX45" fmla="*/ 364329 w 4920331"/>
                <a:gd name="connsiteY45" fmla="*/ 3118300 h 5493470"/>
                <a:gd name="connsiteX46" fmla="*/ 452435 w 4920331"/>
                <a:gd name="connsiteY46" fmla="*/ 3029888 h 5493470"/>
                <a:gd name="connsiteX47" fmla="*/ 511966 w 4920331"/>
                <a:gd name="connsiteY47" fmla="*/ 2986878 h 5493470"/>
                <a:gd name="connsiteX48" fmla="*/ 571497 w 4920331"/>
                <a:gd name="connsiteY48" fmla="*/ 2958204 h 5493470"/>
                <a:gd name="connsiteX49" fmla="*/ 611977 w 4920331"/>
                <a:gd name="connsiteY49" fmla="*/ 2929529 h 5493470"/>
                <a:gd name="connsiteX50" fmla="*/ 657221 w 4920331"/>
                <a:gd name="connsiteY50" fmla="*/ 2912803 h 5493470"/>
                <a:gd name="connsiteX51" fmla="*/ 709609 w 4920331"/>
                <a:gd name="connsiteY51" fmla="*/ 2891297 h 5493470"/>
                <a:gd name="connsiteX52" fmla="*/ 754851 w 4920331"/>
                <a:gd name="connsiteY52" fmla="*/ 2876959 h 5493470"/>
                <a:gd name="connsiteX53" fmla="*/ 812001 w 4920331"/>
                <a:gd name="connsiteY53" fmla="*/ 2855454 h 5493470"/>
                <a:gd name="connsiteX54" fmla="*/ 890583 w 4920331"/>
                <a:gd name="connsiteY54" fmla="*/ 2838727 h 5493470"/>
                <a:gd name="connsiteX55" fmla="*/ 964401 w 4920331"/>
                <a:gd name="connsiteY55" fmla="*/ 2831559 h 5493470"/>
                <a:gd name="connsiteX56" fmla="*/ 1040601 w 4920331"/>
                <a:gd name="connsiteY56" fmla="*/ 2822001 h 5493470"/>
                <a:gd name="connsiteX57" fmla="*/ 1100132 w 4920331"/>
                <a:gd name="connsiteY57" fmla="*/ 2822001 h 5493470"/>
                <a:gd name="connsiteX58" fmla="*/ 1254913 w 4920331"/>
                <a:gd name="connsiteY58" fmla="*/ 2831559 h 5493470"/>
                <a:gd name="connsiteX59" fmla="*/ 1478749 w 4920331"/>
                <a:gd name="connsiteY59" fmla="*/ 2833949 h 5493470"/>
                <a:gd name="connsiteX60" fmla="*/ 1706501 w 4920331"/>
                <a:gd name="connsiteY60" fmla="*/ 2806135 h 5493470"/>
                <a:gd name="connsiteX61" fmla="*/ 1909754 w 4920331"/>
                <a:gd name="connsiteY61" fmla="*/ 2706706 h 5493470"/>
                <a:gd name="connsiteX62" fmla="*/ 2034108 w 4920331"/>
                <a:gd name="connsiteY62" fmla="*/ 2632767 h 5493470"/>
                <a:gd name="connsiteX63" fmla="*/ 2096414 w 4920331"/>
                <a:gd name="connsiteY63" fmla="*/ 2561911 h 5493470"/>
                <a:gd name="connsiteX64" fmla="*/ 2206616 w 4920331"/>
                <a:gd name="connsiteY64" fmla="*/ 2472733 h 5493470"/>
                <a:gd name="connsiteX65" fmla="*/ 2320915 w 4920331"/>
                <a:gd name="connsiteY65" fmla="*/ 2399443 h 5493470"/>
                <a:gd name="connsiteX66" fmla="*/ 2549515 w 4920331"/>
                <a:gd name="connsiteY66" fmla="*/ 2185947 h 5493470"/>
                <a:gd name="connsiteX67" fmla="*/ 4209358 w 4920331"/>
                <a:gd name="connsiteY67" fmla="*/ 690563 h 5493470"/>
                <a:gd name="connsiteX68" fmla="*/ 4376045 w 4920331"/>
                <a:gd name="connsiteY68" fmla="*/ 530679 h 5493470"/>
                <a:gd name="connsiteX69" fmla="*/ 4519298 w 4920331"/>
                <a:gd name="connsiteY69" fmla="*/ 394607 h 5493470"/>
                <a:gd name="connsiteX70" fmla="*/ 4651968 w 4920331"/>
                <a:gd name="connsiteY70" fmla="*/ 254373 h 5493470"/>
                <a:gd name="connsiteX71" fmla="*/ 4719626 w 4920331"/>
                <a:gd name="connsiteY71" fmla="*/ 166688 h 5493470"/>
                <a:gd name="connsiteX72" fmla="*/ 4768568 w 4920331"/>
                <a:gd name="connsiteY72" fmla="*/ 81957 h 5493470"/>
                <a:gd name="connsiteX73" fmla="*/ 4811474 w 4920331"/>
                <a:gd name="connsiteY73"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128589 w 4920331"/>
                <a:gd name="connsiteY29" fmla="*/ 5182834 h 5493470"/>
                <a:gd name="connsiteX30" fmla="*/ 102395 w 4920331"/>
                <a:gd name="connsiteY30" fmla="*/ 5072916 h 5493470"/>
                <a:gd name="connsiteX31" fmla="*/ 95252 w 4920331"/>
                <a:gd name="connsiteY31" fmla="*/ 4982115 h 5493470"/>
                <a:gd name="connsiteX32" fmla="*/ 50007 w 4920331"/>
                <a:gd name="connsiteY32" fmla="*/ 4929545 h 5493470"/>
                <a:gd name="connsiteX33" fmla="*/ 40483 w 4920331"/>
                <a:gd name="connsiteY33" fmla="*/ 4831576 h 5493470"/>
                <a:gd name="connsiteX34" fmla="*/ 90489 w 4920331"/>
                <a:gd name="connsiteY34" fmla="*/ 4767059 h 5493470"/>
                <a:gd name="connsiteX35" fmla="*/ 64295 w 4920331"/>
                <a:gd name="connsiteY35" fmla="*/ 4301105 h 5493470"/>
                <a:gd name="connsiteX36" fmla="*/ 45245 w 4920331"/>
                <a:gd name="connsiteY36" fmla="*/ 3937900 h 5493470"/>
                <a:gd name="connsiteX37" fmla="*/ 42864 w 4920331"/>
                <a:gd name="connsiteY37" fmla="*/ 3741961 h 5493470"/>
                <a:gd name="connsiteX38" fmla="*/ 30957 w 4920331"/>
                <a:gd name="connsiteY38" fmla="*/ 3557968 h 5493470"/>
                <a:gd name="connsiteX39" fmla="*/ 0 w 4920331"/>
                <a:gd name="connsiteY39" fmla="*/ 3287954 h 5493470"/>
                <a:gd name="connsiteX40" fmla="*/ 78582 w 4920331"/>
                <a:gd name="connsiteY40" fmla="*/ 3280786 h 5493470"/>
                <a:gd name="connsiteX41" fmla="*/ 83345 w 4920331"/>
                <a:gd name="connsiteY41" fmla="*/ 3369198 h 5493470"/>
                <a:gd name="connsiteX42" fmla="*/ 178594 w 4920331"/>
                <a:gd name="connsiteY42" fmla="*/ 3369197 h 5493470"/>
                <a:gd name="connsiteX43" fmla="*/ 228201 w 4920331"/>
                <a:gd name="connsiteY43" fmla="*/ 3296064 h 5493470"/>
                <a:gd name="connsiteX44" fmla="*/ 292893 w 4920331"/>
                <a:gd name="connsiteY44" fmla="*/ 3201933 h 5493470"/>
                <a:gd name="connsiteX45" fmla="*/ 364329 w 4920331"/>
                <a:gd name="connsiteY45" fmla="*/ 3118300 h 5493470"/>
                <a:gd name="connsiteX46" fmla="*/ 452435 w 4920331"/>
                <a:gd name="connsiteY46" fmla="*/ 3029888 h 5493470"/>
                <a:gd name="connsiteX47" fmla="*/ 511966 w 4920331"/>
                <a:gd name="connsiteY47" fmla="*/ 2986878 h 5493470"/>
                <a:gd name="connsiteX48" fmla="*/ 571497 w 4920331"/>
                <a:gd name="connsiteY48" fmla="*/ 2958204 h 5493470"/>
                <a:gd name="connsiteX49" fmla="*/ 611977 w 4920331"/>
                <a:gd name="connsiteY49" fmla="*/ 2929529 h 5493470"/>
                <a:gd name="connsiteX50" fmla="*/ 657221 w 4920331"/>
                <a:gd name="connsiteY50" fmla="*/ 2912803 h 5493470"/>
                <a:gd name="connsiteX51" fmla="*/ 709609 w 4920331"/>
                <a:gd name="connsiteY51" fmla="*/ 2891297 h 5493470"/>
                <a:gd name="connsiteX52" fmla="*/ 754851 w 4920331"/>
                <a:gd name="connsiteY52" fmla="*/ 2876959 h 5493470"/>
                <a:gd name="connsiteX53" fmla="*/ 812001 w 4920331"/>
                <a:gd name="connsiteY53" fmla="*/ 2855454 h 5493470"/>
                <a:gd name="connsiteX54" fmla="*/ 890583 w 4920331"/>
                <a:gd name="connsiteY54" fmla="*/ 2838727 h 5493470"/>
                <a:gd name="connsiteX55" fmla="*/ 964401 w 4920331"/>
                <a:gd name="connsiteY55" fmla="*/ 2831559 h 5493470"/>
                <a:gd name="connsiteX56" fmla="*/ 1040601 w 4920331"/>
                <a:gd name="connsiteY56" fmla="*/ 2822001 h 5493470"/>
                <a:gd name="connsiteX57" fmla="*/ 1100132 w 4920331"/>
                <a:gd name="connsiteY57" fmla="*/ 2822001 h 5493470"/>
                <a:gd name="connsiteX58" fmla="*/ 1254913 w 4920331"/>
                <a:gd name="connsiteY58" fmla="*/ 2831559 h 5493470"/>
                <a:gd name="connsiteX59" fmla="*/ 1478749 w 4920331"/>
                <a:gd name="connsiteY59" fmla="*/ 2833949 h 5493470"/>
                <a:gd name="connsiteX60" fmla="*/ 1706501 w 4920331"/>
                <a:gd name="connsiteY60" fmla="*/ 2806135 h 5493470"/>
                <a:gd name="connsiteX61" fmla="*/ 1909754 w 4920331"/>
                <a:gd name="connsiteY61" fmla="*/ 2706706 h 5493470"/>
                <a:gd name="connsiteX62" fmla="*/ 2034108 w 4920331"/>
                <a:gd name="connsiteY62" fmla="*/ 2632767 h 5493470"/>
                <a:gd name="connsiteX63" fmla="*/ 2096414 w 4920331"/>
                <a:gd name="connsiteY63" fmla="*/ 2561911 h 5493470"/>
                <a:gd name="connsiteX64" fmla="*/ 2206616 w 4920331"/>
                <a:gd name="connsiteY64" fmla="*/ 2472733 h 5493470"/>
                <a:gd name="connsiteX65" fmla="*/ 2320915 w 4920331"/>
                <a:gd name="connsiteY65" fmla="*/ 2399443 h 5493470"/>
                <a:gd name="connsiteX66" fmla="*/ 2549515 w 4920331"/>
                <a:gd name="connsiteY66" fmla="*/ 2185947 h 5493470"/>
                <a:gd name="connsiteX67" fmla="*/ 4209358 w 4920331"/>
                <a:gd name="connsiteY67" fmla="*/ 690563 h 5493470"/>
                <a:gd name="connsiteX68" fmla="*/ 4376045 w 4920331"/>
                <a:gd name="connsiteY68" fmla="*/ 530679 h 5493470"/>
                <a:gd name="connsiteX69" fmla="*/ 4519298 w 4920331"/>
                <a:gd name="connsiteY69" fmla="*/ 394607 h 5493470"/>
                <a:gd name="connsiteX70" fmla="*/ 4651968 w 4920331"/>
                <a:gd name="connsiteY70" fmla="*/ 254373 h 5493470"/>
                <a:gd name="connsiteX71" fmla="*/ 4719626 w 4920331"/>
                <a:gd name="connsiteY71" fmla="*/ 166688 h 5493470"/>
                <a:gd name="connsiteX72" fmla="*/ 4768568 w 4920331"/>
                <a:gd name="connsiteY72" fmla="*/ 81957 h 5493470"/>
                <a:gd name="connsiteX73" fmla="*/ 4811474 w 4920331"/>
                <a:gd name="connsiteY73"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130970 w 4920331"/>
                <a:gd name="connsiteY29" fmla="*/ 5216287 h 5493470"/>
                <a:gd name="connsiteX30" fmla="*/ 102395 w 4920331"/>
                <a:gd name="connsiteY30" fmla="*/ 5072916 h 5493470"/>
                <a:gd name="connsiteX31" fmla="*/ 95252 w 4920331"/>
                <a:gd name="connsiteY31" fmla="*/ 4982115 h 5493470"/>
                <a:gd name="connsiteX32" fmla="*/ 50007 w 4920331"/>
                <a:gd name="connsiteY32" fmla="*/ 4929545 h 5493470"/>
                <a:gd name="connsiteX33" fmla="*/ 40483 w 4920331"/>
                <a:gd name="connsiteY33" fmla="*/ 4831576 h 5493470"/>
                <a:gd name="connsiteX34" fmla="*/ 90489 w 4920331"/>
                <a:gd name="connsiteY34" fmla="*/ 4767059 h 5493470"/>
                <a:gd name="connsiteX35" fmla="*/ 64295 w 4920331"/>
                <a:gd name="connsiteY35" fmla="*/ 4301105 h 5493470"/>
                <a:gd name="connsiteX36" fmla="*/ 45245 w 4920331"/>
                <a:gd name="connsiteY36" fmla="*/ 3937900 h 5493470"/>
                <a:gd name="connsiteX37" fmla="*/ 42864 w 4920331"/>
                <a:gd name="connsiteY37" fmla="*/ 3741961 h 5493470"/>
                <a:gd name="connsiteX38" fmla="*/ 30957 w 4920331"/>
                <a:gd name="connsiteY38" fmla="*/ 3557968 h 5493470"/>
                <a:gd name="connsiteX39" fmla="*/ 0 w 4920331"/>
                <a:gd name="connsiteY39" fmla="*/ 3287954 h 5493470"/>
                <a:gd name="connsiteX40" fmla="*/ 78582 w 4920331"/>
                <a:gd name="connsiteY40" fmla="*/ 3280786 h 5493470"/>
                <a:gd name="connsiteX41" fmla="*/ 83345 w 4920331"/>
                <a:gd name="connsiteY41" fmla="*/ 3369198 h 5493470"/>
                <a:gd name="connsiteX42" fmla="*/ 178594 w 4920331"/>
                <a:gd name="connsiteY42" fmla="*/ 3369197 h 5493470"/>
                <a:gd name="connsiteX43" fmla="*/ 228201 w 4920331"/>
                <a:gd name="connsiteY43" fmla="*/ 3296064 h 5493470"/>
                <a:gd name="connsiteX44" fmla="*/ 292893 w 4920331"/>
                <a:gd name="connsiteY44" fmla="*/ 3201933 h 5493470"/>
                <a:gd name="connsiteX45" fmla="*/ 364329 w 4920331"/>
                <a:gd name="connsiteY45" fmla="*/ 3118300 h 5493470"/>
                <a:gd name="connsiteX46" fmla="*/ 452435 w 4920331"/>
                <a:gd name="connsiteY46" fmla="*/ 3029888 h 5493470"/>
                <a:gd name="connsiteX47" fmla="*/ 511966 w 4920331"/>
                <a:gd name="connsiteY47" fmla="*/ 2986878 h 5493470"/>
                <a:gd name="connsiteX48" fmla="*/ 571497 w 4920331"/>
                <a:gd name="connsiteY48" fmla="*/ 2958204 h 5493470"/>
                <a:gd name="connsiteX49" fmla="*/ 611977 w 4920331"/>
                <a:gd name="connsiteY49" fmla="*/ 2929529 h 5493470"/>
                <a:gd name="connsiteX50" fmla="*/ 657221 w 4920331"/>
                <a:gd name="connsiteY50" fmla="*/ 2912803 h 5493470"/>
                <a:gd name="connsiteX51" fmla="*/ 709609 w 4920331"/>
                <a:gd name="connsiteY51" fmla="*/ 2891297 h 5493470"/>
                <a:gd name="connsiteX52" fmla="*/ 754851 w 4920331"/>
                <a:gd name="connsiteY52" fmla="*/ 2876959 h 5493470"/>
                <a:gd name="connsiteX53" fmla="*/ 812001 w 4920331"/>
                <a:gd name="connsiteY53" fmla="*/ 2855454 h 5493470"/>
                <a:gd name="connsiteX54" fmla="*/ 890583 w 4920331"/>
                <a:gd name="connsiteY54" fmla="*/ 2838727 h 5493470"/>
                <a:gd name="connsiteX55" fmla="*/ 964401 w 4920331"/>
                <a:gd name="connsiteY55" fmla="*/ 2831559 h 5493470"/>
                <a:gd name="connsiteX56" fmla="*/ 1040601 w 4920331"/>
                <a:gd name="connsiteY56" fmla="*/ 2822001 h 5493470"/>
                <a:gd name="connsiteX57" fmla="*/ 1100132 w 4920331"/>
                <a:gd name="connsiteY57" fmla="*/ 2822001 h 5493470"/>
                <a:gd name="connsiteX58" fmla="*/ 1254913 w 4920331"/>
                <a:gd name="connsiteY58" fmla="*/ 2831559 h 5493470"/>
                <a:gd name="connsiteX59" fmla="*/ 1478749 w 4920331"/>
                <a:gd name="connsiteY59" fmla="*/ 2833949 h 5493470"/>
                <a:gd name="connsiteX60" fmla="*/ 1706501 w 4920331"/>
                <a:gd name="connsiteY60" fmla="*/ 2806135 h 5493470"/>
                <a:gd name="connsiteX61" fmla="*/ 1909754 w 4920331"/>
                <a:gd name="connsiteY61" fmla="*/ 2706706 h 5493470"/>
                <a:gd name="connsiteX62" fmla="*/ 2034108 w 4920331"/>
                <a:gd name="connsiteY62" fmla="*/ 2632767 h 5493470"/>
                <a:gd name="connsiteX63" fmla="*/ 2096414 w 4920331"/>
                <a:gd name="connsiteY63" fmla="*/ 2561911 h 5493470"/>
                <a:gd name="connsiteX64" fmla="*/ 2206616 w 4920331"/>
                <a:gd name="connsiteY64" fmla="*/ 2472733 h 5493470"/>
                <a:gd name="connsiteX65" fmla="*/ 2320915 w 4920331"/>
                <a:gd name="connsiteY65" fmla="*/ 2399443 h 5493470"/>
                <a:gd name="connsiteX66" fmla="*/ 2549515 w 4920331"/>
                <a:gd name="connsiteY66" fmla="*/ 2185947 h 5493470"/>
                <a:gd name="connsiteX67" fmla="*/ 4209358 w 4920331"/>
                <a:gd name="connsiteY67" fmla="*/ 690563 h 5493470"/>
                <a:gd name="connsiteX68" fmla="*/ 4376045 w 4920331"/>
                <a:gd name="connsiteY68" fmla="*/ 530679 h 5493470"/>
                <a:gd name="connsiteX69" fmla="*/ 4519298 w 4920331"/>
                <a:gd name="connsiteY69" fmla="*/ 394607 h 5493470"/>
                <a:gd name="connsiteX70" fmla="*/ 4651968 w 4920331"/>
                <a:gd name="connsiteY70" fmla="*/ 254373 h 5493470"/>
                <a:gd name="connsiteX71" fmla="*/ 4719626 w 4920331"/>
                <a:gd name="connsiteY71" fmla="*/ 166688 h 5493470"/>
                <a:gd name="connsiteX72" fmla="*/ 4768568 w 4920331"/>
                <a:gd name="connsiteY72" fmla="*/ 81957 h 5493470"/>
                <a:gd name="connsiteX73" fmla="*/ 4811474 w 4920331"/>
                <a:gd name="connsiteY73" fmla="*/ 0 h 5493470"/>
                <a:gd name="connsiteX0" fmla="*/ 4811474 w 4920331"/>
                <a:gd name="connsiteY0" fmla="*/ 0 h 5524533"/>
                <a:gd name="connsiteX1" fmla="*/ 4920331 w 4920331"/>
                <a:gd name="connsiteY1" fmla="*/ 0 h 5524533"/>
                <a:gd name="connsiteX2" fmla="*/ 4859099 w 4920331"/>
                <a:gd name="connsiteY2" fmla="*/ 112259 h 5524533"/>
                <a:gd name="connsiteX3" fmla="*/ 4809169 w 4920331"/>
                <a:gd name="connsiteY3" fmla="*/ 217403 h 5524533"/>
                <a:gd name="connsiteX4" fmla="*/ 4734989 w 4920331"/>
                <a:gd name="connsiteY4" fmla="*/ 312027 h 5524533"/>
                <a:gd name="connsiteX5" fmla="*/ 4531210 w 4920331"/>
                <a:gd name="connsiteY5" fmla="*/ 516758 h 5524533"/>
                <a:gd name="connsiteX6" fmla="*/ 2740015 w 4920331"/>
                <a:gd name="connsiteY6" fmla="*/ 2160455 h 5524533"/>
                <a:gd name="connsiteX7" fmla="*/ 2419341 w 4920331"/>
                <a:gd name="connsiteY7" fmla="*/ 2447240 h 5524533"/>
                <a:gd name="connsiteX8" fmla="*/ 2262333 w 4920331"/>
                <a:gd name="connsiteY8" fmla="*/ 2580443 h 5524533"/>
                <a:gd name="connsiteX9" fmla="*/ 2163754 w 4920331"/>
                <a:gd name="connsiteY9" fmla="*/ 2661815 h 5524533"/>
                <a:gd name="connsiteX10" fmla="*/ 2066123 w 4920331"/>
                <a:gd name="connsiteY10" fmla="*/ 2725441 h 5524533"/>
                <a:gd name="connsiteX11" fmla="*/ 1983575 w 4920331"/>
                <a:gd name="connsiteY11" fmla="*/ 2790939 h 5524533"/>
                <a:gd name="connsiteX12" fmla="*/ 1850225 w 4920331"/>
                <a:gd name="connsiteY12" fmla="*/ 2862623 h 5524533"/>
                <a:gd name="connsiteX13" fmla="*/ 1704973 w 4920331"/>
                <a:gd name="connsiteY13" fmla="*/ 2912802 h 5524533"/>
                <a:gd name="connsiteX14" fmla="*/ 1433506 w 4920331"/>
                <a:gd name="connsiteY14" fmla="*/ 2934308 h 5524533"/>
                <a:gd name="connsiteX15" fmla="*/ 1376361 w 4920331"/>
                <a:gd name="connsiteY15" fmla="*/ 2931919 h 5524533"/>
                <a:gd name="connsiteX16" fmla="*/ 1269204 w 4920331"/>
                <a:gd name="connsiteY16" fmla="*/ 2931921 h 5524533"/>
                <a:gd name="connsiteX17" fmla="*/ 1047214 w 4920331"/>
                <a:gd name="connsiteY17" fmla="*/ 2934310 h 5524533"/>
                <a:gd name="connsiteX18" fmla="*/ 916779 w 4920331"/>
                <a:gd name="connsiteY18" fmla="*/ 2934308 h 5524533"/>
                <a:gd name="connsiteX19" fmla="*/ 633411 w 4920331"/>
                <a:gd name="connsiteY19" fmla="*/ 3037057 h 5524533"/>
                <a:gd name="connsiteX20" fmla="*/ 545305 w 4920331"/>
                <a:gd name="connsiteY20" fmla="*/ 3092016 h 5524533"/>
                <a:gd name="connsiteX21" fmla="*/ 431004 w 4920331"/>
                <a:gd name="connsiteY21" fmla="*/ 3182816 h 5524533"/>
                <a:gd name="connsiteX22" fmla="*/ 342899 w 4920331"/>
                <a:gd name="connsiteY22" fmla="*/ 3297512 h 5524533"/>
                <a:gd name="connsiteX23" fmla="*/ 288130 w 4920331"/>
                <a:gd name="connsiteY23" fmla="*/ 3393092 h 5524533"/>
                <a:gd name="connsiteX24" fmla="*/ 316707 w 4920331"/>
                <a:gd name="connsiteY24" fmla="*/ 3412210 h 5524533"/>
                <a:gd name="connsiteX25" fmla="*/ 271463 w 4920331"/>
                <a:gd name="connsiteY25" fmla="*/ 3500622 h 5524533"/>
                <a:gd name="connsiteX26" fmla="*/ 226219 w 4920331"/>
                <a:gd name="connsiteY26" fmla="*/ 3632045 h 5524533"/>
                <a:gd name="connsiteX27" fmla="*/ 216694 w 4920331"/>
                <a:gd name="connsiteY27" fmla="*/ 3715677 h 5524533"/>
                <a:gd name="connsiteX28" fmla="*/ 283369 w 4920331"/>
                <a:gd name="connsiteY28" fmla="*/ 5493470 h 5524533"/>
                <a:gd name="connsiteX29" fmla="*/ 266702 w 4920331"/>
                <a:gd name="connsiteY29" fmla="*/ 5524533 h 5524533"/>
                <a:gd name="connsiteX30" fmla="*/ 102395 w 4920331"/>
                <a:gd name="connsiteY30" fmla="*/ 5072916 h 5524533"/>
                <a:gd name="connsiteX31" fmla="*/ 95252 w 4920331"/>
                <a:gd name="connsiteY31" fmla="*/ 4982115 h 5524533"/>
                <a:gd name="connsiteX32" fmla="*/ 50007 w 4920331"/>
                <a:gd name="connsiteY32" fmla="*/ 4929545 h 5524533"/>
                <a:gd name="connsiteX33" fmla="*/ 40483 w 4920331"/>
                <a:gd name="connsiteY33" fmla="*/ 4831576 h 5524533"/>
                <a:gd name="connsiteX34" fmla="*/ 90489 w 4920331"/>
                <a:gd name="connsiteY34" fmla="*/ 4767059 h 5524533"/>
                <a:gd name="connsiteX35" fmla="*/ 64295 w 4920331"/>
                <a:gd name="connsiteY35" fmla="*/ 4301105 h 5524533"/>
                <a:gd name="connsiteX36" fmla="*/ 45245 w 4920331"/>
                <a:gd name="connsiteY36" fmla="*/ 3937900 h 5524533"/>
                <a:gd name="connsiteX37" fmla="*/ 42864 w 4920331"/>
                <a:gd name="connsiteY37" fmla="*/ 3741961 h 5524533"/>
                <a:gd name="connsiteX38" fmla="*/ 30957 w 4920331"/>
                <a:gd name="connsiteY38" fmla="*/ 3557968 h 5524533"/>
                <a:gd name="connsiteX39" fmla="*/ 0 w 4920331"/>
                <a:gd name="connsiteY39" fmla="*/ 3287954 h 5524533"/>
                <a:gd name="connsiteX40" fmla="*/ 78582 w 4920331"/>
                <a:gd name="connsiteY40" fmla="*/ 3280786 h 5524533"/>
                <a:gd name="connsiteX41" fmla="*/ 83345 w 4920331"/>
                <a:gd name="connsiteY41" fmla="*/ 3369198 h 5524533"/>
                <a:gd name="connsiteX42" fmla="*/ 178594 w 4920331"/>
                <a:gd name="connsiteY42" fmla="*/ 3369197 h 5524533"/>
                <a:gd name="connsiteX43" fmla="*/ 228201 w 4920331"/>
                <a:gd name="connsiteY43" fmla="*/ 3296064 h 5524533"/>
                <a:gd name="connsiteX44" fmla="*/ 292893 w 4920331"/>
                <a:gd name="connsiteY44" fmla="*/ 3201933 h 5524533"/>
                <a:gd name="connsiteX45" fmla="*/ 364329 w 4920331"/>
                <a:gd name="connsiteY45" fmla="*/ 3118300 h 5524533"/>
                <a:gd name="connsiteX46" fmla="*/ 452435 w 4920331"/>
                <a:gd name="connsiteY46" fmla="*/ 3029888 h 5524533"/>
                <a:gd name="connsiteX47" fmla="*/ 511966 w 4920331"/>
                <a:gd name="connsiteY47" fmla="*/ 2986878 h 5524533"/>
                <a:gd name="connsiteX48" fmla="*/ 571497 w 4920331"/>
                <a:gd name="connsiteY48" fmla="*/ 2958204 h 5524533"/>
                <a:gd name="connsiteX49" fmla="*/ 611977 w 4920331"/>
                <a:gd name="connsiteY49" fmla="*/ 2929529 h 5524533"/>
                <a:gd name="connsiteX50" fmla="*/ 657221 w 4920331"/>
                <a:gd name="connsiteY50" fmla="*/ 2912803 h 5524533"/>
                <a:gd name="connsiteX51" fmla="*/ 709609 w 4920331"/>
                <a:gd name="connsiteY51" fmla="*/ 2891297 h 5524533"/>
                <a:gd name="connsiteX52" fmla="*/ 754851 w 4920331"/>
                <a:gd name="connsiteY52" fmla="*/ 2876959 h 5524533"/>
                <a:gd name="connsiteX53" fmla="*/ 812001 w 4920331"/>
                <a:gd name="connsiteY53" fmla="*/ 2855454 h 5524533"/>
                <a:gd name="connsiteX54" fmla="*/ 890583 w 4920331"/>
                <a:gd name="connsiteY54" fmla="*/ 2838727 h 5524533"/>
                <a:gd name="connsiteX55" fmla="*/ 964401 w 4920331"/>
                <a:gd name="connsiteY55" fmla="*/ 2831559 h 5524533"/>
                <a:gd name="connsiteX56" fmla="*/ 1040601 w 4920331"/>
                <a:gd name="connsiteY56" fmla="*/ 2822001 h 5524533"/>
                <a:gd name="connsiteX57" fmla="*/ 1100132 w 4920331"/>
                <a:gd name="connsiteY57" fmla="*/ 2822001 h 5524533"/>
                <a:gd name="connsiteX58" fmla="*/ 1254913 w 4920331"/>
                <a:gd name="connsiteY58" fmla="*/ 2831559 h 5524533"/>
                <a:gd name="connsiteX59" fmla="*/ 1478749 w 4920331"/>
                <a:gd name="connsiteY59" fmla="*/ 2833949 h 5524533"/>
                <a:gd name="connsiteX60" fmla="*/ 1706501 w 4920331"/>
                <a:gd name="connsiteY60" fmla="*/ 2806135 h 5524533"/>
                <a:gd name="connsiteX61" fmla="*/ 1909754 w 4920331"/>
                <a:gd name="connsiteY61" fmla="*/ 2706706 h 5524533"/>
                <a:gd name="connsiteX62" fmla="*/ 2034108 w 4920331"/>
                <a:gd name="connsiteY62" fmla="*/ 2632767 h 5524533"/>
                <a:gd name="connsiteX63" fmla="*/ 2096414 w 4920331"/>
                <a:gd name="connsiteY63" fmla="*/ 2561911 h 5524533"/>
                <a:gd name="connsiteX64" fmla="*/ 2206616 w 4920331"/>
                <a:gd name="connsiteY64" fmla="*/ 2472733 h 5524533"/>
                <a:gd name="connsiteX65" fmla="*/ 2320915 w 4920331"/>
                <a:gd name="connsiteY65" fmla="*/ 2399443 h 5524533"/>
                <a:gd name="connsiteX66" fmla="*/ 2549515 w 4920331"/>
                <a:gd name="connsiteY66" fmla="*/ 2185947 h 5524533"/>
                <a:gd name="connsiteX67" fmla="*/ 4209358 w 4920331"/>
                <a:gd name="connsiteY67" fmla="*/ 690563 h 5524533"/>
                <a:gd name="connsiteX68" fmla="*/ 4376045 w 4920331"/>
                <a:gd name="connsiteY68" fmla="*/ 530679 h 5524533"/>
                <a:gd name="connsiteX69" fmla="*/ 4519298 w 4920331"/>
                <a:gd name="connsiteY69" fmla="*/ 394607 h 5524533"/>
                <a:gd name="connsiteX70" fmla="*/ 4651968 w 4920331"/>
                <a:gd name="connsiteY70" fmla="*/ 254373 h 5524533"/>
                <a:gd name="connsiteX71" fmla="*/ 4719626 w 4920331"/>
                <a:gd name="connsiteY71" fmla="*/ 166688 h 5524533"/>
                <a:gd name="connsiteX72" fmla="*/ 4768568 w 4920331"/>
                <a:gd name="connsiteY72" fmla="*/ 81957 h 5524533"/>
                <a:gd name="connsiteX73" fmla="*/ 4811474 w 4920331"/>
                <a:gd name="connsiteY73" fmla="*/ 0 h 5524533"/>
                <a:gd name="connsiteX0" fmla="*/ 4811474 w 4920331"/>
                <a:gd name="connsiteY0" fmla="*/ 0 h 5524533"/>
                <a:gd name="connsiteX1" fmla="*/ 4920331 w 4920331"/>
                <a:gd name="connsiteY1" fmla="*/ 0 h 5524533"/>
                <a:gd name="connsiteX2" fmla="*/ 4859099 w 4920331"/>
                <a:gd name="connsiteY2" fmla="*/ 112259 h 5524533"/>
                <a:gd name="connsiteX3" fmla="*/ 4809169 w 4920331"/>
                <a:gd name="connsiteY3" fmla="*/ 217403 h 5524533"/>
                <a:gd name="connsiteX4" fmla="*/ 4734989 w 4920331"/>
                <a:gd name="connsiteY4" fmla="*/ 312027 h 5524533"/>
                <a:gd name="connsiteX5" fmla="*/ 4531210 w 4920331"/>
                <a:gd name="connsiteY5" fmla="*/ 516758 h 5524533"/>
                <a:gd name="connsiteX6" fmla="*/ 2740015 w 4920331"/>
                <a:gd name="connsiteY6" fmla="*/ 2160455 h 5524533"/>
                <a:gd name="connsiteX7" fmla="*/ 2419341 w 4920331"/>
                <a:gd name="connsiteY7" fmla="*/ 2447240 h 5524533"/>
                <a:gd name="connsiteX8" fmla="*/ 2262333 w 4920331"/>
                <a:gd name="connsiteY8" fmla="*/ 2580443 h 5524533"/>
                <a:gd name="connsiteX9" fmla="*/ 2163754 w 4920331"/>
                <a:gd name="connsiteY9" fmla="*/ 2661815 h 5524533"/>
                <a:gd name="connsiteX10" fmla="*/ 2066123 w 4920331"/>
                <a:gd name="connsiteY10" fmla="*/ 2725441 h 5524533"/>
                <a:gd name="connsiteX11" fmla="*/ 1983575 w 4920331"/>
                <a:gd name="connsiteY11" fmla="*/ 2790939 h 5524533"/>
                <a:gd name="connsiteX12" fmla="*/ 1850225 w 4920331"/>
                <a:gd name="connsiteY12" fmla="*/ 2862623 h 5524533"/>
                <a:gd name="connsiteX13" fmla="*/ 1704973 w 4920331"/>
                <a:gd name="connsiteY13" fmla="*/ 2912802 h 5524533"/>
                <a:gd name="connsiteX14" fmla="*/ 1433506 w 4920331"/>
                <a:gd name="connsiteY14" fmla="*/ 2934308 h 5524533"/>
                <a:gd name="connsiteX15" fmla="*/ 1376361 w 4920331"/>
                <a:gd name="connsiteY15" fmla="*/ 2931919 h 5524533"/>
                <a:gd name="connsiteX16" fmla="*/ 1269204 w 4920331"/>
                <a:gd name="connsiteY16" fmla="*/ 2931921 h 5524533"/>
                <a:gd name="connsiteX17" fmla="*/ 1047214 w 4920331"/>
                <a:gd name="connsiteY17" fmla="*/ 2934310 h 5524533"/>
                <a:gd name="connsiteX18" fmla="*/ 916779 w 4920331"/>
                <a:gd name="connsiteY18" fmla="*/ 2934308 h 5524533"/>
                <a:gd name="connsiteX19" fmla="*/ 633411 w 4920331"/>
                <a:gd name="connsiteY19" fmla="*/ 3037057 h 5524533"/>
                <a:gd name="connsiteX20" fmla="*/ 545305 w 4920331"/>
                <a:gd name="connsiteY20" fmla="*/ 3092016 h 5524533"/>
                <a:gd name="connsiteX21" fmla="*/ 431004 w 4920331"/>
                <a:gd name="connsiteY21" fmla="*/ 3182816 h 5524533"/>
                <a:gd name="connsiteX22" fmla="*/ 342899 w 4920331"/>
                <a:gd name="connsiteY22" fmla="*/ 3297512 h 5524533"/>
                <a:gd name="connsiteX23" fmla="*/ 288130 w 4920331"/>
                <a:gd name="connsiteY23" fmla="*/ 3393092 h 5524533"/>
                <a:gd name="connsiteX24" fmla="*/ 316707 w 4920331"/>
                <a:gd name="connsiteY24" fmla="*/ 3412210 h 5524533"/>
                <a:gd name="connsiteX25" fmla="*/ 271463 w 4920331"/>
                <a:gd name="connsiteY25" fmla="*/ 3500622 h 5524533"/>
                <a:gd name="connsiteX26" fmla="*/ 226219 w 4920331"/>
                <a:gd name="connsiteY26" fmla="*/ 3632045 h 5524533"/>
                <a:gd name="connsiteX27" fmla="*/ 216694 w 4920331"/>
                <a:gd name="connsiteY27" fmla="*/ 3715677 h 5524533"/>
                <a:gd name="connsiteX28" fmla="*/ 283369 w 4920331"/>
                <a:gd name="connsiteY28" fmla="*/ 5493470 h 5524533"/>
                <a:gd name="connsiteX29" fmla="*/ 266702 w 4920331"/>
                <a:gd name="connsiteY29" fmla="*/ 5524533 h 5524533"/>
                <a:gd name="connsiteX30" fmla="*/ 102395 w 4920331"/>
                <a:gd name="connsiteY30" fmla="*/ 5072916 h 5524533"/>
                <a:gd name="connsiteX31" fmla="*/ 95252 w 4920331"/>
                <a:gd name="connsiteY31" fmla="*/ 4982115 h 5524533"/>
                <a:gd name="connsiteX32" fmla="*/ 50007 w 4920331"/>
                <a:gd name="connsiteY32" fmla="*/ 4929545 h 5524533"/>
                <a:gd name="connsiteX33" fmla="*/ 40483 w 4920331"/>
                <a:gd name="connsiteY33" fmla="*/ 4831576 h 5524533"/>
                <a:gd name="connsiteX34" fmla="*/ 90489 w 4920331"/>
                <a:gd name="connsiteY34" fmla="*/ 4767059 h 5524533"/>
                <a:gd name="connsiteX35" fmla="*/ 64295 w 4920331"/>
                <a:gd name="connsiteY35" fmla="*/ 4301105 h 5524533"/>
                <a:gd name="connsiteX36" fmla="*/ 45245 w 4920331"/>
                <a:gd name="connsiteY36" fmla="*/ 3937900 h 5524533"/>
                <a:gd name="connsiteX37" fmla="*/ 42864 w 4920331"/>
                <a:gd name="connsiteY37" fmla="*/ 3741961 h 5524533"/>
                <a:gd name="connsiteX38" fmla="*/ 30957 w 4920331"/>
                <a:gd name="connsiteY38" fmla="*/ 3557968 h 5524533"/>
                <a:gd name="connsiteX39" fmla="*/ 0 w 4920331"/>
                <a:gd name="connsiteY39" fmla="*/ 3287954 h 5524533"/>
                <a:gd name="connsiteX40" fmla="*/ 78582 w 4920331"/>
                <a:gd name="connsiteY40" fmla="*/ 3280786 h 5524533"/>
                <a:gd name="connsiteX41" fmla="*/ 83345 w 4920331"/>
                <a:gd name="connsiteY41" fmla="*/ 3369198 h 5524533"/>
                <a:gd name="connsiteX42" fmla="*/ 178594 w 4920331"/>
                <a:gd name="connsiteY42" fmla="*/ 3369197 h 5524533"/>
                <a:gd name="connsiteX43" fmla="*/ 228201 w 4920331"/>
                <a:gd name="connsiteY43" fmla="*/ 3296064 h 5524533"/>
                <a:gd name="connsiteX44" fmla="*/ 292893 w 4920331"/>
                <a:gd name="connsiteY44" fmla="*/ 3201933 h 5524533"/>
                <a:gd name="connsiteX45" fmla="*/ 364329 w 4920331"/>
                <a:gd name="connsiteY45" fmla="*/ 3118300 h 5524533"/>
                <a:gd name="connsiteX46" fmla="*/ 452435 w 4920331"/>
                <a:gd name="connsiteY46" fmla="*/ 3029888 h 5524533"/>
                <a:gd name="connsiteX47" fmla="*/ 511966 w 4920331"/>
                <a:gd name="connsiteY47" fmla="*/ 2986878 h 5524533"/>
                <a:gd name="connsiteX48" fmla="*/ 571497 w 4920331"/>
                <a:gd name="connsiteY48" fmla="*/ 2958204 h 5524533"/>
                <a:gd name="connsiteX49" fmla="*/ 611977 w 4920331"/>
                <a:gd name="connsiteY49" fmla="*/ 2929529 h 5524533"/>
                <a:gd name="connsiteX50" fmla="*/ 657221 w 4920331"/>
                <a:gd name="connsiteY50" fmla="*/ 2912803 h 5524533"/>
                <a:gd name="connsiteX51" fmla="*/ 709609 w 4920331"/>
                <a:gd name="connsiteY51" fmla="*/ 2891297 h 5524533"/>
                <a:gd name="connsiteX52" fmla="*/ 754851 w 4920331"/>
                <a:gd name="connsiteY52" fmla="*/ 2876959 h 5524533"/>
                <a:gd name="connsiteX53" fmla="*/ 812001 w 4920331"/>
                <a:gd name="connsiteY53" fmla="*/ 2855454 h 5524533"/>
                <a:gd name="connsiteX54" fmla="*/ 890583 w 4920331"/>
                <a:gd name="connsiteY54" fmla="*/ 2838727 h 5524533"/>
                <a:gd name="connsiteX55" fmla="*/ 964401 w 4920331"/>
                <a:gd name="connsiteY55" fmla="*/ 2831559 h 5524533"/>
                <a:gd name="connsiteX56" fmla="*/ 1040601 w 4920331"/>
                <a:gd name="connsiteY56" fmla="*/ 2822001 h 5524533"/>
                <a:gd name="connsiteX57" fmla="*/ 1100132 w 4920331"/>
                <a:gd name="connsiteY57" fmla="*/ 2822001 h 5524533"/>
                <a:gd name="connsiteX58" fmla="*/ 1254913 w 4920331"/>
                <a:gd name="connsiteY58" fmla="*/ 2831559 h 5524533"/>
                <a:gd name="connsiteX59" fmla="*/ 1478749 w 4920331"/>
                <a:gd name="connsiteY59" fmla="*/ 2833949 h 5524533"/>
                <a:gd name="connsiteX60" fmla="*/ 1706501 w 4920331"/>
                <a:gd name="connsiteY60" fmla="*/ 2806135 h 5524533"/>
                <a:gd name="connsiteX61" fmla="*/ 1909754 w 4920331"/>
                <a:gd name="connsiteY61" fmla="*/ 2706706 h 5524533"/>
                <a:gd name="connsiteX62" fmla="*/ 2034108 w 4920331"/>
                <a:gd name="connsiteY62" fmla="*/ 2632767 h 5524533"/>
                <a:gd name="connsiteX63" fmla="*/ 2096414 w 4920331"/>
                <a:gd name="connsiteY63" fmla="*/ 2561911 h 5524533"/>
                <a:gd name="connsiteX64" fmla="*/ 2206616 w 4920331"/>
                <a:gd name="connsiteY64" fmla="*/ 2472733 h 5524533"/>
                <a:gd name="connsiteX65" fmla="*/ 2320915 w 4920331"/>
                <a:gd name="connsiteY65" fmla="*/ 2399443 h 5524533"/>
                <a:gd name="connsiteX66" fmla="*/ 2549515 w 4920331"/>
                <a:gd name="connsiteY66" fmla="*/ 2185947 h 5524533"/>
                <a:gd name="connsiteX67" fmla="*/ 4209358 w 4920331"/>
                <a:gd name="connsiteY67" fmla="*/ 690563 h 5524533"/>
                <a:gd name="connsiteX68" fmla="*/ 4376045 w 4920331"/>
                <a:gd name="connsiteY68" fmla="*/ 530679 h 5524533"/>
                <a:gd name="connsiteX69" fmla="*/ 4519298 w 4920331"/>
                <a:gd name="connsiteY69" fmla="*/ 394607 h 5524533"/>
                <a:gd name="connsiteX70" fmla="*/ 4651968 w 4920331"/>
                <a:gd name="connsiteY70" fmla="*/ 254373 h 5524533"/>
                <a:gd name="connsiteX71" fmla="*/ 4719626 w 4920331"/>
                <a:gd name="connsiteY71" fmla="*/ 166688 h 5524533"/>
                <a:gd name="connsiteX72" fmla="*/ 4768568 w 4920331"/>
                <a:gd name="connsiteY72" fmla="*/ 81957 h 5524533"/>
                <a:gd name="connsiteX73" fmla="*/ 4811474 w 4920331"/>
                <a:gd name="connsiteY73" fmla="*/ 0 h 5524533"/>
                <a:gd name="connsiteX0" fmla="*/ 4811474 w 4920331"/>
                <a:gd name="connsiteY0" fmla="*/ 0 h 5512585"/>
                <a:gd name="connsiteX1" fmla="*/ 4920331 w 4920331"/>
                <a:gd name="connsiteY1" fmla="*/ 0 h 5512585"/>
                <a:gd name="connsiteX2" fmla="*/ 4859099 w 4920331"/>
                <a:gd name="connsiteY2" fmla="*/ 112259 h 5512585"/>
                <a:gd name="connsiteX3" fmla="*/ 4809169 w 4920331"/>
                <a:gd name="connsiteY3" fmla="*/ 217403 h 5512585"/>
                <a:gd name="connsiteX4" fmla="*/ 4734989 w 4920331"/>
                <a:gd name="connsiteY4" fmla="*/ 312027 h 5512585"/>
                <a:gd name="connsiteX5" fmla="*/ 4531210 w 4920331"/>
                <a:gd name="connsiteY5" fmla="*/ 516758 h 5512585"/>
                <a:gd name="connsiteX6" fmla="*/ 2740015 w 4920331"/>
                <a:gd name="connsiteY6" fmla="*/ 2160455 h 5512585"/>
                <a:gd name="connsiteX7" fmla="*/ 2419341 w 4920331"/>
                <a:gd name="connsiteY7" fmla="*/ 2447240 h 5512585"/>
                <a:gd name="connsiteX8" fmla="*/ 2262333 w 4920331"/>
                <a:gd name="connsiteY8" fmla="*/ 2580443 h 5512585"/>
                <a:gd name="connsiteX9" fmla="*/ 2163754 w 4920331"/>
                <a:gd name="connsiteY9" fmla="*/ 2661815 h 5512585"/>
                <a:gd name="connsiteX10" fmla="*/ 2066123 w 4920331"/>
                <a:gd name="connsiteY10" fmla="*/ 2725441 h 5512585"/>
                <a:gd name="connsiteX11" fmla="*/ 1983575 w 4920331"/>
                <a:gd name="connsiteY11" fmla="*/ 2790939 h 5512585"/>
                <a:gd name="connsiteX12" fmla="*/ 1850225 w 4920331"/>
                <a:gd name="connsiteY12" fmla="*/ 2862623 h 5512585"/>
                <a:gd name="connsiteX13" fmla="*/ 1704973 w 4920331"/>
                <a:gd name="connsiteY13" fmla="*/ 2912802 h 5512585"/>
                <a:gd name="connsiteX14" fmla="*/ 1433506 w 4920331"/>
                <a:gd name="connsiteY14" fmla="*/ 2934308 h 5512585"/>
                <a:gd name="connsiteX15" fmla="*/ 1376361 w 4920331"/>
                <a:gd name="connsiteY15" fmla="*/ 2931919 h 5512585"/>
                <a:gd name="connsiteX16" fmla="*/ 1269204 w 4920331"/>
                <a:gd name="connsiteY16" fmla="*/ 2931921 h 5512585"/>
                <a:gd name="connsiteX17" fmla="*/ 1047214 w 4920331"/>
                <a:gd name="connsiteY17" fmla="*/ 2934310 h 5512585"/>
                <a:gd name="connsiteX18" fmla="*/ 916779 w 4920331"/>
                <a:gd name="connsiteY18" fmla="*/ 2934308 h 5512585"/>
                <a:gd name="connsiteX19" fmla="*/ 633411 w 4920331"/>
                <a:gd name="connsiteY19" fmla="*/ 3037057 h 5512585"/>
                <a:gd name="connsiteX20" fmla="*/ 545305 w 4920331"/>
                <a:gd name="connsiteY20" fmla="*/ 3092016 h 5512585"/>
                <a:gd name="connsiteX21" fmla="*/ 431004 w 4920331"/>
                <a:gd name="connsiteY21" fmla="*/ 3182816 h 5512585"/>
                <a:gd name="connsiteX22" fmla="*/ 342899 w 4920331"/>
                <a:gd name="connsiteY22" fmla="*/ 3297512 h 5512585"/>
                <a:gd name="connsiteX23" fmla="*/ 288130 w 4920331"/>
                <a:gd name="connsiteY23" fmla="*/ 3393092 h 5512585"/>
                <a:gd name="connsiteX24" fmla="*/ 316707 w 4920331"/>
                <a:gd name="connsiteY24" fmla="*/ 3412210 h 5512585"/>
                <a:gd name="connsiteX25" fmla="*/ 271463 w 4920331"/>
                <a:gd name="connsiteY25" fmla="*/ 3500622 h 5512585"/>
                <a:gd name="connsiteX26" fmla="*/ 226219 w 4920331"/>
                <a:gd name="connsiteY26" fmla="*/ 3632045 h 5512585"/>
                <a:gd name="connsiteX27" fmla="*/ 216694 w 4920331"/>
                <a:gd name="connsiteY27" fmla="*/ 3715677 h 5512585"/>
                <a:gd name="connsiteX28" fmla="*/ 283369 w 4920331"/>
                <a:gd name="connsiteY28" fmla="*/ 5493470 h 5512585"/>
                <a:gd name="connsiteX29" fmla="*/ 254796 w 4920331"/>
                <a:gd name="connsiteY29" fmla="*/ 5512585 h 5512585"/>
                <a:gd name="connsiteX30" fmla="*/ 102395 w 4920331"/>
                <a:gd name="connsiteY30" fmla="*/ 5072916 h 5512585"/>
                <a:gd name="connsiteX31" fmla="*/ 95252 w 4920331"/>
                <a:gd name="connsiteY31" fmla="*/ 4982115 h 5512585"/>
                <a:gd name="connsiteX32" fmla="*/ 50007 w 4920331"/>
                <a:gd name="connsiteY32" fmla="*/ 4929545 h 5512585"/>
                <a:gd name="connsiteX33" fmla="*/ 40483 w 4920331"/>
                <a:gd name="connsiteY33" fmla="*/ 4831576 h 5512585"/>
                <a:gd name="connsiteX34" fmla="*/ 90489 w 4920331"/>
                <a:gd name="connsiteY34" fmla="*/ 4767059 h 5512585"/>
                <a:gd name="connsiteX35" fmla="*/ 64295 w 4920331"/>
                <a:gd name="connsiteY35" fmla="*/ 4301105 h 5512585"/>
                <a:gd name="connsiteX36" fmla="*/ 45245 w 4920331"/>
                <a:gd name="connsiteY36" fmla="*/ 3937900 h 5512585"/>
                <a:gd name="connsiteX37" fmla="*/ 42864 w 4920331"/>
                <a:gd name="connsiteY37" fmla="*/ 3741961 h 5512585"/>
                <a:gd name="connsiteX38" fmla="*/ 30957 w 4920331"/>
                <a:gd name="connsiteY38" fmla="*/ 3557968 h 5512585"/>
                <a:gd name="connsiteX39" fmla="*/ 0 w 4920331"/>
                <a:gd name="connsiteY39" fmla="*/ 3287954 h 5512585"/>
                <a:gd name="connsiteX40" fmla="*/ 78582 w 4920331"/>
                <a:gd name="connsiteY40" fmla="*/ 3280786 h 5512585"/>
                <a:gd name="connsiteX41" fmla="*/ 83345 w 4920331"/>
                <a:gd name="connsiteY41" fmla="*/ 3369198 h 5512585"/>
                <a:gd name="connsiteX42" fmla="*/ 178594 w 4920331"/>
                <a:gd name="connsiteY42" fmla="*/ 3369197 h 5512585"/>
                <a:gd name="connsiteX43" fmla="*/ 228201 w 4920331"/>
                <a:gd name="connsiteY43" fmla="*/ 3296064 h 5512585"/>
                <a:gd name="connsiteX44" fmla="*/ 292893 w 4920331"/>
                <a:gd name="connsiteY44" fmla="*/ 3201933 h 5512585"/>
                <a:gd name="connsiteX45" fmla="*/ 364329 w 4920331"/>
                <a:gd name="connsiteY45" fmla="*/ 3118300 h 5512585"/>
                <a:gd name="connsiteX46" fmla="*/ 452435 w 4920331"/>
                <a:gd name="connsiteY46" fmla="*/ 3029888 h 5512585"/>
                <a:gd name="connsiteX47" fmla="*/ 511966 w 4920331"/>
                <a:gd name="connsiteY47" fmla="*/ 2986878 h 5512585"/>
                <a:gd name="connsiteX48" fmla="*/ 571497 w 4920331"/>
                <a:gd name="connsiteY48" fmla="*/ 2958204 h 5512585"/>
                <a:gd name="connsiteX49" fmla="*/ 611977 w 4920331"/>
                <a:gd name="connsiteY49" fmla="*/ 2929529 h 5512585"/>
                <a:gd name="connsiteX50" fmla="*/ 657221 w 4920331"/>
                <a:gd name="connsiteY50" fmla="*/ 2912803 h 5512585"/>
                <a:gd name="connsiteX51" fmla="*/ 709609 w 4920331"/>
                <a:gd name="connsiteY51" fmla="*/ 2891297 h 5512585"/>
                <a:gd name="connsiteX52" fmla="*/ 754851 w 4920331"/>
                <a:gd name="connsiteY52" fmla="*/ 2876959 h 5512585"/>
                <a:gd name="connsiteX53" fmla="*/ 812001 w 4920331"/>
                <a:gd name="connsiteY53" fmla="*/ 2855454 h 5512585"/>
                <a:gd name="connsiteX54" fmla="*/ 890583 w 4920331"/>
                <a:gd name="connsiteY54" fmla="*/ 2838727 h 5512585"/>
                <a:gd name="connsiteX55" fmla="*/ 964401 w 4920331"/>
                <a:gd name="connsiteY55" fmla="*/ 2831559 h 5512585"/>
                <a:gd name="connsiteX56" fmla="*/ 1040601 w 4920331"/>
                <a:gd name="connsiteY56" fmla="*/ 2822001 h 5512585"/>
                <a:gd name="connsiteX57" fmla="*/ 1100132 w 4920331"/>
                <a:gd name="connsiteY57" fmla="*/ 2822001 h 5512585"/>
                <a:gd name="connsiteX58" fmla="*/ 1254913 w 4920331"/>
                <a:gd name="connsiteY58" fmla="*/ 2831559 h 5512585"/>
                <a:gd name="connsiteX59" fmla="*/ 1478749 w 4920331"/>
                <a:gd name="connsiteY59" fmla="*/ 2833949 h 5512585"/>
                <a:gd name="connsiteX60" fmla="*/ 1706501 w 4920331"/>
                <a:gd name="connsiteY60" fmla="*/ 2806135 h 5512585"/>
                <a:gd name="connsiteX61" fmla="*/ 1909754 w 4920331"/>
                <a:gd name="connsiteY61" fmla="*/ 2706706 h 5512585"/>
                <a:gd name="connsiteX62" fmla="*/ 2034108 w 4920331"/>
                <a:gd name="connsiteY62" fmla="*/ 2632767 h 5512585"/>
                <a:gd name="connsiteX63" fmla="*/ 2096414 w 4920331"/>
                <a:gd name="connsiteY63" fmla="*/ 2561911 h 5512585"/>
                <a:gd name="connsiteX64" fmla="*/ 2206616 w 4920331"/>
                <a:gd name="connsiteY64" fmla="*/ 2472733 h 5512585"/>
                <a:gd name="connsiteX65" fmla="*/ 2320915 w 4920331"/>
                <a:gd name="connsiteY65" fmla="*/ 2399443 h 5512585"/>
                <a:gd name="connsiteX66" fmla="*/ 2549515 w 4920331"/>
                <a:gd name="connsiteY66" fmla="*/ 2185947 h 5512585"/>
                <a:gd name="connsiteX67" fmla="*/ 4209358 w 4920331"/>
                <a:gd name="connsiteY67" fmla="*/ 690563 h 5512585"/>
                <a:gd name="connsiteX68" fmla="*/ 4376045 w 4920331"/>
                <a:gd name="connsiteY68" fmla="*/ 530679 h 5512585"/>
                <a:gd name="connsiteX69" fmla="*/ 4519298 w 4920331"/>
                <a:gd name="connsiteY69" fmla="*/ 394607 h 5512585"/>
                <a:gd name="connsiteX70" fmla="*/ 4651968 w 4920331"/>
                <a:gd name="connsiteY70" fmla="*/ 254373 h 5512585"/>
                <a:gd name="connsiteX71" fmla="*/ 4719626 w 4920331"/>
                <a:gd name="connsiteY71" fmla="*/ 166688 h 5512585"/>
                <a:gd name="connsiteX72" fmla="*/ 4768568 w 4920331"/>
                <a:gd name="connsiteY72" fmla="*/ 81957 h 5512585"/>
                <a:gd name="connsiteX73" fmla="*/ 4811474 w 4920331"/>
                <a:gd name="connsiteY73" fmla="*/ 0 h 5512585"/>
                <a:gd name="connsiteX0" fmla="*/ 4811474 w 4920331"/>
                <a:gd name="connsiteY0" fmla="*/ 0 h 5512589"/>
                <a:gd name="connsiteX1" fmla="*/ 4920331 w 4920331"/>
                <a:gd name="connsiteY1" fmla="*/ 0 h 5512589"/>
                <a:gd name="connsiteX2" fmla="*/ 4859099 w 4920331"/>
                <a:gd name="connsiteY2" fmla="*/ 112259 h 5512589"/>
                <a:gd name="connsiteX3" fmla="*/ 4809169 w 4920331"/>
                <a:gd name="connsiteY3" fmla="*/ 217403 h 5512589"/>
                <a:gd name="connsiteX4" fmla="*/ 4734989 w 4920331"/>
                <a:gd name="connsiteY4" fmla="*/ 312027 h 5512589"/>
                <a:gd name="connsiteX5" fmla="*/ 4531210 w 4920331"/>
                <a:gd name="connsiteY5" fmla="*/ 516758 h 5512589"/>
                <a:gd name="connsiteX6" fmla="*/ 2740015 w 4920331"/>
                <a:gd name="connsiteY6" fmla="*/ 2160455 h 5512589"/>
                <a:gd name="connsiteX7" fmla="*/ 2419341 w 4920331"/>
                <a:gd name="connsiteY7" fmla="*/ 2447240 h 5512589"/>
                <a:gd name="connsiteX8" fmla="*/ 2262333 w 4920331"/>
                <a:gd name="connsiteY8" fmla="*/ 2580443 h 5512589"/>
                <a:gd name="connsiteX9" fmla="*/ 2163754 w 4920331"/>
                <a:gd name="connsiteY9" fmla="*/ 2661815 h 5512589"/>
                <a:gd name="connsiteX10" fmla="*/ 2066123 w 4920331"/>
                <a:gd name="connsiteY10" fmla="*/ 2725441 h 5512589"/>
                <a:gd name="connsiteX11" fmla="*/ 1983575 w 4920331"/>
                <a:gd name="connsiteY11" fmla="*/ 2790939 h 5512589"/>
                <a:gd name="connsiteX12" fmla="*/ 1850225 w 4920331"/>
                <a:gd name="connsiteY12" fmla="*/ 2862623 h 5512589"/>
                <a:gd name="connsiteX13" fmla="*/ 1704973 w 4920331"/>
                <a:gd name="connsiteY13" fmla="*/ 2912802 h 5512589"/>
                <a:gd name="connsiteX14" fmla="*/ 1433506 w 4920331"/>
                <a:gd name="connsiteY14" fmla="*/ 2934308 h 5512589"/>
                <a:gd name="connsiteX15" fmla="*/ 1376361 w 4920331"/>
                <a:gd name="connsiteY15" fmla="*/ 2931919 h 5512589"/>
                <a:gd name="connsiteX16" fmla="*/ 1269204 w 4920331"/>
                <a:gd name="connsiteY16" fmla="*/ 2931921 h 5512589"/>
                <a:gd name="connsiteX17" fmla="*/ 1047214 w 4920331"/>
                <a:gd name="connsiteY17" fmla="*/ 2934310 h 5512589"/>
                <a:gd name="connsiteX18" fmla="*/ 916779 w 4920331"/>
                <a:gd name="connsiteY18" fmla="*/ 2934308 h 5512589"/>
                <a:gd name="connsiteX19" fmla="*/ 633411 w 4920331"/>
                <a:gd name="connsiteY19" fmla="*/ 3037057 h 5512589"/>
                <a:gd name="connsiteX20" fmla="*/ 545305 w 4920331"/>
                <a:gd name="connsiteY20" fmla="*/ 3092016 h 5512589"/>
                <a:gd name="connsiteX21" fmla="*/ 431004 w 4920331"/>
                <a:gd name="connsiteY21" fmla="*/ 3182816 h 5512589"/>
                <a:gd name="connsiteX22" fmla="*/ 342899 w 4920331"/>
                <a:gd name="connsiteY22" fmla="*/ 3297512 h 5512589"/>
                <a:gd name="connsiteX23" fmla="*/ 288130 w 4920331"/>
                <a:gd name="connsiteY23" fmla="*/ 3393092 h 5512589"/>
                <a:gd name="connsiteX24" fmla="*/ 316707 w 4920331"/>
                <a:gd name="connsiteY24" fmla="*/ 3412210 h 5512589"/>
                <a:gd name="connsiteX25" fmla="*/ 271463 w 4920331"/>
                <a:gd name="connsiteY25" fmla="*/ 3500622 h 5512589"/>
                <a:gd name="connsiteX26" fmla="*/ 226219 w 4920331"/>
                <a:gd name="connsiteY26" fmla="*/ 3632045 h 5512589"/>
                <a:gd name="connsiteX27" fmla="*/ 216694 w 4920331"/>
                <a:gd name="connsiteY27" fmla="*/ 3715677 h 5512589"/>
                <a:gd name="connsiteX28" fmla="*/ 283369 w 4920331"/>
                <a:gd name="connsiteY28" fmla="*/ 5493470 h 5512589"/>
                <a:gd name="connsiteX29" fmla="*/ 254796 w 4920331"/>
                <a:gd name="connsiteY29" fmla="*/ 5512585 h 5512589"/>
                <a:gd name="connsiteX30" fmla="*/ 185739 w 4920331"/>
                <a:gd name="connsiteY30" fmla="*/ 5414616 h 5512589"/>
                <a:gd name="connsiteX31" fmla="*/ 102395 w 4920331"/>
                <a:gd name="connsiteY31" fmla="*/ 5072916 h 5512589"/>
                <a:gd name="connsiteX32" fmla="*/ 95252 w 4920331"/>
                <a:gd name="connsiteY32" fmla="*/ 4982115 h 5512589"/>
                <a:gd name="connsiteX33" fmla="*/ 50007 w 4920331"/>
                <a:gd name="connsiteY33" fmla="*/ 4929545 h 5512589"/>
                <a:gd name="connsiteX34" fmla="*/ 40483 w 4920331"/>
                <a:gd name="connsiteY34" fmla="*/ 4831576 h 5512589"/>
                <a:gd name="connsiteX35" fmla="*/ 90489 w 4920331"/>
                <a:gd name="connsiteY35" fmla="*/ 4767059 h 5512589"/>
                <a:gd name="connsiteX36" fmla="*/ 64295 w 4920331"/>
                <a:gd name="connsiteY36" fmla="*/ 4301105 h 5512589"/>
                <a:gd name="connsiteX37" fmla="*/ 45245 w 4920331"/>
                <a:gd name="connsiteY37" fmla="*/ 3937900 h 5512589"/>
                <a:gd name="connsiteX38" fmla="*/ 42864 w 4920331"/>
                <a:gd name="connsiteY38" fmla="*/ 3741961 h 5512589"/>
                <a:gd name="connsiteX39" fmla="*/ 30957 w 4920331"/>
                <a:gd name="connsiteY39" fmla="*/ 3557968 h 5512589"/>
                <a:gd name="connsiteX40" fmla="*/ 0 w 4920331"/>
                <a:gd name="connsiteY40" fmla="*/ 3287954 h 5512589"/>
                <a:gd name="connsiteX41" fmla="*/ 78582 w 4920331"/>
                <a:gd name="connsiteY41" fmla="*/ 3280786 h 5512589"/>
                <a:gd name="connsiteX42" fmla="*/ 83345 w 4920331"/>
                <a:gd name="connsiteY42" fmla="*/ 3369198 h 5512589"/>
                <a:gd name="connsiteX43" fmla="*/ 178594 w 4920331"/>
                <a:gd name="connsiteY43" fmla="*/ 3369197 h 5512589"/>
                <a:gd name="connsiteX44" fmla="*/ 228201 w 4920331"/>
                <a:gd name="connsiteY44" fmla="*/ 3296064 h 5512589"/>
                <a:gd name="connsiteX45" fmla="*/ 292893 w 4920331"/>
                <a:gd name="connsiteY45" fmla="*/ 3201933 h 5512589"/>
                <a:gd name="connsiteX46" fmla="*/ 364329 w 4920331"/>
                <a:gd name="connsiteY46" fmla="*/ 3118300 h 5512589"/>
                <a:gd name="connsiteX47" fmla="*/ 452435 w 4920331"/>
                <a:gd name="connsiteY47" fmla="*/ 3029888 h 5512589"/>
                <a:gd name="connsiteX48" fmla="*/ 511966 w 4920331"/>
                <a:gd name="connsiteY48" fmla="*/ 2986878 h 5512589"/>
                <a:gd name="connsiteX49" fmla="*/ 571497 w 4920331"/>
                <a:gd name="connsiteY49" fmla="*/ 2958204 h 5512589"/>
                <a:gd name="connsiteX50" fmla="*/ 611977 w 4920331"/>
                <a:gd name="connsiteY50" fmla="*/ 2929529 h 5512589"/>
                <a:gd name="connsiteX51" fmla="*/ 657221 w 4920331"/>
                <a:gd name="connsiteY51" fmla="*/ 2912803 h 5512589"/>
                <a:gd name="connsiteX52" fmla="*/ 709609 w 4920331"/>
                <a:gd name="connsiteY52" fmla="*/ 2891297 h 5512589"/>
                <a:gd name="connsiteX53" fmla="*/ 754851 w 4920331"/>
                <a:gd name="connsiteY53" fmla="*/ 2876959 h 5512589"/>
                <a:gd name="connsiteX54" fmla="*/ 812001 w 4920331"/>
                <a:gd name="connsiteY54" fmla="*/ 2855454 h 5512589"/>
                <a:gd name="connsiteX55" fmla="*/ 890583 w 4920331"/>
                <a:gd name="connsiteY55" fmla="*/ 2838727 h 5512589"/>
                <a:gd name="connsiteX56" fmla="*/ 964401 w 4920331"/>
                <a:gd name="connsiteY56" fmla="*/ 2831559 h 5512589"/>
                <a:gd name="connsiteX57" fmla="*/ 1040601 w 4920331"/>
                <a:gd name="connsiteY57" fmla="*/ 2822001 h 5512589"/>
                <a:gd name="connsiteX58" fmla="*/ 1100132 w 4920331"/>
                <a:gd name="connsiteY58" fmla="*/ 2822001 h 5512589"/>
                <a:gd name="connsiteX59" fmla="*/ 1254913 w 4920331"/>
                <a:gd name="connsiteY59" fmla="*/ 2831559 h 5512589"/>
                <a:gd name="connsiteX60" fmla="*/ 1478749 w 4920331"/>
                <a:gd name="connsiteY60" fmla="*/ 2833949 h 5512589"/>
                <a:gd name="connsiteX61" fmla="*/ 1706501 w 4920331"/>
                <a:gd name="connsiteY61" fmla="*/ 2806135 h 5512589"/>
                <a:gd name="connsiteX62" fmla="*/ 1909754 w 4920331"/>
                <a:gd name="connsiteY62" fmla="*/ 2706706 h 5512589"/>
                <a:gd name="connsiteX63" fmla="*/ 2034108 w 4920331"/>
                <a:gd name="connsiteY63" fmla="*/ 2632767 h 5512589"/>
                <a:gd name="connsiteX64" fmla="*/ 2096414 w 4920331"/>
                <a:gd name="connsiteY64" fmla="*/ 2561911 h 5512589"/>
                <a:gd name="connsiteX65" fmla="*/ 2206616 w 4920331"/>
                <a:gd name="connsiteY65" fmla="*/ 2472733 h 5512589"/>
                <a:gd name="connsiteX66" fmla="*/ 2320915 w 4920331"/>
                <a:gd name="connsiteY66" fmla="*/ 2399443 h 5512589"/>
                <a:gd name="connsiteX67" fmla="*/ 2549515 w 4920331"/>
                <a:gd name="connsiteY67" fmla="*/ 2185947 h 5512589"/>
                <a:gd name="connsiteX68" fmla="*/ 4209358 w 4920331"/>
                <a:gd name="connsiteY68" fmla="*/ 690563 h 5512589"/>
                <a:gd name="connsiteX69" fmla="*/ 4376045 w 4920331"/>
                <a:gd name="connsiteY69" fmla="*/ 530679 h 5512589"/>
                <a:gd name="connsiteX70" fmla="*/ 4519298 w 4920331"/>
                <a:gd name="connsiteY70" fmla="*/ 394607 h 5512589"/>
                <a:gd name="connsiteX71" fmla="*/ 4651968 w 4920331"/>
                <a:gd name="connsiteY71" fmla="*/ 254373 h 5512589"/>
                <a:gd name="connsiteX72" fmla="*/ 4719626 w 4920331"/>
                <a:gd name="connsiteY72" fmla="*/ 166688 h 5512589"/>
                <a:gd name="connsiteX73" fmla="*/ 4768568 w 4920331"/>
                <a:gd name="connsiteY73" fmla="*/ 81957 h 5512589"/>
                <a:gd name="connsiteX74" fmla="*/ 4811474 w 4920331"/>
                <a:gd name="connsiteY74" fmla="*/ 0 h 5512589"/>
                <a:gd name="connsiteX0" fmla="*/ 4811474 w 4920331"/>
                <a:gd name="connsiteY0" fmla="*/ 0 h 5512589"/>
                <a:gd name="connsiteX1" fmla="*/ 4920331 w 4920331"/>
                <a:gd name="connsiteY1" fmla="*/ 0 h 5512589"/>
                <a:gd name="connsiteX2" fmla="*/ 4859099 w 4920331"/>
                <a:gd name="connsiteY2" fmla="*/ 112259 h 5512589"/>
                <a:gd name="connsiteX3" fmla="*/ 4809169 w 4920331"/>
                <a:gd name="connsiteY3" fmla="*/ 217403 h 5512589"/>
                <a:gd name="connsiteX4" fmla="*/ 4734989 w 4920331"/>
                <a:gd name="connsiteY4" fmla="*/ 312027 h 5512589"/>
                <a:gd name="connsiteX5" fmla="*/ 4531210 w 4920331"/>
                <a:gd name="connsiteY5" fmla="*/ 516758 h 5512589"/>
                <a:gd name="connsiteX6" fmla="*/ 2740015 w 4920331"/>
                <a:gd name="connsiteY6" fmla="*/ 2160455 h 5512589"/>
                <a:gd name="connsiteX7" fmla="*/ 2419341 w 4920331"/>
                <a:gd name="connsiteY7" fmla="*/ 2447240 h 5512589"/>
                <a:gd name="connsiteX8" fmla="*/ 2262333 w 4920331"/>
                <a:gd name="connsiteY8" fmla="*/ 2580443 h 5512589"/>
                <a:gd name="connsiteX9" fmla="*/ 2163754 w 4920331"/>
                <a:gd name="connsiteY9" fmla="*/ 2661815 h 5512589"/>
                <a:gd name="connsiteX10" fmla="*/ 2066123 w 4920331"/>
                <a:gd name="connsiteY10" fmla="*/ 2725441 h 5512589"/>
                <a:gd name="connsiteX11" fmla="*/ 1983575 w 4920331"/>
                <a:gd name="connsiteY11" fmla="*/ 2790939 h 5512589"/>
                <a:gd name="connsiteX12" fmla="*/ 1850225 w 4920331"/>
                <a:gd name="connsiteY12" fmla="*/ 2862623 h 5512589"/>
                <a:gd name="connsiteX13" fmla="*/ 1704973 w 4920331"/>
                <a:gd name="connsiteY13" fmla="*/ 2912802 h 5512589"/>
                <a:gd name="connsiteX14" fmla="*/ 1433506 w 4920331"/>
                <a:gd name="connsiteY14" fmla="*/ 2934308 h 5512589"/>
                <a:gd name="connsiteX15" fmla="*/ 1376361 w 4920331"/>
                <a:gd name="connsiteY15" fmla="*/ 2931919 h 5512589"/>
                <a:gd name="connsiteX16" fmla="*/ 1269204 w 4920331"/>
                <a:gd name="connsiteY16" fmla="*/ 2931921 h 5512589"/>
                <a:gd name="connsiteX17" fmla="*/ 1047214 w 4920331"/>
                <a:gd name="connsiteY17" fmla="*/ 2934310 h 5512589"/>
                <a:gd name="connsiteX18" fmla="*/ 916779 w 4920331"/>
                <a:gd name="connsiteY18" fmla="*/ 2934308 h 5512589"/>
                <a:gd name="connsiteX19" fmla="*/ 633411 w 4920331"/>
                <a:gd name="connsiteY19" fmla="*/ 3037057 h 5512589"/>
                <a:gd name="connsiteX20" fmla="*/ 545305 w 4920331"/>
                <a:gd name="connsiteY20" fmla="*/ 3092016 h 5512589"/>
                <a:gd name="connsiteX21" fmla="*/ 431004 w 4920331"/>
                <a:gd name="connsiteY21" fmla="*/ 3182816 h 5512589"/>
                <a:gd name="connsiteX22" fmla="*/ 342899 w 4920331"/>
                <a:gd name="connsiteY22" fmla="*/ 3297512 h 5512589"/>
                <a:gd name="connsiteX23" fmla="*/ 288130 w 4920331"/>
                <a:gd name="connsiteY23" fmla="*/ 3393092 h 5512589"/>
                <a:gd name="connsiteX24" fmla="*/ 316707 w 4920331"/>
                <a:gd name="connsiteY24" fmla="*/ 3412210 h 5512589"/>
                <a:gd name="connsiteX25" fmla="*/ 271463 w 4920331"/>
                <a:gd name="connsiteY25" fmla="*/ 3500622 h 5512589"/>
                <a:gd name="connsiteX26" fmla="*/ 226219 w 4920331"/>
                <a:gd name="connsiteY26" fmla="*/ 3632045 h 5512589"/>
                <a:gd name="connsiteX27" fmla="*/ 216694 w 4920331"/>
                <a:gd name="connsiteY27" fmla="*/ 3715677 h 5512589"/>
                <a:gd name="connsiteX28" fmla="*/ 283369 w 4920331"/>
                <a:gd name="connsiteY28" fmla="*/ 5493470 h 5512589"/>
                <a:gd name="connsiteX29" fmla="*/ 254796 w 4920331"/>
                <a:gd name="connsiteY29" fmla="*/ 5512585 h 5512589"/>
                <a:gd name="connsiteX30" fmla="*/ 185739 w 4920331"/>
                <a:gd name="connsiteY30" fmla="*/ 5414616 h 5512589"/>
                <a:gd name="connsiteX31" fmla="*/ 102395 w 4920331"/>
                <a:gd name="connsiteY31" fmla="*/ 5072916 h 5512589"/>
                <a:gd name="connsiteX32" fmla="*/ 95252 w 4920331"/>
                <a:gd name="connsiteY32" fmla="*/ 4982115 h 5512589"/>
                <a:gd name="connsiteX33" fmla="*/ 50007 w 4920331"/>
                <a:gd name="connsiteY33" fmla="*/ 4929545 h 5512589"/>
                <a:gd name="connsiteX34" fmla="*/ 40483 w 4920331"/>
                <a:gd name="connsiteY34" fmla="*/ 4831576 h 5512589"/>
                <a:gd name="connsiteX35" fmla="*/ 90489 w 4920331"/>
                <a:gd name="connsiteY35" fmla="*/ 4767059 h 5512589"/>
                <a:gd name="connsiteX36" fmla="*/ 64295 w 4920331"/>
                <a:gd name="connsiteY36" fmla="*/ 4301105 h 5512589"/>
                <a:gd name="connsiteX37" fmla="*/ 45245 w 4920331"/>
                <a:gd name="connsiteY37" fmla="*/ 3937900 h 5512589"/>
                <a:gd name="connsiteX38" fmla="*/ 42864 w 4920331"/>
                <a:gd name="connsiteY38" fmla="*/ 3741961 h 5512589"/>
                <a:gd name="connsiteX39" fmla="*/ 30957 w 4920331"/>
                <a:gd name="connsiteY39" fmla="*/ 3557968 h 5512589"/>
                <a:gd name="connsiteX40" fmla="*/ 0 w 4920331"/>
                <a:gd name="connsiteY40" fmla="*/ 3287954 h 5512589"/>
                <a:gd name="connsiteX41" fmla="*/ 78582 w 4920331"/>
                <a:gd name="connsiteY41" fmla="*/ 3280786 h 5512589"/>
                <a:gd name="connsiteX42" fmla="*/ 83345 w 4920331"/>
                <a:gd name="connsiteY42" fmla="*/ 3369198 h 5512589"/>
                <a:gd name="connsiteX43" fmla="*/ 178594 w 4920331"/>
                <a:gd name="connsiteY43" fmla="*/ 3369197 h 5512589"/>
                <a:gd name="connsiteX44" fmla="*/ 228201 w 4920331"/>
                <a:gd name="connsiteY44" fmla="*/ 3296064 h 5512589"/>
                <a:gd name="connsiteX45" fmla="*/ 292893 w 4920331"/>
                <a:gd name="connsiteY45" fmla="*/ 3201933 h 5512589"/>
                <a:gd name="connsiteX46" fmla="*/ 364329 w 4920331"/>
                <a:gd name="connsiteY46" fmla="*/ 3118300 h 5512589"/>
                <a:gd name="connsiteX47" fmla="*/ 452435 w 4920331"/>
                <a:gd name="connsiteY47" fmla="*/ 3029888 h 5512589"/>
                <a:gd name="connsiteX48" fmla="*/ 511966 w 4920331"/>
                <a:gd name="connsiteY48" fmla="*/ 2986878 h 5512589"/>
                <a:gd name="connsiteX49" fmla="*/ 571497 w 4920331"/>
                <a:gd name="connsiteY49" fmla="*/ 2958204 h 5512589"/>
                <a:gd name="connsiteX50" fmla="*/ 611977 w 4920331"/>
                <a:gd name="connsiteY50" fmla="*/ 2929529 h 5512589"/>
                <a:gd name="connsiteX51" fmla="*/ 657221 w 4920331"/>
                <a:gd name="connsiteY51" fmla="*/ 2912803 h 5512589"/>
                <a:gd name="connsiteX52" fmla="*/ 709609 w 4920331"/>
                <a:gd name="connsiteY52" fmla="*/ 2891297 h 5512589"/>
                <a:gd name="connsiteX53" fmla="*/ 754851 w 4920331"/>
                <a:gd name="connsiteY53" fmla="*/ 2876959 h 5512589"/>
                <a:gd name="connsiteX54" fmla="*/ 812001 w 4920331"/>
                <a:gd name="connsiteY54" fmla="*/ 2855454 h 5512589"/>
                <a:gd name="connsiteX55" fmla="*/ 890583 w 4920331"/>
                <a:gd name="connsiteY55" fmla="*/ 2838727 h 5512589"/>
                <a:gd name="connsiteX56" fmla="*/ 964401 w 4920331"/>
                <a:gd name="connsiteY56" fmla="*/ 2831559 h 5512589"/>
                <a:gd name="connsiteX57" fmla="*/ 1040601 w 4920331"/>
                <a:gd name="connsiteY57" fmla="*/ 2822001 h 5512589"/>
                <a:gd name="connsiteX58" fmla="*/ 1100132 w 4920331"/>
                <a:gd name="connsiteY58" fmla="*/ 2822001 h 5512589"/>
                <a:gd name="connsiteX59" fmla="*/ 1254913 w 4920331"/>
                <a:gd name="connsiteY59" fmla="*/ 2831559 h 5512589"/>
                <a:gd name="connsiteX60" fmla="*/ 1478749 w 4920331"/>
                <a:gd name="connsiteY60" fmla="*/ 2833949 h 5512589"/>
                <a:gd name="connsiteX61" fmla="*/ 1706501 w 4920331"/>
                <a:gd name="connsiteY61" fmla="*/ 2806135 h 5512589"/>
                <a:gd name="connsiteX62" fmla="*/ 1909754 w 4920331"/>
                <a:gd name="connsiteY62" fmla="*/ 2706706 h 5512589"/>
                <a:gd name="connsiteX63" fmla="*/ 2034108 w 4920331"/>
                <a:gd name="connsiteY63" fmla="*/ 2632767 h 5512589"/>
                <a:gd name="connsiteX64" fmla="*/ 2096414 w 4920331"/>
                <a:gd name="connsiteY64" fmla="*/ 2561911 h 5512589"/>
                <a:gd name="connsiteX65" fmla="*/ 2206616 w 4920331"/>
                <a:gd name="connsiteY65" fmla="*/ 2472733 h 5512589"/>
                <a:gd name="connsiteX66" fmla="*/ 2320915 w 4920331"/>
                <a:gd name="connsiteY66" fmla="*/ 2399443 h 5512589"/>
                <a:gd name="connsiteX67" fmla="*/ 2549515 w 4920331"/>
                <a:gd name="connsiteY67" fmla="*/ 2185947 h 5512589"/>
                <a:gd name="connsiteX68" fmla="*/ 4209358 w 4920331"/>
                <a:gd name="connsiteY68" fmla="*/ 690563 h 5512589"/>
                <a:gd name="connsiteX69" fmla="*/ 4376045 w 4920331"/>
                <a:gd name="connsiteY69" fmla="*/ 530679 h 5512589"/>
                <a:gd name="connsiteX70" fmla="*/ 4519298 w 4920331"/>
                <a:gd name="connsiteY70" fmla="*/ 394607 h 5512589"/>
                <a:gd name="connsiteX71" fmla="*/ 4651968 w 4920331"/>
                <a:gd name="connsiteY71" fmla="*/ 254373 h 5512589"/>
                <a:gd name="connsiteX72" fmla="*/ 4719626 w 4920331"/>
                <a:gd name="connsiteY72" fmla="*/ 166688 h 5512589"/>
                <a:gd name="connsiteX73" fmla="*/ 4768568 w 4920331"/>
                <a:gd name="connsiteY73" fmla="*/ 81957 h 5512589"/>
                <a:gd name="connsiteX74" fmla="*/ 4811474 w 4920331"/>
                <a:gd name="connsiteY74" fmla="*/ 0 h 5512589"/>
                <a:gd name="connsiteX0" fmla="*/ 4811474 w 4920331"/>
                <a:gd name="connsiteY0" fmla="*/ 0 h 5512585"/>
                <a:gd name="connsiteX1" fmla="*/ 4920331 w 4920331"/>
                <a:gd name="connsiteY1" fmla="*/ 0 h 5512585"/>
                <a:gd name="connsiteX2" fmla="*/ 4859099 w 4920331"/>
                <a:gd name="connsiteY2" fmla="*/ 112259 h 5512585"/>
                <a:gd name="connsiteX3" fmla="*/ 4809169 w 4920331"/>
                <a:gd name="connsiteY3" fmla="*/ 217403 h 5512585"/>
                <a:gd name="connsiteX4" fmla="*/ 4734989 w 4920331"/>
                <a:gd name="connsiteY4" fmla="*/ 312027 h 5512585"/>
                <a:gd name="connsiteX5" fmla="*/ 4531210 w 4920331"/>
                <a:gd name="connsiteY5" fmla="*/ 516758 h 5512585"/>
                <a:gd name="connsiteX6" fmla="*/ 2740015 w 4920331"/>
                <a:gd name="connsiteY6" fmla="*/ 2160455 h 5512585"/>
                <a:gd name="connsiteX7" fmla="*/ 2419341 w 4920331"/>
                <a:gd name="connsiteY7" fmla="*/ 2447240 h 5512585"/>
                <a:gd name="connsiteX8" fmla="*/ 2262333 w 4920331"/>
                <a:gd name="connsiteY8" fmla="*/ 2580443 h 5512585"/>
                <a:gd name="connsiteX9" fmla="*/ 2163754 w 4920331"/>
                <a:gd name="connsiteY9" fmla="*/ 2661815 h 5512585"/>
                <a:gd name="connsiteX10" fmla="*/ 2066123 w 4920331"/>
                <a:gd name="connsiteY10" fmla="*/ 2725441 h 5512585"/>
                <a:gd name="connsiteX11" fmla="*/ 1983575 w 4920331"/>
                <a:gd name="connsiteY11" fmla="*/ 2790939 h 5512585"/>
                <a:gd name="connsiteX12" fmla="*/ 1850225 w 4920331"/>
                <a:gd name="connsiteY12" fmla="*/ 2862623 h 5512585"/>
                <a:gd name="connsiteX13" fmla="*/ 1704973 w 4920331"/>
                <a:gd name="connsiteY13" fmla="*/ 2912802 h 5512585"/>
                <a:gd name="connsiteX14" fmla="*/ 1433506 w 4920331"/>
                <a:gd name="connsiteY14" fmla="*/ 2934308 h 5512585"/>
                <a:gd name="connsiteX15" fmla="*/ 1376361 w 4920331"/>
                <a:gd name="connsiteY15" fmla="*/ 2931919 h 5512585"/>
                <a:gd name="connsiteX16" fmla="*/ 1269204 w 4920331"/>
                <a:gd name="connsiteY16" fmla="*/ 2931921 h 5512585"/>
                <a:gd name="connsiteX17" fmla="*/ 1047214 w 4920331"/>
                <a:gd name="connsiteY17" fmla="*/ 2934310 h 5512585"/>
                <a:gd name="connsiteX18" fmla="*/ 916779 w 4920331"/>
                <a:gd name="connsiteY18" fmla="*/ 2934308 h 5512585"/>
                <a:gd name="connsiteX19" fmla="*/ 633411 w 4920331"/>
                <a:gd name="connsiteY19" fmla="*/ 3037057 h 5512585"/>
                <a:gd name="connsiteX20" fmla="*/ 545305 w 4920331"/>
                <a:gd name="connsiteY20" fmla="*/ 3092016 h 5512585"/>
                <a:gd name="connsiteX21" fmla="*/ 431004 w 4920331"/>
                <a:gd name="connsiteY21" fmla="*/ 3182816 h 5512585"/>
                <a:gd name="connsiteX22" fmla="*/ 342899 w 4920331"/>
                <a:gd name="connsiteY22" fmla="*/ 3297512 h 5512585"/>
                <a:gd name="connsiteX23" fmla="*/ 288130 w 4920331"/>
                <a:gd name="connsiteY23" fmla="*/ 3393092 h 5512585"/>
                <a:gd name="connsiteX24" fmla="*/ 316707 w 4920331"/>
                <a:gd name="connsiteY24" fmla="*/ 3412210 h 5512585"/>
                <a:gd name="connsiteX25" fmla="*/ 271463 w 4920331"/>
                <a:gd name="connsiteY25" fmla="*/ 3500622 h 5512585"/>
                <a:gd name="connsiteX26" fmla="*/ 226219 w 4920331"/>
                <a:gd name="connsiteY26" fmla="*/ 3632045 h 5512585"/>
                <a:gd name="connsiteX27" fmla="*/ 216694 w 4920331"/>
                <a:gd name="connsiteY27" fmla="*/ 3715677 h 5512585"/>
                <a:gd name="connsiteX28" fmla="*/ 283369 w 4920331"/>
                <a:gd name="connsiteY28" fmla="*/ 5493470 h 5512585"/>
                <a:gd name="connsiteX29" fmla="*/ 254796 w 4920331"/>
                <a:gd name="connsiteY29" fmla="*/ 5512585 h 5512585"/>
                <a:gd name="connsiteX30" fmla="*/ 150021 w 4920331"/>
                <a:gd name="connsiteY30" fmla="*/ 5311867 h 5512585"/>
                <a:gd name="connsiteX31" fmla="*/ 102395 w 4920331"/>
                <a:gd name="connsiteY31" fmla="*/ 5072916 h 5512585"/>
                <a:gd name="connsiteX32" fmla="*/ 95252 w 4920331"/>
                <a:gd name="connsiteY32" fmla="*/ 4982115 h 5512585"/>
                <a:gd name="connsiteX33" fmla="*/ 50007 w 4920331"/>
                <a:gd name="connsiteY33" fmla="*/ 4929545 h 5512585"/>
                <a:gd name="connsiteX34" fmla="*/ 40483 w 4920331"/>
                <a:gd name="connsiteY34" fmla="*/ 4831576 h 5512585"/>
                <a:gd name="connsiteX35" fmla="*/ 90489 w 4920331"/>
                <a:gd name="connsiteY35" fmla="*/ 4767059 h 5512585"/>
                <a:gd name="connsiteX36" fmla="*/ 64295 w 4920331"/>
                <a:gd name="connsiteY36" fmla="*/ 4301105 h 5512585"/>
                <a:gd name="connsiteX37" fmla="*/ 45245 w 4920331"/>
                <a:gd name="connsiteY37" fmla="*/ 3937900 h 5512585"/>
                <a:gd name="connsiteX38" fmla="*/ 42864 w 4920331"/>
                <a:gd name="connsiteY38" fmla="*/ 3741961 h 5512585"/>
                <a:gd name="connsiteX39" fmla="*/ 30957 w 4920331"/>
                <a:gd name="connsiteY39" fmla="*/ 3557968 h 5512585"/>
                <a:gd name="connsiteX40" fmla="*/ 0 w 4920331"/>
                <a:gd name="connsiteY40" fmla="*/ 3287954 h 5512585"/>
                <a:gd name="connsiteX41" fmla="*/ 78582 w 4920331"/>
                <a:gd name="connsiteY41" fmla="*/ 3280786 h 5512585"/>
                <a:gd name="connsiteX42" fmla="*/ 83345 w 4920331"/>
                <a:gd name="connsiteY42" fmla="*/ 3369198 h 5512585"/>
                <a:gd name="connsiteX43" fmla="*/ 178594 w 4920331"/>
                <a:gd name="connsiteY43" fmla="*/ 3369197 h 5512585"/>
                <a:gd name="connsiteX44" fmla="*/ 228201 w 4920331"/>
                <a:gd name="connsiteY44" fmla="*/ 3296064 h 5512585"/>
                <a:gd name="connsiteX45" fmla="*/ 292893 w 4920331"/>
                <a:gd name="connsiteY45" fmla="*/ 3201933 h 5512585"/>
                <a:gd name="connsiteX46" fmla="*/ 364329 w 4920331"/>
                <a:gd name="connsiteY46" fmla="*/ 3118300 h 5512585"/>
                <a:gd name="connsiteX47" fmla="*/ 452435 w 4920331"/>
                <a:gd name="connsiteY47" fmla="*/ 3029888 h 5512585"/>
                <a:gd name="connsiteX48" fmla="*/ 511966 w 4920331"/>
                <a:gd name="connsiteY48" fmla="*/ 2986878 h 5512585"/>
                <a:gd name="connsiteX49" fmla="*/ 571497 w 4920331"/>
                <a:gd name="connsiteY49" fmla="*/ 2958204 h 5512585"/>
                <a:gd name="connsiteX50" fmla="*/ 611977 w 4920331"/>
                <a:gd name="connsiteY50" fmla="*/ 2929529 h 5512585"/>
                <a:gd name="connsiteX51" fmla="*/ 657221 w 4920331"/>
                <a:gd name="connsiteY51" fmla="*/ 2912803 h 5512585"/>
                <a:gd name="connsiteX52" fmla="*/ 709609 w 4920331"/>
                <a:gd name="connsiteY52" fmla="*/ 2891297 h 5512585"/>
                <a:gd name="connsiteX53" fmla="*/ 754851 w 4920331"/>
                <a:gd name="connsiteY53" fmla="*/ 2876959 h 5512585"/>
                <a:gd name="connsiteX54" fmla="*/ 812001 w 4920331"/>
                <a:gd name="connsiteY54" fmla="*/ 2855454 h 5512585"/>
                <a:gd name="connsiteX55" fmla="*/ 890583 w 4920331"/>
                <a:gd name="connsiteY55" fmla="*/ 2838727 h 5512585"/>
                <a:gd name="connsiteX56" fmla="*/ 964401 w 4920331"/>
                <a:gd name="connsiteY56" fmla="*/ 2831559 h 5512585"/>
                <a:gd name="connsiteX57" fmla="*/ 1040601 w 4920331"/>
                <a:gd name="connsiteY57" fmla="*/ 2822001 h 5512585"/>
                <a:gd name="connsiteX58" fmla="*/ 1100132 w 4920331"/>
                <a:gd name="connsiteY58" fmla="*/ 2822001 h 5512585"/>
                <a:gd name="connsiteX59" fmla="*/ 1254913 w 4920331"/>
                <a:gd name="connsiteY59" fmla="*/ 2831559 h 5512585"/>
                <a:gd name="connsiteX60" fmla="*/ 1478749 w 4920331"/>
                <a:gd name="connsiteY60" fmla="*/ 2833949 h 5512585"/>
                <a:gd name="connsiteX61" fmla="*/ 1706501 w 4920331"/>
                <a:gd name="connsiteY61" fmla="*/ 2806135 h 5512585"/>
                <a:gd name="connsiteX62" fmla="*/ 1909754 w 4920331"/>
                <a:gd name="connsiteY62" fmla="*/ 2706706 h 5512585"/>
                <a:gd name="connsiteX63" fmla="*/ 2034108 w 4920331"/>
                <a:gd name="connsiteY63" fmla="*/ 2632767 h 5512585"/>
                <a:gd name="connsiteX64" fmla="*/ 2096414 w 4920331"/>
                <a:gd name="connsiteY64" fmla="*/ 2561911 h 5512585"/>
                <a:gd name="connsiteX65" fmla="*/ 2206616 w 4920331"/>
                <a:gd name="connsiteY65" fmla="*/ 2472733 h 5512585"/>
                <a:gd name="connsiteX66" fmla="*/ 2320915 w 4920331"/>
                <a:gd name="connsiteY66" fmla="*/ 2399443 h 5512585"/>
                <a:gd name="connsiteX67" fmla="*/ 2549515 w 4920331"/>
                <a:gd name="connsiteY67" fmla="*/ 2185947 h 5512585"/>
                <a:gd name="connsiteX68" fmla="*/ 4209358 w 4920331"/>
                <a:gd name="connsiteY68" fmla="*/ 690563 h 5512585"/>
                <a:gd name="connsiteX69" fmla="*/ 4376045 w 4920331"/>
                <a:gd name="connsiteY69" fmla="*/ 530679 h 5512585"/>
                <a:gd name="connsiteX70" fmla="*/ 4519298 w 4920331"/>
                <a:gd name="connsiteY70" fmla="*/ 394607 h 5512585"/>
                <a:gd name="connsiteX71" fmla="*/ 4651968 w 4920331"/>
                <a:gd name="connsiteY71" fmla="*/ 254373 h 5512585"/>
                <a:gd name="connsiteX72" fmla="*/ 4719626 w 4920331"/>
                <a:gd name="connsiteY72" fmla="*/ 166688 h 5512585"/>
                <a:gd name="connsiteX73" fmla="*/ 4768568 w 4920331"/>
                <a:gd name="connsiteY73" fmla="*/ 81957 h 5512585"/>
                <a:gd name="connsiteX74" fmla="*/ 4811474 w 4920331"/>
                <a:gd name="connsiteY74" fmla="*/ 0 h 5512585"/>
                <a:gd name="connsiteX0" fmla="*/ 4811474 w 4920331"/>
                <a:gd name="connsiteY0" fmla="*/ 0 h 5512585"/>
                <a:gd name="connsiteX1" fmla="*/ 4920331 w 4920331"/>
                <a:gd name="connsiteY1" fmla="*/ 0 h 5512585"/>
                <a:gd name="connsiteX2" fmla="*/ 4859099 w 4920331"/>
                <a:gd name="connsiteY2" fmla="*/ 112259 h 5512585"/>
                <a:gd name="connsiteX3" fmla="*/ 4809169 w 4920331"/>
                <a:gd name="connsiteY3" fmla="*/ 217403 h 5512585"/>
                <a:gd name="connsiteX4" fmla="*/ 4734989 w 4920331"/>
                <a:gd name="connsiteY4" fmla="*/ 312027 h 5512585"/>
                <a:gd name="connsiteX5" fmla="*/ 4531210 w 4920331"/>
                <a:gd name="connsiteY5" fmla="*/ 516758 h 5512585"/>
                <a:gd name="connsiteX6" fmla="*/ 2740015 w 4920331"/>
                <a:gd name="connsiteY6" fmla="*/ 2160455 h 5512585"/>
                <a:gd name="connsiteX7" fmla="*/ 2419341 w 4920331"/>
                <a:gd name="connsiteY7" fmla="*/ 2447240 h 5512585"/>
                <a:gd name="connsiteX8" fmla="*/ 2262333 w 4920331"/>
                <a:gd name="connsiteY8" fmla="*/ 2580443 h 5512585"/>
                <a:gd name="connsiteX9" fmla="*/ 2163754 w 4920331"/>
                <a:gd name="connsiteY9" fmla="*/ 2661815 h 5512585"/>
                <a:gd name="connsiteX10" fmla="*/ 2066123 w 4920331"/>
                <a:gd name="connsiteY10" fmla="*/ 2725441 h 5512585"/>
                <a:gd name="connsiteX11" fmla="*/ 1983575 w 4920331"/>
                <a:gd name="connsiteY11" fmla="*/ 2790939 h 5512585"/>
                <a:gd name="connsiteX12" fmla="*/ 1850225 w 4920331"/>
                <a:gd name="connsiteY12" fmla="*/ 2862623 h 5512585"/>
                <a:gd name="connsiteX13" fmla="*/ 1704973 w 4920331"/>
                <a:gd name="connsiteY13" fmla="*/ 2912802 h 5512585"/>
                <a:gd name="connsiteX14" fmla="*/ 1433506 w 4920331"/>
                <a:gd name="connsiteY14" fmla="*/ 2934308 h 5512585"/>
                <a:gd name="connsiteX15" fmla="*/ 1376361 w 4920331"/>
                <a:gd name="connsiteY15" fmla="*/ 2931919 h 5512585"/>
                <a:gd name="connsiteX16" fmla="*/ 1269204 w 4920331"/>
                <a:gd name="connsiteY16" fmla="*/ 2931921 h 5512585"/>
                <a:gd name="connsiteX17" fmla="*/ 1047214 w 4920331"/>
                <a:gd name="connsiteY17" fmla="*/ 2934310 h 5512585"/>
                <a:gd name="connsiteX18" fmla="*/ 916779 w 4920331"/>
                <a:gd name="connsiteY18" fmla="*/ 2934308 h 5512585"/>
                <a:gd name="connsiteX19" fmla="*/ 633411 w 4920331"/>
                <a:gd name="connsiteY19" fmla="*/ 3037057 h 5512585"/>
                <a:gd name="connsiteX20" fmla="*/ 545305 w 4920331"/>
                <a:gd name="connsiteY20" fmla="*/ 3092016 h 5512585"/>
                <a:gd name="connsiteX21" fmla="*/ 431004 w 4920331"/>
                <a:gd name="connsiteY21" fmla="*/ 3182816 h 5512585"/>
                <a:gd name="connsiteX22" fmla="*/ 342899 w 4920331"/>
                <a:gd name="connsiteY22" fmla="*/ 3297512 h 5512585"/>
                <a:gd name="connsiteX23" fmla="*/ 288130 w 4920331"/>
                <a:gd name="connsiteY23" fmla="*/ 3393092 h 5512585"/>
                <a:gd name="connsiteX24" fmla="*/ 316707 w 4920331"/>
                <a:gd name="connsiteY24" fmla="*/ 3412210 h 5512585"/>
                <a:gd name="connsiteX25" fmla="*/ 271463 w 4920331"/>
                <a:gd name="connsiteY25" fmla="*/ 3500622 h 5512585"/>
                <a:gd name="connsiteX26" fmla="*/ 226219 w 4920331"/>
                <a:gd name="connsiteY26" fmla="*/ 3632045 h 5512585"/>
                <a:gd name="connsiteX27" fmla="*/ 216694 w 4920331"/>
                <a:gd name="connsiteY27" fmla="*/ 3715677 h 5512585"/>
                <a:gd name="connsiteX28" fmla="*/ 283369 w 4920331"/>
                <a:gd name="connsiteY28" fmla="*/ 5493470 h 5512585"/>
                <a:gd name="connsiteX29" fmla="*/ 254796 w 4920331"/>
                <a:gd name="connsiteY29" fmla="*/ 5512585 h 5512585"/>
                <a:gd name="connsiteX30" fmla="*/ 142877 w 4920331"/>
                <a:gd name="connsiteY30" fmla="*/ 5295141 h 5512585"/>
                <a:gd name="connsiteX31" fmla="*/ 102395 w 4920331"/>
                <a:gd name="connsiteY31" fmla="*/ 5072916 h 5512585"/>
                <a:gd name="connsiteX32" fmla="*/ 95252 w 4920331"/>
                <a:gd name="connsiteY32" fmla="*/ 4982115 h 5512585"/>
                <a:gd name="connsiteX33" fmla="*/ 50007 w 4920331"/>
                <a:gd name="connsiteY33" fmla="*/ 4929545 h 5512585"/>
                <a:gd name="connsiteX34" fmla="*/ 40483 w 4920331"/>
                <a:gd name="connsiteY34" fmla="*/ 4831576 h 5512585"/>
                <a:gd name="connsiteX35" fmla="*/ 90489 w 4920331"/>
                <a:gd name="connsiteY35" fmla="*/ 4767059 h 5512585"/>
                <a:gd name="connsiteX36" fmla="*/ 64295 w 4920331"/>
                <a:gd name="connsiteY36" fmla="*/ 4301105 h 5512585"/>
                <a:gd name="connsiteX37" fmla="*/ 45245 w 4920331"/>
                <a:gd name="connsiteY37" fmla="*/ 3937900 h 5512585"/>
                <a:gd name="connsiteX38" fmla="*/ 42864 w 4920331"/>
                <a:gd name="connsiteY38" fmla="*/ 3741961 h 5512585"/>
                <a:gd name="connsiteX39" fmla="*/ 30957 w 4920331"/>
                <a:gd name="connsiteY39" fmla="*/ 3557968 h 5512585"/>
                <a:gd name="connsiteX40" fmla="*/ 0 w 4920331"/>
                <a:gd name="connsiteY40" fmla="*/ 3287954 h 5512585"/>
                <a:gd name="connsiteX41" fmla="*/ 78582 w 4920331"/>
                <a:gd name="connsiteY41" fmla="*/ 3280786 h 5512585"/>
                <a:gd name="connsiteX42" fmla="*/ 83345 w 4920331"/>
                <a:gd name="connsiteY42" fmla="*/ 3369198 h 5512585"/>
                <a:gd name="connsiteX43" fmla="*/ 178594 w 4920331"/>
                <a:gd name="connsiteY43" fmla="*/ 3369197 h 5512585"/>
                <a:gd name="connsiteX44" fmla="*/ 228201 w 4920331"/>
                <a:gd name="connsiteY44" fmla="*/ 3296064 h 5512585"/>
                <a:gd name="connsiteX45" fmla="*/ 292893 w 4920331"/>
                <a:gd name="connsiteY45" fmla="*/ 3201933 h 5512585"/>
                <a:gd name="connsiteX46" fmla="*/ 364329 w 4920331"/>
                <a:gd name="connsiteY46" fmla="*/ 3118300 h 5512585"/>
                <a:gd name="connsiteX47" fmla="*/ 452435 w 4920331"/>
                <a:gd name="connsiteY47" fmla="*/ 3029888 h 5512585"/>
                <a:gd name="connsiteX48" fmla="*/ 511966 w 4920331"/>
                <a:gd name="connsiteY48" fmla="*/ 2986878 h 5512585"/>
                <a:gd name="connsiteX49" fmla="*/ 571497 w 4920331"/>
                <a:gd name="connsiteY49" fmla="*/ 2958204 h 5512585"/>
                <a:gd name="connsiteX50" fmla="*/ 611977 w 4920331"/>
                <a:gd name="connsiteY50" fmla="*/ 2929529 h 5512585"/>
                <a:gd name="connsiteX51" fmla="*/ 657221 w 4920331"/>
                <a:gd name="connsiteY51" fmla="*/ 2912803 h 5512585"/>
                <a:gd name="connsiteX52" fmla="*/ 709609 w 4920331"/>
                <a:gd name="connsiteY52" fmla="*/ 2891297 h 5512585"/>
                <a:gd name="connsiteX53" fmla="*/ 754851 w 4920331"/>
                <a:gd name="connsiteY53" fmla="*/ 2876959 h 5512585"/>
                <a:gd name="connsiteX54" fmla="*/ 812001 w 4920331"/>
                <a:gd name="connsiteY54" fmla="*/ 2855454 h 5512585"/>
                <a:gd name="connsiteX55" fmla="*/ 890583 w 4920331"/>
                <a:gd name="connsiteY55" fmla="*/ 2838727 h 5512585"/>
                <a:gd name="connsiteX56" fmla="*/ 964401 w 4920331"/>
                <a:gd name="connsiteY56" fmla="*/ 2831559 h 5512585"/>
                <a:gd name="connsiteX57" fmla="*/ 1040601 w 4920331"/>
                <a:gd name="connsiteY57" fmla="*/ 2822001 h 5512585"/>
                <a:gd name="connsiteX58" fmla="*/ 1100132 w 4920331"/>
                <a:gd name="connsiteY58" fmla="*/ 2822001 h 5512585"/>
                <a:gd name="connsiteX59" fmla="*/ 1254913 w 4920331"/>
                <a:gd name="connsiteY59" fmla="*/ 2831559 h 5512585"/>
                <a:gd name="connsiteX60" fmla="*/ 1478749 w 4920331"/>
                <a:gd name="connsiteY60" fmla="*/ 2833949 h 5512585"/>
                <a:gd name="connsiteX61" fmla="*/ 1706501 w 4920331"/>
                <a:gd name="connsiteY61" fmla="*/ 2806135 h 5512585"/>
                <a:gd name="connsiteX62" fmla="*/ 1909754 w 4920331"/>
                <a:gd name="connsiteY62" fmla="*/ 2706706 h 5512585"/>
                <a:gd name="connsiteX63" fmla="*/ 2034108 w 4920331"/>
                <a:gd name="connsiteY63" fmla="*/ 2632767 h 5512585"/>
                <a:gd name="connsiteX64" fmla="*/ 2096414 w 4920331"/>
                <a:gd name="connsiteY64" fmla="*/ 2561911 h 5512585"/>
                <a:gd name="connsiteX65" fmla="*/ 2206616 w 4920331"/>
                <a:gd name="connsiteY65" fmla="*/ 2472733 h 5512585"/>
                <a:gd name="connsiteX66" fmla="*/ 2320915 w 4920331"/>
                <a:gd name="connsiteY66" fmla="*/ 2399443 h 5512585"/>
                <a:gd name="connsiteX67" fmla="*/ 2549515 w 4920331"/>
                <a:gd name="connsiteY67" fmla="*/ 2185947 h 5512585"/>
                <a:gd name="connsiteX68" fmla="*/ 4209358 w 4920331"/>
                <a:gd name="connsiteY68" fmla="*/ 690563 h 5512585"/>
                <a:gd name="connsiteX69" fmla="*/ 4376045 w 4920331"/>
                <a:gd name="connsiteY69" fmla="*/ 530679 h 5512585"/>
                <a:gd name="connsiteX70" fmla="*/ 4519298 w 4920331"/>
                <a:gd name="connsiteY70" fmla="*/ 394607 h 5512585"/>
                <a:gd name="connsiteX71" fmla="*/ 4651968 w 4920331"/>
                <a:gd name="connsiteY71" fmla="*/ 254373 h 5512585"/>
                <a:gd name="connsiteX72" fmla="*/ 4719626 w 4920331"/>
                <a:gd name="connsiteY72" fmla="*/ 166688 h 5512585"/>
                <a:gd name="connsiteX73" fmla="*/ 4768568 w 4920331"/>
                <a:gd name="connsiteY73" fmla="*/ 81957 h 5512585"/>
                <a:gd name="connsiteX74" fmla="*/ 4811474 w 4920331"/>
                <a:gd name="connsiteY74" fmla="*/ 0 h 5512585"/>
                <a:gd name="connsiteX0" fmla="*/ 4811474 w 4920331"/>
                <a:gd name="connsiteY0" fmla="*/ 0 h 5512585"/>
                <a:gd name="connsiteX1" fmla="*/ 4920331 w 4920331"/>
                <a:gd name="connsiteY1" fmla="*/ 0 h 5512585"/>
                <a:gd name="connsiteX2" fmla="*/ 4859099 w 4920331"/>
                <a:gd name="connsiteY2" fmla="*/ 112259 h 5512585"/>
                <a:gd name="connsiteX3" fmla="*/ 4809169 w 4920331"/>
                <a:gd name="connsiteY3" fmla="*/ 217403 h 5512585"/>
                <a:gd name="connsiteX4" fmla="*/ 4734989 w 4920331"/>
                <a:gd name="connsiteY4" fmla="*/ 312027 h 5512585"/>
                <a:gd name="connsiteX5" fmla="*/ 4531210 w 4920331"/>
                <a:gd name="connsiteY5" fmla="*/ 516758 h 5512585"/>
                <a:gd name="connsiteX6" fmla="*/ 2740015 w 4920331"/>
                <a:gd name="connsiteY6" fmla="*/ 2160455 h 5512585"/>
                <a:gd name="connsiteX7" fmla="*/ 2419341 w 4920331"/>
                <a:gd name="connsiteY7" fmla="*/ 2447240 h 5512585"/>
                <a:gd name="connsiteX8" fmla="*/ 2262333 w 4920331"/>
                <a:gd name="connsiteY8" fmla="*/ 2580443 h 5512585"/>
                <a:gd name="connsiteX9" fmla="*/ 2163754 w 4920331"/>
                <a:gd name="connsiteY9" fmla="*/ 2661815 h 5512585"/>
                <a:gd name="connsiteX10" fmla="*/ 2066123 w 4920331"/>
                <a:gd name="connsiteY10" fmla="*/ 2725441 h 5512585"/>
                <a:gd name="connsiteX11" fmla="*/ 1983575 w 4920331"/>
                <a:gd name="connsiteY11" fmla="*/ 2790939 h 5512585"/>
                <a:gd name="connsiteX12" fmla="*/ 1850225 w 4920331"/>
                <a:gd name="connsiteY12" fmla="*/ 2862623 h 5512585"/>
                <a:gd name="connsiteX13" fmla="*/ 1704973 w 4920331"/>
                <a:gd name="connsiteY13" fmla="*/ 2912802 h 5512585"/>
                <a:gd name="connsiteX14" fmla="*/ 1433506 w 4920331"/>
                <a:gd name="connsiteY14" fmla="*/ 2934308 h 5512585"/>
                <a:gd name="connsiteX15" fmla="*/ 1376361 w 4920331"/>
                <a:gd name="connsiteY15" fmla="*/ 2931919 h 5512585"/>
                <a:gd name="connsiteX16" fmla="*/ 1269204 w 4920331"/>
                <a:gd name="connsiteY16" fmla="*/ 2931921 h 5512585"/>
                <a:gd name="connsiteX17" fmla="*/ 1047214 w 4920331"/>
                <a:gd name="connsiteY17" fmla="*/ 2934310 h 5512585"/>
                <a:gd name="connsiteX18" fmla="*/ 916779 w 4920331"/>
                <a:gd name="connsiteY18" fmla="*/ 2934308 h 5512585"/>
                <a:gd name="connsiteX19" fmla="*/ 633411 w 4920331"/>
                <a:gd name="connsiteY19" fmla="*/ 3037057 h 5512585"/>
                <a:gd name="connsiteX20" fmla="*/ 545305 w 4920331"/>
                <a:gd name="connsiteY20" fmla="*/ 3092016 h 5512585"/>
                <a:gd name="connsiteX21" fmla="*/ 431004 w 4920331"/>
                <a:gd name="connsiteY21" fmla="*/ 3182816 h 5512585"/>
                <a:gd name="connsiteX22" fmla="*/ 342899 w 4920331"/>
                <a:gd name="connsiteY22" fmla="*/ 3297512 h 5512585"/>
                <a:gd name="connsiteX23" fmla="*/ 288130 w 4920331"/>
                <a:gd name="connsiteY23" fmla="*/ 3393092 h 5512585"/>
                <a:gd name="connsiteX24" fmla="*/ 316707 w 4920331"/>
                <a:gd name="connsiteY24" fmla="*/ 3412210 h 5512585"/>
                <a:gd name="connsiteX25" fmla="*/ 271463 w 4920331"/>
                <a:gd name="connsiteY25" fmla="*/ 3500622 h 5512585"/>
                <a:gd name="connsiteX26" fmla="*/ 226219 w 4920331"/>
                <a:gd name="connsiteY26" fmla="*/ 3632045 h 5512585"/>
                <a:gd name="connsiteX27" fmla="*/ 216694 w 4920331"/>
                <a:gd name="connsiteY27" fmla="*/ 3715677 h 5512585"/>
                <a:gd name="connsiteX28" fmla="*/ 283369 w 4920331"/>
                <a:gd name="connsiteY28" fmla="*/ 5493470 h 5512585"/>
                <a:gd name="connsiteX29" fmla="*/ 254796 w 4920331"/>
                <a:gd name="connsiteY29" fmla="*/ 5512585 h 5512585"/>
                <a:gd name="connsiteX30" fmla="*/ 135733 w 4920331"/>
                <a:gd name="connsiteY30" fmla="*/ 5273635 h 5512585"/>
                <a:gd name="connsiteX31" fmla="*/ 102395 w 4920331"/>
                <a:gd name="connsiteY31" fmla="*/ 5072916 h 5512585"/>
                <a:gd name="connsiteX32" fmla="*/ 95252 w 4920331"/>
                <a:gd name="connsiteY32" fmla="*/ 4982115 h 5512585"/>
                <a:gd name="connsiteX33" fmla="*/ 50007 w 4920331"/>
                <a:gd name="connsiteY33" fmla="*/ 4929545 h 5512585"/>
                <a:gd name="connsiteX34" fmla="*/ 40483 w 4920331"/>
                <a:gd name="connsiteY34" fmla="*/ 4831576 h 5512585"/>
                <a:gd name="connsiteX35" fmla="*/ 90489 w 4920331"/>
                <a:gd name="connsiteY35" fmla="*/ 4767059 h 5512585"/>
                <a:gd name="connsiteX36" fmla="*/ 64295 w 4920331"/>
                <a:gd name="connsiteY36" fmla="*/ 4301105 h 5512585"/>
                <a:gd name="connsiteX37" fmla="*/ 45245 w 4920331"/>
                <a:gd name="connsiteY37" fmla="*/ 3937900 h 5512585"/>
                <a:gd name="connsiteX38" fmla="*/ 42864 w 4920331"/>
                <a:gd name="connsiteY38" fmla="*/ 3741961 h 5512585"/>
                <a:gd name="connsiteX39" fmla="*/ 30957 w 4920331"/>
                <a:gd name="connsiteY39" fmla="*/ 3557968 h 5512585"/>
                <a:gd name="connsiteX40" fmla="*/ 0 w 4920331"/>
                <a:gd name="connsiteY40" fmla="*/ 3287954 h 5512585"/>
                <a:gd name="connsiteX41" fmla="*/ 78582 w 4920331"/>
                <a:gd name="connsiteY41" fmla="*/ 3280786 h 5512585"/>
                <a:gd name="connsiteX42" fmla="*/ 83345 w 4920331"/>
                <a:gd name="connsiteY42" fmla="*/ 3369198 h 5512585"/>
                <a:gd name="connsiteX43" fmla="*/ 178594 w 4920331"/>
                <a:gd name="connsiteY43" fmla="*/ 3369197 h 5512585"/>
                <a:gd name="connsiteX44" fmla="*/ 228201 w 4920331"/>
                <a:gd name="connsiteY44" fmla="*/ 3296064 h 5512585"/>
                <a:gd name="connsiteX45" fmla="*/ 292893 w 4920331"/>
                <a:gd name="connsiteY45" fmla="*/ 3201933 h 5512585"/>
                <a:gd name="connsiteX46" fmla="*/ 364329 w 4920331"/>
                <a:gd name="connsiteY46" fmla="*/ 3118300 h 5512585"/>
                <a:gd name="connsiteX47" fmla="*/ 452435 w 4920331"/>
                <a:gd name="connsiteY47" fmla="*/ 3029888 h 5512585"/>
                <a:gd name="connsiteX48" fmla="*/ 511966 w 4920331"/>
                <a:gd name="connsiteY48" fmla="*/ 2986878 h 5512585"/>
                <a:gd name="connsiteX49" fmla="*/ 571497 w 4920331"/>
                <a:gd name="connsiteY49" fmla="*/ 2958204 h 5512585"/>
                <a:gd name="connsiteX50" fmla="*/ 611977 w 4920331"/>
                <a:gd name="connsiteY50" fmla="*/ 2929529 h 5512585"/>
                <a:gd name="connsiteX51" fmla="*/ 657221 w 4920331"/>
                <a:gd name="connsiteY51" fmla="*/ 2912803 h 5512585"/>
                <a:gd name="connsiteX52" fmla="*/ 709609 w 4920331"/>
                <a:gd name="connsiteY52" fmla="*/ 2891297 h 5512585"/>
                <a:gd name="connsiteX53" fmla="*/ 754851 w 4920331"/>
                <a:gd name="connsiteY53" fmla="*/ 2876959 h 5512585"/>
                <a:gd name="connsiteX54" fmla="*/ 812001 w 4920331"/>
                <a:gd name="connsiteY54" fmla="*/ 2855454 h 5512585"/>
                <a:gd name="connsiteX55" fmla="*/ 890583 w 4920331"/>
                <a:gd name="connsiteY55" fmla="*/ 2838727 h 5512585"/>
                <a:gd name="connsiteX56" fmla="*/ 964401 w 4920331"/>
                <a:gd name="connsiteY56" fmla="*/ 2831559 h 5512585"/>
                <a:gd name="connsiteX57" fmla="*/ 1040601 w 4920331"/>
                <a:gd name="connsiteY57" fmla="*/ 2822001 h 5512585"/>
                <a:gd name="connsiteX58" fmla="*/ 1100132 w 4920331"/>
                <a:gd name="connsiteY58" fmla="*/ 2822001 h 5512585"/>
                <a:gd name="connsiteX59" fmla="*/ 1254913 w 4920331"/>
                <a:gd name="connsiteY59" fmla="*/ 2831559 h 5512585"/>
                <a:gd name="connsiteX60" fmla="*/ 1478749 w 4920331"/>
                <a:gd name="connsiteY60" fmla="*/ 2833949 h 5512585"/>
                <a:gd name="connsiteX61" fmla="*/ 1706501 w 4920331"/>
                <a:gd name="connsiteY61" fmla="*/ 2806135 h 5512585"/>
                <a:gd name="connsiteX62" fmla="*/ 1909754 w 4920331"/>
                <a:gd name="connsiteY62" fmla="*/ 2706706 h 5512585"/>
                <a:gd name="connsiteX63" fmla="*/ 2034108 w 4920331"/>
                <a:gd name="connsiteY63" fmla="*/ 2632767 h 5512585"/>
                <a:gd name="connsiteX64" fmla="*/ 2096414 w 4920331"/>
                <a:gd name="connsiteY64" fmla="*/ 2561911 h 5512585"/>
                <a:gd name="connsiteX65" fmla="*/ 2206616 w 4920331"/>
                <a:gd name="connsiteY65" fmla="*/ 2472733 h 5512585"/>
                <a:gd name="connsiteX66" fmla="*/ 2320915 w 4920331"/>
                <a:gd name="connsiteY66" fmla="*/ 2399443 h 5512585"/>
                <a:gd name="connsiteX67" fmla="*/ 2549515 w 4920331"/>
                <a:gd name="connsiteY67" fmla="*/ 2185947 h 5512585"/>
                <a:gd name="connsiteX68" fmla="*/ 4209358 w 4920331"/>
                <a:gd name="connsiteY68" fmla="*/ 690563 h 5512585"/>
                <a:gd name="connsiteX69" fmla="*/ 4376045 w 4920331"/>
                <a:gd name="connsiteY69" fmla="*/ 530679 h 5512585"/>
                <a:gd name="connsiteX70" fmla="*/ 4519298 w 4920331"/>
                <a:gd name="connsiteY70" fmla="*/ 394607 h 5512585"/>
                <a:gd name="connsiteX71" fmla="*/ 4651968 w 4920331"/>
                <a:gd name="connsiteY71" fmla="*/ 254373 h 5512585"/>
                <a:gd name="connsiteX72" fmla="*/ 4719626 w 4920331"/>
                <a:gd name="connsiteY72" fmla="*/ 166688 h 5512585"/>
                <a:gd name="connsiteX73" fmla="*/ 4768568 w 4920331"/>
                <a:gd name="connsiteY73" fmla="*/ 81957 h 5512585"/>
                <a:gd name="connsiteX74" fmla="*/ 4811474 w 4920331"/>
                <a:gd name="connsiteY74" fmla="*/ 0 h 5512585"/>
                <a:gd name="connsiteX0" fmla="*/ 4811474 w 4920331"/>
                <a:gd name="connsiteY0" fmla="*/ 0 h 5512585"/>
                <a:gd name="connsiteX1" fmla="*/ 4920331 w 4920331"/>
                <a:gd name="connsiteY1" fmla="*/ 0 h 5512585"/>
                <a:gd name="connsiteX2" fmla="*/ 4859099 w 4920331"/>
                <a:gd name="connsiteY2" fmla="*/ 112259 h 5512585"/>
                <a:gd name="connsiteX3" fmla="*/ 4809169 w 4920331"/>
                <a:gd name="connsiteY3" fmla="*/ 217403 h 5512585"/>
                <a:gd name="connsiteX4" fmla="*/ 4734989 w 4920331"/>
                <a:gd name="connsiteY4" fmla="*/ 312027 h 5512585"/>
                <a:gd name="connsiteX5" fmla="*/ 4531210 w 4920331"/>
                <a:gd name="connsiteY5" fmla="*/ 516758 h 5512585"/>
                <a:gd name="connsiteX6" fmla="*/ 2740015 w 4920331"/>
                <a:gd name="connsiteY6" fmla="*/ 2160455 h 5512585"/>
                <a:gd name="connsiteX7" fmla="*/ 2419341 w 4920331"/>
                <a:gd name="connsiteY7" fmla="*/ 2447240 h 5512585"/>
                <a:gd name="connsiteX8" fmla="*/ 2262333 w 4920331"/>
                <a:gd name="connsiteY8" fmla="*/ 2580443 h 5512585"/>
                <a:gd name="connsiteX9" fmla="*/ 2163754 w 4920331"/>
                <a:gd name="connsiteY9" fmla="*/ 2661815 h 5512585"/>
                <a:gd name="connsiteX10" fmla="*/ 2066123 w 4920331"/>
                <a:gd name="connsiteY10" fmla="*/ 2725441 h 5512585"/>
                <a:gd name="connsiteX11" fmla="*/ 1983575 w 4920331"/>
                <a:gd name="connsiteY11" fmla="*/ 2790939 h 5512585"/>
                <a:gd name="connsiteX12" fmla="*/ 1850225 w 4920331"/>
                <a:gd name="connsiteY12" fmla="*/ 2862623 h 5512585"/>
                <a:gd name="connsiteX13" fmla="*/ 1704973 w 4920331"/>
                <a:gd name="connsiteY13" fmla="*/ 2912802 h 5512585"/>
                <a:gd name="connsiteX14" fmla="*/ 1433506 w 4920331"/>
                <a:gd name="connsiteY14" fmla="*/ 2934308 h 5512585"/>
                <a:gd name="connsiteX15" fmla="*/ 1376361 w 4920331"/>
                <a:gd name="connsiteY15" fmla="*/ 2931919 h 5512585"/>
                <a:gd name="connsiteX16" fmla="*/ 1269204 w 4920331"/>
                <a:gd name="connsiteY16" fmla="*/ 2931921 h 5512585"/>
                <a:gd name="connsiteX17" fmla="*/ 1047214 w 4920331"/>
                <a:gd name="connsiteY17" fmla="*/ 2934310 h 5512585"/>
                <a:gd name="connsiteX18" fmla="*/ 916779 w 4920331"/>
                <a:gd name="connsiteY18" fmla="*/ 2934308 h 5512585"/>
                <a:gd name="connsiteX19" fmla="*/ 633411 w 4920331"/>
                <a:gd name="connsiteY19" fmla="*/ 3037057 h 5512585"/>
                <a:gd name="connsiteX20" fmla="*/ 545305 w 4920331"/>
                <a:gd name="connsiteY20" fmla="*/ 3092016 h 5512585"/>
                <a:gd name="connsiteX21" fmla="*/ 431004 w 4920331"/>
                <a:gd name="connsiteY21" fmla="*/ 3182816 h 5512585"/>
                <a:gd name="connsiteX22" fmla="*/ 342899 w 4920331"/>
                <a:gd name="connsiteY22" fmla="*/ 3297512 h 5512585"/>
                <a:gd name="connsiteX23" fmla="*/ 288130 w 4920331"/>
                <a:gd name="connsiteY23" fmla="*/ 3393092 h 5512585"/>
                <a:gd name="connsiteX24" fmla="*/ 316707 w 4920331"/>
                <a:gd name="connsiteY24" fmla="*/ 3412210 h 5512585"/>
                <a:gd name="connsiteX25" fmla="*/ 271463 w 4920331"/>
                <a:gd name="connsiteY25" fmla="*/ 3500622 h 5512585"/>
                <a:gd name="connsiteX26" fmla="*/ 226219 w 4920331"/>
                <a:gd name="connsiteY26" fmla="*/ 3632045 h 5512585"/>
                <a:gd name="connsiteX27" fmla="*/ 216694 w 4920331"/>
                <a:gd name="connsiteY27" fmla="*/ 3715677 h 5512585"/>
                <a:gd name="connsiteX28" fmla="*/ 283369 w 4920331"/>
                <a:gd name="connsiteY28" fmla="*/ 5493470 h 5512585"/>
                <a:gd name="connsiteX29" fmla="*/ 254796 w 4920331"/>
                <a:gd name="connsiteY29" fmla="*/ 5512585 h 5512585"/>
                <a:gd name="connsiteX30" fmla="*/ 135733 w 4920331"/>
                <a:gd name="connsiteY30" fmla="*/ 5273635 h 5512585"/>
                <a:gd name="connsiteX31" fmla="*/ 114301 w 4920331"/>
                <a:gd name="connsiteY31" fmla="*/ 5149381 h 5512585"/>
                <a:gd name="connsiteX32" fmla="*/ 102395 w 4920331"/>
                <a:gd name="connsiteY32" fmla="*/ 5072916 h 5512585"/>
                <a:gd name="connsiteX33" fmla="*/ 95252 w 4920331"/>
                <a:gd name="connsiteY33" fmla="*/ 4982115 h 5512585"/>
                <a:gd name="connsiteX34" fmla="*/ 50007 w 4920331"/>
                <a:gd name="connsiteY34" fmla="*/ 4929545 h 5512585"/>
                <a:gd name="connsiteX35" fmla="*/ 40483 w 4920331"/>
                <a:gd name="connsiteY35" fmla="*/ 4831576 h 5512585"/>
                <a:gd name="connsiteX36" fmla="*/ 90489 w 4920331"/>
                <a:gd name="connsiteY36" fmla="*/ 4767059 h 5512585"/>
                <a:gd name="connsiteX37" fmla="*/ 64295 w 4920331"/>
                <a:gd name="connsiteY37" fmla="*/ 4301105 h 5512585"/>
                <a:gd name="connsiteX38" fmla="*/ 45245 w 4920331"/>
                <a:gd name="connsiteY38" fmla="*/ 3937900 h 5512585"/>
                <a:gd name="connsiteX39" fmla="*/ 42864 w 4920331"/>
                <a:gd name="connsiteY39" fmla="*/ 3741961 h 5512585"/>
                <a:gd name="connsiteX40" fmla="*/ 30957 w 4920331"/>
                <a:gd name="connsiteY40" fmla="*/ 3557968 h 5512585"/>
                <a:gd name="connsiteX41" fmla="*/ 0 w 4920331"/>
                <a:gd name="connsiteY41" fmla="*/ 3287954 h 5512585"/>
                <a:gd name="connsiteX42" fmla="*/ 78582 w 4920331"/>
                <a:gd name="connsiteY42" fmla="*/ 3280786 h 5512585"/>
                <a:gd name="connsiteX43" fmla="*/ 83345 w 4920331"/>
                <a:gd name="connsiteY43" fmla="*/ 3369198 h 5512585"/>
                <a:gd name="connsiteX44" fmla="*/ 178594 w 4920331"/>
                <a:gd name="connsiteY44" fmla="*/ 3369197 h 5512585"/>
                <a:gd name="connsiteX45" fmla="*/ 228201 w 4920331"/>
                <a:gd name="connsiteY45" fmla="*/ 3296064 h 5512585"/>
                <a:gd name="connsiteX46" fmla="*/ 292893 w 4920331"/>
                <a:gd name="connsiteY46" fmla="*/ 3201933 h 5512585"/>
                <a:gd name="connsiteX47" fmla="*/ 364329 w 4920331"/>
                <a:gd name="connsiteY47" fmla="*/ 3118300 h 5512585"/>
                <a:gd name="connsiteX48" fmla="*/ 452435 w 4920331"/>
                <a:gd name="connsiteY48" fmla="*/ 3029888 h 5512585"/>
                <a:gd name="connsiteX49" fmla="*/ 511966 w 4920331"/>
                <a:gd name="connsiteY49" fmla="*/ 2986878 h 5512585"/>
                <a:gd name="connsiteX50" fmla="*/ 571497 w 4920331"/>
                <a:gd name="connsiteY50" fmla="*/ 2958204 h 5512585"/>
                <a:gd name="connsiteX51" fmla="*/ 611977 w 4920331"/>
                <a:gd name="connsiteY51" fmla="*/ 2929529 h 5512585"/>
                <a:gd name="connsiteX52" fmla="*/ 657221 w 4920331"/>
                <a:gd name="connsiteY52" fmla="*/ 2912803 h 5512585"/>
                <a:gd name="connsiteX53" fmla="*/ 709609 w 4920331"/>
                <a:gd name="connsiteY53" fmla="*/ 2891297 h 5512585"/>
                <a:gd name="connsiteX54" fmla="*/ 754851 w 4920331"/>
                <a:gd name="connsiteY54" fmla="*/ 2876959 h 5512585"/>
                <a:gd name="connsiteX55" fmla="*/ 812001 w 4920331"/>
                <a:gd name="connsiteY55" fmla="*/ 2855454 h 5512585"/>
                <a:gd name="connsiteX56" fmla="*/ 890583 w 4920331"/>
                <a:gd name="connsiteY56" fmla="*/ 2838727 h 5512585"/>
                <a:gd name="connsiteX57" fmla="*/ 964401 w 4920331"/>
                <a:gd name="connsiteY57" fmla="*/ 2831559 h 5512585"/>
                <a:gd name="connsiteX58" fmla="*/ 1040601 w 4920331"/>
                <a:gd name="connsiteY58" fmla="*/ 2822001 h 5512585"/>
                <a:gd name="connsiteX59" fmla="*/ 1100132 w 4920331"/>
                <a:gd name="connsiteY59" fmla="*/ 2822001 h 5512585"/>
                <a:gd name="connsiteX60" fmla="*/ 1254913 w 4920331"/>
                <a:gd name="connsiteY60" fmla="*/ 2831559 h 5512585"/>
                <a:gd name="connsiteX61" fmla="*/ 1478749 w 4920331"/>
                <a:gd name="connsiteY61" fmla="*/ 2833949 h 5512585"/>
                <a:gd name="connsiteX62" fmla="*/ 1706501 w 4920331"/>
                <a:gd name="connsiteY62" fmla="*/ 2806135 h 5512585"/>
                <a:gd name="connsiteX63" fmla="*/ 1909754 w 4920331"/>
                <a:gd name="connsiteY63" fmla="*/ 2706706 h 5512585"/>
                <a:gd name="connsiteX64" fmla="*/ 2034108 w 4920331"/>
                <a:gd name="connsiteY64" fmla="*/ 2632767 h 5512585"/>
                <a:gd name="connsiteX65" fmla="*/ 2096414 w 4920331"/>
                <a:gd name="connsiteY65" fmla="*/ 2561911 h 5512585"/>
                <a:gd name="connsiteX66" fmla="*/ 2206616 w 4920331"/>
                <a:gd name="connsiteY66" fmla="*/ 2472733 h 5512585"/>
                <a:gd name="connsiteX67" fmla="*/ 2320915 w 4920331"/>
                <a:gd name="connsiteY67" fmla="*/ 2399443 h 5512585"/>
                <a:gd name="connsiteX68" fmla="*/ 2549515 w 4920331"/>
                <a:gd name="connsiteY68" fmla="*/ 2185947 h 5512585"/>
                <a:gd name="connsiteX69" fmla="*/ 4209358 w 4920331"/>
                <a:gd name="connsiteY69" fmla="*/ 690563 h 5512585"/>
                <a:gd name="connsiteX70" fmla="*/ 4376045 w 4920331"/>
                <a:gd name="connsiteY70" fmla="*/ 530679 h 5512585"/>
                <a:gd name="connsiteX71" fmla="*/ 4519298 w 4920331"/>
                <a:gd name="connsiteY71" fmla="*/ 394607 h 5512585"/>
                <a:gd name="connsiteX72" fmla="*/ 4651968 w 4920331"/>
                <a:gd name="connsiteY72" fmla="*/ 254373 h 5512585"/>
                <a:gd name="connsiteX73" fmla="*/ 4719626 w 4920331"/>
                <a:gd name="connsiteY73" fmla="*/ 166688 h 5512585"/>
                <a:gd name="connsiteX74" fmla="*/ 4768568 w 4920331"/>
                <a:gd name="connsiteY74" fmla="*/ 81957 h 5512585"/>
                <a:gd name="connsiteX75" fmla="*/ 4811474 w 4920331"/>
                <a:gd name="connsiteY75" fmla="*/ 0 h 5512585"/>
                <a:gd name="connsiteX0" fmla="*/ 4811474 w 4920331"/>
                <a:gd name="connsiteY0" fmla="*/ 0 h 5512585"/>
                <a:gd name="connsiteX1" fmla="*/ 4920331 w 4920331"/>
                <a:gd name="connsiteY1" fmla="*/ 0 h 5512585"/>
                <a:gd name="connsiteX2" fmla="*/ 4859099 w 4920331"/>
                <a:gd name="connsiteY2" fmla="*/ 112259 h 5512585"/>
                <a:gd name="connsiteX3" fmla="*/ 4809169 w 4920331"/>
                <a:gd name="connsiteY3" fmla="*/ 217403 h 5512585"/>
                <a:gd name="connsiteX4" fmla="*/ 4734989 w 4920331"/>
                <a:gd name="connsiteY4" fmla="*/ 312027 h 5512585"/>
                <a:gd name="connsiteX5" fmla="*/ 4531210 w 4920331"/>
                <a:gd name="connsiteY5" fmla="*/ 516758 h 5512585"/>
                <a:gd name="connsiteX6" fmla="*/ 2740015 w 4920331"/>
                <a:gd name="connsiteY6" fmla="*/ 2160455 h 5512585"/>
                <a:gd name="connsiteX7" fmla="*/ 2419341 w 4920331"/>
                <a:gd name="connsiteY7" fmla="*/ 2447240 h 5512585"/>
                <a:gd name="connsiteX8" fmla="*/ 2262333 w 4920331"/>
                <a:gd name="connsiteY8" fmla="*/ 2580443 h 5512585"/>
                <a:gd name="connsiteX9" fmla="*/ 2163754 w 4920331"/>
                <a:gd name="connsiteY9" fmla="*/ 2661815 h 5512585"/>
                <a:gd name="connsiteX10" fmla="*/ 2066123 w 4920331"/>
                <a:gd name="connsiteY10" fmla="*/ 2725441 h 5512585"/>
                <a:gd name="connsiteX11" fmla="*/ 1983575 w 4920331"/>
                <a:gd name="connsiteY11" fmla="*/ 2790939 h 5512585"/>
                <a:gd name="connsiteX12" fmla="*/ 1850225 w 4920331"/>
                <a:gd name="connsiteY12" fmla="*/ 2862623 h 5512585"/>
                <a:gd name="connsiteX13" fmla="*/ 1704973 w 4920331"/>
                <a:gd name="connsiteY13" fmla="*/ 2912802 h 5512585"/>
                <a:gd name="connsiteX14" fmla="*/ 1433506 w 4920331"/>
                <a:gd name="connsiteY14" fmla="*/ 2934308 h 5512585"/>
                <a:gd name="connsiteX15" fmla="*/ 1376361 w 4920331"/>
                <a:gd name="connsiteY15" fmla="*/ 2931919 h 5512585"/>
                <a:gd name="connsiteX16" fmla="*/ 1269204 w 4920331"/>
                <a:gd name="connsiteY16" fmla="*/ 2931921 h 5512585"/>
                <a:gd name="connsiteX17" fmla="*/ 1047214 w 4920331"/>
                <a:gd name="connsiteY17" fmla="*/ 2934310 h 5512585"/>
                <a:gd name="connsiteX18" fmla="*/ 916779 w 4920331"/>
                <a:gd name="connsiteY18" fmla="*/ 2934308 h 5512585"/>
                <a:gd name="connsiteX19" fmla="*/ 633411 w 4920331"/>
                <a:gd name="connsiteY19" fmla="*/ 3037057 h 5512585"/>
                <a:gd name="connsiteX20" fmla="*/ 545305 w 4920331"/>
                <a:gd name="connsiteY20" fmla="*/ 3092016 h 5512585"/>
                <a:gd name="connsiteX21" fmla="*/ 431004 w 4920331"/>
                <a:gd name="connsiteY21" fmla="*/ 3182816 h 5512585"/>
                <a:gd name="connsiteX22" fmla="*/ 342899 w 4920331"/>
                <a:gd name="connsiteY22" fmla="*/ 3297512 h 5512585"/>
                <a:gd name="connsiteX23" fmla="*/ 288130 w 4920331"/>
                <a:gd name="connsiteY23" fmla="*/ 3393092 h 5512585"/>
                <a:gd name="connsiteX24" fmla="*/ 316707 w 4920331"/>
                <a:gd name="connsiteY24" fmla="*/ 3412210 h 5512585"/>
                <a:gd name="connsiteX25" fmla="*/ 271463 w 4920331"/>
                <a:gd name="connsiteY25" fmla="*/ 3500622 h 5512585"/>
                <a:gd name="connsiteX26" fmla="*/ 226219 w 4920331"/>
                <a:gd name="connsiteY26" fmla="*/ 3632045 h 5512585"/>
                <a:gd name="connsiteX27" fmla="*/ 216694 w 4920331"/>
                <a:gd name="connsiteY27" fmla="*/ 3715677 h 5512585"/>
                <a:gd name="connsiteX28" fmla="*/ 283369 w 4920331"/>
                <a:gd name="connsiteY28" fmla="*/ 5493470 h 5512585"/>
                <a:gd name="connsiteX29" fmla="*/ 254796 w 4920331"/>
                <a:gd name="connsiteY29" fmla="*/ 5512585 h 5512585"/>
                <a:gd name="connsiteX30" fmla="*/ 135733 w 4920331"/>
                <a:gd name="connsiteY30" fmla="*/ 5273635 h 5512585"/>
                <a:gd name="connsiteX31" fmla="*/ 114301 w 4920331"/>
                <a:gd name="connsiteY31" fmla="*/ 5199560 h 5512585"/>
                <a:gd name="connsiteX32" fmla="*/ 102395 w 4920331"/>
                <a:gd name="connsiteY32" fmla="*/ 5072916 h 5512585"/>
                <a:gd name="connsiteX33" fmla="*/ 95252 w 4920331"/>
                <a:gd name="connsiteY33" fmla="*/ 4982115 h 5512585"/>
                <a:gd name="connsiteX34" fmla="*/ 50007 w 4920331"/>
                <a:gd name="connsiteY34" fmla="*/ 4929545 h 5512585"/>
                <a:gd name="connsiteX35" fmla="*/ 40483 w 4920331"/>
                <a:gd name="connsiteY35" fmla="*/ 4831576 h 5512585"/>
                <a:gd name="connsiteX36" fmla="*/ 90489 w 4920331"/>
                <a:gd name="connsiteY36" fmla="*/ 4767059 h 5512585"/>
                <a:gd name="connsiteX37" fmla="*/ 64295 w 4920331"/>
                <a:gd name="connsiteY37" fmla="*/ 4301105 h 5512585"/>
                <a:gd name="connsiteX38" fmla="*/ 45245 w 4920331"/>
                <a:gd name="connsiteY38" fmla="*/ 3937900 h 5512585"/>
                <a:gd name="connsiteX39" fmla="*/ 42864 w 4920331"/>
                <a:gd name="connsiteY39" fmla="*/ 3741961 h 5512585"/>
                <a:gd name="connsiteX40" fmla="*/ 30957 w 4920331"/>
                <a:gd name="connsiteY40" fmla="*/ 3557968 h 5512585"/>
                <a:gd name="connsiteX41" fmla="*/ 0 w 4920331"/>
                <a:gd name="connsiteY41" fmla="*/ 3287954 h 5512585"/>
                <a:gd name="connsiteX42" fmla="*/ 78582 w 4920331"/>
                <a:gd name="connsiteY42" fmla="*/ 3280786 h 5512585"/>
                <a:gd name="connsiteX43" fmla="*/ 83345 w 4920331"/>
                <a:gd name="connsiteY43" fmla="*/ 3369198 h 5512585"/>
                <a:gd name="connsiteX44" fmla="*/ 178594 w 4920331"/>
                <a:gd name="connsiteY44" fmla="*/ 3369197 h 5512585"/>
                <a:gd name="connsiteX45" fmla="*/ 228201 w 4920331"/>
                <a:gd name="connsiteY45" fmla="*/ 3296064 h 5512585"/>
                <a:gd name="connsiteX46" fmla="*/ 292893 w 4920331"/>
                <a:gd name="connsiteY46" fmla="*/ 3201933 h 5512585"/>
                <a:gd name="connsiteX47" fmla="*/ 364329 w 4920331"/>
                <a:gd name="connsiteY47" fmla="*/ 3118300 h 5512585"/>
                <a:gd name="connsiteX48" fmla="*/ 452435 w 4920331"/>
                <a:gd name="connsiteY48" fmla="*/ 3029888 h 5512585"/>
                <a:gd name="connsiteX49" fmla="*/ 511966 w 4920331"/>
                <a:gd name="connsiteY49" fmla="*/ 2986878 h 5512585"/>
                <a:gd name="connsiteX50" fmla="*/ 571497 w 4920331"/>
                <a:gd name="connsiteY50" fmla="*/ 2958204 h 5512585"/>
                <a:gd name="connsiteX51" fmla="*/ 611977 w 4920331"/>
                <a:gd name="connsiteY51" fmla="*/ 2929529 h 5512585"/>
                <a:gd name="connsiteX52" fmla="*/ 657221 w 4920331"/>
                <a:gd name="connsiteY52" fmla="*/ 2912803 h 5512585"/>
                <a:gd name="connsiteX53" fmla="*/ 709609 w 4920331"/>
                <a:gd name="connsiteY53" fmla="*/ 2891297 h 5512585"/>
                <a:gd name="connsiteX54" fmla="*/ 754851 w 4920331"/>
                <a:gd name="connsiteY54" fmla="*/ 2876959 h 5512585"/>
                <a:gd name="connsiteX55" fmla="*/ 812001 w 4920331"/>
                <a:gd name="connsiteY55" fmla="*/ 2855454 h 5512585"/>
                <a:gd name="connsiteX56" fmla="*/ 890583 w 4920331"/>
                <a:gd name="connsiteY56" fmla="*/ 2838727 h 5512585"/>
                <a:gd name="connsiteX57" fmla="*/ 964401 w 4920331"/>
                <a:gd name="connsiteY57" fmla="*/ 2831559 h 5512585"/>
                <a:gd name="connsiteX58" fmla="*/ 1040601 w 4920331"/>
                <a:gd name="connsiteY58" fmla="*/ 2822001 h 5512585"/>
                <a:gd name="connsiteX59" fmla="*/ 1100132 w 4920331"/>
                <a:gd name="connsiteY59" fmla="*/ 2822001 h 5512585"/>
                <a:gd name="connsiteX60" fmla="*/ 1254913 w 4920331"/>
                <a:gd name="connsiteY60" fmla="*/ 2831559 h 5512585"/>
                <a:gd name="connsiteX61" fmla="*/ 1478749 w 4920331"/>
                <a:gd name="connsiteY61" fmla="*/ 2833949 h 5512585"/>
                <a:gd name="connsiteX62" fmla="*/ 1706501 w 4920331"/>
                <a:gd name="connsiteY62" fmla="*/ 2806135 h 5512585"/>
                <a:gd name="connsiteX63" fmla="*/ 1909754 w 4920331"/>
                <a:gd name="connsiteY63" fmla="*/ 2706706 h 5512585"/>
                <a:gd name="connsiteX64" fmla="*/ 2034108 w 4920331"/>
                <a:gd name="connsiteY64" fmla="*/ 2632767 h 5512585"/>
                <a:gd name="connsiteX65" fmla="*/ 2096414 w 4920331"/>
                <a:gd name="connsiteY65" fmla="*/ 2561911 h 5512585"/>
                <a:gd name="connsiteX66" fmla="*/ 2206616 w 4920331"/>
                <a:gd name="connsiteY66" fmla="*/ 2472733 h 5512585"/>
                <a:gd name="connsiteX67" fmla="*/ 2320915 w 4920331"/>
                <a:gd name="connsiteY67" fmla="*/ 2399443 h 5512585"/>
                <a:gd name="connsiteX68" fmla="*/ 2549515 w 4920331"/>
                <a:gd name="connsiteY68" fmla="*/ 2185947 h 5512585"/>
                <a:gd name="connsiteX69" fmla="*/ 4209358 w 4920331"/>
                <a:gd name="connsiteY69" fmla="*/ 690563 h 5512585"/>
                <a:gd name="connsiteX70" fmla="*/ 4376045 w 4920331"/>
                <a:gd name="connsiteY70" fmla="*/ 530679 h 5512585"/>
                <a:gd name="connsiteX71" fmla="*/ 4519298 w 4920331"/>
                <a:gd name="connsiteY71" fmla="*/ 394607 h 5512585"/>
                <a:gd name="connsiteX72" fmla="*/ 4651968 w 4920331"/>
                <a:gd name="connsiteY72" fmla="*/ 254373 h 5512585"/>
                <a:gd name="connsiteX73" fmla="*/ 4719626 w 4920331"/>
                <a:gd name="connsiteY73" fmla="*/ 166688 h 5512585"/>
                <a:gd name="connsiteX74" fmla="*/ 4768568 w 4920331"/>
                <a:gd name="connsiteY74" fmla="*/ 81957 h 5512585"/>
                <a:gd name="connsiteX75" fmla="*/ 4811474 w 4920331"/>
                <a:gd name="connsiteY75" fmla="*/ 0 h 5512585"/>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185740 w 4920331"/>
                <a:gd name="connsiteY29" fmla="*/ 5407447 h 5493470"/>
                <a:gd name="connsiteX30" fmla="*/ 135733 w 4920331"/>
                <a:gd name="connsiteY30" fmla="*/ 5273635 h 5493470"/>
                <a:gd name="connsiteX31" fmla="*/ 114301 w 4920331"/>
                <a:gd name="connsiteY31" fmla="*/ 5199560 h 5493470"/>
                <a:gd name="connsiteX32" fmla="*/ 102395 w 4920331"/>
                <a:gd name="connsiteY32" fmla="*/ 5072916 h 5493470"/>
                <a:gd name="connsiteX33" fmla="*/ 95252 w 4920331"/>
                <a:gd name="connsiteY33" fmla="*/ 4982115 h 5493470"/>
                <a:gd name="connsiteX34" fmla="*/ 50007 w 4920331"/>
                <a:gd name="connsiteY34" fmla="*/ 4929545 h 5493470"/>
                <a:gd name="connsiteX35" fmla="*/ 40483 w 4920331"/>
                <a:gd name="connsiteY35" fmla="*/ 4831576 h 5493470"/>
                <a:gd name="connsiteX36" fmla="*/ 90489 w 4920331"/>
                <a:gd name="connsiteY36" fmla="*/ 4767059 h 5493470"/>
                <a:gd name="connsiteX37" fmla="*/ 64295 w 4920331"/>
                <a:gd name="connsiteY37" fmla="*/ 4301105 h 5493470"/>
                <a:gd name="connsiteX38" fmla="*/ 45245 w 4920331"/>
                <a:gd name="connsiteY38" fmla="*/ 3937900 h 5493470"/>
                <a:gd name="connsiteX39" fmla="*/ 42864 w 4920331"/>
                <a:gd name="connsiteY39" fmla="*/ 3741961 h 5493470"/>
                <a:gd name="connsiteX40" fmla="*/ 30957 w 4920331"/>
                <a:gd name="connsiteY40" fmla="*/ 3557968 h 5493470"/>
                <a:gd name="connsiteX41" fmla="*/ 0 w 4920331"/>
                <a:gd name="connsiteY41" fmla="*/ 3287954 h 5493470"/>
                <a:gd name="connsiteX42" fmla="*/ 78582 w 4920331"/>
                <a:gd name="connsiteY42" fmla="*/ 3280786 h 5493470"/>
                <a:gd name="connsiteX43" fmla="*/ 83345 w 4920331"/>
                <a:gd name="connsiteY43" fmla="*/ 3369198 h 5493470"/>
                <a:gd name="connsiteX44" fmla="*/ 178594 w 4920331"/>
                <a:gd name="connsiteY44" fmla="*/ 3369197 h 5493470"/>
                <a:gd name="connsiteX45" fmla="*/ 228201 w 4920331"/>
                <a:gd name="connsiteY45" fmla="*/ 3296064 h 5493470"/>
                <a:gd name="connsiteX46" fmla="*/ 292893 w 4920331"/>
                <a:gd name="connsiteY46" fmla="*/ 3201933 h 5493470"/>
                <a:gd name="connsiteX47" fmla="*/ 364329 w 4920331"/>
                <a:gd name="connsiteY47" fmla="*/ 3118300 h 5493470"/>
                <a:gd name="connsiteX48" fmla="*/ 452435 w 4920331"/>
                <a:gd name="connsiteY48" fmla="*/ 3029888 h 5493470"/>
                <a:gd name="connsiteX49" fmla="*/ 511966 w 4920331"/>
                <a:gd name="connsiteY49" fmla="*/ 2986878 h 5493470"/>
                <a:gd name="connsiteX50" fmla="*/ 571497 w 4920331"/>
                <a:gd name="connsiteY50" fmla="*/ 2958204 h 5493470"/>
                <a:gd name="connsiteX51" fmla="*/ 611977 w 4920331"/>
                <a:gd name="connsiteY51" fmla="*/ 2929529 h 5493470"/>
                <a:gd name="connsiteX52" fmla="*/ 657221 w 4920331"/>
                <a:gd name="connsiteY52" fmla="*/ 2912803 h 5493470"/>
                <a:gd name="connsiteX53" fmla="*/ 709609 w 4920331"/>
                <a:gd name="connsiteY53" fmla="*/ 2891297 h 5493470"/>
                <a:gd name="connsiteX54" fmla="*/ 754851 w 4920331"/>
                <a:gd name="connsiteY54" fmla="*/ 2876959 h 5493470"/>
                <a:gd name="connsiteX55" fmla="*/ 812001 w 4920331"/>
                <a:gd name="connsiteY55" fmla="*/ 2855454 h 5493470"/>
                <a:gd name="connsiteX56" fmla="*/ 890583 w 4920331"/>
                <a:gd name="connsiteY56" fmla="*/ 2838727 h 5493470"/>
                <a:gd name="connsiteX57" fmla="*/ 964401 w 4920331"/>
                <a:gd name="connsiteY57" fmla="*/ 2831559 h 5493470"/>
                <a:gd name="connsiteX58" fmla="*/ 1040601 w 4920331"/>
                <a:gd name="connsiteY58" fmla="*/ 2822001 h 5493470"/>
                <a:gd name="connsiteX59" fmla="*/ 1100132 w 4920331"/>
                <a:gd name="connsiteY59" fmla="*/ 2822001 h 5493470"/>
                <a:gd name="connsiteX60" fmla="*/ 1254913 w 4920331"/>
                <a:gd name="connsiteY60" fmla="*/ 2831559 h 5493470"/>
                <a:gd name="connsiteX61" fmla="*/ 1478749 w 4920331"/>
                <a:gd name="connsiteY61" fmla="*/ 2833949 h 5493470"/>
                <a:gd name="connsiteX62" fmla="*/ 1706501 w 4920331"/>
                <a:gd name="connsiteY62" fmla="*/ 2806135 h 5493470"/>
                <a:gd name="connsiteX63" fmla="*/ 1909754 w 4920331"/>
                <a:gd name="connsiteY63" fmla="*/ 2706706 h 5493470"/>
                <a:gd name="connsiteX64" fmla="*/ 2034108 w 4920331"/>
                <a:gd name="connsiteY64" fmla="*/ 2632767 h 5493470"/>
                <a:gd name="connsiteX65" fmla="*/ 2096414 w 4920331"/>
                <a:gd name="connsiteY65" fmla="*/ 2561911 h 5493470"/>
                <a:gd name="connsiteX66" fmla="*/ 2206616 w 4920331"/>
                <a:gd name="connsiteY66" fmla="*/ 2472733 h 5493470"/>
                <a:gd name="connsiteX67" fmla="*/ 2320915 w 4920331"/>
                <a:gd name="connsiteY67" fmla="*/ 2399443 h 5493470"/>
                <a:gd name="connsiteX68" fmla="*/ 2549515 w 4920331"/>
                <a:gd name="connsiteY68" fmla="*/ 2185947 h 5493470"/>
                <a:gd name="connsiteX69" fmla="*/ 4209358 w 4920331"/>
                <a:gd name="connsiteY69" fmla="*/ 690563 h 5493470"/>
                <a:gd name="connsiteX70" fmla="*/ 4376045 w 4920331"/>
                <a:gd name="connsiteY70" fmla="*/ 530679 h 5493470"/>
                <a:gd name="connsiteX71" fmla="*/ 4519298 w 4920331"/>
                <a:gd name="connsiteY71" fmla="*/ 394607 h 5493470"/>
                <a:gd name="connsiteX72" fmla="*/ 4651968 w 4920331"/>
                <a:gd name="connsiteY72" fmla="*/ 254373 h 5493470"/>
                <a:gd name="connsiteX73" fmla="*/ 4719626 w 4920331"/>
                <a:gd name="connsiteY73" fmla="*/ 166688 h 5493470"/>
                <a:gd name="connsiteX74" fmla="*/ 4768568 w 4920331"/>
                <a:gd name="connsiteY74" fmla="*/ 81957 h 5493470"/>
                <a:gd name="connsiteX75" fmla="*/ 4811474 w 4920331"/>
                <a:gd name="connsiteY75" fmla="*/ 0 h 5493470"/>
                <a:gd name="connsiteX0" fmla="*/ 4811474 w 4920331"/>
                <a:gd name="connsiteY0" fmla="*/ 0 h 5493470"/>
                <a:gd name="connsiteX1" fmla="*/ 4920331 w 4920331"/>
                <a:gd name="connsiteY1" fmla="*/ 0 h 5493470"/>
                <a:gd name="connsiteX2" fmla="*/ 4859099 w 4920331"/>
                <a:gd name="connsiteY2" fmla="*/ 112259 h 5493470"/>
                <a:gd name="connsiteX3" fmla="*/ 4809169 w 4920331"/>
                <a:gd name="connsiteY3" fmla="*/ 217403 h 5493470"/>
                <a:gd name="connsiteX4" fmla="*/ 4734989 w 4920331"/>
                <a:gd name="connsiteY4" fmla="*/ 312027 h 5493470"/>
                <a:gd name="connsiteX5" fmla="*/ 4531210 w 4920331"/>
                <a:gd name="connsiteY5" fmla="*/ 516758 h 5493470"/>
                <a:gd name="connsiteX6" fmla="*/ 2740015 w 4920331"/>
                <a:gd name="connsiteY6" fmla="*/ 2160455 h 5493470"/>
                <a:gd name="connsiteX7" fmla="*/ 2419341 w 4920331"/>
                <a:gd name="connsiteY7" fmla="*/ 2447240 h 5493470"/>
                <a:gd name="connsiteX8" fmla="*/ 2262333 w 4920331"/>
                <a:gd name="connsiteY8" fmla="*/ 2580443 h 5493470"/>
                <a:gd name="connsiteX9" fmla="*/ 2163754 w 4920331"/>
                <a:gd name="connsiteY9" fmla="*/ 2661815 h 5493470"/>
                <a:gd name="connsiteX10" fmla="*/ 2066123 w 4920331"/>
                <a:gd name="connsiteY10" fmla="*/ 2725441 h 5493470"/>
                <a:gd name="connsiteX11" fmla="*/ 1983575 w 4920331"/>
                <a:gd name="connsiteY11" fmla="*/ 2790939 h 5493470"/>
                <a:gd name="connsiteX12" fmla="*/ 1850225 w 4920331"/>
                <a:gd name="connsiteY12" fmla="*/ 2862623 h 5493470"/>
                <a:gd name="connsiteX13" fmla="*/ 1704973 w 4920331"/>
                <a:gd name="connsiteY13" fmla="*/ 2912802 h 5493470"/>
                <a:gd name="connsiteX14" fmla="*/ 1433506 w 4920331"/>
                <a:gd name="connsiteY14" fmla="*/ 2934308 h 5493470"/>
                <a:gd name="connsiteX15" fmla="*/ 1376361 w 4920331"/>
                <a:gd name="connsiteY15" fmla="*/ 2931919 h 5493470"/>
                <a:gd name="connsiteX16" fmla="*/ 1269204 w 4920331"/>
                <a:gd name="connsiteY16" fmla="*/ 2931921 h 5493470"/>
                <a:gd name="connsiteX17" fmla="*/ 1047214 w 4920331"/>
                <a:gd name="connsiteY17" fmla="*/ 2934310 h 5493470"/>
                <a:gd name="connsiteX18" fmla="*/ 916779 w 4920331"/>
                <a:gd name="connsiteY18" fmla="*/ 2934308 h 5493470"/>
                <a:gd name="connsiteX19" fmla="*/ 633411 w 4920331"/>
                <a:gd name="connsiteY19" fmla="*/ 3037057 h 5493470"/>
                <a:gd name="connsiteX20" fmla="*/ 545305 w 4920331"/>
                <a:gd name="connsiteY20" fmla="*/ 3092016 h 5493470"/>
                <a:gd name="connsiteX21" fmla="*/ 431004 w 4920331"/>
                <a:gd name="connsiteY21" fmla="*/ 3182816 h 5493470"/>
                <a:gd name="connsiteX22" fmla="*/ 342899 w 4920331"/>
                <a:gd name="connsiteY22" fmla="*/ 3297512 h 5493470"/>
                <a:gd name="connsiteX23" fmla="*/ 288130 w 4920331"/>
                <a:gd name="connsiteY23" fmla="*/ 3393092 h 5493470"/>
                <a:gd name="connsiteX24" fmla="*/ 316707 w 4920331"/>
                <a:gd name="connsiteY24" fmla="*/ 3412210 h 5493470"/>
                <a:gd name="connsiteX25" fmla="*/ 271463 w 4920331"/>
                <a:gd name="connsiteY25" fmla="*/ 3500622 h 5493470"/>
                <a:gd name="connsiteX26" fmla="*/ 226219 w 4920331"/>
                <a:gd name="connsiteY26" fmla="*/ 3632045 h 5493470"/>
                <a:gd name="connsiteX27" fmla="*/ 216694 w 4920331"/>
                <a:gd name="connsiteY27" fmla="*/ 3715677 h 5493470"/>
                <a:gd name="connsiteX28" fmla="*/ 283369 w 4920331"/>
                <a:gd name="connsiteY28" fmla="*/ 5493470 h 5493470"/>
                <a:gd name="connsiteX29" fmla="*/ 185740 w 4920331"/>
                <a:gd name="connsiteY29" fmla="*/ 5407447 h 5493470"/>
                <a:gd name="connsiteX30" fmla="*/ 185739 w 4920331"/>
                <a:gd name="connsiteY30" fmla="*/ 5409837 h 5493470"/>
                <a:gd name="connsiteX31" fmla="*/ 135733 w 4920331"/>
                <a:gd name="connsiteY31" fmla="*/ 5273635 h 5493470"/>
                <a:gd name="connsiteX32" fmla="*/ 114301 w 4920331"/>
                <a:gd name="connsiteY32" fmla="*/ 5199560 h 5493470"/>
                <a:gd name="connsiteX33" fmla="*/ 102395 w 4920331"/>
                <a:gd name="connsiteY33" fmla="*/ 5072916 h 5493470"/>
                <a:gd name="connsiteX34" fmla="*/ 95252 w 4920331"/>
                <a:gd name="connsiteY34" fmla="*/ 4982115 h 5493470"/>
                <a:gd name="connsiteX35" fmla="*/ 50007 w 4920331"/>
                <a:gd name="connsiteY35" fmla="*/ 4929545 h 5493470"/>
                <a:gd name="connsiteX36" fmla="*/ 40483 w 4920331"/>
                <a:gd name="connsiteY36" fmla="*/ 4831576 h 5493470"/>
                <a:gd name="connsiteX37" fmla="*/ 90489 w 4920331"/>
                <a:gd name="connsiteY37" fmla="*/ 4767059 h 5493470"/>
                <a:gd name="connsiteX38" fmla="*/ 64295 w 4920331"/>
                <a:gd name="connsiteY38" fmla="*/ 4301105 h 5493470"/>
                <a:gd name="connsiteX39" fmla="*/ 45245 w 4920331"/>
                <a:gd name="connsiteY39" fmla="*/ 3937900 h 5493470"/>
                <a:gd name="connsiteX40" fmla="*/ 42864 w 4920331"/>
                <a:gd name="connsiteY40" fmla="*/ 3741961 h 5493470"/>
                <a:gd name="connsiteX41" fmla="*/ 30957 w 4920331"/>
                <a:gd name="connsiteY41" fmla="*/ 3557968 h 5493470"/>
                <a:gd name="connsiteX42" fmla="*/ 0 w 4920331"/>
                <a:gd name="connsiteY42" fmla="*/ 3287954 h 5493470"/>
                <a:gd name="connsiteX43" fmla="*/ 78582 w 4920331"/>
                <a:gd name="connsiteY43" fmla="*/ 3280786 h 5493470"/>
                <a:gd name="connsiteX44" fmla="*/ 83345 w 4920331"/>
                <a:gd name="connsiteY44" fmla="*/ 3369198 h 5493470"/>
                <a:gd name="connsiteX45" fmla="*/ 178594 w 4920331"/>
                <a:gd name="connsiteY45" fmla="*/ 3369197 h 5493470"/>
                <a:gd name="connsiteX46" fmla="*/ 228201 w 4920331"/>
                <a:gd name="connsiteY46" fmla="*/ 3296064 h 5493470"/>
                <a:gd name="connsiteX47" fmla="*/ 292893 w 4920331"/>
                <a:gd name="connsiteY47" fmla="*/ 3201933 h 5493470"/>
                <a:gd name="connsiteX48" fmla="*/ 364329 w 4920331"/>
                <a:gd name="connsiteY48" fmla="*/ 3118300 h 5493470"/>
                <a:gd name="connsiteX49" fmla="*/ 452435 w 4920331"/>
                <a:gd name="connsiteY49" fmla="*/ 3029888 h 5493470"/>
                <a:gd name="connsiteX50" fmla="*/ 511966 w 4920331"/>
                <a:gd name="connsiteY50" fmla="*/ 2986878 h 5493470"/>
                <a:gd name="connsiteX51" fmla="*/ 571497 w 4920331"/>
                <a:gd name="connsiteY51" fmla="*/ 2958204 h 5493470"/>
                <a:gd name="connsiteX52" fmla="*/ 611977 w 4920331"/>
                <a:gd name="connsiteY52" fmla="*/ 2929529 h 5493470"/>
                <a:gd name="connsiteX53" fmla="*/ 657221 w 4920331"/>
                <a:gd name="connsiteY53" fmla="*/ 2912803 h 5493470"/>
                <a:gd name="connsiteX54" fmla="*/ 709609 w 4920331"/>
                <a:gd name="connsiteY54" fmla="*/ 2891297 h 5493470"/>
                <a:gd name="connsiteX55" fmla="*/ 754851 w 4920331"/>
                <a:gd name="connsiteY55" fmla="*/ 2876959 h 5493470"/>
                <a:gd name="connsiteX56" fmla="*/ 812001 w 4920331"/>
                <a:gd name="connsiteY56" fmla="*/ 2855454 h 5493470"/>
                <a:gd name="connsiteX57" fmla="*/ 890583 w 4920331"/>
                <a:gd name="connsiteY57" fmla="*/ 2838727 h 5493470"/>
                <a:gd name="connsiteX58" fmla="*/ 964401 w 4920331"/>
                <a:gd name="connsiteY58" fmla="*/ 2831559 h 5493470"/>
                <a:gd name="connsiteX59" fmla="*/ 1040601 w 4920331"/>
                <a:gd name="connsiteY59" fmla="*/ 2822001 h 5493470"/>
                <a:gd name="connsiteX60" fmla="*/ 1100132 w 4920331"/>
                <a:gd name="connsiteY60" fmla="*/ 2822001 h 5493470"/>
                <a:gd name="connsiteX61" fmla="*/ 1254913 w 4920331"/>
                <a:gd name="connsiteY61" fmla="*/ 2831559 h 5493470"/>
                <a:gd name="connsiteX62" fmla="*/ 1478749 w 4920331"/>
                <a:gd name="connsiteY62" fmla="*/ 2833949 h 5493470"/>
                <a:gd name="connsiteX63" fmla="*/ 1706501 w 4920331"/>
                <a:gd name="connsiteY63" fmla="*/ 2806135 h 5493470"/>
                <a:gd name="connsiteX64" fmla="*/ 1909754 w 4920331"/>
                <a:gd name="connsiteY64" fmla="*/ 2706706 h 5493470"/>
                <a:gd name="connsiteX65" fmla="*/ 2034108 w 4920331"/>
                <a:gd name="connsiteY65" fmla="*/ 2632767 h 5493470"/>
                <a:gd name="connsiteX66" fmla="*/ 2096414 w 4920331"/>
                <a:gd name="connsiteY66" fmla="*/ 2561911 h 5493470"/>
                <a:gd name="connsiteX67" fmla="*/ 2206616 w 4920331"/>
                <a:gd name="connsiteY67" fmla="*/ 2472733 h 5493470"/>
                <a:gd name="connsiteX68" fmla="*/ 2320915 w 4920331"/>
                <a:gd name="connsiteY68" fmla="*/ 2399443 h 5493470"/>
                <a:gd name="connsiteX69" fmla="*/ 2549515 w 4920331"/>
                <a:gd name="connsiteY69" fmla="*/ 2185947 h 5493470"/>
                <a:gd name="connsiteX70" fmla="*/ 4209358 w 4920331"/>
                <a:gd name="connsiteY70" fmla="*/ 690563 h 5493470"/>
                <a:gd name="connsiteX71" fmla="*/ 4376045 w 4920331"/>
                <a:gd name="connsiteY71" fmla="*/ 530679 h 5493470"/>
                <a:gd name="connsiteX72" fmla="*/ 4519298 w 4920331"/>
                <a:gd name="connsiteY72" fmla="*/ 394607 h 5493470"/>
                <a:gd name="connsiteX73" fmla="*/ 4651968 w 4920331"/>
                <a:gd name="connsiteY73" fmla="*/ 254373 h 5493470"/>
                <a:gd name="connsiteX74" fmla="*/ 4719626 w 4920331"/>
                <a:gd name="connsiteY74" fmla="*/ 166688 h 5493470"/>
                <a:gd name="connsiteX75" fmla="*/ 4768568 w 4920331"/>
                <a:gd name="connsiteY75" fmla="*/ 81957 h 5493470"/>
                <a:gd name="connsiteX76" fmla="*/ 4811474 w 4920331"/>
                <a:gd name="connsiteY76" fmla="*/ 0 h 5493470"/>
                <a:gd name="connsiteX0" fmla="*/ 4811474 w 4920331"/>
                <a:gd name="connsiteY0" fmla="*/ 0 h 5814478"/>
                <a:gd name="connsiteX1" fmla="*/ 4920331 w 4920331"/>
                <a:gd name="connsiteY1" fmla="*/ 0 h 5814478"/>
                <a:gd name="connsiteX2" fmla="*/ 4859099 w 4920331"/>
                <a:gd name="connsiteY2" fmla="*/ 112259 h 5814478"/>
                <a:gd name="connsiteX3" fmla="*/ 4809169 w 4920331"/>
                <a:gd name="connsiteY3" fmla="*/ 217403 h 5814478"/>
                <a:gd name="connsiteX4" fmla="*/ 4734989 w 4920331"/>
                <a:gd name="connsiteY4" fmla="*/ 312027 h 5814478"/>
                <a:gd name="connsiteX5" fmla="*/ 4531210 w 4920331"/>
                <a:gd name="connsiteY5" fmla="*/ 516758 h 5814478"/>
                <a:gd name="connsiteX6" fmla="*/ 2740015 w 4920331"/>
                <a:gd name="connsiteY6" fmla="*/ 2160455 h 5814478"/>
                <a:gd name="connsiteX7" fmla="*/ 2419341 w 4920331"/>
                <a:gd name="connsiteY7" fmla="*/ 2447240 h 5814478"/>
                <a:gd name="connsiteX8" fmla="*/ 2262333 w 4920331"/>
                <a:gd name="connsiteY8" fmla="*/ 2580443 h 5814478"/>
                <a:gd name="connsiteX9" fmla="*/ 2163754 w 4920331"/>
                <a:gd name="connsiteY9" fmla="*/ 2661815 h 5814478"/>
                <a:gd name="connsiteX10" fmla="*/ 2066123 w 4920331"/>
                <a:gd name="connsiteY10" fmla="*/ 2725441 h 5814478"/>
                <a:gd name="connsiteX11" fmla="*/ 1983575 w 4920331"/>
                <a:gd name="connsiteY11" fmla="*/ 2790939 h 5814478"/>
                <a:gd name="connsiteX12" fmla="*/ 1850225 w 4920331"/>
                <a:gd name="connsiteY12" fmla="*/ 2862623 h 5814478"/>
                <a:gd name="connsiteX13" fmla="*/ 1704973 w 4920331"/>
                <a:gd name="connsiteY13" fmla="*/ 2912802 h 5814478"/>
                <a:gd name="connsiteX14" fmla="*/ 1433506 w 4920331"/>
                <a:gd name="connsiteY14" fmla="*/ 2934308 h 5814478"/>
                <a:gd name="connsiteX15" fmla="*/ 1376361 w 4920331"/>
                <a:gd name="connsiteY15" fmla="*/ 2931919 h 5814478"/>
                <a:gd name="connsiteX16" fmla="*/ 1269204 w 4920331"/>
                <a:gd name="connsiteY16" fmla="*/ 2931921 h 5814478"/>
                <a:gd name="connsiteX17" fmla="*/ 1047214 w 4920331"/>
                <a:gd name="connsiteY17" fmla="*/ 2934310 h 5814478"/>
                <a:gd name="connsiteX18" fmla="*/ 916779 w 4920331"/>
                <a:gd name="connsiteY18" fmla="*/ 2934308 h 5814478"/>
                <a:gd name="connsiteX19" fmla="*/ 633411 w 4920331"/>
                <a:gd name="connsiteY19" fmla="*/ 3037057 h 5814478"/>
                <a:gd name="connsiteX20" fmla="*/ 545305 w 4920331"/>
                <a:gd name="connsiteY20" fmla="*/ 3092016 h 5814478"/>
                <a:gd name="connsiteX21" fmla="*/ 431004 w 4920331"/>
                <a:gd name="connsiteY21" fmla="*/ 3182816 h 5814478"/>
                <a:gd name="connsiteX22" fmla="*/ 342899 w 4920331"/>
                <a:gd name="connsiteY22" fmla="*/ 3297512 h 5814478"/>
                <a:gd name="connsiteX23" fmla="*/ 288130 w 4920331"/>
                <a:gd name="connsiteY23" fmla="*/ 3393092 h 5814478"/>
                <a:gd name="connsiteX24" fmla="*/ 316707 w 4920331"/>
                <a:gd name="connsiteY24" fmla="*/ 3412210 h 5814478"/>
                <a:gd name="connsiteX25" fmla="*/ 271463 w 4920331"/>
                <a:gd name="connsiteY25" fmla="*/ 3500622 h 5814478"/>
                <a:gd name="connsiteX26" fmla="*/ 226219 w 4920331"/>
                <a:gd name="connsiteY26" fmla="*/ 3632045 h 5814478"/>
                <a:gd name="connsiteX27" fmla="*/ 216694 w 4920331"/>
                <a:gd name="connsiteY27" fmla="*/ 3715677 h 5814478"/>
                <a:gd name="connsiteX28" fmla="*/ 283369 w 4920331"/>
                <a:gd name="connsiteY28" fmla="*/ 5493470 h 5814478"/>
                <a:gd name="connsiteX29" fmla="*/ 185740 w 4920331"/>
                <a:gd name="connsiteY29" fmla="*/ 5407447 h 5814478"/>
                <a:gd name="connsiteX30" fmla="*/ 145258 w 4920331"/>
                <a:gd name="connsiteY30" fmla="*/ 5813663 h 5814478"/>
                <a:gd name="connsiteX31" fmla="*/ 135733 w 4920331"/>
                <a:gd name="connsiteY31" fmla="*/ 5273635 h 5814478"/>
                <a:gd name="connsiteX32" fmla="*/ 114301 w 4920331"/>
                <a:gd name="connsiteY32" fmla="*/ 5199560 h 5814478"/>
                <a:gd name="connsiteX33" fmla="*/ 102395 w 4920331"/>
                <a:gd name="connsiteY33" fmla="*/ 5072916 h 5814478"/>
                <a:gd name="connsiteX34" fmla="*/ 95252 w 4920331"/>
                <a:gd name="connsiteY34" fmla="*/ 4982115 h 5814478"/>
                <a:gd name="connsiteX35" fmla="*/ 50007 w 4920331"/>
                <a:gd name="connsiteY35" fmla="*/ 4929545 h 5814478"/>
                <a:gd name="connsiteX36" fmla="*/ 40483 w 4920331"/>
                <a:gd name="connsiteY36" fmla="*/ 4831576 h 5814478"/>
                <a:gd name="connsiteX37" fmla="*/ 90489 w 4920331"/>
                <a:gd name="connsiteY37" fmla="*/ 4767059 h 5814478"/>
                <a:gd name="connsiteX38" fmla="*/ 64295 w 4920331"/>
                <a:gd name="connsiteY38" fmla="*/ 4301105 h 5814478"/>
                <a:gd name="connsiteX39" fmla="*/ 45245 w 4920331"/>
                <a:gd name="connsiteY39" fmla="*/ 3937900 h 5814478"/>
                <a:gd name="connsiteX40" fmla="*/ 42864 w 4920331"/>
                <a:gd name="connsiteY40" fmla="*/ 3741961 h 5814478"/>
                <a:gd name="connsiteX41" fmla="*/ 30957 w 4920331"/>
                <a:gd name="connsiteY41" fmla="*/ 3557968 h 5814478"/>
                <a:gd name="connsiteX42" fmla="*/ 0 w 4920331"/>
                <a:gd name="connsiteY42" fmla="*/ 3287954 h 5814478"/>
                <a:gd name="connsiteX43" fmla="*/ 78582 w 4920331"/>
                <a:gd name="connsiteY43" fmla="*/ 3280786 h 5814478"/>
                <a:gd name="connsiteX44" fmla="*/ 83345 w 4920331"/>
                <a:gd name="connsiteY44" fmla="*/ 3369198 h 5814478"/>
                <a:gd name="connsiteX45" fmla="*/ 178594 w 4920331"/>
                <a:gd name="connsiteY45" fmla="*/ 3369197 h 5814478"/>
                <a:gd name="connsiteX46" fmla="*/ 228201 w 4920331"/>
                <a:gd name="connsiteY46" fmla="*/ 3296064 h 5814478"/>
                <a:gd name="connsiteX47" fmla="*/ 292893 w 4920331"/>
                <a:gd name="connsiteY47" fmla="*/ 3201933 h 5814478"/>
                <a:gd name="connsiteX48" fmla="*/ 364329 w 4920331"/>
                <a:gd name="connsiteY48" fmla="*/ 3118300 h 5814478"/>
                <a:gd name="connsiteX49" fmla="*/ 452435 w 4920331"/>
                <a:gd name="connsiteY49" fmla="*/ 3029888 h 5814478"/>
                <a:gd name="connsiteX50" fmla="*/ 511966 w 4920331"/>
                <a:gd name="connsiteY50" fmla="*/ 2986878 h 5814478"/>
                <a:gd name="connsiteX51" fmla="*/ 571497 w 4920331"/>
                <a:gd name="connsiteY51" fmla="*/ 2958204 h 5814478"/>
                <a:gd name="connsiteX52" fmla="*/ 611977 w 4920331"/>
                <a:gd name="connsiteY52" fmla="*/ 2929529 h 5814478"/>
                <a:gd name="connsiteX53" fmla="*/ 657221 w 4920331"/>
                <a:gd name="connsiteY53" fmla="*/ 2912803 h 5814478"/>
                <a:gd name="connsiteX54" fmla="*/ 709609 w 4920331"/>
                <a:gd name="connsiteY54" fmla="*/ 2891297 h 5814478"/>
                <a:gd name="connsiteX55" fmla="*/ 754851 w 4920331"/>
                <a:gd name="connsiteY55" fmla="*/ 2876959 h 5814478"/>
                <a:gd name="connsiteX56" fmla="*/ 812001 w 4920331"/>
                <a:gd name="connsiteY56" fmla="*/ 2855454 h 5814478"/>
                <a:gd name="connsiteX57" fmla="*/ 890583 w 4920331"/>
                <a:gd name="connsiteY57" fmla="*/ 2838727 h 5814478"/>
                <a:gd name="connsiteX58" fmla="*/ 964401 w 4920331"/>
                <a:gd name="connsiteY58" fmla="*/ 2831559 h 5814478"/>
                <a:gd name="connsiteX59" fmla="*/ 1040601 w 4920331"/>
                <a:gd name="connsiteY59" fmla="*/ 2822001 h 5814478"/>
                <a:gd name="connsiteX60" fmla="*/ 1100132 w 4920331"/>
                <a:gd name="connsiteY60" fmla="*/ 2822001 h 5814478"/>
                <a:gd name="connsiteX61" fmla="*/ 1254913 w 4920331"/>
                <a:gd name="connsiteY61" fmla="*/ 2831559 h 5814478"/>
                <a:gd name="connsiteX62" fmla="*/ 1478749 w 4920331"/>
                <a:gd name="connsiteY62" fmla="*/ 2833949 h 5814478"/>
                <a:gd name="connsiteX63" fmla="*/ 1706501 w 4920331"/>
                <a:gd name="connsiteY63" fmla="*/ 2806135 h 5814478"/>
                <a:gd name="connsiteX64" fmla="*/ 1909754 w 4920331"/>
                <a:gd name="connsiteY64" fmla="*/ 2706706 h 5814478"/>
                <a:gd name="connsiteX65" fmla="*/ 2034108 w 4920331"/>
                <a:gd name="connsiteY65" fmla="*/ 2632767 h 5814478"/>
                <a:gd name="connsiteX66" fmla="*/ 2096414 w 4920331"/>
                <a:gd name="connsiteY66" fmla="*/ 2561911 h 5814478"/>
                <a:gd name="connsiteX67" fmla="*/ 2206616 w 4920331"/>
                <a:gd name="connsiteY67" fmla="*/ 2472733 h 5814478"/>
                <a:gd name="connsiteX68" fmla="*/ 2320915 w 4920331"/>
                <a:gd name="connsiteY68" fmla="*/ 2399443 h 5814478"/>
                <a:gd name="connsiteX69" fmla="*/ 2549515 w 4920331"/>
                <a:gd name="connsiteY69" fmla="*/ 2185947 h 5814478"/>
                <a:gd name="connsiteX70" fmla="*/ 4209358 w 4920331"/>
                <a:gd name="connsiteY70" fmla="*/ 690563 h 5814478"/>
                <a:gd name="connsiteX71" fmla="*/ 4376045 w 4920331"/>
                <a:gd name="connsiteY71" fmla="*/ 530679 h 5814478"/>
                <a:gd name="connsiteX72" fmla="*/ 4519298 w 4920331"/>
                <a:gd name="connsiteY72" fmla="*/ 394607 h 5814478"/>
                <a:gd name="connsiteX73" fmla="*/ 4651968 w 4920331"/>
                <a:gd name="connsiteY73" fmla="*/ 254373 h 5814478"/>
                <a:gd name="connsiteX74" fmla="*/ 4719626 w 4920331"/>
                <a:gd name="connsiteY74" fmla="*/ 166688 h 5814478"/>
                <a:gd name="connsiteX75" fmla="*/ 4768568 w 4920331"/>
                <a:gd name="connsiteY75" fmla="*/ 81957 h 5814478"/>
                <a:gd name="connsiteX76" fmla="*/ 4811474 w 4920331"/>
                <a:gd name="connsiteY76" fmla="*/ 0 h 5814478"/>
                <a:gd name="connsiteX0" fmla="*/ 4811474 w 4920331"/>
                <a:gd name="connsiteY0" fmla="*/ 0 h 5937918"/>
                <a:gd name="connsiteX1" fmla="*/ 4920331 w 4920331"/>
                <a:gd name="connsiteY1" fmla="*/ 0 h 5937918"/>
                <a:gd name="connsiteX2" fmla="*/ 4859099 w 4920331"/>
                <a:gd name="connsiteY2" fmla="*/ 112259 h 5937918"/>
                <a:gd name="connsiteX3" fmla="*/ 4809169 w 4920331"/>
                <a:gd name="connsiteY3" fmla="*/ 217403 h 5937918"/>
                <a:gd name="connsiteX4" fmla="*/ 4734989 w 4920331"/>
                <a:gd name="connsiteY4" fmla="*/ 312027 h 5937918"/>
                <a:gd name="connsiteX5" fmla="*/ 4531210 w 4920331"/>
                <a:gd name="connsiteY5" fmla="*/ 516758 h 5937918"/>
                <a:gd name="connsiteX6" fmla="*/ 2740015 w 4920331"/>
                <a:gd name="connsiteY6" fmla="*/ 2160455 h 5937918"/>
                <a:gd name="connsiteX7" fmla="*/ 2419341 w 4920331"/>
                <a:gd name="connsiteY7" fmla="*/ 2447240 h 5937918"/>
                <a:gd name="connsiteX8" fmla="*/ 2262333 w 4920331"/>
                <a:gd name="connsiteY8" fmla="*/ 2580443 h 5937918"/>
                <a:gd name="connsiteX9" fmla="*/ 2163754 w 4920331"/>
                <a:gd name="connsiteY9" fmla="*/ 2661815 h 5937918"/>
                <a:gd name="connsiteX10" fmla="*/ 2066123 w 4920331"/>
                <a:gd name="connsiteY10" fmla="*/ 2725441 h 5937918"/>
                <a:gd name="connsiteX11" fmla="*/ 1983575 w 4920331"/>
                <a:gd name="connsiteY11" fmla="*/ 2790939 h 5937918"/>
                <a:gd name="connsiteX12" fmla="*/ 1850225 w 4920331"/>
                <a:gd name="connsiteY12" fmla="*/ 2862623 h 5937918"/>
                <a:gd name="connsiteX13" fmla="*/ 1704973 w 4920331"/>
                <a:gd name="connsiteY13" fmla="*/ 2912802 h 5937918"/>
                <a:gd name="connsiteX14" fmla="*/ 1433506 w 4920331"/>
                <a:gd name="connsiteY14" fmla="*/ 2934308 h 5937918"/>
                <a:gd name="connsiteX15" fmla="*/ 1376361 w 4920331"/>
                <a:gd name="connsiteY15" fmla="*/ 2931919 h 5937918"/>
                <a:gd name="connsiteX16" fmla="*/ 1269204 w 4920331"/>
                <a:gd name="connsiteY16" fmla="*/ 2931921 h 5937918"/>
                <a:gd name="connsiteX17" fmla="*/ 1047214 w 4920331"/>
                <a:gd name="connsiteY17" fmla="*/ 2934310 h 5937918"/>
                <a:gd name="connsiteX18" fmla="*/ 916779 w 4920331"/>
                <a:gd name="connsiteY18" fmla="*/ 2934308 h 5937918"/>
                <a:gd name="connsiteX19" fmla="*/ 633411 w 4920331"/>
                <a:gd name="connsiteY19" fmla="*/ 3037057 h 5937918"/>
                <a:gd name="connsiteX20" fmla="*/ 545305 w 4920331"/>
                <a:gd name="connsiteY20" fmla="*/ 3092016 h 5937918"/>
                <a:gd name="connsiteX21" fmla="*/ 431004 w 4920331"/>
                <a:gd name="connsiteY21" fmla="*/ 3182816 h 5937918"/>
                <a:gd name="connsiteX22" fmla="*/ 342899 w 4920331"/>
                <a:gd name="connsiteY22" fmla="*/ 3297512 h 5937918"/>
                <a:gd name="connsiteX23" fmla="*/ 288130 w 4920331"/>
                <a:gd name="connsiteY23" fmla="*/ 3393092 h 5937918"/>
                <a:gd name="connsiteX24" fmla="*/ 316707 w 4920331"/>
                <a:gd name="connsiteY24" fmla="*/ 3412210 h 5937918"/>
                <a:gd name="connsiteX25" fmla="*/ 271463 w 4920331"/>
                <a:gd name="connsiteY25" fmla="*/ 3500622 h 5937918"/>
                <a:gd name="connsiteX26" fmla="*/ 226219 w 4920331"/>
                <a:gd name="connsiteY26" fmla="*/ 3632045 h 5937918"/>
                <a:gd name="connsiteX27" fmla="*/ 216694 w 4920331"/>
                <a:gd name="connsiteY27" fmla="*/ 3715677 h 5937918"/>
                <a:gd name="connsiteX28" fmla="*/ 283369 w 4920331"/>
                <a:gd name="connsiteY28" fmla="*/ 5493470 h 5937918"/>
                <a:gd name="connsiteX29" fmla="*/ 266703 w 4920331"/>
                <a:gd name="connsiteY29" fmla="*/ 5937918 h 5937918"/>
                <a:gd name="connsiteX30" fmla="*/ 145258 w 4920331"/>
                <a:gd name="connsiteY30" fmla="*/ 5813663 h 5937918"/>
                <a:gd name="connsiteX31" fmla="*/ 135733 w 4920331"/>
                <a:gd name="connsiteY31" fmla="*/ 5273635 h 5937918"/>
                <a:gd name="connsiteX32" fmla="*/ 114301 w 4920331"/>
                <a:gd name="connsiteY32" fmla="*/ 5199560 h 5937918"/>
                <a:gd name="connsiteX33" fmla="*/ 102395 w 4920331"/>
                <a:gd name="connsiteY33" fmla="*/ 5072916 h 5937918"/>
                <a:gd name="connsiteX34" fmla="*/ 95252 w 4920331"/>
                <a:gd name="connsiteY34" fmla="*/ 4982115 h 5937918"/>
                <a:gd name="connsiteX35" fmla="*/ 50007 w 4920331"/>
                <a:gd name="connsiteY35" fmla="*/ 4929545 h 5937918"/>
                <a:gd name="connsiteX36" fmla="*/ 40483 w 4920331"/>
                <a:gd name="connsiteY36" fmla="*/ 4831576 h 5937918"/>
                <a:gd name="connsiteX37" fmla="*/ 90489 w 4920331"/>
                <a:gd name="connsiteY37" fmla="*/ 4767059 h 5937918"/>
                <a:gd name="connsiteX38" fmla="*/ 64295 w 4920331"/>
                <a:gd name="connsiteY38" fmla="*/ 4301105 h 5937918"/>
                <a:gd name="connsiteX39" fmla="*/ 45245 w 4920331"/>
                <a:gd name="connsiteY39" fmla="*/ 3937900 h 5937918"/>
                <a:gd name="connsiteX40" fmla="*/ 42864 w 4920331"/>
                <a:gd name="connsiteY40" fmla="*/ 3741961 h 5937918"/>
                <a:gd name="connsiteX41" fmla="*/ 30957 w 4920331"/>
                <a:gd name="connsiteY41" fmla="*/ 3557968 h 5937918"/>
                <a:gd name="connsiteX42" fmla="*/ 0 w 4920331"/>
                <a:gd name="connsiteY42" fmla="*/ 3287954 h 5937918"/>
                <a:gd name="connsiteX43" fmla="*/ 78582 w 4920331"/>
                <a:gd name="connsiteY43" fmla="*/ 3280786 h 5937918"/>
                <a:gd name="connsiteX44" fmla="*/ 83345 w 4920331"/>
                <a:gd name="connsiteY44" fmla="*/ 3369198 h 5937918"/>
                <a:gd name="connsiteX45" fmla="*/ 178594 w 4920331"/>
                <a:gd name="connsiteY45" fmla="*/ 3369197 h 5937918"/>
                <a:gd name="connsiteX46" fmla="*/ 228201 w 4920331"/>
                <a:gd name="connsiteY46" fmla="*/ 3296064 h 5937918"/>
                <a:gd name="connsiteX47" fmla="*/ 292893 w 4920331"/>
                <a:gd name="connsiteY47" fmla="*/ 3201933 h 5937918"/>
                <a:gd name="connsiteX48" fmla="*/ 364329 w 4920331"/>
                <a:gd name="connsiteY48" fmla="*/ 3118300 h 5937918"/>
                <a:gd name="connsiteX49" fmla="*/ 452435 w 4920331"/>
                <a:gd name="connsiteY49" fmla="*/ 3029888 h 5937918"/>
                <a:gd name="connsiteX50" fmla="*/ 511966 w 4920331"/>
                <a:gd name="connsiteY50" fmla="*/ 2986878 h 5937918"/>
                <a:gd name="connsiteX51" fmla="*/ 571497 w 4920331"/>
                <a:gd name="connsiteY51" fmla="*/ 2958204 h 5937918"/>
                <a:gd name="connsiteX52" fmla="*/ 611977 w 4920331"/>
                <a:gd name="connsiteY52" fmla="*/ 2929529 h 5937918"/>
                <a:gd name="connsiteX53" fmla="*/ 657221 w 4920331"/>
                <a:gd name="connsiteY53" fmla="*/ 2912803 h 5937918"/>
                <a:gd name="connsiteX54" fmla="*/ 709609 w 4920331"/>
                <a:gd name="connsiteY54" fmla="*/ 2891297 h 5937918"/>
                <a:gd name="connsiteX55" fmla="*/ 754851 w 4920331"/>
                <a:gd name="connsiteY55" fmla="*/ 2876959 h 5937918"/>
                <a:gd name="connsiteX56" fmla="*/ 812001 w 4920331"/>
                <a:gd name="connsiteY56" fmla="*/ 2855454 h 5937918"/>
                <a:gd name="connsiteX57" fmla="*/ 890583 w 4920331"/>
                <a:gd name="connsiteY57" fmla="*/ 2838727 h 5937918"/>
                <a:gd name="connsiteX58" fmla="*/ 964401 w 4920331"/>
                <a:gd name="connsiteY58" fmla="*/ 2831559 h 5937918"/>
                <a:gd name="connsiteX59" fmla="*/ 1040601 w 4920331"/>
                <a:gd name="connsiteY59" fmla="*/ 2822001 h 5937918"/>
                <a:gd name="connsiteX60" fmla="*/ 1100132 w 4920331"/>
                <a:gd name="connsiteY60" fmla="*/ 2822001 h 5937918"/>
                <a:gd name="connsiteX61" fmla="*/ 1254913 w 4920331"/>
                <a:gd name="connsiteY61" fmla="*/ 2831559 h 5937918"/>
                <a:gd name="connsiteX62" fmla="*/ 1478749 w 4920331"/>
                <a:gd name="connsiteY62" fmla="*/ 2833949 h 5937918"/>
                <a:gd name="connsiteX63" fmla="*/ 1706501 w 4920331"/>
                <a:gd name="connsiteY63" fmla="*/ 2806135 h 5937918"/>
                <a:gd name="connsiteX64" fmla="*/ 1909754 w 4920331"/>
                <a:gd name="connsiteY64" fmla="*/ 2706706 h 5937918"/>
                <a:gd name="connsiteX65" fmla="*/ 2034108 w 4920331"/>
                <a:gd name="connsiteY65" fmla="*/ 2632767 h 5937918"/>
                <a:gd name="connsiteX66" fmla="*/ 2096414 w 4920331"/>
                <a:gd name="connsiteY66" fmla="*/ 2561911 h 5937918"/>
                <a:gd name="connsiteX67" fmla="*/ 2206616 w 4920331"/>
                <a:gd name="connsiteY67" fmla="*/ 2472733 h 5937918"/>
                <a:gd name="connsiteX68" fmla="*/ 2320915 w 4920331"/>
                <a:gd name="connsiteY68" fmla="*/ 2399443 h 5937918"/>
                <a:gd name="connsiteX69" fmla="*/ 2549515 w 4920331"/>
                <a:gd name="connsiteY69" fmla="*/ 2185947 h 5937918"/>
                <a:gd name="connsiteX70" fmla="*/ 4209358 w 4920331"/>
                <a:gd name="connsiteY70" fmla="*/ 690563 h 5937918"/>
                <a:gd name="connsiteX71" fmla="*/ 4376045 w 4920331"/>
                <a:gd name="connsiteY71" fmla="*/ 530679 h 5937918"/>
                <a:gd name="connsiteX72" fmla="*/ 4519298 w 4920331"/>
                <a:gd name="connsiteY72" fmla="*/ 394607 h 5937918"/>
                <a:gd name="connsiteX73" fmla="*/ 4651968 w 4920331"/>
                <a:gd name="connsiteY73" fmla="*/ 254373 h 5937918"/>
                <a:gd name="connsiteX74" fmla="*/ 4719626 w 4920331"/>
                <a:gd name="connsiteY74" fmla="*/ 166688 h 5937918"/>
                <a:gd name="connsiteX75" fmla="*/ 4768568 w 4920331"/>
                <a:gd name="connsiteY75" fmla="*/ 81957 h 5937918"/>
                <a:gd name="connsiteX76" fmla="*/ 4811474 w 4920331"/>
                <a:gd name="connsiteY76" fmla="*/ 0 h 5937918"/>
                <a:gd name="connsiteX0" fmla="*/ 4811474 w 4920331"/>
                <a:gd name="connsiteY0" fmla="*/ 0 h 5937918"/>
                <a:gd name="connsiteX1" fmla="*/ 4920331 w 4920331"/>
                <a:gd name="connsiteY1" fmla="*/ 0 h 5937918"/>
                <a:gd name="connsiteX2" fmla="*/ 4859099 w 4920331"/>
                <a:gd name="connsiteY2" fmla="*/ 112259 h 5937918"/>
                <a:gd name="connsiteX3" fmla="*/ 4809169 w 4920331"/>
                <a:gd name="connsiteY3" fmla="*/ 217403 h 5937918"/>
                <a:gd name="connsiteX4" fmla="*/ 4734989 w 4920331"/>
                <a:gd name="connsiteY4" fmla="*/ 312027 h 5937918"/>
                <a:gd name="connsiteX5" fmla="*/ 4531210 w 4920331"/>
                <a:gd name="connsiteY5" fmla="*/ 516758 h 5937918"/>
                <a:gd name="connsiteX6" fmla="*/ 2740015 w 4920331"/>
                <a:gd name="connsiteY6" fmla="*/ 2160455 h 5937918"/>
                <a:gd name="connsiteX7" fmla="*/ 2419341 w 4920331"/>
                <a:gd name="connsiteY7" fmla="*/ 2447240 h 5937918"/>
                <a:gd name="connsiteX8" fmla="*/ 2262333 w 4920331"/>
                <a:gd name="connsiteY8" fmla="*/ 2580443 h 5937918"/>
                <a:gd name="connsiteX9" fmla="*/ 2163754 w 4920331"/>
                <a:gd name="connsiteY9" fmla="*/ 2661815 h 5937918"/>
                <a:gd name="connsiteX10" fmla="*/ 2066123 w 4920331"/>
                <a:gd name="connsiteY10" fmla="*/ 2725441 h 5937918"/>
                <a:gd name="connsiteX11" fmla="*/ 1983575 w 4920331"/>
                <a:gd name="connsiteY11" fmla="*/ 2790939 h 5937918"/>
                <a:gd name="connsiteX12" fmla="*/ 1850225 w 4920331"/>
                <a:gd name="connsiteY12" fmla="*/ 2862623 h 5937918"/>
                <a:gd name="connsiteX13" fmla="*/ 1704973 w 4920331"/>
                <a:gd name="connsiteY13" fmla="*/ 2912802 h 5937918"/>
                <a:gd name="connsiteX14" fmla="*/ 1433506 w 4920331"/>
                <a:gd name="connsiteY14" fmla="*/ 2934308 h 5937918"/>
                <a:gd name="connsiteX15" fmla="*/ 1376361 w 4920331"/>
                <a:gd name="connsiteY15" fmla="*/ 2931919 h 5937918"/>
                <a:gd name="connsiteX16" fmla="*/ 1269204 w 4920331"/>
                <a:gd name="connsiteY16" fmla="*/ 2931921 h 5937918"/>
                <a:gd name="connsiteX17" fmla="*/ 1047214 w 4920331"/>
                <a:gd name="connsiteY17" fmla="*/ 2934310 h 5937918"/>
                <a:gd name="connsiteX18" fmla="*/ 916779 w 4920331"/>
                <a:gd name="connsiteY18" fmla="*/ 2934308 h 5937918"/>
                <a:gd name="connsiteX19" fmla="*/ 633411 w 4920331"/>
                <a:gd name="connsiteY19" fmla="*/ 3037057 h 5937918"/>
                <a:gd name="connsiteX20" fmla="*/ 545305 w 4920331"/>
                <a:gd name="connsiteY20" fmla="*/ 3092016 h 5937918"/>
                <a:gd name="connsiteX21" fmla="*/ 431004 w 4920331"/>
                <a:gd name="connsiteY21" fmla="*/ 3182816 h 5937918"/>
                <a:gd name="connsiteX22" fmla="*/ 342899 w 4920331"/>
                <a:gd name="connsiteY22" fmla="*/ 3297512 h 5937918"/>
                <a:gd name="connsiteX23" fmla="*/ 288130 w 4920331"/>
                <a:gd name="connsiteY23" fmla="*/ 3393092 h 5937918"/>
                <a:gd name="connsiteX24" fmla="*/ 316707 w 4920331"/>
                <a:gd name="connsiteY24" fmla="*/ 3412210 h 5937918"/>
                <a:gd name="connsiteX25" fmla="*/ 271463 w 4920331"/>
                <a:gd name="connsiteY25" fmla="*/ 3500622 h 5937918"/>
                <a:gd name="connsiteX26" fmla="*/ 226219 w 4920331"/>
                <a:gd name="connsiteY26" fmla="*/ 3632045 h 5937918"/>
                <a:gd name="connsiteX27" fmla="*/ 216694 w 4920331"/>
                <a:gd name="connsiteY27" fmla="*/ 3715677 h 5937918"/>
                <a:gd name="connsiteX28" fmla="*/ 283369 w 4920331"/>
                <a:gd name="connsiteY28" fmla="*/ 5493470 h 5937918"/>
                <a:gd name="connsiteX29" fmla="*/ 266703 w 4920331"/>
                <a:gd name="connsiteY29" fmla="*/ 5937918 h 5937918"/>
                <a:gd name="connsiteX30" fmla="*/ 254796 w 4920331"/>
                <a:gd name="connsiteY30" fmla="*/ 5531701 h 5937918"/>
                <a:gd name="connsiteX31" fmla="*/ 135733 w 4920331"/>
                <a:gd name="connsiteY31" fmla="*/ 5273635 h 5937918"/>
                <a:gd name="connsiteX32" fmla="*/ 114301 w 4920331"/>
                <a:gd name="connsiteY32" fmla="*/ 5199560 h 5937918"/>
                <a:gd name="connsiteX33" fmla="*/ 102395 w 4920331"/>
                <a:gd name="connsiteY33" fmla="*/ 5072916 h 5937918"/>
                <a:gd name="connsiteX34" fmla="*/ 95252 w 4920331"/>
                <a:gd name="connsiteY34" fmla="*/ 4982115 h 5937918"/>
                <a:gd name="connsiteX35" fmla="*/ 50007 w 4920331"/>
                <a:gd name="connsiteY35" fmla="*/ 4929545 h 5937918"/>
                <a:gd name="connsiteX36" fmla="*/ 40483 w 4920331"/>
                <a:gd name="connsiteY36" fmla="*/ 4831576 h 5937918"/>
                <a:gd name="connsiteX37" fmla="*/ 90489 w 4920331"/>
                <a:gd name="connsiteY37" fmla="*/ 4767059 h 5937918"/>
                <a:gd name="connsiteX38" fmla="*/ 64295 w 4920331"/>
                <a:gd name="connsiteY38" fmla="*/ 4301105 h 5937918"/>
                <a:gd name="connsiteX39" fmla="*/ 45245 w 4920331"/>
                <a:gd name="connsiteY39" fmla="*/ 3937900 h 5937918"/>
                <a:gd name="connsiteX40" fmla="*/ 42864 w 4920331"/>
                <a:gd name="connsiteY40" fmla="*/ 3741961 h 5937918"/>
                <a:gd name="connsiteX41" fmla="*/ 30957 w 4920331"/>
                <a:gd name="connsiteY41" fmla="*/ 3557968 h 5937918"/>
                <a:gd name="connsiteX42" fmla="*/ 0 w 4920331"/>
                <a:gd name="connsiteY42" fmla="*/ 3287954 h 5937918"/>
                <a:gd name="connsiteX43" fmla="*/ 78582 w 4920331"/>
                <a:gd name="connsiteY43" fmla="*/ 3280786 h 5937918"/>
                <a:gd name="connsiteX44" fmla="*/ 83345 w 4920331"/>
                <a:gd name="connsiteY44" fmla="*/ 3369198 h 5937918"/>
                <a:gd name="connsiteX45" fmla="*/ 178594 w 4920331"/>
                <a:gd name="connsiteY45" fmla="*/ 3369197 h 5937918"/>
                <a:gd name="connsiteX46" fmla="*/ 228201 w 4920331"/>
                <a:gd name="connsiteY46" fmla="*/ 3296064 h 5937918"/>
                <a:gd name="connsiteX47" fmla="*/ 292893 w 4920331"/>
                <a:gd name="connsiteY47" fmla="*/ 3201933 h 5937918"/>
                <a:gd name="connsiteX48" fmla="*/ 364329 w 4920331"/>
                <a:gd name="connsiteY48" fmla="*/ 3118300 h 5937918"/>
                <a:gd name="connsiteX49" fmla="*/ 452435 w 4920331"/>
                <a:gd name="connsiteY49" fmla="*/ 3029888 h 5937918"/>
                <a:gd name="connsiteX50" fmla="*/ 511966 w 4920331"/>
                <a:gd name="connsiteY50" fmla="*/ 2986878 h 5937918"/>
                <a:gd name="connsiteX51" fmla="*/ 571497 w 4920331"/>
                <a:gd name="connsiteY51" fmla="*/ 2958204 h 5937918"/>
                <a:gd name="connsiteX52" fmla="*/ 611977 w 4920331"/>
                <a:gd name="connsiteY52" fmla="*/ 2929529 h 5937918"/>
                <a:gd name="connsiteX53" fmla="*/ 657221 w 4920331"/>
                <a:gd name="connsiteY53" fmla="*/ 2912803 h 5937918"/>
                <a:gd name="connsiteX54" fmla="*/ 709609 w 4920331"/>
                <a:gd name="connsiteY54" fmla="*/ 2891297 h 5937918"/>
                <a:gd name="connsiteX55" fmla="*/ 754851 w 4920331"/>
                <a:gd name="connsiteY55" fmla="*/ 2876959 h 5937918"/>
                <a:gd name="connsiteX56" fmla="*/ 812001 w 4920331"/>
                <a:gd name="connsiteY56" fmla="*/ 2855454 h 5937918"/>
                <a:gd name="connsiteX57" fmla="*/ 890583 w 4920331"/>
                <a:gd name="connsiteY57" fmla="*/ 2838727 h 5937918"/>
                <a:gd name="connsiteX58" fmla="*/ 964401 w 4920331"/>
                <a:gd name="connsiteY58" fmla="*/ 2831559 h 5937918"/>
                <a:gd name="connsiteX59" fmla="*/ 1040601 w 4920331"/>
                <a:gd name="connsiteY59" fmla="*/ 2822001 h 5937918"/>
                <a:gd name="connsiteX60" fmla="*/ 1100132 w 4920331"/>
                <a:gd name="connsiteY60" fmla="*/ 2822001 h 5937918"/>
                <a:gd name="connsiteX61" fmla="*/ 1254913 w 4920331"/>
                <a:gd name="connsiteY61" fmla="*/ 2831559 h 5937918"/>
                <a:gd name="connsiteX62" fmla="*/ 1478749 w 4920331"/>
                <a:gd name="connsiteY62" fmla="*/ 2833949 h 5937918"/>
                <a:gd name="connsiteX63" fmla="*/ 1706501 w 4920331"/>
                <a:gd name="connsiteY63" fmla="*/ 2806135 h 5937918"/>
                <a:gd name="connsiteX64" fmla="*/ 1909754 w 4920331"/>
                <a:gd name="connsiteY64" fmla="*/ 2706706 h 5937918"/>
                <a:gd name="connsiteX65" fmla="*/ 2034108 w 4920331"/>
                <a:gd name="connsiteY65" fmla="*/ 2632767 h 5937918"/>
                <a:gd name="connsiteX66" fmla="*/ 2096414 w 4920331"/>
                <a:gd name="connsiteY66" fmla="*/ 2561911 h 5937918"/>
                <a:gd name="connsiteX67" fmla="*/ 2206616 w 4920331"/>
                <a:gd name="connsiteY67" fmla="*/ 2472733 h 5937918"/>
                <a:gd name="connsiteX68" fmla="*/ 2320915 w 4920331"/>
                <a:gd name="connsiteY68" fmla="*/ 2399443 h 5937918"/>
                <a:gd name="connsiteX69" fmla="*/ 2549515 w 4920331"/>
                <a:gd name="connsiteY69" fmla="*/ 2185947 h 5937918"/>
                <a:gd name="connsiteX70" fmla="*/ 4209358 w 4920331"/>
                <a:gd name="connsiteY70" fmla="*/ 690563 h 5937918"/>
                <a:gd name="connsiteX71" fmla="*/ 4376045 w 4920331"/>
                <a:gd name="connsiteY71" fmla="*/ 530679 h 5937918"/>
                <a:gd name="connsiteX72" fmla="*/ 4519298 w 4920331"/>
                <a:gd name="connsiteY72" fmla="*/ 394607 h 5937918"/>
                <a:gd name="connsiteX73" fmla="*/ 4651968 w 4920331"/>
                <a:gd name="connsiteY73" fmla="*/ 254373 h 5937918"/>
                <a:gd name="connsiteX74" fmla="*/ 4719626 w 4920331"/>
                <a:gd name="connsiteY74" fmla="*/ 166688 h 5937918"/>
                <a:gd name="connsiteX75" fmla="*/ 4768568 w 4920331"/>
                <a:gd name="connsiteY75" fmla="*/ 81957 h 5937918"/>
                <a:gd name="connsiteX76" fmla="*/ 4811474 w 4920331"/>
                <a:gd name="connsiteY76" fmla="*/ 0 h 5937918"/>
                <a:gd name="connsiteX0" fmla="*/ 4811474 w 4920331"/>
                <a:gd name="connsiteY0" fmla="*/ 0 h 5937918"/>
                <a:gd name="connsiteX1" fmla="*/ 4920331 w 4920331"/>
                <a:gd name="connsiteY1" fmla="*/ 0 h 5937918"/>
                <a:gd name="connsiteX2" fmla="*/ 4859099 w 4920331"/>
                <a:gd name="connsiteY2" fmla="*/ 112259 h 5937918"/>
                <a:gd name="connsiteX3" fmla="*/ 4809169 w 4920331"/>
                <a:gd name="connsiteY3" fmla="*/ 217403 h 5937918"/>
                <a:gd name="connsiteX4" fmla="*/ 4734989 w 4920331"/>
                <a:gd name="connsiteY4" fmla="*/ 312027 h 5937918"/>
                <a:gd name="connsiteX5" fmla="*/ 4531210 w 4920331"/>
                <a:gd name="connsiteY5" fmla="*/ 516758 h 5937918"/>
                <a:gd name="connsiteX6" fmla="*/ 2740015 w 4920331"/>
                <a:gd name="connsiteY6" fmla="*/ 2160455 h 5937918"/>
                <a:gd name="connsiteX7" fmla="*/ 2419341 w 4920331"/>
                <a:gd name="connsiteY7" fmla="*/ 2447240 h 5937918"/>
                <a:gd name="connsiteX8" fmla="*/ 2262333 w 4920331"/>
                <a:gd name="connsiteY8" fmla="*/ 2580443 h 5937918"/>
                <a:gd name="connsiteX9" fmla="*/ 2163754 w 4920331"/>
                <a:gd name="connsiteY9" fmla="*/ 2661815 h 5937918"/>
                <a:gd name="connsiteX10" fmla="*/ 2066123 w 4920331"/>
                <a:gd name="connsiteY10" fmla="*/ 2725441 h 5937918"/>
                <a:gd name="connsiteX11" fmla="*/ 1983575 w 4920331"/>
                <a:gd name="connsiteY11" fmla="*/ 2790939 h 5937918"/>
                <a:gd name="connsiteX12" fmla="*/ 1850225 w 4920331"/>
                <a:gd name="connsiteY12" fmla="*/ 2862623 h 5937918"/>
                <a:gd name="connsiteX13" fmla="*/ 1704973 w 4920331"/>
                <a:gd name="connsiteY13" fmla="*/ 2912802 h 5937918"/>
                <a:gd name="connsiteX14" fmla="*/ 1433506 w 4920331"/>
                <a:gd name="connsiteY14" fmla="*/ 2934308 h 5937918"/>
                <a:gd name="connsiteX15" fmla="*/ 1376361 w 4920331"/>
                <a:gd name="connsiteY15" fmla="*/ 2931919 h 5937918"/>
                <a:gd name="connsiteX16" fmla="*/ 1269204 w 4920331"/>
                <a:gd name="connsiteY16" fmla="*/ 2931921 h 5937918"/>
                <a:gd name="connsiteX17" fmla="*/ 1047214 w 4920331"/>
                <a:gd name="connsiteY17" fmla="*/ 2934310 h 5937918"/>
                <a:gd name="connsiteX18" fmla="*/ 916779 w 4920331"/>
                <a:gd name="connsiteY18" fmla="*/ 2934308 h 5937918"/>
                <a:gd name="connsiteX19" fmla="*/ 633411 w 4920331"/>
                <a:gd name="connsiteY19" fmla="*/ 3037057 h 5937918"/>
                <a:gd name="connsiteX20" fmla="*/ 545305 w 4920331"/>
                <a:gd name="connsiteY20" fmla="*/ 3092016 h 5937918"/>
                <a:gd name="connsiteX21" fmla="*/ 431004 w 4920331"/>
                <a:gd name="connsiteY21" fmla="*/ 3182816 h 5937918"/>
                <a:gd name="connsiteX22" fmla="*/ 342899 w 4920331"/>
                <a:gd name="connsiteY22" fmla="*/ 3297512 h 5937918"/>
                <a:gd name="connsiteX23" fmla="*/ 288130 w 4920331"/>
                <a:gd name="connsiteY23" fmla="*/ 3393092 h 5937918"/>
                <a:gd name="connsiteX24" fmla="*/ 316707 w 4920331"/>
                <a:gd name="connsiteY24" fmla="*/ 3412210 h 5937918"/>
                <a:gd name="connsiteX25" fmla="*/ 271463 w 4920331"/>
                <a:gd name="connsiteY25" fmla="*/ 3500622 h 5937918"/>
                <a:gd name="connsiteX26" fmla="*/ 226219 w 4920331"/>
                <a:gd name="connsiteY26" fmla="*/ 3632045 h 5937918"/>
                <a:gd name="connsiteX27" fmla="*/ 216694 w 4920331"/>
                <a:gd name="connsiteY27" fmla="*/ 3715677 h 5937918"/>
                <a:gd name="connsiteX28" fmla="*/ 283369 w 4920331"/>
                <a:gd name="connsiteY28" fmla="*/ 5493470 h 5937918"/>
                <a:gd name="connsiteX29" fmla="*/ 266703 w 4920331"/>
                <a:gd name="connsiteY29" fmla="*/ 5937918 h 5937918"/>
                <a:gd name="connsiteX30" fmla="*/ 185739 w 4920331"/>
                <a:gd name="connsiteY30" fmla="*/ 5414615 h 5937918"/>
                <a:gd name="connsiteX31" fmla="*/ 135733 w 4920331"/>
                <a:gd name="connsiteY31" fmla="*/ 5273635 h 5937918"/>
                <a:gd name="connsiteX32" fmla="*/ 114301 w 4920331"/>
                <a:gd name="connsiteY32" fmla="*/ 5199560 h 5937918"/>
                <a:gd name="connsiteX33" fmla="*/ 102395 w 4920331"/>
                <a:gd name="connsiteY33" fmla="*/ 5072916 h 5937918"/>
                <a:gd name="connsiteX34" fmla="*/ 95252 w 4920331"/>
                <a:gd name="connsiteY34" fmla="*/ 4982115 h 5937918"/>
                <a:gd name="connsiteX35" fmla="*/ 50007 w 4920331"/>
                <a:gd name="connsiteY35" fmla="*/ 4929545 h 5937918"/>
                <a:gd name="connsiteX36" fmla="*/ 40483 w 4920331"/>
                <a:gd name="connsiteY36" fmla="*/ 4831576 h 5937918"/>
                <a:gd name="connsiteX37" fmla="*/ 90489 w 4920331"/>
                <a:gd name="connsiteY37" fmla="*/ 4767059 h 5937918"/>
                <a:gd name="connsiteX38" fmla="*/ 64295 w 4920331"/>
                <a:gd name="connsiteY38" fmla="*/ 4301105 h 5937918"/>
                <a:gd name="connsiteX39" fmla="*/ 45245 w 4920331"/>
                <a:gd name="connsiteY39" fmla="*/ 3937900 h 5937918"/>
                <a:gd name="connsiteX40" fmla="*/ 42864 w 4920331"/>
                <a:gd name="connsiteY40" fmla="*/ 3741961 h 5937918"/>
                <a:gd name="connsiteX41" fmla="*/ 30957 w 4920331"/>
                <a:gd name="connsiteY41" fmla="*/ 3557968 h 5937918"/>
                <a:gd name="connsiteX42" fmla="*/ 0 w 4920331"/>
                <a:gd name="connsiteY42" fmla="*/ 3287954 h 5937918"/>
                <a:gd name="connsiteX43" fmla="*/ 78582 w 4920331"/>
                <a:gd name="connsiteY43" fmla="*/ 3280786 h 5937918"/>
                <a:gd name="connsiteX44" fmla="*/ 83345 w 4920331"/>
                <a:gd name="connsiteY44" fmla="*/ 3369198 h 5937918"/>
                <a:gd name="connsiteX45" fmla="*/ 178594 w 4920331"/>
                <a:gd name="connsiteY45" fmla="*/ 3369197 h 5937918"/>
                <a:gd name="connsiteX46" fmla="*/ 228201 w 4920331"/>
                <a:gd name="connsiteY46" fmla="*/ 3296064 h 5937918"/>
                <a:gd name="connsiteX47" fmla="*/ 292893 w 4920331"/>
                <a:gd name="connsiteY47" fmla="*/ 3201933 h 5937918"/>
                <a:gd name="connsiteX48" fmla="*/ 364329 w 4920331"/>
                <a:gd name="connsiteY48" fmla="*/ 3118300 h 5937918"/>
                <a:gd name="connsiteX49" fmla="*/ 452435 w 4920331"/>
                <a:gd name="connsiteY49" fmla="*/ 3029888 h 5937918"/>
                <a:gd name="connsiteX50" fmla="*/ 511966 w 4920331"/>
                <a:gd name="connsiteY50" fmla="*/ 2986878 h 5937918"/>
                <a:gd name="connsiteX51" fmla="*/ 571497 w 4920331"/>
                <a:gd name="connsiteY51" fmla="*/ 2958204 h 5937918"/>
                <a:gd name="connsiteX52" fmla="*/ 611977 w 4920331"/>
                <a:gd name="connsiteY52" fmla="*/ 2929529 h 5937918"/>
                <a:gd name="connsiteX53" fmla="*/ 657221 w 4920331"/>
                <a:gd name="connsiteY53" fmla="*/ 2912803 h 5937918"/>
                <a:gd name="connsiteX54" fmla="*/ 709609 w 4920331"/>
                <a:gd name="connsiteY54" fmla="*/ 2891297 h 5937918"/>
                <a:gd name="connsiteX55" fmla="*/ 754851 w 4920331"/>
                <a:gd name="connsiteY55" fmla="*/ 2876959 h 5937918"/>
                <a:gd name="connsiteX56" fmla="*/ 812001 w 4920331"/>
                <a:gd name="connsiteY56" fmla="*/ 2855454 h 5937918"/>
                <a:gd name="connsiteX57" fmla="*/ 890583 w 4920331"/>
                <a:gd name="connsiteY57" fmla="*/ 2838727 h 5937918"/>
                <a:gd name="connsiteX58" fmla="*/ 964401 w 4920331"/>
                <a:gd name="connsiteY58" fmla="*/ 2831559 h 5937918"/>
                <a:gd name="connsiteX59" fmla="*/ 1040601 w 4920331"/>
                <a:gd name="connsiteY59" fmla="*/ 2822001 h 5937918"/>
                <a:gd name="connsiteX60" fmla="*/ 1100132 w 4920331"/>
                <a:gd name="connsiteY60" fmla="*/ 2822001 h 5937918"/>
                <a:gd name="connsiteX61" fmla="*/ 1254913 w 4920331"/>
                <a:gd name="connsiteY61" fmla="*/ 2831559 h 5937918"/>
                <a:gd name="connsiteX62" fmla="*/ 1478749 w 4920331"/>
                <a:gd name="connsiteY62" fmla="*/ 2833949 h 5937918"/>
                <a:gd name="connsiteX63" fmla="*/ 1706501 w 4920331"/>
                <a:gd name="connsiteY63" fmla="*/ 2806135 h 5937918"/>
                <a:gd name="connsiteX64" fmla="*/ 1909754 w 4920331"/>
                <a:gd name="connsiteY64" fmla="*/ 2706706 h 5937918"/>
                <a:gd name="connsiteX65" fmla="*/ 2034108 w 4920331"/>
                <a:gd name="connsiteY65" fmla="*/ 2632767 h 5937918"/>
                <a:gd name="connsiteX66" fmla="*/ 2096414 w 4920331"/>
                <a:gd name="connsiteY66" fmla="*/ 2561911 h 5937918"/>
                <a:gd name="connsiteX67" fmla="*/ 2206616 w 4920331"/>
                <a:gd name="connsiteY67" fmla="*/ 2472733 h 5937918"/>
                <a:gd name="connsiteX68" fmla="*/ 2320915 w 4920331"/>
                <a:gd name="connsiteY68" fmla="*/ 2399443 h 5937918"/>
                <a:gd name="connsiteX69" fmla="*/ 2549515 w 4920331"/>
                <a:gd name="connsiteY69" fmla="*/ 2185947 h 5937918"/>
                <a:gd name="connsiteX70" fmla="*/ 4209358 w 4920331"/>
                <a:gd name="connsiteY70" fmla="*/ 690563 h 5937918"/>
                <a:gd name="connsiteX71" fmla="*/ 4376045 w 4920331"/>
                <a:gd name="connsiteY71" fmla="*/ 530679 h 5937918"/>
                <a:gd name="connsiteX72" fmla="*/ 4519298 w 4920331"/>
                <a:gd name="connsiteY72" fmla="*/ 394607 h 5937918"/>
                <a:gd name="connsiteX73" fmla="*/ 4651968 w 4920331"/>
                <a:gd name="connsiteY73" fmla="*/ 254373 h 5937918"/>
                <a:gd name="connsiteX74" fmla="*/ 4719626 w 4920331"/>
                <a:gd name="connsiteY74" fmla="*/ 166688 h 5937918"/>
                <a:gd name="connsiteX75" fmla="*/ 4768568 w 4920331"/>
                <a:gd name="connsiteY75" fmla="*/ 81957 h 5937918"/>
                <a:gd name="connsiteX76" fmla="*/ 4811474 w 4920331"/>
                <a:gd name="connsiteY76" fmla="*/ 0 h 5937918"/>
                <a:gd name="connsiteX0" fmla="*/ 4811474 w 4920331"/>
                <a:gd name="connsiteY0" fmla="*/ 0 h 5868623"/>
                <a:gd name="connsiteX1" fmla="*/ 4920331 w 4920331"/>
                <a:gd name="connsiteY1" fmla="*/ 0 h 5868623"/>
                <a:gd name="connsiteX2" fmla="*/ 4859099 w 4920331"/>
                <a:gd name="connsiteY2" fmla="*/ 112259 h 5868623"/>
                <a:gd name="connsiteX3" fmla="*/ 4809169 w 4920331"/>
                <a:gd name="connsiteY3" fmla="*/ 217403 h 5868623"/>
                <a:gd name="connsiteX4" fmla="*/ 4734989 w 4920331"/>
                <a:gd name="connsiteY4" fmla="*/ 312027 h 5868623"/>
                <a:gd name="connsiteX5" fmla="*/ 4531210 w 4920331"/>
                <a:gd name="connsiteY5" fmla="*/ 516758 h 5868623"/>
                <a:gd name="connsiteX6" fmla="*/ 2740015 w 4920331"/>
                <a:gd name="connsiteY6" fmla="*/ 2160455 h 5868623"/>
                <a:gd name="connsiteX7" fmla="*/ 2419341 w 4920331"/>
                <a:gd name="connsiteY7" fmla="*/ 2447240 h 5868623"/>
                <a:gd name="connsiteX8" fmla="*/ 2262333 w 4920331"/>
                <a:gd name="connsiteY8" fmla="*/ 2580443 h 5868623"/>
                <a:gd name="connsiteX9" fmla="*/ 2163754 w 4920331"/>
                <a:gd name="connsiteY9" fmla="*/ 2661815 h 5868623"/>
                <a:gd name="connsiteX10" fmla="*/ 2066123 w 4920331"/>
                <a:gd name="connsiteY10" fmla="*/ 2725441 h 5868623"/>
                <a:gd name="connsiteX11" fmla="*/ 1983575 w 4920331"/>
                <a:gd name="connsiteY11" fmla="*/ 2790939 h 5868623"/>
                <a:gd name="connsiteX12" fmla="*/ 1850225 w 4920331"/>
                <a:gd name="connsiteY12" fmla="*/ 2862623 h 5868623"/>
                <a:gd name="connsiteX13" fmla="*/ 1704973 w 4920331"/>
                <a:gd name="connsiteY13" fmla="*/ 2912802 h 5868623"/>
                <a:gd name="connsiteX14" fmla="*/ 1433506 w 4920331"/>
                <a:gd name="connsiteY14" fmla="*/ 2934308 h 5868623"/>
                <a:gd name="connsiteX15" fmla="*/ 1376361 w 4920331"/>
                <a:gd name="connsiteY15" fmla="*/ 2931919 h 5868623"/>
                <a:gd name="connsiteX16" fmla="*/ 1269204 w 4920331"/>
                <a:gd name="connsiteY16" fmla="*/ 2931921 h 5868623"/>
                <a:gd name="connsiteX17" fmla="*/ 1047214 w 4920331"/>
                <a:gd name="connsiteY17" fmla="*/ 2934310 h 5868623"/>
                <a:gd name="connsiteX18" fmla="*/ 916779 w 4920331"/>
                <a:gd name="connsiteY18" fmla="*/ 2934308 h 5868623"/>
                <a:gd name="connsiteX19" fmla="*/ 633411 w 4920331"/>
                <a:gd name="connsiteY19" fmla="*/ 3037057 h 5868623"/>
                <a:gd name="connsiteX20" fmla="*/ 545305 w 4920331"/>
                <a:gd name="connsiteY20" fmla="*/ 3092016 h 5868623"/>
                <a:gd name="connsiteX21" fmla="*/ 431004 w 4920331"/>
                <a:gd name="connsiteY21" fmla="*/ 3182816 h 5868623"/>
                <a:gd name="connsiteX22" fmla="*/ 342899 w 4920331"/>
                <a:gd name="connsiteY22" fmla="*/ 3297512 h 5868623"/>
                <a:gd name="connsiteX23" fmla="*/ 288130 w 4920331"/>
                <a:gd name="connsiteY23" fmla="*/ 3393092 h 5868623"/>
                <a:gd name="connsiteX24" fmla="*/ 316707 w 4920331"/>
                <a:gd name="connsiteY24" fmla="*/ 3412210 h 5868623"/>
                <a:gd name="connsiteX25" fmla="*/ 271463 w 4920331"/>
                <a:gd name="connsiteY25" fmla="*/ 3500622 h 5868623"/>
                <a:gd name="connsiteX26" fmla="*/ 226219 w 4920331"/>
                <a:gd name="connsiteY26" fmla="*/ 3632045 h 5868623"/>
                <a:gd name="connsiteX27" fmla="*/ 216694 w 4920331"/>
                <a:gd name="connsiteY27" fmla="*/ 3715677 h 5868623"/>
                <a:gd name="connsiteX28" fmla="*/ 283369 w 4920331"/>
                <a:gd name="connsiteY28" fmla="*/ 5493470 h 5868623"/>
                <a:gd name="connsiteX29" fmla="*/ 204791 w 4920331"/>
                <a:gd name="connsiteY29" fmla="*/ 5868623 h 5868623"/>
                <a:gd name="connsiteX30" fmla="*/ 185739 w 4920331"/>
                <a:gd name="connsiteY30" fmla="*/ 5414615 h 5868623"/>
                <a:gd name="connsiteX31" fmla="*/ 135733 w 4920331"/>
                <a:gd name="connsiteY31" fmla="*/ 5273635 h 5868623"/>
                <a:gd name="connsiteX32" fmla="*/ 114301 w 4920331"/>
                <a:gd name="connsiteY32" fmla="*/ 5199560 h 5868623"/>
                <a:gd name="connsiteX33" fmla="*/ 102395 w 4920331"/>
                <a:gd name="connsiteY33" fmla="*/ 5072916 h 5868623"/>
                <a:gd name="connsiteX34" fmla="*/ 95252 w 4920331"/>
                <a:gd name="connsiteY34" fmla="*/ 4982115 h 5868623"/>
                <a:gd name="connsiteX35" fmla="*/ 50007 w 4920331"/>
                <a:gd name="connsiteY35" fmla="*/ 4929545 h 5868623"/>
                <a:gd name="connsiteX36" fmla="*/ 40483 w 4920331"/>
                <a:gd name="connsiteY36" fmla="*/ 4831576 h 5868623"/>
                <a:gd name="connsiteX37" fmla="*/ 90489 w 4920331"/>
                <a:gd name="connsiteY37" fmla="*/ 4767059 h 5868623"/>
                <a:gd name="connsiteX38" fmla="*/ 64295 w 4920331"/>
                <a:gd name="connsiteY38" fmla="*/ 4301105 h 5868623"/>
                <a:gd name="connsiteX39" fmla="*/ 45245 w 4920331"/>
                <a:gd name="connsiteY39" fmla="*/ 3937900 h 5868623"/>
                <a:gd name="connsiteX40" fmla="*/ 42864 w 4920331"/>
                <a:gd name="connsiteY40" fmla="*/ 3741961 h 5868623"/>
                <a:gd name="connsiteX41" fmla="*/ 30957 w 4920331"/>
                <a:gd name="connsiteY41" fmla="*/ 3557968 h 5868623"/>
                <a:gd name="connsiteX42" fmla="*/ 0 w 4920331"/>
                <a:gd name="connsiteY42" fmla="*/ 3287954 h 5868623"/>
                <a:gd name="connsiteX43" fmla="*/ 78582 w 4920331"/>
                <a:gd name="connsiteY43" fmla="*/ 3280786 h 5868623"/>
                <a:gd name="connsiteX44" fmla="*/ 83345 w 4920331"/>
                <a:gd name="connsiteY44" fmla="*/ 3369198 h 5868623"/>
                <a:gd name="connsiteX45" fmla="*/ 178594 w 4920331"/>
                <a:gd name="connsiteY45" fmla="*/ 3369197 h 5868623"/>
                <a:gd name="connsiteX46" fmla="*/ 228201 w 4920331"/>
                <a:gd name="connsiteY46" fmla="*/ 3296064 h 5868623"/>
                <a:gd name="connsiteX47" fmla="*/ 292893 w 4920331"/>
                <a:gd name="connsiteY47" fmla="*/ 3201933 h 5868623"/>
                <a:gd name="connsiteX48" fmla="*/ 364329 w 4920331"/>
                <a:gd name="connsiteY48" fmla="*/ 3118300 h 5868623"/>
                <a:gd name="connsiteX49" fmla="*/ 452435 w 4920331"/>
                <a:gd name="connsiteY49" fmla="*/ 3029888 h 5868623"/>
                <a:gd name="connsiteX50" fmla="*/ 511966 w 4920331"/>
                <a:gd name="connsiteY50" fmla="*/ 2986878 h 5868623"/>
                <a:gd name="connsiteX51" fmla="*/ 571497 w 4920331"/>
                <a:gd name="connsiteY51" fmla="*/ 2958204 h 5868623"/>
                <a:gd name="connsiteX52" fmla="*/ 611977 w 4920331"/>
                <a:gd name="connsiteY52" fmla="*/ 2929529 h 5868623"/>
                <a:gd name="connsiteX53" fmla="*/ 657221 w 4920331"/>
                <a:gd name="connsiteY53" fmla="*/ 2912803 h 5868623"/>
                <a:gd name="connsiteX54" fmla="*/ 709609 w 4920331"/>
                <a:gd name="connsiteY54" fmla="*/ 2891297 h 5868623"/>
                <a:gd name="connsiteX55" fmla="*/ 754851 w 4920331"/>
                <a:gd name="connsiteY55" fmla="*/ 2876959 h 5868623"/>
                <a:gd name="connsiteX56" fmla="*/ 812001 w 4920331"/>
                <a:gd name="connsiteY56" fmla="*/ 2855454 h 5868623"/>
                <a:gd name="connsiteX57" fmla="*/ 890583 w 4920331"/>
                <a:gd name="connsiteY57" fmla="*/ 2838727 h 5868623"/>
                <a:gd name="connsiteX58" fmla="*/ 964401 w 4920331"/>
                <a:gd name="connsiteY58" fmla="*/ 2831559 h 5868623"/>
                <a:gd name="connsiteX59" fmla="*/ 1040601 w 4920331"/>
                <a:gd name="connsiteY59" fmla="*/ 2822001 h 5868623"/>
                <a:gd name="connsiteX60" fmla="*/ 1100132 w 4920331"/>
                <a:gd name="connsiteY60" fmla="*/ 2822001 h 5868623"/>
                <a:gd name="connsiteX61" fmla="*/ 1254913 w 4920331"/>
                <a:gd name="connsiteY61" fmla="*/ 2831559 h 5868623"/>
                <a:gd name="connsiteX62" fmla="*/ 1478749 w 4920331"/>
                <a:gd name="connsiteY62" fmla="*/ 2833949 h 5868623"/>
                <a:gd name="connsiteX63" fmla="*/ 1706501 w 4920331"/>
                <a:gd name="connsiteY63" fmla="*/ 2806135 h 5868623"/>
                <a:gd name="connsiteX64" fmla="*/ 1909754 w 4920331"/>
                <a:gd name="connsiteY64" fmla="*/ 2706706 h 5868623"/>
                <a:gd name="connsiteX65" fmla="*/ 2034108 w 4920331"/>
                <a:gd name="connsiteY65" fmla="*/ 2632767 h 5868623"/>
                <a:gd name="connsiteX66" fmla="*/ 2096414 w 4920331"/>
                <a:gd name="connsiteY66" fmla="*/ 2561911 h 5868623"/>
                <a:gd name="connsiteX67" fmla="*/ 2206616 w 4920331"/>
                <a:gd name="connsiteY67" fmla="*/ 2472733 h 5868623"/>
                <a:gd name="connsiteX68" fmla="*/ 2320915 w 4920331"/>
                <a:gd name="connsiteY68" fmla="*/ 2399443 h 5868623"/>
                <a:gd name="connsiteX69" fmla="*/ 2549515 w 4920331"/>
                <a:gd name="connsiteY69" fmla="*/ 2185947 h 5868623"/>
                <a:gd name="connsiteX70" fmla="*/ 4209358 w 4920331"/>
                <a:gd name="connsiteY70" fmla="*/ 690563 h 5868623"/>
                <a:gd name="connsiteX71" fmla="*/ 4376045 w 4920331"/>
                <a:gd name="connsiteY71" fmla="*/ 530679 h 5868623"/>
                <a:gd name="connsiteX72" fmla="*/ 4519298 w 4920331"/>
                <a:gd name="connsiteY72" fmla="*/ 394607 h 5868623"/>
                <a:gd name="connsiteX73" fmla="*/ 4651968 w 4920331"/>
                <a:gd name="connsiteY73" fmla="*/ 254373 h 5868623"/>
                <a:gd name="connsiteX74" fmla="*/ 4719626 w 4920331"/>
                <a:gd name="connsiteY74" fmla="*/ 166688 h 5868623"/>
                <a:gd name="connsiteX75" fmla="*/ 4768568 w 4920331"/>
                <a:gd name="connsiteY75" fmla="*/ 81957 h 5868623"/>
                <a:gd name="connsiteX76" fmla="*/ 4811474 w 4920331"/>
                <a:gd name="connsiteY76" fmla="*/ 0 h 5868623"/>
                <a:gd name="connsiteX0" fmla="*/ 4811474 w 4920331"/>
                <a:gd name="connsiteY0" fmla="*/ 0 h 5919153"/>
                <a:gd name="connsiteX1" fmla="*/ 4920331 w 4920331"/>
                <a:gd name="connsiteY1" fmla="*/ 0 h 5919153"/>
                <a:gd name="connsiteX2" fmla="*/ 4859099 w 4920331"/>
                <a:gd name="connsiteY2" fmla="*/ 112259 h 5919153"/>
                <a:gd name="connsiteX3" fmla="*/ 4809169 w 4920331"/>
                <a:gd name="connsiteY3" fmla="*/ 217403 h 5919153"/>
                <a:gd name="connsiteX4" fmla="*/ 4734989 w 4920331"/>
                <a:gd name="connsiteY4" fmla="*/ 312027 h 5919153"/>
                <a:gd name="connsiteX5" fmla="*/ 4531210 w 4920331"/>
                <a:gd name="connsiteY5" fmla="*/ 516758 h 5919153"/>
                <a:gd name="connsiteX6" fmla="*/ 2740015 w 4920331"/>
                <a:gd name="connsiteY6" fmla="*/ 2160455 h 5919153"/>
                <a:gd name="connsiteX7" fmla="*/ 2419341 w 4920331"/>
                <a:gd name="connsiteY7" fmla="*/ 2447240 h 5919153"/>
                <a:gd name="connsiteX8" fmla="*/ 2262333 w 4920331"/>
                <a:gd name="connsiteY8" fmla="*/ 2580443 h 5919153"/>
                <a:gd name="connsiteX9" fmla="*/ 2163754 w 4920331"/>
                <a:gd name="connsiteY9" fmla="*/ 2661815 h 5919153"/>
                <a:gd name="connsiteX10" fmla="*/ 2066123 w 4920331"/>
                <a:gd name="connsiteY10" fmla="*/ 2725441 h 5919153"/>
                <a:gd name="connsiteX11" fmla="*/ 1983575 w 4920331"/>
                <a:gd name="connsiteY11" fmla="*/ 2790939 h 5919153"/>
                <a:gd name="connsiteX12" fmla="*/ 1850225 w 4920331"/>
                <a:gd name="connsiteY12" fmla="*/ 2862623 h 5919153"/>
                <a:gd name="connsiteX13" fmla="*/ 1704973 w 4920331"/>
                <a:gd name="connsiteY13" fmla="*/ 2912802 h 5919153"/>
                <a:gd name="connsiteX14" fmla="*/ 1433506 w 4920331"/>
                <a:gd name="connsiteY14" fmla="*/ 2934308 h 5919153"/>
                <a:gd name="connsiteX15" fmla="*/ 1376361 w 4920331"/>
                <a:gd name="connsiteY15" fmla="*/ 2931919 h 5919153"/>
                <a:gd name="connsiteX16" fmla="*/ 1269204 w 4920331"/>
                <a:gd name="connsiteY16" fmla="*/ 2931921 h 5919153"/>
                <a:gd name="connsiteX17" fmla="*/ 1047214 w 4920331"/>
                <a:gd name="connsiteY17" fmla="*/ 2934310 h 5919153"/>
                <a:gd name="connsiteX18" fmla="*/ 916779 w 4920331"/>
                <a:gd name="connsiteY18" fmla="*/ 2934308 h 5919153"/>
                <a:gd name="connsiteX19" fmla="*/ 633411 w 4920331"/>
                <a:gd name="connsiteY19" fmla="*/ 3037057 h 5919153"/>
                <a:gd name="connsiteX20" fmla="*/ 545305 w 4920331"/>
                <a:gd name="connsiteY20" fmla="*/ 3092016 h 5919153"/>
                <a:gd name="connsiteX21" fmla="*/ 431004 w 4920331"/>
                <a:gd name="connsiteY21" fmla="*/ 3182816 h 5919153"/>
                <a:gd name="connsiteX22" fmla="*/ 342899 w 4920331"/>
                <a:gd name="connsiteY22" fmla="*/ 3297512 h 5919153"/>
                <a:gd name="connsiteX23" fmla="*/ 288130 w 4920331"/>
                <a:gd name="connsiteY23" fmla="*/ 3393092 h 5919153"/>
                <a:gd name="connsiteX24" fmla="*/ 316707 w 4920331"/>
                <a:gd name="connsiteY24" fmla="*/ 3412210 h 5919153"/>
                <a:gd name="connsiteX25" fmla="*/ 271463 w 4920331"/>
                <a:gd name="connsiteY25" fmla="*/ 3500622 h 5919153"/>
                <a:gd name="connsiteX26" fmla="*/ 226219 w 4920331"/>
                <a:gd name="connsiteY26" fmla="*/ 3632045 h 5919153"/>
                <a:gd name="connsiteX27" fmla="*/ 216694 w 4920331"/>
                <a:gd name="connsiteY27" fmla="*/ 3715677 h 5919153"/>
                <a:gd name="connsiteX28" fmla="*/ 283369 w 4920331"/>
                <a:gd name="connsiteY28" fmla="*/ 5493470 h 5919153"/>
                <a:gd name="connsiteX29" fmla="*/ 204791 w 4920331"/>
                <a:gd name="connsiteY29" fmla="*/ 5868623 h 5919153"/>
                <a:gd name="connsiteX30" fmla="*/ 202407 w 4920331"/>
                <a:gd name="connsiteY30" fmla="*/ 5866233 h 5919153"/>
                <a:gd name="connsiteX31" fmla="*/ 185739 w 4920331"/>
                <a:gd name="connsiteY31" fmla="*/ 5414615 h 5919153"/>
                <a:gd name="connsiteX32" fmla="*/ 135733 w 4920331"/>
                <a:gd name="connsiteY32" fmla="*/ 5273635 h 5919153"/>
                <a:gd name="connsiteX33" fmla="*/ 114301 w 4920331"/>
                <a:gd name="connsiteY33" fmla="*/ 5199560 h 5919153"/>
                <a:gd name="connsiteX34" fmla="*/ 102395 w 4920331"/>
                <a:gd name="connsiteY34" fmla="*/ 5072916 h 5919153"/>
                <a:gd name="connsiteX35" fmla="*/ 95252 w 4920331"/>
                <a:gd name="connsiteY35" fmla="*/ 4982115 h 5919153"/>
                <a:gd name="connsiteX36" fmla="*/ 50007 w 4920331"/>
                <a:gd name="connsiteY36" fmla="*/ 4929545 h 5919153"/>
                <a:gd name="connsiteX37" fmla="*/ 40483 w 4920331"/>
                <a:gd name="connsiteY37" fmla="*/ 4831576 h 5919153"/>
                <a:gd name="connsiteX38" fmla="*/ 90489 w 4920331"/>
                <a:gd name="connsiteY38" fmla="*/ 4767059 h 5919153"/>
                <a:gd name="connsiteX39" fmla="*/ 64295 w 4920331"/>
                <a:gd name="connsiteY39" fmla="*/ 4301105 h 5919153"/>
                <a:gd name="connsiteX40" fmla="*/ 45245 w 4920331"/>
                <a:gd name="connsiteY40" fmla="*/ 3937900 h 5919153"/>
                <a:gd name="connsiteX41" fmla="*/ 42864 w 4920331"/>
                <a:gd name="connsiteY41" fmla="*/ 3741961 h 5919153"/>
                <a:gd name="connsiteX42" fmla="*/ 30957 w 4920331"/>
                <a:gd name="connsiteY42" fmla="*/ 3557968 h 5919153"/>
                <a:gd name="connsiteX43" fmla="*/ 0 w 4920331"/>
                <a:gd name="connsiteY43" fmla="*/ 3287954 h 5919153"/>
                <a:gd name="connsiteX44" fmla="*/ 78582 w 4920331"/>
                <a:gd name="connsiteY44" fmla="*/ 3280786 h 5919153"/>
                <a:gd name="connsiteX45" fmla="*/ 83345 w 4920331"/>
                <a:gd name="connsiteY45" fmla="*/ 3369198 h 5919153"/>
                <a:gd name="connsiteX46" fmla="*/ 178594 w 4920331"/>
                <a:gd name="connsiteY46" fmla="*/ 3369197 h 5919153"/>
                <a:gd name="connsiteX47" fmla="*/ 228201 w 4920331"/>
                <a:gd name="connsiteY47" fmla="*/ 3296064 h 5919153"/>
                <a:gd name="connsiteX48" fmla="*/ 292893 w 4920331"/>
                <a:gd name="connsiteY48" fmla="*/ 3201933 h 5919153"/>
                <a:gd name="connsiteX49" fmla="*/ 364329 w 4920331"/>
                <a:gd name="connsiteY49" fmla="*/ 3118300 h 5919153"/>
                <a:gd name="connsiteX50" fmla="*/ 452435 w 4920331"/>
                <a:gd name="connsiteY50" fmla="*/ 3029888 h 5919153"/>
                <a:gd name="connsiteX51" fmla="*/ 511966 w 4920331"/>
                <a:gd name="connsiteY51" fmla="*/ 2986878 h 5919153"/>
                <a:gd name="connsiteX52" fmla="*/ 571497 w 4920331"/>
                <a:gd name="connsiteY52" fmla="*/ 2958204 h 5919153"/>
                <a:gd name="connsiteX53" fmla="*/ 611977 w 4920331"/>
                <a:gd name="connsiteY53" fmla="*/ 2929529 h 5919153"/>
                <a:gd name="connsiteX54" fmla="*/ 657221 w 4920331"/>
                <a:gd name="connsiteY54" fmla="*/ 2912803 h 5919153"/>
                <a:gd name="connsiteX55" fmla="*/ 709609 w 4920331"/>
                <a:gd name="connsiteY55" fmla="*/ 2891297 h 5919153"/>
                <a:gd name="connsiteX56" fmla="*/ 754851 w 4920331"/>
                <a:gd name="connsiteY56" fmla="*/ 2876959 h 5919153"/>
                <a:gd name="connsiteX57" fmla="*/ 812001 w 4920331"/>
                <a:gd name="connsiteY57" fmla="*/ 2855454 h 5919153"/>
                <a:gd name="connsiteX58" fmla="*/ 890583 w 4920331"/>
                <a:gd name="connsiteY58" fmla="*/ 2838727 h 5919153"/>
                <a:gd name="connsiteX59" fmla="*/ 964401 w 4920331"/>
                <a:gd name="connsiteY59" fmla="*/ 2831559 h 5919153"/>
                <a:gd name="connsiteX60" fmla="*/ 1040601 w 4920331"/>
                <a:gd name="connsiteY60" fmla="*/ 2822001 h 5919153"/>
                <a:gd name="connsiteX61" fmla="*/ 1100132 w 4920331"/>
                <a:gd name="connsiteY61" fmla="*/ 2822001 h 5919153"/>
                <a:gd name="connsiteX62" fmla="*/ 1254913 w 4920331"/>
                <a:gd name="connsiteY62" fmla="*/ 2831559 h 5919153"/>
                <a:gd name="connsiteX63" fmla="*/ 1478749 w 4920331"/>
                <a:gd name="connsiteY63" fmla="*/ 2833949 h 5919153"/>
                <a:gd name="connsiteX64" fmla="*/ 1706501 w 4920331"/>
                <a:gd name="connsiteY64" fmla="*/ 2806135 h 5919153"/>
                <a:gd name="connsiteX65" fmla="*/ 1909754 w 4920331"/>
                <a:gd name="connsiteY65" fmla="*/ 2706706 h 5919153"/>
                <a:gd name="connsiteX66" fmla="*/ 2034108 w 4920331"/>
                <a:gd name="connsiteY66" fmla="*/ 2632767 h 5919153"/>
                <a:gd name="connsiteX67" fmla="*/ 2096414 w 4920331"/>
                <a:gd name="connsiteY67" fmla="*/ 2561911 h 5919153"/>
                <a:gd name="connsiteX68" fmla="*/ 2206616 w 4920331"/>
                <a:gd name="connsiteY68" fmla="*/ 2472733 h 5919153"/>
                <a:gd name="connsiteX69" fmla="*/ 2320915 w 4920331"/>
                <a:gd name="connsiteY69" fmla="*/ 2399443 h 5919153"/>
                <a:gd name="connsiteX70" fmla="*/ 2549515 w 4920331"/>
                <a:gd name="connsiteY70" fmla="*/ 2185947 h 5919153"/>
                <a:gd name="connsiteX71" fmla="*/ 4209358 w 4920331"/>
                <a:gd name="connsiteY71" fmla="*/ 690563 h 5919153"/>
                <a:gd name="connsiteX72" fmla="*/ 4376045 w 4920331"/>
                <a:gd name="connsiteY72" fmla="*/ 530679 h 5919153"/>
                <a:gd name="connsiteX73" fmla="*/ 4519298 w 4920331"/>
                <a:gd name="connsiteY73" fmla="*/ 394607 h 5919153"/>
                <a:gd name="connsiteX74" fmla="*/ 4651968 w 4920331"/>
                <a:gd name="connsiteY74" fmla="*/ 254373 h 5919153"/>
                <a:gd name="connsiteX75" fmla="*/ 4719626 w 4920331"/>
                <a:gd name="connsiteY75" fmla="*/ 166688 h 5919153"/>
                <a:gd name="connsiteX76" fmla="*/ 4768568 w 4920331"/>
                <a:gd name="connsiteY76" fmla="*/ 81957 h 5919153"/>
                <a:gd name="connsiteX77" fmla="*/ 4811474 w 4920331"/>
                <a:gd name="connsiteY77" fmla="*/ 0 h 5919153"/>
                <a:gd name="connsiteX0" fmla="*/ 4811474 w 4920331"/>
                <a:gd name="connsiteY0" fmla="*/ 0 h 5909246"/>
                <a:gd name="connsiteX1" fmla="*/ 4920331 w 4920331"/>
                <a:gd name="connsiteY1" fmla="*/ 0 h 5909246"/>
                <a:gd name="connsiteX2" fmla="*/ 4859099 w 4920331"/>
                <a:gd name="connsiteY2" fmla="*/ 112259 h 5909246"/>
                <a:gd name="connsiteX3" fmla="*/ 4809169 w 4920331"/>
                <a:gd name="connsiteY3" fmla="*/ 217403 h 5909246"/>
                <a:gd name="connsiteX4" fmla="*/ 4734989 w 4920331"/>
                <a:gd name="connsiteY4" fmla="*/ 312027 h 5909246"/>
                <a:gd name="connsiteX5" fmla="*/ 4531210 w 4920331"/>
                <a:gd name="connsiteY5" fmla="*/ 516758 h 5909246"/>
                <a:gd name="connsiteX6" fmla="*/ 2740015 w 4920331"/>
                <a:gd name="connsiteY6" fmla="*/ 2160455 h 5909246"/>
                <a:gd name="connsiteX7" fmla="*/ 2419341 w 4920331"/>
                <a:gd name="connsiteY7" fmla="*/ 2447240 h 5909246"/>
                <a:gd name="connsiteX8" fmla="*/ 2262333 w 4920331"/>
                <a:gd name="connsiteY8" fmla="*/ 2580443 h 5909246"/>
                <a:gd name="connsiteX9" fmla="*/ 2163754 w 4920331"/>
                <a:gd name="connsiteY9" fmla="*/ 2661815 h 5909246"/>
                <a:gd name="connsiteX10" fmla="*/ 2066123 w 4920331"/>
                <a:gd name="connsiteY10" fmla="*/ 2725441 h 5909246"/>
                <a:gd name="connsiteX11" fmla="*/ 1983575 w 4920331"/>
                <a:gd name="connsiteY11" fmla="*/ 2790939 h 5909246"/>
                <a:gd name="connsiteX12" fmla="*/ 1850225 w 4920331"/>
                <a:gd name="connsiteY12" fmla="*/ 2862623 h 5909246"/>
                <a:gd name="connsiteX13" fmla="*/ 1704973 w 4920331"/>
                <a:gd name="connsiteY13" fmla="*/ 2912802 h 5909246"/>
                <a:gd name="connsiteX14" fmla="*/ 1433506 w 4920331"/>
                <a:gd name="connsiteY14" fmla="*/ 2934308 h 5909246"/>
                <a:gd name="connsiteX15" fmla="*/ 1376361 w 4920331"/>
                <a:gd name="connsiteY15" fmla="*/ 2931919 h 5909246"/>
                <a:gd name="connsiteX16" fmla="*/ 1269204 w 4920331"/>
                <a:gd name="connsiteY16" fmla="*/ 2931921 h 5909246"/>
                <a:gd name="connsiteX17" fmla="*/ 1047214 w 4920331"/>
                <a:gd name="connsiteY17" fmla="*/ 2934310 h 5909246"/>
                <a:gd name="connsiteX18" fmla="*/ 916779 w 4920331"/>
                <a:gd name="connsiteY18" fmla="*/ 2934308 h 5909246"/>
                <a:gd name="connsiteX19" fmla="*/ 633411 w 4920331"/>
                <a:gd name="connsiteY19" fmla="*/ 3037057 h 5909246"/>
                <a:gd name="connsiteX20" fmla="*/ 545305 w 4920331"/>
                <a:gd name="connsiteY20" fmla="*/ 3092016 h 5909246"/>
                <a:gd name="connsiteX21" fmla="*/ 431004 w 4920331"/>
                <a:gd name="connsiteY21" fmla="*/ 3182816 h 5909246"/>
                <a:gd name="connsiteX22" fmla="*/ 342899 w 4920331"/>
                <a:gd name="connsiteY22" fmla="*/ 3297512 h 5909246"/>
                <a:gd name="connsiteX23" fmla="*/ 288130 w 4920331"/>
                <a:gd name="connsiteY23" fmla="*/ 3393092 h 5909246"/>
                <a:gd name="connsiteX24" fmla="*/ 316707 w 4920331"/>
                <a:gd name="connsiteY24" fmla="*/ 3412210 h 5909246"/>
                <a:gd name="connsiteX25" fmla="*/ 271463 w 4920331"/>
                <a:gd name="connsiteY25" fmla="*/ 3500622 h 5909246"/>
                <a:gd name="connsiteX26" fmla="*/ 226219 w 4920331"/>
                <a:gd name="connsiteY26" fmla="*/ 3632045 h 5909246"/>
                <a:gd name="connsiteX27" fmla="*/ 216694 w 4920331"/>
                <a:gd name="connsiteY27" fmla="*/ 3715677 h 5909246"/>
                <a:gd name="connsiteX28" fmla="*/ 283369 w 4920331"/>
                <a:gd name="connsiteY28" fmla="*/ 5493470 h 5909246"/>
                <a:gd name="connsiteX29" fmla="*/ 190503 w 4920331"/>
                <a:gd name="connsiteY29" fmla="*/ 5844728 h 5909246"/>
                <a:gd name="connsiteX30" fmla="*/ 202407 w 4920331"/>
                <a:gd name="connsiteY30" fmla="*/ 5866233 h 5909246"/>
                <a:gd name="connsiteX31" fmla="*/ 185739 w 4920331"/>
                <a:gd name="connsiteY31" fmla="*/ 5414615 h 5909246"/>
                <a:gd name="connsiteX32" fmla="*/ 135733 w 4920331"/>
                <a:gd name="connsiteY32" fmla="*/ 5273635 h 5909246"/>
                <a:gd name="connsiteX33" fmla="*/ 114301 w 4920331"/>
                <a:gd name="connsiteY33" fmla="*/ 5199560 h 5909246"/>
                <a:gd name="connsiteX34" fmla="*/ 102395 w 4920331"/>
                <a:gd name="connsiteY34" fmla="*/ 5072916 h 5909246"/>
                <a:gd name="connsiteX35" fmla="*/ 95252 w 4920331"/>
                <a:gd name="connsiteY35" fmla="*/ 4982115 h 5909246"/>
                <a:gd name="connsiteX36" fmla="*/ 50007 w 4920331"/>
                <a:gd name="connsiteY36" fmla="*/ 4929545 h 5909246"/>
                <a:gd name="connsiteX37" fmla="*/ 40483 w 4920331"/>
                <a:gd name="connsiteY37" fmla="*/ 4831576 h 5909246"/>
                <a:gd name="connsiteX38" fmla="*/ 90489 w 4920331"/>
                <a:gd name="connsiteY38" fmla="*/ 4767059 h 5909246"/>
                <a:gd name="connsiteX39" fmla="*/ 64295 w 4920331"/>
                <a:gd name="connsiteY39" fmla="*/ 4301105 h 5909246"/>
                <a:gd name="connsiteX40" fmla="*/ 45245 w 4920331"/>
                <a:gd name="connsiteY40" fmla="*/ 3937900 h 5909246"/>
                <a:gd name="connsiteX41" fmla="*/ 42864 w 4920331"/>
                <a:gd name="connsiteY41" fmla="*/ 3741961 h 5909246"/>
                <a:gd name="connsiteX42" fmla="*/ 30957 w 4920331"/>
                <a:gd name="connsiteY42" fmla="*/ 3557968 h 5909246"/>
                <a:gd name="connsiteX43" fmla="*/ 0 w 4920331"/>
                <a:gd name="connsiteY43" fmla="*/ 3287954 h 5909246"/>
                <a:gd name="connsiteX44" fmla="*/ 78582 w 4920331"/>
                <a:gd name="connsiteY44" fmla="*/ 3280786 h 5909246"/>
                <a:gd name="connsiteX45" fmla="*/ 83345 w 4920331"/>
                <a:gd name="connsiteY45" fmla="*/ 3369198 h 5909246"/>
                <a:gd name="connsiteX46" fmla="*/ 178594 w 4920331"/>
                <a:gd name="connsiteY46" fmla="*/ 3369197 h 5909246"/>
                <a:gd name="connsiteX47" fmla="*/ 228201 w 4920331"/>
                <a:gd name="connsiteY47" fmla="*/ 3296064 h 5909246"/>
                <a:gd name="connsiteX48" fmla="*/ 292893 w 4920331"/>
                <a:gd name="connsiteY48" fmla="*/ 3201933 h 5909246"/>
                <a:gd name="connsiteX49" fmla="*/ 364329 w 4920331"/>
                <a:gd name="connsiteY49" fmla="*/ 3118300 h 5909246"/>
                <a:gd name="connsiteX50" fmla="*/ 452435 w 4920331"/>
                <a:gd name="connsiteY50" fmla="*/ 3029888 h 5909246"/>
                <a:gd name="connsiteX51" fmla="*/ 511966 w 4920331"/>
                <a:gd name="connsiteY51" fmla="*/ 2986878 h 5909246"/>
                <a:gd name="connsiteX52" fmla="*/ 571497 w 4920331"/>
                <a:gd name="connsiteY52" fmla="*/ 2958204 h 5909246"/>
                <a:gd name="connsiteX53" fmla="*/ 611977 w 4920331"/>
                <a:gd name="connsiteY53" fmla="*/ 2929529 h 5909246"/>
                <a:gd name="connsiteX54" fmla="*/ 657221 w 4920331"/>
                <a:gd name="connsiteY54" fmla="*/ 2912803 h 5909246"/>
                <a:gd name="connsiteX55" fmla="*/ 709609 w 4920331"/>
                <a:gd name="connsiteY55" fmla="*/ 2891297 h 5909246"/>
                <a:gd name="connsiteX56" fmla="*/ 754851 w 4920331"/>
                <a:gd name="connsiteY56" fmla="*/ 2876959 h 5909246"/>
                <a:gd name="connsiteX57" fmla="*/ 812001 w 4920331"/>
                <a:gd name="connsiteY57" fmla="*/ 2855454 h 5909246"/>
                <a:gd name="connsiteX58" fmla="*/ 890583 w 4920331"/>
                <a:gd name="connsiteY58" fmla="*/ 2838727 h 5909246"/>
                <a:gd name="connsiteX59" fmla="*/ 964401 w 4920331"/>
                <a:gd name="connsiteY59" fmla="*/ 2831559 h 5909246"/>
                <a:gd name="connsiteX60" fmla="*/ 1040601 w 4920331"/>
                <a:gd name="connsiteY60" fmla="*/ 2822001 h 5909246"/>
                <a:gd name="connsiteX61" fmla="*/ 1100132 w 4920331"/>
                <a:gd name="connsiteY61" fmla="*/ 2822001 h 5909246"/>
                <a:gd name="connsiteX62" fmla="*/ 1254913 w 4920331"/>
                <a:gd name="connsiteY62" fmla="*/ 2831559 h 5909246"/>
                <a:gd name="connsiteX63" fmla="*/ 1478749 w 4920331"/>
                <a:gd name="connsiteY63" fmla="*/ 2833949 h 5909246"/>
                <a:gd name="connsiteX64" fmla="*/ 1706501 w 4920331"/>
                <a:gd name="connsiteY64" fmla="*/ 2806135 h 5909246"/>
                <a:gd name="connsiteX65" fmla="*/ 1909754 w 4920331"/>
                <a:gd name="connsiteY65" fmla="*/ 2706706 h 5909246"/>
                <a:gd name="connsiteX66" fmla="*/ 2034108 w 4920331"/>
                <a:gd name="connsiteY66" fmla="*/ 2632767 h 5909246"/>
                <a:gd name="connsiteX67" fmla="*/ 2096414 w 4920331"/>
                <a:gd name="connsiteY67" fmla="*/ 2561911 h 5909246"/>
                <a:gd name="connsiteX68" fmla="*/ 2206616 w 4920331"/>
                <a:gd name="connsiteY68" fmla="*/ 2472733 h 5909246"/>
                <a:gd name="connsiteX69" fmla="*/ 2320915 w 4920331"/>
                <a:gd name="connsiteY69" fmla="*/ 2399443 h 5909246"/>
                <a:gd name="connsiteX70" fmla="*/ 2549515 w 4920331"/>
                <a:gd name="connsiteY70" fmla="*/ 2185947 h 5909246"/>
                <a:gd name="connsiteX71" fmla="*/ 4209358 w 4920331"/>
                <a:gd name="connsiteY71" fmla="*/ 690563 h 5909246"/>
                <a:gd name="connsiteX72" fmla="*/ 4376045 w 4920331"/>
                <a:gd name="connsiteY72" fmla="*/ 530679 h 5909246"/>
                <a:gd name="connsiteX73" fmla="*/ 4519298 w 4920331"/>
                <a:gd name="connsiteY73" fmla="*/ 394607 h 5909246"/>
                <a:gd name="connsiteX74" fmla="*/ 4651968 w 4920331"/>
                <a:gd name="connsiteY74" fmla="*/ 254373 h 5909246"/>
                <a:gd name="connsiteX75" fmla="*/ 4719626 w 4920331"/>
                <a:gd name="connsiteY75" fmla="*/ 166688 h 5909246"/>
                <a:gd name="connsiteX76" fmla="*/ 4768568 w 4920331"/>
                <a:gd name="connsiteY76" fmla="*/ 81957 h 5909246"/>
                <a:gd name="connsiteX77" fmla="*/ 4811474 w 4920331"/>
                <a:gd name="connsiteY77" fmla="*/ 0 h 5909246"/>
                <a:gd name="connsiteX0" fmla="*/ 4811474 w 4920331"/>
                <a:gd name="connsiteY0" fmla="*/ 0 h 5947912"/>
                <a:gd name="connsiteX1" fmla="*/ 4920331 w 4920331"/>
                <a:gd name="connsiteY1" fmla="*/ 0 h 5947912"/>
                <a:gd name="connsiteX2" fmla="*/ 4859099 w 4920331"/>
                <a:gd name="connsiteY2" fmla="*/ 112259 h 5947912"/>
                <a:gd name="connsiteX3" fmla="*/ 4809169 w 4920331"/>
                <a:gd name="connsiteY3" fmla="*/ 217403 h 5947912"/>
                <a:gd name="connsiteX4" fmla="*/ 4734989 w 4920331"/>
                <a:gd name="connsiteY4" fmla="*/ 312027 h 5947912"/>
                <a:gd name="connsiteX5" fmla="*/ 4531210 w 4920331"/>
                <a:gd name="connsiteY5" fmla="*/ 516758 h 5947912"/>
                <a:gd name="connsiteX6" fmla="*/ 2740015 w 4920331"/>
                <a:gd name="connsiteY6" fmla="*/ 2160455 h 5947912"/>
                <a:gd name="connsiteX7" fmla="*/ 2419341 w 4920331"/>
                <a:gd name="connsiteY7" fmla="*/ 2447240 h 5947912"/>
                <a:gd name="connsiteX8" fmla="*/ 2262333 w 4920331"/>
                <a:gd name="connsiteY8" fmla="*/ 2580443 h 5947912"/>
                <a:gd name="connsiteX9" fmla="*/ 2163754 w 4920331"/>
                <a:gd name="connsiteY9" fmla="*/ 2661815 h 5947912"/>
                <a:gd name="connsiteX10" fmla="*/ 2066123 w 4920331"/>
                <a:gd name="connsiteY10" fmla="*/ 2725441 h 5947912"/>
                <a:gd name="connsiteX11" fmla="*/ 1983575 w 4920331"/>
                <a:gd name="connsiteY11" fmla="*/ 2790939 h 5947912"/>
                <a:gd name="connsiteX12" fmla="*/ 1850225 w 4920331"/>
                <a:gd name="connsiteY12" fmla="*/ 2862623 h 5947912"/>
                <a:gd name="connsiteX13" fmla="*/ 1704973 w 4920331"/>
                <a:gd name="connsiteY13" fmla="*/ 2912802 h 5947912"/>
                <a:gd name="connsiteX14" fmla="*/ 1433506 w 4920331"/>
                <a:gd name="connsiteY14" fmla="*/ 2934308 h 5947912"/>
                <a:gd name="connsiteX15" fmla="*/ 1376361 w 4920331"/>
                <a:gd name="connsiteY15" fmla="*/ 2931919 h 5947912"/>
                <a:gd name="connsiteX16" fmla="*/ 1269204 w 4920331"/>
                <a:gd name="connsiteY16" fmla="*/ 2931921 h 5947912"/>
                <a:gd name="connsiteX17" fmla="*/ 1047214 w 4920331"/>
                <a:gd name="connsiteY17" fmla="*/ 2934310 h 5947912"/>
                <a:gd name="connsiteX18" fmla="*/ 916779 w 4920331"/>
                <a:gd name="connsiteY18" fmla="*/ 2934308 h 5947912"/>
                <a:gd name="connsiteX19" fmla="*/ 633411 w 4920331"/>
                <a:gd name="connsiteY19" fmla="*/ 3037057 h 5947912"/>
                <a:gd name="connsiteX20" fmla="*/ 545305 w 4920331"/>
                <a:gd name="connsiteY20" fmla="*/ 3092016 h 5947912"/>
                <a:gd name="connsiteX21" fmla="*/ 431004 w 4920331"/>
                <a:gd name="connsiteY21" fmla="*/ 3182816 h 5947912"/>
                <a:gd name="connsiteX22" fmla="*/ 342899 w 4920331"/>
                <a:gd name="connsiteY22" fmla="*/ 3297512 h 5947912"/>
                <a:gd name="connsiteX23" fmla="*/ 288130 w 4920331"/>
                <a:gd name="connsiteY23" fmla="*/ 3393092 h 5947912"/>
                <a:gd name="connsiteX24" fmla="*/ 316707 w 4920331"/>
                <a:gd name="connsiteY24" fmla="*/ 3412210 h 5947912"/>
                <a:gd name="connsiteX25" fmla="*/ 271463 w 4920331"/>
                <a:gd name="connsiteY25" fmla="*/ 3500622 h 5947912"/>
                <a:gd name="connsiteX26" fmla="*/ 226219 w 4920331"/>
                <a:gd name="connsiteY26" fmla="*/ 3632045 h 5947912"/>
                <a:gd name="connsiteX27" fmla="*/ 216694 w 4920331"/>
                <a:gd name="connsiteY27" fmla="*/ 3715677 h 5947912"/>
                <a:gd name="connsiteX28" fmla="*/ 283369 w 4920331"/>
                <a:gd name="connsiteY28" fmla="*/ 5493470 h 5947912"/>
                <a:gd name="connsiteX29" fmla="*/ 285753 w 4920331"/>
                <a:gd name="connsiteY29" fmla="*/ 5916414 h 5947912"/>
                <a:gd name="connsiteX30" fmla="*/ 202407 w 4920331"/>
                <a:gd name="connsiteY30" fmla="*/ 5866233 h 5947912"/>
                <a:gd name="connsiteX31" fmla="*/ 185739 w 4920331"/>
                <a:gd name="connsiteY31" fmla="*/ 5414615 h 5947912"/>
                <a:gd name="connsiteX32" fmla="*/ 135733 w 4920331"/>
                <a:gd name="connsiteY32" fmla="*/ 5273635 h 5947912"/>
                <a:gd name="connsiteX33" fmla="*/ 114301 w 4920331"/>
                <a:gd name="connsiteY33" fmla="*/ 5199560 h 5947912"/>
                <a:gd name="connsiteX34" fmla="*/ 102395 w 4920331"/>
                <a:gd name="connsiteY34" fmla="*/ 5072916 h 5947912"/>
                <a:gd name="connsiteX35" fmla="*/ 95252 w 4920331"/>
                <a:gd name="connsiteY35" fmla="*/ 4982115 h 5947912"/>
                <a:gd name="connsiteX36" fmla="*/ 50007 w 4920331"/>
                <a:gd name="connsiteY36" fmla="*/ 4929545 h 5947912"/>
                <a:gd name="connsiteX37" fmla="*/ 40483 w 4920331"/>
                <a:gd name="connsiteY37" fmla="*/ 4831576 h 5947912"/>
                <a:gd name="connsiteX38" fmla="*/ 90489 w 4920331"/>
                <a:gd name="connsiteY38" fmla="*/ 4767059 h 5947912"/>
                <a:gd name="connsiteX39" fmla="*/ 64295 w 4920331"/>
                <a:gd name="connsiteY39" fmla="*/ 4301105 h 5947912"/>
                <a:gd name="connsiteX40" fmla="*/ 45245 w 4920331"/>
                <a:gd name="connsiteY40" fmla="*/ 3937900 h 5947912"/>
                <a:gd name="connsiteX41" fmla="*/ 42864 w 4920331"/>
                <a:gd name="connsiteY41" fmla="*/ 3741961 h 5947912"/>
                <a:gd name="connsiteX42" fmla="*/ 30957 w 4920331"/>
                <a:gd name="connsiteY42" fmla="*/ 3557968 h 5947912"/>
                <a:gd name="connsiteX43" fmla="*/ 0 w 4920331"/>
                <a:gd name="connsiteY43" fmla="*/ 3287954 h 5947912"/>
                <a:gd name="connsiteX44" fmla="*/ 78582 w 4920331"/>
                <a:gd name="connsiteY44" fmla="*/ 3280786 h 5947912"/>
                <a:gd name="connsiteX45" fmla="*/ 83345 w 4920331"/>
                <a:gd name="connsiteY45" fmla="*/ 3369198 h 5947912"/>
                <a:gd name="connsiteX46" fmla="*/ 178594 w 4920331"/>
                <a:gd name="connsiteY46" fmla="*/ 3369197 h 5947912"/>
                <a:gd name="connsiteX47" fmla="*/ 228201 w 4920331"/>
                <a:gd name="connsiteY47" fmla="*/ 3296064 h 5947912"/>
                <a:gd name="connsiteX48" fmla="*/ 292893 w 4920331"/>
                <a:gd name="connsiteY48" fmla="*/ 3201933 h 5947912"/>
                <a:gd name="connsiteX49" fmla="*/ 364329 w 4920331"/>
                <a:gd name="connsiteY49" fmla="*/ 3118300 h 5947912"/>
                <a:gd name="connsiteX50" fmla="*/ 452435 w 4920331"/>
                <a:gd name="connsiteY50" fmla="*/ 3029888 h 5947912"/>
                <a:gd name="connsiteX51" fmla="*/ 511966 w 4920331"/>
                <a:gd name="connsiteY51" fmla="*/ 2986878 h 5947912"/>
                <a:gd name="connsiteX52" fmla="*/ 571497 w 4920331"/>
                <a:gd name="connsiteY52" fmla="*/ 2958204 h 5947912"/>
                <a:gd name="connsiteX53" fmla="*/ 611977 w 4920331"/>
                <a:gd name="connsiteY53" fmla="*/ 2929529 h 5947912"/>
                <a:gd name="connsiteX54" fmla="*/ 657221 w 4920331"/>
                <a:gd name="connsiteY54" fmla="*/ 2912803 h 5947912"/>
                <a:gd name="connsiteX55" fmla="*/ 709609 w 4920331"/>
                <a:gd name="connsiteY55" fmla="*/ 2891297 h 5947912"/>
                <a:gd name="connsiteX56" fmla="*/ 754851 w 4920331"/>
                <a:gd name="connsiteY56" fmla="*/ 2876959 h 5947912"/>
                <a:gd name="connsiteX57" fmla="*/ 812001 w 4920331"/>
                <a:gd name="connsiteY57" fmla="*/ 2855454 h 5947912"/>
                <a:gd name="connsiteX58" fmla="*/ 890583 w 4920331"/>
                <a:gd name="connsiteY58" fmla="*/ 2838727 h 5947912"/>
                <a:gd name="connsiteX59" fmla="*/ 964401 w 4920331"/>
                <a:gd name="connsiteY59" fmla="*/ 2831559 h 5947912"/>
                <a:gd name="connsiteX60" fmla="*/ 1040601 w 4920331"/>
                <a:gd name="connsiteY60" fmla="*/ 2822001 h 5947912"/>
                <a:gd name="connsiteX61" fmla="*/ 1100132 w 4920331"/>
                <a:gd name="connsiteY61" fmla="*/ 2822001 h 5947912"/>
                <a:gd name="connsiteX62" fmla="*/ 1254913 w 4920331"/>
                <a:gd name="connsiteY62" fmla="*/ 2831559 h 5947912"/>
                <a:gd name="connsiteX63" fmla="*/ 1478749 w 4920331"/>
                <a:gd name="connsiteY63" fmla="*/ 2833949 h 5947912"/>
                <a:gd name="connsiteX64" fmla="*/ 1706501 w 4920331"/>
                <a:gd name="connsiteY64" fmla="*/ 2806135 h 5947912"/>
                <a:gd name="connsiteX65" fmla="*/ 1909754 w 4920331"/>
                <a:gd name="connsiteY65" fmla="*/ 2706706 h 5947912"/>
                <a:gd name="connsiteX66" fmla="*/ 2034108 w 4920331"/>
                <a:gd name="connsiteY66" fmla="*/ 2632767 h 5947912"/>
                <a:gd name="connsiteX67" fmla="*/ 2096414 w 4920331"/>
                <a:gd name="connsiteY67" fmla="*/ 2561911 h 5947912"/>
                <a:gd name="connsiteX68" fmla="*/ 2206616 w 4920331"/>
                <a:gd name="connsiteY68" fmla="*/ 2472733 h 5947912"/>
                <a:gd name="connsiteX69" fmla="*/ 2320915 w 4920331"/>
                <a:gd name="connsiteY69" fmla="*/ 2399443 h 5947912"/>
                <a:gd name="connsiteX70" fmla="*/ 2549515 w 4920331"/>
                <a:gd name="connsiteY70" fmla="*/ 2185947 h 5947912"/>
                <a:gd name="connsiteX71" fmla="*/ 4209358 w 4920331"/>
                <a:gd name="connsiteY71" fmla="*/ 690563 h 5947912"/>
                <a:gd name="connsiteX72" fmla="*/ 4376045 w 4920331"/>
                <a:gd name="connsiteY72" fmla="*/ 530679 h 5947912"/>
                <a:gd name="connsiteX73" fmla="*/ 4519298 w 4920331"/>
                <a:gd name="connsiteY73" fmla="*/ 394607 h 5947912"/>
                <a:gd name="connsiteX74" fmla="*/ 4651968 w 4920331"/>
                <a:gd name="connsiteY74" fmla="*/ 254373 h 5947912"/>
                <a:gd name="connsiteX75" fmla="*/ 4719626 w 4920331"/>
                <a:gd name="connsiteY75" fmla="*/ 166688 h 5947912"/>
                <a:gd name="connsiteX76" fmla="*/ 4768568 w 4920331"/>
                <a:gd name="connsiteY76" fmla="*/ 81957 h 5947912"/>
                <a:gd name="connsiteX77" fmla="*/ 4811474 w 4920331"/>
                <a:gd name="connsiteY77" fmla="*/ 0 h 5947912"/>
                <a:gd name="connsiteX0" fmla="*/ 4811474 w 4920331"/>
                <a:gd name="connsiteY0" fmla="*/ 0 h 5942139"/>
                <a:gd name="connsiteX1" fmla="*/ 4920331 w 4920331"/>
                <a:gd name="connsiteY1" fmla="*/ 0 h 5942139"/>
                <a:gd name="connsiteX2" fmla="*/ 4859099 w 4920331"/>
                <a:gd name="connsiteY2" fmla="*/ 112259 h 5942139"/>
                <a:gd name="connsiteX3" fmla="*/ 4809169 w 4920331"/>
                <a:gd name="connsiteY3" fmla="*/ 217403 h 5942139"/>
                <a:gd name="connsiteX4" fmla="*/ 4734989 w 4920331"/>
                <a:gd name="connsiteY4" fmla="*/ 312027 h 5942139"/>
                <a:gd name="connsiteX5" fmla="*/ 4531210 w 4920331"/>
                <a:gd name="connsiteY5" fmla="*/ 516758 h 5942139"/>
                <a:gd name="connsiteX6" fmla="*/ 2740015 w 4920331"/>
                <a:gd name="connsiteY6" fmla="*/ 2160455 h 5942139"/>
                <a:gd name="connsiteX7" fmla="*/ 2419341 w 4920331"/>
                <a:gd name="connsiteY7" fmla="*/ 2447240 h 5942139"/>
                <a:gd name="connsiteX8" fmla="*/ 2262333 w 4920331"/>
                <a:gd name="connsiteY8" fmla="*/ 2580443 h 5942139"/>
                <a:gd name="connsiteX9" fmla="*/ 2163754 w 4920331"/>
                <a:gd name="connsiteY9" fmla="*/ 2661815 h 5942139"/>
                <a:gd name="connsiteX10" fmla="*/ 2066123 w 4920331"/>
                <a:gd name="connsiteY10" fmla="*/ 2725441 h 5942139"/>
                <a:gd name="connsiteX11" fmla="*/ 1983575 w 4920331"/>
                <a:gd name="connsiteY11" fmla="*/ 2790939 h 5942139"/>
                <a:gd name="connsiteX12" fmla="*/ 1850225 w 4920331"/>
                <a:gd name="connsiteY12" fmla="*/ 2862623 h 5942139"/>
                <a:gd name="connsiteX13" fmla="*/ 1704973 w 4920331"/>
                <a:gd name="connsiteY13" fmla="*/ 2912802 h 5942139"/>
                <a:gd name="connsiteX14" fmla="*/ 1433506 w 4920331"/>
                <a:gd name="connsiteY14" fmla="*/ 2934308 h 5942139"/>
                <a:gd name="connsiteX15" fmla="*/ 1376361 w 4920331"/>
                <a:gd name="connsiteY15" fmla="*/ 2931919 h 5942139"/>
                <a:gd name="connsiteX16" fmla="*/ 1269204 w 4920331"/>
                <a:gd name="connsiteY16" fmla="*/ 2931921 h 5942139"/>
                <a:gd name="connsiteX17" fmla="*/ 1047214 w 4920331"/>
                <a:gd name="connsiteY17" fmla="*/ 2934310 h 5942139"/>
                <a:gd name="connsiteX18" fmla="*/ 916779 w 4920331"/>
                <a:gd name="connsiteY18" fmla="*/ 2934308 h 5942139"/>
                <a:gd name="connsiteX19" fmla="*/ 633411 w 4920331"/>
                <a:gd name="connsiteY19" fmla="*/ 3037057 h 5942139"/>
                <a:gd name="connsiteX20" fmla="*/ 545305 w 4920331"/>
                <a:gd name="connsiteY20" fmla="*/ 3092016 h 5942139"/>
                <a:gd name="connsiteX21" fmla="*/ 431004 w 4920331"/>
                <a:gd name="connsiteY21" fmla="*/ 3182816 h 5942139"/>
                <a:gd name="connsiteX22" fmla="*/ 342899 w 4920331"/>
                <a:gd name="connsiteY22" fmla="*/ 3297512 h 5942139"/>
                <a:gd name="connsiteX23" fmla="*/ 288130 w 4920331"/>
                <a:gd name="connsiteY23" fmla="*/ 3393092 h 5942139"/>
                <a:gd name="connsiteX24" fmla="*/ 316707 w 4920331"/>
                <a:gd name="connsiteY24" fmla="*/ 3412210 h 5942139"/>
                <a:gd name="connsiteX25" fmla="*/ 271463 w 4920331"/>
                <a:gd name="connsiteY25" fmla="*/ 3500622 h 5942139"/>
                <a:gd name="connsiteX26" fmla="*/ 226219 w 4920331"/>
                <a:gd name="connsiteY26" fmla="*/ 3632045 h 5942139"/>
                <a:gd name="connsiteX27" fmla="*/ 216694 w 4920331"/>
                <a:gd name="connsiteY27" fmla="*/ 3715677 h 5942139"/>
                <a:gd name="connsiteX28" fmla="*/ 283369 w 4920331"/>
                <a:gd name="connsiteY28" fmla="*/ 5493470 h 5942139"/>
                <a:gd name="connsiteX29" fmla="*/ 285753 w 4920331"/>
                <a:gd name="connsiteY29" fmla="*/ 5916414 h 5942139"/>
                <a:gd name="connsiteX30" fmla="*/ 176214 w 4920331"/>
                <a:gd name="connsiteY30" fmla="*/ 5842338 h 5942139"/>
                <a:gd name="connsiteX31" fmla="*/ 185739 w 4920331"/>
                <a:gd name="connsiteY31" fmla="*/ 5414615 h 5942139"/>
                <a:gd name="connsiteX32" fmla="*/ 135733 w 4920331"/>
                <a:gd name="connsiteY32" fmla="*/ 5273635 h 5942139"/>
                <a:gd name="connsiteX33" fmla="*/ 114301 w 4920331"/>
                <a:gd name="connsiteY33" fmla="*/ 5199560 h 5942139"/>
                <a:gd name="connsiteX34" fmla="*/ 102395 w 4920331"/>
                <a:gd name="connsiteY34" fmla="*/ 5072916 h 5942139"/>
                <a:gd name="connsiteX35" fmla="*/ 95252 w 4920331"/>
                <a:gd name="connsiteY35" fmla="*/ 4982115 h 5942139"/>
                <a:gd name="connsiteX36" fmla="*/ 50007 w 4920331"/>
                <a:gd name="connsiteY36" fmla="*/ 4929545 h 5942139"/>
                <a:gd name="connsiteX37" fmla="*/ 40483 w 4920331"/>
                <a:gd name="connsiteY37" fmla="*/ 4831576 h 5942139"/>
                <a:gd name="connsiteX38" fmla="*/ 90489 w 4920331"/>
                <a:gd name="connsiteY38" fmla="*/ 4767059 h 5942139"/>
                <a:gd name="connsiteX39" fmla="*/ 64295 w 4920331"/>
                <a:gd name="connsiteY39" fmla="*/ 4301105 h 5942139"/>
                <a:gd name="connsiteX40" fmla="*/ 45245 w 4920331"/>
                <a:gd name="connsiteY40" fmla="*/ 3937900 h 5942139"/>
                <a:gd name="connsiteX41" fmla="*/ 42864 w 4920331"/>
                <a:gd name="connsiteY41" fmla="*/ 3741961 h 5942139"/>
                <a:gd name="connsiteX42" fmla="*/ 30957 w 4920331"/>
                <a:gd name="connsiteY42" fmla="*/ 3557968 h 5942139"/>
                <a:gd name="connsiteX43" fmla="*/ 0 w 4920331"/>
                <a:gd name="connsiteY43" fmla="*/ 3287954 h 5942139"/>
                <a:gd name="connsiteX44" fmla="*/ 78582 w 4920331"/>
                <a:gd name="connsiteY44" fmla="*/ 3280786 h 5942139"/>
                <a:gd name="connsiteX45" fmla="*/ 83345 w 4920331"/>
                <a:gd name="connsiteY45" fmla="*/ 3369198 h 5942139"/>
                <a:gd name="connsiteX46" fmla="*/ 178594 w 4920331"/>
                <a:gd name="connsiteY46" fmla="*/ 3369197 h 5942139"/>
                <a:gd name="connsiteX47" fmla="*/ 228201 w 4920331"/>
                <a:gd name="connsiteY47" fmla="*/ 3296064 h 5942139"/>
                <a:gd name="connsiteX48" fmla="*/ 292893 w 4920331"/>
                <a:gd name="connsiteY48" fmla="*/ 3201933 h 5942139"/>
                <a:gd name="connsiteX49" fmla="*/ 364329 w 4920331"/>
                <a:gd name="connsiteY49" fmla="*/ 3118300 h 5942139"/>
                <a:gd name="connsiteX50" fmla="*/ 452435 w 4920331"/>
                <a:gd name="connsiteY50" fmla="*/ 3029888 h 5942139"/>
                <a:gd name="connsiteX51" fmla="*/ 511966 w 4920331"/>
                <a:gd name="connsiteY51" fmla="*/ 2986878 h 5942139"/>
                <a:gd name="connsiteX52" fmla="*/ 571497 w 4920331"/>
                <a:gd name="connsiteY52" fmla="*/ 2958204 h 5942139"/>
                <a:gd name="connsiteX53" fmla="*/ 611977 w 4920331"/>
                <a:gd name="connsiteY53" fmla="*/ 2929529 h 5942139"/>
                <a:gd name="connsiteX54" fmla="*/ 657221 w 4920331"/>
                <a:gd name="connsiteY54" fmla="*/ 2912803 h 5942139"/>
                <a:gd name="connsiteX55" fmla="*/ 709609 w 4920331"/>
                <a:gd name="connsiteY55" fmla="*/ 2891297 h 5942139"/>
                <a:gd name="connsiteX56" fmla="*/ 754851 w 4920331"/>
                <a:gd name="connsiteY56" fmla="*/ 2876959 h 5942139"/>
                <a:gd name="connsiteX57" fmla="*/ 812001 w 4920331"/>
                <a:gd name="connsiteY57" fmla="*/ 2855454 h 5942139"/>
                <a:gd name="connsiteX58" fmla="*/ 890583 w 4920331"/>
                <a:gd name="connsiteY58" fmla="*/ 2838727 h 5942139"/>
                <a:gd name="connsiteX59" fmla="*/ 964401 w 4920331"/>
                <a:gd name="connsiteY59" fmla="*/ 2831559 h 5942139"/>
                <a:gd name="connsiteX60" fmla="*/ 1040601 w 4920331"/>
                <a:gd name="connsiteY60" fmla="*/ 2822001 h 5942139"/>
                <a:gd name="connsiteX61" fmla="*/ 1100132 w 4920331"/>
                <a:gd name="connsiteY61" fmla="*/ 2822001 h 5942139"/>
                <a:gd name="connsiteX62" fmla="*/ 1254913 w 4920331"/>
                <a:gd name="connsiteY62" fmla="*/ 2831559 h 5942139"/>
                <a:gd name="connsiteX63" fmla="*/ 1478749 w 4920331"/>
                <a:gd name="connsiteY63" fmla="*/ 2833949 h 5942139"/>
                <a:gd name="connsiteX64" fmla="*/ 1706501 w 4920331"/>
                <a:gd name="connsiteY64" fmla="*/ 2806135 h 5942139"/>
                <a:gd name="connsiteX65" fmla="*/ 1909754 w 4920331"/>
                <a:gd name="connsiteY65" fmla="*/ 2706706 h 5942139"/>
                <a:gd name="connsiteX66" fmla="*/ 2034108 w 4920331"/>
                <a:gd name="connsiteY66" fmla="*/ 2632767 h 5942139"/>
                <a:gd name="connsiteX67" fmla="*/ 2096414 w 4920331"/>
                <a:gd name="connsiteY67" fmla="*/ 2561911 h 5942139"/>
                <a:gd name="connsiteX68" fmla="*/ 2206616 w 4920331"/>
                <a:gd name="connsiteY68" fmla="*/ 2472733 h 5942139"/>
                <a:gd name="connsiteX69" fmla="*/ 2320915 w 4920331"/>
                <a:gd name="connsiteY69" fmla="*/ 2399443 h 5942139"/>
                <a:gd name="connsiteX70" fmla="*/ 2549515 w 4920331"/>
                <a:gd name="connsiteY70" fmla="*/ 2185947 h 5942139"/>
                <a:gd name="connsiteX71" fmla="*/ 4209358 w 4920331"/>
                <a:gd name="connsiteY71" fmla="*/ 690563 h 5942139"/>
                <a:gd name="connsiteX72" fmla="*/ 4376045 w 4920331"/>
                <a:gd name="connsiteY72" fmla="*/ 530679 h 5942139"/>
                <a:gd name="connsiteX73" fmla="*/ 4519298 w 4920331"/>
                <a:gd name="connsiteY73" fmla="*/ 394607 h 5942139"/>
                <a:gd name="connsiteX74" fmla="*/ 4651968 w 4920331"/>
                <a:gd name="connsiteY74" fmla="*/ 254373 h 5942139"/>
                <a:gd name="connsiteX75" fmla="*/ 4719626 w 4920331"/>
                <a:gd name="connsiteY75" fmla="*/ 166688 h 5942139"/>
                <a:gd name="connsiteX76" fmla="*/ 4768568 w 4920331"/>
                <a:gd name="connsiteY76" fmla="*/ 81957 h 5942139"/>
                <a:gd name="connsiteX77" fmla="*/ 4811474 w 4920331"/>
                <a:gd name="connsiteY77" fmla="*/ 0 h 5942139"/>
                <a:gd name="connsiteX0" fmla="*/ 4811474 w 4920331"/>
                <a:gd name="connsiteY0" fmla="*/ 0 h 5883698"/>
                <a:gd name="connsiteX1" fmla="*/ 4920331 w 4920331"/>
                <a:gd name="connsiteY1" fmla="*/ 0 h 5883698"/>
                <a:gd name="connsiteX2" fmla="*/ 4859099 w 4920331"/>
                <a:gd name="connsiteY2" fmla="*/ 112259 h 5883698"/>
                <a:gd name="connsiteX3" fmla="*/ 4809169 w 4920331"/>
                <a:gd name="connsiteY3" fmla="*/ 217403 h 5883698"/>
                <a:gd name="connsiteX4" fmla="*/ 4734989 w 4920331"/>
                <a:gd name="connsiteY4" fmla="*/ 312027 h 5883698"/>
                <a:gd name="connsiteX5" fmla="*/ 4531210 w 4920331"/>
                <a:gd name="connsiteY5" fmla="*/ 516758 h 5883698"/>
                <a:gd name="connsiteX6" fmla="*/ 2740015 w 4920331"/>
                <a:gd name="connsiteY6" fmla="*/ 2160455 h 5883698"/>
                <a:gd name="connsiteX7" fmla="*/ 2419341 w 4920331"/>
                <a:gd name="connsiteY7" fmla="*/ 2447240 h 5883698"/>
                <a:gd name="connsiteX8" fmla="*/ 2262333 w 4920331"/>
                <a:gd name="connsiteY8" fmla="*/ 2580443 h 5883698"/>
                <a:gd name="connsiteX9" fmla="*/ 2163754 w 4920331"/>
                <a:gd name="connsiteY9" fmla="*/ 2661815 h 5883698"/>
                <a:gd name="connsiteX10" fmla="*/ 2066123 w 4920331"/>
                <a:gd name="connsiteY10" fmla="*/ 2725441 h 5883698"/>
                <a:gd name="connsiteX11" fmla="*/ 1983575 w 4920331"/>
                <a:gd name="connsiteY11" fmla="*/ 2790939 h 5883698"/>
                <a:gd name="connsiteX12" fmla="*/ 1850225 w 4920331"/>
                <a:gd name="connsiteY12" fmla="*/ 2862623 h 5883698"/>
                <a:gd name="connsiteX13" fmla="*/ 1704973 w 4920331"/>
                <a:gd name="connsiteY13" fmla="*/ 2912802 h 5883698"/>
                <a:gd name="connsiteX14" fmla="*/ 1433506 w 4920331"/>
                <a:gd name="connsiteY14" fmla="*/ 2934308 h 5883698"/>
                <a:gd name="connsiteX15" fmla="*/ 1376361 w 4920331"/>
                <a:gd name="connsiteY15" fmla="*/ 2931919 h 5883698"/>
                <a:gd name="connsiteX16" fmla="*/ 1269204 w 4920331"/>
                <a:gd name="connsiteY16" fmla="*/ 2931921 h 5883698"/>
                <a:gd name="connsiteX17" fmla="*/ 1047214 w 4920331"/>
                <a:gd name="connsiteY17" fmla="*/ 2934310 h 5883698"/>
                <a:gd name="connsiteX18" fmla="*/ 916779 w 4920331"/>
                <a:gd name="connsiteY18" fmla="*/ 2934308 h 5883698"/>
                <a:gd name="connsiteX19" fmla="*/ 633411 w 4920331"/>
                <a:gd name="connsiteY19" fmla="*/ 3037057 h 5883698"/>
                <a:gd name="connsiteX20" fmla="*/ 545305 w 4920331"/>
                <a:gd name="connsiteY20" fmla="*/ 3092016 h 5883698"/>
                <a:gd name="connsiteX21" fmla="*/ 431004 w 4920331"/>
                <a:gd name="connsiteY21" fmla="*/ 3182816 h 5883698"/>
                <a:gd name="connsiteX22" fmla="*/ 342899 w 4920331"/>
                <a:gd name="connsiteY22" fmla="*/ 3297512 h 5883698"/>
                <a:gd name="connsiteX23" fmla="*/ 288130 w 4920331"/>
                <a:gd name="connsiteY23" fmla="*/ 3393092 h 5883698"/>
                <a:gd name="connsiteX24" fmla="*/ 316707 w 4920331"/>
                <a:gd name="connsiteY24" fmla="*/ 3412210 h 5883698"/>
                <a:gd name="connsiteX25" fmla="*/ 271463 w 4920331"/>
                <a:gd name="connsiteY25" fmla="*/ 3500622 h 5883698"/>
                <a:gd name="connsiteX26" fmla="*/ 226219 w 4920331"/>
                <a:gd name="connsiteY26" fmla="*/ 3632045 h 5883698"/>
                <a:gd name="connsiteX27" fmla="*/ 216694 w 4920331"/>
                <a:gd name="connsiteY27" fmla="*/ 3715677 h 5883698"/>
                <a:gd name="connsiteX28" fmla="*/ 283369 w 4920331"/>
                <a:gd name="connsiteY28" fmla="*/ 5493470 h 5883698"/>
                <a:gd name="connsiteX29" fmla="*/ 385766 w 4920331"/>
                <a:gd name="connsiteY29" fmla="*/ 5816054 h 5883698"/>
                <a:gd name="connsiteX30" fmla="*/ 176214 w 4920331"/>
                <a:gd name="connsiteY30" fmla="*/ 5842338 h 5883698"/>
                <a:gd name="connsiteX31" fmla="*/ 185739 w 4920331"/>
                <a:gd name="connsiteY31" fmla="*/ 5414615 h 5883698"/>
                <a:gd name="connsiteX32" fmla="*/ 135733 w 4920331"/>
                <a:gd name="connsiteY32" fmla="*/ 5273635 h 5883698"/>
                <a:gd name="connsiteX33" fmla="*/ 114301 w 4920331"/>
                <a:gd name="connsiteY33" fmla="*/ 5199560 h 5883698"/>
                <a:gd name="connsiteX34" fmla="*/ 102395 w 4920331"/>
                <a:gd name="connsiteY34" fmla="*/ 5072916 h 5883698"/>
                <a:gd name="connsiteX35" fmla="*/ 95252 w 4920331"/>
                <a:gd name="connsiteY35" fmla="*/ 4982115 h 5883698"/>
                <a:gd name="connsiteX36" fmla="*/ 50007 w 4920331"/>
                <a:gd name="connsiteY36" fmla="*/ 4929545 h 5883698"/>
                <a:gd name="connsiteX37" fmla="*/ 40483 w 4920331"/>
                <a:gd name="connsiteY37" fmla="*/ 4831576 h 5883698"/>
                <a:gd name="connsiteX38" fmla="*/ 90489 w 4920331"/>
                <a:gd name="connsiteY38" fmla="*/ 4767059 h 5883698"/>
                <a:gd name="connsiteX39" fmla="*/ 64295 w 4920331"/>
                <a:gd name="connsiteY39" fmla="*/ 4301105 h 5883698"/>
                <a:gd name="connsiteX40" fmla="*/ 45245 w 4920331"/>
                <a:gd name="connsiteY40" fmla="*/ 3937900 h 5883698"/>
                <a:gd name="connsiteX41" fmla="*/ 42864 w 4920331"/>
                <a:gd name="connsiteY41" fmla="*/ 3741961 h 5883698"/>
                <a:gd name="connsiteX42" fmla="*/ 30957 w 4920331"/>
                <a:gd name="connsiteY42" fmla="*/ 3557968 h 5883698"/>
                <a:gd name="connsiteX43" fmla="*/ 0 w 4920331"/>
                <a:gd name="connsiteY43" fmla="*/ 3287954 h 5883698"/>
                <a:gd name="connsiteX44" fmla="*/ 78582 w 4920331"/>
                <a:gd name="connsiteY44" fmla="*/ 3280786 h 5883698"/>
                <a:gd name="connsiteX45" fmla="*/ 83345 w 4920331"/>
                <a:gd name="connsiteY45" fmla="*/ 3369198 h 5883698"/>
                <a:gd name="connsiteX46" fmla="*/ 178594 w 4920331"/>
                <a:gd name="connsiteY46" fmla="*/ 3369197 h 5883698"/>
                <a:gd name="connsiteX47" fmla="*/ 228201 w 4920331"/>
                <a:gd name="connsiteY47" fmla="*/ 3296064 h 5883698"/>
                <a:gd name="connsiteX48" fmla="*/ 292893 w 4920331"/>
                <a:gd name="connsiteY48" fmla="*/ 3201933 h 5883698"/>
                <a:gd name="connsiteX49" fmla="*/ 364329 w 4920331"/>
                <a:gd name="connsiteY49" fmla="*/ 3118300 h 5883698"/>
                <a:gd name="connsiteX50" fmla="*/ 452435 w 4920331"/>
                <a:gd name="connsiteY50" fmla="*/ 3029888 h 5883698"/>
                <a:gd name="connsiteX51" fmla="*/ 511966 w 4920331"/>
                <a:gd name="connsiteY51" fmla="*/ 2986878 h 5883698"/>
                <a:gd name="connsiteX52" fmla="*/ 571497 w 4920331"/>
                <a:gd name="connsiteY52" fmla="*/ 2958204 h 5883698"/>
                <a:gd name="connsiteX53" fmla="*/ 611977 w 4920331"/>
                <a:gd name="connsiteY53" fmla="*/ 2929529 h 5883698"/>
                <a:gd name="connsiteX54" fmla="*/ 657221 w 4920331"/>
                <a:gd name="connsiteY54" fmla="*/ 2912803 h 5883698"/>
                <a:gd name="connsiteX55" fmla="*/ 709609 w 4920331"/>
                <a:gd name="connsiteY55" fmla="*/ 2891297 h 5883698"/>
                <a:gd name="connsiteX56" fmla="*/ 754851 w 4920331"/>
                <a:gd name="connsiteY56" fmla="*/ 2876959 h 5883698"/>
                <a:gd name="connsiteX57" fmla="*/ 812001 w 4920331"/>
                <a:gd name="connsiteY57" fmla="*/ 2855454 h 5883698"/>
                <a:gd name="connsiteX58" fmla="*/ 890583 w 4920331"/>
                <a:gd name="connsiteY58" fmla="*/ 2838727 h 5883698"/>
                <a:gd name="connsiteX59" fmla="*/ 964401 w 4920331"/>
                <a:gd name="connsiteY59" fmla="*/ 2831559 h 5883698"/>
                <a:gd name="connsiteX60" fmla="*/ 1040601 w 4920331"/>
                <a:gd name="connsiteY60" fmla="*/ 2822001 h 5883698"/>
                <a:gd name="connsiteX61" fmla="*/ 1100132 w 4920331"/>
                <a:gd name="connsiteY61" fmla="*/ 2822001 h 5883698"/>
                <a:gd name="connsiteX62" fmla="*/ 1254913 w 4920331"/>
                <a:gd name="connsiteY62" fmla="*/ 2831559 h 5883698"/>
                <a:gd name="connsiteX63" fmla="*/ 1478749 w 4920331"/>
                <a:gd name="connsiteY63" fmla="*/ 2833949 h 5883698"/>
                <a:gd name="connsiteX64" fmla="*/ 1706501 w 4920331"/>
                <a:gd name="connsiteY64" fmla="*/ 2806135 h 5883698"/>
                <a:gd name="connsiteX65" fmla="*/ 1909754 w 4920331"/>
                <a:gd name="connsiteY65" fmla="*/ 2706706 h 5883698"/>
                <a:gd name="connsiteX66" fmla="*/ 2034108 w 4920331"/>
                <a:gd name="connsiteY66" fmla="*/ 2632767 h 5883698"/>
                <a:gd name="connsiteX67" fmla="*/ 2096414 w 4920331"/>
                <a:gd name="connsiteY67" fmla="*/ 2561911 h 5883698"/>
                <a:gd name="connsiteX68" fmla="*/ 2206616 w 4920331"/>
                <a:gd name="connsiteY68" fmla="*/ 2472733 h 5883698"/>
                <a:gd name="connsiteX69" fmla="*/ 2320915 w 4920331"/>
                <a:gd name="connsiteY69" fmla="*/ 2399443 h 5883698"/>
                <a:gd name="connsiteX70" fmla="*/ 2549515 w 4920331"/>
                <a:gd name="connsiteY70" fmla="*/ 2185947 h 5883698"/>
                <a:gd name="connsiteX71" fmla="*/ 4209358 w 4920331"/>
                <a:gd name="connsiteY71" fmla="*/ 690563 h 5883698"/>
                <a:gd name="connsiteX72" fmla="*/ 4376045 w 4920331"/>
                <a:gd name="connsiteY72" fmla="*/ 530679 h 5883698"/>
                <a:gd name="connsiteX73" fmla="*/ 4519298 w 4920331"/>
                <a:gd name="connsiteY73" fmla="*/ 394607 h 5883698"/>
                <a:gd name="connsiteX74" fmla="*/ 4651968 w 4920331"/>
                <a:gd name="connsiteY74" fmla="*/ 254373 h 5883698"/>
                <a:gd name="connsiteX75" fmla="*/ 4719626 w 4920331"/>
                <a:gd name="connsiteY75" fmla="*/ 166688 h 5883698"/>
                <a:gd name="connsiteX76" fmla="*/ 4768568 w 4920331"/>
                <a:gd name="connsiteY76" fmla="*/ 81957 h 5883698"/>
                <a:gd name="connsiteX77" fmla="*/ 4811474 w 4920331"/>
                <a:gd name="connsiteY77" fmla="*/ 0 h 5883698"/>
                <a:gd name="connsiteX0" fmla="*/ 4811474 w 4920331"/>
                <a:gd name="connsiteY0" fmla="*/ 0 h 5993372"/>
                <a:gd name="connsiteX1" fmla="*/ 4920331 w 4920331"/>
                <a:gd name="connsiteY1" fmla="*/ 0 h 5993372"/>
                <a:gd name="connsiteX2" fmla="*/ 4859099 w 4920331"/>
                <a:gd name="connsiteY2" fmla="*/ 112259 h 5993372"/>
                <a:gd name="connsiteX3" fmla="*/ 4809169 w 4920331"/>
                <a:gd name="connsiteY3" fmla="*/ 217403 h 5993372"/>
                <a:gd name="connsiteX4" fmla="*/ 4734989 w 4920331"/>
                <a:gd name="connsiteY4" fmla="*/ 312027 h 5993372"/>
                <a:gd name="connsiteX5" fmla="*/ 4531210 w 4920331"/>
                <a:gd name="connsiteY5" fmla="*/ 516758 h 5993372"/>
                <a:gd name="connsiteX6" fmla="*/ 2740015 w 4920331"/>
                <a:gd name="connsiteY6" fmla="*/ 2160455 h 5993372"/>
                <a:gd name="connsiteX7" fmla="*/ 2419341 w 4920331"/>
                <a:gd name="connsiteY7" fmla="*/ 2447240 h 5993372"/>
                <a:gd name="connsiteX8" fmla="*/ 2262333 w 4920331"/>
                <a:gd name="connsiteY8" fmla="*/ 2580443 h 5993372"/>
                <a:gd name="connsiteX9" fmla="*/ 2163754 w 4920331"/>
                <a:gd name="connsiteY9" fmla="*/ 2661815 h 5993372"/>
                <a:gd name="connsiteX10" fmla="*/ 2066123 w 4920331"/>
                <a:gd name="connsiteY10" fmla="*/ 2725441 h 5993372"/>
                <a:gd name="connsiteX11" fmla="*/ 1983575 w 4920331"/>
                <a:gd name="connsiteY11" fmla="*/ 2790939 h 5993372"/>
                <a:gd name="connsiteX12" fmla="*/ 1850225 w 4920331"/>
                <a:gd name="connsiteY12" fmla="*/ 2862623 h 5993372"/>
                <a:gd name="connsiteX13" fmla="*/ 1704973 w 4920331"/>
                <a:gd name="connsiteY13" fmla="*/ 2912802 h 5993372"/>
                <a:gd name="connsiteX14" fmla="*/ 1433506 w 4920331"/>
                <a:gd name="connsiteY14" fmla="*/ 2934308 h 5993372"/>
                <a:gd name="connsiteX15" fmla="*/ 1376361 w 4920331"/>
                <a:gd name="connsiteY15" fmla="*/ 2931919 h 5993372"/>
                <a:gd name="connsiteX16" fmla="*/ 1269204 w 4920331"/>
                <a:gd name="connsiteY16" fmla="*/ 2931921 h 5993372"/>
                <a:gd name="connsiteX17" fmla="*/ 1047214 w 4920331"/>
                <a:gd name="connsiteY17" fmla="*/ 2934310 h 5993372"/>
                <a:gd name="connsiteX18" fmla="*/ 916779 w 4920331"/>
                <a:gd name="connsiteY18" fmla="*/ 2934308 h 5993372"/>
                <a:gd name="connsiteX19" fmla="*/ 633411 w 4920331"/>
                <a:gd name="connsiteY19" fmla="*/ 3037057 h 5993372"/>
                <a:gd name="connsiteX20" fmla="*/ 545305 w 4920331"/>
                <a:gd name="connsiteY20" fmla="*/ 3092016 h 5993372"/>
                <a:gd name="connsiteX21" fmla="*/ 431004 w 4920331"/>
                <a:gd name="connsiteY21" fmla="*/ 3182816 h 5993372"/>
                <a:gd name="connsiteX22" fmla="*/ 342899 w 4920331"/>
                <a:gd name="connsiteY22" fmla="*/ 3297512 h 5993372"/>
                <a:gd name="connsiteX23" fmla="*/ 288130 w 4920331"/>
                <a:gd name="connsiteY23" fmla="*/ 3393092 h 5993372"/>
                <a:gd name="connsiteX24" fmla="*/ 316707 w 4920331"/>
                <a:gd name="connsiteY24" fmla="*/ 3412210 h 5993372"/>
                <a:gd name="connsiteX25" fmla="*/ 271463 w 4920331"/>
                <a:gd name="connsiteY25" fmla="*/ 3500622 h 5993372"/>
                <a:gd name="connsiteX26" fmla="*/ 226219 w 4920331"/>
                <a:gd name="connsiteY26" fmla="*/ 3632045 h 5993372"/>
                <a:gd name="connsiteX27" fmla="*/ 216694 w 4920331"/>
                <a:gd name="connsiteY27" fmla="*/ 3715677 h 5993372"/>
                <a:gd name="connsiteX28" fmla="*/ 283369 w 4920331"/>
                <a:gd name="connsiteY28" fmla="*/ 5493470 h 5993372"/>
                <a:gd name="connsiteX29" fmla="*/ 357191 w 4920331"/>
                <a:gd name="connsiteY29" fmla="*/ 5976151 h 5993372"/>
                <a:gd name="connsiteX30" fmla="*/ 176214 w 4920331"/>
                <a:gd name="connsiteY30" fmla="*/ 5842338 h 5993372"/>
                <a:gd name="connsiteX31" fmla="*/ 185739 w 4920331"/>
                <a:gd name="connsiteY31" fmla="*/ 5414615 h 5993372"/>
                <a:gd name="connsiteX32" fmla="*/ 135733 w 4920331"/>
                <a:gd name="connsiteY32" fmla="*/ 5273635 h 5993372"/>
                <a:gd name="connsiteX33" fmla="*/ 114301 w 4920331"/>
                <a:gd name="connsiteY33" fmla="*/ 5199560 h 5993372"/>
                <a:gd name="connsiteX34" fmla="*/ 102395 w 4920331"/>
                <a:gd name="connsiteY34" fmla="*/ 5072916 h 5993372"/>
                <a:gd name="connsiteX35" fmla="*/ 95252 w 4920331"/>
                <a:gd name="connsiteY35" fmla="*/ 4982115 h 5993372"/>
                <a:gd name="connsiteX36" fmla="*/ 50007 w 4920331"/>
                <a:gd name="connsiteY36" fmla="*/ 4929545 h 5993372"/>
                <a:gd name="connsiteX37" fmla="*/ 40483 w 4920331"/>
                <a:gd name="connsiteY37" fmla="*/ 4831576 h 5993372"/>
                <a:gd name="connsiteX38" fmla="*/ 90489 w 4920331"/>
                <a:gd name="connsiteY38" fmla="*/ 4767059 h 5993372"/>
                <a:gd name="connsiteX39" fmla="*/ 64295 w 4920331"/>
                <a:gd name="connsiteY39" fmla="*/ 4301105 h 5993372"/>
                <a:gd name="connsiteX40" fmla="*/ 45245 w 4920331"/>
                <a:gd name="connsiteY40" fmla="*/ 3937900 h 5993372"/>
                <a:gd name="connsiteX41" fmla="*/ 42864 w 4920331"/>
                <a:gd name="connsiteY41" fmla="*/ 3741961 h 5993372"/>
                <a:gd name="connsiteX42" fmla="*/ 30957 w 4920331"/>
                <a:gd name="connsiteY42" fmla="*/ 3557968 h 5993372"/>
                <a:gd name="connsiteX43" fmla="*/ 0 w 4920331"/>
                <a:gd name="connsiteY43" fmla="*/ 3287954 h 5993372"/>
                <a:gd name="connsiteX44" fmla="*/ 78582 w 4920331"/>
                <a:gd name="connsiteY44" fmla="*/ 3280786 h 5993372"/>
                <a:gd name="connsiteX45" fmla="*/ 83345 w 4920331"/>
                <a:gd name="connsiteY45" fmla="*/ 3369198 h 5993372"/>
                <a:gd name="connsiteX46" fmla="*/ 178594 w 4920331"/>
                <a:gd name="connsiteY46" fmla="*/ 3369197 h 5993372"/>
                <a:gd name="connsiteX47" fmla="*/ 228201 w 4920331"/>
                <a:gd name="connsiteY47" fmla="*/ 3296064 h 5993372"/>
                <a:gd name="connsiteX48" fmla="*/ 292893 w 4920331"/>
                <a:gd name="connsiteY48" fmla="*/ 3201933 h 5993372"/>
                <a:gd name="connsiteX49" fmla="*/ 364329 w 4920331"/>
                <a:gd name="connsiteY49" fmla="*/ 3118300 h 5993372"/>
                <a:gd name="connsiteX50" fmla="*/ 452435 w 4920331"/>
                <a:gd name="connsiteY50" fmla="*/ 3029888 h 5993372"/>
                <a:gd name="connsiteX51" fmla="*/ 511966 w 4920331"/>
                <a:gd name="connsiteY51" fmla="*/ 2986878 h 5993372"/>
                <a:gd name="connsiteX52" fmla="*/ 571497 w 4920331"/>
                <a:gd name="connsiteY52" fmla="*/ 2958204 h 5993372"/>
                <a:gd name="connsiteX53" fmla="*/ 611977 w 4920331"/>
                <a:gd name="connsiteY53" fmla="*/ 2929529 h 5993372"/>
                <a:gd name="connsiteX54" fmla="*/ 657221 w 4920331"/>
                <a:gd name="connsiteY54" fmla="*/ 2912803 h 5993372"/>
                <a:gd name="connsiteX55" fmla="*/ 709609 w 4920331"/>
                <a:gd name="connsiteY55" fmla="*/ 2891297 h 5993372"/>
                <a:gd name="connsiteX56" fmla="*/ 754851 w 4920331"/>
                <a:gd name="connsiteY56" fmla="*/ 2876959 h 5993372"/>
                <a:gd name="connsiteX57" fmla="*/ 812001 w 4920331"/>
                <a:gd name="connsiteY57" fmla="*/ 2855454 h 5993372"/>
                <a:gd name="connsiteX58" fmla="*/ 890583 w 4920331"/>
                <a:gd name="connsiteY58" fmla="*/ 2838727 h 5993372"/>
                <a:gd name="connsiteX59" fmla="*/ 964401 w 4920331"/>
                <a:gd name="connsiteY59" fmla="*/ 2831559 h 5993372"/>
                <a:gd name="connsiteX60" fmla="*/ 1040601 w 4920331"/>
                <a:gd name="connsiteY60" fmla="*/ 2822001 h 5993372"/>
                <a:gd name="connsiteX61" fmla="*/ 1100132 w 4920331"/>
                <a:gd name="connsiteY61" fmla="*/ 2822001 h 5993372"/>
                <a:gd name="connsiteX62" fmla="*/ 1254913 w 4920331"/>
                <a:gd name="connsiteY62" fmla="*/ 2831559 h 5993372"/>
                <a:gd name="connsiteX63" fmla="*/ 1478749 w 4920331"/>
                <a:gd name="connsiteY63" fmla="*/ 2833949 h 5993372"/>
                <a:gd name="connsiteX64" fmla="*/ 1706501 w 4920331"/>
                <a:gd name="connsiteY64" fmla="*/ 2806135 h 5993372"/>
                <a:gd name="connsiteX65" fmla="*/ 1909754 w 4920331"/>
                <a:gd name="connsiteY65" fmla="*/ 2706706 h 5993372"/>
                <a:gd name="connsiteX66" fmla="*/ 2034108 w 4920331"/>
                <a:gd name="connsiteY66" fmla="*/ 2632767 h 5993372"/>
                <a:gd name="connsiteX67" fmla="*/ 2096414 w 4920331"/>
                <a:gd name="connsiteY67" fmla="*/ 2561911 h 5993372"/>
                <a:gd name="connsiteX68" fmla="*/ 2206616 w 4920331"/>
                <a:gd name="connsiteY68" fmla="*/ 2472733 h 5993372"/>
                <a:gd name="connsiteX69" fmla="*/ 2320915 w 4920331"/>
                <a:gd name="connsiteY69" fmla="*/ 2399443 h 5993372"/>
                <a:gd name="connsiteX70" fmla="*/ 2549515 w 4920331"/>
                <a:gd name="connsiteY70" fmla="*/ 2185947 h 5993372"/>
                <a:gd name="connsiteX71" fmla="*/ 4209358 w 4920331"/>
                <a:gd name="connsiteY71" fmla="*/ 690563 h 5993372"/>
                <a:gd name="connsiteX72" fmla="*/ 4376045 w 4920331"/>
                <a:gd name="connsiteY72" fmla="*/ 530679 h 5993372"/>
                <a:gd name="connsiteX73" fmla="*/ 4519298 w 4920331"/>
                <a:gd name="connsiteY73" fmla="*/ 394607 h 5993372"/>
                <a:gd name="connsiteX74" fmla="*/ 4651968 w 4920331"/>
                <a:gd name="connsiteY74" fmla="*/ 254373 h 5993372"/>
                <a:gd name="connsiteX75" fmla="*/ 4719626 w 4920331"/>
                <a:gd name="connsiteY75" fmla="*/ 166688 h 5993372"/>
                <a:gd name="connsiteX76" fmla="*/ 4768568 w 4920331"/>
                <a:gd name="connsiteY76" fmla="*/ 81957 h 5993372"/>
                <a:gd name="connsiteX77" fmla="*/ 4811474 w 4920331"/>
                <a:gd name="connsiteY77" fmla="*/ 0 h 5993372"/>
                <a:gd name="connsiteX0" fmla="*/ 4811474 w 4920331"/>
                <a:gd name="connsiteY0" fmla="*/ 0 h 5993372"/>
                <a:gd name="connsiteX1" fmla="*/ 4920331 w 4920331"/>
                <a:gd name="connsiteY1" fmla="*/ 0 h 5993372"/>
                <a:gd name="connsiteX2" fmla="*/ 4859099 w 4920331"/>
                <a:gd name="connsiteY2" fmla="*/ 112259 h 5993372"/>
                <a:gd name="connsiteX3" fmla="*/ 4809169 w 4920331"/>
                <a:gd name="connsiteY3" fmla="*/ 217403 h 5993372"/>
                <a:gd name="connsiteX4" fmla="*/ 4734989 w 4920331"/>
                <a:gd name="connsiteY4" fmla="*/ 312027 h 5993372"/>
                <a:gd name="connsiteX5" fmla="*/ 4531210 w 4920331"/>
                <a:gd name="connsiteY5" fmla="*/ 516758 h 5993372"/>
                <a:gd name="connsiteX6" fmla="*/ 2740015 w 4920331"/>
                <a:gd name="connsiteY6" fmla="*/ 2160455 h 5993372"/>
                <a:gd name="connsiteX7" fmla="*/ 2419341 w 4920331"/>
                <a:gd name="connsiteY7" fmla="*/ 2447240 h 5993372"/>
                <a:gd name="connsiteX8" fmla="*/ 2262333 w 4920331"/>
                <a:gd name="connsiteY8" fmla="*/ 2580443 h 5993372"/>
                <a:gd name="connsiteX9" fmla="*/ 2163754 w 4920331"/>
                <a:gd name="connsiteY9" fmla="*/ 2661815 h 5993372"/>
                <a:gd name="connsiteX10" fmla="*/ 2066123 w 4920331"/>
                <a:gd name="connsiteY10" fmla="*/ 2725441 h 5993372"/>
                <a:gd name="connsiteX11" fmla="*/ 1983575 w 4920331"/>
                <a:gd name="connsiteY11" fmla="*/ 2790939 h 5993372"/>
                <a:gd name="connsiteX12" fmla="*/ 1850225 w 4920331"/>
                <a:gd name="connsiteY12" fmla="*/ 2862623 h 5993372"/>
                <a:gd name="connsiteX13" fmla="*/ 1704973 w 4920331"/>
                <a:gd name="connsiteY13" fmla="*/ 2912802 h 5993372"/>
                <a:gd name="connsiteX14" fmla="*/ 1433506 w 4920331"/>
                <a:gd name="connsiteY14" fmla="*/ 2934308 h 5993372"/>
                <a:gd name="connsiteX15" fmla="*/ 1376361 w 4920331"/>
                <a:gd name="connsiteY15" fmla="*/ 2931919 h 5993372"/>
                <a:gd name="connsiteX16" fmla="*/ 1269204 w 4920331"/>
                <a:gd name="connsiteY16" fmla="*/ 2931921 h 5993372"/>
                <a:gd name="connsiteX17" fmla="*/ 1047214 w 4920331"/>
                <a:gd name="connsiteY17" fmla="*/ 2934310 h 5993372"/>
                <a:gd name="connsiteX18" fmla="*/ 916779 w 4920331"/>
                <a:gd name="connsiteY18" fmla="*/ 2934308 h 5993372"/>
                <a:gd name="connsiteX19" fmla="*/ 633411 w 4920331"/>
                <a:gd name="connsiteY19" fmla="*/ 3037057 h 5993372"/>
                <a:gd name="connsiteX20" fmla="*/ 545305 w 4920331"/>
                <a:gd name="connsiteY20" fmla="*/ 3092016 h 5993372"/>
                <a:gd name="connsiteX21" fmla="*/ 431004 w 4920331"/>
                <a:gd name="connsiteY21" fmla="*/ 3182816 h 5993372"/>
                <a:gd name="connsiteX22" fmla="*/ 342899 w 4920331"/>
                <a:gd name="connsiteY22" fmla="*/ 3297512 h 5993372"/>
                <a:gd name="connsiteX23" fmla="*/ 288130 w 4920331"/>
                <a:gd name="connsiteY23" fmla="*/ 3393092 h 5993372"/>
                <a:gd name="connsiteX24" fmla="*/ 316707 w 4920331"/>
                <a:gd name="connsiteY24" fmla="*/ 3412210 h 5993372"/>
                <a:gd name="connsiteX25" fmla="*/ 271463 w 4920331"/>
                <a:gd name="connsiteY25" fmla="*/ 3500622 h 5993372"/>
                <a:gd name="connsiteX26" fmla="*/ 226219 w 4920331"/>
                <a:gd name="connsiteY26" fmla="*/ 3632045 h 5993372"/>
                <a:gd name="connsiteX27" fmla="*/ 216694 w 4920331"/>
                <a:gd name="connsiteY27" fmla="*/ 3715677 h 5993372"/>
                <a:gd name="connsiteX28" fmla="*/ 283369 w 4920331"/>
                <a:gd name="connsiteY28" fmla="*/ 5493470 h 5993372"/>
                <a:gd name="connsiteX29" fmla="*/ 357191 w 4920331"/>
                <a:gd name="connsiteY29" fmla="*/ 5976151 h 5993372"/>
                <a:gd name="connsiteX30" fmla="*/ 176214 w 4920331"/>
                <a:gd name="connsiteY30" fmla="*/ 5842338 h 5993372"/>
                <a:gd name="connsiteX31" fmla="*/ 173832 w 4920331"/>
                <a:gd name="connsiteY31" fmla="*/ 5796939 h 5993372"/>
                <a:gd name="connsiteX32" fmla="*/ 185739 w 4920331"/>
                <a:gd name="connsiteY32" fmla="*/ 5414615 h 5993372"/>
                <a:gd name="connsiteX33" fmla="*/ 135733 w 4920331"/>
                <a:gd name="connsiteY33" fmla="*/ 5273635 h 5993372"/>
                <a:gd name="connsiteX34" fmla="*/ 114301 w 4920331"/>
                <a:gd name="connsiteY34" fmla="*/ 5199560 h 5993372"/>
                <a:gd name="connsiteX35" fmla="*/ 102395 w 4920331"/>
                <a:gd name="connsiteY35" fmla="*/ 5072916 h 5993372"/>
                <a:gd name="connsiteX36" fmla="*/ 95252 w 4920331"/>
                <a:gd name="connsiteY36" fmla="*/ 4982115 h 5993372"/>
                <a:gd name="connsiteX37" fmla="*/ 50007 w 4920331"/>
                <a:gd name="connsiteY37" fmla="*/ 4929545 h 5993372"/>
                <a:gd name="connsiteX38" fmla="*/ 40483 w 4920331"/>
                <a:gd name="connsiteY38" fmla="*/ 4831576 h 5993372"/>
                <a:gd name="connsiteX39" fmla="*/ 90489 w 4920331"/>
                <a:gd name="connsiteY39" fmla="*/ 4767059 h 5993372"/>
                <a:gd name="connsiteX40" fmla="*/ 64295 w 4920331"/>
                <a:gd name="connsiteY40" fmla="*/ 4301105 h 5993372"/>
                <a:gd name="connsiteX41" fmla="*/ 45245 w 4920331"/>
                <a:gd name="connsiteY41" fmla="*/ 3937900 h 5993372"/>
                <a:gd name="connsiteX42" fmla="*/ 42864 w 4920331"/>
                <a:gd name="connsiteY42" fmla="*/ 3741961 h 5993372"/>
                <a:gd name="connsiteX43" fmla="*/ 30957 w 4920331"/>
                <a:gd name="connsiteY43" fmla="*/ 3557968 h 5993372"/>
                <a:gd name="connsiteX44" fmla="*/ 0 w 4920331"/>
                <a:gd name="connsiteY44" fmla="*/ 3287954 h 5993372"/>
                <a:gd name="connsiteX45" fmla="*/ 78582 w 4920331"/>
                <a:gd name="connsiteY45" fmla="*/ 3280786 h 5993372"/>
                <a:gd name="connsiteX46" fmla="*/ 83345 w 4920331"/>
                <a:gd name="connsiteY46" fmla="*/ 3369198 h 5993372"/>
                <a:gd name="connsiteX47" fmla="*/ 178594 w 4920331"/>
                <a:gd name="connsiteY47" fmla="*/ 3369197 h 5993372"/>
                <a:gd name="connsiteX48" fmla="*/ 228201 w 4920331"/>
                <a:gd name="connsiteY48" fmla="*/ 3296064 h 5993372"/>
                <a:gd name="connsiteX49" fmla="*/ 292893 w 4920331"/>
                <a:gd name="connsiteY49" fmla="*/ 3201933 h 5993372"/>
                <a:gd name="connsiteX50" fmla="*/ 364329 w 4920331"/>
                <a:gd name="connsiteY50" fmla="*/ 3118300 h 5993372"/>
                <a:gd name="connsiteX51" fmla="*/ 452435 w 4920331"/>
                <a:gd name="connsiteY51" fmla="*/ 3029888 h 5993372"/>
                <a:gd name="connsiteX52" fmla="*/ 511966 w 4920331"/>
                <a:gd name="connsiteY52" fmla="*/ 2986878 h 5993372"/>
                <a:gd name="connsiteX53" fmla="*/ 571497 w 4920331"/>
                <a:gd name="connsiteY53" fmla="*/ 2958204 h 5993372"/>
                <a:gd name="connsiteX54" fmla="*/ 611977 w 4920331"/>
                <a:gd name="connsiteY54" fmla="*/ 2929529 h 5993372"/>
                <a:gd name="connsiteX55" fmla="*/ 657221 w 4920331"/>
                <a:gd name="connsiteY55" fmla="*/ 2912803 h 5993372"/>
                <a:gd name="connsiteX56" fmla="*/ 709609 w 4920331"/>
                <a:gd name="connsiteY56" fmla="*/ 2891297 h 5993372"/>
                <a:gd name="connsiteX57" fmla="*/ 754851 w 4920331"/>
                <a:gd name="connsiteY57" fmla="*/ 2876959 h 5993372"/>
                <a:gd name="connsiteX58" fmla="*/ 812001 w 4920331"/>
                <a:gd name="connsiteY58" fmla="*/ 2855454 h 5993372"/>
                <a:gd name="connsiteX59" fmla="*/ 890583 w 4920331"/>
                <a:gd name="connsiteY59" fmla="*/ 2838727 h 5993372"/>
                <a:gd name="connsiteX60" fmla="*/ 964401 w 4920331"/>
                <a:gd name="connsiteY60" fmla="*/ 2831559 h 5993372"/>
                <a:gd name="connsiteX61" fmla="*/ 1040601 w 4920331"/>
                <a:gd name="connsiteY61" fmla="*/ 2822001 h 5993372"/>
                <a:gd name="connsiteX62" fmla="*/ 1100132 w 4920331"/>
                <a:gd name="connsiteY62" fmla="*/ 2822001 h 5993372"/>
                <a:gd name="connsiteX63" fmla="*/ 1254913 w 4920331"/>
                <a:gd name="connsiteY63" fmla="*/ 2831559 h 5993372"/>
                <a:gd name="connsiteX64" fmla="*/ 1478749 w 4920331"/>
                <a:gd name="connsiteY64" fmla="*/ 2833949 h 5993372"/>
                <a:gd name="connsiteX65" fmla="*/ 1706501 w 4920331"/>
                <a:gd name="connsiteY65" fmla="*/ 2806135 h 5993372"/>
                <a:gd name="connsiteX66" fmla="*/ 1909754 w 4920331"/>
                <a:gd name="connsiteY66" fmla="*/ 2706706 h 5993372"/>
                <a:gd name="connsiteX67" fmla="*/ 2034108 w 4920331"/>
                <a:gd name="connsiteY67" fmla="*/ 2632767 h 5993372"/>
                <a:gd name="connsiteX68" fmla="*/ 2096414 w 4920331"/>
                <a:gd name="connsiteY68" fmla="*/ 2561911 h 5993372"/>
                <a:gd name="connsiteX69" fmla="*/ 2206616 w 4920331"/>
                <a:gd name="connsiteY69" fmla="*/ 2472733 h 5993372"/>
                <a:gd name="connsiteX70" fmla="*/ 2320915 w 4920331"/>
                <a:gd name="connsiteY70" fmla="*/ 2399443 h 5993372"/>
                <a:gd name="connsiteX71" fmla="*/ 2549515 w 4920331"/>
                <a:gd name="connsiteY71" fmla="*/ 2185947 h 5993372"/>
                <a:gd name="connsiteX72" fmla="*/ 4209358 w 4920331"/>
                <a:gd name="connsiteY72" fmla="*/ 690563 h 5993372"/>
                <a:gd name="connsiteX73" fmla="*/ 4376045 w 4920331"/>
                <a:gd name="connsiteY73" fmla="*/ 530679 h 5993372"/>
                <a:gd name="connsiteX74" fmla="*/ 4519298 w 4920331"/>
                <a:gd name="connsiteY74" fmla="*/ 394607 h 5993372"/>
                <a:gd name="connsiteX75" fmla="*/ 4651968 w 4920331"/>
                <a:gd name="connsiteY75" fmla="*/ 254373 h 5993372"/>
                <a:gd name="connsiteX76" fmla="*/ 4719626 w 4920331"/>
                <a:gd name="connsiteY76" fmla="*/ 166688 h 5993372"/>
                <a:gd name="connsiteX77" fmla="*/ 4768568 w 4920331"/>
                <a:gd name="connsiteY77" fmla="*/ 81957 h 5993372"/>
                <a:gd name="connsiteX78" fmla="*/ 4811474 w 4920331"/>
                <a:gd name="connsiteY78" fmla="*/ 0 h 5993372"/>
                <a:gd name="connsiteX0" fmla="*/ 4811474 w 4920331"/>
                <a:gd name="connsiteY0" fmla="*/ 0 h 6478441"/>
                <a:gd name="connsiteX1" fmla="*/ 4920331 w 4920331"/>
                <a:gd name="connsiteY1" fmla="*/ 0 h 6478441"/>
                <a:gd name="connsiteX2" fmla="*/ 4859099 w 4920331"/>
                <a:gd name="connsiteY2" fmla="*/ 112259 h 6478441"/>
                <a:gd name="connsiteX3" fmla="*/ 4809169 w 4920331"/>
                <a:gd name="connsiteY3" fmla="*/ 217403 h 6478441"/>
                <a:gd name="connsiteX4" fmla="*/ 4734989 w 4920331"/>
                <a:gd name="connsiteY4" fmla="*/ 312027 h 6478441"/>
                <a:gd name="connsiteX5" fmla="*/ 4531210 w 4920331"/>
                <a:gd name="connsiteY5" fmla="*/ 516758 h 6478441"/>
                <a:gd name="connsiteX6" fmla="*/ 2740015 w 4920331"/>
                <a:gd name="connsiteY6" fmla="*/ 2160455 h 6478441"/>
                <a:gd name="connsiteX7" fmla="*/ 2419341 w 4920331"/>
                <a:gd name="connsiteY7" fmla="*/ 2447240 h 6478441"/>
                <a:gd name="connsiteX8" fmla="*/ 2262333 w 4920331"/>
                <a:gd name="connsiteY8" fmla="*/ 2580443 h 6478441"/>
                <a:gd name="connsiteX9" fmla="*/ 2163754 w 4920331"/>
                <a:gd name="connsiteY9" fmla="*/ 2661815 h 6478441"/>
                <a:gd name="connsiteX10" fmla="*/ 2066123 w 4920331"/>
                <a:gd name="connsiteY10" fmla="*/ 2725441 h 6478441"/>
                <a:gd name="connsiteX11" fmla="*/ 1983575 w 4920331"/>
                <a:gd name="connsiteY11" fmla="*/ 2790939 h 6478441"/>
                <a:gd name="connsiteX12" fmla="*/ 1850225 w 4920331"/>
                <a:gd name="connsiteY12" fmla="*/ 2862623 h 6478441"/>
                <a:gd name="connsiteX13" fmla="*/ 1704973 w 4920331"/>
                <a:gd name="connsiteY13" fmla="*/ 2912802 h 6478441"/>
                <a:gd name="connsiteX14" fmla="*/ 1433506 w 4920331"/>
                <a:gd name="connsiteY14" fmla="*/ 2934308 h 6478441"/>
                <a:gd name="connsiteX15" fmla="*/ 1376361 w 4920331"/>
                <a:gd name="connsiteY15" fmla="*/ 2931919 h 6478441"/>
                <a:gd name="connsiteX16" fmla="*/ 1269204 w 4920331"/>
                <a:gd name="connsiteY16" fmla="*/ 2931921 h 6478441"/>
                <a:gd name="connsiteX17" fmla="*/ 1047214 w 4920331"/>
                <a:gd name="connsiteY17" fmla="*/ 2934310 h 6478441"/>
                <a:gd name="connsiteX18" fmla="*/ 916779 w 4920331"/>
                <a:gd name="connsiteY18" fmla="*/ 2934308 h 6478441"/>
                <a:gd name="connsiteX19" fmla="*/ 633411 w 4920331"/>
                <a:gd name="connsiteY19" fmla="*/ 3037057 h 6478441"/>
                <a:gd name="connsiteX20" fmla="*/ 545305 w 4920331"/>
                <a:gd name="connsiteY20" fmla="*/ 3092016 h 6478441"/>
                <a:gd name="connsiteX21" fmla="*/ 431004 w 4920331"/>
                <a:gd name="connsiteY21" fmla="*/ 3182816 h 6478441"/>
                <a:gd name="connsiteX22" fmla="*/ 342899 w 4920331"/>
                <a:gd name="connsiteY22" fmla="*/ 3297512 h 6478441"/>
                <a:gd name="connsiteX23" fmla="*/ 288130 w 4920331"/>
                <a:gd name="connsiteY23" fmla="*/ 3393092 h 6478441"/>
                <a:gd name="connsiteX24" fmla="*/ 316707 w 4920331"/>
                <a:gd name="connsiteY24" fmla="*/ 3412210 h 6478441"/>
                <a:gd name="connsiteX25" fmla="*/ 271463 w 4920331"/>
                <a:gd name="connsiteY25" fmla="*/ 3500622 h 6478441"/>
                <a:gd name="connsiteX26" fmla="*/ 226219 w 4920331"/>
                <a:gd name="connsiteY26" fmla="*/ 3632045 h 6478441"/>
                <a:gd name="connsiteX27" fmla="*/ 216694 w 4920331"/>
                <a:gd name="connsiteY27" fmla="*/ 3715677 h 6478441"/>
                <a:gd name="connsiteX28" fmla="*/ 283369 w 4920331"/>
                <a:gd name="connsiteY28" fmla="*/ 5493470 h 6478441"/>
                <a:gd name="connsiteX29" fmla="*/ 357191 w 4920331"/>
                <a:gd name="connsiteY29" fmla="*/ 5976151 h 6478441"/>
                <a:gd name="connsiteX30" fmla="*/ 197645 w 4920331"/>
                <a:gd name="connsiteY30" fmla="*/ 6470779 h 6478441"/>
                <a:gd name="connsiteX31" fmla="*/ 173832 w 4920331"/>
                <a:gd name="connsiteY31" fmla="*/ 5796939 h 6478441"/>
                <a:gd name="connsiteX32" fmla="*/ 185739 w 4920331"/>
                <a:gd name="connsiteY32" fmla="*/ 5414615 h 6478441"/>
                <a:gd name="connsiteX33" fmla="*/ 135733 w 4920331"/>
                <a:gd name="connsiteY33" fmla="*/ 5273635 h 6478441"/>
                <a:gd name="connsiteX34" fmla="*/ 114301 w 4920331"/>
                <a:gd name="connsiteY34" fmla="*/ 5199560 h 6478441"/>
                <a:gd name="connsiteX35" fmla="*/ 102395 w 4920331"/>
                <a:gd name="connsiteY35" fmla="*/ 5072916 h 6478441"/>
                <a:gd name="connsiteX36" fmla="*/ 95252 w 4920331"/>
                <a:gd name="connsiteY36" fmla="*/ 4982115 h 6478441"/>
                <a:gd name="connsiteX37" fmla="*/ 50007 w 4920331"/>
                <a:gd name="connsiteY37" fmla="*/ 4929545 h 6478441"/>
                <a:gd name="connsiteX38" fmla="*/ 40483 w 4920331"/>
                <a:gd name="connsiteY38" fmla="*/ 4831576 h 6478441"/>
                <a:gd name="connsiteX39" fmla="*/ 90489 w 4920331"/>
                <a:gd name="connsiteY39" fmla="*/ 4767059 h 6478441"/>
                <a:gd name="connsiteX40" fmla="*/ 64295 w 4920331"/>
                <a:gd name="connsiteY40" fmla="*/ 4301105 h 6478441"/>
                <a:gd name="connsiteX41" fmla="*/ 45245 w 4920331"/>
                <a:gd name="connsiteY41" fmla="*/ 3937900 h 6478441"/>
                <a:gd name="connsiteX42" fmla="*/ 42864 w 4920331"/>
                <a:gd name="connsiteY42" fmla="*/ 3741961 h 6478441"/>
                <a:gd name="connsiteX43" fmla="*/ 30957 w 4920331"/>
                <a:gd name="connsiteY43" fmla="*/ 3557968 h 6478441"/>
                <a:gd name="connsiteX44" fmla="*/ 0 w 4920331"/>
                <a:gd name="connsiteY44" fmla="*/ 3287954 h 6478441"/>
                <a:gd name="connsiteX45" fmla="*/ 78582 w 4920331"/>
                <a:gd name="connsiteY45" fmla="*/ 3280786 h 6478441"/>
                <a:gd name="connsiteX46" fmla="*/ 83345 w 4920331"/>
                <a:gd name="connsiteY46" fmla="*/ 3369198 h 6478441"/>
                <a:gd name="connsiteX47" fmla="*/ 178594 w 4920331"/>
                <a:gd name="connsiteY47" fmla="*/ 3369197 h 6478441"/>
                <a:gd name="connsiteX48" fmla="*/ 228201 w 4920331"/>
                <a:gd name="connsiteY48" fmla="*/ 3296064 h 6478441"/>
                <a:gd name="connsiteX49" fmla="*/ 292893 w 4920331"/>
                <a:gd name="connsiteY49" fmla="*/ 3201933 h 6478441"/>
                <a:gd name="connsiteX50" fmla="*/ 364329 w 4920331"/>
                <a:gd name="connsiteY50" fmla="*/ 3118300 h 6478441"/>
                <a:gd name="connsiteX51" fmla="*/ 452435 w 4920331"/>
                <a:gd name="connsiteY51" fmla="*/ 3029888 h 6478441"/>
                <a:gd name="connsiteX52" fmla="*/ 511966 w 4920331"/>
                <a:gd name="connsiteY52" fmla="*/ 2986878 h 6478441"/>
                <a:gd name="connsiteX53" fmla="*/ 571497 w 4920331"/>
                <a:gd name="connsiteY53" fmla="*/ 2958204 h 6478441"/>
                <a:gd name="connsiteX54" fmla="*/ 611977 w 4920331"/>
                <a:gd name="connsiteY54" fmla="*/ 2929529 h 6478441"/>
                <a:gd name="connsiteX55" fmla="*/ 657221 w 4920331"/>
                <a:gd name="connsiteY55" fmla="*/ 2912803 h 6478441"/>
                <a:gd name="connsiteX56" fmla="*/ 709609 w 4920331"/>
                <a:gd name="connsiteY56" fmla="*/ 2891297 h 6478441"/>
                <a:gd name="connsiteX57" fmla="*/ 754851 w 4920331"/>
                <a:gd name="connsiteY57" fmla="*/ 2876959 h 6478441"/>
                <a:gd name="connsiteX58" fmla="*/ 812001 w 4920331"/>
                <a:gd name="connsiteY58" fmla="*/ 2855454 h 6478441"/>
                <a:gd name="connsiteX59" fmla="*/ 890583 w 4920331"/>
                <a:gd name="connsiteY59" fmla="*/ 2838727 h 6478441"/>
                <a:gd name="connsiteX60" fmla="*/ 964401 w 4920331"/>
                <a:gd name="connsiteY60" fmla="*/ 2831559 h 6478441"/>
                <a:gd name="connsiteX61" fmla="*/ 1040601 w 4920331"/>
                <a:gd name="connsiteY61" fmla="*/ 2822001 h 6478441"/>
                <a:gd name="connsiteX62" fmla="*/ 1100132 w 4920331"/>
                <a:gd name="connsiteY62" fmla="*/ 2822001 h 6478441"/>
                <a:gd name="connsiteX63" fmla="*/ 1254913 w 4920331"/>
                <a:gd name="connsiteY63" fmla="*/ 2831559 h 6478441"/>
                <a:gd name="connsiteX64" fmla="*/ 1478749 w 4920331"/>
                <a:gd name="connsiteY64" fmla="*/ 2833949 h 6478441"/>
                <a:gd name="connsiteX65" fmla="*/ 1706501 w 4920331"/>
                <a:gd name="connsiteY65" fmla="*/ 2806135 h 6478441"/>
                <a:gd name="connsiteX66" fmla="*/ 1909754 w 4920331"/>
                <a:gd name="connsiteY66" fmla="*/ 2706706 h 6478441"/>
                <a:gd name="connsiteX67" fmla="*/ 2034108 w 4920331"/>
                <a:gd name="connsiteY67" fmla="*/ 2632767 h 6478441"/>
                <a:gd name="connsiteX68" fmla="*/ 2096414 w 4920331"/>
                <a:gd name="connsiteY68" fmla="*/ 2561911 h 6478441"/>
                <a:gd name="connsiteX69" fmla="*/ 2206616 w 4920331"/>
                <a:gd name="connsiteY69" fmla="*/ 2472733 h 6478441"/>
                <a:gd name="connsiteX70" fmla="*/ 2320915 w 4920331"/>
                <a:gd name="connsiteY70" fmla="*/ 2399443 h 6478441"/>
                <a:gd name="connsiteX71" fmla="*/ 2549515 w 4920331"/>
                <a:gd name="connsiteY71" fmla="*/ 2185947 h 6478441"/>
                <a:gd name="connsiteX72" fmla="*/ 4209358 w 4920331"/>
                <a:gd name="connsiteY72" fmla="*/ 690563 h 6478441"/>
                <a:gd name="connsiteX73" fmla="*/ 4376045 w 4920331"/>
                <a:gd name="connsiteY73" fmla="*/ 530679 h 6478441"/>
                <a:gd name="connsiteX74" fmla="*/ 4519298 w 4920331"/>
                <a:gd name="connsiteY74" fmla="*/ 394607 h 6478441"/>
                <a:gd name="connsiteX75" fmla="*/ 4651968 w 4920331"/>
                <a:gd name="connsiteY75" fmla="*/ 254373 h 6478441"/>
                <a:gd name="connsiteX76" fmla="*/ 4719626 w 4920331"/>
                <a:gd name="connsiteY76" fmla="*/ 166688 h 6478441"/>
                <a:gd name="connsiteX77" fmla="*/ 4768568 w 4920331"/>
                <a:gd name="connsiteY77" fmla="*/ 81957 h 6478441"/>
                <a:gd name="connsiteX78" fmla="*/ 4811474 w 4920331"/>
                <a:gd name="connsiteY78" fmla="*/ 0 h 6478441"/>
                <a:gd name="connsiteX0" fmla="*/ 4811474 w 4920331"/>
                <a:gd name="connsiteY0" fmla="*/ 0 h 6547973"/>
                <a:gd name="connsiteX1" fmla="*/ 4920331 w 4920331"/>
                <a:gd name="connsiteY1" fmla="*/ 0 h 6547973"/>
                <a:gd name="connsiteX2" fmla="*/ 4859099 w 4920331"/>
                <a:gd name="connsiteY2" fmla="*/ 112259 h 6547973"/>
                <a:gd name="connsiteX3" fmla="*/ 4809169 w 4920331"/>
                <a:gd name="connsiteY3" fmla="*/ 217403 h 6547973"/>
                <a:gd name="connsiteX4" fmla="*/ 4734989 w 4920331"/>
                <a:gd name="connsiteY4" fmla="*/ 312027 h 6547973"/>
                <a:gd name="connsiteX5" fmla="*/ 4531210 w 4920331"/>
                <a:gd name="connsiteY5" fmla="*/ 516758 h 6547973"/>
                <a:gd name="connsiteX6" fmla="*/ 2740015 w 4920331"/>
                <a:gd name="connsiteY6" fmla="*/ 2160455 h 6547973"/>
                <a:gd name="connsiteX7" fmla="*/ 2419341 w 4920331"/>
                <a:gd name="connsiteY7" fmla="*/ 2447240 h 6547973"/>
                <a:gd name="connsiteX8" fmla="*/ 2262333 w 4920331"/>
                <a:gd name="connsiteY8" fmla="*/ 2580443 h 6547973"/>
                <a:gd name="connsiteX9" fmla="*/ 2163754 w 4920331"/>
                <a:gd name="connsiteY9" fmla="*/ 2661815 h 6547973"/>
                <a:gd name="connsiteX10" fmla="*/ 2066123 w 4920331"/>
                <a:gd name="connsiteY10" fmla="*/ 2725441 h 6547973"/>
                <a:gd name="connsiteX11" fmla="*/ 1983575 w 4920331"/>
                <a:gd name="connsiteY11" fmla="*/ 2790939 h 6547973"/>
                <a:gd name="connsiteX12" fmla="*/ 1850225 w 4920331"/>
                <a:gd name="connsiteY12" fmla="*/ 2862623 h 6547973"/>
                <a:gd name="connsiteX13" fmla="*/ 1704973 w 4920331"/>
                <a:gd name="connsiteY13" fmla="*/ 2912802 h 6547973"/>
                <a:gd name="connsiteX14" fmla="*/ 1433506 w 4920331"/>
                <a:gd name="connsiteY14" fmla="*/ 2934308 h 6547973"/>
                <a:gd name="connsiteX15" fmla="*/ 1376361 w 4920331"/>
                <a:gd name="connsiteY15" fmla="*/ 2931919 h 6547973"/>
                <a:gd name="connsiteX16" fmla="*/ 1269204 w 4920331"/>
                <a:gd name="connsiteY16" fmla="*/ 2931921 h 6547973"/>
                <a:gd name="connsiteX17" fmla="*/ 1047214 w 4920331"/>
                <a:gd name="connsiteY17" fmla="*/ 2934310 h 6547973"/>
                <a:gd name="connsiteX18" fmla="*/ 916779 w 4920331"/>
                <a:gd name="connsiteY18" fmla="*/ 2934308 h 6547973"/>
                <a:gd name="connsiteX19" fmla="*/ 633411 w 4920331"/>
                <a:gd name="connsiteY19" fmla="*/ 3037057 h 6547973"/>
                <a:gd name="connsiteX20" fmla="*/ 545305 w 4920331"/>
                <a:gd name="connsiteY20" fmla="*/ 3092016 h 6547973"/>
                <a:gd name="connsiteX21" fmla="*/ 431004 w 4920331"/>
                <a:gd name="connsiteY21" fmla="*/ 3182816 h 6547973"/>
                <a:gd name="connsiteX22" fmla="*/ 342899 w 4920331"/>
                <a:gd name="connsiteY22" fmla="*/ 3297512 h 6547973"/>
                <a:gd name="connsiteX23" fmla="*/ 288130 w 4920331"/>
                <a:gd name="connsiteY23" fmla="*/ 3393092 h 6547973"/>
                <a:gd name="connsiteX24" fmla="*/ 316707 w 4920331"/>
                <a:gd name="connsiteY24" fmla="*/ 3412210 h 6547973"/>
                <a:gd name="connsiteX25" fmla="*/ 271463 w 4920331"/>
                <a:gd name="connsiteY25" fmla="*/ 3500622 h 6547973"/>
                <a:gd name="connsiteX26" fmla="*/ 226219 w 4920331"/>
                <a:gd name="connsiteY26" fmla="*/ 3632045 h 6547973"/>
                <a:gd name="connsiteX27" fmla="*/ 216694 w 4920331"/>
                <a:gd name="connsiteY27" fmla="*/ 3715677 h 6547973"/>
                <a:gd name="connsiteX28" fmla="*/ 283369 w 4920331"/>
                <a:gd name="connsiteY28" fmla="*/ 5493470 h 6547973"/>
                <a:gd name="connsiteX29" fmla="*/ 357191 w 4920331"/>
                <a:gd name="connsiteY29" fmla="*/ 5976151 h 6547973"/>
                <a:gd name="connsiteX30" fmla="*/ 202407 w 4920331"/>
                <a:gd name="connsiteY30" fmla="*/ 6477947 h 6547973"/>
                <a:gd name="connsiteX31" fmla="*/ 197645 w 4920331"/>
                <a:gd name="connsiteY31" fmla="*/ 6470779 h 6547973"/>
                <a:gd name="connsiteX32" fmla="*/ 173832 w 4920331"/>
                <a:gd name="connsiteY32" fmla="*/ 5796939 h 6547973"/>
                <a:gd name="connsiteX33" fmla="*/ 185739 w 4920331"/>
                <a:gd name="connsiteY33" fmla="*/ 5414615 h 6547973"/>
                <a:gd name="connsiteX34" fmla="*/ 135733 w 4920331"/>
                <a:gd name="connsiteY34" fmla="*/ 5273635 h 6547973"/>
                <a:gd name="connsiteX35" fmla="*/ 114301 w 4920331"/>
                <a:gd name="connsiteY35" fmla="*/ 5199560 h 6547973"/>
                <a:gd name="connsiteX36" fmla="*/ 102395 w 4920331"/>
                <a:gd name="connsiteY36" fmla="*/ 5072916 h 6547973"/>
                <a:gd name="connsiteX37" fmla="*/ 95252 w 4920331"/>
                <a:gd name="connsiteY37" fmla="*/ 4982115 h 6547973"/>
                <a:gd name="connsiteX38" fmla="*/ 50007 w 4920331"/>
                <a:gd name="connsiteY38" fmla="*/ 4929545 h 6547973"/>
                <a:gd name="connsiteX39" fmla="*/ 40483 w 4920331"/>
                <a:gd name="connsiteY39" fmla="*/ 4831576 h 6547973"/>
                <a:gd name="connsiteX40" fmla="*/ 90489 w 4920331"/>
                <a:gd name="connsiteY40" fmla="*/ 4767059 h 6547973"/>
                <a:gd name="connsiteX41" fmla="*/ 64295 w 4920331"/>
                <a:gd name="connsiteY41" fmla="*/ 4301105 h 6547973"/>
                <a:gd name="connsiteX42" fmla="*/ 45245 w 4920331"/>
                <a:gd name="connsiteY42" fmla="*/ 3937900 h 6547973"/>
                <a:gd name="connsiteX43" fmla="*/ 42864 w 4920331"/>
                <a:gd name="connsiteY43" fmla="*/ 3741961 h 6547973"/>
                <a:gd name="connsiteX44" fmla="*/ 30957 w 4920331"/>
                <a:gd name="connsiteY44" fmla="*/ 3557968 h 6547973"/>
                <a:gd name="connsiteX45" fmla="*/ 0 w 4920331"/>
                <a:gd name="connsiteY45" fmla="*/ 3287954 h 6547973"/>
                <a:gd name="connsiteX46" fmla="*/ 78582 w 4920331"/>
                <a:gd name="connsiteY46" fmla="*/ 3280786 h 6547973"/>
                <a:gd name="connsiteX47" fmla="*/ 83345 w 4920331"/>
                <a:gd name="connsiteY47" fmla="*/ 3369198 h 6547973"/>
                <a:gd name="connsiteX48" fmla="*/ 178594 w 4920331"/>
                <a:gd name="connsiteY48" fmla="*/ 3369197 h 6547973"/>
                <a:gd name="connsiteX49" fmla="*/ 228201 w 4920331"/>
                <a:gd name="connsiteY49" fmla="*/ 3296064 h 6547973"/>
                <a:gd name="connsiteX50" fmla="*/ 292893 w 4920331"/>
                <a:gd name="connsiteY50" fmla="*/ 3201933 h 6547973"/>
                <a:gd name="connsiteX51" fmla="*/ 364329 w 4920331"/>
                <a:gd name="connsiteY51" fmla="*/ 3118300 h 6547973"/>
                <a:gd name="connsiteX52" fmla="*/ 452435 w 4920331"/>
                <a:gd name="connsiteY52" fmla="*/ 3029888 h 6547973"/>
                <a:gd name="connsiteX53" fmla="*/ 511966 w 4920331"/>
                <a:gd name="connsiteY53" fmla="*/ 2986878 h 6547973"/>
                <a:gd name="connsiteX54" fmla="*/ 571497 w 4920331"/>
                <a:gd name="connsiteY54" fmla="*/ 2958204 h 6547973"/>
                <a:gd name="connsiteX55" fmla="*/ 611977 w 4920331"/>
                <a:gd name="connsiteY55" fmla="*/ 2929529 h 6547973"/>
                <a:gd name="connsiteX56" fmla="*/ 657221 w 4920331"/>
                <a:gd name="connsiteY56" fmla="*/ 2912803 h 6547973"/>
                <a:gd name="connsiteX57" fmla="*/ 709609 w 4920331"/>
                <a:gd name="connsiteY57" fmla="*/ 2891297 h 6547973"/>
                <a:gd name="connsiteX58" fmla="*/ 754851 w 4920331"/>
                <a:gd name="connsiteY58" fmla="*/ 2876959 h 6547973"/>
                <a:gd name="connsiteX59" fmla="*/ 812001 w 4920331"/>
                <a:gd name="connsiteY59" fmla="*/ 2855454 h 6547973"/>
                <a:gd name="connsiteX60" fmla="*/ 890583 w 4920331"/>
                <a:gd name="connsiteY60" fmla="*/ 2838727 h 6547973"/>
                <a:gd name="connsiteX61" fmla="*/ 964401 w 4920331"/>
                <a:gd name="connsiteY61" fmla="*/ 2831559 h 6547973"/>
                <a:gd name="connsiteX62" fmla="*/ 1040601 w 4920331"/>
                <a:gd name="connsiteY62" fmla="*/ 2822001 h 6547973"/>
                <a:gd name="connsiteX63" fmla="*/ 1100132 w 4920331"/>
                <a:gd name="connsiteY63" fmla="*/ 2822001 h 6547973"/>
                <a:gd name="connsiteX64" fmla="*/ 1254913 w 4920331"/>
                <a:gd name="connsiteY64" fmla="*/ 2831559 h 6547973"/>
                <a:gd name="connsiteX65" fmla="*/ 1478749 w 4920331"/>
                <a:gd name="connsiteY65" fmla="*/ 2833949 h 6547973"/>
                <a:gd name="connsiteX66" fmla="*/ 1706501 w 4920331"/>
                <a:gd name="connsiteY66" fmla="*/ 2806135 h 6547973"/>
                <a:gd name="connsiteX67" fmla="*/ 1909754 w 4920331"/>
                <a:gd name="connsiteY67" fmla="*/ 2706706 h 6547973"/>
                <a:gd name="connsiteX68" fmla="*/ 2034108 w 4920331"/>
                <a:gd name="connsiteY68" fmla="*/ 2632767 h 6547973"/>
                <a:gd name="connsiteX69" fmla="*/ 2096414 w 4920331"/>
                <a:gd name="connsiteY69" fmla="*/ 2561911 h 6547973"/>
                <a:gd name="connsiteX70" fmla="*/ 2206616 w 4920331"/>
                <a:gd name="connsiteY70" fmla="*/ 2472733 h 6547973"/>
                <a:gd name="connsiteX71" fmla="*/ 2320915 w 4920331"/>
                <a:gd name="connsiteY71" fmla="*/ 2399443 h 6547973"/>
                <a:gd name="connsiteX72" fmla="*/ 2549515 w 4920331"/>
                <a:gd name="connsiteY72" fmla="*/ 2185947 h 6547973"/>
                <a:gd name="connsiteX73" fmla="*/ 4209358 w 4920331"/>
                <a:gd name="connsiteY73" fmla="*/ 690563 h 6547973"/>
                <a:gd name="connsiteX74" fmla="*/ 4376045 w 4920331"/>
                <a:gd name="connsiteY74" fmla="*/ 530679 h 6547973"/>
                <a:gd name="connsiteX75" fmla="*/ 4519298 w 4920331"/>
                <a:gd name="connsiteY75" fmla="*/ 394607 h 6547973"/>
                <a:gd name="connsiteX76" fmla="*/ 4651968 w 4920331"/>
                <a:gd name="connsiteY76" fmla="*/ 254373 h 6547973"/>
                <a:gd name="connsiteX77" fmla="*/ 4719626 w 4920331"/>
                <a:gd name="connsiteY77" fmla="*/ 166688 h 6547973"/>
                <a:gd name="connsiteX78" fmla="*/ 4768568 w 4920331"/>
                <a:gd name="connsiteY78" fmla="*/ 81957 h 6547973"/>
                <a:gd name="connsiteX79" fmla="*/ 4811474 w 4920331"/>
                <a:gd name="connsiteY79" fmla="*/ 0 h 6547973"/>
                <a:gd name="connsiteX0" fmla="*/ 4811474 w 4920331"/>
                <a:gd name="connsiteY0" fmla="*/ 0 h 6479663"/>
                <a:gd name="connsiteX1" fmla="*/ 4920331 w 4920331"/>
                <a:gd name="connsiteY1" fmla="*/ 0 h 6479663"/>
                <a:gd name="connsiteX2" fmla="*/ 4859099 w 4920331"/>
                <a:gd name="connsiteY2" fmla="*/ 112259 h 6479663"/>
                <a:gd name="connsiteX3" fmla="*/ 4809169 w 4920331"/>
                <a:gd name="connsiteY3" fmla="*/ 217403 h 6479663"/>
                <a:gd name="connsiteX4" fmla="*/ 4734989 w 4920331"/>
                <a:gd name="connsiteY4" fmla="*/ 312027 h 6479663"/>
                <a:gd name="connsiteX5" fmla="*/ 4531210 w 4920331"/>
                <a:gd name="connsiteY5" fmla="*/ 516758 h 6479663"/>
                <a:gd name="connsiteX6" fmla="*/ 2740015 w 4920331"/>
                <a:gd name="connsiteY6" fmla="*/ 2160455 h 6479663"/>
                <a:gd name="connsiteX7" fmla="*/ 2419341 w 4920331"/>
                <a:gd name="connsiteY7" fmla="*/ 2447240 h 6479663"/>
                <a:gd name="connsiteX8" fmla="*/ 2262333 w 4920331"/>
                <a:gd name="connsiteY8" fmla="*/ 2580443 h 6479663"/>
                <a:gd name="connsiteX9" fmla="*/ 2163754 w 4920331"/>
                <a:gd name="connsiteY9" fmla="*/ 2661815 h 6479663"/>
                <a:gd name="connsiteX10" fmla="*/ 2066123 w 4920331"/>
                <a:gd name="connsiteY10" fmla="*/ 2725441 h 6479663"/>
                <a:gd name="connsiteX11" fmla="*/ 1983575 w 4920331"/>
                <a:gd name="connsiteY11" fmla="*/ 2790939 h 6479663"/>
                <a:gd name="connsiteX12" fmla="*/ 1850225 w 4920331"/>
                <a:gd name="connsiteY12" fmla="*/ 2862623 h 6479663"/>
                <a:gd name="connsiteX13" fmla="*/ 1704973 w 4920331"/>
                <a:gd name="connsiteY13" fmla="*/ 2912802 h 6479663"/>
                <a:gd name="connsiteX14" fmla="*/ 1433506 w 4920331"/>
                <a:gd name="connsiteY14" fmla="*/ 2934308 h 6479663"/>
                <a:gd name="connsiteX15" fmla="*/ 1376361 w 4920331"/>
                <a:gd name="connsiteY15" fmla="*/ 2931919 h 6479663"/>
                <a:gd name="connsiteX16" fmla="*/ 1269204 w 4920331"/>
                <a:gd name="connsiteY16" fmla="*/ 2931921 h 6479663"/>
                <a:gd name="connsiteX17" fmla="*/ 1047214 w 4920331"/>
                <a:gd name="connsiteY17" fmla="*/ 2934310 h 6479663"/>
                <a:gd name="connsiteX18" fmla="*/ 916779 w 4920331"/>
                <a:gd name="connsiteY18" fmla="*/ 2934308 h 6479663"/>
                <a:gd name="connsiteX19" fmla="*/ 633411 w 4920331"/>
                <a:gd name="connsiteY19" fmla="*/ 3037057 h 6479663"/>
                <a:gd name="connsiteX20" fmla="*/ 545305 w 4920331"/>
                <a:gd name="connsiteY20" fmla="*/ 3092016 h 6479663"/>
                <a:gd name="connsiteX21" fmla="*/ 431004 w 4920331"/>
                <a:gd name="connsiteY21" fmla="*/ 3182816 h 6479663"/>
                <a:gd name="connsiteX22" fmla="*/ 342899 w 4920331"/>
                <a:gd name="connsiteY22" fmla="*/ 3297512 h 6479663"/>
                <a:gd name="connsiteX23" fmla="*/ 288130 w 4920331"/>
                <a:gd name="connsiteY23" fmla="*/ 3393092 h 6479663"/>
                <a:gd name="connsiteX24" fmla="*/ 316707 w 4920331"/>
                <a:gd name="connsiteY24" fmla="*/ 3412210 h 6479663"/>
                <a:gd name="connsiteX25" fmla="*/ 271463 w 4920331"/>
                <a:gd name="connsiteY25" fmla="*/ 3500622 h 6479663"/>
                <a:gd name="connsiteX26" fmla="*/ 226219 w 4920331"/>
                <a:gd name="connsiteY26" fmla="*/ 3632045 h 6479663"/>
                <a:gd name="connsiteX27" fmla="*/ 216694 w 4920331"/>
                <a:gd name="connsiteY27" fmla="*/ 3715677 h 6479663"/>
                <a:gd name="connsiteX28" fmla="*/ 283369 w 4920331"/>
                <a:gd name="connsiteY28" fmla="*/ 5493470 h 6479663"/>
                <a:gd name="connsiteX29" fmla="*/ 357191 w 4920331"/>
                <a:gd name="connsiteY29" fmla="*/ 5976151 h 6479663"/>
                <a:gd name="connsiteX30" fmla="*/ 202407 w 4920331"/>
                <a:gd name="connsiteY30" fmla="*/ 6477947 h 6479663"/>
                <a:gd name="connsiteX31" fmla="*/ 173832 w 4920331"/>
                <a:gd name="connsiteY31" fmla="*/ 5796939 h 6479663"/>
                <a:gd name="connsiteX32" fmla="*/ 185739 w 4920331"/>
                <a:gd name="connsiteY32" fmla="*/ 5414615 h 6479663"/>
                <a:gd name="connsiteX33" fmla="*/ 135733 w 4920331"/>
                <a:gd name="connsiteY33" fmla="*/ 5273635 h 6479663"/>
                <a:gd name="connsiteX34" fmla="*/ 114301 w 4920331"/>
                <a:gd name="connsiteY34" fmla="*/ 5199560 h 6479663"/>
                <a:gd name="connsiteX35" fmla="*/ 102395 w 4920331"/>
                <a:gd name="connsiteY35" fmla="*/ 5072916 h 6479663"/>
                <a:gd name="connsiteX36" fmla="*/ 95252 w 4920331"/>
                <a:gd name="connsiteY36" fmla="*/ 4982115 h 6479663"/>
                <a:gd name="connsiteX37" fmla="*/ 50007 w 4920331"/>
                <a:gd name="connsiteY37" fmla="*/ 4929545 h 6479663"/>
                <a:gd name="connsiteX38" fmla="*/ 40483 w 4920331"/>
                <a:gd name="connsiteY38" fmla="*/ 4831576 h 6479663"/>
                <a:gd name="connsiteX39" fmla="*/ 90489 w 4920331"/>
                <a:gd name="connsiteY39" fmla="*/ 4767059 h 6479663"/>
                <a:gd name="connsiteX40" fmla="*/ 64295 w 4920331"/>
                <a:gd name="connsiteY40" fmla="*/ 4301105 h 6479663"/>
                <a:gd name="connsiteX41" fmla="*/ 45245 w 4920331"/>
                <a:gd name="connsiteY41" fmla="*/ 3937900 h 6479663"/>
                <a:gd name="connsiteX42" fmla="*/ 42864 w 4920331"/>
                <a:gd name="connsiteY42" fmla="*/ 3741961 h 6479663"/>
                <a:gd name="connsiteX43" fmla="*/ 30957 w 4920331"/>
                <a:gd name="connsiteY43" fmla="*/ 3557968 h 6479663"/>
                <a:gd name="connsiteX44" fmla="*/ 0 w 4920331"/>
                <a:gd name="connsiteY44" fmla="*/ 3287954 h 6479663"/>
                <a:gd name="connsiteX45" fmla="*/ 78582 w 4920331"/>
                <a:gd name="connsiteY45" fmla="*/ 3280786 h 6479663"/>
                <a:gd name="connsiteX46" fmla="*/ 83345 w 4920331"/>
                <a:gd name="connsiteY46" fmla="*/ 3369198 h 6479663"/>
                <a:gd name="connsiteX47" fmla="*/ 178594 w 4920331"/>
                <a:gd name="connsiteY47" fmla="*/ 3369197 h 6479663"/>
                <a:gd name="connsiteX48" fmla="*/ 228201 w 4920331"/>
                <a:gd name="connsiteY48" fmla="*/ 3296064 h 6479663"/>
                <a:gd name="connsiteX49" fmla="*/ 292893 w 4920331"/>
                <a:gd name="connsiteY49" fmla="*/ 3201933 h 6479663"/>
                <a:gd name="connsiteX50" fmla="*/ 364329 w 4920331"/>
                <a:gd name="connsiteY50" fmla="*/ 3118300 h 6479663"/>
                <a:gd name="connsiteX51" fmla="*/ 452435 w 4920331"/>
                <a:gd name="connsiteY51" fmla="*/ 3029888 h 6479663"/>
                <a:gd name="connsiteX52" fmla="*/ 511966 w 4920331"/>
                <a:gd name="connsiteY52" fmla="*/ 2986878 h 6479663"/>
                <a:gd name="connsiteX53" fmla="*/ 571497 w 4920331"/>
                <a:gd name="connsiteY53" fmla="*/ 2958204 h 6479663"/>
                <a:gd name="connsiteX54" fmla="*/ 611977 w 4920331"/>
                <a:gd name="connsiteY54" fmla="*/ 2929529 h 6479663"/>
                <a:gd name="connsiteX55" fmla="*/ 657221 w 4920331"/>
                <a:gd name="connsiteY55" fmla="*/ 2912803 h 6479663"/>
                <a:gd name="connsiteX56" fmla="*/ 709609 w 4920331"/>
                <a:gd name="connsiteY56" fmla="*/ 2891297 h 6479663"/>
                <a:gd name="connsiteX57" fmla="*/ 754851 w 4920331"/>
                <a:gd name="connsiteY57" fmla="*/ 2876959 h 6479663"/>
                <a:gd name="connsiteX58" fmla="*/ 812001 w 4920331"/>
                <a:gd name="connsiteY58" fmla="*/ 2855454 h 6479663"/>
                <a:gd name="connsiteX59" fmla="*/ 890583 w 4920331"/>
                <a:gd name="connsiteY59" fmla="*/ 2838727 h 6479663"/>
                <a:gd name="connsiteX60" fmla="*/ 964401 w 4920331"/>
                <a:gd name="connsiteY60" fmla="*/ 2831559 h 6479663"/>
                <a:gd name="connsiteX61" fmla="*/ 1040601 w 4920331"/>
                <a:gd name="connsiteY61" fmla="*/ 2822001 h 6479663"/>
                <a:gd name="connsiteX62" fmla="*/ 1100132 w 4920331"/>
                <a:gd name="connsiteY62" fmla="*/ 2822001 h 6479663"/>
                <a:gd name="connsiteX63" fmla="*/ 1254913 w 4920331"/>
                <a:gd name="connsiteY63" fmla="*/ 2831559 h 6479663"/>
                <a:gd name="connsiteX64" fmla="*/ 1478749 w 4920331"/>
                <a:gd name="connsiteY64" fmla="*/ 2833949 h 6479663"/>
                <a:gd name="connsiteX65" fmla="*/ 1706501 w 4920331"/>
                <a:gd name="connsiteY65" fmla="*/ 2806135 h 6479663"/>
                <a:gd name="connsiteX66" fmla="*/ 1909754 w 4920331"/>
                <a:gd name="connsiteY66" fmla="*/ 2706706 h 6479663"/>
                <a:gd name="connsiteX67" fmla="*/ 2034108 w 4920331"/>
                <a:gd name="connsiteY67" fmla="*/ 2632767 h 6479663"/>
                <a:gd name="connsiteX68" fmla="*/ 2096414 w 4920331"/>
                <a:gd name="connsiteY68" fmla="*/ 2561911 h 6479663"/>
                <a:gd name="connsiteX69" fmla="*/ 2206616 w 4920331"/>
                <a:gd name="connsiteY69" fmla="*/ 2472733 h 6479663"/>
                <a:gd name="connsiteX70" fmla="*/ 2320915 w 4920331"/>
                <a:gd name="connsiteY70" fmla="*/ 2399443 h 6479663"/>
                <a:gd name="connsiteX71" fmla="*/ 2549515 w 4920331"/>
                <a:gd name="connsiteY71" fmla="*/ 2185947 h 6479663"/>
                <a:gd name="connsiteX72" fmla="*/ 4209358 w 4920331"/>
                <a:gd name="connsiteY72" fmla="*/ 690563 h 6479663"/>
                <a:gd name="connsiteX73" fmla="*/ 4376045 w 4920331"/>
                <a:gd name="connsiteY73" fmla="*/ 530679 h 6479663"/>
                <a:gd name="connsiteX74" fmla="*/ 4519298 w 4920331"/>
                <a:gd name="connsiteY74" fmla="*/ 394607 h 6479663"/>
                <a:gd name="connsiteX75" fmla="*/ 4651968 w 4920331"/>
                <a:gd name="connsiteY75" fmla="*/ 254373 h 6479663"/>
                <a:gd name="connsiteX76" fmla="*/ 4719626 w 4920331"/>
                <a:gd name="connsiteY76" fmla="*/ 166688 h 6479663"/>
                <a:gd name="connsiteX77" fmla="*/ 4768568 w 4920331"/>
                <a:gd name="connsiteY77" fmla="*/ 81957 h 6479663"/>
                <a:gd name="connsiteX78" fmla="*/ 4811474 w 4920331"/>
                <a:gd name="connsiteY78" fmla="*/ 0 h 6479663"/>
                <a:gd name="connsiteX0" fmla="*/ 4811474 w 4920331"/>
                <a:gd name="connsiteY0" fmla="*/ 0 h 5987078"/>
                <a:gd name="connsiteX1" fmla="*/ 4920331 w 4920331"/>
                <a:gd name="connsiteY1" fmla="*/ 0 h 5987078"/>
                <a:gd name="connsiteX2" fmla="*/ 4859099 w 4920331"/>
                <a:gd name="connsiteY2" fmla="*/ 112259 h 5987078"/>
                <a:gd name="connsiteX3" fmla="*/ 4809169 w 4920331"/>
                <a:gd name="connsiteY3" fmla="*/ 217403 h 5987078"/>
                <a:gd name="connsiteX4" fmla="*/ 4734989 w 4920331"/>
                <a:gd name="connsiteY4" fmla="*/ 312027 h 5987078"/>
                <a:gd name="connsiteX5" fmla="*/ 4531210 w 4920331"/>
                <a:gd name="connsiteY5" fmla="*/ 516758 h 5987078"/>
                <a:gd name="connsiteX6" fmla="*/ 2740015 w 4920331"/>
                <a:gd name="connsiteY6" fmla="*/ 2160455 h 5987078"/>
                <a:gd name="connsiteX7" fmla="*/ 2419341 w 4920331"/>
                <a:gd name="connsiteY7" fmla="*/ 2447240 h 5987078"/>
                <a:gd name="connsiteX8" fmla="*/ 2262333 w 4920331"/>
                <a:gd name="connsiteY8" fmla="*/ 2580443 h 5987078"/>
                <a:gd name="connsiteX9" fmla="*/ 2163754 w 4920331"/>
                <a:gd name="connsiteY9" fmla="*/ 2661815 h 5987078"/>
                <a:gd name="connsiteX10" fmla="*/ 2066123 w 4920331"/>
                <a:gd name="connsiteY10" fmla="*/ 2725441 h 5987078"/>
                <a:gd name="connsiteX11" fmla="*/ 1983575 w 4920331"/>
                <a:gd name="connsiteY11" fmla="*/ 2790939 h 5987078"/>
                <a:gd name="connsiteX12" fmla="*/ 1850225 w 4920331"/>
                <a:gd name="connsiteY12" fmla="*/ 2862623 h 5987078"/>
                <a:gd name="connsiteX13" fmla="*/ 1704973 w 4920331"/>
                <a:gd name="connsiteY13" fmla="*/ 2912802 h 5987078"/>
                <a:gd name="connsiteX14" fmla="*/ 1433506 w 4920331"/>
                <a:gd name="connsiteY14" fmla="*/ 2934308 h 5987078"/>
                <a:gd name="connsiteX15" fmla="*/ 1376361 w 4920331"/>
                <a:gd name="connsiteY15" fmla="*/ 2931919 h 5987078"/>
                <a:gd name="connsiteX16" fmla="*/ 1269204 w 4920331"/>
                <a:gd name="connsiteY16" fmla="*/ 2931921 h 5987078"/>
                <a:gd name="connsiteX17" fmla="*/ 1047214 w 4920331"/>
                <a:gd name="connsiteY17" fmla="*/ 2934310 h 5987078"/>
                <a:gd name="connsiteX18" fmla="*/ 916779 w 4920331"/>
                <a:gd name="connsiteY18" fmla="*/ 2934308 h 5987078"/>
                <a:gd name="connsiteX19" fmla="*/ 633411 w 4920331"/>
                <a:gd name="connsiteY19" fmla="*/ 3037057 h 5987078"/>
                <a:gd name="connsiteX20" fmla="*/ 545305 w 4920331"/>
                <a:gd name="connsiteY20" fmla="*/ 3092016 h 5987078"/>
                <a:gd name="connsiteX21" fmla="*/ 431004 w 4920331"/>
                <a:gd name="connsiteY21" fmla="*/ 3182816 h 5987078"/>
                <a:gd name="connsiteX22" fmla="*/ 342899 w 4920331"/>
                <a:gd name="connsiteY22" fmla="*/ 3297512 h 5987078"/>
                <a:gd name="connsiteX23" fmla="*/ 288130 w 4920331"/>
                <a:gd name="connsiteY23" fmla="*/ 3393092 h 5987078"/>
                <a:gd name="connsiteX24" fmla="*/ 316707 w 4920331"/>
                <a:gd name="connsiteY24" fmla="*/ 3412210 h 5987078"/>
                <a:gd name="connsiteX25" fmla="*/ 271463 w 4920331"/>
                <a:gd name="connsiteY25" fmla="*/ 3500622 h 5987078"/>
                <a:gd name="connsiteX26" fmla="*/ 226219 w 4920331"/>
                <a:gd name="connsiteY26" fmla="*/ 3632045 h 5987078"/>
                <a:gd name="connsiteX27" fmla="*/ 216694 w 4920331"/>
                <a:gd name="connsiteY27" fmla="*/ 3715677 h 5987078"/>
                <a:gd name="connsiteX28" fmla="*/ 283369 w 4920331"/>
                <a:gd name="connsiteY28" fmla="*/ 5493470 h 5987078"/>
                <a:gd name="connsiteX29" fmla="*/ 357191 w 4920331"/>
                <a:gd name="connsiteY29" fmla="*/ 5976151 h 5987078"/>
                <a:gd name="connsiteX30" fmla="*/ 173832 w 4920331"/>
                <a:gd name="connsiteY30" fmla="*/ 5796939 h 5987078"/>
                <a:gd name="connsiteX31" fmla="*/ 185739 w 4920331"/>
                <a:gd name="connsiteY31" fmla="*/ 5414615 h 5987078"/>
                <a:gd name="connsiteX32" fmla="*/ 135733 w 4920331"/>
                <a:gd name="connsiteY32" fmla="*/ 5273635 h 5987078"/>
                <a:gd name="connsiteX33" fmla="*/ 114301 w 4920331"/>
                <a:gd name="connsiteY33" fmla="*/ 5199560 h 5987078"/>
                <a:gd name="connsiteX34" fmla="*/ 102395 w 4920331"/>
                <a:gd name="connsiteY34" fmla="*/ 5072916 h 5987078"/>
                <a:gd name="connsiteX35" fmla="*/ 95252 w 4920331"/>
                <a:gd name="connsiteY35" fmla="*/ 4982115 h 5987078"/>
                <a:gd name="connsiteX36" fmla="*/ 50007 w 4920331"/>
                <a:gd name="connsiteY36" fmla="*/ 4929545 h 5987078"/>
                <a:gd name="connsiteX37" fmla="*/ 40483 w 4920331"/>
                <a:gd name="connsiteY37" fmla="*/ 4831576 h 5987078"/>
                <a:gd name="connsiteX38" fmla="*/ 90489 w 4920331"/>
                <a:gd name="connsiteY38" fmla="*/ 4767059 h 5987078"/>
                <a:gd name="connsiteX39" fmla="*/ 64295 w 4920331"/>
                <a:gd name="connsiteY39" fmla="*/ 4301105 h 5987078"/>
                <a:gd name="connsiteX40" fmla="*/ 45245 w 4920331"/>
                <a:gd name="connsiteY40" fmla="*/ 3937900 h 5987078"/>
                <a:gd name="connsiteX41" fmla="*/ 42864 w 4920331"/>
                <a:gd name="connsiteY41" fmla="*/ 3741961 h 5987078"/>
                <a:gd name="connsiteX42" fmla="*/ 30957 w 4920331"/>
                <a:gd name="connsiteY42" fmla="*/ 3557968 h 5987078"/>
                <a:gd name="connsiteX43" fmla="*/ 0 w 4920331"/>
                <a:gd name="connsiteY43" fmla="*/ 3287954 h 5987078"/>
                <a:gd name="connsiteX44" fmla="*/ 78582 w 4920331"/>
                <a:gd name="connsiteY44" fmla="*/ 3280786 h 5987078"/>
                <a:gd name="connsiteX45" fmla="*/ 83345 w 4920331"/>
                <a:gd name="connsiteY45" fmla="*/ 3369198 h 5987078"/>
                <a:gd name="connsiteX46" fmla="*/ 178594 w 4920331"/>
                <a:gd name="connsiteY46" fmla="*/ 3369197 h 5987078"/>
                <a:gd name="connsiteX47" fmla="*/ 228201 w 4920331"/>
                <a:gd name="connsiteY47" fmla="*/ 3296064 h 5987078"/>
                <a:gd name="connsiteX48" fmla="*/ 292893 w 4920331"/>
                <a:gd name="connsiteY48" fmla="*/ 3201933 h 5987078"/>
                <a:gd name="connsiteX49" fmla="*/ 364329 w 4920331"/>
                <a:gd name="connsiteY49" fmla="*/ 3118300 h 5987078"/>
                <a:gd name="connsiteX50" fmla="*/ 452435 w 4920331"/>
                <a:gd name="connsiteY50" fmla="*/ 3029888 h 5987078"/>
                <a:gd name="connsiteX51" fmla="*/ 511966 w 4920331"/>
                <a:gd name="connsiteY51" fmla="*/ 2986878 h 5987078"/>
                <a:gd name="connsiteX52" fmla="*/ 571497 w 4920331"/>
                <a:gd name="connsiteY52" fmla="*/ 2958204 h 5987078"/>
                <a:gd name="connsiteX53" fmla="*/ 611977 w 4920331"/>
                <a:gd name="connsiteY53" fmla="*/ 2929529 h 5987078"/>
                <a:gd name="connsiteX54" fmla="*/ 657221 w 4920331"/>
                <a:gd name="connsiteY54" fmla="*/ 2912803 h 5987078"/>
                <a:gd name="connsiteX55" fmla="*/ 709609 w 4920331"/>
                <a:gd name="connsiteY55" fmla="*/ 2891297 h 5987078"/>
                <a:gd name="connsiteX56" fmla="*/ 754851 w 4920331"/>
                <a:gd name="connsiteY56" fmla="*/ 2876959 h 5987078"/>
                <a:gd name="connsiteX57" fmla="*/ 812001 w 4920331"/>
                <a:gd name="connsiteY57" fmla="*/ 2855454 h 5987078"/>
                <a:gd name="connsiteX58" fmla="*/ 890583 w 4920331"/>
                <a:gd name="connsiteY58" fmla="*/ 2838727 h 5987078"/>
                <a:gd name="connsiteX59" fmla="*/ 964401 w 4920331"/>
                <a:gd name="connsiteY59" fmla="*/ 2831559 h 5987078"/>
                <a:gd name="connsiteX60" fmla="*/ 1040601 w 4920331"/>
                <a:gd name="connsiteY60" fmla="*/ 2822001 h 5987078"/>
                <a:gd name="connsiteX61" fmla="*/ 1100132 w 4920331"/>
                <a:gd name="connsiteY61" fmla="*/ 2822001 h 5987078"/>
                <a:gd name="connsiteX62" fmla="*/ 1254913 w 4920331"/>
                <a:gd name="connsiteY62" fmla="*/ 2831559 h 5987078"/>
                <a:gd name="connsiteX63" fmla="*/ 1478749 w 4920331"/>
                <a:gd name="connsiteY63" fmla="*/ 2833949 h 5987078"/>
                <a:gd name="connsiteX64" fmla="*/ 1706501 w 4920331"/>
                <a:gd name="connsiteY64" fmla="*/ 2806135 h 5987078"/>
                <a:gd name="connsiteX65" fmla="*/ 1909754 w 4920331"/>
                <a:gd name="connsiteY65" fmla="*/ 2706706 h 5987078"/>
                <a:gd name="connsiteX66" fmla="*/ 2034108 w 4920331"/>
                <a:gd name="connsiteY66" fmla="*/ 2632767 h 5987078"/>
                <a:gd name="connsiteX67" fmla="*/ 2096414 w 4920331"/>
                <a:gd name="connsiteY67" fmla="*/ 2561911 h 5987078"/>
                <a:gd name="connsiteX68" fmla="*/ 2206616 w 4920331"/>
                <a:gd name="connsiteY68" fmla="*/ 2472733 h 5987078"/>
                <a:gd name="connsiteX69" fmla="*/ 2320915 w 4920331"/>
                <a:gd name="connsiteY69" fmla="*/ 2399443 h 5987078"/>
                <a:gd name="connsiteX70" fmla="*/ 2549515 w 4920331"/>
                <a:gd name="connsiteY70" fmla="*/ 2185947 h 5987078"/>
                <a:gd name="connsiteX71" fmla="*/ 4209358 w 4920331"/>
                <a:gd name="connsiteY71" fmla="*/ 690563 h 5987078"/>
                <a:gd name="connsiteX72" fmla="*/ 4376045 w 4920331"/>
                <a:gd name="connsiteY72" fmla="*/ 530679 h 5987078"/>
                <a:gd name="connsiteX73" fmla="*/ 4519298 w 4920331"/>
                <a:gd name="connsiteY73" fmla="*/ 394607 h 5987078"/>
                <a:gd name="connsiteX74" fmla="*/ 4651968 w 4920331"/>
                <a:gd name="connsiteY74" fmla="*/ 254373 h 5987078"/>
                <a:gd name="connsiteX75" fmla="*/ 4719626 w 4920331"/>
                <a:gd name="connsiteY75" fmla="*/ 166688 h 5987078"/>
                <a:gd name="connsiteX76" fmla="*/ 4768568 w 4920331"/>
                <a:gd name="connsiteY76" fmla="*/ 81957 h 5987078"/>
                <a:gd name="connsiteX77" fmla="*/ 4811474 w 4920331"/>
                <a:gd name="connsiteY77" fmla="*/ 0 h 5987078"/>
                <a:gd name="connsiteX0" fmla="*/ 4811474 w 4920331"/>
                <a:gd name="connsiteY0" fmla="*/ 0 h 5999128"/>
                <a:gd name="connsiteX1" fmla="*/ 4920331 w 4920331"/>
                <a:gd name="connsiteY1" fmla="*/ 0 h 5999128"/>
                <a:gd name="connsiteX2" fmla="*/ 4859099 w 4920331"/>
                <a:gd name="connsiteY2" fmla="*/ 112259 h 5999128"/>
                <a:gd name="connsiteX3" fmla="*/ 4809169 w 4920331"/>
                <a:gd name="connsiteY3" fmla="*/ 217403 h 5999128"/>
                <a:gd name="connsiteX4" fmla="*/ 4734989 w 4920331"/>
                <a:gd name="connsiteY4" fmla="*/ 312027 h 5999128"/>
                <a:gd name="connsiteX5" fmla="*/ 4531210 w 4920331"/>
                <a:gd name="connsiteY5" fmla="*/ 516758 h 5999128"/>
                <a:gd name="connsiteX6" fmla="*/ 2740015 w 4920331"/>
                <a:gd name="connsiteY6" fmla="*/ 2160455 h 5999128"/>
                <a:gd name="connsiteX7" fmla="*/ 2419341 w 4920331"/>
                <a:gd name="connsiteY7" fmla="*/ 2447240 h 5999128"/>
                <a:gd name="connsiteX8" fmla="*/ 2262333 w 4920331"/>
                <a:gd name="connsiteY8" fmla="*/ 2580443 h 5999128"/>
                <a:gd name="connsiteX9" fmla="*/ 2163754 w 4920331"/>
                <a:gd name="connsiteY9" fmla="*/ 2661815 h 5999128"/>
                <a:gd name="connsiteX10" fmla="*/ 2066123 w 4920331"/>
                <a:gd name="connsiteY10" fmla="*/ 2725441 h 5999128"/>
                <a:gd name="connsiteX11" fmla="*/ 1983575 w 4920331"/>
                <a:gd name="connsiteY11" fmla="*/ 2790939 h 5999128"/>
                <a:gd name="connsiteX12" fmla="*/ 1850225 w 4920331"/>
                <a:gd name="connsiteY12" fmla="*/ 2862623 h 5999128"/>
                <a:gd name="connsiteX13" fmla="*/ 1704973 w 4920331"/>
                <a:gd name="connsiteY13" fmla="*/ 2912802 h 5999128"/>
                <a:gd name="connsiteX14" fmla="*/ 1433506 w 4920331"/>
                <a:gd name="connsiteY14" fmla="*/ 2934308 h 5999128"/>
                <a:gd name="connsiteX15" fmla="*/ 1376361 w 4920331"/>
                <a:gd name="connsiteY15" fmla="*/ 2931919 h 5999128"/>
                <a:gd name="connsiteX16" fmla="*/ 1269204 w 4920331"/>
                <a:gd name="connsiteY16" fmla="*/ 2931921 h 5999128"/>
                <a:gd name="connsiteX17" fmla="*/ 1047214 w 4920331"/>
                <a:gd name="connsiteY17" fmla="*/ 2934310 h 5999128"/>
                <a:gd name="connsiteX18" fmla="*/ 916779 w 4920331"/>
                <a:gd name="connsiteY18" fmla="*/ 2934308 h 5999128"/>
                <a:gd name="connsiteX19" fmla="*/ 633411 w 4920331"/>
                <a:gd name="connsiteY19" fmla="*/ 3037057 h 5999128"/>
                <a:gd name="connsiteX20" fmla="*/ 545305 w 4920331"/>
                <a:gd name="connsiteY20" fmla="*/ 3092016 h 5999128"/>
                <a:gd name="connsiteX21" fmla="*/ 431004 w 4920331"/>
                <a:gd name="connsiteY21" fmla="*/ 3182816 h 5999128"/>
                <a:gd name="connsiteX22" fmla="*/ 342899 w 4920331"/>
                <a:gd name="connsiteY22" fmla="*/ 3297512 h 5999128"/>
                <a:gd name="connsiteX23" fmla="*/ 288130 w 4920331"/>
                <a:gd name="connsiteY23" fmla="*/ 3393092 h 5999128"/>
                <a:gd name="connsiteX24" fmla="*/ 316707 w 4920331"/>
                <a:gd name="connsiteY24" fmla="*/ 3412210 h 5999128"/>
                <a:gd name="connsiteX25" fmla="*/ 271463 w 4920331"/>
                <a:gd name="connsiteY25" fmla="*/ 3500622 h 5999128"/>
                <a:gd name="connsiteX26" fmla="*/ 226219 w 4920331"/>
                <a:gd name="connsiteY26" fmla="*/ 3632045 h 5999128"/>
                <a:gd name="connsiteX27" fmla="*/ 216694 w 4920331"/>
                <a:gd name="connsiteY27" fmla="*/ 3715677 h 5999128"/>
                <a:gd name="connsiteX28" fmla="*/ 283369 w 4920331"/>
                <a:gd name="connsiteY28" fmla="*/ 5493470 h 5999128"/>
                <a:gd name="connsiteX29" fmla="*/ 357191 w 4920331"/>
                <a:gd name="connsiteY29" fmla="*/ 5976151 h 5999128"/>
                <a:gd name="connsiteX30" fmla="*/ 180975 w 4920331"/>
                <a:gd name="connsiteY30" fmla="*/ 5897299 h 5999128"/>
                <a:gd name="connsiteX31" fmla="*/ 185739 w 4920331"/>
                <a:gd name="connsiteY31" fmla="*/ 5414615 h 5999128"/>
                <a:gd name="connsiteX32" fmla="*/ 135733 w 4920331"/>
                <a:gd name="connsiteY32" fmla="*/ 5273635 h 5999128"/>
                <a:gd name="connsiteX33" fmla="*/ 114301 w 4920331"/>
                <a:gd name="connsiteY33" fmla="*/ 5199560 h 5999128"/>
                <a:gd name="connsiteX34" fmla="*/ 102395 w 4920331"/>
                <a:gd name="connsiteY34" fmla="*/ 5072916 h 5999128"/>
                <a:gd name="connsiteX35" fmla="*/ 95252 w 4920331"/>
                <a:gd name="connsiteY35" fmla="*/ 4982115 h 5999128"/>
                <a:gd name="connsiteX36" fmla="*/ 50007 w 4920331"/>
                <a:gd name="connsiteY36" fmla="*/ 4929545 h 5999128"/>
                <a:gd name="connsiteX37" fmla="*/ 40483 w 4920331"/>
                <a:gd name="connsiteY37" fmla="*/ 4831576 h 5999128"/>
                <a:gd name="connsiteX38" fmla="*/ 90489 w 4920331"/>
                <a:gd name="connsiteY38" fmla="*/ 4767059 h 5999128"/>
                <a:gd name="connsiteX39" fmla="*/ 64295 w 4920331"/>
                <a:gd name="connsiteY39" fmla="*/ 4301105 h 5999128"/>
                <a:gd name="connsiteX40" fmla="*/ 45245 w 4920331"/>
                <a:gd name="connsiteY40" fmla="*/ 3937900 h 5999128"/>
                <a:gd name="connsiteX41" fmla="*/ 42864 w 4920331"/>
                <a:gd name="connsiteY41" fmla="*/ 3741961 h 5999128"/>
                <a:gd name="connsiteX42" fmla="*/ 30957 w 4920331"/>
                <a:gd name="connsiteY42" fmla="*/ 3557968 h 5999128"/>
                <a:gd name="connsiteX43" fmla="*/ 0 w 4920331"/>
                <a:gd name="connsiteY43" fmla="*/ 3287954 h 5999128"/>
                <a:gd name="connsiteX44" fmla="*/ 78582 w 4920331"/>
                <a:gd name="connsiteY44" fmla="*/ 3280786 h 5999128"/>
                <a:gd name="connsiteX45" fmla="*/ 83345 w 4920331"/>
                <a:gd name="connsiteY45" fmla="*/ 3369198 h 5999128"/>
                <a:gd name="connsiteX46" fmla="*/ 178594 w 4920331"/>
                <a:gd name="connsiteY46" fmla="*/ 3369197 h 5999128"/>
                <a:gd name="connsiteX47" fmla="*/ 228201 w 4920331"/>
                <a:gd name="connsiteY47" fmla="*/ 3296064 h 5999128"/>
                <a:gd name="connsiteX48" fmla="*/ 292893 w 4920331"/>
                <a:gd name="connsiteY48" fmla="*/ 3201933 h 5999128"/>
                <a:gd name="connsiteX49" fmla="*/ 364329 w 4920331"/>
                <a:gd name="connsiteY49" fmla="*/ 3118300 h 5999128"/>
                <a:gd name="connsiteX50" fmla="*/ 452435 w 4920331"/>
                <a:gd name="connsiteY50" fmla="*/ 3029888 h 5999128"/>
                <a:gd name="connsiteX51" fmla="*/ 511966 w 4920331"/>
                <a:gd name="connsiteY51" fmla="*/ 2986878 h 5999128"/>
                <a:gd name="connsiteX52" fmla="*/ 571497 w 4920331"/>
                <a:gd name="connsiteY52" fmla="*/ 2958204 h 5999128"/>
                <a:gd name="connsiteX53" fmla="*/ 611977 w 4920331"/>
                <a:gd name="connsiteY53" fmla="*/ 2929529 h 5999128"/>
                <a:gd name="connsiteX54" fmla="*/ 657221 w 4920331"/>
                <a:gd name="connsiteY54" fmla="*/ 2912803 h 5999128"/>
                <a:gd name="connsiteX55" fmla="*/ 709609 w 4920331"/>
                <a:gd name="connsiteY55" fmla="*/ 2891297 h 5999128"/>
                <a:gd name="connsiteX56" fmla="*/ 754851 w 4920331"/>
                <a:gd name="connsiteY56" fmla="*/ 2876959 h 5999128"/>
                <a:gd name="connsiteX57" fmla="*/ 812001 w 4920331"/>
                <a:gd name="connsiteY57" fmla="*/ 2855454 h 5999128"/>
                <a:gd name="connsiteX58" fmla="*/ 890583 w 4920331"/>
                <a:gd name="connsiteY58" fmla="*/ 2838727 h 5999128"/>
                <a:gd name="connsiteX59" fmla="*/ 964401 w 4920331"/>
                <a:gd name="connsiteY59" fmla="*/ 2831559 h 5999128"/>
                <a:gd name="connsiteX60" fmla="*/ 1040601 w 4920331"/>
                <a:gd name="connsiteY60" fmla="*/ 2822001 h 5999128"/>
                <a:gd name="connsiteX61" fmla="*/ 1100132 w 4920331"/>
                <a:gd name="connsiteY61" fmla="*/ 2822001 h 5999128"/>
                <a:gd name="connsiteX62" fmla="*/ 1254913 w 4920331"/>
                <a:gd name="connsiteY62" fmla="*/ 2831559 h 5999128"/>
                <a:gd name="connsiteX63" fmla="*/ 1478749 w 4920331"/>
                <a:gd name="connsiteY63" fmla="*/ 2833949 h 5999128"/>
                <a:gd name="connsiteX64" fmla="*/ 1706501 w 4920331"/>
                <a:gd name="connsiteY64" fmla="*/ 2806135 h 5999128"/>
                <a:gd name="connsiteX65" fmla="*/ 1909754 w 4920331"/>
                <a:gd name="connsiteY65" fmla="*/ 2706706 h 5999128"/>
                <a:gd name="connsiteX66" fmla="*/ 2034108 w 4920331"/>
                <a:gd name="connsiteY66" fmla="*/ 2632767 h 5999128"/>
                <a:gd name="connsiteX67" fmla="*/ 2096414 w 4920331"/>
                <a:gd name="connsiteY67" fmla="*/ 2561911 h 5999128"/>
                <a:gd name="connsiteX68" fmla="*/ 2206616 w 4920331"/>
                <a:gd name="connsiteY68" fmla="*/ 2472733 h 5999128"/>
                <a:gd name="connsiteX69" fmla="*/ 2320915 w 4920331"/>
                <a:gd name="connsiteY69" fmla="*/ 2399443 h 5999128"/>
                <a:gd name="connsiteX70" fmla="*/ 2549515 w 4920331"/>
                <a:gd name="connsiteY70" fmla="*/ 2185947 h 5999128"/>
                <a:gd name="connsiteX71" fmla="*/ 4209358 w 4920331"/>
                <a:gd name="connsiteY71" fmla="*/ 690563 h 5999128"/>
                <a:gd name="connsiteX72" fmla="*/ 4376045 w 4920331"/>
                <a:gd name="connsiteY72" fmla="*/ 530679 h 5999128"/>
                <a:gd name="connsiteX73" fmla="*/ 4519298 w 4920331"/>
                <a:gd name="connsiteY73" fmla="*/ 394607 h 5999128"/>
                <a:gd name="connsiteX74" fmla="*/ 4651968 w 4920331"/>
                <a:gd name="connsiteY74" fmla="*/ 254373 h 5999128"/>
                <a:gd name="connsiteX75" fmla="*/ 4719626 w 4920331"/>
                <a:gd name="connsiteY75" fmla="*/ 166688 h 5999128"/>
                <a:gd name="connsiteX76" fmla="*/ 4768568 w 4920331"/>
                <a:gd name="connsiteY76" fmla="*/ 81957 h 5999128"/>
                <a:gd name="connsiteX77" fmla="*/ 4811474 w 4920331"/>
                <a:gd name="connsiteY77" fmla="*/ 0 h 5999128"/>
                <a:gd name="connsiteX0" fmla="*/ 4811474 w 4920331"/>
                <a:gd name="connsiteY0" fmla="*/ 0 h 6002730"/>
                <a:gd name="connsiteX1" fmla="*/ 4920331 w 4920331"/>
                <a:gd name="connsiteY1" fmla="*/ 0 h 6002730"/>
                <a:gd name="connsiteX2" fmla="*/ 4859099 w 4920331"/>
                <a:gd name="connsiteY2" fmla="*/ 112259 h 6002730"/>
                <a:gd name="connsiteX3" fmla="*/ 4809169 w 4920331"/>
                <a:gd name="connsiteY3" fmla="*/ 217403 h 6002730"/>
                <a:gd name="connsiteX4" fmla="*/ 4734989 w 4920331"/>
                <a:gd name="connsiteY4" fmla="*/ 312027 h 6002730"/>
                <a:gd name="connsiteX5" fmla="*/ 4531210 w 4920331"/>
                <a:gd name="connsiteY5" fmla="*/ 516758 h 6002730"/>
                <a:gd name="connsiteX6" fmla="*/ 2740015 w 4920331"/>
                <a:gd name="connsiteY6" fmla="*/ 2160455 h 6002730"/>
                <a:gd name="connsiteX7" fmla="*/ 2419341 w 4920331"/>
                <a:gd name="connsiteY7" fmla="*/ 2447240 h 6002730"/>
                <a:gd name="connsiteX8" fmla="*/ 2262333 w 4920331"/>
                <a:gd name="connsiteY8" fmla="*/ 2580443 h 6002730"/>
                <a:gd name="connsiteX9" fmla="*/ 2163754 w 4920331"/>
                <a:gd name="connsiteY9" fmla="*/ 2661815 h 6002730"/>
                <a:gd name="connsiteX10" fmla="*/ 2066123 w 4920331"/>
                <a:gd name="connsiteY10" fmla="*/ 2725441 h 6002730"/>
                <a:gd name="connsiteX11" fmla="*/ 1983575 w 4920331"/>
                <a:gd name="connsiteY11" fmla="*/ 2790939 h 6002730"/>
                <a:gd name="connsiteX12" fmla="*/ 1850225 w 4920331"/>
                <a:gd name="connsiteY12" fmla="*/ 2862623 h 6002730"/>
                <a:gd name="connsiteX13" fmla="*/ 1704973 w 4920331"/>
                <a:gd name="connsiteY13" fmla="*/ 2912802 h 6002730"/>
                <a:gd name="connsiteX14" fmla="*/ 1433506 w 4920331"/>
                <a:gd name="connsiteY14" fmla="*/ 2934308 h 6002730"/>
                <a:gd name="connsiteX15" fmla="*/ 1376361 w 4920331"/>
                <a:gd name="connsiteY15" fmla="*/ 2931919 h 6002730"/>
                <a:gd name="connsiteX16" fmla="*/ 1269204 w 4920331"/>
                <a:gd name="connsiteY16" fmla="*/ 2931921 h 6002730"/>
                <a:gd name="connsiteX17" fmla="*/ 1047214 w 4920331"/>
                <a:gd name="connsiteY17" fmla="*/ 2934310 h 6002730"/>
                <a:gd name="connsiteX18" fmla="*/ 916779 w 4920331"/>
                <a:gd name="connsiteY18" fmla="*/ 2934308 h 6002730"/>
                <a:gd name="connsiteX19" fmla="*/ 633411 w 4920331"/>
                <a:gd name="connsiteY19" fmla="*/ 3037057 h 6002730"/>
                <a:gd name="connsiteX20" fmla="*/ 545305 w 4920331"/>
                <a:gd name="connsiteY20" fmla="*/ 3092016 h 6002730"/>
                <a:gd name="connsiteX21" fmla="*/ 431004 w 4920331"/>
                <a:gd name="connsiteY21" fmla="*/ 3182816 h 6002730"/>
                <a:gd name="connsiteX22" fmla="*/ 342899 w 4920331"/>
                <a:gd name="connsiteY22" fmla="*/ 3297512 h 6002730"/>
                <a:gd name="connsiteX23" fmla="*/ 288130 w 4920331"/>
                <a:gd name="connsiteY23" fmla="*/ 3393092 h 6002730"/>
                <a:gd name="connsiteX24" fmla="*/ 316707 w 4920331"/>
                <a:gd name="connsiteY24" fmla="*/ 3412210 h 6002730"/>
                <a:gd name="connsiteX25" fmla="*/ 271463 w 4920331"/>
                <a:gd name="connsiteY25" fmla="*/ 3500622 h 6002730"/>
                <a:gd name="connsiteX26" fmla="*/ 226219 w 4920331"/>
                <a:gd name="connsiteY26" fmla="*/ 3632045 h 6002730"/>
                <a:gd name="connsiteX27" fmla="*/ 216694 w 4920331"/>
                <a:gd name="connsiteY27" fmla="*/ 3715677 h 6002730"/>
                <a:gd name="connsiteX28" fmla="*/ 283369 w 4920331"/>
                <a:gd name="connsiteY28" fmla="*/ 5493470 h 6002730"/>
                <a:gd name="connsiteX29" fmla="*/ 357191 w 4920331"/>
                <a:gd name="connsiteY29" fmla="*/ 5976151 h 6002730"/>
                <a:gd name="connsiteX30" fmla="*/ 180975 w 4920331"/>
                <a:gd name="connsiteY30" fmla="*/ 5897299 h 6002730"/>
                <a:gd name="connsiteX31" fmla="*/ 185739 w 4920331"/>
                <a:gd name="connsiteY31" fmla="*/ 5414615 h 6002730"/>
                <a:gd name="connsiteX32" fmla="*/ 135733 w 4920331"/>
                <a:gd name="connsiteY32" fmla="*/ 5273635 h 6002730"/>
                <a:gd name="connsiteX33" fmla="*/ 114301 w 4920331"/>
                <a:gd name="connsiteY33" fmla="*/ 5199560 h 6002730"/>
                <a:gd name="connsiteX34" fmla="*/ 102395 w 4920331"/>
                <a:gd name="connsiteY34" fmla="*/ 5072916 h 6002730"/>
                <a:gd name="connsiteX35" fmla="*/ 95252 w 4920331"/>
                <a:gd name="connsiteY35" fmla="*/ 4982115 h 6002730"/>
                <a:gd name="connsiteX36" fmla="*/ 50007 w 4920331"/>
                <a:gd name="connsiteY36" fmla="*/ 4929545 h 6002730"/>
                <a:gd name="connsiteX37" fmla="*/ 40483 w 4920331"/>
                <a:gd name="connsiteY37" fmla="*/ 4831576 h 6002730"/>
                <a:gd name="connsiteX38" fmla="*/ 90489 w 4920331"/>
                <a:gd name="connsiteY38" fmla="*/ 4767059 h 6002730"/>
                <a:gd name="connsiteX39" fmla="*/ 64295 w 4920331"/>
                <a:gd name="connsiteY39" fmla="*/ 4301105 h 6002730"/>
                <a:gd name="connsiteX40" fmla="*/ 45245 w 4920331"/>
                <a:gd name="connsiteY40" fmla="*/ 3937900 h 6002730"/>
                <a:gd name="connsiteX41" fmla="*/ 42864 w 4920331"/>
                <a:gd name="connsiteY41" fmla="*/ 3741961 h 6002730"/>
                <a:gd name="connsiteX42" fmla="*/ 30957 w 4920331"/>
                <a:gd name="connsiteY42" fmla="*/ 3557968 h 6002730"/>
                <a:gd name="connsiteX43" fmla="*/ 0 w 4920331"/>
                <a:gd name="connsiteY43" fmla="*/ 3287954 h 6002730"/>
                <a:gd name="connsiteX44" fmla="*/ 78582 w 4920331"/>
                <a:gd name="connsiteY44" fmla="*/ 3280786 h 6002730"/>
                <a:gd name="connsiteX45" fmla="*/ 83345 w 4920331"/>
                <a:gd name="connsiteY45" fmla="*/ 3369198 h 6002730"/>
                <a:gd name="connsiteX46" fmla="*/ 178594 w 4920331"/>
                <a:gd name="connsiteY46" fmla="*/ 3369197 h 6002730"/>
                <a:gd name="connsiteX47" fmla="*/ 228201 w 4920331"/>
                <a:gd name="connsiteY47" fmla="*/ 3296064 h 6002730"/>
                <a:gd name="connsiteX48" fmla="*/ 292893 w 4920331"/>
                <a:gd name="connsiteY48" fmla="*/ 3201933 h 6002730"/>
                <a:gd name="connsiteX49" fmla="*/ 364329 w 4920331"/>
                <a:gd name="connsiteY49" fmla="*/ 3118300 h 6002730"/>
                <a:gd name="connsiteX50" fmla="*/ 452435 w 4920331"/>
                <a:gd name="connsiteY50" fmla="*/ 3029888 h 6002730"/>
                <a:gd name="connsiteX51" fmla="*/ 511966 w 4920331"/>
                <a:gd name="connsiteY51" fmla="*/ 2986878 h 6002730"/>
                <a:gd name="connsiteX52" fmla="*/ 571497 w 4920331"/>
                <a:gd name="connsiteY52" fmla="*/ 2958204 h 6002730"/>
                <a:gd name="connsiteX53" fmla="*/ 611977 w 4920331"/>
                <a:gd name="connsiteY53" fmla="*/ 2929529 h 6002730"/>
                <a:gd name="connsiteX54" fmla="*/ 657221 w 4920331"/>
                <a:gd name="connsiteY54" fmla="*/ 2912803 h 6002730"/>
                <a:gd name="connsiteX55" fmla="*/ 709609 w 4920331"/>
                <a:gd name="connsiteY55" fmla="*/ 2891297 h 6002730"/>
                <a:gd name="connsiteX56" fmla="*/ 754851 w 4920331"/>
                <a:gd name="connsiteY56" fmla="*/ 2876959 h 6002730"/>
                <a:gd name="connsiteX57" fmla="*/ 812001 w 4920331"/>
                <a:gd name="connsiteY57" fmla="*/ 2855454 h 6002730"/>
                <a:gd name="connsiteX58" fmla="*/ 890583 w 4920331"/>
                <a:gd name="connsiteY58" fmla="*/ 2838727 h 6002730"/>
                <a:gd name="connsiteX59" fmla="*/ 964401 w 4920331"/>
                <a:gd name="connsiteY59" fmla="*/ 2831559 h 6002730"/>
                <a:gd name="connsiteX60" fmla="*/ 1040601 w 4920331"/>
                <a:gd name="connsiteY60" fmla="*/ 2822001 h 6002730"/>
                <a:gd name="connsiteX61" fmla="*/ 1100132 w 4920331"/>
                <a:gd name="connsiteY61" fmla="*/ 2822001 h 6002730"/>
                <a:gd name="connsiteX62" fmla="*/ 1254913 w 4920331"/>
                <a:gd name="connsiteY62" fmla="*/ 2831559 h 6002730"/>
                <a:gd name="connsiteX63" fmla="*/ 1478749 w 4920331"/>
                <a:gd name="connsiteY63" fmla="*/ 2833949 h 6002730"/>
                <a:gd name="connsiteX64" fmla="*/ 1706501 w 4920331"/>
                <a:gd name="connsiteY64" fmla="*/ 2806135 h 6002730"/>
                <a:gd name="connsiteX65" fmla="*/ 1909754 w 4920331"/>
                <a:gd name="connsiteY65" fmla="*/ 2706706 h 6002730"/>
                <a:gd name="connsiteX66" fmla="*/ 2034108 w 4920331"/>
                <a:gd name="connsiteY66" fmla="*/ 2632767 h 6002730"/>
                <a:gd name="connsiteX67" fmla="*/ 2096414 w 4920331"/>
                <a:gd name="connsiteY67" fmla="*/ 2561911 h 6002730"/>
                <a:gd name="connsiteX68" fmla="*/ 2206616 w 4920331"/>
                <a:gd name="connsiteY68" fmla="*/ 2472733 h 6002730"/>
                <a:gd name="connsiteX69" fmla="*/ 2320915 w 4920331"/>
                <a:gd name="connsiteY69" fmla="*/ 2399443 h 6002730"/>
                <a:gd name="connsiteX70" fmla="*/ 2549515 w 4920331"/>
                <a:gd name="connsiteY70" fmla="*/ 2185947 h 6002730"/>
                <a:gd name="connsiteX71" fmla="*/ 4209358 w 4920331"/>
                <a:gd name="connsiteY71" fmla="*/ 690563 h 6002730"/>
                <a:gd name="connsiteX72" fmla="*/ 4376045 w 4920331"/>
                <a:gd name="connsiteY72" fmla="*/ 530679 h 6002730"/>
                <a:gd name="connsiteX73" fmla="*/ 4519298 w 4920331"/>
                <a:gd name="connsiteY73" fmla="*/ 394607 h 6002730"/>
                <a:gd name="connsiteX74" fmla="*/ 4651968 w 4920331"/>
                <a:gd name="connsiteY74" fmla="*/ 254373 h 6002730"/>
                <a:gd name="connsiteX75" fmla="*/ 4719626 w 4920331"/>
                <a:gd name="connsiteY75" fmla="*/ 166688 h 6002730"/>
                <a:gd name="connsiteX76" fmla="*/ 4768568 w 4920331"/>
                <a:gd name="connsiteY76" fmla="*/ 81957 h 6002730"/>
                <a:gd name="connsiteX77" fmla="*/ 4811474 w 4920331"/>
                <a:gd name="connsiteY77" fmla="*/ 0 h 6002730"/>
                <a:gd name="connsiteX0" fmla="*/ 4811474 w 4920331"/>
                <a:gd name="connsiteY0" fmla="*/ 0 h 6002730"/>
                <a:gd name="connsiteX1" fmla="*/ 4920331 w 4920331"/>
                <a:gd name="connsiteY1" fmla="*/ 0 h 6002730"/>
                <a:gd name="connsiteX2" fmla="*/ 4859099 w 4920331"/>
                <a:gd name="connsiteY2" fmla="*/ 112259 h 6002730"/>
                <a:gd name="connsiteX3" fmla="*/ 4809169 w 4920331"/>
                <a:gd name="connsiteY3" fmla="*/ 217403 h 6002730"/>
                <a:gd name="connsiteX4" fmla="*/ 4734989 w 4920331"/>
                <a:gd name="connsiteY4" fmla="*/ 312027 h 6002730"/>
                <a:gd name="connsiteX5" fmla="*/ 4531210 w 4920331"/>
                <a:gd name="connsiteY5" fmla="*/ 516758 h 6002730"/>
                <a:gd name="connsiteX6" fmla="*/ 2740015 w 4920331"/>
                <a:gd name="connsiteY6" fmla="*/ 2160455 h 6002730"/>
                <a:gd name="connsiteX7" fmla="*/ 2419341 w 4920331"/>
                <a:gd name="connsiteY7" fmla="*/ 2447240 h 6002730"/>
                <a:gd name="connsiteX8" fmla="*/ 2262333 w 4920331"/>
                <a:gd name="connsiteY8" fmla="*/ 2580443 h 6002730"/>
                <a:gd name="connsiteX9" fmla="*/ 2163754 w 4920331"/>
                <a:gd name="connsiteY9" fmla="*/ 2661815 h 6002730"/>
                <a:gd name="connsiteX10" fmla="*/ 2066123 w 4920331"/>
                <a:gd name="connsiteY10" fmla="*/ 2725441 h 6002730"/>
                <a:gd name="connsiteX11" fmla="*/ 1983575 w 4920331"/>
                <a:gd name="connsiteY11" fmla="*/ 2790939 h 6002730"/>
                <a:gd name="connsiteX12" fmla="*/ 1850225 w 4920331"/>
                <a:gd name="connsiteY12" fmla="*/ 2862623 h 6002730"/>
                <a:gd name="connsiteX13" fmla="*/ 1704973 w 4920331"/>
                <a:gd name="connsiteY13" fmla="*/ 2912802 h 6002730"/>
                <a:gd name="connsiteX14" fmla="*/ 1433506 w 4920331"/>
                <a:gd name="connsiteY14" fmla="*/ 2934308 h 6002730"/>
                <a:gd name="connsiteX15" fmla="*/ 1376361 w 4920331"/>
                <a:gd name="connsiteY15" fmla="*/ 2931919 h 6002730"/>
                <a:gd name="connsiteX16" fmla="*/ 1269204 w 4920331"/>
                <a:gd name="connsiteY16" fmla="*/ 2931921 h 6002730"/>
                <a:gd name="connsiteX17" fmla="*/ 1047214 w 4920331"/>
                <a:gd name="connsiteY17" fmla="*/ 2934310 h 6002730"/>
                <a:gd name="connsiteX18" fmla="*/ 916779 w 4920331"/>
                <a:gd name="connsiteY18" fmla="*/ 2934308 h 6002730"/>
                <a:gd name="connsiteX19" fmla="*/ 633411 w 4920331"/>
                <a:gd name="connsiteY19" fmla="*/ 3037057 h 6002730"/>
                <a:gd name="connsiteX20" fmla="*/ 545305 w 4920331"/>
                <a:gd name="connsiteY20" fmla="*/ 3092016 h 6002730"/>
                <a:gd name="connsiteX21" fmla="*/ 431004 w 4920331"/>
                <a:gd name="connsiteY21" fmla="*/ 3182816 h 6002730"/>
                <a:gd name="connsiteX22" fmla="*/ 342899 w 4920331"/>
                <a:gd name="connsiteY22" fmla="*/ 3297512 h 6002730"/>
                <a:gd name="connsiteX23" fmla="*/ 288130 w 4920331"/>
                <a:gd name="connsiteY23" fmla="*/ 3393092 h 6002730"/>
                <a:gd name="connsiteX24" fmla="*/ 316707 w 4920331"/>
                <a:gd name="connsiteY24" fmla="*/ 3412210 h 6002730"/>
                <a:gd name="connsiteX25" fmla="*/ 271463 w 4920331"/>
                <a:gd name="connsiteY25" fmla="*/ 3500622 h 6002730"/>
                <a:gd name="connsiteX26" fmla="*/ 226219 w 4920331"/>
                <a:gd name="connsiteY26" fmla="*/ 3632045 h 6002730"/>
                <a:gd name="connsiteX27" fmla="*/ 216694 w 4920331"/>
                <a:gd name="connsiteY27" fmla="*/ 3715677 h 6002730"/>
                <a:gd name="connsiteX28" fmla="*/ 283369 w 4920331"/>
                <a:gd name="connsiteY28" fmla="*/ 5493470 h 6002730"/>
                <a:gd name="connsiteX29" fmla="*/ 357191 w 4920331"/>
                <a:gd name="connsiteY29" fmla="*/ 5976151 h 6002730"/>
                <a:gd name="connsiteX30" fmla="*/ 180975 w 4920331"/>
                <a:gd name="connsiteY30" fmla="*/ 5897299 h 6002730"/>
                <a:gd name="connsiteX31" fmla="*/ 185739 w 4920331"/>
                <a:gd name="connsiteY31" fmla="*/ 5414615 h 6002730"/>
                <a:gd name="connsiteX32" fmla="*/ 135733 w 4920331"/>
                <a:gd name="connsiteY32" fmla="*/ 5273635 h 6002730"/>
                <a:gd name="connsiteX33" fmla="*/ 114301 w 4920331"/>
                <a:gd name="connsiteY33" fmla="*/ 5199560 h 6002730"/>
                <a:gd name="connsiteX34" fmla="*/ 102395 w 4920331"/>
                <a:gd name="connsiteY34" fmla="*/ 5072916 h 6002730"/>
                <a:gd name="connsiteX35" fmla="*/ 95252 w 4920331"/>
                <a:gd name="connsiteY35" fmla="*/ 4982115 h 6002730"/>
                <a:gd name="connsiteX36" fmla="*/ 50007 w 4920331"/>
                <a:gd name="connsiteY36" fmla="*/ 4929545 h 6002730"/>
                <a:gd name="connsiteX37" fmla="*/ 40483 w 4920331"/>
                <a:gd name="connsiteY37" fmla="*/ 4831576 h 6002730"/>
                <a:gd name="connsiteX38" fmla="*/ 90489 w 4920331"/>
                <a:gd name="connsiteY38" fmla="*/ 4767059 h 6002730"/>
                <a:gd name="connsiteX39" fmla="*/ 64295 w 4920331"/>
                <a:gd name="connsiteY39" fmla="*/ 4301105 h 6002730"/>
                <a:gd name="connsiteX40" fmla="*/ 45245 w 4920331"/>
                <a:gd name="connsiteY40" fmla="*/ 3937900 h 6002730"/>
                <a:gd name="connsiteX41" fmla="*/ 42864 w 4920331"/>
                <a:gd name="connsiteY41" fmla="*/ 3741961 h 6002730"/>
                <a:gd name="connsiteX42" fmla="*/ 30957 w 4920331"/>
                <a:gd name="connsiteY42" fmla="*/ 3557968 h 6002730"/>
                <a:gd name="connsiteX43" fmla="*/ 0 w 4920331"/>
                <a:gd name="connsiteY43" fmla="*/ 3287954 h 6002730"/>
                <a:gd name="connsiteX44" fmla="*/ 78582 w 4920331"/>
                <a:gd name="connsiteY44" fmla="*/ 3280786 h 6002730"/>
                <a:gd name="connsiteX45" fmla="*/ 83345 w 4920331"/>
                <a:gd name="connsiteY45" fmla="*/ 3369198 h 6002730"/>
                <a:gd name="connsiteX46" fmla="*/ 178594 w 4920331"/>
                <a:gd name="connsiteY46" fmla="*/ 3369197 h 6002730"/>
                <a:gd name="connsiteX47" fmla="*/ 228201 w 4920331"/>
                <a:gd name="connsiteY47" fmla="*/ 3296064 h 6002730"/>
                <a:gd name="connsiteX48" fmla="*/ 292893 w 4920331"/>
                <a:gd name="connsiteY48" fmla="*/ 3201933 h 6002730"/>
                <a:gd name="connsiteX49" fmla="*/ 364329 w 4920331"/>
                <a:gd name="connsiteY49" fmla="*/ 3118300 h 6002730"/>
                <a:gd name="connsiteX50" fmla="*/ 452435 w 4920331"/>
                <a:gd name="connsiteY50" fmla="*/ 3029888 h 6002730"/>
                <a:gd name="connsiteX51" fmla="*/ 511966 w 4920331"/>
                <a:gd name="connsiteY51" fmla="*/ 2986878 h 6002730"/>
                <a:gd name="connsiteX52" fmla="*/ 571497 w 4920331"/>
                <a:gd name="connsiteY52" fmla="*/ 2958204 h 6002730"/>
                <a:gd name="connsiteX53" fmla="*/ 611977 w 4920331"/>
                <a:gd name="connsiteY53" fmla="*/ 2929529 h 6002730"/>
                <a:gd name="connsiteX54" fmla="*/ 657221 w 4920331"/>
                <a:gd name="connsiteY54" fmla="*/ 2912803 h 6002730"/>
                <a:gd name="connsiteX55" fmla="*/ 709609 w 4920331"/>
                <a:gd name="connsiteY55" fmla="*/ 2891297 h 6002730"/>
                <a:gd name="connsiteX56" fmla="*/ 754851 w 4920331"/>
                <a:gd name="connsiteY56" fmla="*/ 2876959 h 6002730"/>
                <a:gd name="connsiteX57" fmla="*/ 812001 w 4920331"/>
                <a:gd name="connsiteY57" fmla="*/ 2855454 h 6002730"/>
                <a:gd name="connsiteX58" fmla="*/ 890583 w 4920331"/>
                <a:gd name="connsiteY58" fmla="*/ 2838727 h 6002730"/>
                <a:gd name="connsiteX59" fmla="*/ 964401 w 4920331"/>
                <a:gd name="connsiteY59" fmla="*/ 2831559 h 6002730"/>
                <a:gd name="connsiteX60" fmla="*/ 1040601 w 4920331"/>
                <a:gd name="connsiteY60" fmla="*/ 2822001 h 6002730"/>
                <a:gd name="connsiteX61" fmla="*/ 1100132 w 4920331"/>
                <a:gd name="connsiteY61" fmla="*/ 2822001 h 6002730"/>
                <a:gd name="connsiteX62" fmla="*/ 1254913 w 4920331"/>
                <a:gd name="connsiteY62" fmla="*/ 2831559 h 6002730"/>
                <a:gd name="connsiteX63" fmla="*/ 1478749 w 4920331"/>
                <a:gd name="connsiteY63" fmla="*/ 2833949 h 6002730"/>
                <a:gd name="connsiteX64" fmla="*/ 1706501 w 4920331"/>
                <a:gd name="connsiteY64" fmla="*/ 2806135 h 6002730"/>
                <a:gd name="connsiteX65" fmla="*/ 1909754 w 4920331"/>
                <a:gd name="connsiteY65" fmla="*/ 2706706 h 6002730"/>
                <a:gd name="connsiteX66" fmla="*/ 2034108 w 4920331"/>
                <a:gd name="connsiteY66" fmla="*/ 2632767 h 6002730"/>
                <a:gd name="connsiteX67" fmla="*/ 2096414 w 4920331"/>
                <a:gd name="connsiteY67" fmla="*/ 2561911 h 6002730"/>
                <a:gd name="connsiteX68" fmla="*/ 2206616 w 4920331"/>
                <a:gd name="connsiteY68" fmla="*/ 2472733 h 6002730"/>
                <a:gd name="connsiteX69" fmla="*/ 2320915 w 4920331"/>
                <a:gd name="connsiteY69" fmla="*/ 2399443 h 6002730"/>
                <a:gd name="connsiteX70" fmla="*/ 2549515 w 4920331"/>
                <a:gd name="connsiteY70" fmla="*/ 2185947 h 6002730"/>
                <a:gd name="connsiteX71" fmla="*/ 4209358 w 4920331"/>
                <a:gd name="connsiteY71" fmla="*/ 690563 h 6002730"/>
                <a:gd name="connsiteX72" fmla="*/ 4376045 w 4920331"/>
                <a:gd name="connsiteY72" fmla="*/ 530679 h 6002730"/>
                <a:gd name="connsiteX73" fmla="*/ 4519298 w 4920331"/>
                <a:gd name="connsiteY73" fmla="*/ 394607 h 6002730"/>
                <a:gd name="connsiteX74" fmla="*/ 4651968 w 4920331"/>
                <a:gd name="connsiteY74" fmla="*/ 254373 h 6002730"/>
                <a:gd name="connsiteX75" fmla="*/ 4719626 w 4920331"/>
                <a:gd name="connsiteY75" fmla="*/ 166688 h 6002730"/>
                <a:gd name="connsiteX76" fmla="*/ 4768568 w 4920331"/>
                <a:gd name="connsiteY76" fmla="*/ 81957 h 6002730"/>
                <a:gd name="connsiteX77" fmla="*/ 4811474 w 4920331"/>
                <a:gd name="connsiteY77" fmla="*/ 0 h 6002730"/>
                <a:gd name="connsiteX0" fmla="*/ 4811474 w 4920331"/>
                <a:gd name="connsiteY0" fmla="*/ 0 h 5998661"/>
                <a:gd name="connsiteX1" fmla="*/ 4920331 w 4920331"/>
                <a:gd name="connsiteY1" fmla="*/ 0 h 5998661"/>
                <a:gd name="connsiteX2" fmla="*/ 4859099 w 4920331"/>
                <a:gd name="connsiteY2" fmla="*/ 112259 h 5998661"/>
                <a:gd name="connsiteX3" fmla="*/ 4809169 w 4920331"/>
                <a:gd name="connsiteY3" fmla="*/ 217403 h 5998661"/>
                <a:gd name="connsiteX4" fmla="*/ 4734989 w 4920331"/>
                <a:gd name="connsiteY4" fmla="*/ 312027 h 5998661"/>
                <a:gd name="connsiteX5" fmla="*/ 4531210 w 4920331"/>
                <a:gd name="connsiteY5" fmla="*/ 516758 h 5998661"/>
                <a:gd name="connsiteX6" fmla="*/ 2740015 w 4920331"/>
                <a:gd name="connsiteY6" fmla="*/ 2160455 h 5998661"/>
                <a:gd name="connsiteX7" fmla="*/ 2419341 w 4920331"/>
                <a:gd name="connsiteY7" fmla="*/ 2447240 h 5998661"/>
                <a:gd name="connsiteX8" fmla="*/ 2262333 w 4920331"/>
                <a:gd name="connsiteY8" fmla="*/ 2580443 h 5998661"/>
                <a:gd name="connsiteX9" fmla="*/ 2163754 w 4920331"/>
                <a:gd name="connsiteY9" fmla="*/ 2661815 h 5998661"/>
                <a:gd name="connsiteX10" fmla="*/ 2066123 w 4920331"/>
                <a:gd name="connsiteY10" fmla="*/ 2725441 h 5998661"/>
                <a:gd name="connsiteX11" fmla="*/ 1983575 w 4920331"/>
                <a:gd name="connsiteY11" fmla="*/ 2790939 h 5998661"/>
                <a:gd name="connsiteX12" fmla="*/ 1850225 w 4920331"/>
                <a:gd name="connsiteY12" fmla="*/ 2862623 h 5998661"/>
                <a:gd name="connsiteX13" fmla="*/ 1704973 w 4920331"/>
                <a:gd name="connsiteY13" fmla="*/ 2912802 h 5998661"/>
                <a:gd name="connsiteX14" fmla="*/ 1433506 w 4920331"/>
                <a:gd name="connsiteY14" fmla="*/ 2934308 h 5998661"/>
                <a:gd name="connsiteX15" fmla="*/ 1376361 w 4920331"/>
                <a:gd name="connsiteY15" fmla="*/ 2931919 h 5998661"/>
                <a:gd name="connsiteX16" fmla="*/ 1269204 w 4920331"/>
                <a:gd name="connsiteY16" fmla="*/ 2931921 h 5998661"/>
                <a:gd name="connsiteX17" fmla="*/ 1047214 w 4920331"/>
                <a:gd name="connsiteY17" fmla="*/ 2934310 h 5998661"/>
                <a:gd name="connsiteX18" fmla="*/ 916779 w 4920331"/>
                <a:gd name="connsiteY18" fmla="*/ 2934308 h 5998661"/>
                <a:gd name="connsiteX19" fmla="*/ 633411 w 4920331"/>
                <a:gd name="connsiteY19" fmla="*/ 3037057 h 5998661"/>
                <a:gd name="connsiteX20" fmla="*/ 545305 w 4920331"/>
                <a:gd name="connsiteY20" fmla="*/ 3092016 h 5998661"/>
                <a:gd name="connsiteX21" fmla="*/ 431004 w 4920331"/>
                <a:gd name="connsiteY21" fmla="*/ 3182816 h 5998661"/>
                <a:gd name="connsiteX22" fmla="*/ 342899 w 4920331"/>
                <a:gd name="connsiteY22" fmla="*/ 3297512 h 5998661"/>
                <a:gd name="connsiteX23" fmla="*/ 288130 w 4920331"/>
                <a:gd name="connsiteY23" fmla="*/ 3393092 h 5998661"/>
                <a:gd name="connsiteX24" fmla="*/ 316707 w 4920331"/>
                <a:gd name="connsiteY24" fmla="*/ 3412210 h 5998661"/>
                <a:gd name="connsiteX25" fmla="*/ 271463 w 4920331"/>
                <a:gd name="connsiteY25" fmla="*/ 3500622 h 5998661"/>
                <a:gd name="connsiteX26" fmla="*/ 226219 w 4920331"/>
                <a:gd name="connsiteY26" fmla="*/ 3632045 h 5998661"/>
                <a:gd name="connsiteX27" fmla="*/ 216694 w 4920331"/>
                <a:gd name="connsiteY27" fmla="*/ 3715677 h 5998661"/>
                <a:gd name="connsiteX28" fmla="*/ 283369 w 4920331"/>
                <a:gd name="connsiteY28" fmla="*/ 5493470 h 5998661"/>
                <a:gd name="connsiteX29" fmla="*/ 357191 w 4920331"/>
                <a:gd name="connsiteY29" fmla="*/ 5976151 h 5998661"/>
                <a:gd name="connsiteX30" fmla="*/ 297657 w 4920331"/>
                <a:gd name="connsiteY30" fmla="*/ 5880573 h 5998661"/>
                <a:gd name="connsiteX31" fmla="*/ 185739 w 4920331"/>
                <a:gd name="connsiteY31" fmla="*/ 5414615 h 5998661"/>
                <a:gd name="connsiteX32" fmla="*/ 135733 w 4920331"/>
                <a:gd name="connsiteY32" fmla="*/ 5273635 h 5998661"/>
                <a:gd name="connsiteX33" fmla="*/ 114301 w 4920331"/>
                <a:gd name="connsiteY33" fmla="*/ 5199560 h 5998661"/>
                <a:gd name="connsiteX34" fmla="*/ 102395 w 4920331"/>
                <a:gd name="connsiteY34" fmla="*/ 5072916 h 5998661"/>
                <a:gd name="connsiteX35" fmla="*/ 95252 w 4920331"/>
                <a:gd name="connsiteY35" fmla="*/ 4982115 h 5998661"/>
                <a:gd name="connsiteX36" fmla="*/ 50007 w 4920331"/>
                <a:gd name="connsiteY36" fmla="*/ 4929545 h 5998661"/>
                <a:gd name="connsiteX37" fmla="*/ 40483 w 4920331"/>
                <a:gd name="connsiteY37" fmla="*/ 4831576 h 5998661"/>
                <a:gd name="connsiteX38" fmla="*/ 90489 w 4920331"/>
                <a:gd name="connsiteY38" fmla="*/ 4767059 h 5998661"/>
                <a:gd name="connsiteX39" fmla="*/ 64295 w 4920331"/>
                <a:gd name="connsiteY39" fmla="*/ 4301105 h 5998661"/>
                <a:gd name="connsiteX40" fmla="*/ 45245 w 4920331"/>
                <a:gd name="connsiteY40" fmla="*/ 3937900 h 5998661"/>
                <a:gd name="connsiteX41" fmla="*/ 42864 w 4920331"/>
                <a:gd name="connsiteY41" fmla="*/ 3741961 h 5998661"/>
                <a:gd name="connsiteX42" fmla="*/ 30957 w 4920331"/>
                <a:gd name="connsiteY42" fmla="*/ 3557968 h 5998661"/>
                <a:gd name="connsiteX43" fmla="*/ 0 w 4920331"/>
                <a:gd name="connsiteY43" fmla="*/ 3287954 h 5998661"/>
                <a:gd name="connsiteX44" fmla="*/ 78582 w 4920331"/>
                <a:gd name="connsiteY44" fmla="*/ 3280786 h 5998661"/>
                <a:gd name="connsiteX45" fmla="*/ 83345 w 4920331"/>
                <a:gd name="connsiteY45" fmla="*/ 3369198 h 5998661"/>
                <a:gd name="connsiteX46" fmla="*/ 178594 w 4920331"/>
                <a:gd name="connsiteY46" fmla="*/ 3369197 h 5998661"/>
                <a:gd name="connsiteX47" fmla="*/ 228201 w 4920331"/>
                <a:gd name="connsiteY47" fmla="*/ 3296064 h 5998661"/>
                <a:gd name="connsiteX48" fmla="*/ 292893 w 4920331"/>
                <a:gd name="connsiteY48" fmla="*/ 3201933 h 5998661"/>
                <a:gd name="connsiteX49" fmla="*/ 364329 w 4920331"/>
                <a:gd name="connsiteY49" fmla="*/ 3118300 h 5998661"/>
                <a:gd name="connsiteX50" fmla="*/ 452435 w 4920331"/>
                <a:gd name="connsiteY50" fmla="*/ 3029888 h 5998661"/>
                <a:gd name="connsiteX51" fmla="*/ 511966 w 4920331"/>
                <a:gd name="connsiteY51" fmla="*/ 2986878 h 5998661"/>
                <a:gd name="connsiteX52" fmla="*/ 571497 w 4920331"/>
                <a:gd name="connsiteY52" fmla="*/ 2958204 h 5998661"/>
                <a:gd name="connsiteX53" fmla="*/ 611977 w 4920331"/>
                <a:gd name="connsiteY53" fmla="*/ 2929529 h 5998661"/>
                <a:gd name="connsiteX54" fmla="*/ 657221 w 4920331"/>
                <a:gd name="connsiteY54" fmla="*/ 2912803 h 5998661"/>
                <a:gd name="connsiteX55" fmla="*/ 709609 w 4920331"/>
                <a:gd name="connsiteY55" fmla="*/ 2891297 h 5998661"/>
                <a:gd name="connsiteX56" fmla="*/ 754851 w 4920331"/>
                <a:gd name="connsiteY56" fmla="*/ 2876959 h 5998661"/>
                <a:gd name="connsiteX57" fmla="*/ 812001 w 4920331"/>
                <a:gd name="connsiteY57" fmla="*/ 2855454 h 5998661"/>
                <a:gd name="connsiteX58" fmla="*/ 890583 w 4920331"/>
                <a:gd name="connsiteY58" fmla="*/ 2838727 h 5998661"/>
                <a:gd name="connsiteX59" fmla="*/ 964401 w 4920331"/>
                <a:gd name="connsiteY59" fmla="*/ 2831559 h 5998661"/>
                <a:gd name="connsiteX60" fmla="*/ 1040601 w 4920331"/>
                <a:gd name="connsiteY60" fmla="*/ 2822001 h 5998661"/>
                <a:gd name="connsiteX61" fmla="*/ 1100132 w 4920331"/>
                <a:gd name="connsiteY61" fmla="*/ 2822001 h 5998661"/>
                <a:gd name="connsiteX62" fmla="*/ 1254913 w 4920331"/>
                <a:gd name="connsiteY62" fmla="*/ 2831559 h 5998661"/>
                <a:gd name="connsiteX63" fmla="*/ 1478749 w 4920331"/>
                <a:gd name="connsiteY63" fmla="*/ 2833949 h 5998661"/>
                <a:gd name="connsiteX64" fmla="*/ 1706501 w 4920331"/>
                <a:gd name="connsiteY64" fmla="*/ 2806135 h 5998661"/>
                <a:gd name="connsiteX65" fmla="*/ 1909754 w 4920331"/>
                <a:gd name="connsiteY65" fmla="*/ 2706706 h 5998661"/>
                <a:gd name="connsiteX66" fmla="*/ 2034108 w 4920331"/>
                <a:gd name="connsiteY66" fmla="*/ 2632767 h 5998661"/>
                <a:gd name="connsiteX67" fmla="*/ 2096414 w 4920331"/>
                <a:gd name="connsiteY67" fmla="*/ 2561911 h 5998661"/>
                <a:gd name="connsiteX68" fmla="*/ 2206616 w 4920331"/>
                <a:gd name="connsiteY68" fmla="*/ 2472733 h 5998661"/>
                <a:gd name="connsiteX69" fmla="*/ 2320915 w 4920331"/>
                <a:gd name="connsiteY69" fmla="*/ 2399443 h 5998661"/>
                <a:gd name="connsiteX70" fmla="*/ 2549515 w 4920331"/>
                <a:gd name="connsiteY70" fmla="*/ 2185947 h 5998661"/>
                <a:gd name="connsiteX71" fmla="*/ 4209358 w 4920331"/>
                <a:gd name="connsiteY71" fmla="*/ 690563 h 5998661"/>
                <a:gd name="connsiteX72" fmla="*/ 4376045 w 4920331"/>
                <a:gd name="connsiteY72" fmla="*/ 530679 h 5998661"/>
                <a:gd name="connsiteX73" fmla="*/ 4519298 w 4920331"/>
                <a:gd name="connsiteY73" fmla="*/ 394607 h 5998661"/>
                <a:gd name="connsiteX74" fmla="*/ 4651968 w 4920331"/>
                <a:gd name="connsiteY74" fmla="*/ 254373 h 5998661"/>
                <a:gd name="connsiteX75" fmla="*/ 4719626 w 4920331"/>
                <a:gd name="connsiteY75" fmla="*/ 166688 h 5998661"/>
                <a:gd name="connsiteX76" fmla="*/ 4768568 w 4920331"/>
                <a:gd name="connsiteY76" fmla="*/ 81957 h 5998661"/>
                <a:gd name="connsiteX77" fmla="*/ 4811474 w 4920331"/>
                <a:gd name="connsiteY77" fmla="*/ 0 h 5998661"/>
                <a:gd name="connsiteX0" fmla="*/ 4811474 w 4920331"/>
                <a:gd name="connsiteY0" fmla="*/ 0 h 5993640"/>
                <a:gd name="connsiteX1" fmla="*/ 4920331 w 4920331"/>
                <a:gd name="connsiteY1" fmla="*/ 0 h 5993640"/>
                <a:gd name="connsiteX2" fmla="*/ 4859099 w 4920331"/>
                <a:gd name="connsiteY2" fmla="*/ 112259 h 5993640"/>
                <a:gd name="connsiteX3" fmla="*/ 4809169 w 4920331"/>
                <a:gd name="connsiteY3" fmla="*/ 217403 h 5993640"/>
                <a:gd name="connsiteX4" fmla="*/ 4734989 w 4920331"/>
                <a:gd name="connsiteY4" fmla="*/ 312027 h 5993640"/>
                <a:gd name="connsiteX5" fmla="*/ 4531210 w 4920331"/>
                <a:gd name="connsiteY5" fmla="*/ 516758 h 5993640"/>
                <a:gd name="connsiteX6" fmla="*/ 2740015 w 4920331"/>
                <a:gd name="connsiteY6" fmla="*/ 2160455 h 5993640"/>
                <a:gd name="connsiteX7" fmla="*/ 2419341 w 4920331"/>
                <a:gd name="connsiteY7" fmla="*/ 2447240 h 5993640"/>
                <a:gd name="connsiteX8" fmla="*/ 2262333 w 4920331"/>
                <a:gd name="connsiteY8" fmla="*/ 2580443 h 5993640"/>
                <a:gd name="connsiteX9" fmla="*/ 2163754 w 4920331"/>
                <a:gd name="connsiteY9" fmla="*/ 2661815 h 5993640"/>
                <a:gd name="connsiteX10" fmla="*/ 2066123 w 4920331"/>
                <a:gd name="connsiteY10" fmla="*/ 2725441 h 5993640"/>
                <a:gd name="connsiteX11" fmla="*/ 1983575 w 4920331"/>
                <a:gd name="connsiteY11" fmla="*/ 2790939 h 5993640"/>
                <a:gd name="connsiteX12" fmla="*/ 1850225 w 4920331"/>
                <a:gd name="connsiteY12" fmla="*/ 2862623 h 5993640"/>
                <a:gd name="connsiteX13" fmla="*/ 1704973 w 4920331"/>
                <a:gd name="connsiteY13" fmla="*/ 2912802 h 5993640"/>
                <a:gd name="connsiteX14" fmla="*/ 1433506 w 4920331"/>
                <a:gd name="connsiteY14" fmla="*/ 2934308 h 5993640"/>
                <a:gd name="connsiteX15" fmla="*/ 1376361 w 4920331"/>
                <a:gd name="connsiteY15" fmla="*/ 2931919 h 5993640"/>
                <a:gd name="connsiteX16" fmla="*/ 1269204 w 4920331"/>
                <a:gd name="connsiteY16" fmla="*/ 2931921 h 5993640"/>
                <a:gd name="connsiteX17" fmla="*/ 1047214 w 4920331"/>
                <a:gd name="connsiteY17" fmla="*/ 2934310 h 5993640"/>
                <a:gd name="connsiteX18" fmla="*/ 916779 w 4920331"/>
                <a:gd name="connsiteY18" fmla="*/ 2934308 h 5993640"/>
                <a:gd name="connsiteX19" fmla="*/ 633411 w 4920331"/>
                <a:gd name="connsiteY19" fmla="*/ 3037057 h 5993640"/>
                <a:gd name="connsiteX20" fmla="*/ 545305 w 4920331"/>
                <a:gd name="connsiteY20" fmla="*/ 3092016 h 5993640"/>
                <a:gd name="connsiteX21" fmla="*/ 431004 w 4920331"/>
                <a:gd name="connsiteY21" fmla="*/ 3182816 h 5993640"/>
                <a:gd name="connsiteX22" fmla="*/ 342899 w 4920331"/>
                <a:gd name="connsiteY22" fmla="*/ 3297512 h 5993640"/>
                <a:gd name="connsiteX23" fmla="*/ 288130 w 4920331"/>
                <a:gd name="connsiteY23" fmla="*/ 3393092 h 5993640"/>
                <a:gd name="connsiteX24" fmla="*/ 316707 w 4920331"/>
                <a:gd name="connsiteY24" fmla="*/ 3412210 h 5993640"/>
                <a:gd name="connsiteX25" fmla="*/ 271463 w 4920331"/>
                <a:gd name="connsiteY25" fmla="*/ 3500622 h 5993640"/>
                <a:gd name="connsiteX26" fmla="*/ 226219 w 4920331"/>
                <a:gd name="connsiteY26" fmla="*/ 3632045 h 5993640"/>
                <a:gd name="connsiteX27" fmla="*/ 216694 w 4920331"/>
                <a:gd name="connsiteY27" fmla="*/ 3715677 h 5993640"/>
                <a:gd name="connsiteX28" fmla="*/ 283369 w 4920331"/>
                <a:gd name="connsiteY28" fmla="*/ 5493470 h 5993640"/>
                <a:gd name="connsiteX29" fmla="*/ 357191 w 4920331"/>
                <a:gd name="connsiteY29" fmla="*/ 5976151 h 5993640"/>
                <a:gd name="connsiteX30" fmla="*/ 195264 w 4920331"/>
                <a:gd name="connsiteY30" fmla="*/ 5851899 h 5993640"/>
                <a:gd name="connsiteX31" fmla="*/ 185739 w 4920331"/>
                <a:gd name="connsiteY31" fmla="*/ 5414615 h 5993640"/>
                <a:gd name="connsiteX32" fmla="*/ 135733 w 4920331"/>
                <a:gd name="connsiteY32" fmla="*/ 5273635 h 5993640"/>
                <a:gd name="connsiteX33" fmla="*/ 114301 w 4920331"/>
                <a:gd name="connsiteY33" fmla="*/ 5199560 h 5993640"/>
                <a:gd name="connsiteX34" fmla="*/ 102395 w 4920331"/>
                <a:gd name="connsiteY34" fmla="*/ 5072916 h 5993640"/>
                <a:gd name="connsiteX35" fmla="*/ 95252 w 4920331"/>
                <a:gd name="connsiteY35" fmla="*/ 4982115 h 5993640"/>
                <a:gd name="connsiteX36" fmla="*/ 50007 w 4920331"/>
                <a:gd name="connsiteY36" fmla="*/ 4929545 h 5993640"/>
                <a:gd name="connsiteX37" fmla="*/ 40483 w 4920331"/>
                <a:gd name="connsiteY37" fmla="*/ 4831576 h 5993640"/>
                <a:gd name="connsiteX38" fmla="*/ 90489 w 4920331"/>
                <a:gd name="connsiteY38" fmla="*/ 4767059 h 5993640"/>
                <a:gd name="connsiteX39" fmla="*/ 64295 w 4920331"/>
                <a:gd name="connsiteY39" fmla="*/ 4301105 h 5993640"/>
                <a:gd name="connsiteX40" fmla="*/ 45245 w 4920331"/>
                <a:gd name="connsiteY40" fmla="*/ 3937900 h 5993640"/>
                <a:gd name="connsiteX41" fmla="*/ 42864 w 4920331"/>
                <a:gd name="connsiteY41" fmla="*/ 3741961 h 5993640"/>
                <a:gd name="connsiteX42" fmla="*/ 30957 w 4920331"/>
                <a:gd name="connsiteY42" fmla="*/ 3557968 h 5993640"/>
                <a:gd name="connsiteX43" fmla="*/ 0 w 4920331"/>
                <a:gd name="connsiteY43" fmla="*/ 3287954 h 5993640"/>
                <a:gd name="connsiteX44" fmla="*/ 78582 w 4920331"/>
                <a:gd name="connsiteY44" fmla="*/ 3280786 h 5993640"/>
                <a:gd name="connsiteX45" fmla="*/ 83345 w 4920331"/>
                <a:gd name="connsiteY45" fmla="*/ 3369198 h 5993640"/>
                <a:gd name="connsiteX46" fmla="*/ 178594 w 4920331"/>
                <a:gd name="connsiteY46" fmla="*/ 3369197 h 5993640"/>
                <a:gd name="connsiteX47" fmla="*/ 228201 w 4920331"/>
                <a:gd name="connsiteY47" fmla="*/ 3296064 h 5993640"/>
                <a:gd name="connsiteX48" fmla="*/ 292893 w 4920331"/>
                <a:gd name="connsiteY48" fmla="*/ 3201933 h 5993640"/>
                <a:gd name="connsiteX49" fmla="*/ 364329 w 4920331"/>
                <a:gd name="connsiteY49" fmla="*/ 3118300 h 5993640"/>
                <a:gd name="connsiteX50" fmla="*/ 452435 w 4920331"/>
                <a:gd name="connsiteY50" fmla="*/ 3029888 h 5993640"/>
                <a:gd name="connsiteX51" fmla="*/ 511966 w 4920331"/>
                <a:gd name="connsiteY51" fmla="*/ 2986878 h 5993640"/>
                <a:gd name="connsiteX52" fmla="*/ 571497 w 4920331"/>
                <a:gd name="connsiteY52" fmla="*/ 2958204 h 5993640"/>
                <a:gd name="connsiteX53" fmla="*/ 611977 w 4920331"/>
                <a:gd name="connsiteY53" fmla="*/ 2929529 h 5993640"/>
                <a:gd name="connsiteX54" fmla="*/ 657221 w 4920331"/>
                <a:gd name="connsiteY54" fmla="*/ 2912803 h 5993640"/>
                <a:gd name="connsiteX55" fmla="*/ 709609 w 4920331"/>
                <a:gd name="connsiteY55" fmla="*/ 2891297 h 5993640"/>
                <a:gd name="connsiteX56" fmla="*/ 754851 w 4920331"/>
                <a:gd name="connsiteY56" fmla="*/ 2876959 h 5993640"/>
                <a:gd name="connsiteX57" fmla="*/ 812001 w 4920331"/>
                <a:gd name="connsiteY57" fmla="*/ 2855454 h 5993640"/>
                <a:gd name="connsiteX58" fmla="*/ 890583 w 4920331"/>
                <a:gd name="connsiteY58" fmla="*/ 2838727 h 5993640"/>
                <a:gd name="connsiteX59" fmla="*/ 964401 w 4920331"/>
                <a:gd name="connsiteY59" fmla="*/ 2831559 h 5993640"/>
                <a:gd name="connsiteX60" fmla="*/ 1040601 w 4920331"/>
                <a:gd name="connsiteY60" fmla="*/ 2822001 h 5993640"/>
                <a:gd name="connsiteX61" fmla="*/ 1100132 w 4920331"/>
                <a:gd name="connsiteY61" fmla="*/ 2822001 h 5993640"/>
                <a:gd name="connsiteX62" fmla="*/ 1254913 w 4920331"/>
                <a:gd name="connsiteY62" fmla="*/ 2831559 h 5993640"/>
                <a:gd name="connsiteX63" fmla="*/ 1478749 w 4920331"/>
                <a:gd name="connsiteY63" fmla="*/ 2833949 h 5993640"/>
                <a:gd name="connsiteX64" fmla="*/ 1706501 w 4920331"/>
                <a:gd name="connsiteY64" fmla="*/ 2806135 h 5993640"/>
                <a:gd name="connsiteX65" fmla="*/ 1909754 w 4920331"/>
                <a:gd name="connsiteY65" fmla="*/ 2706706 h 5993640"/>
                <a:gd name="connsiteX66" fmla="*/ 2034108 w 4920331"/>
                <a:gd name="connsiteY66" fmla="*/ 2632767 h 5993640"/>
                <a:gd name="connsiteX67" fmla="*/ 2096414 w 4920331"/>
                <a:gd name="connsiteY67" fmla="*/ 2561911 h 5993640"/>
                <a:gd name="connsiteX68" fmla="*/ 2206616 w 4920331"/>
                <a:gd name="connsiteY68" fmla="*/ 2472733 h 5993640"/>
                <a:gd name="connsiteX69" fmla="*/ 2320915 w 4920331"/>
                <a:gd name="connsiteY69" fmla="*/ 2399443 h 5993640"/>
                <a:gd name="connsiteX70" fmla="*/ 2549515 w 4920331"/>
                <a:gd name="connsiteY70" fmla="*/ 2185947 h 5993640"/>
                <a:gd name="connsiteX71" fmla="*/ 4209358 w 4920331"/>
                <a:gd name="connsiteY71" fmla="*/ 690563 h 5993640"/>
                <a:gd name="connsiteX72" fmla="*/ 4376045 w 4920331"/>
                <a:gd name="connsiteY72" fmla="*/ 530679 h 5993640"/>
                <a:gd name="connsiteX73" fmla="*/ 4519298 w 4920331"/>
                <a:gd name="connsiteY73" fmla="*/ 394607 h 5993640"/>
                <a:gd name="connsiteX74" fmla="*/ 4651968 w 4920331"/>
                <a:gd name="connsiteY74" fmla="*/ 254373 h 5993640"/>
                <a:gd name="connsiteX75" fmla="*/ 4719626 w 4920331"/>
                <a:gd name="connsiteY75" fmla="*/ 166688 h 5993640"/>
                <a:gd name="connsiteX76" fmla="*/ 4768568 w 4920331"/>
                <a:gd name="connsiteY76" fmla="*/ 81957 h 5993640"/>
                <a:gd name="connsiteX77" fmla="*/ 4811474 w 4920331"/>
                <a:gd name="connsiteY77" fmla="*/ 0 h 5993640"/>
                <a:gd name="connsiteX0" fmla="*/ 4811474 w 4920331"/>
                <a:gd name="connsiteY0" fmla="*/ 0 h 5993640"/>
                <a:gd name="connsiteX1" fmla="*/ 4920331 w 4920331"/>
                <a:gd name="connsiteY1" fmla="*/ 0 h 5993640"/>
                <a:gd name="connsiteX2" fmla="*/ 4859099 w 4920331"/>
                <a:gd name="connsiteY2" fmla="*/ 112259 h 5993640"/>
                <a:gd name="connsiteX3" fmla="*/ 4809169 w 4920331"/>
                <a:gd name="connsiteY3" fmla="*/ 217403 h 5993640"/>
                <a:gd name="connsiteX4" fmla="*/ 4734989 w 4920331"/>
                <a:gd name="connsiteY4" fmla="*/ 312027 h 5993640"/>
                <a:gd name="connsiteX5" fmla="*/ 4531210 w 4920331"/>
                <a:gd name="connsiteY5" fmla="*/ 516758 h 5993640"/>
                <a:gd name="connsiteX6" fmla="*/ 2740015 w 4920331"/>
                <a:gd name="connsiteY6" fmla="*/ 2160455 h 5993640"/>
                <a:gd name="connsiteX7" fmla="*/ 2419341 w 4920331"/>
                <a:gd name="connsiteY7" fmla="*/ 2447240 h 5993640"/>
                <a:gd name="connsiteX8" fmla="*/ 2262333 w 4920331"/>
                <a:gd name="connsiteY8" fmla="*/ 2580443 h 5993640"/>
                <a:gd name="connsiteX9" fmla="*/ 2163754 w 4920331"/>
                <a:gd name="connsiteY9" fmla="*/ 2661815 h 5993640"/>
                <a:gd name="connsiteX10" fmla="*/ 2066123 w 4920331"/>
                <a:gd name="connsiteY10" fmla="*/ 2725441 h 5993640"/>
                <a:gd name="connsiteX11" fmla="*/ 1983575 w 4920331"/>
                <a:gd name="connsiteY11" fmla="*/ 2790939 h 5993640"/>
                <a:gd name="connsiteX12" fmla="*/ 1850225 w 4920331"/>
                <a:gd name="connsiteY12" fmla="*/ 2862623 h 5993640"/>
                <a:gd name="connsiteX13" fmla="*/ 1704973 w 4920331"/>
                <a:gd name="connsiteY13" fmla="*/ 2912802 h 5993640"/>
                <a:gd name="connsiteX14" fmla="*/ 1433506 w 4920331"/>
                <a:gd name="connsiteY14" fmla="*/ 2934308 h 5993640"/>
                <a:gd name="connsiteX15" fmla="*/ 1376361 w 4920331"/>
                <a:gd name="connsiteY15" fmla="*/ 2931919 h 5993640"/>
                <a:gd name="connsiteX16" fmla="*/ 1269204 w 4920331"/>
                <a:gd name="connsiteY16" fmla="*/ 2931921 h 5993640"/>
                <a:gd name="connsiteX17" fmla="*/ 1047214 w 4920331"/>
                <a:gd name="connsiteY17" fmla="*/ 2934310 h 5993640"/>
                <a:gd name="connsiteX18" fmla="*/ 916779 w 4920331"/>
                <a:gd name="connsiteY18" fmla="*/ 2934308 h 5993640"/>
                <a:gd name="connsiteX19" fmla="*/ 633411 w 4920331"/>
                <a:gd name="connsiteY19" fmla="*/ 3037057 h 5993640"/>
                <a:gd name="connsiteX20" fmla="*/ 545305 w 4920331"/>
                <a:gd name="connsiteY20" fmla="*/ 3092016 h 5993640"/>
                <a:gd name="connsiteX21" fmla="*/ 431004 w 4920331"/>
                <a:gd name="connsiteY21" fmla="*/ 3182816 h 5993640"/>
                <a:gd name="connsiteX22" fmla="*/ 342899 w 4920331"/>
                <a:gd name="connsiteY22" fmla="*/ 3297512 h 5993640"/>
                <a:gd name="connsiteX23" fmla="*/ 288130 w 4920331"/>
                <a:gd name="connsiteY23" fmla="*/ 3393092 h 5993640"/>
                <a:gd name="connsiteX24" fmla="*/ 316707 w 4920331"/>
                <a:gd name="connsiteY24" fmla="*/ 3412210 h 5993640"/>
                <a:gd name="connsiteX25" fmla="*/ 271463 w 4920331"/>
                <a:gd name="connsiteY25" fmla="*/ 3500622 h 5993640"/>
                <a:gd name="connsiteX26" fmla="*/ 226219 w 4920331"/>
                <a:gd name="connsiteY26" fmla="*/ 3632045 h 5993640"/>
                <a:gd name="connsiteX27" fmla="*/ 216694 w 4920331"/>
                <a:gd name="connsiteY27" fmla="*/ 3715677 h 5993640"/>
                <a:gd name="connsiteX28" fmla="*/ 283369 w 4920331"/>
                <a:gd name="connsiteY28" fmla="*/ 5493470 h 5993640"/>
                <a:gd name="connsiteX29" fmla="*/ 357191 w 4920331"/>
                <a:gd name="connsiteY29" fmla="*/ 5976151 h 5993640"/>
                <a:gd name="connsiteX30" fmla="*/ 195264 w 4920331"/>
                <a:gd name="connsiteY30" fmla="*/ 5851899 h 5993640"/>
                <a:gd name="connsiteX31" fmla="*/ 185739 w 4920331"/>
                <a:gd name="connsiteY31" fmla="*/ 5414615 h 5993640"/>
                <a:gd name="connsiteX32" fmla="*/ 135733 w 4920331"/>
                <a:gd name="connsiteY32" fmla="*/ 5273635 h 5993640"/>
                <a:gd name="connsiteX33" fmla="*/ 114301 w 4920331"/>
                <a:gd name="connsiteY33" fmla="*/ 5199560 h 5993640"/>
                <a:gd name="connsiteX34" fmla="*/ 102395 w 4920331"/>
                <a:gd name="connsiteY34" fmla="*/ 5072916 h 5993640"/>
                <a:gd name="connsiteX35" fmla="*/ 95252 w 4920331"/>
                <a:gd name="connsiteY35" fmla="*/ 4982115 h 5993640"/>
                <a:gd name="connsiteX36" fmla="*/ 50007 w 4920331"/>
                <a:gd name="connsiteY36" fmla="*/ 4929545 h 5993640"/>
                <a:gd name="connsiteX37" fmla="*/ 40483 w 4920331"/>
                <a:gd name="connsiteY37" fmla="*/ 4831576 h 5993640"/>
                <a:gd name="connsiteX38" fmla="*/ 90489 w 4920331"/>
                <a:gd name="connsiteY38" fmla="*/ 4767059 h 5993640"/>
                <a:gd name="connsiteX39" fmla="*/ 64295 w 4920331"/>
                <a:gd name="connsiteY39" fmla="*/ 4301105 h 5993640"/>
                <a:gd name="connsiteX40" fmla="*/ 45245 w 4920331"/>
                <a:gd name="connsiteY40" fmla="*/ 3937900 h 5993640"/>
                <a:gd name="connsiteX41" fmla="*/ 42864 w 4920331"/>
                <a:gd name="connsiteY41" fmla="*/ 3741961 h 5993640"/>
                <a:gd name="connsiteX42" fmla="*/ 30957 w 4920331"/>
                <a:gd name="connsiteY42" fmla="*/ 3557968 h 5993640"/>
                <a:gd name="connsiteX43" fmla="*/ 0 w 4920331"/>
                <a:gd name="connsiteY43" fmla="*/ 3287954 h 5993640"/>
                <a:gd name="connsiteX44" fmla="*/ 78582 w 4920331"/>
                <a:gd name="connsiteY44" fmla="*/ 3280786 h 5993640"/>
                <a:gd name="connsiteX45" fmla="*/ 83345 w 4920331"/>
                <a:gd name="connsiteY45" fmla="*/ 3369198 h 5993640"/>
                <a:gd name="connsiteX46" fmla="*/ 178594 w 4920331"/>
                <a:gd name="connsiteY46" fmla="*/ 3369197 h 5993640"/>
                <a:gd name="connsiteX47" fmla="*/ 228201 w 4920331"/>
                <a:gd name="connsiteY47" fmla="*/ 3296064 h 5993640"/>
                <a:gd name="connsiteX48" fmla="*/ 292893 w 4920331"/>
                <a:gd name="connsiteY48" fmla="*/ 3201933 h 5993640"/>
                <a:gd name="connsiteX49" fmla="*/ 364329 w 4920331"/>
                <a:gd name="connsiteY49" fmla="*/ 3118300 h 5993640"/>
                <a:gd name="connsiteX50" fmla="*/ 452435 w 4920331"/>
                <a:gd name="connsiteY50" fmla="*/ 3029888 h 5993640"/>
                <a:gd name="connsiteX51" fmla="*/ 511966 w 4920331"/>
                <a:gd name="connsiteY51" fmla="*/ 2986878 h 5993640"/>
                <a:gd name="connsiteX52" fmla="*/ 571497 w 4920331"/>
                <a:gd name="connsiteY52" fmla="*/ 2958204 h 5993640"/>
                <a:gd name="connsiteX53" fmla="*/ 611977 w 4920331"/>
                <a:gd name="connsiteY53" fmla="*/ 2929529 h 5993640"/>
                <a:gd name="connsiteX54" fmla="*/ 657221 w 4920331"/>
                <a:gd name="connsiteY54" fmla="*/ 2912803 h 5993640"/>
                <a:gd name="connsiteX55" fmla="*/ 709609 w 4920331"/>
                <a:gd name="connsiteY55" fmla="*/ 2891297 h 5993640"/>
                <a:gd name="connsiteX56" fmla="*/ 754851 w 4920331"/>
                <a:gd name="connsiteY56" fmla="*/ 2876959 h 5993640"/>
                <a:gd name="connsiteX57" fmla="*/ 812001 w 4920331"/>
                <a:gd name="connsiteY57" fmla="*/ 2855454 h 5993640"/>
                <a:gd name="connsiteX58" fmla="*/ 890583 w 4920331"/>
                <a:gd name="connsiteY58" fmla="*/ 2838727 h 5993640"/>
                <a:gd name="connsiteX59" fmla="*/ 964401 w 4920331"/>
                <a:gd name="connsiteY59" fmla="*/ 2831559 h 5993640"/>
                <a:gd name="connsiteX60" fmla="*/ 1040601 w 4920331"/>
                <a:gd name="connsiteY60" fmla="*/ 2822001 h 5993640"/>
                <a:gd name="connsiteX61" fmla="*/ 1100132 w 4920331"/>
                <a:gd name="connsiteY61" fmla="*/ 2822001 h 5993640"/>
                <a:gd name="connsiteX62" fmla="*/ 1254913 w 4920331"/>
                <a:gd name="connsiteY62" fmla="*/ 2831559 h 5993640"/>
                <a:gd name="connsiteX63" fmla="*/ 1478749 w 4920331"/>
                <a:gd name="connsiteY63" fmla="*/ 2833949 h 5993640"/>
                <a:gd name="connsiteX64" fmla="*/ 1706501 w 4920331"/>
                <a:gd name="connsiteY64" fmla="*/ 2806135 h 5993640"/>
                <a:gd name="connsiteX65" fmla="*/ 1909754 w 4920331"/>
                <a:gd name="connsiteY65" fmla="*/ 2706706 h 5993640"/>
                <a:gd name="connsiteX66" fmla="*/ 2034108 w 4920331"/>
                <a:gd name="connsiteY66" fmla="*/ 2632767 h 5993640"/>
                <a:gd name="connsiteX67" fmla="*/ 2096414 w 4920331"/>
                <a:gd name="connsiteY67" fmla="*/ 2561911 h 5993640"/>
                <a:gd name="connsiteX68" fmla="*/ 2206616 w 4920331"/>
                <a:gd name="connsiteY68" fmla="*/ 2472733 h 5993640"/>
                <a:gd name="connsiteX69" fmla="*/ 2320915 w 4920331"/>
                <a:gd name="connsiteY69" fmla="*/ 2399443 h 5993640"/>
                <a:gd name="connsiteX70" fmla="*/ 2549515 w 4920331"/>
                <a:gd name="connsiteY70" fmla="*/ 2185947 h 5993640"/>
                <a:gd name="connsiteX71" fmla="*/ 4209358 w 4920331"/>
                <a:gd name="connsiteY71" fmla="*/ 690563 h 5993640"/>
                <a:gd name="connsiteX72" fmla="*/ 4376045 w 4920331"/>
                <a:gd name="connsiteY72" fmla="*/ 530679 h 5993640"/>
                <a:gd name="connsiteX73" fmla="*/ 4519298 w 4920331"/>
                <a:gd name="connsiteY73" fmla="*/ 394607 h 5993640"/>
                <a:gd name="connsiteX74" fmla="*/ 4651968 w 4920331"/>
                <a:gd name="connsiteY74" fmla="*/ 254373 h 5993640"/>
                <a:gd name="connsiteX75" fmla="*/ 4719626 w 4920331"/>
                <a:gd name="connsiteY75" fmla="*/ 166688 h 5993640"/>
                <a:gd name="connsiteX76" fmla="*/ 4768568 w 4920331"/>
                <a:gd name="connsiteY76" fmla="*/ 81957 h 5993640"/>
                <a:gd name="connsiteX77" fmla="*/ 4811474 w 4920331"/>
                <a:gd name="connsiteY77" fmla="*/ 0 h 5993640"/>
                <a:gd name="connsiteX0" fmla="*/ 4811474 w 4920331"/>
                <a:gd name="connsiteY0" fmla="*/ 0 h 5993640"/>
                <a:gd name="connsiteX1" fmla="*/ 4920331 w 4920331"/>
                <a:gd name="connsiteY1" fmla="*/ 0 h 5993640"/>
                <a:gd name="connsiteX2" fmla="*/ 4859099 w 4920331"/>
                <a:gd name="connsiteY2" fmla="*/ 112259 h 5993640"/>
                <a:gd name="connsiteX3" fmla="*/ 4809169 w 4920331"/>
                <a:gd name="connsiteY3" fmla="*/ 217403 h 5993640"/>
                <a:gd name="connsiteX4" fmla="*/ 4734989 w 4920331"/>
                <a:gd name="connsiteY4" fmla="*/ 312027 h 5993640"/>
                <a:gd name="connsiteX5" fmla="*/ 4531210 w 4920331"/>
                <a:gd name="connsiteY5" fmla="*/ 516758 h 5993640"/>
                <a:gd name="connsiteX6" fmla="*/ 2740015 w 4920331"/>
                <a:gd name="connsiteY6" fmla="*/ 2160455 h 5993640"/>
                <a:gd name="connsiteX7" fmla="*/ 2419341 w 4920331"/>
                <a:gd name="connsiteY7" fmla="*/ 2447240 h 5993640"/>
                <a:gd name="connsiteX8" fmla="*/ 2262333 w 4920331"/>
                <a:gd name="connsiteY8" fmla="*/ 2580443 h 5993640"/>
                <a:gd name="connsiteX9" fmla="*/ 2163754 w 4920331"/>
                <a:gd name="connsiteY9" fmla="*/ 2661815 h 5993640"/>
                <a:gd name="connsiteX10" fmla="*/ 2066123 w 4920331"/>
                <a:gd name="connsiteY10" fmla="*/ 2725441 h 5993640"/>
                <a:gd name="connsiteX11" fmla="*/ 1983575 w 4920331"/>
                <a:gd name="connsiteY11" fmla="*/ 2790939 h 5993640"/>
                <a:gd name="connsiteX12" fmla="*/ 1850225 w 4920331"/>
                <a:gd name="connsiteY12" fmla="*/ 2862623 h 5993640"/>
                <a:gd name="connsiteX13" fmla="*/ 1704973 w 4920331"/>
                <a:gd name="connsiteY13" fmla="*/ 2912802 h 5993640"/>
                <a:gd name="connsiteX14" fmla="*/ 1433506 w 4920331"/>
                <a:gd name="connsiteY14" fmla="*/ 2934308 h 5993640"/>
                <a:gd name="connsiteX15" fmla="*/ 1376361 w 4920331"/>
                <a:gd name="connsiteY15" fmla="*/ 2931919 h 5993640"/>
                <a:gd name="connsiteX16" fmla="*/ 1269204 w 4920331"/>
                <a:gd name="connsiteY16" fmla="*/ 2931921 h 5993640"/>
                <a:gd name="connsiteX17" fmla="*/ 1047214 w 4920331"/>
                <a:gd name="connsiteY17" fmla="*/ 2934310 h 5993640"/>
                <a:gd name="connsiteX18" fmla="*/ 916779 w 4920331"/>
                <a:gd name="connsiteY18" fmla="*/ 2934308 h 5993640"/>
                <a:gd name="connsiteX19" fmla="*/ 633411 w 4920331"/>
                <a:gd name="connsiteY19" fmla="*/ 3037057 h 5993640"/>
                <a:gd name="connsiteX20" fmla="*/ 545305 w 4920331"/>
                <a:gd name="connsiteY20" fmla="*/ 3092016 h 5993640"/>
                <a:gd name="connsiteX21" fmla="*/ 431004 w 4920331"/>
                <a:gd name="connsiteY21" fmla="*/ 3182816 h 5993640"/>
                <a:gd name="connsiteX22" fmla="*/ 342899 w 4920331"/>
                <a:gd name="connsiteY22" fmla="*/ 3297512 h 5993640"/>
                <a:gd name="connsiteX23" fmla="*/ 288130 w 4920331"/>
                <a:gd name="connsiteY23" fmla="*/ 3393092 h 5993640"/>
                <a:gd name="connsiteX24" fmla="*/ 316707 w 4920331"/>
                <a:gd name="connsiteY24" fmla="*/ 3412210 h 5993640"/>
                <a:gd name="connsiteX25" fmla="*/ 271463 w 4920331"/>
                <a:gd name="connsiteY25" fmla="*/ 3500622 h 5993640"/>
                <a:gd name="connsiteX26" fmla="*/ 226219 w 4920331"/>
                <a:gd name="connsiteY26" fmla="*/ 3632045 h 5993640"/>
                <a:gd name="connsiteX27" fmla="*/ 216694 w 4920331"/>
                <a:gd name="connsiteY27" fmla="*/ 3715677 h 5993640"/>
                <a:gd name="connsiteX28" fmla="*/ 283369 w 4920331"/>
                <a:gd name="connsiteY28" fmla="*/ 5493470 h 5993640"/>
                <a:gd name="connsiteX29" fmla="*/ 357191 w 4920331"/>
                <a:gd name="connsiteY29" fmla="*/ 5976151 h 5993640"/>
                <a:gd name="connsiteX30" fmla="*/ 195264 w 4920331"/>
                <a:gd name="connsiteY30" fmla="*/ 5851899 h 5993640"/>
                <a:gd name="connsiteX31" fmla="*/ 188120 w 4920331"/>
                <a:gd name="connsiteY31" fmla="*/ 5849508 h 5993640"/>
                <a:gd name="connsiteX32" fmla="*/ 185739 w 4920331"/>
                <a:gd name="connsiteY32" fmla="*/ 5414615 h 5993640"/>
                <a:gd name="connsiteX33" fmla="*/ 135733 w 4920331"/>
                <a:gd name="connsiteY33" fmla="*/ 5273635 h 5993640"/>
                <a:gd name="connsiteX34" fmla="*/ 114301 w 4920331"/>
                <a:gd name="connsiteY34" fmla="*/ 5199560 h 5993640"/>
                <a:gd name="connsiteX35" fmla="*/ 102395 w 4920331"/>
                <a:gd name="connsiteY35" fmla="*/ 5072916 h 5993640"/>
                <a:gd name="connsiteX36" fmla="*/ 95252 w 4920331"/>
                <a:gd name="connsiteY36" fmla="*/ 4982115 h 5993640"/>
                <a:gd name="connsiteX37" fmla="*/ 50007 w 4920331"/>
                <a:gd name="connsiteY37" fmla="*/ 4929545 h 5993640"/>
                <a:gd name="connsiteX38" fmla="*/ 40483 w 4920331"/>
                <a:gd name="connsiteY38" fmla="*/ 4831576 h 5993640"/>
                <a:gd name="connsiteX39" fmla="*/ 90489 w 4920331"/>
                <a:gd name="connsiteY39" fmla="*/ 4767059 h 5993640"/>
                <a:gd name="connsiteX40" fmla="*/ 64295 w 4920331"/>
                <a:gd name="connsiteY40" fmla="*/ 4301105 h 5993640"/>
                <a:gd name="connsiteX41" fmla="*/ 45245 w 4920331"/>
                <a:gd name="connsiteY41" fmla="*/ 3937900 h 5993640"/>
                <a:gd name="connsiteX42" fmla="*/ 42864 w 4920331"/>
                <a:gd name="connsiteY42" fmla="*/ 3741961 h 5993640"/>
                <a:gd name="connsiteX43" fmla="*/ 30957 w 4920331"/>
                <a:gd name="connsiteY43" fmla="*/ 3557968 h 5993640"/>
                <a:gd name="connsiteX44" fmla="*/ 0 w 4920331"/>
                <a:gd name="connsiteY44" fmla="*/ 3287954 h 5993640"/>
                <a:gd name="connsiteX45" fmla="*/ 78582 w 4920331"/>
                <a:gd name="connsiteY45" fmla="*/ 3280786 h 5993640"/>
                <a:gd name="connsiteX46" fmla="*/ 83345 w 4920331"/>
                <a:gd name="connsiteY46" fmla="*/ 3369198 h 5993640"/>
                <a:gd name="connsiteX47" fmla="*/ 178594 w 4920331"/>
                <a:gd name="connsiteY47" fmla="*/ 3369197 h 5993640"/>
                <a:gd name="connsiteX48" fmla="*/ 228201 w 4920331"/>
                <a:gd name="connsiteY48" fmla="*/ 3296064 h 5993640"/>
                <a:gd name="connsiteX49" fmla="*/ 292893 w 4920331"/>
                <a:gd name="connsiteY49" fmla="*/ 3201933 h 5993640"/>
                <a:gd name="connsiteX50" fmla="*/ 364329 w 4920331"/>
                <a:gd name="connsiteY50" fmla="*/ 3118300 h 5993640"/>
                <a:gd name="connsiteX51" fmla="*/ 452435 w 4920331"/>
                <a:gd name="connsiteY51" fmla="*/ 3029888 h 5993640"/>
                <a:gd name="connsiteX52" fmla="*/ 511966 w 4920331"/>
                <a:gd name="connsiteY52" fmla="*/ 2986878 h 5993640"/>
                <a:gd name="connsiteX53" fmla="*/ 571497 w 4920331"/>
                <a:gd name="connsiteY53" fmla="*/ 2958204 h 5993640"/>
                <a:gd name="connsiteX54" fmla="*/ 611977 w 4920331"/>
                <a:gd name="connsiteY54" fmla="*/ 2929529 h 5993640"/>
                <a:gd name="connsiteX55" fmla="*/ 657221 w 4920331"/>
                <a:gd name="connsiteY55" fmla="*/ 2912803 h 5993640"/>
                <a:gd name="connsiteX56" fmla="*/ 709609 w 4920331"/>
                <a:gd name="connsiteY56" fmla="*/ 2891297 h 5993640"/>
                <a:gd name="connsiteX57" fmla="*/ 754851 w 4920331"/>
                <a:gd name="connsiteY57" fmla="*/ 2876959 h 5993640"/>
                <a:gd name="connsiteX58" fmla="*/ 812001 w 4920331"/>
                <a:gd name="connsiteY58" fmla="*/ 2855454 h 5993640"/>
                <a:gd name="connsiteX59" fmla="*/ 890583 w 4920331"/>
                <a:gd name="connsiteY59" fmla="*/ 2838727 h 5993640"/>
                <a:gd name="connsiteX60" fmla="*/ 964401 w 4920331"/>
                <a:gd name="connsiteY60" fmla="*/ 2831559 h 5993640"/>
                <a:gd name="connsiteX61" fmla="*/ 1040601 w 4920331"/>
                <a:gd name="connsiteY61" fmla="*/ 2822001 h 5993640"/>
                <a:gd name="connsiteX62" fmla="*/ 1100132 w 4920331"/>
                <a:gd name="connsiteY62" fmla="*/ 2822001 h 5993640"/>
                <a:gd name="connsiteX63" fmla="*/ 1254913 w 4920331"/>
                <a:gd name="connsiteY63" fmla="*/ 2831559 h 5993640"/>
                <a:gd name="connsiteX64" fmla="*/ 1478749 w 4920331"/>
                <a:gd name="connsiteY64" fmla="*/ 2833949 h 5993640"/>
                <a:gd name="connsiteX65" fmla="*/ 1706501 w 4920331"/>
                <a:gd name="connsiteY65" fmla="*/ 2806135 h 5993640"/>
                <a:gd name="connsiteX66" fmla="*/ 1909754 w 4920331"/>
                <a:gd name="connsiteY66" fmla="*/ 2706706 h 5993640"/>
                <a:gd name="connsiteX67" fmla="*/ 2034108 w 4920331"/>
                <a:gd name="connsiteY67" fmla="*/ 2632767 h 5993640"/>
                <a:gd name="connsiteX68" fmla="*/ 2096414 w 4920331"/>
                <a:gd name="connsiteY68" fmla="*/ 2561911 h 5993640"/>
                <a:gd name="connsiteX69" fmla="*/ 2206616 w 4920331"/>
                <a:gd name="connsiteY69" fmla="*/ 2472733 h 5993640"/>
                <a:gd name="connsiteX70" fmla="*/ 2320915 w 4920331"/>
                <a:gd name="connsiteY70" fmla="*/ 2399443 h 5993640"/>
                <a:gd name="connsiteX71" fmla="*/ 2549515 w 4920331"/>
                <a:gd name="connsiteY71" fmla="*/ 2185947 h 5993640"/>
                <a:gd name="connsiteX72" fmla="*/ 4209358 w 4920331"/>
                <a:gd name="connsiteY72" fmla="*/ 690563 h 5993640"/>
                <a:gd name="connsiteX73" fmla="*/ 4376045 w 4920331"/>
                <a:gd name="connsiteY73" fmla="*/ 530679 h 5993640"/>
                <a:gd name="connsiteX74" fmla="*/ 4519298 w 4920331"/>
                <a:gd name="connsiteY74" fmla="*/ 394607 h 5993640"/>
                <a:gd name="connsiteX75" fmla="*/ 4651968 w 4920331"/>
                <a:gd name="connsiteY75" fmla="*/ 254373 h 5993640"/>
                <a:gd name="connsiteX76" fmla="*/ 4719626 w 4920331"/>
                <a:gd name="connsiteY76" fmla="*/ 166688 h 5993640"/>
                <a:gd name="connsiteX77" fmla="*/ 4768568 w 4920331"/>
                <a:gd name="connsiteY77" fmla="*/ 81957 h 5993640"/>
                <a:gd name="connsiteX78" fmla="*/ 4811474 w 4920331"/>
                <a:gd name="connsiteY78" fmla="*/ 0 h 5993640"/>
                <a:gd name="connsiteX0" fmla="*/ 4811474 w 4920331"/>
                <a:gd name="connsiteY0" fmla="*/ 0 h 5993640"/>
                <a:gd name="connsiteX1" fmla="*/ 4920331 w 4920331"/>
                <a:gd name="connsiteY1" fmla="*/ 0 h 5993640"/>
                <a:gd name="connsiteX2" fmla="*/ 4859099 w 4920331"/>
                <a:gd name="connsiteY2" fmla="*/ 112259 h 5993640"/>
                <a:gd name="connsiteX3" fmla="*/ 4809169 w 4920331"/>
                <a:gd name="connsiteY3" fmla="*/ 217403 h 5993640"/>
                <a:gd name="connsiteX4" fmla="*/ 4734989 w 4920331"/>
                <a:gd name="connsiteY4" fmla="*/ 312027 h 5993640"/>
                <a:gd name="connsiteX5" fmla="*/ 4531210 w 4920331"/>
                <a:gd name="connsiteY5" fmla="*/ 516758 h 5993640"/>
                <a:gd name="connsiteX6" fmla="*/ 2740015 w 4920331"/>
                <a:gd name="connsiteY6" fmla="*/ 2160455 h 5993640"/>
                <a:gd name="connsiteX7" fmla="*/ 2419341 w 4920331"/>
                <a:gd name="connsiteY7" fmla="*/ 2447240 h 5993640"/>
                <a:gd name="connsiteX8" fmla="*/ 2262333 w 4920331"/>
                <a:gd name="connsiteY8" fmla="*/ 2580443 h 5993640"/>
                <a:gd name="connsiteX9" fmla="*/ 2163754 w 4920331"/>
                <a:gd name="connsiteY9" fmla="*/ 2661815 h 5993640"/>
                <a:gd name="connsiteX10" fmla="*/ 2066123 w 4920331"/>
                <a:gd name="connsiteY10" fmla="*/ 2725441 h 5993640"/>
                <a:gd name="connsiteX11" fmla="*/ 1983575 w 4920331"/>
                <a:gd name="connsiteY11" fmla="*/ 2790939 h 5993640"/>
                <a:gd name="connsiteX12" fmla="*/ 1850225 w 4920331"/>
                <a:gd name="connsiteY12" fmla="*/ 2862623 h 5993640"/>
                <a:gd name="connsiteX13" fmla="*/ 1704973 w 4920331"/>
                <a:gd name="connsiteY13" fmla="*/ 2912802 h 5993640"/>
                <a:gd name="connsiteX14" fmla="*/ 1433506 w 4920331"/>
                <a:gd name="connsiteY14" fmla="*/ 2934308 h 5993640"/>
                <a:gd name="connsiteX15" fmla="*/ 1376361 w 4920331"/>
                <a:gd name="connsiteY15" fmla="*/ 2931919 h 5993640"/>
                <a:gd name="connsiteX16" fmla="*/ 1269204 w 4920331"/>
                <a:gd name="connsiteY16" fmla="*/ 2931921 h 5993640"/>
                <a:gd name="connsiteX17" fmla="*/ 1047214 w 4920331"/>
                <a:gd name="connsiteY17" fmla="*/ 2934310 h 5993640"/>
                <a:gd name="connsiteX18" fmla="*/ 916779 w 4920331"/>
                <a:gd name="connsiteY18" fmla="*/ 2934308 h 5993640"/>
                <a:gd name="connsiteX19" fmla="*/ 633411 w 4920331"/>
                <a:gd name="connsiteY19" fmla="*/ 3037057 h 5993640"/>
                <a:gd name="connsiteX20" fmla="*/ 545305 w 4920331"/>
                <a:gd name="connsiteY20" fmla="*/ 3092016 h 5993640"/>
                <a:gd name="connsiteX21" fmla="*/ 431004 w 4920331"/>
                <a:gd name="connsiteY21" fmla="*/ 3182816 h 5993640"/>
                <a:gd name="connsiteX22" fmla="*/ 342899 w 4920331"/>
                <a:gd name="connsiteY22" fmla="*/ 3297512 h 5993640"/>
                <a:gd name="connsiteX23" fmla="*/ 288130 w 4920331"/>
                <a:gd name="connsiteY23" fmla="*/ 3393092 h 5993640"/>
                <a:gd name="connsiteX24" fmla="*/ 316707 w 4920331"/>
                <a:gd name="connsiteY24" fmla="*/ 3412210 h 5993640"/>
                <a:gd name="connsiteX25" fmla="*/ 271463 w 4920331"/>
                <a:gd name="connsiteY25" fmla="*/ 3500622 h 5993640"/>
                <a:gd name="connsiteX26" fmla="*/ 226219 w 4920331"/>
                <a:gd name="connsiteY26" fmla="*/ 3632045 h 5993640"/>
                <a:gd name="connsiteX27" fmla="*/ 216694 w 4920331"/>
                <a:gd name="connsiteY27" fmla="*/ 3715677 h 5993640"/>
                <a:gd name="connsiteX28" fmla="*/ 283369 w 4920331"/>
                <a:gd name="connsiteY28" fmla="*/ 5493470 h 5993640"/>
                <a:gd name="connsiteX29" fmla="*/ 357191 w 4920331"/>
                <a:gd name="connsiteY29" fmla="*/ 5976151 h 5993640"/>
                <a:gd name="connsiteX30" fmla="*/ 195264 w 4920331"/>
                <a:gd name="connsiteY30" fmla="*/ 5851899 h 5993640"/>
                <a:gd name="connsiteX31" fmla="*/ 259557 w 4920331"/>
                <a:gd name="connsiteY31" fmla="*/ 5859066 h 5993640"/>
                <a:gd name="connsiteX32" fmla="*/ 185739 w 4920331"/>
                <a:gd name="connsiteY32" fmla="*/ 5414615 h 5993640"/>
                <a:gd name="connsiteX33" fmla="*/ 135733 w 4920331"/>
                <a:gd name="connsiteY33" fmla="*/ 5273635 h 5993640"/>
                <a:gd name="connsiteX34" fmla="*/ 114301 w 4920331"/>
                <a:gd name="connsiteY34" fmla="*/ 5199560 h 5993640"/>
                <a:gd name="connsiteX35" fmla="*/ 102395 w 4920331"/>
                <a:gd name="connsiteY35" fmla="*/ 5072916 h 5993640"/>
                <a:gd name="connsiteX36" fmla="*/ 95252 w 4920331"/>
                <a:gd name="connsiteY36" fmla="*/ 4982115 h 5993640"/>
                <a:gd name="connsiteX37" fmla="*/ 50007 w 4920331"/>
                <a:gd name="connsiteY37" fmla="*/ 4929545 h 5993640"/>
                <a:gd name="connsiteX38" fmla="*/ 40483 w 4920331"/>
                <a:gd name="connsiteY38" fmla="*/ 4831576 h 5993640"/>
                <a:gd name="connsiteX39" fmla="*/ 90489 w 4920331"/>
                <a:gd name="connsiteY39" fmla="*/ 4767059 h 5993640"/>
                <a:gd name="connsiteX40" fmla="*/ 64295 w 4920331"/>
                <a:gd name="connsiteY40" fmla="*/ 4301105 h 5993640"/>
                <a:gd name="connsiteX41" fmla="*/ 45245 w 4920331"/>
                <a:gd name="connsiteY41" fmla="*/ 3937900 h 5993640"/>
                <a:gd name="connsiteX42" fmla="*/ 42864 w 4920331"/>
                <a:gd name="connsiteY42" fmla="*/ 3741961 h 5993640"/>
                <a:gd name="connsiteX43" fmla="*/ 30957 w 4920331"/>
                <a:gd name="connsiteY43" fmla="*/ 3557968 h 5993640"/>
                <a:gd name="connsiteX44" fmla="*/ 0 w 4920331"/>
                <a:gd name="connsiteY44" fmla="*/ 3287954 h 5993640"/>
                <a:gd name="connsiteX45" fmla="*/ 78582 w 4920331"/>
                <a:gd name="connsiteY45" fmla="*/ 3280786 h 5993640"/>
                <a:gd name="connsiteX46" fmla="*/ 83345 w 4920331"/>
                <a:gd name="connsiteY46" fmla="*/ 3369198 h 5993640"/>
                <a:gd name="connsiteX47" fmla="*/ 178594 w 4920331"/>
                <a:gd name="connsiteY47" fmla="*/ 3369197 h 5993640"/>
                <a:gd name="connsiteX48" fmla="*/ 228201 w 4920331"/>
                <a:gd name="connsiteY48" fmla="*/ 3296064 h 5993640"/>
                <a:gd name="connsiteX49" fmla="*/ 292893 w 4920331"/>
                <a:gd name="connsiteY49" fmla="*/ 3201933 h 5993640"/>
                <a:gd name="connsiteX50" fmla="*/ 364329 w 4920331"/>
                <a:gd name="connsiteY50" fmla="*/ 3118300 h 5993640"/>
                <a:gd name="connsiteX51" fmla="*/ 452435 w 4920331"/>
                <a:gd name="connsiteY51" fmla="*/ 3029888 h 5993640"/>
                <a:gd name="connsiteX52" fmla="*/ 511966 w 4920331"/>
                <a:gd name="connsiteY52" fmla="*/ 2986878 h 5993640"/>
                <a:gd name="connsiteX53" fmla="*/ 571497 w 4920331"/>
                <a:gd name="connsiteY53" fmla="*/ 2958204 h 5993640"/>
                <a:gd name="connsiteX54" fmla="*/ 611977 w 4920331"/>
                <a:gd name="connsiteY54" fmla="*/ 2929529 h 5993640"/>
                <a:gd name="connsiteX55" fmla="*/ 657221 w 4920331"/>
                <a:gd name="connsiteY55" fmla="*/ 2912803 h 5993640"/>
                <a:gd name="connsiteX56" fmla="*/ 709609 w 4920331"/>
                <a:gd name="connsiteY56" fmla="*/ 2891297 h 5993640"/>
                <a:gd name="connsiteX57" fmla="*/ 754851 w 4920331"/>
                <a:gd name="connsiteY57" fmla="*/ 2876959 h 5993640"/>
                <a:gd name="connsiteX58" fmla="*/ 812001 w 4920331"/>
                <a:gd name="connsiteY58" fmla="*/ 2855454 h 5993640"/>
                <a:gd name="connsiteX59" fmla="*/ 890583 w 4920331"/>
                <a:gd name="connsiteY59" fmla="*/ 2838727 h 5993640"/>
                <a:gd name="connsiteX60" fmla="*/ 964401 w 4920331"/>
                <a:gd name="connsiteY60" fmla="*/ 2831559 h 5993640"/>
                <a:gd name="connsiteX61" fmla="*/ 1040601 w 4920331"/>
                <a:gd name="connsiteY61" fmla="*/ 2822001 h 5993640"/>
                <a:gd name="connsiteX62" fmla="*/ 1100132 w 4920331"/>
                <a:gd name="connsiteY62" fmla="*/ 2822001 h 5993640"/>
                <a:gd name="connsiteX63" fmla="*/ 1254913 w 4920331"/>
                <a:gd name="connsiteY63" fmla="*/ 2831559 h 5993640"/>
                <a:gd name="connsiteX64" fmla="*/ 1478749 w 4920331"/>
                <a:gd name="connsiteY64" fmla="*/ 2833949 h 5993640"/>
                <a:gd name="connsiteX65" fmla="*/ 1706501 w 4920331"/>
                <a:gd name="connsiteY65" fmla="*/ 2806135 h 5993640"/>
                <a:gd name="connsiteX66" fmla="*/ 1909754 w 4920331"/>
                <a:gd name="connsiteY66" fmla="*/ 2706706 h 5993640"/>
                <a:gd name="connsiteX67" fmla="*/ 2034108 w 4920331"/>
                <a:gd name="connsiteY67" fmla="*/ 2632767 h 5993640"/>
                <a:gd name="connsiteX68" fmla="*/ 2096414 w 4920331"/>
                <a:gd name="connsiteY68" fmla="*/ 2561911 h 5993640"/>
                <a:gd name="connsiteX69" fmla="*/ 2206616 w 4920331"/>
                <a:gd name="connsiteY69" fmla="*/ 2472733 h 5993640"/>
                <a:gd name="connsiteX70" fmla="*/ 2320915 w 4920331"/>
                <a:gd name="connsiteY70" fmla="*/ 2399443 h 5993640"/>
                <a:gd name="connsiteX71" fmla="*/ 2549515 w 4920331"/>
                <a:gd name="connsiteY71" fmla="*/ 2185947 h 5993640"/>
                <a:gd name="connsiteX72" fmla="*/ 4209358 w 4920331"/>
                <a:gd name="connsiteY72" fmla="*/ 690563 h 5993640"/>
                <a:gd name="connsiteX73" fmla="*/ 4376045 w 4920331"/>
                <a:gd name="connsiteY73" fmla="*/ 530679 h 5993640"/>
                <a:gd name="connsiteX74" fmla="*/ 4519298 w 4920331"/>
                <a:gd name="connsiteY74" fmla="*/ 394607 h 5993640"/>
                <a:gd name="connsiteX75" fmla="*/ 4651968 w 4920331"/>
                <a:gd name="connsiteY75" fmla="*/ 254373 h 5993640"/>
                <a:gd name="connsiteX76" fmla="*/ 4719626 w 4920331"/>
                <a:gd name="connsiteY76" fmla="*/ 166688 h 5993640"/>
                <a:gd name="connsiteX77" fmla="*/ 4768568 w 4920331"/>
                <a:gd name="connsiteY77" fmla="*/ 81957 h 5993640"/>
                <a:gd name="connsiteX78" fmla="*/ 4811474 w 4920331"/>
                <a:gd name="connsiteY78" fmla="*/ 0 h 5993640"/>
                <a:gd name="connsiteX0" fmla="*/ 4811474 w 4920331"/>
                <a:gd name="connsiteY0" fmla="*/ 0 h 5992374"/>
                <a:gd name="connsiteX1" fmla="*/ 4920331 w 4920331"/>
                <a:gd name="connsiteY1" fmla="*/ 0 h 5992374"/>
                <a:gd name="connsiteX2" fmla="*/ 4859099 w 4920331"/>
                <a:gd name="connsiteY2" fmla="*/ 112259 h 5992374"/>
                <a:gd name="connsiteX3" fmla="*/ 4809169 w 4920331"/>
                <a:gd name="connsiteY3" fmla="*/ 217403 h 5992374"/>
                <a:gd name="connsiteX4" fmla="*/ 4734989 w 4920331"/>
                <a:gd name="connsiteY4" fmla="*/ 312027 h 5992374"/>
                <a:gd name="connsiteX5" fmla="*/ 4531210 w 4920331"/>
                <a:gd name="connsiteY5" fmla="*/ 516758 h 5992374"/>
                <a:gd name="connsiteX6" fmla="*/ 2740015 w 4920331"/>
                <a:gd name="connsiteY6" fmla="*/ 2160455 h 5992374"/>
                <a:gd name="connsiteX7" fmla="*/ 2419341 w 4920331"/>
                <a:gd name="connsiteY7" fmla="*/ 2447240 h 5992374"/>
                <a:gd name="connsiteX8" fmla="*/ 2262333 w 4920331"/>
                <a:gd name="connsiteY8" fmla="*/ 2580443 h 5992374"/>
                <a:gd name="connsiteX9" fmla="*/ 2163754 w 4920331"/>
                <a:gd name="connsiteY9" fmla="*/ 2661815 h 5992374"/>
                <a:gd name="connsiteX10" fmla="*/ 2066123 w 4920331"/>
                <a:gd name="connsiteY10" fmla="*/ 2725441 h 5992374"/>
                <a:gd name="connsiteX11" fmla="*/ 1983575 w 4920331"/>
                <a:gd name="connsiteY11" fmla="*/ 2790939 h 5992374"/>
                <a:gd name="connsiteX12" fmla="*/ 1850225 w 4920331"/>
                <a:gd name="connsiteY12" fmla="*/ 2862623 h 5992374"/>
                <a:gd name="connsiteX13" fmla="*/ 1704973 w 4920331"/>
                <a:gd name="connsiteY13" fmla="*/ 2912802 h 5992374"/>
                <a:gd name="connsiteX14" fmla="*/ 1433506 w 4920331"/>
                <a:gd name="connsiteY14" fmla="*/ 2934308 h 5992374"/>
                <a:gd name="connsiteX15" fmla="*/ 1376361 w 4920331"/>
                <a:gd name="connsiteY15" fmla="*/ 2931919 h 5992374"/>
                <a:gd name="connsiteX16" fmla="*/ 1269204 w 4920331"/>
                <a:gd name="connsiteY16" fmla="*/ 2931921 h 5992374"/>
                <a:gd name="connsiteX17" fmla="*/ 1047214 w 4920331"/>
                <a:gd name="connsiteY17" fmla="*/ 2934310 h 5992374"/>
                <a:gd name="connsiteX18" fmla="*/ 916779 w 4920331"/>
                <a:gd name="connsiteY18" fmla="*/ 2934308 h 5992374"/>
                <a:gd name="connsiteX19" fmla="*/ 633411 w 4920331"/>
                <a:gd name="connsiteY19" fmla="*/ 3037057 h 5992374"/>
                <a:gd name="connsiteX20" fmla="*/ 545305 w 4920331"/>
                <a:gd name="connsiteY20" fmla="*/ 3092016 h 5992374"/>
                <a:gd name="connsiteX21" fmla="*/ 431004 w 4920331"/>
                <a:gd name="connsiteY21" fmla="*/ 3182816 h 5992374"/>
                <a:gd name="connsiteX22" fmla="*/ 342899 w 4920331"/>
                <a:gd name="connsiteY22" fmla="*/ 3297512 h 5992374"/>
                <a:gd name="connsiteX23" fmla="*/ 288130 w 4920331"/>
                <a:gd name="connsiteY23" fmla="*/ 3393092 h 5992374"/>
                <a:gd name="connsiteX24" fmla="*/ 316707 w 4920331"/>
                <a:gd name="connsiteY24" fmla="*/ 3412210 h 5992374"/>
                <a:gd name="connsiteX25" fmla="*/ 271463 w 4920331"/>
                <a:gd name="connsiteY25" fmla="*/ 3500622 h 5992374"/>
                <a:gd name="connsiteX26" fmla="*/ 226219 w 4920331"/>
                <a:gd name="connsiteY26" fmla="*/ 3632045 h 5992374"/>
                <a:gd name="connsiteX27" fmla="*/ 216694 w 4920331"/>
                <a:gd name="connsiteY27" fmla="*/ 3715677 h 5992374"/>
                <a:gd name="connsiteX28" fmla="*/ 283369 w 4920331"/>
                <a:gd name="connsiteY28" fmla="*/ 5493470 h 5992374"/>
                <a:gd name="connsiteX29" fmla="*/ 357191 w 4920331"/>
                <a:gd name="connsiteY29" fmla="*/ 5976151 h 5992374"/>
                <a:gd name="connsiteX30" fmla="*/ 176214 w 4920331"/>
                <a:gd name="connsiteY30" fmla="*/ 5842341 h 5992374"/>
                <a:gd name="connsiteX31" fmla="*/ 259557 w 4920331"/>
                <a:gd name="connsiteY31" fmla="*/ 5859066 h 5992374"/>
                <a:gd name="connsiteX32" fmla="*/ 185739 w 4920331"/>
                <a:gd name="connsiteY32" fmla="*/ 5414615 h 5992374"/>
                <a:gd name="connsiteX33" fmla="*/ 135733 w 4920331"/>
                <a:gd name="connsiteY33" fmla="*/ 5273635 h 5992374"/>
                <a:gd name="connsiteX34" fmla="*/ 114301 w 4920331"/>
                <a:gd name="connsiteY34" fmla="*/ 5199560 h 5992374"/>
                <a:gd name="connsiteX35" fmla="*/ 102395 w 4920331"/>
                <a:gd name="connsiteY35" fmla="*/ 5072916 h 5992374"/>
                <a:gd name="connsiteX36" fmla="*/ 95252 w 4920331"/>
                <a:gd name="connsiteY36" fmla="*/ 4982115 h 5992374"/>
                <a:gd name="connsiteX37" fmla="*/ 50007 w 4920331"/>
                <a:gd name="connsiteY37" fmla="*/ 4929545 h 5992374"/>
                <a:gd name="connsiteX38" fmla="*/ 40483 w 4920331"/>
                <a:gd name="connsiteY38" fmla="*/ 4831576 h 5992374"/>
                <a:gd name="connsiteX39" fmla="*/ 90489 w 4920331"/>
                <a:gd name="connsiteY39" fmla="*/ 4767059 h 5992374"/>
                <a:gd name="connsiteX40" fmla="*/ 64295 w 4920331"/>
                <a:gd name="connsiteY40" fmla="*/ 4301105 h 5992374"/>
                <a:gd name="connsiteX41" fmla="*/ 45245 w 4920331"/>
                <a:gd name="connsiteY41" fmla="*/ 3937900 h 5992374"/>
                <a:gd name="connsiteX42" fmla="*/ 42864 w 4920331"/>
                <a:gd name="connsiteY42" fmla="*/ 3741961 h 5992374"/>
                <a:gd name="connsiteX43" fmla="*/ 30957 w 4920331"/>
                <a:gd name="connsiteY43" fmla="*/ 3557968 h 5992374"/>
                <a:gd name="connsiteX44" fmla="*/ 0 w 4920331"/>
                <a:gd name="connsiteY44" fmla="*/ 3287954 h 5992374"/>
                <a:gd name="connsiteX45" fmla="*/ 78582 w 4920331"/>
                <a:gd name="connsiteY45" fmla="*/ 3280786 h 5992374"/>
                <a:gd name="connsiteX46" fmla="*/ 83345 w 4920331"/>
                <a:gd name="connsiteY46" fmla="*/ 3369198 h 5992374"/>
                <a:gd name="connsiteX47" fmla="*/ 178594 w 4920331"/>
                <a:gd name="connsiteY47" fmla="*/ 3369197 h 5992374"/>
                <a:gd name="connsiteX48" fmla="*/ 228201 w 4920331"/>
                <a:gd name="connsiteY48" fmla="*/ 3296064 h 5992374"/>
                <a:gd name="connsiteX49" fmla="*/ 292893 w 4920331"/>
                <a:gd name="connsiteY49" fmla="*/ 3201933 h 5992374"/>
                <a:gd name="connsiteX50" fmla="*/ 364329 w 4920331"/>
                <a:gd name="connsiteY50" fmla="*/ 3118300 h 5992374"/>
                <a:gd name="connsiteX51" fmla="*/ 452435 w 4920331"/>
                <a:gd name="connsiteY51" fmla="*/ 3029888 h 5992374"/>
                <a:gd name="connsiteX52" fmla="*/ 511966 w 4920331"/>
                <a:gd name="connsiteY52" fmla="*/ 2986878 h 5992374"/>
                <a:gd name="connsiteX53" fmla="*/ 571497 w 4920331"/>
                <a:gd name="connsiteY53" fmla="*/ 2958204 h 5992374"/>
                <a:gd name="connsiteX54" fmla="*/ 611977 w 4920331"/>
                <a:gd name="connsiteY54" fmla="*/ 2929529 h 5992374"/>
                <a:gd name="connsiteX55" fmla="*/ 657221 w 4920331"/>
                <a:gd name="connsiteY55" fmla="*/ 2912803 h 5992374"/>
                <a:gd name="connsiteX56" fmla="*/ 709609 w 4920331"/>
                <a:gd name="connsiteY56" fmla="*/ 2891297 h 5992374"/>
                <a:gd name="connsiteX57" fmla="*/ 754851 w 4920331"/>
                <a:gd name="connsiteY57" fmla="*/ 2876959 h 5992374"/>
                <a:gd name="connsiteX58" fmla="*/ 812001 w 4920331"/>
                <a:gd name="connsiteY58" fmla="*/ 2855454 h 5992374"/>
                <a:gd name="connsiteX59" fmla="*/ 890583 w 4920331"/>
                <a:gd name="connsiteY59" fmla="*/ 2838727 h 5992374"/>
                <a:gd name="connsiteX60" fmla="*/ 964401 w 4920331"/>
                <a:gd name="connsiteY60" fmla="*/ 2831559 h 5992374"/>
                <a:gd name="connsiteX61" fmla="*/ 1040601 w 4920331"/>
                <a:gd name="connsiteY61" fmla="*/ 2822001 h 5992374"/>
                <a:gd name="connsiteX62" fmla="*/ 1100132 w 4920331"/>
                <a:gd name="connsiteY62" fmla="*/ 2822001 h 5992374"/>
                <a:gd name="connsiteX63" fmla="*/ 1254913 w 4920331"/>
                <a:gd name="connsiteY63" fmla="*/ 2831559 h 5992374"/>
                <a:gd name="connsiteX64" fmla="*/ 1478749 w 4920331"/>
                <a:gd name="connsiteY64" fmla="*/ 2833949 h 5992374"/>
                <a:gd name="connsiteX65" fmla="*/ 1706501 w 4920331"/>
                <a:gd name="connsiteY65" fmla="*/ 2806135 h 5992374"/>
                <a:gd name="connsiteX66" fmla="*/ 1909754 w 4920331"/>
                <a:gd name="connsiteY66" fmla="*/ 2706706 h 5992374"/>
                <a:gd name="connsiteX67" fmla="*/ 2034108 w 4920331"/>
                <a:gd name="connsiteY67" fmla="*/ 2632767 h 5992374"/>
                <a:gd name="connsiteX68" fmla="*/ 2096414 w 4920331"/>
                <a:gd name="connsiteY68" fmla="*/ 2561911 h 5992374"/>
                <a:gd name="connsiteX69" fmla="*/ 2206616 w 4920331"/>
                <a:gd name="connsiteY69" fmla="*/ 2472733 h 5992374"/>
                <a:gd name="connsiteX70" fmla="*/ 2320915 w 4920331"/>
                <a:gd name="connsiteY70" fmla="*/ 2399443 h 5992374"/>
                <a:gd name="connsiteX71" fmla="*/ 2549515 w 4920331"/>
                <a:gd name="connsiteY71" fmla="*/ 2185947 h 5992374"/>
                <a:gd name="connsiteX72" fmla="*/ 4209358 w 4920331"/>
                <a:gd name="connsiteY72" fmla="*/ 690563 h 5992374"/>
                <a:gd name="connsiteX73" fmla="*/ 4376045 w 4920331"/>
                <a:gd name="connsiteY73" fmla="*/ 530679 h 5992374"/>
                <a:gd name="connsiteX74" fmla="*/ 4519298 w 4920331"/>
                <a:gd name="connsiteY74" fmla="*/ 394607 h 5992374"/>
                <a:gd name="connsiteX75" fmla="*/ 4651968 w 4920331"/>
                <a:gd name="connsiteY75" fmla="*/ 254373 h 5992374"/>
                <a:gd name="connsiteX76" fmla="*/ 4719626 w 4920331"/>
                <a:gd name="connsiteY76" fmla="*/ 166688 h 5992374"/>
                <a:gd name="connsiteX77" fmla="*/ 4768568 w 4920331"/>
                <a:gd name="connsiteY77" fmla="*/ 81957 h 5992374"/>
                <a:gd name="connsiteX78" fmla="*/ 4811474 w 4920331"/>
                <a:gd name="connsiteY78" fmla="*/ 0 h 5992374"/>
                <a:gd name="connsiteX0" fmla="*/ 4811474 w 4920331"/>
                <a:gd name="connsiteY0" fmla="*/ 0 h 5992374"/>
                <a:gd name="connsiteX1" fmla="*/ 4920331 w 4920331"/>
                <a:gd name="connsiteY1" fmla="*/ 0 h 5992374"/>
                <a:gd name="connsiteX2" fmla="*/ 4859099 w 4920331"/>
                <a:gd name="connsiteY2" fmla="*/ 112259 h 5992374"/>
                <a:gd name="connsiteX3" fmla="*/ 4809169 w 4920331"/>
                <a:gd name="connsiteY3" fmla="*/ 217403 h 5992374"/>
                <a:gd name="connsiteX4" fmla="*/ 4734989 w 4920331"/>
                <a:gd name="connsiteY4" fmla="*/ 312027 h 5992374"/>
                <a:gd name="connsiteX5" fmla="*/ 4531210 w 4920331"/>
                <a:gd name="connsiteY5" fmla="*/ 516758 h 5992374"/>
                <a:gd name="connsiteX6" fmla="*/ 2740015 w 4920331"/>
                <a:gd name="connsiteY6" fmla="*/ 2160455 h 5992374"/>
                <a:gd name="connsiteX7" fmla="*/ 2419341 w 4920331"/>
                <a:gd name="connsiteY7" fmla="*/ 2447240 h 5992374"/>
                <a:gd name="connsiteX8" fmla="*/ 2262333 w 4920331"/>
                <a:gd name="connsiteY8" fmla="*/ 2580443 h 5992374"/>
                <a:gd name="connsiteX9" fmla="*/ 2163754 w 4920331"/>
                <a:gd name="connsiteY9" fmla="*/ 2661815 h 5992374"/>
                <a:gd name="connsiteX10" fmla="*/ 2066123 w 4920331"/>
                <a:gd name="connsiteY10" fmla="*/ 2725441 h 5992374"/>
                <a:gd name="connsiteX11" fmla="*/ 1983575 w 4920331"/>
                <a:gd name="connsiteY11" fmla="*/ 2790939 h 5992374"/>
                <a:gd name="connsiteX12" fmla="*/ 1850225 w 4920331"/>
                <a:gd name="connsiteY12" fmla="*/ 2862623 h 5992374"/>
                <a:gd name="connsiteX13" fmla="*/ 1704973 w 4920331"/>
                <a:gd name="connsiteY13" fmla="*/ 2912802 h 5992374"/>
                <a:gd name="connsiteX14" fmla="*/ 1433506 w 4920331"/>
                <a:gd name="connsiteY14" fmla="*/ 2934308 h 5992374"/>
                <a:gd name="connsiteX15" fmla="*/ 1376361 w 4920331"/>
                <a:gd name="connsiteY15" fmla="*/ 2931919 h 5992374"/>
                <a:gd name="connsiteX16" fmla="*/ 1269204 w 4920331"/>
                <a:gd name="connsiteY16" fmla="*/ 2931921 h 5992374"/>
                <a:gd name="connsiteX17" fmla="*/ 1047214 w 4920331"/>
                <a:gd name="connsiteY17" fmla="*/ 2934310 h 5992374"/>
                <a:gd name="connsiteX18" fmla="*/ 916779 w 4920331"/>
                <a:gd name="connsiteY18" fmla="*/ 2934308 h 5992374"/>
                <a:gd name="connsiteX19" fmla="*/ 633411 w 4920331"/>
                <a:gd name="connsiteY19" fmla="*/ 3037057 h 5992374"/>
                <a:gd name="connsiteX20" fmla="*/ 545305 w 4920331"/>
                <a:gd name="connsiteY20" fmla="*/ 3092016 h 5992374"/>
                <a:gd name="connsiteX21" fmla="*/ 431004 w 4920331"/>
                <a:gd name="connsiteY21" fmla="*/ 3182816 h 5992374"/>
                <a:gd name="connsiteX22" fmla="*/ 342899 w 4920331"/>
                <a:gd name="connsiteY22" fmla="*/ 3297512 h 5992374"/>
                <a:gd name="connsiteX23" fmla="*/ 288130 w 4920331"/>
                <a:gd name="connsiteY23" fmla="*/ 3393092 h 5992374"/>
                <a:gd name="connsiteX24" fmla="*/ 316707 w 4920331"/>
                <a:gd name="connsiteY24" fmla="*/ 3412210 h 5992374"/>
                <a:gd name="connsiteX25" fmla="*/ 271463 w 4920331"/>
                <a:gd name="connsiteY25" fmla="*/ 3500622 h 5992374"/>
                <a:gd name="connsiteX26" fmla="*/ 226219 w 4920331"/>
                <a:gd name="connsiteY26" fmla="*/ 3632045 h 5992374"/>
                <a:gd name="connsiteX27" fmla="*/ 216694 w 4920331"/>
                <a:gd name="connsiteY27" fmla="*/ 3715677 h 5992374"/>
                <a:gd name="connsiteX28" fmla="*/ 283369 w 4920331"/>
                <a:gd name="connsiteY28" fmla="*/ 5493470 h 5992374"/>
                <a:gd name="connsiteX29" fmla="*/ 357191 w 4920331"/>
                <a:gd name="connsiteY29" fmla="*/ 5976151 h 5992374"/>
                <a:gd name="connsiteX30" fmla="*/ 176214 w 4920331"/>
                <a:gd name="connsiteY30" fmla="*/ 5842341 h 5992374"/>
                <a:gd name="connsiteX31" fmla="*/ 204788 w 4920331"/>
                <a:gd name="connsiteY31" fmla="*/ 5854287 h 5992374"/>
                <a:gd name="connsiteX32" fmla="*/ 185739 w 4920331"/>
                <a:gd name="connsiteY32" fmla="*/ 5414615 h 5992374"/>
                <a:gd name="connsiteX33" fmla="*/ 135733 w 4920331"/>
                <a:gd name="connsiteY33" fmla="*/ 5273635 h 5992374"/>
                <a:gd name="connsiteX34" fmla="*/ 114301 w 4920331"/>
                <a:gd name="connsiteY34" fmla="*/ 5199560 h 5992374"/>
                <a:gd name="connsiteX35" fmla="*/ 102395 w 4920331"/>
                <a:gd name="connsiteY35" fmla="*/ 5072916 h 5992374"/>
                <a:gd name="connsiteX36" fmla="*/ 95252 w 4920331"/>
                <a:gd name="connsiteY36" fmla="*/ 4982115 h 5992374"/>
                <a:gd name="connsiteX37" fmla="*/ 50007 w 4920331"/>
                <a:gd name="connsiteY37" fmla="*/ 4929545 h 5992374"/>
                <a:gd name="connsiteX38" fmla="*/ 40483 w 4920331"/>
                <a:gd name="connsiteY38" fmla="*/ 4831576 h 5992374"/>
                <a:gd name="connsiteX39" fmla="*/ 90489 w 4920331"/>
                <a:gd name="connsiteY39" fmla="*/ 4767059 h 5992374"/>
                <a:gd name="connsiteX40" fmla="*/ 64295 w 4920331"/>
                <a:gd name="connsiteY40" fmla="*/ 4301105 h 5992374"/>
                <a:gd name="connsiteX41" fmla="*/ 45245 w 4920331"/>
                <a:gd name="connsiteY41" fmla="*/ 3937900 h 5992374"/>
                <a:gd name="connsiteX42" fmla="*/ 42864 w 4920331"/>
                <a:gd name="connsiteY42" fmla="*/ 3741961 h 5992374"/>
                <a:gd name="connsiteX43" fmla="*/ 30957 w 4920331"/>
                <a:gd name="connsiteY43" fmla="*/ 3557968 h 5992374"/>
                <a:gd name="connsiteX44" fmla="*/ 0 w 4920331"/>
                <a:gd name="connsiteY44" fmla="*/ 3287954 h 5992374"/>
                <a:gd name="connsiteX45" fmla="*/ 78582 w 4920331"/>
                <a:gd name="connsiteY45" fmla="*/ 3280786 h 5992374"/>
                <a:gd name="connsiteX46" fmla="*/ 83345 w 4920331"/>
                <a:gd name="connsiteY46" fmla="*/ 3369198 h 5992374"/>
                <a:gd name="connsiteX47" fmla="*/ 178594 w 4920331"/>
                <a:gd name="connsiteY47" fmla="*/ 3369197 h 5992374"/>
                <a:gd name="connsiteX48" fmla="*/ 228201 w 4920331"/>
                <a:gd name="connsiteY48" fmla="*/ 3296064 h 5992374"/>
                <a:gd name="connsiteX49" fmla="*/ 292893 w 4920331"/>
                <a:gd name="connsiteY49" fmla="*/ 3201933 h 5992374"/>
                <a:gd name="connsiteX50" fmla="*/ 364329 w 4920331"/>
                <a:gd name="connsiteY50" fmla="*/ 3118300 h 5992374"/>
                <a:gd name="connsiteX51" fmla="*/ 452435 w 4920331"/>
                <a:gd name="connsiteY51" fmla="*/ 3029888 h 5992374"/>
                <a:gd name="connsiteX52" fmla="*/ 511966 w 4920331"/>
                <a:gd name="connsiteY52" fmla="*/ 2986878 h 5992374"/>
                <a:gd name="connsiteX53" fmla="*/ 571497 w 4920331"/>
                <a:gd name="connsiteY53" fmla="*/ 2958204 h 5992374"/>
                <a:gd name="connsiteX54" fmla="*/ 611977 w 4920331"/>
                <a:gd name="connsiteY54" fmla="*/ 2929529 h 5992374"/>
                <a:gd name="connsiteX55" fmla="*/ 657221 w 4920331"/>
                <a:gd name="connsiteY55" fmla="*/ 2912803 h 5992374"/>
                <a:gd name="connsiteX56" fmla="*/ 709609 w 4920331"/>
                <a:gd name="connsiteY56" fmla="*/ 2891297 h 5992374"/>
                <a:gd name="connsiteX57" fmla="*/ 754851 w 4920331"/>
                <a:gd name="connsiteY57" fmla="*/ 2876959 h 5992374"/>
                <a:gd name="connsiteX58" fmla="*/ 812001 w 4920331"/>
                <a:gd name="connsiteY58" fmla="*/ 2855454 h 5992374"/>
                <a:gd name="connsiteX59" fmla="*/ 890583 w 4920331"/>
                <a:gd name="connsiteY59" fmla="*/ 2838727 h 5992374"/>
                <a:gd name="connsiteX60" fmla="*/ 964401 w 4920331"/>
                <a:gd name="connsiteY60" fmla="*/ 2831559 h 5992374"/>
                <a:gd name="connsiteX61" fmla="*/ 1040601 w 4920331"/>
                <a:gd name="connsiteY61" fmla="*/ 2822001 h 5992374"/>
                <a:gd name="connsiteX62" fmla="*/ 1100132 w 4920331"/>
                <a:gd name="connsiteY62" fmla="*/ 2822001 h 5992374"/>
                <a:gd name="connsiteX63" fmla="*/ 1254913 w 4920331"/>
                <a:gd name="connsiteY63" fmla="*/ 2831559 h 5992374"/>
                <a:gd name="connsiteX64" fmla="*/ 1478749 w 4920331"/>
                <a:gd name="connsiteY64" fmla="*/ 2833949 h 5992374"/>
                <a:gd name="connsiteX65" fmla="*/ 1706501 w 4920331"/>
                <a:gd name="connsiteY65" fmla="*/ 2806135 h 5992374"/>
                <a:gd name="connsiteX66" fmla="*/ 1909754 w 4920331"/>
                <a:gd name="connsiteY66" fmla="*/ 2706706 h 5992374"/>
                <a:gd name="connsiteX67" fmla="*/ 2034108 w 4920331"/>
                <a:gd name="connsiteY67" fmla="*/ 2632767 h 5992374"/>
                <a:gd name="connsiteX68" fmla="*/ 2096414 w 4920331"/>
                <a:gd name="connsiteY68" fmla="*/ 2561911 h 5992374"/>
                <a:gd name="connsiteX69" fmla="*/ 2206616 w 4920331"/>
                <a:gd name="connsiteY69" fmla="*/ 2472733 h 5992374"/>
                <a:gd name="connsiteX70" fmla="*/ 2320915 w 4920331"/>
                <a:gd name="connsiteY70" fmla="*/ 2399443 h 5992374"/>
                <a:gd name="connsiteX71" fmla="*/ 2549515 w 4920331"/>
                <a:gd name="connsiteY71" fmla="*/ 2185947 h 5992374"/>
                <a:gd name="connsiteX72" fmla="*/ 4209358 w 4920331"/>
                <a:gd name="connsiteY72" fmla="*/ 690563 h 5992374"/>
                <a:gd name="connsiteX73" fmla="*/ 4376045 w 4920331"/>
                <a:gd name="connsiteY73" fmla="*/ 530679 h 5992374"/>
                <a:gd name="connsiteX74" fmla="*/ 4519298 w 4920331"/>
                <a:gd name="connsiteY74" fmla="*/ 394607 h 5992374"/>
                <a:gd name="connsiteX75" fmla="*/ 4651968 w 4920331"/>
                <a:gd name="connsiteY75" fmla="*/ 254373 h 5992374"/>
                <a:gd name="connsiteX76" fmla="*/ 4719626 w 4920331"/>
                <a:gd name="connsiteY76" fmla="*/ 166688 h 5992374"/>
                <a:gd name="connsiteX77" fmla="*/ 4768568 w 4920331"/>
                <a:gd name="connsiteY77" fmla="*/ 81957 h 5992374"/>
                <a:gd name="connsiteX78" fmla="*/ 4811474 w 4920331"/>
                <a:gd name="connsiteY78" fmla="*/ 0 h 5992374"/>
                <a:gd name="connsiteX0" fmla="*/ 4811474 w 4920331"/>
                <a:gd name="connsiteY0" fmla="*/ 0 h 5992374"/>
                <a:gd name="connsiteX1" fmla="*/ 4920331 w 4920331"/>
                <a:gd name="connsiteY1" fmla="*/ 0 h 5992374"/>
                <a:gd name="connsiteX2" fmla="*/ 4859099 w 4920331"/>
                <a:gd name="connsiteY2" fmla="*/ 112259 h 5992374"/>
                <a:gd name="connsiteX3" fmla="*/ 4809169 w 4920331"/>
                <a:gd name="connsiteY3" fmla="*/ 217403 h 5992374"/>
                <a:gd name="connsiteX4" fmla="*/ 4734989 w 4920331"/>
                <a:gd name="connsiteY4" fmla="*/ 312027 h 5992374"/>
                <a:gd name="connsiteX5" fmla="*/ 4531210 w 4920331"/>
                <a:gd name="connsiteY5" fmla="*/ 516758 h 5992374"/>
                <a:gd name="connsiteX6" fmla="*/ 2740015 w 4920331"/>
                <a:gd name="connsiteY6" fmla="*/ 2160455 h 5992374"/>
                <a:gd name="connsiteX7" fmla="*/ 2419341 w 4920331"/>
                <a:gd name="connsiteY7" fmla="*/ 2447240 h 5992374"/>
                <a:gd name="connsiteX8" fmla="*/ 2262333 w 4920331"/>
                <a:gd name="connsiteY8" fmla="*/ 2580443 h 5992374"/>
                <a:gd name="connsiteX9" fmla="*/ 2163754 w 4920331"/>
                <a:gd name="connsiteY9" fmla="*/ 2661815 h 5992374"/>
                <a:gd name="connsiteX10" fmla="*/ 2066123 w 4920331"/>
                <a:gd name="connsiteY10" fmla="*/ 2725441 h 5992374"/>
                <a:gd name="connsiteX11" fmla="*/ 1983575 w 4920331"/>
                <a:gd name="connsiteY11" fmla="*/ 2790939 h 5992374"/>
                <a:gd name="connsiteX12" fmla="*/ 1850225 w 4920331"/>
                <a:gd name="connsiteY12" fmla="*/ 2862623 h 5992374"/>
                <a:gd name="connsiteX13" fmla="*/ 1704973 w 4920331"/>
                <a:gd name="connsiteY13" fmla="*/ 2912802 h 5992374"/>
                <a:gd name="connsiteX14" fmla="*/ 1433506 w 4920331"/>
                <a:gd name="connsiteY14" fmla="*/ 2934308 h 5992374"/>
                <a:gd name="connsiteX15" fmla="*/ 1376361 w 4920331"/>
                <a:gd name="connsiteY15" fmla="*/ 2931919 h 5992374"/>
                <a:gd name="connsiteX16" fmla="*/ 1269204 w 4920331"/>
                <a:gd name="connsiteY16" fmla="*/ 2931921 h 5992374"/>
                <a:gd name="connsiteX17" fmla="*/ 1047214 w 4920331"/>
                <a:gd name="connsiteY17" fmla="*/ 2934310 h 5992374"/>
                <a:gd name="connsiteX18" fmla="*/ 916779 w 4920331"/>
                <a:gd name="connsiteY18" fmla="*/ 2934308 h 5992374"/>
                <a:gd name="connsiteX19" fmla="*/ 633411 w 4920331"/>
                <a:gd name="connsiteY19" fmla="*/ 3037057 h 5992374"/>
                <a:gd name="connsiteX20" fmla="*/ 545305 w 4920331"/>
                <a:gd name="connsiteY20" fmla="*/ 3092016 h 5992374"/>
                <a:gd name="connsiteX21" fmla="*/ 431004 w 4920331"/>
                <a:gd name="connsiteY21" fmla="*/ 3182816 h 5992374"/>
                <a:gd name="connsiteX22" fmla="*/ 342899 w 4920331"/>
                <a:gd name="connsiteY22" fmla="*/ 3297512 h 5992374"/>
                <a:gd name="connsiteX23" fmla="*/ 288130 w 4920331"/>
                <a:gd name="connsiteY23" fmla="*/ 3393092 h 5992374"/>
                <a:gd name="connsiteX24" fmla="*/ 316707 w 4920331"/>
                <a:gd name="connsiteY24" fmla="*/ 3412210 h 5992374"/>
                <a:gd name="connsiteX25" fmla="*/ 271463 w 4920331"/>
                <a:gd name="connsiteY25" fmla="*/ 3500622 h 5992374"/>
                <a:gd name="connsiteX26" fmla="*/ 226219 w 4920331"/>
                <a:gd name="connsiteY26" fmla="*/ 3632045 h 5992374"/>
                <a:gd name="connsiteX27" fmla="*/ 216694 w 4920331"/>
                <a:gd name="connsiteY27" fmla="*/ 3715677 h 5992374"/>
                <a:gd name="connsiteX28" fmla="*/ 283369 w 4920331"/>
                <a:gd name="connsiteY28" fmla="*/ 5493470 h 5992374"/>
                <a:gd name="connsiteX29" fmla="*/ 357191 w 4920331"/>
                <a:gd name="connsiteY29" fmla="*/ 5976151 h 5992374"/>
                <a:gd name="connsiteX30" fmla="*/ 176214 w 4920331"/>
                <a:gd name="connsiteY30" fmla="*/ 5842341 h 5992374"/>
                <a:gd name="connsiteX31" fmla="*/ 204788 w 4920331"/>
                <a:gd name="connsiteY31" fmla="*/ 5854287 h 5992374"/>
                <a:gd name="connsiteX32" fmla="*/ 185739 w 4920331"/>
                <a:gd name="connsiteY32" fmla="*/ 5414615 h 5992374"/>
                <a:gd name="connsiteX33" fmla="*/ 135733 w 4920331"/>
                <a:gd name="connsiteY33" fmla="*/ 5273635 h 5992374"/>
                <a:gd name="connsiteX34" fmla="*/ 114301 w 4920331"/>
                <a:gd name="connsiteY34" fmla="*/ 5199560 h 5992374"/>
                <a:gd name="connsiteX35" fmla="*/ 102395 w 4920331"/>
                <a:gd name="connsiteY35" fmla="*/ 5072916 h 5992374"/>
                <a:gd name="connsiteX36" fmla="*/ 95252 w 4920331"/>
                <a:gd name="connsiteY36" fmla="*/ 4982115 h 5992374"/>
                <a:gd name="connsiteX37" fmla="*/ 50007 w 4920331"/>
                <a:gd name="connsiteY37" fmla="*/ 4929545 h 5992374"/>
                <a:gd name="connsiteX38" fmla="*/ 40483 w 4920331"/>
                <a:gd name="connsiteY38" fmla="*/ 4831576 h 5992374"/>
                <a:gd name="connsiteX39" fmla="*/ 90489 w 4920331"/>
                <a:gd name="connsiteY39" fmla="*/ 4767059 h 5992374"/>
                <a:gd name="connsiteX40" fmla="*/ 64295 w 4920331"/>
                <a:gd name="connsiteY40" fmla="*/ 4301105 h 5992374"/>
                <a:gd name="connsiteX41" fmla="*/ 45245 w 4920331"/>
                <a:gd name="connsiteY41" fmla="*/ 3937900 h 5992374"/>
                <a:gd name="connsiteX42" fmla="*/ 42864 w 4920331"/>
                <a:gd name="connsiteY42" fmla="*/ 3741961 h 5992374"/>
                <a:gd name="connsiteX43" fmla="*/ 30957 w 4920331"/>
                <a:gd name="connsiteY43" fmla="*/ 3557968 h 5992374"/>
                <a:gd name="connsiteX44" fmla="*/ 0 w 4920331"/>
                <a:gd name="connsiteY44" fmla="*/ 3287954 h 5992374"/>
                <a:gd name="connsiteX45" fmla="*/ 78582 w 4920331"/>
                <a:gd name="connsiteY45" fmla="*/ 3280786 h 5992374"/>
                <a:gd name="connsiteX46" fmla="*/ 83345 w 4920331"/>
                <a:gd name="connsiteY46" fmla="*/ 3369198 h 5992374"/>
                <a:gd name="connsiteX47" fmla="*/ 178594 w 4920331"/>
                <a:gd name="connsiteY47" fmla="*/ 3369197 h 5992374"/>
                <a:gd name="connsiteX48" fmla="*/ 228201 w 4920331"/>
                <a:gd name="connsiteY48" fmla="*/ 3296064 h 5992374"/>
                <a:gd name="connsiteX49" fmla="*/ 292893 w 4920331"/>
                <a:gd name="connsiteY49" fmla="*/ 3201933 h 5992374"/>
                <a:gd name="connsiteX50" fmla="*/ 364329 w 4920331"/>
                <a:gd name="connsiteY50" fmla="*/ 3118300 h 5992374"/>
                <a:gd name="connsiteX51" fmla="*/ 452435 w 4920331"/>
                <a:gd name="connsiteY51" fmla="*/ 3029888 h 5992374"/>
                <a:gd name="connsiteX52" fmla="*/ 511966 w 4920331"/>
                <a:gd name="connsiteY52" fmla="*/ 2986878 h 5992374"/>
                <a:gd name="connsiteX53" fmla="*/ 571497 w 4920331"/>
                <a:gd name="connsiteY53" fmla="*/ 2958204 h 5992374"/>
                <a:gd name="connsiteX54" fmla="*/ 611977 w 4920331"/>
                <a:gd name="connsiteY54" fmla="*/ 2929529 h 5992374"/>
                <a:gd name="connsiteX55" fmla="*/ 657221 w 4920331"/>
                <a:gd name="connsiteY55" fmla="*/ 2912803 h 5992374"/>
                <a:gd name="connsiteX56" fmla="*/ 709609 w 4920331"/>
                <a:gd name="connsiteY56" fmla="*/ 2891297 h 5992374"/>
                <a:gd name="connsiteX57" fmla="*/ 754851 w 4920331"/>
                <a:gd name="connsiteY57" fmla="*/ 2876959 h 5992374"/>
                <a:gd name="connsiteX58" fmla="*/ 812001 w 4920331"/>
                <a:gd name="connsiteY58" fmla="*/ 2855454 h 5992374"/>
                <a:gd name="connsiteX59" fmla="*/ 890583 w 4920331"/>
                <a:gd name="connsiteY59" fmla="*/ 2838727 h 5992374"/>
                <a:gd name="connsiteX60" fmla="*/ 964401 w 4920331"/>
                <a:gd name="connsiteY60" fmla="*/ 2831559 h 5992374"/>
                <a:gd name="connsiteX61" fmla="*/ 1040601 w 4920331"/>
                <a:gd name="connsiteY61" fmla="*/ 2822001 h 5992374"/>
                <a:gd name="connsiteX62" fmla="*/ 1100132 w 4920331"/>
                <a:gd name="connsiteY62" fmla="*/ 2822001 h 5992374"/>
                <a:gd name="connsiteX63" fmla="*/ 1254913 w 4920331"/>
                <a:gd name="connsiteY63" fmla="*/ 2831559 h 5992374"/>
                <a:gd name="connsiteX64" fmla="*/ 1478749 w 4920331"/>
                <a:gd name="connsiteY64" fmla="*/ 2833949 h 5992374"/>
                <a:gd name="connsiteX65" fmla="*/ 1706501 w 4920331"/>
                <a:gd name="connsiteY65" fmla="*/ 2806135 h 5992374"/>
                <a:gd name="connsiteX66" fmla="*/ 1909754 w 4920331"/>
                <a:gd name="connsiteY66" fmla="*/ 2706706 h 5992374"/>
                <a:gd name="connsiteX67" fmla="*/ 2034108 w 4920331"/>
                <a:gd name="connsiteY67" fmla="*/ 2632767 h 5992374"/>
                <a:gd name="connsiteX68" fmla="*/ 2096414 w 4920331"/>
                <a:gd name="connsiteY68" fmla="*/ 2561911 h 5992374"/>
                <a:gd name="connsiteX69" fmla="*/ 2206616 w 4920331"/>
                <a:gd name="connsiteY69" fmla="*/ 2472733 h 5992374"/>
                <a:gd name="connsiteX70" fmla="*/ 2320915 w 4920331"/>
                <a:gd name="connsiteY70" fmla="*/ 2399443 h 5992374"/>
                <a:gd name="connsiteX71" fmla="*/ 2549515 w 4920331"/>
                <a:gd name="connsiteY71" fmla="*/ 2185947 h 5992374"/>
                <a:gd name="connsiteX72" fmla="*/ 4209358 w 4920331"/>
                <a:gd name="connsiteY72" fmla="*/ 690563 h 5992374"/>
                <a:gd name="connsiteX73" fmla="*/ 4376045 w 4920331"/>
                <a:gd name="connsiteY73" fmla="*/ 530679 h 5992374"/>
                <a:gd name="connsiteX74" fmla="*/ 4519298 w 4920331"/>
                <a:gd name="connsiteY74" fmla="*/ 394607 h 5992374"/>
                <a:gd name="connsiteX75" fmla="*/ 4651968 w 4920331"/>
                <a:gd name="connsiteY75" fmla="*/ 254373 h 5992374"/>
                <a:gd name="connsiteX76" fmla="*/ 4719626 w 4920331"/>
                <a:gd name="connsiteY76" fmla="*/ 166688 h 5992374"/>
                <a:gd name="connsiteX77" fmla="*/ 4768568 w 4920331"/>
                <a:gd name="connsiteY77" fmla="*/ 81957 h 5992374"/>
                <a:gd name="connsiteX78" fmla="*/ 4811474 w 4920331"/>
                <a:gd name="connsiteY78" fmla="*/ 0 h 5992374"/>
                <a:gd name="connsiteX0" fmla="*/ 4811474 w 4920331"/>
                <a:gd name="connsiteY0" fmla="*/ 0 h 5992374"/>
                <a:gd name="connsiteX1" fmla="*/ 4920331 w 4920331"/>
                <a:gd name="connsiteY1" fmla="*/ 0 h 5992374"/>
                <a:gd name="connsiteX2" fmla="*/ 4859099 w 4920331"/>
                <a:gd name="connsiteY2" fmla="*/ 112259 h 5992374"/>
                <a:gd name="connsiteX3" fmla="*/ 4809169 w 4920331"/>
                <a:gd name="connsiteY3" fmla="*/ 217403 h 5992374"/>
                <a:gd name="connsiteX4" fmla="*/ 4734989 w 4920331"/>
                <a:gd name="connsiteY4" fmla="*/ 312027 h 5992374"/>
                <a:gd name="connsiteX5" fmla="*/ 4531210 w 4920331"/>
                <a:gd name="connsiteY5" fmla="*/ 516758 h 5992374"/>
                <a:gd name="connsiteX6" fmla="*/ 2740015 w 4920331"/>
                <a:gd name="connsiteY6" fmla="*/ 2160455 h 5992374"/>
                <a:gd name="connsiteX7" fmla="*/ 2419341 w 4920331"/>
                <a:gd name="connsiteY7" fmla="*/ 2447240 h 5992374"/>
                <a:gd name="connsiteX8" fmla="*/ 2262333 w 4920331"/>
                <a:gd name="connsiteY8" fmla="*/ 2580443 h 5992374"/>
                <a:gd name="connsiteX9" fmla="*/ 2163754 w 4920331"/>
                <a:gd name="connsiteY9" fmla="*/ 2661815 h 5992374"/>
                <a:gd name="connsiteX10" fmla="*/ 2066123 w 4920331"/>
                <a:gd name="connsiteY10" fmla="*/ 2725441 h 5992374"/>
                <a:gd name="connsiteX11" fmla="*/ 1983575 w 4920331"/>
                <a:gd name="connsiteY11" fmla="*/ 2790939 h 5992374"/>
                <a:gd name="connsiteX12" fmla="*/ 1850225 w 4920331"/>
                <a:gd name="connsiteY12" fmla="*/ 2862623 h 5992374"/>
                <a:gd name="connsiteX13" fmla="*/ 1704973 w 4920331"/>
                <a:gd name="connsiteY13" fmla="*/ 2912802 h 5992374"/>
                <a:gd name="connsiteX14" fmla="*/ 1433506 w 4920331"/>
                <a:gd name="connsiteY14" fmla="*/ 2934308 h 5992374"/>
                <a:gd name="connsiteX15" fmla="*/ 1376361 w 4920331"/>
                <a:gd name="connsiteY15" fmla="*/ 2931919 h 5992374"/>
                <a:gd name="connsiteX16" fmla="*/ 1269204 w 4920331"/>
                <a:gd name="connsiteY16" fmla="*/ 2931921 h 5992374"/>
                <a:gd name="connsiteX17" fmla="*/ 1047214 w 4920331"/>
                <a:gd name="connsiteY17" fmla="*/ 2934310 h 5992374"/>
                <a:gd name="connsiteX18" fmla="*/ 916779 w 4920331"/>
                <a:gd name="connsiteY18" fmla="*/ 2934308 h 5992374"/>
                <a:gd name="connsiteX19" fmla="*/ 633411 w 4920331"/>
                <a:gd name="connsiteY19" fmla="*/ 3037057 h 5992374"/>
                <a:gd name="connsiteX20" fmla="*/ 545305 w 4920331"/>
                <a:gd name="connsiteY20" fmla="*/ 3092016 h 5992374"/>
                <a:gd name="connsiteX21" fmla="*/ 431004 w 4920331"/>
                <a:gd name="connsiteY21" fmla="*/ 3182816 h 5992374"/>
                <a:gd name="connsiteX22" fmla="*/ 342899 w 4920331"/>
                <a:gd name="connsiteY22" fmla="*/ 3297512 h 5992374"/>
                <a:gd name="connsiteX23" fmla="*/ 288130 w 4920331"/>
                <a:gd name="connsiteY23" fmla="*/ 3393092 h 5992374"/>
                <a:gd name="connsiteX24" fmla="*/ 316707 w 4920331"/>
                <a:gd name="connsiteY24" fmla="*/ 3412210 h 5992374"/>
                <a:gd name="connsiteX25" fmla="*/ 271463 w 4920331"/>
                <a:gd name="connsiteY25" fmla="*/ 3500622 h 5992374"/>
                <a:gd name="connsiteX26" fmla="*/ 226219 w 4920331"/>
                <a:gd name="connsiteY26" fmla="*/ 3632045 h 5992374"/>
                <a:gd name="connsiteX27" fmla="*/ 216694 w 4920331"/>
                <a:gd name="connsiteY27" fmla="*/ 3715677 h 5992374"/>
                <a:gd name="connsiteX28" fmla="*/ 283369 w 4920331"/>
                <a:gd name="connsiteY28" fmla="*/ 5493470 h 5992374"/>
                <a:gd name="connsiteX29" fmla="*/ 357191 w 4920331"/>
                <a:gd name="connsiteY29" fmla="*/ 5976151 h 5992374"/>
                <a:gd name="connsiteX30" fmla="*/ 176214 w 4920331"/>
                <a:gd name="connsiteY30" fmla="*/ 5842341 h 5992374"/>
                <a:gd name="connsiteX31" fmla="*/ 173832 w 4920331"/>
                <a:gd name="connsiteY31" fmla="*/ 5839950 h 5992374"/>
                <a:gd name="connsiteX32" fmla="*/ 204788 w 4920331"/>
                <a:gd name="connsiteY32" fmla="*/ 5854287 h 5992374"/>
                <a:gd name="connsiteX33" fmla="*/ 185739 w 4920331"/>
                <a:gd name="connsiteY33" fmla="*/ 5414615 h 5992374"/>
                <a:gd name="connsiteX34" fmla="*/ 135733 w 4920331"/>
                <a:gd name="connsiteY34" fmla="*/ 5273635 h 5992374"/>
                <a:gd name="connsiteX35" fmla="*/ 114301 w 4920331"/>
                <a:gd name="connsiteY35" fmla="*/ 5199560 h 5992374"/>
                <a:gd name="connsiteX36" fmla="*/ 102395 w 4920331"/>
                <a:gd name="connsiteY36" fmla="*/ 5072916 h 5992374"/>
                <a:gd name="connsiteX37" fmla="*/ 95252 w 4920331"/>
                <a:gd name="connsiteY37" fmla="*/ 4982115 h 5992374"/>
                <a:gd name="connsiteX38" fmla="*/ 50007 w 4920331"/>
                <a:gd name="connsiteY38" fmla="*/ 4929545 h 5992374"/>
                <a:gd name="connsiteX39" fmla="*/ 40483 w 4920331"/>
                <a:gd name="connsiteY39" fmla="*/ 4831576 h 5992374"/>
                <a:gd name="connsiteX40" fmla="*/ 90489 w 4920331"/>
                <a:gd name="connsiteY40" fmla="*/ 4767059 h 5992374"/>
                <a:gd name="connsiteX41" fmla="*/ 64295 w 4920331"/>
                <a:gd name="connsiteY41" fmla="*/ 4301105 h 5992374"/>
                <a:gd name="connsiteX42" fmla="*/ 45245 w 4920331"/>
                <a:gd name="connsiteY42" fmla="*/ 3937900 h 5992374"/>
                <a:gd name="connsiteX43" fmla="*/ 42864 w 4920331"/>
                <a:gd name="connsiteY43" fmla="*/ 3741961 h 5992374"/>
                <a:gd name="connsiteX44" fmla="*/ 30957 w 4920331"/>
                <a:gd name="connsiteY44" fmla="*/ 3557968 h 5992374"/>
                <a:gd name="connsiteX45" fmla="*/ 0 w 4920331"/>
                <a:gd name="connsiteY45" fmla="*/ 3287954 h 5992374"/>
                <a:gd name="connsiteX46" fmla="*/ 78582 w 4920331"/>
                <a:gd name="connsiteY46" fmla="*/ 3280786 h 5992374"/>
                <a:gd name="connsiteX47" fmla="*/ 83345 w 4920331"/>
                <a:gd name="connsiteY47" fmla="*/ 3369198 h 5992374"/>
                <a:gd name="connsiteX48" fmla="*/ 178594 w 4920331"/>
                <a:gd name="connsiteY48" fmla="*/ 3369197 h 5992374"/>
                <a:gd name="connsiteX49" fmla="*/ 228201 w 4920331"/>
                <a:gd name="connsiteY49" fmla="*/ 3296064 h 5992374"/>
                <a:gd name="connsiteX50" fmla="*/ 292893 w 4920331"/>
                <a:gd name="connsiteY50" fmla="*/ 3201933 h 5992374"/>
                <a:gd name="connsiteX51" fmla="*/ 364329 w 4920331"/>
                <a:gd name="connsiteY51" fmla="*/ 3118300 h 5992374"/>
                <a:gd name="connsiteX52" fmla="*/ 452435 w 4920331"/>
                <a:gd name="connsiteY52" fmla="*/ 3029888 h 5992374"/>
                <a:gd name="connsiteX53" fmla="*/ 511966 w 4920331"/>
                <a:gd name="connsiteY53" fmla="*/ 2986878 h 5992374"/>
                <a:gd name="connsiteX54" fmla="*/ 571497 w 4920331"/>
                <a:gd name="connsiteY54" fmla="*/ 2958204 h 5992374"/>
                <a:gd name="connsiteX55" fmla="*/ 611977 w 4920331"/>
                <a:gd name="connsiteY55" fmla="*/ 2929529 h 5992374"/>
                <a:gd name="connsiteX56" fmla="*/ 657221 w 4920331"/>
                <a:gd name="connsiteY56" fmla="*/ 2912803 h 5992374"/>
                <a:gd name="connsiteX57" fmla="*/ 709609 w 4920331"/>
                <a:gd name="connsiteY57" fmla="*/ 2891297 h 5992374"/>
                <a:gd name="connsiteX58" fmla="*/ 754851 w 4920331"/>
                <a:gd name="connsiteY58" fmla="*/ 2876959 h 5992374"/>
                <a:gd name="connsiteX59" fmla="*/ 812001 w 4920331"/>
                <a:gd name="connsiteY59" fmla="*/ 2855454 h 5992374"/>
                <a:gd name="connsiteX60" fmla="*/ 890583 w 4920331"/>
                <a:gd name="connsiteY60" fmla="*/ 2838727 h 5992374"/>
                <a:gd name="connsiteX61" fmla="*/ 964401 w 4920331"/>
                <a:gd name="connsiteY61" fmla="*/ 2831559 h 5992374"/>
                <a:gd name="connsiteX62" fmla="*/ 1040601 w 4920331"/>
                <a:gd name="connsiteY62" fmla="*/ 2822001 h 5992374"/>
                <a:gd name="connsiteX63" fmla="*/ 1100132 w 4920331"/>
                <a:gd name="connsiteY63" fmla="*/ 2822001 h 5992374"/>
                <a:gd name="connsiteX64" fmla="*/ 1254913 w 4920331"/>
                <a:gd name="connsiteY64" fmla="*/ 2831559 h 5992374"/>
                <a:gd name="connsiteX65" fmla="*/ 1478749 w 4920331"/>
                <a:gd name="connsiteY65" fmla="*/ 2833949 h 5992374"/>
                <a:gd name="connsiteX66" fmla="*/ 1706501 w 4920331"/>
                <a:gd name="connsiteY66" fmla="*/ 2806135 h 5992374"/>
                <a:gd name="connsiteX67" fmla="*/ 1909754 w 4920331"/>
                <a:gd name="connsiteY67" fmla="*/ 2706706 h 5992374"/>
                <a:gd name="connsiteX68" fmla="*/ 2034108 w 4920331"/>
                <a:gd name="connsiteY68" fmla="*/ 2632767 h 5992374"/>
                <a:gd name="connsiteX69" fmla="*/ 2096414 w 4920331"/>
                <a:gd name="connsiteY69" fmla="*/ 2561911 h 5992374"/>
                <a:gd name="connsiteX70" fmla="*/ 2206616 w 4920331"/>
                <a:gd name="connsiteY70" fmla="*/ 2472733 h 5992374"/>
                <a:gd name="connsiteX71" fmla="*/ 2320915 w 4920331"/>
                <a:gd name="connsiteY71" fmla="*/ 2399443 h 5992374"/>
                <a:gd name="connsiteX72" fmla="*/ 2549515 w 4920331"/>
                <a:gd name="connsiteY72" fmla="*/ 2185947 h 5992374"/>
                <a:gd name="connsiteX73" fmla="*/ 4209358 w 4920331"/>
                <a:gd name="connsiteY73" fmla="*/ 690563 h 5992374"/>
                <a:gd name="connsiteX74" fmla="*/ 4376045 w 4920331"/>
                <a:gd name="connsiteY74" fmla="*/ 530679 h 5992374"/>
                <a:gd name="connsiteX75" fmla="*/ 4519298 w 4920331"/>
                <a:gd name="connsiteY75" fmla="*/ 394607 h 5992374"/>
                <a:gd name="connsiteX76" fmla="*/ 4651968 w 4920331"/>
                <a:gd name="connsiteY76" fmla="*/ 254373 h 5992374"/>
                <a:gd name="connsiteX77" fmla="*/ 4719626 w 4920331"/>
                <a:gd name="connsiteY77" fmla="*/ 166688 h 5992374"/>
                <a:gd name="connsiteX78" fmla="*/ 4768568 w 4920331"/>
                <a:gd name="connsiteY78" fmla="*/ 81957 h 5992374"/>
                <a:gd name="connsiteX79" fmla="*/ 4811474 w 4920331"/>
                <a:gd name="connsiteY79" fmla="*/ 0 h 5992374"/>
                <a:gd name="connsiteX0" fmla="*/ 4811474 w 4920331"/>
                <a:gd name="connsiteY0" fmla="*/ 0 h 6234228"/>
                <a:gd name="connsiteX1" fmla="*/ 4920331 w 4920331"/>
                <a:gd name="connsiteY1" fmla="*/ 0 h 6234228"/>
                <a:gd name="connsiteX2" fmla="*/ 4859099 w 4920331"/>
                <a:gd name="connsiteY2" fmla="*/ 112259 h 6234228"/>
                <a:gd name="connsiteX3" fmla="*/ 4809169 w 4920331"/>
                <a:gd name="connsiteY3" fmla="*/ 217403 h 6234228"/>
                <a:gd name="connsiteX4" fmla="*/ 4734989 w 4920331"/>
                <a:gd name="connsiteY4" fmla="*/ 312027 h 6234228"/>
                <a:gd name="connsiteX5" fmla="*/ 4531210 w 4920331"/>
                <a:gd name="connsiteY5" fmla="*/ 516758 h 6234228"/>
                <a:gd name="connsiteX6" fmla="*/ 2740015 w 4920331"/>
                <a:gd name="connsiteY6" fmla="*/ 2160455 h 6234228"/>
                <a:gd name="connsiteX7" fmla="*/ 2419341 w 4920331"/>
                <a:gd name="connsiteY7" fmla="*/ 2447240 h 6234228"/>
                <a:gd name="connsiteX8" fmla="*/ 2262333 w 4920331"/>
                <a:gd name="connsiteY8" fmla="*/ 2580443 h 6234228"/>
                <a:gd name="connsiteX9" fmla="*/ 2163754 w 4920331"/>
                <a:gd name="connsiteY9" fmla="*/ 2661815 h 6234228"/>
                <a:gd name="connsiteX10" fmla="*/ 2066123 w 4920331"/>
                <a:gd name="connsiteY10" fmla="*/ 2725441 h 6234228"/>
                <a:gd name="connsiteX11" fmla="*/ 1983575 w 4920331"/>
                <a:gd name="connsiteY11" fmla="*/ 2790939 h 6234228"/>
                <a:gd name="connsiteX12" fmla="*/ 1850225 w 4920331"/>
                <a:gd name="connsiteY12" fmla="*/ 2862623 h 6234228"/>
                <a:gd name="connsiteX13" fmla="*/ 1704973 w 4920331"/>
                <a:gd name="connsiteY13" fmla="*/ 2912802 h 6234228"/>
                <a:gd name="connsiteX14" fmla="*/ 1433506 w 4920331"/>
                <a:gd name="connsiteY14" fmla="*/ 2934308 h 6234228"/>
                <a:gd name="connsiteX15" fmla="*/ 1376361 w 4920331"/>
                <a:gd name="connsiteY15" fmla="*/ 2931919 h 6234228"/>
                <a:gd name="connsiteX16" fmla="*/ 1269204 w 4920331"/>
                <a:gd name="connsiteY16" fmla="*/ 2931921 h 6234228"/>
                <a:gd name="connsiteX17" fmla="*/ 1047214 w 4920331"/>
                <a:gd name="connsiteY17" fmla="*/ 2934310 h 6234228"/>
                <a:gd name="connsiteX18" fmla="*/ 916779 w 4920331"/>
                <a:gd name="connsiteY18" fmla="*/ 2934308 h 6234228"/>
                <a:gd name="connsiteX19" fmla="*/ 633411 w 4920331"/>
                <a:gd name="connsiteY19" fmla="*/ 3037057 h 6234228"/>
                <a:gd name="connsiteX20" fmla="*/ 545305 w 4920331"/>
                <a:gd name="connsiteY20" fmla="*/ 3092016 h 6234228"/>
                <a:gd name="connsiteX21" fmla="*/ 431004 w 4920331"/>
                <a:gd name="connsiteY21" fmla="*/ 3182816 h 6234228"/>
                <a:gd name="connsiteX22" fmla="*/ 342899 w 4920331"/>
                <a:gd name="connsiteY22" fmla="*/ 3297512 h 6234228"/>
                <a:gd name="connsiteX23" fmla="*/ 288130 w 4920331"/>
                <a:gd name="connsiteY23" fmla="*/ 3393092 h 6234228"/>
                <a:gd name="connsiteX24" fmla="*/ 316707 w 4920331"/>
                <a:gd name="connsiteY24" fmla="*/ 3412210 h 6234228"/>
                <a:gd name="connsiteX25" fmla="*/ 271463 w 4920331"/>
                <a:gd name="connsiteY25" fmla="*/ 3500622 h 6234228"/>
                <a:gd name="connsiteX26" fmla="*/ 226219 w 4920331"/>
                <a:gd name="connsiteY26" fmla="*/ 3632045 h 6234228"/>
                <a:gd name="connsiteX27" fmla="*/ 216694 w 4920331"/>
                <a:gd name="connsiteY27" fmla="*/ 3715677 h 6234228"/>
                <a:gd name="connsiteX28" fmla="*/ 283369 w 4920331"/>
                <a:gd name="connsiteY28" fmla="*/ 5493470 h 6234228"/>
                <a:gd name="connsiteX29" fmla="*/ 357191 w 4920331"/>
                <a:gd name="connsiteY29" fmla="*/ 5976151 h 6234228"/>
                <a:gd name="connsiteX30" fmla="*/ 176214 w 4920331"/>
                <a:gd name="connsiteY30" fmla="*/ 5842341 h 6234228"/>
                <a:gd name="connsiteX31" fmla="*/ 211932 w 4920331"/>
                <a:gd name="connsiteY31" fmla="*/ 6234219 h 6234228"/>
                <a:gd name="connsiteX32" fmla="*/ 204788 w 4920331"/>
                <a:gd name="connsiteY32" fmla="*/ 5854287 h 6234228"/>
                <a:gd name="connsiteX33" fmla="*/ 185739 w 4920331"/>
                <a:gd name="connsiteY33" fmla="*/ 5414615 h 6234228"/>
                <a:gd name="connsiteX34" fmla="*/ 135733 w 4920331"/>
                <a:gd name="connsiteY34" fmla="*/ 5273635 h 6234228"/>
                <a:gd name="connsiteX35" fmla="*/ 114301 w 4920331"/>
                <a:gd name="connsiteY35" fmla="*/ 5199560 h 6234228"/>
                <a:gd name="connsiteX36" fmla="*/ 102395 w 4920331"/>
                <a:gd name="connsiteY36" fmla="*/ 5072916 h 6234228"/>
                <a:gd name="connsiteX37" fmla="*/ 95252 w 4920331"/>
                <a:gd name="connsiteY37" fmla="*/ 4982115 h 6234228"/>
                <a:gd name="connsiteX38" fmla="*/ 50007 w 4920331"/>
                <a:gd name="connsiteY38" fmla="*/ 4929545 h 6234228"/>
                <a:gd name="connsiteX39" fmla="*/ 40483 w 4920331"/>
                <a:gd name="connsiteY39" fmla="*/ 4831576 h 6234228"/>
                <a:gd name="connsiteX40" fmla="*/ 90489 w 4920331"/>
                <a:gd name="connsiteY40" fmla="*/ 4767059 h 6234228"/>
                <a:gd name="connsiteX41" fmla="*/ 64295 w 4920331"/>
                <a:gd name="connsiteY41" fmla="*/ 4301105 h 6234228"/>
                <a:gd name="connsiteX42" fmla="*/ 45245 w 4920331"/>
                <a:gd name="connsiteY42" fmla="*/ 3937900 h 6234228"/>
                <a:gd name="connsiteX43" fmla="*/ 42864 w 4920331"/>
                <a:gd name="connsiteY43" fmla="*/ 3741961 h 6234228"/>
                <a:gd name="connsiteX44" fmla="*/ 30957 w 4920331"/>
                <a:gd name="connsiteY44" fmla="*/ 3557968 h 6234228"/>
                <a:gd name="connsiteX45" fmla="*/ 0 w 4920331"/>
                <a:gd name="connsiteY45" fmla="*/ 3287954 h 6234228"/>
                <a:gd name="connsiteX46" fmla="*/ 78582 w 4920331"/>
                <a:gd name="connsiteY46" fmla="*/ 3280786 h 6234228"/>
                <a:gd name="connsiteX47" fmla="*/ 83345 w 4920331"/>
                <a:gd name="connsiteY47" fmla="*/ 3369198 h 6234228"/>
                <a:gd name="connsiteX48" fmla="*/ 178594 w 4920331"/>
                <a:gd name="connsiteY48" fmla="*/ 3369197 h 6234228"/>
                <a:gd name="connsiteX49" fmla="*/ 228201 w 4920331"/>
                <a:gd name="connsiteY49" fmla="*/ 3296064 h 6234228"/>
                <a:gd name="connsiteX50" fmla="*/ 292893 w 4920331"/>
                <a:gd name="connsiteY50" fmla="*/ 3201933 h 6234228"/>
                <a:gd name="connsiteX51" fmla="*/ 364329 w 4920331"/>
                <a:gd name="connsiteY51" fmla="*/ 3118300 h 6234228"/>
                <a:gd name="connsiteX52" fmla="*/ 452435 w 4920331"/>
                <a:gd name="connsiteY52" fmla="*/ 3029888 h 6234228"/>
                <a:gd name="connsiteX53" fmla="*/ 511966 w 4920331"/>
                <a:gd name="connsiteY53" fmla="*/ 2986878 h 6234228"/>
                <a:gd name="connsiteX54" fmla="*/ 571497 w 4920331"/>
                <a:gd name="connsiteY54" fmla="*/ 2958204 h 6234228"/>
                <a:gd name="connsiteX55" fmla="*/ 611977 w 4920331"/>
                <a:gd name="connsiteY55" fmla="*/ 2929529 h 6234228"/>
                <a:gd name="connsiteX56" fmla="*/ 657221 w 4920331"/>
                <a:gd name="connsiteY56" fmla="*/ 2912803 h 6234228"/>
                <a:gd name="connsiteX57" fmla="*/ 709609 w 4920331"/>
                <a:gd name="connsiteY57" fmla="*/ 2891297 h 6234228"/>
                <a:gd name="connsiteX58" fmla="*/ 754851 w 4920331"/>
                <a:gd name="connsiteY58" fmla="*/ 2876959 h 6234228"/>
                <a:gd name="connsiteX59" fmla="*/ 812001 w 4920331"/>
                <a:gd name="connsiteY59" fmla="*/ 2855454 h 6234228"/>
                <a:gd name="connsiteX60" fmla="*/ 890583 w 4920331"/>
                <a:gd name="connsiteY60" fmla="*/ 2838727 h 6234228"/>
                <a:gd name="connsiteX61" fmla="*/ 964401 w 4920331"/>
                <a:gd name="connsiteY61" fmla="*/ 2831559 h 6234228"/>
                <a:gd name="connsiteX62" fmla="*/ 1040601 w 4920331"/>
                <a:gd name="connsiteY62" fmla="*/ 2822001 h 6234228"/>
                <a:gd name="connsiteX63" fmla="*/ 1100132 w 4920331"/>
                <a:gd name="connsiteY63" fmla="*/ 2822001 h 6234228"/>
                <a:gd name="connsiteX64" fmla="*/ 1254913 w 4920331"/>
                <a:gd name="connsiteY64" fmla="*/ 2831559 h 6234228"/>
                <a:gd name="connsiteX65" fmla="*/ 1478749 w 4920331"/>
                <a:gd name="connsiteY65" fmla="*/ 2833949 h 6234228"/>
                <a:gd name="connsiteX66" fmla="*/ 1706501 w 4920331"/>
                <a:gd name="connsiteY66" fmla="*/ 2806135 h 6234228"/>
                <a:gd name="connsiteX67" fmla="*/ 1909754 w 4920331"/>
                <a:gd name="connsiteY67" fmla="*/ 2706706 h 6234228"/>
                <a:gd name="connsiteX68" fmla="*/ 2034108 w 4920331"/>
                <a:gd name="connsiteY68" fmla="*/ 2632767 h 6234228"/>
                <a:gd name="connsiteX69" fmla="*/ 2096414 w 4920331"/>
                <a:gd name="connsiteY69" fmla="*/ 2561911 h 6234228"/>
                <a:gd name="connsiteX70" fmla="*/ 2206616 w 4920331"/>
                <a:gd name="connsiteY70" fmla="*/ 2472733 h 6234228"/>
                <a:gd name="connsiteX71" fmla="*/ 2320915 w 4920331"/>
                <a:gd name="connsiteY71" fmla="*/ 2399443 h 6234228"/>
                <a:gd name="connsiteX72" fmla="*/ 2549515 w 4920331"/>
                <a:gd name="connsiteY72" fmla="*/ 2185947 h 6234228"/>
                <a:gd name="connsiteX73" fmla="*/ 4209358 w 4920331"/>
                <a:gd name="connsiteY73" fmla="*/ 690563 h 6234228"/>
                <a:gd name="connsiteX74" fmla="*/ 4376045 w 4920331"/>
                <a:gd name="connsiteY74" fmla="*/ 530679 h 6234228"/>
                <a:gd name="connsiteX75" fmla="*/ 4519298 w 4920331"/>
                <a:gd name="connsiteY75" fmla="*/ 394607 h 6234228"/>
                <a:gd name="connsiteX76" fmla="*/ 4651968 w 4920331"/>
                <a:gd name="connsiteY76" fmla="*/ 254373 h 6234228"/>
                <a:gd name="connsiteX77" fmla="*/ 4719626 w 4920331"/>
                <a:gd name="connsiteY77" fmla="*/ 166688 h 6234228"/>
                <a:gd name="connsiteX78" fmla="*/ 4768568 w 4920331"/>
                <a:gd name="connsiteY78" fmla="*/ 81957 h 6234228"/>
                <a:gd name="connsiteX79" fmla="*/ 4811474 w 4920331"/>
                <a:gd name="connsiteY79" fmla="*/ 0 h 6234228"/>
                <a:gd name="connsiteX0" fmla="*/ 4811474 w 4920331"/>
                <a:gd name="connsiteY0" fmla="*/ 0 h 6282182"/>
                <a:gd name="connsiteX1" fmla="*/ 4920331 w 4920331"/>
                <a:gd name="connsiteY1" fmla="*/ 0 h 6282182"/>
                <a:gd name="connsiteX2" fmla="*/ 4859099 w 4920331"/>
                <a:gd name="connsiteY2" fmla="*/ 112259 h 6282182"/>
                <a:gd name="connsiteX3" fmla="*/ 4809169 w 4920331"/>
                <a:gd name="connsiteY3" fmla="*/ 217403 h 6282182"/>
                <a:gd name="connsiteX4" fmla="*/ 4734989 w 4920331"/>
                <a:gd name="connsiteY4" fmla="*/ 312027 h 6282182"/>
                <a:gd name="connsiteX5" fmla="*/ 4531210 w 4920331"/>
                <a:gd name="connsiteY5" fmla="*/ 516758 h 6282182"/>
                <a:gd name="connsiteX6" fmla="*/ 2740015 w 4920331"/>
                <a:gd name="connsiteY6" fmla="*/ 2160455 h 6282182"/>
                <a:gd name="connsiteX7" fmla="*/ 2419341 w 4920331"/>
                <a:gd name="connsiteY7" fmla="*/ 2447240 h 6282182"/>
                <a:gd name="connsiteX8" fmla="*/ 2262333 w 4920331"/>
                <a:gd name="connsiteY8" fmla="*/ 2580443 h 6282182"/>
                <a:gd name="connsiteX9" fmla="*/ 2163754 w 4920331"/>
                <a:gd name="connsiteY9" fmla="*/ 2661815 h 6282182"/>
                <a:gd name="connsiteX10" fmla="*/ 2066123 w 4920331"/>
                <a:gd name="connsiteY10" fmla="*/ 2725441 h 6282182"/>
                <a:gd name="connsiteX11" fmla="*/ 1983575 w 4920331"/>
                <a:gd name="connsiteY11" fmla="*/ 2790939 h 6282182"/>
                <a:gd name="connsiteX12" fmla="*/ 1850225 w 4920331"/>
                <a:gd name="connsiteY12" fmla="*/ 2862623 h 6282182"/>
                <a:gd name="connsiteX13" fmla="*/ 1704973 w 4920331"/>
                <a:gd name="connsiteY13" fmla="*/ 2912802 h 6282182"/>
                <a:gd name="connsiteX14" fmla="*/ 1433506 w 4920331"/>
                <a:gd name="connsiteY14" fmla="*/ 2934308 h 6282182"/>
                <a:gd name="connsiteX15" fmla="*/ 1376361 w 4920331"/>
                <a:gd name="connsiteY15" fmla="*/ 2931919 h 6282182"/>
                <a:gd name="connsiteX16" fmla="*/ 1269204 w 4920331"/>
                <a:gd name="connsiteY16" fmla="*/ 2931921 h 6282182"/>
                <a:gd name="connsiteX17" fmla="*/ 1047214 w 4920331"/>
                <a:gd name="connsiteY17" fmla="*/ 2934310 h 6282182"/>
                <a:gd name="connsiteX18" fmla="*/ 916779 w 4920331"/>
                <a:gd name="connsiteY18" fmla="*/ 2934308 h 6282182"/>
                <a:gd name="connsiteX19" fmla="*/ 633411 w 4920331"/>
                <a:gd name="connsiteY19" fmla="*/ 3037057 h 6282182"/>
                <a:gd name="connsiteX20" fmla="*/ 545305 w 4920331"/>
                <a:gd name="connsiteY20" fmla="*/ 3092016 h 6282182"/>
                <a:gd name="connsiteX21" fmla="*/ 431004 w 4920331"/>
                <a:gd name="connsiteY21" fmla="*/ 3182816 h 6282182"/>
                <a:gd name="connsiteX22" fmla="*/ 342899 w 4920331"/>
                <a:gd name="connsiteY22" fmla="*/ 3297512 h 6282182"/>
                <a:gd name="connsiteX23" fmla="*/ 288130 w 4920331"/>
                <a:gd name="connsiteY23" fmla="*/ 3393092 h 6282182"/>
                <a:gd name="connsiteX24" fmla="*/ 316707 w 4920331"/>
                <a:gd name="connsiteY24" fmla="*/ 3412210 h 6282182"/>
                <a:gd name="connsiteX25" fmla="*/ 271463 w 4920331"/>
                <a:gd name="connsiteY25" fmla="*/ 3500622 h 6282182"/>
                <a:gd name="connsiteX26" fmla="*/ 226219 w 4920331"/>
                <a:gd name="connsiteY26" fmla="*/ 3632045 h 6282182"/>
                <a:gd name="connsiteX27" fmla="*/ 216694 w 4920331"/>
                <a:gd name="connsiteY27" fmla="*/ 3715677 h 6282182"/>
                <a:gd name="connsiteX28" fmla="*/ 283369 w 4920331"/>
                <a:gd name="connsiteY28" fmla="*/ 5493470 h 6282182"/>
                <a:gd name="connsiteX29" fmla="*/ 357191 w 4920331"/>
                <a:gd name="connsiteY29" fmla="*/ 5976151 h 6282182"/>
                <a:gd name="connsiteX30" fmla="*/ 78583 w 4920331"/>
                <a:gd name="connsiteY30" fmla="*/ 6260506 h 6282182"/>
                <a:gd name="connsiteX31" fmla="*/ 211932 w 4920331"/>
                <a:gd name="connsiteY31" fmla="*/ 6234219 h 6282182"/>
                <a:gd name="connsiteX32" fmla="*/ 204788 w 4920331"/>
                <a:gd name="connsiteY32" fmla="*/ 5854287 h 6282182"/>
                <a:gd name="connsiteX33" fmla="*/ 185739 w 4920331"/>
                <a:gd name="connsiteY33" fmla="*/ 5414615 h 6282182"/>
                <a:gd name="connsiteX34" fmla="*/ 135733 w 4920331"/>
                <a:gd name="connsiteY34" fmla="*/ 5273635 h 6282182"/>
                <a:gd name="connsiteX35" fmla="*/ 114301 w 4920331"/>
                <a:gd name="connsiteY35" fmla="*/ 5199560 h 6282182"/>
                <a:gd name="connsiteX36" fmla="*/ 102395 w 4920331"/>
                <a:gd name="connsiteY36" fmla="*/ 5072916 h 6282182"/>
                <a:gd name="connsiteX37" fmla="*/ 95252 w 4920331"/>
                <a:gd name="connsiteY37" fmla="*/ 4982115 h 6282182"/>
                <a:gd name="connsiteX38" fmla="*/ 50007 w 4920331"/>
                <a:gd name="connsiteY38" fmla="*/ 4929545 h 6282182"/>
                <a:gd name="connsiteX39" fmla="*/ 40483 w 4920331"/>
                <a:gd name="connsiteY39" fmla="*/ 4831576 h 6282182"/>
                <a:gd name="connsiteX40" fmla="*/ 90489 w 4920331"/>
                <a:gd name="connsiteY40" fmla="*/ 4767059 h 6282182"/>
                <a:gd name="connsiteX41" fmla="*/ 64295 w 4920331"/>
                <a:gd name="connsiteY41" fmla="*/ 4301105 h 6282182"/>
                <a:gd name="connsiteX42" fmla="*/ 45245 w 4920331"/>
                <a:gd name="connsiteY42" fmla="*/ 3937900 h 6282182"/>
                <a:gd name="connsiteX43" fmla="*/ 42864 w 4920331"/>
                <a:gd name="connsiteY43" fmla="*/ 3741961 h 6282182"/>
                <a:gd name="connsiteX44" fmla="*/ 30957 w 4920331"/>
                <a:gd name="connsiteY44" fmla="*/ 3557968 h 6282182"/>
                <a:gd name="connsiteX45" fmla="*/ 0 w 4920331"/>
                <a:gd name="connsiteY45" fmla="*/ 3287954 h 6282182"/>
                <a:gd name="connsiteX46" fmla="*/ 78582 w 4920331"/>
                <a:gd name="connsiteY46" fmla="*/ 3280786 h 6282182"/>
                <a:gd name="connsiteX47" fmla="*/ 83345 w 4920331"/>
                <a:gd name="connsiteY47" fmla="*/ 3369198 h 6282182"/>
                <a:gd name="connsiteX48" fmla="*/ 178594 w 4920331"/>
                <a:gd name="connsiteY48" fmla="*/ 3369197 h 6282182"/>
                <a:gd name="connsiteX49" fmla="*/ 228201 w 4920331"/>
                <a:gd name="connsiteY49" fmla="*/ 3296064 h 6282182"/>
                <a:gd name="connsiteX50" fmla="*/ 292893 w 4920331"/>
                <a:gd name="connsiteY50" fmla="*/ 3201933 h 6282182"/>
                <a:gd name="connsiteX51" fmla="*/ 364329 w 4920331"/>
                <a:gd name="connsiteY51" fmla="*/ 3118300 h 6282182"/>
                <a:gd name="connsiteX52" fmla="*/ 452435 w 4920331"/>
                <a:gd name="connsiteY52" fmla="*/ 3029888 h 6282182"/>
                <a:gd name="connsiteX53" fmla="*/ 511966 w 4920331"/>
                <a:gd name="connsiteY53" fmla="*/ 2986878 h 6282182"/>
                <a:gd name="connsiteX54" fmla="*/ 571497 w 4920331"/>
                <a:gd name="connsiteY54" fmla="*/ 2958204 h 6282182"/>
                <a:gd name="connsiteX55" fmla="*/ 611977 w 4920331"/>
                <a:gd name="connsiteY55" fmla="*/ 2929529 h 6282182"/>
                <a:gd name="connsiteX56" fmla="*/ 657221 w 4920331"/>
                <a:gd name="connsiteY56" fmla="*/ 2912803 h 6282182"/>
                <a:gd name="connsiteX57" fmla="*/ 709609 w 4920331"/>
                <a:gd name="connsiteY57" fmla="*/ 2891297 h 6282182"/>
                <a:gd name="connsiteX58" fmla="*/ 754851 w 4920331"/>
                <a:gd name="connsiteY58" fmla="*/ 2876959 h 6282182"/>
                <a:gd name="connsiteX59" fmla="*/ 812001 w 4920331"/>
                <a:gd name="connsiteY59" fmla="*/ 2855454 h 6282182"/>
                <a:gd name="connsiteX60" fmla="*/ 890583 w 4920331"/>
                <a:gd name="connsiteY60" fmla="*/ 2838727 h 6282182"/>
                <a:gd name="connsiteX61" fmla="*/ 964401 w 4920331"/>
                <a:gd name="connsiteY61" fmla="*/ 2831559 h 6282182"/>
                <a:gd name="connsiteX62" fmla="*/ 1040601 w 4920331"/>
                <a:gd name="connsiteY62" fmla="*/ 2822001 h 6282182"/>
                <a:gd name="connsiteX63" fmla="*/ 1100132 w 4920331"/>
                <a:gd name="connsiteY63" fmla="*/ 2822001 h 6282182"/>
                <a:gd name="connsiteX64" fmla="*/ 1254913 w 4920331"/>
                <a:gd name="connsiteY64" fmla="*/ 2831559 h 6282182"/>
                <a:gd name="connsiteX65" fmla="*/ 1478749 w 4920331"/>
                <a:gd name="connsiteY65" fmla="*/ 2833949 h 6282182"/>
                <a:gd name="connsiteX66" fmla="*/ 1706501 w 4920331"/>
                <a:gd name="connsiteY66" fmla="*/ 2806135 h 6282182"/>
                <a:gd name="connsiteX67" fmla="*/ 1909754 w 4920331"/>
                <a:gd name="connsiteY67" fmla="*/ 2706706 h 6282182"/>
                <a:gd name="connsiteX68" fmla="*/ 2034108 w 4920331"/>
                <a:gd name="connsiteY68" fmla="*/ 2632767 h 6282182"/>
                <a:gd name="connsiteX69" fmla="*/ 2096414 w 4920331"/>
                <a:gd name="connsiteY69" fmla="*/ 2561911 h 6282182"/>
                <a:gd name="connsiteX70" fmla="*/ 2206616 w 4920331"/>
                <a:gd name="connsiteY70" fmla="*/ 2472733 h 6282182"/>
                <a:gd name="connsiteX71" fmla="*/ 2320915 w 4920331"/>
                <a:gd name="connsiteY71" fmla="*/ 2399443 h 6282182"/>
                <a:gd name="connsiteX72" fmla="*/ 2549515 w 4920331"/>
                <a:gd name="connsiteY72" fmla="*/ 2185947 h 6282182"/>
                <a:gd name="connsiteX73" fmla="*/ 4209358 w 4920331"/>
                <a:gd name="connsiteY73" fmla="*/ 690563 h 6282182"/>
                <a:gd name="connsiteX74" fmla="*/ 4376045 w 4920331"/>
                <a:gd name="connsiteY74" fmla="*/ 530679 h 6282182"/>
                <a:gd name="connsiteX75" fmla="*/ 4519298 w 4920331"/>
                <a:gd name="connsiteY75" fmla="*/ 394607 h 6282182"/>
                <a:gd name="connsiteX76" fmla="*/ 4651968 w 4920331"/>
                <a:gd name="connsiteY76" fmla="*/ 254373 h 6282182"/>
                <a:gd name="connsiteX77" fmla="*/ 4719626 w 4920331"/>
                <a:gd name="connsiteY77" fmla="*/ 166688 h 6282182"/>
                <a:gd name="connsiteX78" fmla="*/ 4768568 w 4920331"/>
                <a:gd name="connsiteY78" fmla="*/ 81957 h 6282182"/>
                <a:gd name="connsiteX79" fmla="*/ 4811474 w 4920331"/>
                <a:gd name="connsiteY79" fmla="*/ 0 h 6282182"/>
                <a:gd name="connsiteX0" fmla="*/ 4811474 w 4920331"/>
                <a:gd name="connsiteY0" fmla="*/ 0 h 6282182"/>
                <a:gd name="connsiteX1" fmla="*/ 4920331 w 4920331"/>
                <a:gd name="connsiteY1" fmla="*/ 0 h 6282182"/>
                <a:gd name="connsiteX2" fmla="*/ 4859099 w 4920331"/>
                <a:gd name="connsiteY2" fmla="*/ 112259 h 6282182"/>
                <a:gd name="connsiteX3" fmla="*/ 4809169 w 4920331"/>
                <a:gd name="connsiteY3" fmla="*/ 217403 h 6282182"/>
                <a:gd name="connsiteX4" fmla="*/ 4734989 w 4920331"/>
                <a:gd name="connsiteY4" fmla="*/ 312027 h 6282182"/>
                <a:gd name="connsiteX5" fmla="*/ 4531210 w 4920331"/>
                <a:gd name="connsiteY5" fmla="*/ 516758 h 6282182"/>
                <a:gd name="connsiteX6" fmla="*/ 2740015 w 4920331"/>
                <a:gd name="connsiteY6" fmla="*/ 2160455 h 6282182"/>
                <a:gd name="connsiteX7" fmla="*/ 2419341 w 4920331"/>
                <a:gd name="connsiteY7" fmla="*/ 2447240 h 6282182"/>
                <a:gd name="connsiteX8" fmla="*/ 2262333 w 4920331"/>
                <a:gd name="connsiteY8" fmla="*/ 2580443 h 6282182"/>
                <a:gd name="connsiteX9" fmla="*/ 2163754 w 4920331"/>
                <a:gd name="connsiteY9" fmla="*/ 2661815 h 6282182"/>
                <a:gd name="connsiteX10" fmla="*/ 2066123 w 4920331"/>
                <a:gd name="connsiteY10" fmla="*/ 2725441 h 6282182"/>
                <a:gd name="connsiteX11" fmla="*/ 1983575 w 4920331"/>
                <a:gd name="connsiteY11" fmla="*/ 2790939 h 6282182"/>
                <a:gd name="connsiteX12" fmla="*/ 1850225 w 4920331"/>
                <a:gd name="connsiteY12" fmla="*/ 2862623 h 6282182"/>
                <a:gd name="connsiteX13" fmla="*/ 1704973 w 4920331"/>
                <a:gd name="connsiteY13" fmla="*/ 2912802 h 6282182"/>
                <a:gd name="connsiteX14" fmla="*/ 1433506 w 4920331"/>
                <a:gd name="connsiteY14" fmla="*/ 2934308 h 6282182"/>
                <a:gd name="connsiteX15" fmla="*/ 1376361 w 4920331"/>
                <a:gd name="connsiteY15" fmla="*/ 2931919 h 6282182"/>
                <a:gd name="connsiteX16" fmla="*/ 1269204 w 4920331"/>
                <a:gd name="connsiteY16" fmla="*/ 2931921 h 6282182"/>
                <a:gd name="connsiteX17" fmla="*/ 1047214 w 4920331"/>
                <a:gd name="connsiteY17" fmla="*/ 2934310 h 6282182"/>
                <a:gd name="connsiteX18" fmla="*/ 916779 w 4920331"/>
                <a:gd name="connsiteY18" fmla="*/ 2934308 h 6282182"/>
                <a:gd name="connsiteX19" fmla="*/ 633411 w 4920331"/>
                <a:gd name="connsiteY19" fmla="*/ 3037057 h 6282182"/>
                <a:gd name="connsiteX20" fmla="*/ 545305 w 4920331"/>
                <a:gd name="connsiteY20" fmla="*/ 3092016 h 6282182"/>
                <a:gd name="connsiteX21" fmla="*/ 431004 w 4920331"/>
                <a:gd name="connsiteY21" fmla="*/ 3182816 h 6282182"/>
                <a:gd name="connsiteX22" fmla="*/ 342899 w 4920331"/>
                <a:gd name="connsiteY22" fmla="*/ 3297512 h 6282182"/>
                <a:gd name="connsiteX23" fmla="*/ 288130 w 4920331"/>
                <a:gd name="connsiteY23" fmla="*/ 3393092 h 6282182"/>
                <a:gd name="connsiteX24" fmla="*/ 316707 w 4920331"/>
                <a:gd name="connsiteY24" fmla="*/ 3412210 h 6282182"/>
                <a:gd name="connsiteX25" fmla="*/ 271463 w 4920331"/>
                <a:gd name="connsiteY25" fmla="*/ 3500622 h 6282182"/>
                <a:gd name="connsiteX26" fmla="*/ 226219 w 4920331"/>
                <a:gd name="connsiteY26" fmla="*/ 3632045 h 6282182"/>
                <a:gd name="connsiteX27" fmla="*/ 216694 w 4920331"/>
                <a:gd name="connsiteY27" fmla="*/ 3715677 h 6282182"/>
                <a:gd name="connsiteX28" fmla="*/ 283369 w 4920331"/>
                <a:gd name="connsiteY28" fmla="*/ 5493470 h 6282182"/>
                <a:gd name="connsiteX29" fmla="*/ 357191 w 4920331"/>
                <a:gd name="connsiteY29" fmla="*/ 5976151 h 6282182"/>
                <a:gd name="connsiteX30" fmla="*/ 78583 w 4920331"/>
                <a:gd name="connsiteY30" fmla="*/ 6260506 h 6282182"/>
                <a:gd name="connsiteX31" fmla="*/ 176213 w 4920331"/>
                <a:gd name="connsiteY31" fmla="*/ 5847120 h 6282182"/>
                <a:gd name="connsiteX32" fmla="*/ 204788 w 4920331"/>
                <a:gd name="connsiteY32" fmla="*/ 5854287 h 6282182"/>
                <a:gd name="connsiteX33" fmla="*/ 185739 w 4920331"/>
                <a:gd name="connsiteY33" fmla="*/ 5414615 h 6282182"/>
                <a:gd name="connsiteX34" fmla="*/ 135733 w 4920331"/>
                <a:gd name="connsiteY34" fmla="*/ 5273635 h 6282182"/>
                <a:gd name="connsiteX35" fmla="*/ 114301 w 4920331"/>
                <a:gd name="connsiteY35" fmla="*/ 5199560 h 6282182"/>
                <a:gd name="connsiteX36" fmla="*/ 102395 w 4920331"/>
                <a:gd name="connsiteY36" fmla="*/ 5072916 h 6282182"/>
                <a:gd name="connsiteX37" fmla="*/ 95252 w 4920331"/>
                <a:gd name="connsiteY37" fmla="*/ 4982115 h 6282182"/>
                <a:gd name="connsiteX38" fmla="*/ 50007 w 4920331"/>
                <a:gd name="connsiteY38" fmla="*/ 4929545 h 6282182"/>
                <a:gd name="connsiteX39" fmla="*/ 40483 w 4920331"/>
                <a:gd name="connsiteY39" fmla="*/ 4831576 h 6282182"/>
                <a:gd name="connsiteX40" fmla="*/ 90489 w 4920331"/>
                <a:gd name="connsiteY40" fmla="*/ 4767059 h 6282182"/>
                <a:gd name="connsiteX41" fmla="*/ 64295 w 4920331"/>
                <a:gd name="connsiteY41" fmla="*/ 4301105 h 6282182"/>
                <a:gd name="connsiteX42" fmla="*/ 45245 w 4920331"/>
                <a:gd name="connsiteY42" fmla="*/ 3937900 h 6282182"/>
                <a:gd name="connsiteX43" fmla="*/ 42864 w 4920331"/>
                <a:gd name="connsiteY43" fmla="*/ 3741961 h 6282182"/>
                <a:gd name="connsiteX44" fmla="*/ 30957 w 4920331"/>
                <a:gd name="connsiteY44" fmla="*/ 3557968 h 6282182"/>
                <a:gd name="connsiteX45" fmla="*/ 0 w 4920331"/>
                <a:gd name="connsiteY45" fmla="*/ 3287954 h 6282182"/>
                <a:gd name="connsiteX46" fmla="*/ 78582 w 4920331"/>
                <a:gd name="connsiteY46" fmla="*/ 3280786 h 6282182"/>
                <a:gd name="connsiteX47" fmla="*/ 83345 w 4920331"/>
                <a:gd name="connsiteY47" fmla="*/ 3369198 h 6282182"/>
                <a:gd name="connsiteX48" fmla="*/ 178594 w 4920331"/>
                <a:gd name="connsiteY48" fmla="*/ 3369197 h 6282182"/>
                <a:gd name="connsiteX49" fmla="*/ 228201 w 4920331"/>
                <a:gd name="connsiteY49" fmla="*/ 3296064 h 6282182"/>
                <a:gd name="connsiteX50" fmla="*/ 292893 w 4920331"/>
                <a:gd name="connsiteY50" fmla="*/ 3201933 h 6282182"/>
                <a:gd name="connsiteX51" fmla="*/ 364329 w 4920331"/>
                <a:gd name="connsiteY51" fmla="*/ 3118300 h 6282182"/>
                <a:gd name="connsiteX52" fmla="*/ 452435 w 4920331"/>
                <a:gd name="connsiteY52" fmla="*/ 3029888 h 6282182"/>
                <a:gd name="connsiteX53" fmla="*/ 511966 w 4920331"/>
                <a:gd name="connsiteY53" fmla="*/ 2986878 h 6282182"/>
                <a:gd name="connsiteX54" fmla="*/ 571497 w 4920331"/>
                <a:gd name="connsiteY54" fmla="*/ 2958204 h 6282182"/>
                <a:gd name="connsiteX55" fmla="*/ 611977 w 4920331"/>
                <a:gd name="connsiteY55" fmla="*/ 2929529 h 6282182"/>
                <a:gd name="connsiteX56" fmla="*/ 657221 w 4920331"/>
                <a:gd name="connsiteY56" fmla="*/ 2912803 h 6282182"/>
                <a:gd name="connsiteX57" fmla="*/ 709609 w 4920331"/>
                <a:gd name="connsiteY57" fmla="*/ 2891297 h 6282182"/>
                <a:gd name="connsiteX58" fmla="*/ 754851 w 4920331"/>
                <a:gd name="connsiteY58" fmla="*/ 2876959 h 6282182"/>
                <a:gd name="connsiteX59" fmla="*/ 812001 w 4920331"/>
                <a:gd name="connsiteY59" fmla="*/ 2855454 h 6282182"/>
                <a:gd name="connsiteX60" fmla="*/ 890583 w 4920331"/>
                <a:gd name="connsiteY60" fmla="*/ 2838727 h 6282182"/>
                <a:gd name="connsiteX61" fmla="*/ 964401 w 4920331"/>
                <a:gd name="connsiteY61" fmla="*/ 2831559 h 6282182"/>
                <a:gd name="connsiteX62" fmla="*/ 1040601 w 4920331"/>
                <a:gd name="connsiteY62" fmla="*/ 2822001 h 6282182"/>
                <a:gd name="connsiteX63" fmla="*/ 1100132 w 4920331"/>
                <a:gd name="connsiteY63" fmla="*/ 2822001 h 6282182"/>
                <a:gd name="connsiteX64" fmla="*/ 1254913 w 4920331"/>
                <a:gd name="connsiteY64" fmla="*/ 2831559 h 6282182"/>
                <a:gd name="connsiteX65" fmla="*/ 1478749 w 4920331"/>
                <a:gd name="connsiteY65" fmla="*/ 2833949 h 6282182"/>
                <a:gd name="connsiteX66" fmla="*/ 1706501 w 4920331"/>
                <a:gd name="connsiteY66" fmla="*/ 2806135 h 6282182"/>
                <a:gd name="connsiteX67" fmla="*/ 1909754 w 4920331"/>
                <a:gd name="connsiteY67" fmla="*/ 2706706 h 6282182"/>
                <a:gd name="connsiteX68" fmla="*/ 2034108 w 4920331"/>
                <a:gd name="connsiteY68" fmla="*/ 2632767 h 6282182"/>
                <a:gd name="connsiteX69" fmla="*/ 2096414 w 4920331"/>
                <a:gd name="connsiteY69" fmla="*/ 2561911 h 6282182"/>
                <a:gd name="connsiteX70" fmla="*/ 2206616 w 4920331"/>
                <a:gd name="connsiteY70" fmla="*/ 2472733 h 6282182"/>
                <a:gd name="connsiteX71" fmla="*/ 2320915 w 4920331"/>
                <a:gd name="connsiteY71" fmla="*/ 2399443 h 6282182"/>
                <a:gd name="connsiteX72" fmla="*/ 2549515 w 4920331"/>
                <a:gd name="connsiteY72" fmla="*/ 2185947 h 6282182"/>
                <a:gd name="connsiteX73" fmla="*/ 4209358 w 4920331"/>
                <a:gd name="connsiteY73" fmla="*/ 690563 h 6282182"/>
                <a:gd name="connsiteX74" fmla="*/ 4376045 w 4920331"/>
                <a:gd name="connsiteY74" fmla="*/ 530679 h 6282182"/>
                <a:gd name="connsiteX75" fmla="*/ 4519298 w 4920331"/>
                <a:gd name="connsiteY75" fmla="*/ 394607 h 6282182"/>
                <a:gd name="connsiteX76" fmla="*/ 4651968 w 4920331"/>
                <a:gd name="connsiteY76" fmla="*/ 254373 h 6282182"/>
                <a:gd name="connsiteX77" fmla="*/ 4719626 w 4920331"/>
                <a:gd name="connsiteY77" fmla="*/ 166688 h 6282182"/>
                <a:gd name="connsiteX78" fmla="*/ 4768568 w 4920331"/>
                <a:gd name="connsiteY78" fmla="*/ 81957 h 6282182"/>
                <a:gd name="connsiteX79" fmla="*/ 4811474 w 4920331"/>
                <a:gd name="connsiteY79" fmla="*/ 0 h 6282182"/>
                <a:gd name="connsiteX0" fmla="*/ 4811474 w 4920331"/>
                <a:gd name="connsiteY0" fmla="*/ 0 h 6282182"/>
                <a:gd name="connsiteX1" fmla="*/ 4920331 w 4920331"/>
                <a:gd name="connsiteY1" fmla="*/ 0 h 6282182"/>
                <a:gd name="connsiteX2" fmla="*/ 4859099 w 4920331"/>
                <a:gd name="connsiteY2" fmla="*/ 112259 h 6282182"/>
                <a:gd name="connsiteX3" fmla="*/ 4809169 w 4920331"/>
                <a:gd name="connsiteY3" fmla="*/ 217403 h 6282182"/>
                <a:gd name="connsiteX4" fmla="*/ 4734989 w 4920331"/>
                <a:gd name="connsiteY4" fmla="*/ 312027 h 6282182"/>
                <a:gd name="connsiteX5" fmla="*/ 4531210 w 4920331"/>
                <a:gd name="connsiteY5" fmla="*/ 516758 h 6282182"/>
                <a:gd name="connsiteX6" fmla="*/ 2740015 w 4920331"/>
                <a:gd name="connsiteY6" fmla="*/ 2160455 h 6282182"/>
                <a:gd name="connsiteX7" fmla="*/ 2419341 w 4920331"/>
                <a:gd name="connsiteY7" fmla="*/ 2447240 h 6282182"/>
                <a:gd name="connsiteX8" fmla="*/ 2262333 w 4920331"/>
                <a:gd name="connsiteY8" fmla="*/ 2580443 h 6282182"/>
                <a:gd name="connsiteX9" fmla="*/ 2163754 w 4920331"/>
                <a:gd name="connsiteY9" fmla="*/ 2661815 h 6282182"/>
                <a:gd name="connsiteX10" fmla="*/ 2066123 w 4920331"/>
                <a:gd name="connsiteY10" fmla="*/ 2725441 h 6282182"/>
                <a:gd name="connsiteX11" fmla="*/ 1983575 w 4920331"/>
                <a:gd name="connsiteY11" fmla="*/ 2790939 h 6282182"/>
                <a:gd name="connsiteX12" fmla="*/ 1850225 w 4920331"/>
                <a:gd name="connsiteY12" fmla="*/ 2862623 h 6282182"/>
                <a:gd name="connsiteX13" fmla="*/ 1704973 w 4920331"/>
                <a:gd name="connsiteY13" fmla="*/ 2912802 h 6282182"/>
                <a:gd name="connsiteX14" fmla="*/ 1433506 w 4920331"/>
                <a:gd name="connsiteY14" fmla="*/ 2934308 h 6282182"/>
                <a:gd name="connsiteX15" fmla="*/ 1376361 w 4920331"/>
                <a:gd name="connsiteY15" fmla="*/ 2931919 h 6282182"/>
                <a:gd name="connsiteX16" fmla="*/ 1269204 w 4920331"/>
                <a:gd name="connsiteY16" fmla="*/ 2931921 h 6282182"/>
                <a:gd name="connsiteX17" fmla="*/ 1047214 w 4920331"/>
                <a:gd name="connsiteY17" fmla="*/ 2934310 h 6282182"/>
                <a:gd name="connsiteX18" fmla="*/ 916779 w 4920331"/>
                <a:gd name="connsiteY18" fmla="*/ 2934308 h 6282182"/>
                <a:gd name="connsiteX19" fmla="*/ 633411 w 4920331"/>
                <a:gd name="connsiteY19" fmla="*/ 3037057 h 6282182"/>
                <a:gd name="connsiteX20" fmla="*/ 545305 w 4920331"/>
                <a:gd name="connsiteY20" fmla="*/ 3092016 h 6282182"/>
                <a:gd name="connsiteX21" fmla="*/ 431004 w 4920331"/>
                <a:gd name="connsiteY21" fmla="*/ 3182816 h 6282182"/>
                <a:gd name="connsiteX22" fmla="*/ 342899 w 4920331"/>
                <a:gd name="connsiteY22" fmla="*/ 3297512 h 6282182"/>
                <a:gd name="connsiteX23" fmla="*/ 288130 w 4920331"/>
                <a:gd name="connsiteY23" fmla="*/ 3393092 h 6282182"/>
                <a:gd name="connsiteX24" fmla="*/ 316707 w 4920331"/>
                <a:gd name="connsiteY24" fmla="*/ 3412210 h 6282182"/>
                <a:gd name="connsiteX25" fmla="*/ 271463 w 4920331"/>
                <a:gd name="connsiteY25" fmla="*/ 3500622 h 6282182"/>
                <a:gd name="connsiteX26" fmla="*/ 226219 w 4920331"/>
                <a:gd name="connsiteY26" fmla="*/ 3632045 h 6282182"/>
                <a:gd name="connsiteX27" fmla="*/ 216694 w 4920331"/>
                <a:gd name="connsiteY27" fmla="*/ 3715677 h 6282182"/>
                <a:gd name="connsiteX28" fmla="*/ 283369 w 4920331"/>
                <a:gd name="connsiteY28" fmla="*/ 5493470 h 6282182"/>
                <a:gd name="connsiteX29" fmla="*/ 357191 w 4920331"/>
                <a:gd name="connsiteY29" fmla="*/ 5976151 h 6282182"/>
                <a:gd name="connsiteX30" fmla="*/ 78583 w 4920331"/>
                <a:gd name="connsiteY30" fmla="*/ 6260506 h 6282182"/>
                <a:gd name="connsiteX31" fmla="*/ 40481 w 4920331"/>
                <a:gd name="connsiteY31" fmla="*/ 5844731 h 6282182"/>
                <a:gd name="connsiteX32" fmla="*/ 204788 w 4920331"/>
                <a:gd name="connsiteY32" fmla="*/ 5854287 h 6282182"/>
                <a:gd name="connsiteX33" fmla="*/ 185739 w 4920331"/>
                <a:gd name="connsiteY33" fmla="*/ 5414615 h 6282182"/>
                <a:gd name="connsiteX34" fmla="*/ 135733 w 4920331"/>
                <a:gd name="connsiteY34" fmla="*/ 5273635 h 6282182"/>
                <a:gd name="connsiteX35" fmla="*/ 114301 w 4920331"/>
                <a:gd name="connsiteY35" fmla="*/ 5199560 h 6282182"/>
                <a:gd name="connsiteX36" fmla="*/ 102395 w 4920331"/>
                <a:gd name="connsiteY36" fmla="*/ 5072916 h 6282182"/>
                <a:gd name="connsiteX37" fmla="*/ 95252 w 4920331"/>
                <a:gd name="connsiteY37" fmla="*/ 4982115 h 6282182"/>
                <a:gd name="connsiteX38" fmla="*/ 50007 w 4920331"/>
                <a:gd name="connsiteY38" fmla="*/ 4929545 h 6282182"/>
                <a:gd name="connsiteX39" fmla="*/ 40483 w 4920331"/>
                <a:gd name="connsiteY39" fmla="*/ 4831576 h 6282182"/>
                <a:gd name="connsiteX40" fmla="*/ 90489 w 4920331"/>
                <a:gd name="connsiteY40" fmla="*/ 4767059 h 6282182"/>
                <a:gd name="connsiteX41" fmla="*/ 64295 w 4920331"/>
                <a:gd name="connsiteY41" fmla="*/ 4301105 h 6282182"/>
                <a:gd name="connsiteX42" fmla="*/ 45245 w 4920331"/>
                <a:gd name="connsiteY42" fmla="*/ 3937900 h 6282182"/>
                <a:gd name="connsiteX43" fmla="*/ 42864 w 4920331"/>
                <a:gd name="connsiteY43" fmla="*/ 3741961 h 6282182"/>
                <a:gd name="connsiteX44" fmla="*/ 30957 w 4920331"/>
                <a:gd name="connsiteY44" fmla="*/ 3557968 h 6282182"/>
                <a:gd name="connsiteX45" fmla="*/ 0 w 4920331"/>
                <a:gd name="connsiteY45" fmla="*/ 3287954 h 6282182"/>
                <a:gd name="connsiteX46" fmla="*/ 78582 w 4920331"/>
                <a:gd name="connsiteY46" fmla="*/ 3280786 h 6282182"/>
                <a:gd name="connsiteX47" fmla="*/ 83345 w 4920331"/>
                <a:gd name="connsiteY47" fmla="*/ 3369198 h 6282182"/>
                <a:gd name="connsiteX48" fmla="*/ 178594 w 4920331"/>
                <a:gd name="connsiteY48" fmla="*/ 3369197 h 6282182"/>
                <a:gd name="connsiteX49" fmla="*/ 228201 w 4920331"/>
                <a:gd name="connsiteY49" fmla="*/ 3296064 h 6282182"/>
                <a:gd name="connsiteX50" fmla="*/ 292893 w 4920331"/>
                <a:gd name="connsiteY50" fmla="*/ 3201933 h 6282182"/>
                <a:gd name="connsiteX51" fmla="*/ 364329 w 4920331"/>
                <a:gd name="connsiteY51" fmla="*/ 3118300 h 6282182"/>
                <a:gd name="connsiteX52" fmla="*/ 452435 w 4920331"/>
                <a:gd name="connsiteY52" fmla="*/ 3029888 h 6282182"/>
                <a:gd name="connsiteX53" fmla="*/ 511966 w 4920331"/>
                <a:gd name="connsiteY53" fmla="*/ 2986878 h 6282182"/>
                <a:gd name="connsiteX54" fmla="*/ 571497 w 4920331"/>
                <a:gd name="connsiteY54" fmla="*/ 2958204 h 6282182"/>
                <a:gd name="connsiteX55" fmla="*/ 611977 w 4920331"/>
                <a:gd name="connsiteY55" fmla="*/ 2929529 h 6282182"/>
                <a:gd name="connsiteX56" fmla="*/ 657221 w 4920331"/>
                <a:gd name="connsiteY56" fmla="*/ 2912803 h 6282182"/>
                <a:gd name="connsiteX57" fmla="*/ 709609 w 4920331"/>
                <a:gd name="connsiteY57" fmla="*/ 2891297 h 6282182"/>
                <a:gd name="connsiteX58" fmla="*/ 754851 w 4920331"/>
                <a:gd name="connsiteY58" fmla="*/ 2876959 h 6282182"/>
                <a:gd name="connsiteX59" fmla="*/ 812001 w 4920331"/>
                <a:gd name="connsiteY59" fmla="*/ 2855454 h 6282182"/>
                <a:gd name="connsiteX60" fmla="*/ 890583 w 4920331"/>
                <a:gd name="connsiteY60" fmla="*/ 2838727 h 6282182"/>
                <a:gd name="connsiteX61" fmla="*/ 964401 w 4920331"/>
                <a:gd name="connsiteY61" fmla="*/ 2831559 h 6282182"/>
                <a:gd name="connsiteX62" fmla="*/ 1040601 w 4920331"/>
                <a:gd name="connsiteY62" fmla="*/ 2822001 h 6282182"/>
                <a:gd name="connsiteX63" fmla="*/ 1100132 w 4920331"/>
                <a:gd name="connsiteY63" fmla="*/ 2822001 h 6282182"/>
                <a:gd name="connsiteX64" fmla="*/ 1254913 w 4920331"/>
                <a:gd name="connsiteY64" fmla="*/ 2831559 h 6282182"/>
                <a:gd name="connsiteX65" fmla="*/ 1478749 w 4920331"/>
                <a:gd name="connsiteY65" fmla="*/ 2833949 h 6282182"/>
                <a:gd name="connsiteX66" fmla="*/ 1706501 w 4920331"/>
                <a:gd name="connsiteY66" fmla="*/ 2806135 h 6282182"/>
                <a:gd name="connsiteX67" fmla="*/ 1909754 w 4920331"/>
                <a:gd name="connsiteY67" fmla="*/ 2706706 h 6282182"/>
                <a:gd name="connsiteX68" fmla="*/ 2034108 w 4920331"/>
                <a:gd name="connsiteY68" fmla="*/ 2632767 h 6282182"/>
                <a:gd name="connsiteX69" fmla="*/ 2096414 w 4920331"/>
                <a:gd name="connsiteY69" fmla="*/ 2561911 h 6282182"/>
                <a:gd name="connsiteX70" fmla="*/ 2206616 w 4920331"/>
                <a:gd name="connsiteY70" fmla="*/ 2472733 h 6282182"/>
                <a:gd name="connsiteX71" fmla="*/ 2320915 w 4920331"/>
                <a:gd name="connsiteY71" fmla="*/ 2399443 h 6282182"/>
                <a:gd name="connsiteX72" fmla="*/ 2549515 w 4920331"/>
                <a:gd name="connsiteY72" fmla="*/ 2185947 h 6282182"/>
                <a:gd name="connsiteX73" fmla="*/ 4209358 w 4920331"/>
                <a:gd name="connsiteY73" fmla="*/ 690563 h 6282182"/>
                <a:gd name="connsiteX74" fmla="*/ 4376045 w 4920331"/>
                <a:gd name="connsiteY74" fmla="*/ 530679 h 6282182"/>
                <a:gd name="connsiteX75" fmla="*/ 4519298 w 4920331"/>
                <a:gd name="connsiteY75" fmla="*/ 394607 h 6282182"/>
                <a:gd name="connsiteX76" fmla="*/ 4651968 w 4920331"/>
                <a:gd name="connsiteY76" fmla="*/ 254373 h 6282182"/>
                <a:gd name="connsiteX77" fmla="*/ 4719626 w 4920331"/>
                <a:gd name="connsiteY77" fmla="*/ 166688 h 6282182"/>
                <a:gd name="connsiteX78" fmla="*/ 4768568 w 4920331"/>
                <a:gd name="connsiteY78" fmla="*/ 81957 h 6282182"/>
                <a:gd name="connsiteX79" fmla="*/ 4811474 w 4920331"/>
                <a:gd name="connsiteY79" fmla="*/ 0 h 6282182"/>
                <a:gd name="connsiteX0" fmla="*/ 4811474 w 4920331"/>
                <a:gd name="connsiteY0" fmla="*/ 0 h 6282182"/>
                <a:gd name="connsiteX1" fmla="*/ 4920331 w 4920331"/>
                <a:gd name="connsiteY1" fmla="*/ 0 h 6282182"/>
                <a:gd name="connsiteX2" fmla="*/ 4859099 w 4920331"/>
                <a:gd name="connsiteY2" fmla="*/ 112259 h 6282182"/>
                <a:gd name="connsiteX3" fmla="*/ 4809169 w 4920331"/>
                <a:gd name="connsiteY3" fmla="*/ 217403 h 6282182"/>
                <a:gd name="connsiteX4" fmla="*/ 4734989 w 4920331"/>
                <a:gd name="connsiteY4" fmla="*/ 312027 h 6282182"/>
                <a:gd name="connsiteX5" fmla="*/ 4531210 w 4920331"/>
                <a:gd name="connsiteY5" fmla="*/ 516758 h 6282182"/>
                <a:gd name="connsiteX6" fmla="*/ 2740015 w 4920331"/>
                <a:gd name="connsiteY6" fmla="*/ 2160455 h 6282182"/>
                <a:gd name="connsiteX7" fmla="*/ 2419341 w 4920331"/>
                <a:gd name="connsiteY7" fmla="*/ 2447240 h 6282182"/>
                <a:gd name="connsiteX8" fmla="*/ 2262333 w 4920331"/>
                <a:gd name="connsiteY8" fmla="*/ 2580443 h 6282182"/>
                <a:gd name="connsiteX9" fmla="*/ 2163754 w 4920331"/>
                <a:gd name="connsiteY9" fmla="*/ 2661815 h 6282182"/>
                <a:gd name="connsiteX10" fmla="*/ 2066123 w 4920331"/>
                <a:gd name="connsiteY10" fmla="*/ 2725441 h 6282182"/>
                <a:gd name="connsiteX11" fmla="*/ 1983575 w 4920331"/>
                <a:gd name="connsiteY11" fmla="*/ 2790939 h 6282182"/>
                <a:gd name="connsiteX12" fmla="*/ 1850225 w 4920331"/>
                <a:gd name="connsiteY12" fmla="*/ 2862623 h 6282182"/>
                <a:gd name="connsiteX13" fmla="*/ 1704973 w 4920331"/>
                <a:gd name="connsiteY13" fmla="*/ 2912802 h 6282182"/>
                <a:gd name="connsiteX14" fmla="*/ 1433506 w 4920331"/>
                <a:gd name="connsiteY14" fmla="*/ 2934308 h 6282182"/>
                <a:gd name="connsiteX15" fmla="*/ 1376361 w 4920331"/>
                <a:gd name="connsiteY15" fmla="*/ 2931919 h 6282182"/>
                <a:gd name="connsiteX16" fmla="*/ 1269204 w 4920331"/>
                <a:gd name="connsiteY16" fmla="*/ 2931921 h 6282182"/>
                <a:gd name="connsiteX17" fmla="*/ 1047214 w 4920331"/>
                <a:gd name="connsiteY17" fmla="*/ 2934310 h 6282182"/>
                <a:gd name="connsiteX18" fmla="*/ 916779 w 4920331"/>
                <a:gd name="connsiteY18" fmla="*/ 2934308 h 6282182"/>
                <a:gd name="connsiteX19" fmla="*/ 633411 w 4920331"/>
                <a:gd name="connsiteY19" fmla="*/ 3037057 h 6282182"/>
                <a:gd name="connsiteX20" fmla="*/ 545305 w 4920331"/>
                <a:gd name="connsiteY20" fmla="*/ 3092016 h 6282182"/>
                <a:gd name="connsiteX21" fmla="*/ 431004 w 4920331"/>
                <a:gd name="connsiteY21" fmla="*/ 3182816 h 6282182"/>
                <a:gd name="connsiteX22" fmla="*/ 342899 w 4920331"/>
                <a:gd name="connsiteY22" fmla="*/ 3297512 h 6282182"/>
                <a:gd name="connsiteX23" fmla="*/ 288130 w 4920331"/>
                <a:gd name="connsiteY23" fmla="*/ 3393092 h 6282182"/>
                <a:gd name="connsiteX24" fmla="*/ 316707 w 4920331"/>
                <a:gd name="connsiteY24" fmla="*/ 3412210 h 6282182"/>
                <a:gd name="connsiteX25" fmla="*/ 271463 w 4920331"/>
                <a:gd name="connsiteY25" fmla="*/ 3500622 h 6282182"/>
                <a:gd name="connsiteX26" fmla="*/ 226219 w 4920331"/>
                <a:gd name="connsiteY26" fmla="*/ 3632045 h 6282182"/>
                <a:gd name="connsiteX27" fmla="*/ 216694 w 4920331"/>
                <a:gd name="connsiteY27" fmla="*/ 3715677 h 6282182"/>
                <a:gd name="connsiteX28" fmla="*/ 283369 w 4920331"/>
                <a:gd name="connsiteY28" fmla="*/ 5493470 h 6282182"/>
                <a:gd name="connsiteX29" fmla="*/ 357191 w 4920331"/>
                <a:gd name="connsiteY29" fmla="*/ 5976151 h 6282182"/>
                <a:gd name="connsiteX30" fmla="*/ 78583 w 4920331"/>
                <a:gd name="connsiteY30" fmla="*/ 6260506 h 6282182"/>
                <a:gd name="connsiteX31" fmla="*/ 40481 w 4920331"/>
                <a:gd name="connsiteY31" fmla="*/ 5844731 h 6282182"/>
                <a:gd name="connsiteX32" fmla="*/ 204788 w 4920331"/>
                <a:gd name="connsiteY32" fmla="*/ 5854287 h 6282182"/>
                <a:gd name="connsiteX33" fmla="*/ 185739 w 4920331"/>
                <a:gd name="connsiteY33" fmla="*/ 5414615 h 6282182"/>
                <a:gd name="connsiteX34" fmla="*/ 135733 w 4920331"/>
                <a:gd name="connsiteY34" fmla="*/ 5273635 h 6282182"/>
                <a:gd name="connsiteX35" fmla="*/ 114301 w 4920331"/>
                <a:gd name="connsiteY35" fmla="*/ 5199560 h 6282182"/>
                <a:gd name="connsiteX36" fmla="*/ 102395 w 4920331"/>
                <a:gd name="connsiteY36" fmla="*/ 5072916 h 6282182"/>
                <a:gd name="connsiteX37" fmla="*/ 95252 w 4920331"/>
                <a:gd name="connsiteY37" fmla="*/ 4982115 h 6282182"/>
                <a:gd name="connsiteX38" fmla="*/ 50007 w 4920331"/>
                <a:gd name="connsiteY38" fmla="*/ 4929545 h 6282182"/>
                <a:gd name="connsiteX39" fmla="*/ 40483 w 4920331"/>
                <a:gd name="connsiteY39" fmla="*/ 4831576 h 6282182"/>
                <a:gd name="connsiteX40" fmla="*/ 90489 w 4920331"/>
                <a:gd name="connsiteY40" fmla="*/ 4767059 h 6282182"/>
                <a:gd name="connsiteX41" fmla="*/ 64295 w 4920331"/>
                <a:gd name="connsiteY41" fmla="*/ 4301105 h 6282182"/>
                <a:gd name="connsiteX42" fmla="*/ 45245 w 4920331"/>
                <a:gd name="connsiteY42" fmla="*/ 3937900 h 6282182"/>
                <a:gd name="connsiteX43" fmla="*/ 42864 w 4920331"/>
                <a:gd name="connsiteY43" fmla="*/ 3741961 h 6282182"/>
                <a:gd name="connsiteX44" fmla="*/ 30957 w 4920331"/>
                <a:gd name="connsiteY44" fmla="*/ 3557968 h 6282182"/>
                <a:gd name="connsiteX45" fmla="*/ 0 w 4920331"/>
                <a:gd name="connsiteY45" fmla="*/ 3287954 h 6282182"/>
                <a:gd name="connsiteX46" fmla="*/ 78582 w 4920331"/>
                <a:gd name="connsiteY46" fmla="*/ 3280786 h 6282182"/>
                <a:gd name="connsiteX47" fmla="*/ 83345 w 4920331"/>
                <a:gd name="connsiteY47" fmla="*/ 3369198 h 6282182"/>
                <a:gd name="connsiteX48" fmla="*/ 178594 w 4920331"/>
                <a:gd name="connsiteY48" fmla="*/ 3369197 h 6282182"/>
                <a:gd name="connsiteX49" fmla="*/ 228201 w 4920331"/>
                <a:gd name="connsiteY49" fmla="*/ 3296064 h 6282182"/>
                <a:gd name="connsiteX50" fmla="*/ 292893 w 4920331"/>
                <a:gd name="connsiteY50" fmla="*/ 3201933 h 6282182"/>
                <a:gd name="connsiteX51" fmla="*/ 364329 w 4920331"/>
                <a:gd name="connsiteY51" fmla="*/ 3118300 h 6282182"/>
                <a:gd name="connsiteX52" fmla="*/ 452435 w 4920331"/>
                <a:gd name="connsiteY52" fmla="*/ 3029888 h 6282182"/>
                <a:gd name="connsiteX53" fmla="*/ 511966 w 4920331"/>
                <a:gd name="connsiteY53" fmla="*/ 2986878 h 6282182"/>
                <a:gd name="connsiteX54" fmla="*/ 571497 w 4920331"/>
                <a:gd name="connsiteY54" fmla="*/ 2958204 h 6282182"/>
                <a:gd name="connsiteX55" fmla="*/ 611977 w 4920331"/>
                <a:gd name="connsiteY55" fmla="*/ 2929529 h 6282182"/>
                <a:gd name="connsiteX56" fmla="*/ 657221 w 4920331"/>
                <a:gd name="connsiteY56" fmla="*/ 2912803 h 6282182"/>
                <a:gd name="connsiteX57" fmla="*/ 709609 w 4920331"/>
                <a:gd name="connsiteY57" fmla="*/ 2891297 h 6282182"/>
                <a:gd name="connsiteX58" fmla="*/ 754851 w 4920331"/>
                <a:gd name="connsiteY58" fmla="*/ 2876959 h 6282182"/>
                <a:gd name="connsiteX59" fmla="*/ 812001 w 4920331"/>
                <a:gd name="connsiteY59" fmla="*/ 2855454 h 6282182"/>
                <a:gd name="connsiteX60" fmla="*/ 890583 w 4920331"/>
                <a:gd name="connsiteY60" fmla="*/ 2838727 h 6282182"/>
                <a:gd name="connsiteX61" fmla="*/ 964401 w 4920331"/>
                <a:gd name="connsiteY61" fmla="*/ 2831559 h 6282182"/>
                <a:gd name="connsiteX62" fmla="*/ 1040601 w 4920331"/>
                <a:gd name="connsiteY62" fmla="*/ 2822001 h 6282182"/>
                <a:gd name="connsiteX63" fmla="*/ 1100132 w 4920331"/>
                <a:gd name="connsiteY63" fmla="*/ 2822001 h 6282182"/>
                <a:gd name="connsiteX64" fmla="*/ 1254913 w 4920331"/>
                <a:gd name="connsiteY64" fmla="*/ 2831559 h 6282182"/>
                <a:gd name="connsiteX65" fmla="*/ 1478749 w 4920331"/>
                <a:gd name="connsiteY65" fmla="*/ 2833949 h 6282182"/>
                <a:gd name="connsiteX66" fmla="*/ 1706501 w 4920331"/>
                <a:gd name="connsiteY66" fmla="*/ 2806135 h 6282182"/>
                <a:gd name="connsiteX67" fmla="*/ 1909754 w 4920331"/>
                <a:gd name="connsiteY67" fmla="*/ 2706706 h 6282182"/>
                <a:gd name="connsiteX68" fmla="*/ 2034108 w 4920331"/>
                <a:gd name="connsiteY68" fmla="*/ 2632767 h 6282182"/>
                <a:gd name="connsiteX69" fmla="*/ 2096414 w 4920331"/>
                <a:gd name="connsiteY69" fmla="*/ 2561911 h 6282182"/>
                <a:gd name="connsiteX70" fmla="*/ 2206616 w 4920331"/>
                <a:gd name="connsiteY70" fmla="*/ 2472733 h 6282182"/>
                <a:gd name="connsiteX71" fmla="*/ 2320915 w 4920331"/>
                <a:gd name="connsiteY71" fmla="*/ 2399443 h 6282182"/>
                <a:gd name="connsiteX72" fmla="*/ 2549515 w 4920331"/>
                <a:gd name="connsiteY72" fmla="*/ 2185947 h 6282182"/>
                <a:gd name="connsiteX73" fmla="*/ 4209358 w 4920331"/>
                <a:gd name="connsiteY73" fmla="*/ 690563 h 6282182"/>
                <a:gd name="connsiteX74" fmla="*/ 4376045 w 4920331"/>
                <a:gd name="connsiteY74" fmla="*/ 530679 h 6282182"/>
                <a:gd name="connsiteX75" fmla="*/ 4519298 w 4920331"/>
                <a:gd name="connsiteY75" fmla="*/ 394607 h 6282182"/>
                <a:gd name="connsiteX76" fmla="*/ 4651968 w 4920331"/>
                <a:gd name="connsiteY76" fmla="*/ 254373 h 6282182"/>
                <a:gd name="connsiteX77" fmla="*/ 4719626 w 4920331"/>
                <a:gd name="connsiteY77" fmla="*/ 166688 h 6282182"/>
                <a:gd name="connsiteX78" fmla="*/ 4768568 w 4920331"/>
                <a:gd name="connsiteY78" fmla="*/ 81957 h 6282182"/>
                <a:gd name="connsiteX79" fmla="*/ 4811474 w 4920331"/>
                <a:gd name="connsiteY79" fmla="*/ 0 h 6282182"/>
                <a:gd name="connsiteX0" fmla="*/ 4811474 w 4920331"/>
                <a:gd name="connsiteY0" fmla="*/ 0 h 6282182"/>
                <a:gd name="connsiteX1" fmla="*/ 4920331 w 4920331"/>
                <a:gd name="connsiteY1" fmla="*/ 0 h 6282182"/>
                <a:gd name="connsiteX2" fmla="*/ 4859099 w 4920331"/>
                <a:gd name="connsiteY2" fmla="*/ 112259 h 6282182"/>
                <a:gd name="connsiteX3" fmla="*/ 4809169 w 4920331"/>
                <a:gd name="connsiteY3" fmla="*/ 217403 h 6282182"/>
                <a:gd name="connsiteX4" fmla="*/ 4734989 w 4920331"/>
                <a:gd name="connsiteY4" fmla="*/ 312027 h 6282182"/>
                <a:gd name="connsiteX5" fmla="*/ 4531210 w 4920331"/>
                <a:gd name="connsiteY5" fmla="*/ 516758 h 6282182"/>
                <a:gd name="connsiteX6" fmla="*/ 2740015 w 4920331"/>
                <a:gd name="connsiteY6" fmla="*/ 2160455 h 6282182"/>
                <a:gd name="connsiteX7" fmla="*/ 2419341 w 4920331"/>
                <a:gd name="connsiteY7" fmla="*/ 2447240 h 6282182"/>
                <a:gd name="connsiteX8" fmla="*/ 2262333 w 4920331"/>
                <a:gd name="connsiteY8" fmla="*/ 2580443 h 6282182"/>
                <a:gd name="connsiteX9" fmla="*/ 2163754 w 4920331"/>
                <a:gd name="connsiteY9" fmla="*/ 2661815 h 6282182"/>
                <a:gd name="connsiteX10" fmla="*/ 2066123 w 4920331"/>
                <a:gd name="connsiteY10" fmla="*/ 2725441 h 6282182"/>
                <a:gd name="connsiteX11" fmla="*/ 1983575 w 4920331"/>
                <a:gd name="connsiteY11" fmla="*/ 2790939 h 6282182"/>
                <a:gd name="connsiteX12" fmla="*/ 1850225 w 4920331"/>
                <a:gd name="connsiteY12" fmla="*/ 2862623 h 6282182"/>
                <a:gd name="connsiteX13" fmla="*/ 1704973 w 4920331"/>
                <a:gd name="connsiteY13" fmla="*/ 2912802 h 6282182"/>
                <a:gd name="connsiteX14" fmla="*/ 1433506 w 4920331"/>
                <a:gd name="connsiteY14" fmla="*/ 2934308 h 6282182"/>
                <a:gd name="connsiteX15" fmla="*/ 1376361 w 4920331"/>
                <a:gd name="connsiteY15" fmla="*/ 2931919 h 6282182"/>
                <a:gd name="connsiteX16" fmla="*/ 1269204 w 4920331"/>
                <a:gd name="connsiteY16" fmla="*/ 2931921 h 6282182"/>
                <a:gd name="connsiteX17" fmla="*/ 1047214 w 4920331"/>
                <a:gd name="connsiteY17" fmla="*/ 2934310 h 6282182"/>
                <a:gd name="connsiteX18" fmla="*/ 916779 w 4920331"/>
                <a:gd name="connsiteY18" fmla="*/ 2934308 h 6282182"/>
                <a:gd name="connsiteX19" fmla="*/ 633411 w 4920331"/>
                <a:gd name="connsiteY19" fmla="*/ 3037057 h 6282182"/>
                <a:gd name="connsiteX20" fmla="*/ 545305 w 4920331"/>
                <a:gd name="connsiteY20" fmla="*/ 3092016 h 6282182"/>
                <a:gd name="connsiteX21" fmla="*/ 431004 w 4920331"/>
                <a:gd name="connsiteY21" fmla="*/ 3182816 h 6282182"/>
                <a:gd name="connsiteX22" fmla="*/ 342899 w 4920331"/>
                <a:gd name="connsiteY22" fmla="*/ 3297512 h 6282182"/>
                <a:gd name="connsiteX23" fmla="*/ 288130 w 4920331"/>
                <a:gd name="connsiteY23" fmla="*/ 3393092 h 6282182"/>
                <a:gd name="connsiteX24" fmla="*/ 316707 w 4920331"/>
                <a:gd name="connsiteY24" fmla="*/ 3412210 h 6282182"/>
                <a:gd name="connsiteX25" fmla="*/ 271463 w 4920331"/>
                <a:gd name="connsiteY25" fmla="*/ 3500622 h 6282182"/>
                <a:gd name="connsiteX26" fmla="*/ 226219 w 4920331"/>
                <a:gd name="connsiteY26" fmla="*/ 3632045 h 6282182"/>
                <a:gd name="connsiteX27" fmla="*/ 216694 w 4920331"/>
                <a:gd name="connsiteY27" fmla="*/ 3715677 h 6282182"/>
                <a:gd name="connsiteX28" fmla="*/ 283369 w 4920331"/>
                <a:gd name="connsiteY28" fmla="*/ 5493470 h 6282182"/>
                <a:gd name="connsiteX29" fmla="*/ 357191 w 4920331"/>
                <a:gd name="connsiteY29" fmla="*/ 5976151 h 6282182"/>
                <a:gd name="connsiteX30" fmla="*/ 78583 w 4920331"/>
                <a:gd name="connsiteY30" fmla="*/ 6260506 h 6282182"/>
                <a:gd name="connsiteX31" fmla="*/ 40481 w 4920331"/>
                <a:gd name="connsiteY31" fmla="*/ 5844731 h 6282182"/>
                <a:gd name="connsiteX32" fmla="*/ 223838 w 4920331"/>
                <a:gd name="connsiteY32" fmla="*/ 5925972 h 6282182"/>
                <a:gd name="connsiteX33" fmla="*/ 185739 w 4920331"/>
                <a:gd name="connsiteY33" fmla="*/ 5414615 h 6282182"/>
                <a:gd name="connsiteX34" fmla="*/ 135733 w 4920331"/>
                <a:gd name="connsiteY34" fmla="*/ 5273635 h 6282182"/>
                <a:gd name="connsiteX35" fmla="*/ 114301 w 4920331"/>
                <a:gd name="connsiteY35" fmla="*/ 5199560 h 6282182"/>
                <a:gd name="connsiteX36" fmla="*/ 102395 w 4920331"/>
                <a:gd name="connsiteY36" fmla="*/ 5072916 h 6282182"/>
                <a:gd name="connsiteX37" fmla="*/ 95252 w 4920331"/>
                <a:gd name="connsiteY37" fmla="*/ 4982115 h 6282182"/>
                <a:gd name="connsiteX38" fmla="*/ 50007 w 4920331"/>
                <a:gd name="connsiteY38" fmla="*/ 4929545 h 6282182"/>
                <a:gd name="connsiteX39" fmla="*/ 40483 w 4920331"/>
                <a:gd name="connsiteY39" fmla="*/ 4831576 h 6282182"/>
                <a:gd name="connsiteX40" fmla="*/ 90489 w 4920331"/>
                <a:gd name="connsiteY40" fmla="*/ 4767059 h 6282182"/>
                <a:gd name="connsiteX41" fmla="*/ 64295 w 4920331"/>
                <a:gd name="connsiteY41" fmla="*/ 4301105 h 6282182"/>
                <a:gd name="connsiteX42" fmla="*/ 45245 w 4920331"/>
                <a:gd name="connsiteY42" fmla="*/ 3937900 h 6282182"/>
                <a:gd name="connsiteX43" fmla="*/ 42864 w 4920331"/>
                <a:gd name="connsiteY43" fmla="*/ 3741961 h 6282182"/>
                <a:gd name="connsiteX44" fmla="*/ 30957 w 4920331"/>
                <a:gd name="connsiteY44" fmla="*/ 3557968 h 6282182"/>
                <a:gd name="connsiteX45" fmla="*/ 0 w 4920331"/>
                <a:gd name="connsiteY45" fmla="*/ 3287954 h 6282182"/>
                <a:gd name="connsiteX46" fmla="*/ 78582 w 4920331"/>
                <a:gd name="connsiteY46" fmla="*/ 3280786 h 6282182"/>
                <a:gd name="connsiteX47" fmla="*/ 83345 w 4920331"/>
                <a:gd name="connsiteY47" fmla="*/ 3369198 h 6282182"/>
                <a:gd name="connsiteX48" fmla="*/ 178594 w 4920331"/>
                <a:gd name="connsiteY48" fmla="*/ 3369197 h 6282182"/>
                <a:gd name="connsiteX49" fmla="*/ 228201 w 4920331"/>
                <a:gd name="connsiteY49" fmla="*/ 3296064 h 6282182"/>
                <a:gd name="connsiteX50" fmla="*/ 292893 w 4920331"/>
                <a:gd name="connsiteY50" fmla="*/ 3201933 h 6282182"/>
                <a:gd name="connsiteX51" fmla="*/ 364329 w 4920331"/>
                <a:gd name="connsiteY51" fmla="*/ 3118300 h 6282182"/>
                <a:gd name="connsiteX52" fmla="*/ 452435 w 4920331"/>
                <a:gd name="connsiteY52" fmla="*/ 3029888 h 6282182"/>
                <a:gd name="connsiteX53" fmla="*/ 511966 w 4920331"/>
                <a:gd name="connsiteY53" fmla="*/ 2986878 h 6282182"/>
                <a:gd name="connsiteX54" fmla="*/ 571497 w 4920331"/>
                <a:gd name="connsiteY54" fmla="*/ 2958204 h 6282182"/>
                <a:gd name="connsiteX55" fmla="*/ 611977 w 4920331"/>
                <a:gd name="connsiteY55" fmla="*/ 2929529 h 6282182"/>
                <a:gd name="connsiteX56" fmla="*/ 657221 w 4920331"/>
                <a:gd name="connsiteY56" fmla="*/ 2912803 h 6282182"/>
                <a:gd name="connsiteX57" fmla="*/ 709609 w 4920331"/>
                <a:gd name="connsiteY57" fmla="*/ 2891297 h 6282182"/>
                <a:gd name="connsiteX58" fmla="*/ 754851 w 4920331"/>
                <a:gd name="connsiteY58" fmla="*/ 2876959 h 6282182"/>
                <a:gd name="connsiteX59" fmla="*/ 812001 w 4920331"/>
                <a:gd name="connsiteY59" fmla="*/ 2855454 h 6282182"/>
                <a:gd name="connsiteX60" fmla="*/ 890583 w 4920331"/>
                <a:gd name="connsiteY60" fmla="*/ 2838727 h 6282182"/>
                <a:gd name="connsiteX61" fmla="*/ 964401 w 4920331"/>
                <a:gd name="connsiteY61" fmla="*/ 2831559 h 6282182"/>
                <a:gd name="connsiteX62" fmla="*/ 1040601 w 4920331"/>
                <a:gd name="connsiteY62" fmla="*/ 2822001 h 6282182"/>
                <a:gd name="connsiteX63" fmla="*/ 1100132 w 4920331"/>
                <a:gd name="connsiteY63" fmla="*/ 2822001 h 6282182"/>
                <a:gd name="connsiteX64" fmla="*/ 1254913 w 4920331"/>
                <a:gd name="connsiteY64" fmla="*/ 2831559 h 6282182"/>
                <a:gd name="connsiteX65" fmla="*/ 1478749 w 4920331"/>
                <a:gd name="connsiteY65" fmla="*/ 2833949 h 6282182"/>
                <a:gd name="connsiteX66" fmla="*/ 1706501 w 4920331"/>
                <a:gd name="connsiteY66" fmla="*/ 2806135 h 6282182"/>
                <a:gd name="connsiteX67" fmla="*/ 1909754 w 4920331"/>
                <a:gd name="connsiteY67" fmla="*/ 2706706 h 6282182"/>
                <a:gd name="connsiteX68" fmla="*/ 2034108 w 4920331"/>
                <a:gd name="connsiteY68" fmla="*/ 2632767 h 6282182"/>
                <a:gd name="connsiteX69" fmla="*/ 2096414 w 4920331"/>
                <a:gd name="connsiteY69" fmla="*/ 2561911 h 6282182"/>
                <a:gd name="connsiteX70" fmla="*/ 2206616 w 4920331"/>
                <a:gd name="connsiteY70" fmla="*/ 2472733 h 6282182"/>
                <a:gd name="connsiteX71" fmla="*/ 2320915 w 4920331"/>
                <a:gd name="connsiteY71" fmla="*/ 2399443 h 6282182"/>
                <a:gd name="connsiteX72" fmla="*/ 2549515 w 4920331"/>
                <a:gd name="connsiteY72" fmla="*/ 2185947 h 6282182"/>
                <a:gd name="connsiteX73" fmla="*/ 4209358 w 4920331"/>
                <a:gd name="connsiteY73" fmla="*/ 690563 h 6282182"/>
                <a:gd name="connsiteX74" fmla="*/ 4376045 w 4920331"/>
                <a:gd name="connsiteY74" fmla="*/ 530679 h 6282182"/>
                <a:gd name="connsiteX75" fmla="*/ 4519298 w 4920331"/>
                <a:gd name="connsiteY75" fmla="*/ 394607 h 6282182"/>
                <a:gd name="connsiteX76" fmla="*/ 4651968 w 4920331"/>
                <a:gd name="connsiteY76" fmla="*/ 254373 h 6282182"/>
                <a:gd name="connsiteX77" fmla="*/ 4719626 w 4920331"/>
                <a:gd name="connsiteY77" fmla="*/ 166688 h 6282182"/>
                <a:gd name="connsiteX78" fmla="*/ 4768568 w 4920331"/>
                <a:gd name="connsiteY78" fmla="*/ 81957 h 6282182"/>
                <a:gd name="connsiteX79" fmla="*/ 4811474 w 4920331"/>
                <a:gd name="connsiteY79" fmla="*/ 0 h 6282182"/>
                <a:gd name="connsiteX0" fmla="*/ 4811474 w 4920331"/>
                <a:gd name="connsiteY0" fmla="*/ 0 h 6282182"/>
                <a:gd name="connsiteX1" fmla="*/ 4920331 w 4920331"/>
                <a:gd name="connsiteY1" fmla="*/ 0 h 6282182"/>
                <a:gd name="connsiteX2" fmla="*/ 4859099 w 4920331"/>
                <a:gd name="connsiteY2" fmla="*/ 112259 h 6282182"/>
                <a:gd name="connsiteX3" fmla="*/ 4809169 w 4920331"/>
                <a:gd name="connsiteY3" fmla="*/ 217403 h 6282182"/>
                <a:gd name="connsiteX4" fmla="*/ 4734989 w 4920331"/>
                <a:gd name="connsiteY4" fmla="*/ 312027 h 6282182"/>
                <a:gd name="connsiteX5" fmla="*/ 4531210 w 4920331"/>
                <a:gd name="connsiteY5" fmla="*/ 516758 h 6282182"/>
                <a:gd name="connsiteX6" fmla="*/ 2740015 w 4920331"/>
                <a:gd name="connsiteY6" fmla="*/ 2160455 h 6282182"/>
                <a:gd name="connsiteX7" fmla="*/ 2419341 w 4920331"/>
                <a:gd name="connsiteY7" fmla="*/ 2447240 h 6282182"/>
                <a:gd name="connsiteX8" fmla="*/ 2262333 w 4920331"/>
                <a:gd name="connsiteY8" fmla="*/ 2580443 h 6282182"/>
                <a:gd name="connsiteX9" fmla="*/ 2163754 w 4920331"/>
                <a:gd name="connsiteY9" fmla="*/ 2661815 h 6282182"/>
                <a:gd name="connsiteX10" fmla="*/ 2066123 w 4920331"/>
                <a:gd name="connsiteY10" fmla="*/ 2725441 h 6282182"/>
                <a:gd name="connsiteX11" fmla="*/ 1983575 w 4920331"/>
                <a:gd name="connsiteY11" fmla="*/ 2790939 h 6282182"/>
                <a:gd name="connsiteX12" fmla="*/ 1850225 w 4920331"/>
                <a:gd name="connsiteY12" fmla="*/ 2862623 h 6282182"/>
                <a:gd name="connsiteX13" fmla="*/ 1704973 w 4920331"/>
                <a:gd name="connsiteY13" fmla="*/ 2912802 h 6282182"/>
                <a:gd name="connsiteX14" fmla="*/ 1433506 w 4920331"/>
                <a:gd name="connsiteY14" fmla="*/ 2934308 h 6282182"/>
                <a:gd name="connsiteX15" fmla="*/ 1376361 w 4920331"/>
                <a:gd name="connsiteY15" fmla="*/ 2931919 h 6282182"/>
                <a:gd name="connsiteX16" fmla="*/ 1269204 w 4920331"/>
                <a:gd name="connsiteY16" fmla="*/ 2931921 h 6282182"/>
                <a:gd name="connsiteX17" fmla="*/ 1047214 w 4920331"/>
                <a:gd name="connsiteY17" fmla="*/ 2934310 h 6282182"/>
                <a:gd name="connsiteX18" fmla="*/ 916779 w 4920331"/>
                <a:gd name="connsiteY18" fmla="*/ 2934308 h 6282182"/>
                <a:gd name="connsiteX19" fmla="*/ 633411 w 4920331"/>
                <a:gd name="connsiteY19" fmla="*/ 3037057 h 6282182"/>
                <a:gd name="connsiteX20" fmla="*/ 545305 w 4920331"/>
                <a:gd name="connsiteY20" fmla="*/ 3092016 h 6282182"/>
                <a:gd name="connsiteX21" fmla="*/ 431004 w 4920331"/>
                <a:gd name="connsiteY21" fmla="*/ 3182816 h 6282182"/>
                <a:gd name="connsiteX22" fmla="*/ 342899 w 4920331"/>
                <a:gd name="connsiteY22" fmla="*/ 3297512 h 6282182"/>
                <a:gd name="connsiteX23" fmla="*/ 288130 w 4920331"/>
                <a:gd name="connsiteY23" fmla="*/ 3393092 h 6282182"/>
                <a:gd name="connsiteX24" fmla="*/ 316707 w 4920331"/>
                <a:gd name="connsiteY24" fmla="*/ 3412210 h 6282182"/>
                <a:gd name="connsiteX25" fmla="*/ 271463 w 4920331"/>
                <a:gd name="connsiteY25" fmla="*/ 3500622 h 6282182"/>
                <a:gd name="connsiteX26" fmla="*/ 226219 w 4920331"/>
                <a:gd name="connsiteY26" fmla="*/ 3632045 h 6282182"/>
                <a:gd name="connsiteX27" fmla="*/ 216694 w 4920331"/>
                <a:gd name="connsiteY27" fmla="*/ 3715677 h 6282182"/>
                <a:gd name="connsiteX28" fmla="*/ 283369 w 4920331"/>
                <a:gd name="connsiteY28" fmla="*/ 5493470 h 6282182"/>
                <a:gd name="connsiteX29" fmla="*/ 357191 w 4920331"/>
                <a:gd name="connsiteY29" fmla="*/ 5976151 h 6282182"/>
                <a:gd name="connsiteX30" fmla="*/ 78583 w 4920331"/>
                <a:gd name="connsiteY30" fmla="*/ 6260506 h 6282182"/>
                <a:gd name="connsiteX31" fmla="*/ 40481 w 4920331"/>
                <a:gd name="connsiteY31" fmla="*/ 5844731 h 6282182"/>
                <a:gd name="connsiteX32" fmla="*/ 195263 w 4920331"/>
                <a:gd name="connsiteY32" fmla="*/ 5854286 h 6282182"/>
                <a:gd name="connsiteX33" fmla="*/ 185739 w 4920331"/>
                <a:gd name="connsiteY33" fmla="*/ 5414615 h 6282182"/>
                <a:gd name="connsiteX34" fmla="*/ 135733 w 4920331"/>
                <a:gd name="connsiteY34" fmla="*/ 5273635 h 6282182"/>
                <a:gd name="connsiteX35" fmla="*/ 114301 w 4920331"/>
                <a:gd name="connsiteY35" fmla="*/ 5199560 h 6282182"/>
                <a:gd name="connsiteX36" fmla="*/ 102395 w 4920331"/>
                <a:gd name="connsiteY36" fmla="*/ 5072916 h 6282182"/>
                <a:gd name="connsiteX37" fmla="*/ 95252 w 4920331"/>
                <a:gd name="connsiteY37" fmla="*/ 4982115 h 6282182"/>
                <a:gd name="connsiteX38" fmla="*/ 50007 w 4920331"/>
                <a:gd name="connsiteY38" fmla="*/ 4929545 h 6282182"/>
                <a:gd name="connsiteX39" fmla="*/ 40483 w 4920331"/>
                <a:gd name="connsiteY39" fmla="*/ 4831576 h 6282182"/>
                <a:gd name="connsiteX40" fmla="*/ 90489 w 4920331"/>
                <a:gd name="connsiteY40" fmla="*/ 4767059 h 6282182"/>
                <a:gd name="connsiteX41" fmla="*/ 64295 w 4920331"/>
                <a:gd name="connsiteY41" fmla="*/ 4301105 h 6282182"/>
                <a:gd name="connsiteX42" fmla="*/ 45245 w 4920331"/>
                <a:gd name="connsiteY42" fmla="*/ 3937900 h 6282182"/>
                <a:gd name="connsiteX43" fmla="*/ 42864 w 4920331"/>
                <a:gd name="connsiteY43" fmla="*/ 3741961 h 6282182"/>
                <a:gd name="connsiteX44" fmla="*/ 30957 w 4920331"/>
                <a:gd name="connsiteY44" fmla="*/ 3557968 h 6282182"/>
                <a:gd name="connsiteX45" fmla="*/ 0 w 4920331"/>
                <a:gd name="connsiteY45" fmla="*/ 3287954 h 6282182"/>
                <a:gd name="connsiteX46" fmla="*/ 78582 w 4920331"/>
                <a:gd name="connsiteY46" fmla="*/ 3280786 h 6282182"/>
                <a:gd name="connsiteX47" fmla="*/ 83345 w 4920331"/>
                <a:gd name="connsiteY47" fmla="*/ 3369198 h 6282182"/>
                <a:gd name="connsiteX48" fmla="*/ 178594 w 4920331"/>
                <a:gd name="connsiteY48" fmla="*/ 3369197 h 6282182"/>
                <a:gd name="connsiteX49" fmla="*/ 228201 w 4920331"/>
                <a:gd name="connsiteY49" fmla="*/ 3296064 h 6282182"/>
                <a:gd name="connsiteX50" fmla="*/ 292893 w 4920331"/>
                <a:gd name="connsiteY50" fmla="*/ 3201933 h 6282182"/>
                <a:gd name="connsiteX51" fmla="*/ 364329 w 4920331"/>
                <a:gd name="connsiteY51" fmla="*/ 3118300 h 6282182"/>
                <a:gd name="connsiteX52" fmla="*/ 452435 w 4920331"/>
                <a:gd name="connsiteY52" fmla="*/ 3029888 h 6282182"/>
                <a:gd name="connsiteX53" fmla="*/ 511966 w 4920331"/>
                <a:gd name="connsiteY53" fmla="*/ 2986878 h 6282182"/>
                <a:gd name="connsiteX54" fmla="*/ 571497 w 4920331"/>
                <a:gd name="connsiteY54" fmla="*/ 2958204 h 6282182"/>
                <a:gd name="connsiteX55" fmla="*/ 611977 w 4920331"/>
                <a:gd name="connsiteY55" fmla="*/ 2929529 h 6282182"/>
                <a:gd name="connsiteX56" fmla="*/ 657221 w 4920331"/>
                <a:gd name="connsiteY56" fmla="*/ 2912803 h 6282182"/>
                <a:gd name="connsiteX57" fmla="*/ 709609 w 4920331"/>
                <a:gd name="connsiteY57" fmla="*/ 2891297 h 6282182"/>
                <a:gd name="connsiteX58" fmla="*/ 754851 w 4920331"/>
                <a:gd name="connsiteY58" fmla="*/ 2876959 h 6282182"/>
                <a:gd name="connsiteX59" fmla="*/ 812001 w 4920331"/>
                <a:gd name="connsiteY59" fmla="*/ 2855454 h 6282182"/>
                <a:gd name="connsiteX60" fmla="*/ 890583 w 4920331"/>
                <a:gd name="connsiteY60" fmla="*/ 2838727 h 6282182"/>
                <a:gd name="connsiteX61" fmla="*/ 964401 w 4920331"/>
                <a:gd name="connsiteY61" fmla="*/ 2831559 h 6282182"/>
                <a:gd name="connsiteX62" fmla="*/ 1040601 w 4920331"/>
                <a:gd name="connsiteY62" fmla="*/ 2822001 h 6282182"/>
                <a:gd name="connsiteX63" fmla="*/ 1100132 w 4920331"/>
                <a:gd name="connsiteY63" fmla="*/ 2822001 h 6282182"/>
                <a:gd name="connsiteX64" fmla="*/ 1254913 w 4920331"/>
                <a:gd name="connsiteY64" fmla="*/ 2831559 h 6282182"/>
                <a:gd name="connsiteX65" fmla="*/ 1478749 w 4920331"/>
                <a:gd name="connsiteY65" fmla="*/ 2833949 h 6282182"/>
                <a:gd name="connsiteX66" fmla="*/ 1706501 w 4920331"/>
                <a:gd name="connsiteY66" fmla="*/ 2806135 h 6282182"/>
                <a:gd name="connsiteX67" fmla="*/ 1909754 w 4920331"/>
                <a:gd name="connsiteY67" fmla="*/ 2706706 h 6282182"/>
                <a:gd name="connsiteX68" fmla="*/ 2034108 w 4920331"/>
                <a:gd name="connsiteY68" fmla="*/ 2632767 h 6282182"/>
                <a:gd name="connsiteX69" fmla="*/ 2096414 w 4920331"/>
                <a:gd name="connsiteY69" fmla="*/ 2561911 h 6282182"/>
                <a:gd name="connsiteX70" fmla="*/ 2206616 w 4920331"/>
                <a:gd name="connsiteY70" fmla="*/ 2472733 h 6282182"/>
                <a:gd name="connsiteX71" fmla="*/ 2320915 w 4920331"/>
                <a:gd name="connsiteY71" fmla="*/ 2399443 h 6282182"/>
                <a:gd name="connsiteX72" fmla="*/ 2549515 w 4920331"/>
                <a:gd name="connsiteY72" fmla="*/ 2185947 h 6282182"/>
                <a:gd name="connsiteX73" fmla="*/ 4209358 w 4920331"/>
                <a:gd name="connsiteY73" fmla="*/ 690563 h 6282182"/>
                <a:gd name="connsiteX74" fmla="*/ 4376045 w 4920331"/>
                <a:gd name="connsiteY74" fmla="*/ 530679 h 6282182"/>
                <a:gd name="connsiteX75" fmla="*/ 4519298 w 4920331"/>
                <a:gd name="connsiteY75" fmla="*/ 394607 h 6282182"/>
                <a:gd name="connsiteX76" fmla="*/ 4651968 w 4920331"/>
                <a:gd name="connsiteY76" fmla="*/ 254373 h 6282182"/>
                <a:gd name="connsiteX77" fmla="*/ 4719626 w 4920331"/>
                <a:gd name="connsiteY77" fmla="*/ 166688 h 6282182"/>
                <a:gd name="connsiteX78" fmla="*/ 4768568 w 4920331"/>
                <a:gd name="connsiteY78" fmla="*/ 81957 h 6282182"/>
                <a:gd name="connsiteX79" fmla="*/ 4811474 w 4920331"/>
                <a:gd name="connsiteY79" fmla="*/ 0 h 6282182"/>
                <a:gd name="connsiteX0" fmla="*/ 4811474 w 4920331"/>
                <a:gd name="connsiteY0" fmla="*/ 0 h 6282182"/>
                <a:gd name="connsiteX1" fmla="*/ 4920331 w 4920331"/>
                <a:gd name="connsiteY1" fmla="*/ 0 h 6282182"/>
                <a:gd name="connsiteX2" fmla="*/ 4859099 w 4920331"/>
                <a:gd name="connsiteY2" fmla="*/ 112259 h 6282182"/>
                <a:gd name="connsiteX3" fmla="*/ 4809169 w 4920331"/>
                <a:gd name="connsiteY3" fmla="*/ 217403 h 6282182"/>
                <a:gd name="connsiteX4" fmla="*/ 4734989 w 4920331"/>
                <a:gd name="connsiteY4" fmla="*/ 312027 h 6282182"/>
                <a:gd name="connsiteX5" fmla="*/ 4531210 w 4920331"/>
                <a:gd name="connsiteY5" fmla="*/ 516758 h 6282182"/>
                <a:gd name="connsiteX6" fmla="*/ 2740015 w 4920331"/>
                <a:gd name="connsiteY6" fmla="*/ 2160455 h 6282182"/>
                <a:gd name="connsiteX7" fmla="*/ 2419341 w 4920331"/>
                <a:gd name="connsiteY7" fmla="*/ 2447240 h 6282182"/>
                <a:gd name="connsiteX8" fmla="*/ 2262333 w 4920331"/>
                <a:gd name="connsiteY8" fmla="*/ 2580443 h 6282182"/>
                <a:gd name="connsiteX9" fmla="*/ 2163754 w 4920331"/>
                <a:gd name="connsiteY9" fmla="*/ 2661815 h 6282182"/>
                <a:gd name="connsiteX10" fmla="*/ 2066123 w 4920331"/>
                <a:gd name="connsiteY10" fmla="*/ 2725441 h 6282182"/>
                <a:gd name="connsiteX11" fmla="*/ 1983575 w 4920331"/>
                <a:gd name="connsiteY11" fmla="*/ 2790939 h 6282182"/>
                <a:gd name="connsiteX12" fmla="*/ 1850225 w 4920331"/>
                <a:gd name="connsiteY12" fmla="*/ 2862623 h 6282182"/>
                <a:gd name="connsiteX13" fmla="*/ 1704973 w 4920331"/>
                <a:gd name="connsiteY13" fmla="*/ 2912802 h 6282182"/>
                <a:gd name="connsiteX14" fmla="*/ 1433506 w 4920331"/>
                <a:gd name="connsiteY14" fmla="*/ 2934308 h 6282182"/>
                <a:gd name="connsiteX15" fmla="*/ 1376361 w 4920331"/>
                <a:gd name="connsiteY15" fmla="*/ 2931919 h 6282182"/>
                <a:gd name="connsiteX16" fmla="*/ 1269204 w 4920331"/>
                <a:gd name="connsiteY16" fmla="*/ 2931921 h 6282182"/>
                <a:gd name="connsiteX17" fmla="*/ 1047214 w 4920331"/>
                <a:gd name="connsiteY17" fmla="*/ 2934310 h 6282182"/>
                <a:gd name="connsiteX18" fmla="*/ 916779 w 4920331"/>
                <a:gd name="connsiteY18" fmla="*/ 2934308 h 6282182"/>
                <a:gd name="connsiteX19" fmla="*/ 633411 w 4920331"/>
                <a:gd name="connsiteY19" fmla="*/ 3037057 h 6282182"/>
                <a:gd name="connsiteX20" fmla="*/ 545305 w 4920331"/>
                <a:gd name="connsiteY20" fmla="*/ 3092016 h 6282182"/>
                <a:gd name="connsiteX21" fmla="*/ 431004 w 4920331"/>
                <a:gd name="connsiteY21" fmla="*/ 3182816 h 6282182"/>
                <a:gd name="connsiteX22" fmla="*/ 342899 w 4920331"/>
                <a:gd name="connsiteY22" fmla="*/ 3297512 h 6282182"/>
                <a:gd name="connsiteX23" fmla="*/ 288130 w 4920331"/>
                <a:gd name="connsiteY23" fmla="*/ 3393092 h 6282182"/>
                <a:gd name="connsiteX24" fmla="*/ 316707 w 4920331"/>
                <a:gd name="connsiteY24" fmla="*/ 3412210 h 6282182"/>
                <a:gd name="connsiteX25" fmla="*/ 271463 w 4920331"/>
                <a:gd name="connsiteY25" fmla="*/ 3500622 h 6282182"/>
                <a:gd name="connsiteX26" fmla="*/ 226219 w 4920331"/>
                <a:gd name="connsiteY26" fmla="*/ 3632045 h 6282182"/>
                <a:gd name="connsiteX27" fmla="*/ 216694 w 4920331"/>
                <a:gd name="connsiteY27" fmla="*/ 3715677 h 6282182"/>
                <a:gd name="connsiteX28" fmla="*/ 283369 w 4920331"/>
                <a:gd name="connsiteY28" fmla="*/ 5493470 h 6282182"/>
                <a:gd name="connsiteX29" fmla="*/ 357191 w 4920331"/>
                <a:gd name="connsiteY29" fmla="*/ 5976151 h 6282182"/>
                <a:gd name="connsiteX30" fmla="*/ 78583 w 4920331"/>
                <a:gd name="connsiteY30" fmla="*/ 6260506 h 6282182"/>
                <a:gd name="connsiteX31" fmla="*/ 171450 w 4920331"/>
                <a:gd name="connsiteY31" fmla="*/ 5844731 h 6282182"/>
                <a:gd name="connsiteX32" fmla="*/ 195263 w 4920331"/>
                <a:gd name="connsiteY32" fmla="*/ 5854286 h 6282182"/>
                <a:gd name="connsiteX33" fmla="*/ 185739 w 4920331"/>
                <a:gd name="connsiteY33" fmla="*/ 5414615 h 6282182"/>
                <a:gd name="connsiteX34" fmla="*/ 135733 w 4920331"/>
                <a:gd name="connsiteY34" fmla="*/ 5273635 h 6282182"/>
                <a:gd name="connsiteX35" fmla="*/ 114301 w 4920331"/>
                <a:gd name="connsiteY35" fmla="*/ 5199560 h 6282182"/>
                <a:gd name="connsiteX36" fmla="*/ 102395 w 4920331"/>
                <a:gd name="connsiteY36" fmla="*/ 5072916 h 6282182"/>
                <a:gd name="connsiteX37" fmla="*/ 95252 w 4920331"/>
                <a:gd name="connsiteY37" fmla="*/ 4982115 h 6282182"/>
                <a:gd name="connsiteX38" fmla="*/ 50007 w 4920331"/>
                <a:gd name="connsiteY38" fmla="*/ 4929545 h 6282182"/>
                <a:gd name="connsiteX39" fmla="*/ 40483 w 4920331"/>
                <a:gd name="connsiteY39" fmla="*/ 4831576 h 6282182"/>
                <a:gd name="connsiteX40" fmla="*/ 90489 w 4920331"/>
                <a:gd name="connsiteY40" fmla="*/ 4767059 h 6282182"/>
                <a:gd name="connsiteX41" fmla="*/ 64295 w 4920331"/>
                <a:gd name="connsiteY41" fmla="*/ 4301105 h 6282182"/>
                <a:gd name="connsiteX42" fmla="*/ 45245 w 4920331"/>
                <a:gd name="connsiteY42" fmla="*/ 3937900 h 6282182"/>
                <a:gd name="connsiteX43" fmla="*/ 42864 w 4920331"/>
                <a:gd name="connsiteY43" fmla="*/ 3741961 h 6282182"/>
                <a:gd name="connsiteX44" fmla="*/ 30957 w 4920331"/>
                <a:gd name="connsiteY44" fmla="*/ 3557968 h 6282182"/>
                <a:gd name="connsiteX45" fmla="*/ 0 w 4920331"/>
                <a:gd name="connsiteY45" fmla="*/ 3287954 h 6282182"/>
                <a:gd name="connsiteX46" fmla="*/ 78582 w 4920331"/>
                <a:gd name="connsiteY46" fmla="*/ 3280786 h 6282182"/>
                <a:gd name="connsiteX47" fmla="*/ 83345 w 4920331"/>
                <a:gd name="connsiteY47" fmla="*/ 3369198 h 6282182"/>
                <a:gd name="connsiteX48" fmla="*/ 178594 w 4920331"/>
                <a:gd name="connsiteY48" fmla="*/ 3369197 h 6282182"/>
                <a:gd name="connsiteX49" fmla="*/ 228201 w 4920331"/>
                <a:gd name="connsiteY49" fmla="*/ 3296064 h 6282182"/>
                <a:gd name="connsiteX50" fmla="*/ 292893 w 4920331"/>
                <a:gd name="connsiteY50" fmla="*/ 3201933 h 6282182"/>
                <a:gd name="connsiteX51" fmla="*/ 364329 w 4920331"/>
                <a:gd name="connsiteY51" fmla="*/ 3118300 h 6282182"/>
                <a:gd name="connsiteX52" fmla="*/ 452435 w 4920331"/>
                <a:gd name="connsiteY52" fmla="*/ 3029888 h 6282182"/>
                <a:gd name="connsiteX53" fmla="*/ 511966 w 4920331"/>
                <a:gd name="connsiteY53" fmla="*/ 2986878 h 6282182"/>
                <a:gd name="connsiteX54" fmla="*/ 571497 w 4920331"/>
                <a:gd name="connsiteY54" fmla="*/ 2958204 h 6282182"/>
                <a:gd name="connsiteX55" fmla="*/ 611977 w 4920331"/>
                <a:gd name="connsiteY55" fmla="*/ 2929529 h 6282182"/>
                <a:gd name="connsiteX56" fmla="*/ 657221 w 4920331"/>
                <a:gd name="connsiteY56" fmla="*/ 2912803 h 6282182"/>
                <a:gd name="connsiteX57" fmla="*/ 709609 w 4920331"/>
                <a:gd name="connsiteY57" fmla="*/ 2891297 h 6282182"/>
                <a:gd name="connsiteX58" fmla="*/ 754851 w 4920331"/>
                <a:gd name="connsiteY58" fmla="*/ 2876959 h 6282182"/>
                <a:gd name="connsiteX59" fmla="*/ 812001 w 4920331"/>
                <a:gd name="connsiteY59" fmla="*/ 2855454 h 6282182"/>
                <a:gd name="connsiteX60" fmla="*/ 890583 w 4920331"/>
                <a:gd name="connsiteY60" fmla="*/ 2838727 h 6282182"/>
                <a:gd name="connsiteX61" fmla="*/ 964401 w 4920331"/>
                <a:gd name="connsiteY61" fmla="*/ 2831559 h 6282182"/>
                <a:gd name="connsiteX62" fmla="*/ 1040601 w 4920331"/>
                <a:gd name="connsiteY62" fmla="*/ 2822001 h 6282182"/>
                <a:gd name="connsiteX63" fmla="*/ 1100132 w 4920331"/>
                <a:gd name="connsiteY63" fmla="*/ 2822001 h 6282182"/>
                <a:gd name="connsiteX64" fmla="*/ 1254913 w 4920331"/>
                <a:gd name="connsiteY64" fmla="*/ 2831559 h 6282182"/>
                <a:gd name="connsiteX65" fmla="*/ 1478749 w 4920331"/>
                <a:gd name="connsiteY65" fmla="*/ 2833949 h 6282182"/>
                <a:gd name="connsiteX66" fmla="*/ 1706501 w 4920331"/>
                <a:gd name="connsiteY66" fmla="*/ 2806135 h 6282182"/>
                <a:gd name="connsiteX67" fmla="*/ 1909754 w 4920331"/>
                <a:gd name="connsiteY67" fmla="*/ 2706706 h 6282182"/>
                <a:gd name="connsiteX68" fmla="*/ 2034108 w 4920331"/>
                <a:gd name="connsiteY68" fmla="*/ 2632767 h 6282182"/>
                <a:gd name="connsiteX69" fmla="*/ 2096414 w 4920331"/>
                <a:gd name="connsiteY69" fmla="*/ 2561911 h 6282182"/>
                <a:gd name="connsiteX70" fmla="*/ 2206616 w 4920331"/>
                <a:gd name="connsiteY70" fmla="*/ 2472733 h 6282182"/>
                <a:gd name="connsiteX71" fmla="*/ 2320915 w 4920331"/>
                <a:gd name="connsiteY71" fmla="*/ 2399443 h 6282182"/>
                <a:gd name="connsiteX72" fmla="*/ 2549515 w 4920331"/>
                <a:gd name="connsiteY72" fmla="*/ 2185947 h 6282182"/>
                <a:gd name="connsiteX73" fmla="*/ 4209358 w 4920331"/>
                <a:gd name="connsiteY73" fmla="*/ 690563 h 6282182"/>
                <a:gd name="connsiteX74" fmla="*/ 4376045 w 4920331"/>
                <a:gd name="connsiteY74" fmla="*/ 530679 h 6282182"/>
                <a:gd name="connsiteX75" fmla="*/ 4519298 w 4920331"/>
                <a:gd name="connsiteY75" fmla="*/ 394607 h 6282182"/>
                <a:gd name="connsiteX76" fmla="*/ 4651968 w 4920331"/>
                <a:gd name="connsiteY76" fmla="*/ 254373 h 6282182"/>
                <a:gd name="connsiteX77" fmla="*/ 4719626 w 4920331"/>
                <a:gd name="connsiteY77" fmla="*/ 166688 h 6282182"/>
                <a:gd name="connsiteX78" fmla="*/ 4768568 w 4920331"/>
                <a:gd name="connsiteY78" fmla="*/ 81957 h 6282182"/>
                <a:gd name="connsiteX79" fmla="*/ 4811474 w 4920331"/>
                <a:gd name="connsiteY79" fmla="*/ 0 h 6282182"/>
                <a:gd name="connsiteX0" fmla="*/ 4811474 w 4920331"/>
                <a:gd name="connsiteY0" fmla="*/ 0 h 6261831"/>
                <a:gd name="connsiteX1" fmla="*/ 4920331 w 4920331"/>
                <a:gd name="connsiteY1" fmla="*/ 0 h 6261831"/>
                <a:gd name="connsiteX2" fmla="*/ 4859099 w 4920331"/>
                <a:gd name="connsiteY2" fmla="*/ 112259 h 6261831"/>
                <a:gd name="connsiteX3" fmla="*/ 4809169 w 4920331"/>
                <a:gd name="connsiteY3" fmla="*/ 217403 h 6261831"/>
                <a:gd name="connsiteX4" fmla="*/ 4734989 w 4920331"/>
                <a:gd name="connsiteY4" fmla="*/ 312027 h 6261831"/>
                <a:gd name="connsiteX5" fmla="*/ 4531210 w 4920331"/>
                <a:gd name="connsiteY5" fmla="*/ 516758 h 6261831"/>
                <a:gd name="connsiteX6" fmla="*/ 2740015 w 4920331"/>
                <a:gd name="connsiteY6" fmla="*/ 2160455 h 6261831"/>
                <a:gd name="connsiteX7" fmla="*/ 2419341 w 4920331"/>
                <a:gd name="connsiteY7" fmla="*/ 2447240 h 6261831"/>
                <a:gd name="connsiteX8" fmla="*/ 2262333 w 4920331"/>
                <a:gd name="connsiteY8" fmla="*/ 2580443 h 6261831"/>
                <a:gd name="connsiteX9" fmla="*/ 2163754 w 4920331"/>
                <a:gd name="connsiteY9" fmla="*/ 2661815 h 6261831"/>
                <a:gd name="connsiteX10" fmla="*/ 2066123 w 4920331"/>
                <a:gd name="connsiteY10" fmla="*/ 2725441 h 6261831"/>
                <a:gd name="connsiteX11" fmla="*/ 1983575 w 4920331"/>
                <a:gd name="connsiteY11" fmla="*/ 2790939 h 6261831"/>
                <a:gd name="connsiteX12" fmla="*/ 1850225 w 4920331"/>
                <a:gd name="connsiteY12" fmla="*/ 2862623 h 6261831"/>
                <a:gd name="connsiteX13" fmla="*/ 1704973 w 4920331"/>
                <a:gd name="connsiteY13" fmla="*/ 2912802 h 6261831"/>
                <a:gd name="connsiteX14" fmla="*/ 1433506 w 4920331"/>
                <a:gd name="connsiteY14" fmla="*/ 2934308 h 6261831"/>
                <a:gd name="connsiteX15" fmla="*/ 1376361 w 4920331"/>
                <a:gd name="connsiteY15" fmla="*/ 2931919 h 6261831"/>
                <a:gd name="connsiteX16" fmla="*/ 1269204 w 4920331"/>
                <a:gd name="connsiteY16" fmla="*/ 2931921 h 6261831"/>
                <a:gd name="connsiteX17" fmla="*/ 1047214 w 4920331"/>
                <a:gd name="connsiteY17" fmla="*/ 2934310 h 6261831"/>
                <a:gd name="connsiteX18" fmla="*/ 916779 w 4920331"/>
                <a:gd name="connsiteY18" fmla="*/ 2934308 h 6261831"/>
                <a:gd name="connsiteX19" fmla="*/ 633411 w 4920331"/>
                <a:gd name="connsiteY19" fmla="*/ 3037057 h 6261831"/>
                <a:gd name="connsiteX20" fmla="*/ 545305 w 4920331"/>
                <a:gd name="connsiteY20" fmla="*/ 3092016 h 6261831"/>
                <a:gd name="connsiteX21" fmla="*/ 431004 w 4920331"/>
                <a:gd name="connsiteY21" fmla="*/ 3182816 h 6261831"/>
                <a:gd name="connsiteX22" fmla="*/ 342899 w 4920331"/>
                <a:gd name="connsiteY22" fmla="*/ 3297512 h 6261831"/>
                <a:gd name="connsiteX23" fmla="*/ 288130 w 4920331"/>
                <a:gd name="connsiteY23" fmla="*/ 3393092 h 6261831"/>
                <a:gd name="connsiteX24" fmla="*/ 316707 w 4920331"/>
                <a:gd name="connsiteY24" fmla="*/ 3412210 h 6261831"/>
                <a:gd name="connsiteX25" fmla="*/ 271463 w 4920331"/>
                <a:gd name="connsiteY25" fmla="*/ 3500622 h 6261831"/>
                <a:gd name="connsiteX26" fmla="*/ 226219 w 4920331"/>
                <a:gd name="connsiteY26" fmla="*/ 3632045 h 6261831"/>
                <a:gd name="connsiteX27" fmla="*/ 216694 w 4920331"/>
                <a:gd name="connsiteY27" fmla="*/ 3715677 h 6261831"/>
                <a:gd name="connsiteX28" fmla="*/ 283369 w 4920331"/>
                <a:gd name="connsiteY28" fmla="*/ 5493470 h 6261831"/>
                <a:gd name="connsiteX29" fmla="*/ 357191 w 4920331"/>
                <a:gd name="connsiteY29" fmla="*/ 5976151 h 6261831"/>
                <a:gd name="connsiteX30" fmla="*/ 326233 w 4920331"/>
                <a:gd name="connsiteY30" fmla="*/ 6239000 h 6261831"/>
                <a:gd name="connsiteX31" fmla="*/ 171450 w 4920331"/>
                <a:gd name="connsiteY31" fmla="*/ 5844731 h 6261831"/>
                <a:gd name="connsiteX32" fmla="*/ 195263 w 4920331"/>
                <a:gd name="connsiteY32" fmla="*/ 5854286 h 6261831"/>
                <a:gd name="connsiteX33" fmla="*/ 185739 w 4920331"/>
                <a:gd name="connsiteY33" fmla="*/ 5414615 h 6261831"/>
                <a:gd name="connsiteX34" fmla="*/ 135733 w 4920331"/>
                <a:gd name="connsiteY34" fmla="*/ 5273635 h 6261831"/>
                <a:gd name="connsiteX35" fmla="*/ 114301 w 4920331"/>
                <a:gd name="connsiteY35" fmla="*/ 5199560 h 6261831"/>
                <a:gd name="connsiteX36" fmla="*/ 102395 w 4920331"/>
                <a:gd name="connsiteY36" fmla="*/ 5072916 h 6261831"/>
                <a:gd name="connsiteX37" fmla="*/ 95252 w 4920331"/>
                <a:gd name="connsiteY37" fmla="*/ 4982115 h 6261831"/>
                <a:gd name="connsiteX38" fmla="*/ 50007 w 4920331"/>
                <a:gd name="connsiteY38" fmla="*/ 4929545 h 6261831"/>
                <a:gd name="connsiteX39" fmla="*/ 40483 w 4920331"/>
                <a:gd name="connsiteY39" fmla="*/ 4831576 h 6261831"/>
                <a:gd name="connsiteX40" fmla="*/ 90489 w 4920331"/>
                <a:gd name="connsiteY40" fmla="*/ 4767059 h 6261831"/>
                <a:gd name="connsiteX41" fmla="*/ 64295 w 4920331"/>
                <a:gd name="connsiteY41" fmla="*/ 4301105 h 6261831"/>
                <a:gd name="connsiteX42" fmla="*/ 45245 w 4920331"/>
                <a:gd name="connsiteY42" fmla="*/ 3937900 h 6261831"/>
                <a:gd name="connsiteX43" fmla="*/ 42864 w 4920331"/>
                <a:gd name="connsiteY43" fmla="*/ 3741961 h 6261831"/>
                <a:gd name="connsiteX44" fmla="*/ 30957 w 4920331"/>
                <a:gd name="connsiteY44" fmla="*/ 3557968 h 6261831"/>
                <a:gd name="connsiteX45" fmla="*/ 0 w 4920331"/>
                <a:gd name="connsiteY45" fmla="*/ 3287954 h 6261831"/>
                <a:gd name="connsiteX46" fmla="*/ 78582 w 4920331"/>
                <a:gd name="connsiteY46" fmla="*/ 3280786 h 6261831"/>
                <a:gd name="connsiteX47" fmla="*/ 83345 w 4920331"/>
                <a:gd name="connsiteY47" fmla="*/ 3369198 h 6261831"/>
                <a:gd name="connsiteX48" fmla="*/ 178594 w 4920331"/>
                <a:gd name="connsiteY48" fmla="*/ 3369197 h 6261831"/>
                <a:gd name="connsiteX49" fmla="*/ 228201 w 4920331"/>
                <a:gd name="connsiteY49" fmla="*/ 3296064 h 6261831"/>
                <a:gd name="connsiteX50" fmla="*/ 292893 w 4920331"/>
                <a:gd name="connsiteY50" fmla="*/ 3201933 h 6261831"/>
                <a:gd name="connsiteX51" fmla="*/ 364329 w 4920331"/>
                <a:gd name="connsiteY51" fmla="*/ 3118300 h 6261831"/>
                <a:gd name="connsiteX52" fmla="*/ 452435 w 4920331"/>
                <a:gd name="connsiteY52" fmla="*/ 3029888 h 6261831"/>
                <a:gd name="connsiteX53" fmla="*/ 511966 w 4920331"/>
                <a:gd name="connsiteY53" fmla="*/ 2986878 h 6261831"/>
                <a:gd name="connsiteX54" fmla="*/ 571497 w 4920331"/>
                <a:gd name="connsiteY54" fmla="*/ 2958204 h 6261831"/>
                <a:gd name="connsiteX55" fmla="*/ 611977 w 4920331"/>
                <a:gd name="connsiteY55" fmla="*/ 2929529 h 6261831"/>
                <a:gd name="connsiteX56" fmla="*/ 657221 w 4920331"/>
                <a:gd name="connsiteY56" fmla="*/ 2912803 h 6261831"/>
                <a:gd name="connsiteX57" fmla="*/ 709609 w 4920331"/>
                <a:gd name="connsiteY57" fmla="*/ 2891297 h 6261831"/>
                <a:gd name="connsiteX58" fmla="*/ 754851 w 4920331"/>
                <a:gd name="connsiteY58" fmla="*/ 2876959 h 6261831"/>
                <a:gd name="connsiteX59" fmla="*/ 812001 w 4920331"/>
                <a:gd name="connsiteY59" fmla="*/ 2855454 h 6261831"/>
                <a:gd name="connsiteX60" fmla="*/ 890583 w 4920331"/>
                <a:gd name="connsiteY60" fmla="*/ 2838727 h 6261831"/>
                <a:gd name="connsiteX61" fmla="*/ 964401 w 4920331"/>
                <a:gd name="connsiteY61" fmla="*/ 2831559 h 6261831"/>
                <a:gd name="connsiteX62" fmla="*/ 1040601 w 4920331"/>
                <a:gd name="connsiteY62" fmla="*/ 2822001 h 6261831"/>
                <a:gd name="connsiteX63" fmla="*/ 1100132 w 4920331"/>
                <a:gd name="connsiteY63" fmla="*/ 2822001 h 6261831"/>
                <a:gd name="connsiteX64" fmla="*/ 1254913 w 4920331"/>
                <a:gd name="connsiteY64" fmla="*/ 2831559 h 6261831"/>
                <a:gd name="connsiteX65" fmla="*/ 1478749 w 4920331"/>
                <a:gd name="connsiteY65" fmla="*/ 2833949 h 6261831"/>
                <a:gd name="connsiteX66" fmla="*/ 1706501 w 4920331"/>
                <a:gd name="connsiteY66" fmla="*/ 2806135 h 6261831"/>
                <a:gd name="connsiteX67" fmla="*/ 1909754 w 4920331"/>
                <a:gd name="connsiteY67" fmla="*/ 2706706 h 6261831"/>
                <a:gd name="connsiteX68" fmla="*/ 2034108 w 4920331"/>
                <a:gd name="connsiteY68" fmla="*/ 2632767 h 6261831"/>
                <a:gd name="connsiteX69" fmla="*/ 2096414 w 4920331"/>
                <a:gd name="connsiteY69" fmla="*/ 2561911 h 6261831"/>
                <a:gd name="connsiteX70" fmla="*/ 2206616 w 4920331"/>
                <a:gd name="connsiteY70" fmla="*/ 2472733 h 6261831"/>
                <a:gd name="connsiteX71" fmla="*/ 2320915 w 4920331"/>
                <a:gd name="connsiteY71" fmla="*/ 2399443 h 6261831"/>
                <a:gd name="connsiteX72" fmla="*/ 2549515 w 4920331"/>
                <a:gd name="connsiteY72" fmla="*/ 2185947 h 6261831"/>
                <a:gd name="connsiteX73" fmla="*/ 4209358 w 4920331"/>
                <a:gd name="connsiteY73" fmla="*/ 690563 h 6261831"/>
                <a:gd name="connsiteX74" fmla="*/ 4376045 w 4920331"/>
                <a:gd name="connsiteY74" fmla="*/ 530679 h 6261831"/>
                <a:gd name="connsiteX75" fmla="*/ 4519298 w 4920331"/>
                <a:gd name="connsiteY75" fmla="*/ 394607 h 6261831"/>
                <a:gd name="connsiteX76" fmla="*/ 4651968 w 4920331"/>
                <a:gd name="connsiteY76" fmla="*/ 254373 h 6261831"/>
                <a:gd name="connsiteX77" fmla="*/ 4719626 w 4920331"/>
                <a:gd name="connsiteY77" fmla="*/ 166688 h 6261831"/>
                <a:gd name="connsiteX78" fmla="*/ 4768568 w 4920331"/>
                <a:gd name="connsiteY78" fmla="*/ 81957 h 6261831"/>
                <a:gd name="connsiteX79" fmla="*/ 4811474 w 4920331"/>
                <a:gd name="connsiteY79" fmla="*/ 0 h 6261831"/>
                <a:gd name="connsiteX0" fmla="*/ 4811474 w 4920331"/>
                <a:gd name="connsiteY0" fmla="*/ 0 h 6249013"/>
                <a:gd name="connsiteX1" fmla="*/ 4920331 w 4920331"/>
                <a:gd name="connsiteY1" fmla="*/ 0 h 6249013"/>
                <a:gd name="connsiteX2" fmla="*/ 4859099 w 4920331"/>
                <a:gd name="connsiteY2" fmla="*/ 112259 h 6249013"/>
                <a:gd name="connsiteX3" fmla="*/ 4809169 w 4920331"/>
                <a:gd name="connsiteY3" fmla="*/ 217403 h 6249013"/>
                <a:gd name="connsiteX4" fmla="*/ 4734989 w 4920331"/>
                <a:gd name="connsiteY4" fmla="*/ 312027 h 6249013"/>
                <a:gd name="connsiteX5" fmla="*/ 4531210 w 4920331"/>
                <a:gd name="connsiteY5" fmla="*/ 516758 h 6249013"/>
                <a:gd name="connsiteX6" fmla="*/ 2740015 w 4920331"/>
                <a:gd name="connsiteY6" fmla="*/ 2160455 h 6249013"/>
                <a:gd name="connsiteX7" fmla="*/ 2419341 w 4920331"/>
                <a:gd name="connsiteY7" fmla="*/ 2447240 h 6249013"/>
                <a:gd name="connsiteX8" fmla="*/ 2262333 w 4920331"/>
                <a:gd name="connsiteY8" fmla="*/ 2580443 h 6249013"/>
                <a:gd name="connsiteX9" fmla="*/ 2163754 w 4920331"/>
                <a:gd name="connsiteY9" fmla="*/ 2661815 h 6249013"/>
                <a:gd name="connsiteX10" fmla="*/ 2066123 w 4920331"/>
                <a:gd name="connsiteY10" fmla="*/ 2725441 h 6249013"/>
                <a:gd name="connsiteX11" fmla="*/ 1983575 w 4920331"/>
                <a:gd name="connsiteY11" fmla="*/ 2790939 h 6249013"/>
                <a:gd name="connsiteX12" fmla="*/ 1850225 w 4920331"/>
                <a:gd name="connsiteY12" fmla="*/ 2862623 h 6249013"/>
                <a:gd name="connsiteX13" fmla="*/ 1704973 w 4920331"/>
                <a:gd name="connsiteY13" fmla="*/ 2912802 h 6249013"/>
                <a:gd name="connsiteX14" fmla="*/ 1433506 w 4920331"/>
                <a:gd name="connsiteY14" fmla="*/ 2934308 h 6249013"/>
                <a:gd name="connsiteX15" fmla="*/ 1376361 w 4920331"/>
                <a:gd name="connsiteY15" fmla="*/ 2931919 h 6249013"/>
                <a:gd name="connsiteX16" fmla="*/ 1269204 w 4920331"/>
                <a:gd name="connsiteY16" fmla="*/ 2931921 h 6249013"/>
                <a:gd name="connsiteX17" fmla="*/ 1047214 w 4920331"/>
                <a:gd name="connsiteY17" fmla="*/ 2934310 h 6249013"/>
                <a:gd name="connsiteX18" fmla="*/ 916779 w 4920331"/>
                <a:gd name="connsiteY18" fmla="*/ 2934308 h 6249013"/>
                <a:gd name="connsiteX19" fmla="*/ 633411 w 4920331"/>
                <a:gd name="connsiteY19" fmla="*/ 3037057 h 6249013"/>
                <a:gd name="connsiteX20" fmla="*/ 545305 w 4920331"/>
                <a:gd name="connsiteY20" fmla="*/ 3092016 h 6249013"/>
                <a:gd name="connsiteX21" fmla="*/ 431004 w 4920331"/>
                <a:gd name="connsiteY21" fmla="*/ 3182816 h 6249013"/>
                <a:gd name="connsiteX22" fmla="*/ 342899 w 4920331"/>
                <a:gd name="connsiteY22" fmla="*/ 3297512 h 6249013"/>
                <a:gd name="connsiteX23" fmla="*/ 288130 w 4920331"/>
                <a:gd name="connsiteY23" fmla="*/ 3393092 h 6249013"/>
                <a:gd name="connsiteX24" fmla="*/ 316707 w 4920331"/>
                <a:gd name="connsiteY24" fmla="*/ 3412210 h 6249013"/>
                <a:gd name="connsiteX25" fmla="*/ 271463 w 4920331"/>
                <a:gd name="connsiteY25" fmla="*/ 3500622 h 6249013"/>
                <a:gd name="connsiteX26" fmla="*/ 226219 w 4920331"/>
                <a:gd name="connsiteY26" fmla="*/ 3632045 h 6249013"/>
                <a:gd name="connsiteX27" fmla="*/ 216694 w 4920331"/>
                <a:gd name="connsiteY27" fmla="*/ 3715677 h 6249013"/>
                <a:gd name="connsiteX28" fmla="*/ 283369 w 4920331"/>
                <a:gd name="connsiteY28" fmla="*/ 5493470 h 6249013"/>
                <a:gd name="connsiteX29" fmla="*/ 357191 w 4920331"/>
                <a:gd name="connsiteY29" fmla="*/ 5976151 h 6249013"/>
                <a:gd name="connsiteX30" fmla="*/ 326233 w 4920331"/>
                <a:gd name="connsiteY30" fmla="*/ 6239000 h 6249013"/>
                <a:gd name="connsiteX31" fmla="*/ 171450 w 4920331"/>
                <a:gd name="connsiteY31" fmla="*/ 5844731 h 6249013"/>
                <a:gd name="connsiteX32" fmla="*/ 195263 w 4920331"/>
                <a:gd name="connsiteY32" fmla="*/ 5854286 h 6249013"/>
                <a:gd name="connsiteX33" fmla="*/ 185739 w 4920331"/>
                <a:gd name="connsiteY33" fmla="*/ 5414615 h 6249013"/>
                <a:gd name="connsiteX34" fmla="*/ 135733 w 4920331"/>
                <a:gd name="connsiteY34" fmla="*/ 5273635 h 6249013"/>
                <a:gd name="connsiteX35" fmla="*/ 114301 w 4920331"/>
                <a:gd name="connsiteY35" fmla="*/ 5199560 h 6249013"/>
                <a:gd name="connsiteX36" fmla="*/ 102395 w 4920331"/>
                <a:gd name="connsiteY36" fmla="*/ 5072916 h 6249013"/>
                <a:gd name="connsiteX37" fmla="*/ 95252 w 4920331"/>
                <a:gd name="connsiteY37" fmla="*/ 4982115 h 6249013"/>
                <a:gd name="connsiteX38" fmla="*/ 50007 w 4920331"/>
                <a:gd name="connsiteY38" fmla="*/ 4929545 h 6249013"/>
                <a:gd name="connsiteX39" fmla="*/ 40483 w 4920331"/>
                <a:gd name="connsiteY39" fmla="*/ 4831576 h 6249013"/>
                <a:gd name="connsiteX40" fmla="*/ 90489 w 4920331"/>
                <a:gd name="connsiteY40" fmla="*/ 4767059 h 6249013"/>
                <a:gd name="connsiteX41" fmla="*/ 64295 w 4920331"/>
                <a:gd name="connsiteY41" fmla="*/ 4301105 h 6249013"/>
                <a:gd name="connsiteX42" fmla="*/ 45245 w 4920331"/>
                <a:gd name="connsiteY42" fmla="*/ 3937900 h 6249013"/>
                <a:gd name="connsiteX43" fmla="*/ 42864 w 4920331"/>
                <a:gd name="connsiteY43" fmla="*/ 3741961 h 6249013"/>
                <a:gd name="connsiteX44" fmla="*/ 30957 w 4920331"/>
                <a:gd name="connsiteY44" fmla="*/ 3557968 h 6249013"/>
                <a:gd name="connsiteX45" fmla="*/ 0 w 4920331"/>
                <a:gd name="connsiteY45" fmla="*/ 3287954 h 6249013"/>
                <a:gd name="connsiteX46" fmla="*/ 78582 w 4920331"/>
                <a:gd name="connsiteY46" fmla="*/ 3280786 h 6249013"/>
                <a:gd name="connsiteX47" fmla="*/ 83345 w 4920331"/>
                <a:gd name="connsiteY47" fmla="*/ 3369198 h 6249013"/>
                <a:gd name="connsiteX48" fmla="*/ 178594 w 4920331"/>
                <a:gd name="connsiteY48" fmla="*/ 3369197 h 6249013"/>
                <a:gd name="connsiteX49" fmla="*/ 228201 w 4920331"/>
                <a:gd name="connsiteY49" fmla="*/ 3296064 h 6249013"/>
                <a:gd name="connsiteX50" fmla="*/ 292893 w 4920331"/>
                <a:gd name="connsiteY50" fmla="*/ 3201933 h 6249013"/>
                <a:gd name="connsiteX51" fmla="*/ 364329 w 4920331"/>
                <a:gd name="connsiteY51" fmla="*/ 3118300 h 6249013"/>
                <a:gd name="connsiteX52" fmla="*/ 452435 w 4920331"/>
                <a:gd name="connsiteY52" fmla="*/ 3029888 h 6249013"/>
                <a:gd name="connsiteX53" fmla="*/ 511966 w 4920331"/>
                <a:gd name="connsiteY53" fmla="*/ 2986878 h 6249013"/>
                <a:gd name="connsiteX54" fmla="*/ 571497 w 4920331"/>
                <a:gd name="connsiteY54" fmla="*/ 2958204 h 6249013"/>
                <a:gd name="connsiteX55" fmla="*/ 611977 w 4920331"/>
                <a:gd name="connsiteY55" fmla="*/ 2929529 h 6249013"/>
                <a:gd name="connsiteX56" fmla="*/ 657221 w 4920331"/>
                <a:gd name="connsiteY56" fmla="*/ 2912803 h 6249013"/>
                <a:gd name="connsiteX57" fmla="*/ 709609 w 4920331"/>
                <a:gd name="connsiteY57" fmla="*/ 2891297 h 6249013"/>
                <a:gd name="connsiteX58" fmla="*/ 754851 w 4920331"/>
                <a:gd name="connsiteY58" fmla="*/ 2876959 h 6249013"/>
                <a:gd name="connsiteX59" fmla="*/ 812001 w 4920331"/>
                <a:gd name="connsiteY59" fmla="*/ 2855454 h 6249013"/>
                <a:gd name="connsiteX60" fmla="*/ 890583 w 4920331"/>
                <a:gd name="connsiteY60" fmla="*/ 2838727 h 6249013"/>
                <a:gd name="connsiteX61" fmla="*/ 964401 w 4920331"/>
                <a:gd name="connsiteY61" fmla="*/ 2831559 h 6249013"/>
                <a:gd name="connsiteX62" fmla="*/ 1040601 w 4920331"/>
                <a:gd name="connsiteY62" fmla="*/ 2822001 h 6249013"/>
                <a:gd name="connsiteX63" fmla="*/ 1100132 w 4920331"/>
                <a:gd name="connsiteY63" fmla="*/ 2822001 h 6249013"/>
                <a:gd name="connsiteX64" fmla="*/ 1254913 w 4920331"/>
                <a:gd name="connsiteY64" fmla="*/ 2831559 h 6249013"/>
                <a:gd name="connsiteX65" fmla="*/ 1478749 w 4920331"/>
                <a:gd name="connsiteY65" fmla="*/ 2833949 h 6249013"/>
                <a:gd name="connsiteX66" fmla="*/ 1706501 w 4920331"/>
                <a:gd name="connsiteY66" fmla="*/ 2806135 h 6249013"/>
                <a:gd name="connsiteX67" fmla="*/ 1909754 w 4920331"/>
                <a:gd name="connsiteY67" fmla="*/ 2706706 h 6249013"/>
                <a:gd name="connsiteX68" fmla="*/ 2034108 w 4920331"/>
                <a:gd name="connsiteY68" fmla="*/ 2632767 h 6249013"/>
                <a:gd name="connsiteX69" fmla="*/ 2096414 w 4920331"/>
                <a:gd name="connsiteY69" fmla="*/ 2561911 h 6249013"/>
                <a:gd name="connsiteX70" fmla="*/ 2206616 w 4920331"/>
                <a:gd name="connsiteY70" fmla="*/ 2472733 h 6249013"/>
                <a:gd name="connsiteX71" fmla="*/ 2320915 w 4920331"/>
                <a:gd name="connsiteY71" fmla="*/ 2399443 h 6249013"/>
                <a:gd name="connsiteX72" fmla="*/ 2549515 w 4920331"/>
                <a:gd name="connsiteY72" fmla="*/ 2185947 h 6249013"/>
                <a:gd name="connsiteX73" fmla="*/ 4209358 w 4920331"/>
                <a:gd name="connsiteY73" fmla="*/ 690563 h 6249013"/>
                <a:gd name="connsiteX74" fmla="*/ 4376045 w 4920331"/>
                <a:gd name="connsiteY74" fmla="*/ 530679 h 6249013"/>
                <a:gd name="connsiteX75" fmla="*/ 4519298 w 4920331"/>
                <a:gd name="connsiteY75" fmla="*/ 394607 h 6249013"/>
                <a:gd name="connsiteX76" fmla="*/ 4651968 w 4920331"/>
                <a:gd name="connsiteY76" fmla="*/ 254373 h 6249013"/>
                <a:gd name="connsiteX77" fmla="*/ 4719626 w 4920331"/>
                <a:gd name="connsiteY77" fmla="*/ 166688 h 6249013"/>
                <a:gd name="connsiteX78" fmla="*/ 4768568 w 4920331"/>
                <a:gd name="connsiteY78" fmla="*/ 81957 h 6249013"/>
                <a:gd name="connsiteX79" fmla="*/ 4811474 w 4920331"/>
                <a:gd name="connsiteY79" fmla="*/ 0 h 6249013"/>
                <a:gd name="connsiteX0" fmla="*/ 326233 w 4920331"/>
                <a:gd name="connsiteY0" fmla="*/ 6239000 h 6330758"/>
                <a:gd name="connsiteX1" fmla="*/ 171450 w 4920331"/>
                <a:gd name="connsiteY1" fmla="*/ 5844731 h 6330758"/>
                <a:gd name="connsiteX2" fmla="*/ 195263 w 4920331"/>
                <a:gd name="connsiteY2" fmla="*/ 5854286 h 6330758"/>
                <a:gd name="connsiteX3" fmla="*/ 185739 w 4920331"/>
                <a:gd name="connsiteY3" fmla="*/ 5414615 h 6330758"/>
                <a:gd name="connsiteX4" fmla="*/ 135733 w 4920331"/>
                <a:gd name="connsiteY4" fmla="*/ 5273635 h 6330758"/>
                <a:gd name="connsiteX5" fmla="*/ 114301 w 4920331"/>
                <a:gd name="connsiteY5" fmla="*/ 5199560 h 6330758"/>
                <a:gd name="connsiteX6" fmla="*/ 102395 w 4920331"/>
                <a:gd name="connsiteY6" fmla="*/ 5072916 h 6330758"/>
                <a:gd name="connsiteX7" fmla="*/ 95252 w 4920331"/>
                <a:gd name="connsiteY7" fmla="*/ 4982115 h 6330758"/>
                <a:gd name="connsiteX8" fmla="*/ 50007 w 4920331"/>
                <a:gd name="connsiteY8" fmla="*/ 4929545 h 6330758"/>
                <a:gd name="connsiteX9" fmla="*/ 40483 w 4920331"/>
                <a:gd name="connsiteY9" fmla="*/ 4831576 h 6330758"/>
                <a:gd name="connsiteX10" fmla="*/ 90489 w 4920331"/>
                <a:gd name="connsiteY10" fmla="*/ 4767059 h 6330758"/>
                <a:gd name="connsiteX11" fmla="*/ 64295 w 4920331"/>
                <a:gd name="connsiteY11" fmla="*/ 4301105 h 6330758"/>
                <a:gd name="connsiteX12" fmla="*/ 45245 w 4920331"/>
                <a:gd name="connsiteY12" fmla="*/ 3937900 h 6330758"/>
                <a:gd name="connsiteX13" fmla="*/ 42864 w 4920331"/>
                <a:gd name="connsiteY13" fmla="*/ 3741961 h 6330758"/>
                <a:gd name="connsiteX14" fmla="*/ 30957 w 4920331"/>
                <a:gd name="connsiteY14" fmla="*/ 3557968 h 6330758"/>
                <a:gd name="connsiteX15" fmla="*/ 0 w 4920331"/>
                <a:gd name="connsiteY15" fmla="*/ 3287954 h 6330758"/>
                <a:gd name="connsiteX16" fmla="*/ 78582 w 4920331"/>
                <a:gd name="connsiteY16" fmla="*/ 3280786 h 6330758"/>
                <a:gd name="connsiteX17" fmla="*/ 83345 w 4920331"/>
                <a:gd name="connsiteY17" fmla="*/ 3369198 h 6330758"/>
                <a:gd name="connsiteX18" fmla="*/ 178594 w 4920331"/>
                <a:gd name="connsiteY18" fmla="*/ 3369197 h 6330758"/>
                <a:gd name="connsiteX19" fmla="*/ 228201 w 4920331"/>
                <a:gd name="connsiteY19" fmla="*/ 3296064 h 6330758"/>
                <a:gd name="connsiteX20" fmla="*/ 292893 w 4920331"/>
                <a:gd name="connsiteY20" fmla="*/ 3201933 h 6330758"/>
                <a:gd name="connsiteX21" fmla="*/ 364329 w 4920331"/>
                <a:gd name="connsiteY21" fmla="*/ 3118300 h 6330758"/>
                <a:gd name="connsiteX22" fmla="*/ 452435 w 4920331"/>
                <a:gd name="connsiteY22" fmla="*/ 3029888 h 6330758"/>
                <a:gd name="connsiteX23" fmla="*/ 511966 w 4920331"/>
                <a:gd name="connsiteY23" fmla="*/ 2986878 h 6330758"/>
                <a:gd name="connsiteX24" fmla="*/ 571497 w 4920331"/>
                <a:gd name="connsiteY24" fmla="*/ 2958204 h 6330758"/>
                <a:gd name="connsiteX25" fmla="*/ 611977 w 4920331"/>
                <a:gd name="connsiteY25" fmla="*/ 2929529 h 6330758"/>
                <a:gd name="connsiteX26" fmla="*/ 657221 w 4920331"/>
                <a:gd name="connsiteY26" fmla="*/ 2912803 h 6330758"/>
                <a:gd name="connsiteX27" fmla="*/ 709609 w 4920331"/>
                <a:gd name="connsiteY27" fmla="*/ 2891297 h 6330758"/>
                <a:gd name="connsiteX28" fmla="*/ 754851 w 4920331"/>
                <a:gd name="connsiteY28" fmla="*/ 2876959 h 6330758"/>
                <a:gd name="connsiteX29" fmla="*/ 812001 w 4920331"/>
                <a:gd name="connsiteY29" fmla="*/ 2855454 h 6330758"/>
                <a:gd name="connsiteX30" fmla="*/ 890583 w 4920331"/>
                <a:gd name="connsiteY30" fmla="*/ 2838727 h 6330758"/>
                <a:gd name="connsiteX31" fmla="*/ 964401 w 4920331"/>
                <a:gd name="connsiteY31" fmla="*/ 2831559 h 6330758"/>
                <a:gd name="connsiteX32" fmla="*/ 1040601 w 4920331"/>
                <a:gd name="connsiteY32" fmla="*/ 2822001 h 6330758"/>
                <a:gd name="connsiteX33" fmla="*/ 1100132 w 4920331"/>
                <a:gd name="connsiteY33" fmla="*/ 2822001 h 6330758"/>
                <a:gd name="connsiteX34" fmla="*/ 1254913 w 4920331"/>
                <a:gd name="connsiteY34" fmla="*/ 2831559 h 6330758"/>
                <a:gd name="connsiteX35" fmla="*/ 1478749 w 4920331"/>
                <a:gd name="connsiteY35" fmla="*/ 2833949 h 6330758"/>
                <a:gd name="connsiteX36" fmla="*/ 1706501 w 4920331"/>
                <a:gd name="connsiteY36" fmla="*/ 2806135 h 6330758"/>
                <a:gd name="connsiteX37" fmla="*/ 1909754 w 4920331"/>
                <a:gd name="connsiteY37" fmla="*/ 2706706 h 6330758"/>
                <a:gd name="connsiteX38" fmla="*/ 2034108 w 4920331"/>
                <a:gd name="connsiteY38" fmla="*/ 2632767 h 6330758"/>
                <a:gd name="connsiteX39" fmla="*/ 2096414 w 4920331"/>
                <a:gd name="connsiteY39" fmla="*/ 2561911 h 6330758"/>
                <a:gd name="connsiteX40" fmla="*/ 2206616 w 4920331"/>
                <a:gd name="connsiteY40" fmla="*/ 2472733 h 6330758"/>
                <a:gd name="connsiteX41" fmla="*/ 2320915 w 4920331"/>
                <a:gd name="connsiteY41" fmla="*/ 2399443 h 6330758"/>
                <a:gd name="connsiteX42" fmla="*/ 2549515 w 4920331"/>
                <a:gd name="connsiteY42" fmla="*/ 2185947 h 6330758"/>
                <a:gd name="connsiteX43" fmla="*/ 4209358 w 4920331"/>
                <a:gd name="connsiteY43" fmla="*/ 690563 h 6330758"/>
                <a:gd name="connsiteX44" fmla="*/ 4376045 w 4920331"/>
                <a:gd name="connsiteY44" fmla="*/ 530679 h 6330758"/>
                <a:gd name="connsiteX45" fmla="*/ 4519298 w 4920331"/>
                <a:gd name="connsiteY45" fmla="*/ 394607 h 6330758"/>
                <a:gd name="connsiteX46" fmla="*/ 4651968 w 4920331"/>
                <a:gd name="connsiteY46" fmla="*/ 254373 h 6330758"/>
                <a:gd name="connsiteX47" fmla="*/ 4719626 w 4920331"/>
                <a:gd name="connsiteY47" fmla="*/ 166688 h 6330758"/>
                <a:gd name="connsiteX48" fmla="*/ 4768568 w 4920331"/>
                <a:gd name="connsiteY48" fmla="*/ 81957 h 6330758"/>
                <a:gd name="connsiteX49" fmla="*/ 4811474 w 4920331"/>
                <a:gd name="connsiteY49" fmla="*/ 0 h 6330758"/>
                <a:gd name="connsiteX50" fmla="*/ 4920331 w 4920331"/>
                <a:gd name="connsiteY50" fmla="*/ 0 h 6330758"/>
                <a:gd name="connsiteX51" fmla="*/ 4859099 w 4920331"/>
                <a:gd name="connsiteY51" fmla="*/ 112259 h 6330758"/>
                <a:gd name="connsiteX52" fmla="*/ 4809169 w 4920331"/>
                <a:gd name="connsiteY52" fmla="*/ 217403 h 6330758"/>
                <a:gd name="connsiteX53" fmla="*/ 4734989 w 4920331"/>
                <a:gd name="connsiteY53" fmla="*/ 312027 h 6330758"/>
                <a:gd name="connsiteX54" fmla="*/ 4531210 w 4920331"/>
                <a:gd name="connsiteY54" fmla="*/ 516758 h 6330758"/>
                <a:gd name="connsiteX55" fmla="*/ 2740015 w 4920331"/>
                <a:gd name="connsiteY55" fmla="*/ 2160455 h 6330758"/>
                <a:gd name="connsiteX56" fmla="*/ 2419341 w 4920331"/>
                <a:gd name="connsiteY56" fmla="*/ 2447240 h 6330758"/>
                <a:gd name="connsiteX57" fmla="*/ 2262333 w 4920331"/>
                <a:gd name="connsiteY57" fmla="*/ 2580443 h 6330758"/>
                <a:gd name="connsiteX58" fmla="*/ 2163754 w 4920331"/>
                <a:gd name="connsiteY58" fmla="*/ 2661815 h 6330758"/>
                <a:gd name="connsiteX59" fmla="*/ 2066123 w 4920331"/>
                <a:gd name="connsiteY59" fmla="*/ 2725441 h 6330758"/>
                <a:gd name="connsiteX60" fmla="*/ 1983575 w 4920331"/>
                <a:gd name="connsiteY60" fmla="*/ 2790939 h 6330758"/>
                <a:gd name="connsiteX61" fmla="*/ 1850225 w 4920331"/>
                <a:gd name="connsiteY61" fmla="*/ 2862623 h 6330758"/>
                <a:gd name="connsiteX62" fmla="*/ 1704973 w 4920331"/>
                <a:gd name="connsiteY62" fmla="*/ 2912802 h 6330758"/>
                <a:gd name="connsiteX63" fmla="*/ 1433506 w 4920331"/>
                <a:gd name="connsiteY63" fmla="*/ 2934308 h 6330758"/>
                <a:gd name="connsiteX64" fmla="*/ 1376361 w 4920331"/>
                <a:gd name="connsiteY64" fmla="*/ 2931919 h 6330758"/>
                <a:gd name="connsiteX65" fmla="*/ 1269204 w 4920331"/>
                <a:gd name="connsiteY65" fmla="*/ 2931921 h 6330758"/>
                <a:gd name="connsiteX66" fmla="*/ 1047214 w 4920331"/>
                <a:gd name="connsiteY66" fmla="*/ 2934310 h 6330758"/>
                <a:gd name="connsiteX67" fmla="*/ 916779 w 4920331"/>
                <a:gd name="connsiteY67" fmla="*/ 2934308 h 6330758"/>
                <a:gd name="connsiteX68" fmla="*/ 633411 w 4920331"/>
                <a:gd name="connsiteY68" fmla="*/ 3037057 h 6330758"/>
                <a:gd name="connsiteX69" fmla="*/ 545305 w 4920331"/>
                <a:gd name="connsiteY69" fmla="*/ 3092016 h 6330758"/>
                <a:gd name="connsiteX70" fmla="*/ 431004 w 4920331"/>
                <a:gd name="connsiteY70" fmla="*/ 3182816 h 6330758"/>
                <a:gd name="connsiteX71" fmla="*/ 342899 w 4920331"/>
                <a:gd name="connsiteY71" fmla="*/ 3297512 h 6330758"/>
                <a:gd name="connsiteX72" fmla="*/ 288130 w 4920331"/>
                <a:gd name="connsiteY72" fmla="*/ 3393092 h 6330758"/>
                <a:gd name="connsiteX73" fmla="*/ 316707 w 4920331"/>
                <a:gd name="connsiteY73" fmla="*/ 3412210 h 6330758"/>
                <a:gd name="connsiteX74" fmla="*/ 271463 w 4920331"/>
                <a:gd name="connsiteY74" fmla="*/ 3500622 h 6330758"/>
                <a:gd name="connsiteX75" fmla="*/ 226219 w 4920331"/>
                <a:gd name="connsiteY75" fmla="*/ 3632045 h 6330758"/>
                <a:gd name="connsiteX76" fmla="*/ 216694 w 4920331"/>
                <a:gd name="connsiteY76" fmla="*/ 3715677 h 6330758"/>
                <a:gd name="connsiteX77" fmla="*/ 283369 w 4920331"/>
                <a:gd name="connsiteY77" fmla="*/ 5493470 h 6330758"/>
                <a:gd name="connsiteX78" fmla="*/ 357191 w 4920331"/>
                <a:gd name="connsiteY78" fmla="*/ 5976151 h 6330758"/>
                <a:gd name="connsiteX79" fmla="*/ 417673 w 4920331"/>
                <a:gd name="connsiteY79" fmla="*/ 6330757 h 6330758"/>
                <a:gd name="connsiteX0" fmla="*/ 211933 w 4920331"/>
                <a:gd name="connsiteY0" fmla="*/ 6255727 h 6330757"/>
                <a:gd name="connsiteX1" fmla="*/ 171450 w 4920331"/>
                <a:gd name="connsiteY1" fmla="*/ 5844731 h 6330757"/>
                <a:gd name="connsiteX2" fmla="*/ 195263 w 4920331"/>
                <a:gd name="connsiteY2" fmla="*/ 5854286 h 6330757"/>
                <a:gd name="connsiteX3" fmla="*/ 185739 w 4920331"/>
                <a:gd name="connsiteY3" fmla="*/ 5414615 h 6330757"/>
                <a:gd name="connsiteX4" fmla="*/ 135733 w 4920331"/>
                <a:gd name="connsiteY4" fmla="*/ 5273635 h 6330757"/>
                <a:gd name="connsiteX5" fmla="*/ 114301 w 4920331"/>
                <a:gd name="connsiteY5" fmla="*/ 5199560 h 6330757"/>
                <a:gd name="connsiteX6" fmla="*/ 102395 w 4920331"/>
                <a:gd name="connsiteY6" fmla="*/ 5072916 h 6330757"/>
                <a:gd name="connsiteX7" fmla="*/ 95252 w 4920331"/>
                <a:gd name="connsiteY7" fmla="*/ 4982115 h 6330757"/>
                <a:gd name="connsiteX8" fmla="*/ 50007 w 4920331"/>
                <a:gd name="connsiteY8" fmla="*/ 4929545 h 6330757"/>
                <a:gd name="connsiteX9" fmla="*/ 40483 w 4920331"/>
                <a:gd name="connsiteY9" fmla="*/ 4831576 h 6330757"/>
                <a:gd name="connsiteX10" fmla="*/ 90489 w 4920331"/>
                <a:gd name="connsiteY10" fmla="*/ 4767059 h 6330757"/>
                <a:gd name="connsiteX11" fmla="*/ 64295 w 4920331"/>
                <a:gd name="connsiteY11" fmla="*/ 4301105 h 6330757"/>
                <a:gd name="connsiteX12" fmla="*/ 45245 w 4920331"/>
                <a:gd name="connsiteY12" fmla="*/ 3937900 h 6330757"/>
                <a:gd name="connsiteX13" fmla="*/ 42864 w 4920331"/>
                <a:gd name="connsiteY13" fmla="*/ 3741961 h 6330757"/>
                <a:gd name="connsiteX14" fmla="*/ 30957 w 4920331"/>
                <a:gd name="connsiteY14" fmla="*/ 3557968 h 6330757"/>
                <a:gd name="connsiteX15" fmla="*/ 0 w 4920331"/>
                <a:gd name="connsiteY15" fmla="*/ 3287954 h 6330757"/>
                <a:gd name="connsiteX16" fmla="*/ 78582 w 4920331"/>
                <a:gd name="connsiteY16" fmla="*/ 3280786 h 6330757"/>
                <a:gd name="connsiteX17" fmla="*/ 83345 w 4920331"/>
                <a:gd name="connsiteY17" fmla="*/ 3369198 h 6330757"/>
                <a:gd name="connsiteX18" fmla="*/ 178594 w 4920331"/>
                <a:gd name="connsiteY18" fmla="*/ 3369197 h 6330757"/>
                <a:gd name="connsiteX19" fmla="*/ 228201 w 4920331"/>
                <a:gd name="connsiteY19" fmla="*/ 3296064 h 6330757"/>
                <a:gd name="connsiteX20" fmla="*/ 292893 w 4920331"/>
                <a:gd name="connsiteY20" fmla="*/ 3201933 h 6330757"/>
                <a:gd name="connsiteX21" fmla="*/ 364329 w 4920331"/>
                <a:gd name="connsiteY21" fmla="*/ 3118300 h 6330757"/>
                <a:gd name="connsiteX22" fmla="*/ 452435 w 4920331"/>
                <a:gd name="connsiteY22" fmla="*/ 3029888 h 6330757"/>
                <a:gd name="connsiteX23" fmla="*/ 511966 w 4920331"/>
                <a:gd name="connsiteY23" fmla="*/ 2986878 h 6330757"/>
                <a:gd name="connsiteX24" fmla="*/ 571497 w 4920331"/>
                <a:gd name="connsiteY24" fmla="*/ 2958204 h 6330757"/>
                <a:gd name="connsiteX25" fmla="*/ 611977 w 4920331"/>
                <a:gd name="connsiteY25" fmla="*/ 2929529 h 6330757"/>
                <a:gd name="connsiteX26" fmla="*/ 657221 w 4920331"/>
                <a:gd name="connsiteY26" fmla="*/ 2912803 h 6330757"/>
                <a:gd name="connsiteX27" fmla="*/ 709609 w 4920331"/>
                <a:gd name="connsiteY27" fmla="*/ 2891297 h 6330757"/>
                <a:gd name="connsiteX28" fmla="*/ 754851 w 4920331"/>
                <a:gd name="connsiteY28" fmla="*/ 2876959 h 6330757"/>
                <a:gd name="connsiteX29" fmla="*/ 812001 w 4920331"/>
                <a:gd name="connsiteY29" fmla="*/ 2855454 h 6330757"/>
                <a:gd name="connsiteX30" fmla="*/ 890583 w 4920331"/>
                <a:gd name="connsiteY30" fmla="*/ 2838727 h 6330757"/>
                <a:gd name="connsiteX31" fmla="*/ 964401 w 4920331"/>
                <a:gd name="connsiteY31" fmla="*/ 2831559 h 6330757"/>
                <a:gd name="connsiteX32" fmla="*/ 1040601 w 4920331"/>
                <a:gd name="connsiteY32" fmla="*/ 2822001 h 6330757"/>
                <a:gd name="connsiteX33" fmla="*/ 1100132 w 4920331"/>
                <a:gd name="connsiteY33" fmla="*/ 2822001 h 6330757"/>
                <a:gd name="connsiteX34" fmla="*/ 1254913 w 4920331"/>
                <a:gd name="connsiteY34" fmla="*/ 2831559 h 6330757"/>
                <a:gd name="connsiteX35" fmla="*/ 1478749 w 4920331"/>
                <a:gd name="connsiteY35" fmla="*/ 2833949 h 6330757"/>
                <a:gd name="connsiteX36" fmla="*/ 1706501 w 4920331"/>
                <a:gd name="connsiteY36" fmla="*/ 2806135 h 6330757"/>
                <a:gd name="connsiteX37" fmla="*/ 1909754 w 4920331"/>
                <a:gd name="connsiteY37" fmla="*/ 2706706 h 6330757"/>
                <a:gd name="connsiteX38" fmla="*/ 2034108 w 4920331"/>
                <a:gd name="connsiteY38" fmla="*/ 2632767 h 6330757"/>
                <a:gd name="connsiteX39" fmla="*/ 2096414 w 4920331"/>
                <a:gd name="connsiteY39" fmla="*/ 2561911 h 6330757"/>
                <a:gd name="connsiteX40" fmla="*/ 2206616 w 4920331"/>
                <a:gd name="connsiteY40" fmla="*/ 2472733 h 6330757"/>
                <a:gd name="connsiteX41" fmla="*/ 2320915 w 4920331"/>
                <a:gd name="connsiteY41" fmla="*/ 2399443 h 6330757"/>
                <a:gd name="connsiteX42" fmla="*/ 2549515 w 4920331"/>
                <a:gd name="connsiteY42" fmla="*/ 2185947 h 6330757"/>
                <a:gd name="connsiteX43" fmla="*/ 4209358 w 4920331"/>
                <a:gd name="connsiteY43" fmla="*/ 690563 h 6330757"/>
                <a:gd name="connsiteX44" fmla="*/ 4376045 w 4920331"/>
                <a:gd name="connsiteY44" fmla="*/ 530679 h 6330757"/>
                <a:gd name="connsiteX45" fmla="*/ 4519298 w 4920331"/>
                <a:gd name="connsiteY45" fmla="*/ 394607 h 6330757"/>
                <a:gd name="connsiteX46" fmla="*/ 4651968 w 4920331"/>
                <a:gd name="connsiteY46" fmla="*/ 254373 h 6330757"/>
                <a:gd name="connsiteX47" fmla="*/ 4719626 w 4920331"/>
                <a:gd name="connsiteY47" fmla="*/ 166688 h 6330757"/>
                <a:gd name="connsiteX48" fmla="*/ 4768568 w 4920331"/>
                <a:gd name="connsiteY48" fmla="*/ 81957 h 6330757"/>
                <a:gd name="connsiteX49" fmla="*/ 4811474 w 4920331"/>
                <a:gd name="connsiteY49" fmla="*/ 0 h 6330757"/>
                <a:gd name="connsiteX50" fmla="*/ 4920331 w 4920331"/>
                <a:gd name="connsiteY50" fmla="*/ 0 h 6330757"/>
                <a:gd name="connsiteX51" fmla="*/ 4859099 w 4920331"/>
                <a:gd name="connsiteY51" fmla="*/ 112259 h 6330757"/>
                <a:gd name="connsiteX52" fmla="*/ 4809169 w 4920331"/>
                <a:gd name="connsiteY52" fmla="*/ 217403 h 6330757"/>
                <a:gd name="connsiteX53" fmla="*/ 4734989 w 4920331"/>
                <a:gd name="connsiteY53" fmla="*/ 312027 h 6330757"/>
                <a:gd name="connsiteX54" fmla="*/ 4531210 w 4920331"/>
                <a:gd name="connsiteY54" fmla="*/ 516758 h 6330757"/>
                <a:gd name="connsiteX55" fmla="*/ 2740015 w 4920331"/>
                <a:gd name="connsiteY55" fmla="*/ 2160455 h 6330757"/>
                <a:gd name="connsiteX56" fmla="*/ 2419341 w 4920331"/>
                <a:gd name="connsiteY56" fmla="*/ 2447240 h 6330757"/>
                <a:gd name="connsiteX57" fmla="*/ 2262333 w 4920331"/>
                <a:gd name="connsiteY57" fmla="*/ 2580443 h 6330757"/>
                <a:gd name="connsiteX58" fmla="*/ 2163754 w 4920331"/>
                <a:gd name="connsiteY58" fmla="*/ 2661815 h 6330757"/>
                <a:gd name="connsiteX59" fmla="*/ 2066123 w 4920331"/>
                <a:gd name="connsiteY59" fmla="*/ 2725441 h 6330757"/>
                <a:gd name="connsiteX60" fmla="*/ 1983575 w 4920331"/>
                <a:gd name="connsiteY60" fmla="*/ 2790939 h 6330757"/>
                <a:gd name="connsiteX61" fmla="*/ 1850225 w 4920331"/>
                <a:gd name="connsiteY61" fmla="*/ 2862623 h 6330757"/>
                <a:gd name="connsiteX62" fmla="*/ 1704973 w 4920331"/>
                <a:gd name="connsiteY62" fmla="*/ 2912802 h 6330757"/>
                <a:gd name="connsiteX63" fmla="*/ 1433506 w 4920331"/>
                <a:gd name="connsiteY63" fmla="*/ 2934308 h 6330757"/>
                <a:gd name="connsiteX64" fmla="*/ 1376361 w 4920331"/>
                <a:gd name="connsiteY64" fmla="*/ 2931919 h 6330757"/>
                <a:gd name="connsiteX65" fmla="*/ 1269204 w 4920331"/>
                <a:gd name="connsiteY65" fmla="*/ 2931921 h 6330757"/>
                <a:gd name="connsiteX66" fmla="*/ 1047214 w 4920331"/>
                <a:gd name="connsiteY66" fmla="*/ 2934310 h 6330757"/>
                <a:gd name="connsiteX67" fmla="*/ 916779 w 4920331"/>
                <a:gd name="connsiteY67" fmla="*/ 2934308 h 6330757"/>
                <a:gd name="connsiteX68" fmla="*/ 633411 w 4920331"/>
                <a:gd name="connsiteY68" fmla="*/ 3037057 h 6330757"/>
                <a:gd name="connsiteX69" fmla="*/ 545305 w 4920331"/>
                <a:gd name="connsiteY69" fmla="*/ 3092016 h 6330757"/>
                <a:gd name="connsiteX70" fmla="*/ 431004 w 4920331"/>
                <a:gd name="connsiteY70" fmla="*/ 3182816 h 6330757"/>
                <a:gd name="connsiteX71" fmla="*/ 342899 w 4920331"/>
                <a:gd name="connsiteY71" fmla="*/ 3297512 h 6330757"/>
                <a:gd name="connsiteX72" fmla="*/ 288130 w 4920331"/>
                <a:gd name="connsiteY72" fmla="*/ 3393092 h 6330757"/>
                <a:gd name="connsiteX73" fmla="*/ 316707 w 4920331"/>
                <a:gd name="connsiteY73" fmla="*/ 3412210 h 6330757"/>
                <a:gd name="connsiteX74" fmla="*/ 271463 w 4920331"/>
                <a:gd name="connsiteY74" fmla="*/ 3500622 h 6330757"/>
                <a:gd name="connsiteX75" fmla="*/ 226219 w 4920331"/>
                <a:gd name="connsiteY75" fmla="*/ 3632045 h 6330757"/>
                <a:gd name="connsiteX76" fmla="*/ 216694 w 4920331"/>
                <a:gd name="connsiteY76" fmla="*/ 3715677 h 6330757"/>
                <a:gd name="connsiteX77" fmla="*/ 283369 w 4920331"/>
                <a:gd name="connsiteY77" fmla="*/ 5493470 h 6330757"/>
                <a:gd name="connsiteX78" fmla="*/ 357191 w 4920331"/>
                <a:gd name="connsiteY78" fmla="*/ 5976151 h 6330757"/>
                <a:gd name="connsiteX79" fmla="*/ 417673 w 4920331"/>
                <a:gd name="connsiteY79" fmla="*/ 6330757 h 6330757"/>
                <a:gd name="connsiteX0" fmla="*/ 192883 w 4920331"/>
                <a:gd name="connsiteY0" fmla="*/ 6485119 h 6485119"/>
                <a:gd name="connsiteX1" fmla="*/ 171450 w 4920331"/>
                <a:gd name="connsiteY1" fmla="*/ 5844731 h 6485119"/>
                <a:gd name="connsiteX2" fmla="*/ 195263 w 4920331"/>
                <a:gd name="connsiteY2" fmla="*/ 5854286 h 6485119"/>
                <a:gd name="connsiteX3" fmla="*/ 185739 w 4920331"/>
                <a:gd name="connsiteY3" fmla="*/ 5414615 h 6485119"/>
                <a:gd name="connsiteX4" fmla="*/ 135733 w 4920331"/>
                <a:gd name="connsiteY4" fmla="*/ 5273635 h 6485119"/>
                <a:gd name="connsiteX5" fmla="*/ 114301 w 4920331"/>
                <a:gd name="connsiteY5" fmla="*/ 5199560 h 6485119"/>
                <a:gd name="connsiteX6" fmla="*/ 102395 w 4920331"/>
                <a:gd name="connsiteY6" fmla="*/ 5072916 h 6485119"/>
                <a:gd name="connsiteX7" fmla="*/ 95252 w 4920331"/>
                <a:gd name="connsiteY7" fmla="*/ 4982115 h 6485119"/>
                <a:gd name="connsiteX8" fmla="*/ 50007 w 4920331"/>
                <a:gd name="connsiteY8" fmla="*/ 4929545 h 6485119"/>
                <a:gd name="connsiteX9" fmla="*/ 40483 w 4920331"/>
                <a:gd name="connsiteY9" fmla="*/ 4831576 h 6485119"/>
                <a:gd name="connsiteX10" fmla="*/ 90489 w 4920331"/>
                <a:gd name="connsiteY10" fmla="*/ 4767059 h 6485119"/>
                <a:gd name="connsiteX11" fmla="*/ 64295 w 4920331"/>
                <a:gd name="connsiteY11" fmla="*/ 4301105 h 6485119"/>
                <a:gd name="connsiteX12" fmla="*/ 45245 w 4920331"/>
                <a:gd name="connsiteY12" fmla="*/ 3937900 h 6485119"/>
                <a:gd name="connsiteX13" fmla="*/ 42864 w 4920331"/>
                <a:gd name="connsiteY13" fmla="*/ 3741961 h 6485119"/>
                <a:gd name="connsiteX14" fmla="*/ 30957 w 4920331"/>
                <a:gd name="connsiteY14" fmla="*/ 3557968 h 6485119"/>
                <a:gd name="connsiteX15" fmla="*/ 0 w 4920331"/>
                <a:gd name="connsiteY15" fmla="*/ 3287954 h 6485119"/>
                <a:gd name="connsiteX16" fmla="*/ 78582 w 4920331"/>
                <a:gd name="connsiteY16" fmla="*/ 3280786 h 6485119"/>
                <a:gd name="connsiteX17" fmla="*/ 83345 w 4920331"/>
                <a:gd name="connsiteY17" fmla="*/ 3369198 h 6485119"/>
                <a:gd name="connsiteX18" fmla="*/ 178594 w 4920331"/>
                <a:gd name="connsiteY18" fmla="*/ 3369197 h 6485119"/>
                <a:gd name="connsiteX19" fmla="*/ 228201 w 4920331"/>
                <a:gd name="connsiteY19" fmla="*/ 3296064 h 6485119"/>
                <a:gd name="connsiteX20" fmla="*/ 292893 w 4920331"/>
                <a:gd name="connsiteY20" fmla="*/ 3201933 h 6485119"/>
                <a:gd name="connsiteX21" fmla="*/ 364329 w 4920331"/>
                <a:gd name="connsiteY21" fmla="*/ 3118300 h 6485119"/>
                <a:gd name="connsiteX22" fmla="*/ 452435 w 4920331"/>
                <a:gd name="connsiteY22" fmla="*/ 3029888 h 6485119"/>
                <a:gd name="connsiteX23" fmla="*/ 511966 w 4920331"/>
                <a:gd name="connsiteY23" fmla="*/ 2986878 h 6485119"/>
                <a:gd name="connsiteX24" fmla="*/ 571497 w 4920331"/>
                <a:gd name="connsiteY24" fmla="*/ 2958204 h 6485119"/>
                <a:gd name="connsiteX25" fmla="*/ 611977 w 4920331"/>
                <a:gd name="connsiteY25" fmla="*/ 2929529 h 6485119"/>
                <a:gd name="connsiteX26" fmla="*/ 657221 w 4920331"/>
                <a:gd name="connsiteY26" fmla="*/ 2912803 h 6485119"/>
                <a:gd name="connsiteX27" fmla="*/ 709609 w 4920331"/>
                <a:gd name="connsiteY27" fmla="*/ 2891297 h 6485119"/>
                <a:gd name="connsiteX28" fmla="*/ 754851 w 4920331"/>
                <a:gd name="connsiteY28" fmla="*/ 2876959 h 6485119"/>
                <a:gd name="connsiteX29" fmla="*/ 812001 w 4920331"/>
                <a:gd name="connsiteY29" fmla="*/ 2855454 h 6485119"/>
                <a:gd name="connsiteX30" fmla="*/ 890583 w 4920331"/>
                <a:gd name="connsiteY30" fmla="*/ 2838727 h 6485119"/>
                <a:gd name="connsiteX31" fmla="*/ 964401 w 4920331"/>
                <a:gd name="connsiteY31" fmla="*/ 2831559 h 6485119"/>
                <a:gd name="connsiteX32" fmla="*/ 1040601 w 4920331"/>
                <a:gd name="connsiteY32" fmla="*/ 2822001 h 6485119"/>
                <a:gd name="connsiteX33" fmla="*/ 1100132 w 4920331"/>
                <a:gd name="connsiteY33" fmla="*/ 2822001 h 6485119"/>
                <a:gd name="connsiteX34" fmla="*/ 1254913 w 4920331"/>
                <a:gd name="connsiteY34" fmla="*/ 2831559 h 6485119"/>
                <a:gd name="connsiteX35" fmla="*/ 1478749 w 4920331"/>
                <a:gd name="connsiteY35" fmla="*/ 2833949 h 6485119"/>
                <a:gd name="connsiteX36" fmla="*/ 1706501 w 4920331"/>
                <a:gd name="connsiteY36" fmla="*/ 2806135 h 6485119"/>
                <a:gd name="connsiteX37" fmla="*/ 1909754 w 4920331"/>
                <a:gd name="connsiteY37" fmla="*/ 2706706 h 6485119"/>
                <a:gd name="connsiteX38" fmla="*/ 2034108 w 4920331"/>
                <a:gd name="connsiteY38" fmla="*/ 2632767 h 6485119"/>
                <a:gd name="connsiteX39" fmla="*/ 2096414 w 4920331"/>
                <a:gd name="connsiteY39" fmla="*/ 2561911 h 6485119"/>
                <a:gd name="connsiteX40" fmla="*/ 2206616 w 4920331"/>
                <a:gd name="connsiteY40" fmla="*/ 2472733 h 6485119"/>
                <a:gd name="connsiteX41" fmla="*/ 2320915 w 4920331"/>
                <a:gd name="connsiteY41" fmla="*/ 2399443 h 6485119"/>
                <a:gd name="connsiteX42" fmla="*/ 2549515 w 4920331"/>
                <a:gd name="connsiteY42" fmla="*/ 2185947 h 6485119"/>
                <a:gd name="connsiteX43" fmla="*/ 4209358 w 4920331"/>
                <a:gd name="connsiteY43" fmla="*/ 690563 h 6485119"/>
                <a:gd name="connsiteX44" fmla="*/ 4376045 w 4920331"/>
                <a:gd name="connsiteY44" fmla="*/ 530679 h 6485119"/>
                <a:gd name="connsiteX45" fmla="*/ 4519298 w 4920331"/>
                <a:gd name="connsiteY45" fmla="*/ 394607 h 6485119"/>
                <a:gd name="connsiteX46" fmla="*/ 4651968 w 4920331"/>
                <a:gd name="connsiteY46" fmla="*/ 254373 h 6485119"/>
                <a:gd name="connsiteX47" fmla="*/ 4719626 w 4920331"/>
                <a:gd name="connsiteY47" fmla="*/ 166688 h 6485119"/>
                <a:gd name="connsiteX48" fmla="*/ 4768568 w 4920331"/>
                <a:gd name="connsiteY48" fmla="*/ 81957 h 6485119"/>
                <a:gd name="connsiteX49" fmla="*/ 4811474 w 4920331"/>
                <a:gd name="connsiteY49" fmla="*/ 0 h 6485119"/>
                <a:gd name="connsiteX50" fmla="*/ 4920331 w 4920331"/>
                <a:gd name="connsiteY50" fmla="*/ 0 h 6485119"/>
                <a:gd name="connsiteX51" fmla="*/ 4859099 w 4920331"/>
                <a:gd name="connsiteY51" fmla="*/ 112259 h 6485119"/>
                <a:gd name="connsiteX52" fmla="*/ 4809169 w 4920331"/>
                <a:gd name="connsiteY52" fmla="*/ 217403 h 6485119"/>
                <a:gd name="connsiteX53" fmla="*/ 4734989 w 4920331"/>
                <a:gd name="connsiteY53" fmla="*/ 312027 h 6485119"/>
                <a:gd name="connsiteX54" fmla="*/ 4531210 w 4920331"/>
                <a:gd name="connsiteY54" fmla="*/ 516758 h 6485119"/>
                <a:gd name="connsiteX55" fmla="*/ 2740015 w 4920331"/>
                <a:gd name="connsiteY55" fmla="*/ 2160455 h 6485119"/>
                <a:gd name="connsiteX56" fmla="*/ 2419341 w 4920331"/>
                <a:gd name="connsiteY56" fmla="*/ 2447240 h 6485119"/>
                <a:gd name="connsiteX57" fmla="*/ 2262333 w 4920331"/>
                <a:gd name="connsiteY57" fmla="*/ 2580443 h 6485119"/>
                <a:gd name="connsiteX58" fmla="*/ 2163754 w 4920331"/>
                <a:gd name="connsiteY58" fmla="*/ 2661815 h 6485119"/>
                <a:gd name="connsiteX59" fmla="*/ 2066123 w 4920331"/>
                <a:gd name="connsiteY59" fmla="*/ 2725441 h 6485119"/>
                <a:gd name="connsiteX60" fmla="*/ 1983575 w 4920331"/>
                <a:gd name="connsiteY60" fmla="*/ 2790939 h 6485119"/>
                <a:gd name="connsiteX61" fmla="*/ 1850225 w 4920331"/>
                <a:gd name="connsiteY61" fmla="*/ 2862623 h 6485119"/>
                <a:gd name="connsiteX62" fmla="*/ 1704973 w 4920331"/>
                <a:gd name="connsiteY62" fmla="*/ 2912802 h 6485119"/>
                <a:gd name="connsiteX63" fmla="*/ 1433506 w 4920331"/>
                <a:gd name="connsiteY63" fmla="*/ 2934308 h 6485119"/>
                <a:gd name="connsiteX64" fmla="*/ 1376361 w 4920331"/>
                <a:gd name="connsiteY64" fmla="*/ 2931919 h 6485119"/>
                <a:gd name="connsiteX65" fmla="*/ 1269204 w 4920331"/>
                <a:gd name="connsiteY65" fmla="*/ 2931921 h 6485119"/>
                <a:gd name="connsiteX66" fmla="*/ 1047214 w 4920331"/>
                <a:gd name="connsiteY66" fmla="*/ 2934310 h 6485119"/>
                <a:gd name="connsiteX67" fmla="*/ 916779 w 4920331"/>
                <a:gd name="connsiteY67" fmla="*/ 2934308 h 6485119"/>
                <a:gd name="connsiteX68" fmla="*/ 633411 w 4920331"/>
                <a:gd name="connsiteY68" fmla="*/ 3037057 h 6485119"/>
                <a:gd name="connsiteX69" fmla="*/ 545305 w 4920331"/>
                <a:gd name="connsiteY69" fmla="*/ 3092016 h 6485119"/>
                <a:gd name="connsiteX70" fmla="*/ 431004 w 4920331"/>
                <a:gd name="connsiteY70" fmla="*/ 3182816 h 6485119"/>
                <a:gd name="connsiteX71" fmla="*/ 342899 w 4920331"/>
                <a:gd name="connsiteY71" fmla="*/ 3297512 h 6485119"/>
                <a:gd name="connsiteX72" fmla="*/ 288130 w 4920331"/>
                <a:gd name="connsiteY72" fmla="*/ 3393092 h 6485119"/>
                <a:gd name="connsiteX73" fmla="*/ 316707 w 4920331"/>
                <a:gd name="connsiteY73" fmla="*/ 3412210 h 6485119"/>
                <a:gd name="connsiteX74" fmla="*/ 271463 w 4920331"/>
                <a:gd name="connsiteY74" fmla="*/ 3500622 h 6485119"/>
                <a:gd name="connsiteX75" fmla="*/ 226219 w 4920331"/>
                <a:gd name="connsiteY75" fmla="*/ 3632045 h 6485119"/>
                <a:gd name="connsiteX76" fmla="*/ 216694 w 4920331"/>
                <a:gd name="connsiteY76" fmla="*/ 3715677 h 6485119"/>
                <a:gd name="connsiteX77" fmla="*/ 283369 w 4920331"/>
                <a:gd name="connsiteY77" fmla="*/ 5493470 h 6485119"/>
                <a:gd name="connsiteX78" fmla="*/ 357191 w 4920331"/>
                <a:gd name="connsiteY78" fmla="*/ 5976151 h 6485119"/>
                <a:gd name="connsiteX79" fmla="*/ 417673 w 4920331"/>
                <a:gd name="connsiteY79" fmla="*/ 6330757 h 6485119"/>
                <a:gd name="connsiteX0" fmla="*/ 192883 w 4920331"/>
                <a:gd name="connsiteY0" fmla="*/ 6485119 h 6485119"/>
                <a:gd name="connsiteX1" fmla="*/ 171450 w 4920331"/>
                <a:gd name="connsiteY1" fmla="*/ 5844731 h 6485119"/>
                <a:gd name="connsiteX2" fmla="*/ 195263 w 4920331"/>
                <a:gd name="connsiteY2" fmla="*/ 5854286 h 6485119"/>
                <a:gd name="connsiteX3" fmla="*/ 185739 w 4920331"/>
                <a:gd name="connsiteY3" fmla="*/ 5414615 h 6485119"/>
                <a:gd name="connsiteX4" fmla="*/ 135733 w 4920331"/>
                <a:gd name="connsiteY4" fmla="*/ 5273635 h 6485119"/>
                <a:gd name="connsiteX5" fmla="*/ 114301 w 4920331"/>
                <a:gd name="connsiteY5" fmla="*/ 5199560 h 6485119"/>
                <a:gd name="connsiteX6" fmla="*/ 102395 w 4920331"/>
                <a:gd name="connsiteY6" fmla="*/ 5072916 h 6485119"/>
                <a:gd name="connsiteX7" fmla="*/ 95252 w 4920331"/>
                <a:gd name="connsiteY7" fmla="*/ 4982115 h 6485119"/>
                <a:gd name="connsiteX8" fmla="*/ 50007 w 4920331"/>
                <a:gd name="connsiteY8" fmla="*/ 4929545 h 6485119"/>
                <a:gd name="connsiteX9" fmla="*/ 40483 w 4920331"/>
                <a:gd name="connsiteY9" fmla="*/ 4831576 h 6485119"/>
                <a:gd name="connsiteX10" fmla="*/ 90489 w 4920331"/>
                <a:gd name="connsiteY10" fmla="*/ 4767059 h 6485119"/>
                <a:gd name="connsiteX11" fmla="*/ 64295 w 4920331"/>
                <a:gd name="connsiteY11" fmla="*/ 4301105 h 6485119"/>
                <a:gd name="connsiteX12" fmla="*/ 45245 w 4920331"/>
                <a:gd name="connsiteY12" fmla="*/ 3937900 h 6485119"/>
                <a:gd name="connsiteX13" fmla="*/ 42864 w 4920331"/>
                <a:gd name="connsiteY13" fmla="*/ 3741961 h 6485119"/>
                <a:gd name="connsiteX14" fmla="*/ 30957 w 4920331"/>
                <a:gd name="connsiteY14" fmla="*/ 3557968 h 6485119"/>
                <a:gd name="connsiteX15" fmla="*/ 0 w 4920331"/>
                <a:gd name="connsiteY15" fmla="*/ 3287954 h 6485119"/>
                <a:gd name="connsiteX16" fmla="*/ 78582 w 4920331"/>
                <a:gd name="connsiteY16" fmla="*/ 3280786 h 6485119"/>
                <a:gd name="connsiteX17" fmla="*/ 83345 w 4920331"/>
                <a:gd name="connsiteY17" fmla="*/ 3369198 h 6485119"/>
                <a:gd name="connsiteX18" fmla="*/ 178594 w 4920331"/>
                <a:gd name="connsiteY18" fmla="*/ 3369197 h 6485119"/>
                <a:gd name="connsiteX19" fmla="*/ 228201 w 4920331"/>
                <a:gd name="connsiteY19" fmla="*/ 3296064 h 6485119"/>
                <a:gd name="connsiteX20" fmla="*/ 292893 w 4920331"/>
                <a:gd name="connsiteY20" fmla="*/ 3201933 h 6485119"/>
                <a:gd name="connsiteX21" fmla="*/ 364329 w 4920331"/>
                <a:gd name="connsiteY21" fmla="*/ 3118300 h 6485119"/>
                <a:gd name="connsiteX22" fmla="*/ 452435 w 4920331"/>
                <a:gd name="connsiteY22" fmla="*/ 3029888 h 6485119"/>
                <a:gd name="connsiteX23" fmla="*/ 511966 w 4920331"/>
                <a:gd name="connsiteY23" fmla="*/ 2986878 h 6485119"/>
                <a:gd name="connsiteX24" fmla="*/ 571497 w 4920331"/>
                <a:gd name="connsiteY24" fmla="*/ 2958204 h 6485119"/>
                <a:gd name="connsiteX25" fmla="*/ 611977 w 4920331"/>
                <a:gd name="connsiteY25" fmla="*/ 2929529 h 6485119"/>
                <a:gd name="connsiteX26" fmla="*/ 657221 w 4920331"/>
                <a:gd name="connsiteY26" fmla="*/ 2912803 h 6485119"/>
                <a:gd name="connsiteX27" fmla="*/ 709609 w 4920331"/>
                <a:gd name="connsiteY27" fmla="*/ 2891297 h 6485119"/>
                <a:gd name="connsiteX28" fmla="*/ 754851 w 4920331"/>
                <a:gd name="connsiteY28" fmla="*/ 2876959 h 6485119"/>
                <a:gd name="connsiteX29" fmla="*/ 812001 w 4920331"/>
                <a:gd name="connsiteY29" fmla="*/ 2855454 h 6485119"/>
                <a:gd name="connsiteX30" fmla="*/ 890583 w 4920331"/>
                <a:gd name="connsiteY30" fmla="*/ 2838727 h 6485119"/>
                <a:gd name="connsiteX31" fmla="*/ 964401 w 4920331"/>
                <a:gd name="connsiteY31" fmla="*/ 2831559 h 6485119"/>
                <a:gd name="connsiteX32" fmla="*/ 1040601 w 4920331"/>
                <a:gd name="connsiteY32" fmla="*/ 2822001 h 6485119"/>
                <a:gd name="connsiteX33" fmla="*/ 1100132 w 4920331"/>
                <a:gd name="connsiteY33" fmla="*/ 2822001 h 6485119"/>
                <a:gd name="connsiteX34" fmla="*/ 1254913 w 4920331"/>
                <a:gd name="connsiteY34" fmla="*/ 2831559 h 6485119"/>
                <a:gd name="connsiteX35" fmla="*/ 1478749 w 4920331"/>
                <a:gd name="connsiteY35" fmla="*/ 2833949 h 6485119"/>
                <a:gd name="connsiteX36" fmla="*/ 1706501 w 4920331"/>
                <a:gd name="connsiteY36" fmla="*/ 2806135 h 6485119"/>
                <a:gd name="connsiteX37" fmla="*/ 1909754 w 4920331"/>
                <a:gd name="connsiteY37" fmla="*/ 2706706 h 6485119"/>
                <a:gd name="connsiteX38" fmla="*/ 2034108 w 4920331"/>
                <a:gd name="connsiteY38" fmla="*/ 2632767 h 6485119"/>
                <a:gd name="connsiteX39" fmla="*/ 2096414 w 4920331"/>
                <a:gd name="connsiteY39" fmla="*/ 2561911 h 6485119"/>
                <a:gd name="connsiteX40" fmla="*/ 2206616 w 4920331"/>
                <a:gd name="connsiteY40" fmla="*/ 2472733 h 6485119"/>
                <a:gd name="connsiteX41" fmla="*/ 2320915 w 4920331"/>
                <a:gd name="connsiteY41" fmla="*/ 2399443 h 6485119"/>
                <a:gd name="connsiteX42" fmla="*/ 2549515 w 4920331"/>
                <a:gd name="connsiteY42" fmla="*/ 2185947 h 6485119"/>
                <a:gd name="connsiteX43" fmla="*/ 4209358 w 4920331"/>
                <a:gd name="connsiteY43" fmla="*/ 690563 h 6485119"/>
                <a:gd name="connsiteX44" fmla="*/ 4376045 w 4920331"/>
                <a:gd name="connsiteY44" fmla="*/ 530679 h 6485119"/>
                <a:gd name="connsiteX45" fmla="*/ 4519298 w 4920331"/>
                <a:gd name="connsiteY45" fmla="*/ 394607 h 6485119"/>
                <a:gd name="connsiteX46" fmla="*/ 4651968 w 4920331"/>
                <a:gd name="connsiteY46" fmla="*/ 254373 h 6485119"/>
                <a:gd name="connsiteX47" fmla="*/ 4719626 w 4920331"/>
                <a:gd name="connsiteY47" fmla="*/ 166688 h 6485119"/>
                <a:gd name="connsiteX48" fmla="*/ 4768568 w 4920331"/>
                <a:gd name="connsiteY48" fmla="*/ 81957 h 6485119"/>
                <a:gd name="connsiteX49" fmla="*/ 4811474 w 4920331"/>
                <a:gd name="connsiteY49" fmla="*/ 0 h 6485119"/>
                <a:gd name="connsiteX50" fmla="*/ 4920331 w 4920331"/>
                <a:gd name="connsiteY50" fmla="*/ 0 h 6485119"/>
                <a:gd name="connsiteX51" fmla="*/ 4859099 w 4920331"/>
                <a:gd name="connsiteY51" fmla="*/ 112259 h 6485119"/>
                <a:gd name="connsiteX52" fmla="*/ 4809169 w 4920331"/>
                <a:gd name="connsiteY52" fmla="*/ 217403 h 6485119"/>
                <a:gd name="connsiteX53" fmla="*/ 4734989 w 4920331"/>
                <a:gd name="connsiteY53" fmla="*/ 312027 h 6485119"/>
                <a:gd name="connsiteX54" fmla="*/ 4531210 w 4920331"/>
                <a:gd name="connsiteY54" fmla="*/ 516758 h 6485119"/>
                <a:gd name="connsiteX55" fmla="*/ 2740015 w 4920331"/>
                <a:gd name="connsiteY55" fmla="*/ 2160455 h 6485119"/>
                <a:gd name="connsiteX56" fmla="*/ 2419341 w 4920331"/>
                <a:gd name="connsiteY56" fmla="*/ 2447240 h 6485119"/>
                <a:gd name="connsiteX57" fmla="*/ 2262333 w 4920331"/>
                <a:gd name="connsiteY57" fmla="*/ 2580443 h 6485119"/>
                <a:gd name="connsiteX58" fmla="*/ 2163754 w 4920331"/>
                <a:gd name="connsiteY58" fmla="*/ 2661815 h 6485119"/>
                <a:gd name="connsiteX59" fmla="*/ 2066123 w 4920331"/>
                <a:gd name="connsiteY59" fmla="*/ 2725441 h 6485119"/>
                <a:gd name="connsiteX60" fmla="*/ 1983575 w 4920331"/>
                <a:gd name="connsiteY60" fmla="*/ 2790939 h 6485119"/>
                <a:gd name="connsiteX61" fmla="*/ 1850225 w 4920331"/>
                <a:gd name="connsiteY61" fmla="*/ 2862623 h 6485119"/>
                <a:gd name="connsiteX62" fmla="*/ 1704973 w 4920331"/>
                <a:gd name="connsiteY62" fmla="*/ 2912802 h 6485119"/>
                <a:gd name="connsiteX63" fmla="*/ 1433506 w 4920331"/>
                <a:gd name="connsiteY63" fmla="*/ 2934308 h 6485119"/>
                <a:gd name="connsiteX64" fmla="*/ 1376361 w 4920331"/>
                <a:gd name="connsiteY64" fmla="*/ 2931919 h 6485119"/>
                <a:gd name="connsiteX65" fmla="*/ 1269204 w 4920331"/>
                <a:gd name="connsiteY65" fmla="*/ 2931921 h 6485119"/>
                <a:gd name="connsiteX66" fmla="*/ 1047214 w 4920331"/>
                <a:gd name="connsiteY66" fmla="*/ 2934310 h 6485119"/>
                <a:gd name="connsiteX67" fmla="*/ 916779 w 4920331"/>
                <a:gd name="connsiteY67" fmla="*/ 2934308 h 6485119"/>
                <a:gd name="connsiteX68" fmla="*/ 633411 w 4920331"/>
                <a:gd name="connsiteY68" fmla="*/ 3037057 h 6485119"/>
                <a:gd name="connsiteX69" fmla="*/ 545305 w 4920331"/>
                <a:gd name="connsiteY69" fmla="*/ 3092016 h 6485119"/>
                <a:gd name="connsiteX70" fmla="*/ 431004 w 4920331"/>
                <a:gd name="connsiteY70" fmla="*/ 3182816 h 6485119"/>
                <a:gd name="connsiteX71" fmla="*/ 342899 w 4920331"/>
                <a:gd name="connsiteY71" fmla="*/ 3297512 h 6485119"/>
                <a:gd name="connsiteX72" fmla="*/ 288130 w 4920331"/>
                <a:gd name="connsiteY72" fmla="*/ 3393092 h 6485119"/>
                <a:gd name="connsiteX73" fmla="*/ 316707 w 4920331"/>
                <a:gd name="connsiteY73" fmla="*/ 3412210 h 6485119"/>
                <a:gd name="connsiteX74" fmla="*/ 271463 w 4920331"/>
                <a:gd name="connsiteY74" fmla="*/ 3500622 h 6485119"/>
                <a:gd name="connsiteX75" fmla="*/ 226219 w 4920331"/>
                <a:gd name="connsiteY75" fmla="*/ 3632045 h 6485119"/>
                <a:gd name="connsiteX76" fmla="*/ 216694 w 4920331"/>
                <a:gd name="connsiteY76" fmla="*/ 3715677 h 6485119"/>
                <a:gd name="connsiteX77" fmla="*/ 283369 w 4920331"/>
                <a:gd name="connsiteY77" fmla="*/ 5493470 h 6485119"/>
                <a:gd name="connsiteX78" fmla="*/ 357191 w 4920331"/>
                <a:gd name="connsiteY78" fmla="*/ 5976151 h 6485119"/>
                <a:gd name="connsiteX79" fmla="*/ 417673 w 4920331"/>
                <a:gd name="connsiteY79" fmla="*/ 6330757 h 6485119"/>
                <a:gd name="connsiteX0" fmla="*/ 171450 w 4920331"/>
                <a:gd name="connsiteY0" fmla="*/ 5844731 h 6330757"/>
                <a:gd name="connsiteX1" fmla="*/ 195263 w 4920331"/>
                <a:gd name="connsiteY1" fmla="*/ 5854286 h 6330757"/>
                <a:gd name="connsiteX2" fmla="*/ 185739 w 4920331"/>
                <a:gd name="connsiteY2" fmla="*/ 5414615 h 6330757"/>
                <a:gd name="connsiteX3" fmla="*/ 135733 w 4920331"/>
                <a:gd name="connsiteY3" fmla="*/ 5273635 h 6330757"/>
                <a:gd name="connsiteX4" fmla="*/ 114301 w 4920331"/>
                <a:gd name="connsiteY4" fmla="*/ 5199560 h 6330757"/>
                <a:gd name="connsiteX5" fmla="*/ 102395 w 4920331"/>
                <a:gd name="connsiteY5" fmla="*/ 5072916 h 6330757"/>
                <a:gd name="connsiteX6" fmla="*/ 95252 w 4920331"/>
                <a:gd name="connsiteY6" fmla="*/ 4982115 h 6330757"/>
                <a:gd name="connsiteX7" fmla="*/ 50007 w 4920331"/>
                <a:gd name="connsiteY7" fmla="*/ 4929545 h 6330757"/>
                <a:gd name="connsiteX8" fmla="*/ 40483 w 4920331"/>
                <a:gd name="connsiteY8" fmla="*/ 4831576 h 6330757"/>
                <a:gd name="connsiteX9" fmla="*/ 90489 w 4920331"/>
                <a:gd name="connsiteY9" fmla="*/ 4767059 h 6330757"/>
                <a:gd name="connsiteX10" fmla="*/ 64295 w 4920331"/>
                <a:gd name="connsiteY10" fmla="*/ 4301105 h 6330757"/>
                <a:gd name="connsiteX11" fmla="*/ 45245 w 4920331"/>
                <a:gd name="connsiteY11" fmla="*/ 3937900 h 6330757"/>
                <a:gd name="connsiteX12" fmla="*/ 42864 w 4920331"/>
                <a:gd name="connsiteY12" fmla="*/ 3741961 h 6330757"/>
                <a:gd name="connsiteX13" fmla="*/ 30957 w 4920331"/>
                <a:gd name="connsiteY13" fmla="*/ 3557968 h 6330757"/>
                <a:gd name="connsiteX14" fmla="*/ 0 w 4920331"/>
                <a:gd name="connsiteY14" fmla="*/ 3287954 h 6330757"/>
                <a:gd name="connsiteX15" fmla="*/ 78582 w 4920331"/>
                <a:gd name="connsiteY15" fmla="*/ 3280786 h 6330757"/>
                <a:gd name="connsiteX16" fmla="*/ 83345 w 4920331"/>
                <a:gd name="connsiteY16" fmla="*/ 3369198 h 6330757"/>
                <a:gd name="connsiteX17" fmla="*/ 178594 w 4920331"/>
                <a:gd name="connsiteY17" fmla="*/ 3369197 h 6330757"/>
                <a:gd name="connsiteX18" fmla="*/ 228201 w 4920331"/>
                <a:gd name="connsiteY18" fmla="*/ 3296064 h 6330757"/>
                <a:gd name="connsiteX19" fmla="*/ 292893 w 4920331"/>
                <a:gd name="connsiteY19" fmla="*/ 3201933 h 6330757"/>
                <a:gd name="connsiteX20" fmla="*/ 364329 w 4920331"/>
                <a:gd name="connsiteY20" fmla="*/ 3118300 h 6330757"/>
                <a:gd name="connsiteX21" fmla="*/ 452435 w 4920331"/>
                <a:gd name="connsiteY21" fmla="*/ 3029888 h 6330757"/>
                <a:gd name="connsiteX22" fmla="*/ 511966 w 4920331"/>
                <a:gd name="connsiteY22" fmla="*/ 2986878 h 6330757"/>
                <a:gd name="connsiteX23" fmla="*/ 571497 w 4920331"/>
                <a:gd name="connsiteY23" fmla="*/ 2958204 h 6330757"/>
                <a:gd name="connsiteX24" fmla="*/ 611977 w 4920331"/>
                <a:gd name="connsiteY24" fmla="*/ 2929529 h 6330757"/>
                <a:gd name="connsiteX25" fmla="*/ 657221 w 4920331"/>
                <a:gd name="connsiteY25" fmla="*/ 2912803 h 6330757"/>
                <a:gd name="connsiteX26" fmla="*/ 709609 w 4920331"/>
                <a:gd name="connsiteY26" fmla="*/ 2891297 h 6330757"/>
                <a:gd name="connsiteX27" fmla="*/ 754851 w 4920331"/>
                <a:gd name="connsiteY27" fmla="*/ 2876959 h 6330757"/>
                <a:gd name="connsiteX28" fmla="*/ 812001 w 4920331"/>
                <a:gd name="connsiteY28" fmla="*/ 2855454 h 6330757"/>
                <a:gd name="connsiteX29" fmla="*/ 890583 w 4920331"/>
                <a:gd name="connsiteY29" fmla="*/ 2838727 h 6330757"/>
                <a:gd name="connsiteX30" fmla="*/ 964401 w 4920331"/>
                <a:gd name="connsiteY30" fmla="*/ 2831559 h 6330757"/>
                <a:gd name="connsiteX31" fmla="*/ 1040601 w 4920331"/>
                <a:gd name="connsiteY31" fmla="*/ 2822001 h 6330757"/>
                <a:gd name="connsiteX32" fmla="*/ 1100132 w 4920331"/>
                <a:gd name="connsiteY32" fmla="*/ 2822001 h 6330757"/>
                <a:gd name="connsiteX33" fmla="*/ 1254913 w 4920331"/>
                <a:gd name="connsiteY33" fmla="*/ 2831559 h 6330757"/>
                <a:gd name="connsiteX34" fmla="*/ 1478749 w 4920331"/>
                <a:gd name="connsiteY34" fmla="*/ 2833949 h 6330757"/>
                <a:gd name="connsiteX35" fmla="*/ 1706501 w 4920331"/>
                <a:gd name="connsiteY35" fmla="*/ 2806135 h 6330757"/>
                <a:gd name="connsiteX36" fmla="*/ 1909754 w 4920331"/>
                <a:gd name="connsiteY36" fmla="*/ 2706706 h 6330757"/>
                <a:gd name="connsiteX37" fmla="*/ 2034108 w 4920331"/>
                <a:gd name="connsiteY37" fmla="*/ 2632767 h 6330757"/>
                <a:gd name="connsiteX38" fmla="*/ 2096414 w 4920331"/>
                <a:gd name="connsiteY38" fmla="*/ 2561911 h 6330757"/>
                <a:gd name="connsiteX39" fmla="*/ 2206616 w 4920331"/>
                <a:gd name="connsiteY39" fmla="*/ 2472733 h 6330757"/>
                <a:gd name="connsiteX40" fmla="*/ 2320915 w 4920331"/>
                <a:gd name="connsiteY40" fmla="*/ 2399443 h 6330757"/>
                <a:gd name="connsiteX41" fmla="*/ 2549515 w 4920331"/>
                <a:gd name="connsiteY41" fmla="*/ 2185947 h 6330757"/>
                <a:gd name="connsiteX42" fmla="*/ 4209358 w 4920331"/>
                <a:gd name="connsiteY42" fmla="*/ 690563 h 6330757"/>
                <a:gd name="connsiteX43" fmla="*/ 4376045 w 4920331"/>
                <a:gd name="connsiteY43" fmla="*/ 530679 h 6330757"/>
                <a:gd name="connsiteX44" fmla="*/ 4519298 w 4920331"/>
                <a:gd name="connsiteY44" fmla="*/ 394607 h 6330757"/>
                <a:gd name="connsiteX45" fmla="*/ 4651968 w 4920331"/>
                <a:gd name="connsiteY45" fmla="*/ 254373 h 6330757"/>
                <a:gd name="connsiteX46" fmla="*/ 4719626 w 4920331"/>
                <a:gd name="connsiteY46" fmla="*/ 166688 h 6330757"/>
                <a:gd name="connsiteX47" fmla="*/ 4768568 w 4920331"/>
                <a:gd name="connsiteY47" fmla="*/ 81957 h 6330757"/>
                <a:gd name="connsiteX48" fmla="*/ 4811474 w 4920331"/>
                <a:gd name="connsiteY48" fmla="*/ 0 h 6330757"/>
                <a:gd name="connsiteX49" fmla="*/ 4920331 w 4920331"/>
                <a:gd name="connsiteY49" fmla="*/ 0 h 6330757"/>
                <a:gd name="connsiteX50" fmla="*/ 4859099 w 4920331"/>
                <a:gd name="connsiteY50" fmla="*/ 112259 h 6330757"/>
                <a:gd name="connsiteX51" fmla="*/ 4809169 w 4920331"/>
                <a:gd name="connsiteY51" fmla="*/ 217403 h 6330757"/>
                <a:gd name="connsiteX52" fmla="*/ 4734989 w 4920331"/>
                <a:gd name="connsiteY52" fmla="*/ 312027 h 6330757"/>
                <a:gd name="connsiteX53" fmla="*/ 4531210 w 4920331"/>
                <a:gd name="connsiteY53" fmla="*/ 516758 h 6330757"/>
                <a:gd name="connsiteX54" fmla="*/ 2740015 w 4920331"/>
                <a:gd name="connsiteY54" fmla="*/ 2160455 h 6330757"/>
                <a:gd name="connsiteX55" fmla="*/ 2419341 w 4920331"/>
                <a:gd name="connsiteY55" fmla="*/ 2447240 h 6330757"/>
                <a:gd name="connsiteX56" fmla="*/ 2262333 w 4920331"/>
                <a:gd name="connsiteY56" fmla="*/ 2580443 h 6330757"/>
                <a:gd name="connsiteX57" fmla="*/ 2163754 w 4920331"/>
                <a:gd name="connsiteY57" fmla="*/ 2661815 h 6330757"/>
                <a:gd name="connsiteX58" fmla="*/ 2066123 w 4920331"/>
                <a:gd name="connsiteY58" fmla="*/ 2725441 h 6330757"/>
                <a:gd name="connsiteX59" fmla="*/ 1983575 w 4920331"/>
                <a:gd name="connsiteY59" fmla="*/ 2790939 h 6330757"/>
                <a:gd name="connsiteX60" fmla="*/ 1850225 w 4920331"/>
                <a:gd name="connsiteY60" fmla="*/ 2862623 h 6330757"/>
                <a:gd name="connsiteX61" fmla="*/ 1704973 w 4920331"/>
                <a:gd name="connsiteY61" fmla="*/ 2912802 h 6330757"/>
                <a:gd name="connsiteX62" fmla="*/ 1433506 w 4920331"/>
                <a:gd name="connsiteY62" fmla="*/ 2934308 h 6330757"/>
                <a:gd name="connsiteX63" fmla="*/ 1376361 w 4920331"/>
                <a:gd name="connsiteY63" fmla="*/ 2931919 h 6330757"/>
                <a:gd name="connsiteX64" fmla="*/ 1269204 w 4920331"/>
                <a:gd name="connsiteY64" fmla="*/ 2931921 h 6330757"/>
                <a:gd name="connsiteX65" fmla="*/ 1047214 w 4920331"/>
                <a:gd name="connsiteY65" fmla="*/ 2934310 h 6330757"/>
                <a:gd name="connsiteX66" fmla="*/ 916779 w 4920331"/>
                <a:gd name="connsiteY66" fmla="*/ 2934308 h 6330757"/>
                <a:gd name="connsiteX67" fmla="*/ 633411 w 4920331"/>
                <a:gd name="connsiteY67" fmla="*/ 3037057 h 6330757"/>
                <a:gd name="connsiteX68" fmla="*/ 545305 w 4920331"/>
                <a:gd name="connsiteY68" fmla="*/ 3092016 h 6330757"/>
                <a:gd name="connsiteX69" fmla="*/ 431004 w 4920331"/>
                <a:gd name="connsiteY69" fmla="*/ 3182816 h 6330757"/>
                <a:gd name="connsiteX70" fmla="*/ 342899 w 4920331"/>
                <a:gd name="connsiteY70" fmla="*/ 3297512 h 6330757"/>
                <a:gd name="connsiteX71" fmla="*/ 288130 w 4920331"/>
                <a:gd name="connsiteY71" fmla="*/ 3393092 h 6330757"/>
                <a:gd name="connsiteX72" fmla="*/ 316707 w 4920331"/>
                <a:gd name="connsiteY72" fmla="*/ 3412210 h 6330757"/>
                <a:gd name="connsiteX73" fmla="*/ 271463 w 4920331"/>
                <a:gd name="connsiteY73" fmla="*/ 3500622 h 6330757"/>
                <a:gd name="connsiteX74" fmla="*/ 226219 w 4920331"/>
                <a:gd name="connsiteY74" fmla="*/ 3632045 h 6330757"/>
                <a:gd name="connsiteX75" fmla="*/ 216694 w 4920331"/>
                <a:gd name="connsiteY75" fmla="*/ 3715677 h 6330757"/>
                <a:gd name="connsiteX76" fmla="*/ 283369 w 4920331"/>
                <a:gd name="connsiteY76" fmla="*/ 5493470 h 6330757"/>
                <a:gd name="connsiteX77" fmla="*/ 357191 w 4920331"/>
                <a:gd name="connsiteY77" fmla="*/ 5976151 h 6330757"/>
                <a:gd name="connsiteX78" fmla="*/ 417673 w 4920331"/>
                <a:gd name="connsiteY78" fmla="*/ 6330757 h 6330757"/>
                <a:gd name="connsiteX0" fmla="*/ 171450 w 4920331"/>
                <a:gd name="connsiteY0" fmla="*/ 5844731 h 6330757"/>
                <a:gd name="connsiteX1" fmla="*/ 195263 w 4920331"/>
                <a:gd name="connsiteY1" fmla="*/ 5854286 h 6330757"/>
                <a:gd name="connsiteX2" fmla="*/ 185739 w 4920331"/>
                <a:gd name="connsiteY2" fmla="*/ 5414615 h 6330757"/>
                <a:gd name="connsiteX3" fmla="*/ 135733 w 4920331"/>
                <a:gd name="connsiteY3" fmla="*/ 5273635 h 6330757"/>
                <a:gd name="connsiteX4" fmla="*/ 114301 w 4920331"/>
                <a:gd name="connsiteY4" fmla="*/ 5199560 h 6330757"/>
                <a:gd name="connsiteX5" fmla="*/ 102395 w 4920331"/>
                <a:gd name="connsiteY5" fmla="*/ 5072916 h 6330757"/>
                <a:gd name="connsiteX6" fmla="*/ 95252 w 4920331"/>
                <a:gd name="connsiteY6" fmla="*/ 4982115 h 6330757"/>
                <a:gd name="connsiteX7" fmla="*/ 50007 w 4920331"/>
                <a:gd name="connsiteY7" fmla="*/ 4929545 h 6330757"/>
                <a:gd name="connsiteX8" fmla="*/ 40483 w 4920331"/>
                <a:gd name="connsiteY8" fmla="*/ 4831576 h 6330757"/>
                <a:gd name="connsiteX9" fmla="*/ 90489 w 4920331"/>
                <a:gd name="connsiteY9" fmla="*/ 4767059 h 6330757"/>
                <a:gd name="connsiteX10" fmla="*/ 64295 w 4920331"/>
                <a:gd name="connsiteY10" fmla="*/ 4301105 h 6330757"/>
                <a:gd name="connsiteX11" fmla="*/ 45245 w 4920331"/>
                <a:gd name="connsiteY11" fmla="*/ 3937900 h 6330757"/>
                <a:gd name="connsiteX12" fmla="*/ 42864 w 4920331"/>
                <a:gd name="connsiteY12" fmla="*/ 3741961 h 6330757"/>
                <a:gd name="connsiteX13" fmla="*/ 30957 w 4920331"/>
                <a:gd name="connsiteY13" fmla="*/ 3557968 h 6330757"/>
                <a:gd name="connsiteX14" fmla="*/ 0 w 4920331"/>
                <a:gd name="connsiteY14" fmla="*/ 3287954 h 6330757"/>
                <a:gd name="connsiteX15" fmla="*/ 78582 w 4920331"/>
                <a:gd name="connsiteY15" fmla="*/ 3280786 h 6330757"/>
                <a:gd name="connsiteX16" fmla="*/ 83345 w 4920331"/>
                <a:gd name="connsiteY16" fmla="*/ 3369198 h 6330757"/>
                <a:gd name="connsiteX17" fmla="*/ 178594 w 4920331"/>
                <a:gd name="connsiteY17" fmla="*/ 3369197 h 6330757"/>
                <a:gd name="connsiteX18" fmla="*/ 228201 w 4920331"/>
                <a:gd name="connsiteY18" fmla="*/ 3296064 h 6330757"/>
                <a:gd name="connsiteX19" fmla="*/ 292893 w 4920331"/>
                <a:gd name="connsiteY19" fmla="*/ 3201933 h 6330757"/>
                <a:gd name="connsiteX20" fmla="*/ 364329 w 4920331"/>
                <a:gd name="connsiteY20" fmla="*/ 3118300 h 6330757"/>
                <a:gd name="connsiteX21" fmla="*/ 452435 w 4920331"/>
                <a:gd name="connsiteY21" fmla="*/ 3029888 h 6330757"/>
                <a:gd name="connsiteX22" fmla="*/ 511966 w 4920331"/>
                <a:gd name="connsiteY22" fmla="*/ 2986878 h 6330757"/>
                <a:gd name="connsiteX23" fmla="*/ 571497 w 4920331"/>
                <a:gd name="connsiteY23" fmla="*/ 2958204 h 6330757"/>
                <a:gd name="connsiteX24" fmla="*/ 611977 w 4920331"/>
                <a:gd name="connsiteY24" fmla="*/ 2929529 h 6330757"/>
                <a:gd name="connsiteX25" fmla="*/ 657221 w 4920331"/>
                <a:gd name="connsiteY25" fmla="*/ 2912803 h 6330757"/>
                <a:gd name="connsiteX26" fmla="*/ 709609 w 4920331"/>
                <a:gd name="connsiteY26" fmla="*/ 2891297 h 6330757"/>
                <a:gd name="connsiteX27" fmla="*/ 754851 w 4920331"/>
                <a:gd name="connsiteY27" fmla="*/ 2876959 h 6330757"/>
                <a:gd name="connsiteX28" fmla="*/ 812001 w 4920331"/>
                <a:gd name="connsiteY28" fmla="*/ 2855454 h 6330757"/>
                <a:gd name="connsiteX29" fmla="*/ 890583 w 4920331"/>
                <a:gd name="connsiteY29" fmla="*/ 2838727 h 6330757"/>
                <a:gd name="connsiteX30" fmla="*/ 964401 w 4920331"/>
                <a:gd name="connsiteY30" fmla="*/ 2831559 h 6330757"/>
                <a:gd name="connsiteX31" fmla="*/ 1040601 w 4920331"/>
                <a:gd name="connsiteY31" fmla="*/ 2822001 h 6330757"/>
                <a:gd name="connsiteX32" fmla="*/ 1100132 w 4920331"/>
                <a:gd name="connsiteY32" fmla="*/ 2822001 h 6330757"/>
                <a:gd name="connsiteX33" fmla="*/ 1254913 w 4920331"/>
                <a:gd name="connsiteY33" fmla="*/ 2831559 h 6330757"/>
                <a:gd name="connsiteX34" fmla="*/ 1478749 w 4920331"/>
                <a:gd name="connsiteY34" fmla="*/ 2833949 h 6330757"/>
                <a:gd name="connsiteX35" fmla="*/ 1706501 w 4920331"/>
                <a:gd name="connsiteY35" fmla="*/ 2806135 h 6330757"/>
                <a:gd name="connsiteX36" fmla="*/ 1909754 w 4920331"/>
                <a:gd name="connsiteY36" fmla="*/ 2706706 h 6330757"/>
                <a:gd name="connsiteX37" fmla="*/ 2034108 w 4920331"/>
                <a:gd name="connsiteY37" fmla="*/ 2632767 h 6330757"/>
                <a:gd name="connsiteX38" fmla="*/ 2096414 w 4920331"/>
                <a:gd name="connsiteY38" fmla="*/ 2561911 h 6330757"/>
                <a:gd name="connsiteX39" fmla="*/ 2206616 w 4920331"/>
                <a:gd name="connsiteY39" fmla="*/ 2472733 h 6330757"/>
                <a:gd name="connsiteX40" fmla="*/ 2320915 w 4920331"/>
                <a:gd name="connsiteY40" fmla="*/ 2399443 h 6330757"/>
                <a:gd name="connsiteX41" fmla="*/ 2549515 w 4920331"/>
                <a:gd name="connsiteY41" fmla="*/ 2185947 h 6330757"/>
                <a:gd name="connsiteX42" fmla="*/ 4209358 w 4920331"/>
                <a:gd name="connsiteY42" fmla="*/ 690563 h 6330757"/>
                <a:gd name="connsiteX43" fmla="*/ 4376045 w 4920331"/>
                <a:gd name="connsiteY43" fmla="*/ 530679 h 6330757"/>
                <a:gd name="connsiteX44" fmla="*/ 4519298 w 4920331"/>
                <a:gd name="connsiteY44" fmla="*/ 394607 h 6330757"/>
                <a:gd name="connsiteX45" fmla="*/ 4651968 w 4920331"/>
                <a:gd name="connsiteY45" fmla="*/ 254373 h 6330757"/>
                <a:gd name="connsiteX46" fmla="*/ 4719626 w 4920331"/>
                <a:gd name="connsiteY46" fmla="*/ 166688 h 6330757"/>
                <a:gd name="connsiteX47" fmla="*/ 4768568 w 4920331"/>
                <a:gd name="connsiteY47" fmla="*/ 81957 h 6330757"/>
                <a:gd name="connsiteX48" fmla="*/ 4811474 w 4920331"/>
                <a:gd name="connsiteY48" fmla="*/ 0 h 6330757"/>
                <a:gd name="connsiteX49" fmla="*/ 4920331 w 4920331"/>
                <a:gd name="connsiteY49" fmla="*/ 0 h 6330757"/>
                <a:gd name="connsiteX50" fmla="*/ 4859099 w 4920331"/>
                <a:gd name="connsiteY50" fmla="*/ 112259 h 6330757"/>
                <a:gd name="connsiteX51" fmla="*/ 4809169 w 4920331"/>
                <a:gd name="connsiteY51" fmla="*/ 217403 h 6330757"/>
                <a:gd name="connsiteX52" fmla="*/ 4734989 w 4920331"/>
                <a:gd name="connsiteY52" fmla="*/ 312027 h 6330757"/>
                <a:gd name="connsiteX53" fmla="*/ 4531210 w 4920331"/>
                <a:gd name="connsiteY53" fmla="*/ 516758 h 6330757"/>
                <a:gd name="connsiteX54" fmla="*/ 2740015 w 4920331"/>
                <a:gd name="connsiteY54" fmla="*/ 2160455 h 6330757"/>
                <a:gd name="connsiteX55" fmla="*/ 2419341 w 4920331"/>
                <a:gd name="connsiteY55" fmla="*/ 2447240 h 6330757"/>
                <a:gd name="connsiteX56" fmla="*/ 2262333 w 4920331"/>
                <a:gd name="connsiteY56" fmla="*/ 2580443 h 6330757"/>
                <a:gd name="connsiteX57" fmla="*/ 2163754 w 4920331"/>
                <a:gd name="connsiteY57" fmla="*/ 2661815 h 6330757"/>
                <a:gd name="connsiteX58" fmla="*/ 2066123 w 4920331"/>
                <a:gd name="connsiteY58" fmla="*/ 2725441 h 6330757"/>
                <a:gd name="connsiteX59" fmla="*/ 1983575 w 4920331"/>
                <a:gd name="connsiteY59" fmla="*/ 2790939 h 6330757"/>
                <a:gd name="connsiteX60" fmla="*/ 1850225 w 4920331"/>
                <a:gd name="connsiteY60" fmla="*/ 2862623 h 6330757"/>
                <a:gd name="connsiteX61" fmla="*/ 1704973 w 4920331"/>
                <a:gd name="connsiteY61" fmla="*/ 2912802 h 6330757"/>
                <a:gd name="connsiteX62" fmla="*/ 1433506 w 4920331"/>
                <a:gd name="connsiteY62" fmla="*/ 2934308 h 6330757"/>
                <a:gd name="connsiteX63" fmla="*/ 1376361 w 4920331"/>
                <a:gd name="connsiteY63" fmla="*/ 2931919 h 6330757"/>
                <a:gd name="connsiteX64" fmla="*/ 1269204 w 4920331"/>
                <a:gd name="connsiteY64" fmla="*/ 2931921 h 6330757"/>
                <a:gd name="connsiteX65" fmla="*/ 1047214 w 4920331"/>
                <a:gd name="connsiteY65" fmla="*/ 2934310 h 6330757"/>
                <a:gd name="connsiteX66" fmla="*/ 916779 w 4920331"/>
                <a:gd name="connsiteY66" fmla="*/ 2934308 h 6330757"/>
                <a:gd name="connsiteX67" fmla="*/ 633411 w 4920331"/>
                <a:gd name="connsiteY67" fmla="*/ 3037057 h 6330757"/>
                <a:gd name="connsiteX68" fmla="*/ 545305 w 4920331"/>
                <a:gd name="connsiteY68" fmla="*/ 3092016 h 6330757"/>
                <a:gd name="connsiteX69" fmla="*/ 431004 w 4920331"/>
                <a:gd name="connsiteY69" fmla="*/ 3182816 h 6330757"/>
                <a:gd name="connsiteX70" fmla="*/ 342899 w 4920331"/>
                <a:gd name="connsiteY70" fmla="*/ 3297512 h 6330757"/>
                <a:gd name="connsiteX71" fmla="*/ 288130 w 4920331"/>
                <a:gd name="connsiteY71" fmla="*/ 3393092 h 6330757"/>
                <a:gd name="connsiteX72" fmla="*/ 316707 w 4920331"/>
                <a:gd name="connsiteY72" fmla="*/ 3412210 h 6330757"/>
                <a:gd name="connsiteX73" fmla="*/ 271463 w 4920331"/>
                <a:gd name="connsiteY73" fmla="*/ 3500622 h 6330757"/>
                <a:gd name="connsiteX74" fmla="*/ 226219 w 4920331"/>
                <a:gd name="connsiteY74" fmla="*/ 3632045 h 6330757"/>
                <a:gd name="connsiteX75" fmla="*/ 216694 w 4920331"/>
                <a:gd name="connsiteY75" fmla="*/ 3715677 h 6330757"/>
                <a:gd name="connsiteX76" fmla="*/ 283369 w 4920331"/>
                <a:gd name="connsiteY76" fmla="*/ 5493470 h 6330757"/>
                <a:gd name="connsiteX77" fmla="*/ 357191 w 4920331"/>
                <a:gd name="connsiteY77" fmla="*/ 5976151 h 6330757"/>
                <a:gd name="connsiteX78" fmla="*/ 417673 w 4920331"/>
                <a:gd name="connsiteY78" fmla="*/ 6330757 h 6330757"/>
                <a:gd name="connsiteX0" fmla="*/ 171450 w 4920331"/>
                <a:gd name="connsiteY0" fmla="*/ 5844731 h 6330757"/>
                <a:gd name="connsiteX1" fmla="*/ 195263 w 4920331"/>
                <a:gd name="connsiteY1" fmla="*/ 5854286 h 6330757"/>
                <a:gd name="connsiteX2" fmla="*/ 185739 w 4920331"/>
                <a:gd name="connsiteY2" fmla="*/ 5414615 h 6330757"/>
                <a:gd name="connsiteX3" fmla="*/ 135733 w 4920331"/>
                <a:gd name="connsiteY3" fmla="*/ 5273635 h 6330757"/>
                <a:gd name="connsiteX4" fmla="*/ 114301 w 4920331"/>
                <a:gd name="connsiteY4" fmla="*/ 5199560 h 6330757"/>
                <a:gd name="connsiteX5" fmla="*/ 171451 w 4920331"/>
                <a:gd name="connsiteY5" fmla="*/ 5087252 h 6330757"/>
                <a:gd name="connsiteX6" fmla="*/ 95252 w 4920331"/>
                <a:gd name="connsiteY6" fmla="*/ 4982115 h 6330757"/>
                <a:gd name="connsiteX7" fmla="*/ 50007 w 4920331"/>
                <a:gd name="connsiteY7" fmla="*/ 4929545 h 6330757"/>
                <a:gd name="connsiteX8" fmla="*/ 40483 w 4920331"/>
                <a:gd name="connsiteY8" fmla="*/ 4831576 h 6330757"/>
                <a:gd name="connsiteX9" fmla="*/ 90489 w 4920331"/>
                <a:gd name="connsiteY9" fmla="*/ 4767059 h 6330757"/>
                <a:gd name="connsiteX10" fmla="*/ 64295 w 4920331"/>
                <a:gd name="connsiteY10" fmla="*/ 4301105 h 6330757"/>
                <a:gd name="connsiteX11" fmla="*/ 45245 w 4920331"/>
                <a:gd name="connsiteY11" fmla="*/ 3937900 h 6330757"/>
                <a:gd name="connsiteX12" fmla="*/ 42864 w 4920331"/>
                <a:gd name="connsiteY12" fmla="*/ 3741961 h 6330757"/>
                <a:gd name="connsiteX13" fmla="*/ 30957 w 4920331"/>
                <a:gd name="connsiteY13" fmla="*/ 3557968 h 6330757"/>
                <a:gd name="connsiteX14" fmla="*/ 0 w 4920331"/>
                <a:gd name="connsiteY14" fmla="*/ 3287954 h 6330757"/>
                <a:gd name="connsiteX15" fmla="*/ 78582 w 4920331"/>
                <a:gd name="connsiteY15" fmla="*/ 3280786 h 6330757"/>
                <a:gd name="connsiteX16" fmla="*/ 83345 w 4920331"/>
                <a:gd name="connsiteY16" fmla="*/ 3369198 h 6330757"/>
                <a:gd name="connsiteX17" fmla="*/ 178594 w 4920331"/>
                <a:gd name="connsiteY17" fmla="*/ 3369197 h 6330757"/>
                <a:gd name="connsiteX18" fmla="*/ 228201 w 4920331"/>
                <a:gd name="connsiteY18" fmla="*/ 3296064 h 6330757"/>
                <a:gd name="connsiteX19" fmla="*/ 292893 w 4920331"/>
                <a:gd name="connsiteY19" fmla="*/ 3201933 h 6330757"/>
                <a:gd name="connsiteX20" fmla="*/ 364329 w 4920331"/>
                <a:gd name="connsiteY20" fmla="*/ 3118300 h 6330757"/>
                <a:gd name="connsiteX21" fmla="*/ 452435 w 4920331"/>
                <a:gd name="connsiteY21" fmla="*/ 3029888 h 6330757"/>
                <a:gd name="connsiteX22" fmla="*/ 511966 w 4920331"/>
                <a:gd name="connsiteY22" fmla="*/ 2986878 h 6330757"/>
                <a:gd name="connsiteX23" fmla="*/ 571497 w 4920331"/>
                <a:gd name="connsiteY23" fmla="*/ 2958204 h 6330757"/>
                <a:gd name="connsiteX24" fmla="*/ 611977 w 4920331"/>
                <a:gd name="connsiteY24" fmla="*/ 2929529 h 6330757"/>
                <a:gd name="connsiteX25" fmla="*/ 657221 w 4920331"/>
                <a:gd name="connsiteY25" fmla="*/ 2912803 h 6330757"/>
                <a:gd name="connsiteX26" fmla="*/ 709609 w 4920331"/>
                <a:gd name="connsiteY26" fmla="*/ 2891297 h 6330757"/>
                <a:gd name="connsiteX27" fmla="*/ 754851 w 4920331"/>
                <a:gd name="connsiteY27" fmla="*/ 2876959 h 6330757"/>
                <a:gd name="connsiteX28" fmla="*/ 812001 w 4920331"/>
                <a:gd name="connsiteY28" fmla="*/ 2855454 h 6330757"/>
                <a:gd name="connsiteX29" fmla="*/ 890583 w 4920331"/>
                <a:gd name="connsiteY29" fmla="*/ 2838727 h 6330757"/>
                <a:gd name="connsiteX30" fmla="*/ 964401 w 4920331"/>
                <a:gd name="connsiteY30" fmla="*/ 2831559 h 6330757"/>
                <a:gd name="connsiteX31" fmla="*/ 1040601 w 4920331"/>
                <a:gd name="connsiteY31" fmla="*/ 2822001 h 6330757"/>
                <a:gd name="connsiteX32" fmla="*/ 1100132 w 4920331"/>
                <a:gd name="connsiteY32" fmla="*/ 2822001 h 6330757"/>
                <a:gd name="connsiteX33" fmla="*/ 1254913 w 4920331"/>
                <a:gd name="connsiteY33" fmla="*/ 2831559 h 6330757"/>
                <a:gd name="connsiteX34" fmla="*/ 1478749 w 4920331"/>
                <a:gd name="connsiteY34" fmla="*/ 2833949 h 6330757"/>
                <a:gd name="connsiteX35" fmla="*/ 1706501 w 4920331"/>
                <a:gd name="connsiteY35" fmla="*/ 2806135 h 6330757"/>
                <a:gd name="connsiteX36" fmla="*/ 1909754 w 4920331"/>
                <a:gd name="connsiteY36" fmla="*/ 2706706 h 6330757"/>
                <a:gd name="connsiteX37" fmla="*/ 2034108 w 4920331"/>
                <a:gd name="connsiteY37" fmla="*/ 2632767 h 6330757"/>
                <a:gd name="connsiteX38" fmla="*/ 2096414 w 4920331"/>
                <a:gd name="connsiteY38" fmla="*/ 2561911 h 6330757"/>
                <a:gd name="connsiteX39" fmla="*/ 2206616 w 4920331"/>
                <a:gd name="connsiteY39" fmla="*/ 2472733 h 6330757"/>
                <a:gd name="connsiteX40" fmla="*/ 2320915 w 4920331"/>
                <a:gd name="connsiteY40" fmla="*/ 2399443 h 6330757"/>
                <a:gd name="connsiteX41" fmla="*/ 2549515 w 4920331"/>
                <a:gd name="connsiteY41" fmla="*/ 2185947 h 6330757"/>
                <a:gd name="connsiteX42" fmla="*/ 4209358 w 4920331"/>
                <a:gd name="connsiteY42" fmla="*/ 690563 h 6330757"/>
                <a:gd name="connsiteX43" fmla="*/ 4376045 w 4920331"/>
                <a:gd name="connsiteY43" fmla="*/ 530679 h 6330757"/>
                <a:gd name="connsiteX44" fmla="*/ 4519298 w 4920331"/>
                <a:gd name="connsiteY44" fmla="*/ 394607 h 6330757"/>
                <a:gd name="connsiteX45" fmla="*/ 4651968 w 4920331"/>
                <a:gd name="connsiteY45" fmla="*/ 254373 h 6330757"/>
                <a:gd name="connsiteX46" fmla="*/ 4719626 w 4920331"/>
                <a:gd name="connsiteY46" fmla="*/ 166688 h 6330757"/>
                <a:gd name="connsiteX47" fmla="*/ 4768568 w 4920331"/>
                <a:gd name="connsiteY47" fmla="*/ 81957 h 6330757"/>
                <a:gd name="connsiteX48" fmla="*/ 4811474 w 4920331"/>
                <a:gd name="connsiteY48" fmla="*/ 0 h 6330757"/>
                <a:gd name="connsiteX49" fmla="*/ 4920331 w 4920331"/>
                <a:gd name="connsiteY49" fmla="*/ 0 h 6330757"/>
                <a:gd name="connsiteX50" fmla="*/ 4859099 w 4920331"/>
                <a:gd name="connsiteY50" fmla="*/ 112259 h 6330757"/>
                <a:gd name="connsiteX51" fmla="*/ 4809169 w 4920331"/>
                <a:gd name="connsiteY51" fmla="*/ 217403 h 6330757"/>
                <a:gd name="connsiteX52" fmla="*/ 4734989 w 4920331"/>
                <a:gd name="connsiteY52" fmla="*/ 312027 h 6330757"/>
                <a:gd name="connsiteX53" fmla="*/ 4531210 w 4920331"/>
                <a:gd name="connsiteY53" fmla="*/ 516758 h 6330757"/>
                <a:gd name="connsiteX54" fmla="*/ 2740015 w 4920331"/>
                <a:gd name="connsiteY54" fmla="*/ 2160455 h 6330757"/>
                <a:gd name="connsiteX55" fmla="*/ 2419341 w 4920331"/>
                <a:gd name="connsiteY55" fmla="*/ 2447240 h 6330757"/>
                <a:gd name="connsiteX56" fmla="*/ 2262333 w 4920331"/>
                <a:gd name="connsiteY56" fmla="*/ 2580443 h 6330757"/>
                <a:gd name="connsiteX57" fmla="*/ 2163754 w 4920331"/>
                <a:gd name="connsiteY57" fmla="*/ 2661815 h 6330757"/>
                <a:gd name="connsiteX58" fmla="*/ 2066123 w 4920331"/>
                <a:gd name="connsiteY58" fmla="*/ 2725441 h 6330757"/>
                <a:gd name="connsiteX59" fmla="*/ 1983575 w 4920331"/>
                <a:gd name="connsiteY59" fmla="*/ 2790939 h 6330757"/>
                <a:gd name="connsiteX60" fmla="*/ 1850225 w 4920331"/>
                <a:gd name="connsiteY60" fmla="*/ 2862623 h 6330757"/>
                <a:gd name="connsiteX61" fmla="*/ 1704973 w 4920331"/>
                <a:gd name="connsiteY61" fmla="*/ 2912802 h 6330757"/>
                <a:gd name="connsiteX62" fmla="*/ 1433506 w 4920331"/>
                <a:gd name="connsiteY62" fmla="*/ 2934308 h 6330757"/>
                <a:gd name="connsiteX63" fmla="*/ 1376361 w 4920331"/>
                <a:gd name="connsiteY63" fmla="*/ 2931919 h 6330757"/>
                <a:gd name="connsiteX64" fmla="*/ 1269204 w 4920331"/>
                <a:gd name="connsiteY64" fmla="*/ 2931921 h 6330757"/>
                <a:gd name="connsiteX65" fmla="*/ 1047214 w 4920331"/>
                <a:gd name="connsiteY65" fmla="*/ 2934310 h 6330757"/>
                <a:gd name="connsiteX66" fmla="*/ 916779 w 4920331"/>
                <a:gd name="connsiteY66" fmla="*/ 2934308 h 6330757"/>
                <a:gd name="connsiteX67" fmla="*/ 633411 w 4920331"/>
                <a:gd name="connsiteY67" fmla="*/ 3037057 h 6330757"/>
                <a:gd name="connsiteX68" fmla="*/ 545305 w 4920331"/>
                <a:gd name="connsiteY68" fmla="*/ 3092016 h 6330757"/>
                <a:gd name="connsiteX69" fmla="*/ 431004 w 4920331"/>
                <a:gd name="connsiteY69" fmla="*/ 3182816 h 6330757"/>
                <a:gd name="connsiteX70" fmla="*/ 342899 w 4920331"/>
                <a:gd name="connsiteY70" fmla="*/ 3297512 h 6330757"/>
                <a:gd name="connsiteX71" fmla="*/ 288130 w 4920331"/>
                <a:gd name="connsiteY71" fmla="*/ 3393092 h 6330757"/>
                <a:gd name="connsiteX72" fmla="*/ 316707 w 4920331"/>
                <a:gd name="connsiteY72" fmla="*/ 3412210 h 6330757"/>
                <a:gd name="connsiteX73" fmla="*/ 271463 w 4920331"/>
                <a:gd name="connsiteY73" fmla="*/ 3500622 h 6330757"/>
                <a:gd name="connsiteX74" fmla="*/ 226219 w 4920331"/>
                <a:gd name="connsiteY74" fmla="*/ 3632045 h 6330757"/>
                <a:gd name="connsiteX75" fmla="*/ 216694 w 4920331"/>
                <a:gd name="connsiteY75" fmla="*/ 3715677 h 6330757"/>
                <a:gd name="connsiteX76" fmla="*/ 283369 w 4920331"/>
                <a:gd name="connsiteY76" fmla="*/ 5493470 h 6330757"/>
                <a:gd name="connsiteX77" fmla="*/ 357191 w 4920331"/>
                <a:gd name="connsiteY77" fmla="*/ 5976151 h 6330757"/>
                <a:gd name="connsiteX78" fmla="*/ 417673 w 4920331"/>
                <a:gd name="connsiteY78" fmla="*/ 6330757 h 6330757"/>
                <a:gd name="connsiteX0" fmla="*/ 171450 w 4920331"/>
                <a:gd name="connsiteY0" fmla="*/ 5844731 h 6330757"/>
                <a:gd name="connsiteX1" fmla="*/ 195263 w 4920331"/>
                <a:gd name="connsiteY1" fmla="*/ 5854286 h 6330757"/>
                <a:gd name="connsiteX2" fmla="*/ 185739 w 4920331"/>
                <a:gd name="connsiteY2" fmla="*/ 5414615 h 6330757"/>
                <a:gd name="connsiteX3" fmla="*/ 135733 w 4920331"/>
                <a:gd name="connsiteY3" fmla="*/ 5273635 h 6330757"/>
                <a:gd name="connsiteX4" fmla="*/ 114301 w 4920331"/>
                <a:gd name="connsiteY4" fmla="*/ 5199560 h 6330757"/>
                <a:gd name="connsiteX5" fmla="*/ 100013 w 4920331"/>
                <a:gd name="connsiteY5" fmla="*/ 5068136 h 6330757"/>
                <a:gd name="connsiteX6" fmla="*/ 95252 w 4920331"/>
                <a:gd name="connsiteY6" fmla="*/ 4982115 h 6330757"/>
                <a:gd name="connsiteX7" fmla="*/ 50007 w 4920331"/>
                <a:gd name="connsiteY7" fmla="*/ 4929545 h 6330757"/>
                <a:gd name="connsiteX8" fmla="*/ 40483 w 4920331"/>
                <a:gd name="connsiteY8" fmla="*/ 4831576 h 6330757"/>
                <a:gd name="connsiteX9" fmla="*/ 90489 w 4920331"/>
                <a:gd name="connsiteY9" fmla="*/ 4767059 h 6330757"/>
                <a:gd name="connsiteX10" fmla="*/ 64295 w 4920331"/>
                <a:gd name="connsiteY10" fmla="*/ 4301105 h 6330757"/>
                <a:gd name="connsiteX11" fmla="*/ 45245 w 4920331"/>
                <a:gd name="connsiteY11" fmla="*/ 3937900 h 6330757"/>
                <a:gd name="connsiteX12" fmla="*/ 42864 w 4920331"/>
                <a:gd name="connsiteY12" fmla="*/ 3741961 h 6330757"/>
                <a:gd name="connsiteX13" fmla="*/ 30957 w 4920331"/>
                <a:gd name="connsiteY13" fmla="*/ 3557968 h 6330757"/>
                <a:gd name="connsiteX14" fmla="*/ 0 w 4920331"/>
                <a:gd name="connsiteY14" fmla="*/ 3287954 h 6330757"/>
                <a:gd name="connsiteX15" fmla="*/ 78582 w 4920331"/>
                <a:gd name="connsiteY15" fmla="*/ 3280786 h 6330757"/>
                <a:gd name="connsiteX16" fmla="*/ 83345 w 4920331"/>
                <a:gd name="connsiteY16" fmla="*/ 3369198 h 6330757"/>
                <a:gd name="connsiteX17" fmla="*/ 178594 w 4920331"/>
                <a:gd name="connsiteY17" fmla="*/ 3369197 h 6330757"/>
                <a:gd name="connsiteX18" fmla="*/ 228201 w 4920331"/>
                <a:gd name="connsiteY18" fmla="*/ 3296064 h 6330757"/>
                <a:gd name="connsiteX19" fmla="*/ 292893 w 4920331"/>
                <a:gd name="connsiteY19" fmla="*/ 3201933 h 6330757"/>
                <a:gd name="connsiteX20" fmla="*/ 364329 w 4920331"/>
                <a:gd name="connsiteY20" fmla="*/ 3118300 h 6330757"/>
                <a:gd name="connsiteX21" fmla="*/ 452435 w 4920331"/>
                <a:gd name="connsiteY21" fmla="*/ 3029888 h 6330757"/>
                <a:gd name="connsiteX22" fmla="*/ 511966 w 4920331"/>
                <a:gd name="connsiteY22" fmla="*/ 2986878 h 6330757"/>
                <a:gd name="connsiteX23" fmla="*/ 571497 w 4920331"/>
                <a:gd name="connsiteY23" fmla="*/ 2958204 h 6330757"/>
                <a:gd name="connsiteX24" fmla="*/ 611977 w 4920331"/>
                <a:gd name="connsiteY24" fmla="*/ 2929529 h 6330757"/>
                <a:gd name="connsiteX25" fmla="*/ 657221 w 4920331"/>
                <a:gd name="connsiteY25" fmla="*/ 2912803 h 6330757"/>
                <a:gd name="connsiteX26" fmla="*/ 709609 w 4920331"/>
                <a:gd name="connsiteY26" fmla="*/ 2891297 h 6330757"/>
                <a:gd name="connsiteX27" fmla="*/ 754851 w 4920331"/>
                <a:gd name="connsiteY27" fmla="*/ 2876959 h 6330757"/>
                <a:gd name="connsiteX28" fmla="*/ 812001 w 4920331"/>
                <a:gd name="connsiteY28" fmla="*/ 2855454 h 6330757"/>
                <a:gd name="connsiteX29" fmla="*/ 890583 w 4920331"/>
                <a:gd name="connsiteY29" fmla="*/ 2838727 h 6330757"/>
                <a:gd name="connsiteX30" fmla="*/ 964401 w 4920331"/>
                <a:gd name="connsiteY30" fmla="*/ 2831559 h 6330757"/>
                <a:gd name="connsiteX31" fmla="*/ 1040601 w 4920331"/>
                <a:gd name="connsiteY31" fmla="*/ 2822001 h 6330757"/>
                <a:gd name="connsiteX32" fmla="*/ 1100132 w 4920331"/>
                <a:gd name="connsiteY32" fmla="*/ 2822001 h 6330757"/>
                <a:gd name="connsiteX33" fmla="*/ 1254913 w 4920331"/>
                <a:gd name="connsiteY33" fmla="*/ 2831559 h 6330757"/>
                <a:gd name="connsiteX34" fmla="*/ 1478749 w 4920331"/>
                <a:gd name="connsiteY34" fmla="*/ 2833949 h 6330757"/>
                <a:gd name="connsiteX35" fmla="*/ 1706501 w 4920331"/>
                <a:gd name="connsiteY35" fmla="*/ 2806135 h 6330757"/>
                <a:gd name="connsiteX36" fmla="*/ 1909754 w 4920331"/>
                <a:gd name="connsiteY36" fmla="*/ 2706706 h 6330757"/>
                <a:gd name="connsiteX37" fmla="*/ 2034108 w 4920331"/>
                <a:gd name="connsiteY37" fmla="*/ 2632767 h 6330757"/>
                <a:gd name="connsiteX38" fmla="*/ 2096414 w 4920331"/>
                <a:gd name="connsiteY38" fmla="*/ 2561911 h 6330757"/>
                <a:gd name="connsiteX39" fmla="*/ 2206616 w 4920331"/>
                <a:gd name="connsiteY39" fmla="*/ 2472733 h 6330757"/>
                <a:gd name="connsiteX40" fmla="*/ 2320915 w 4920331"/>
                <a:gd name="connsiteY40" fmla="*/ 2399443 h 6330757"/>
                <a:gd name="connsiteX41" fmla="*/ 2549515 w 4920331"/>
                <a:gd name="connsiteY41" fmla="*/ 2185947 h 6330757"/>
                <a:gd name="connsiteX42" fmla="*/ 4209358 w 4920331"/>
                <a:gd name="connsiteY42" fmla="*/ 690563 h 6330757"/>
                <a:gd name="connsiteX43" fmla="*/ 4376045 w 4920331"/>
                <a:gd name="connsiteY43" fmla="*/ 530679 h 6330757"/>
                <a:gd name="connsiteX44" fmla="*/ 4519298 w 4920331"/>
                <a:gd name="connsiteY44" fmla="*/ 394607 h 6330757"/>
                <a:gd name="connsiteX45" fmla="*/ 4651968 w 4920331"/>
                <a:gd name="connsiteY45" fmla="*/ 254373 h 6330757"/>
                <a:gd name="connsiteX46" fmla="*/ 4719626 w 4920331"/>
                <a:gd name="connsiteY46" fmla="*/ 166688 h 6330757"/>
                <a:gd name="connsiteX47" fmla="*/ 4768568 w 4920331"/>
                <a:gd name="connsiteY47" fmla="*/ 81957 h 6330757"/>
                <a:gd name="connsiteX48" fmla="*/ 4811474 w 4920331"/>
                <a:gd name="connsiteY48" fmla="*/ 0 h 6330757"/>
                <a:gd name="connsiteX49" fmla="*/ 4920331 w 4920331"/>
                <a:gd name="connsiteY49" fmla="*/ 0 h 6330757"/>
                <a:gd name="connsiteX50" fmla="*/ 4859099 w 4920331"/>
                <a:gd name="connsiteY50" fmla="*/ 112259 h 6330757"/>
                <a:gd name="connsiteX51" fmla="*/ 4809169 w 4920331"/>
                <a:gd name="connsiteY51" fmla="*/ 217403 h 6330757"/>
                <a:gd name="connsiteX52" fmla="*/ 4734989 w 4920331"/>
                <a:gd name="connsiteY52" fmla="*/ 312027 h 6330757"/>
                <a:gd name="connsiteX53" fmla="*/ 4531210 w 4920331"/>
                <a:gd name="connsiteY53" fmla="*/ 516758 h 6330757"/>
                <a:gd name="connsiteX54" fmla="*/ 2740015 w 4920331"/>
                <a:gd name="connsiteY54" fmla="*/ 2160455 h 6330757"/>
                <a:gd name="connsiteX55" fmla="*/ 2419341 w 4920331"/>
                <a:gd name="connsiteY55" fmla="*/ 2447240 h 6330757"/>
                <a:gd name="connsiteX56" fmla="*/ 2262333 w 4920331"/>
                <a:gd name="connsiteY56" fmla="*/ 2580443 h 6330757"/>
                <a:gd name="connsiteX57" fmla="*/ 2163754 w 4920331"/>
                <a:gd name="connsiteY57" fmla="*/ 2661815 h 6330757"/>
                <a:gd name="connsiteX58" fmla="*/ 2066123 w 4920331"/>
                <a:gd name="connsiteY58" fmla="*/ 2725441 h 6330757"/>
                <a:gd name="connsiteX59" fmla="*/ 1983575 w 4920331"/>
                <a:gd name="connsiteY59" fmla="*/ 2790939 h 6330757"/>
                <a:gd name="connsiteX60" fmla="*/ 1850225 w 4920331"/>
                <a:gd name="connsiteY60" fmla="*/ 2862623 h 6330757"/>
                <a:gd name="connsiteX61" fmla="*/ 1704973 w 4920331"/>
                <a:gd name="connsiteY61" fmla="*/ 2912802 h 6330757"/>
                <a:gd name="connsiteX62" fmla="*/ 1433506 w 4920331"/>
                <a:gd name="connsiteY62" fmla="*/ 2934308 h 6330757"/>
                <a:gd name="connsiteX63" fmla="*/ 1376361 w 4920331"/>
                <a:gd name="connsiteY63" fmla="*/ 2931919 h 6330757"/>
                <a:gd name="connsiteX64" fmla="*/ 1269204 w 4920331"/>
                <a:gd name="connsiteY64" fmla="*/ 2931921 h 6330757"/>
                <a:gd name="connsiteX65" fmla="*/ 1047214 w 4920331"/>
                <a:gd name="connsiteY65" fmla="*/ 2934310 h 6330757"/>
                <a:gd name="connsiteX66" fmla="*/ 916779 w 4920331"/>
                <a:gd name="connsiteY66" fmla="*/ 2934308 h 6330757"/>
                <a:gd name="connsiteX67" fmla="*/ 633411 w 4920331"/>
                <a:gd name="connsiteY67" fmla="*/ 3037057 h 6330757"/>
                <a:gd name="connsiteX68" fmla="*/ 545305 w 4920331"/>
                <a:gd name="connsiteY68" fmla="*/ 3092016 h 6330757"/>
                <a:gd name="connsiteX69" fmla="*/ 431004 w 4920331"/>
                <a:gd name="connsiteY69" fmla="*/ 3182816 h 6330757"/>
                <a:gd name="connsiteX70" fmla="*/ 342899 w 4920331"/>
                <a:gd name="connsiteY70" fmla="*/ 3297512 h 6330757"/>
                <a:gd name="connsiteX71" fmla="*/ 288130 w 4920331"/>
                <a:gd name="connsiteY71" fmla="*/ 3393092 h 6330757"/>
                <a:gd name="connsiteX72" fmla="*/ 316707 w 4920331"/>
                <a:gd name="connsiteY72" fmla="*/ 3412210 h 6330757"/>
                <a:gd name="connsiteX73" fmla="*/ 271463 w 4920331"/>
                <a:gd name="connsiteY73" fmla="*/ 3500622 h 6330757"/>
                <a:gd name="connsiteX74" fmla="*/ 226219 w 4920331"/>
                <a:gd name="connsiteY74" fmla="*/ 3632045 h 6330757"/>
                <a:gd name="connsiteX75" fmla="*/ 216694 w 4920331"/>
                <a:gd name="connsiteY75" fmla="*/ 3715677 h 6330757"/>
                <a:gd name="connsiteX76" fmla="*/ 283369 w 4920331"/>
                <a:gd name="connsiteY76" fmla="*/ 5493470 h 6330757"/>
                <a:gd name="connsiteX77" fmla="*/ 357191 w 4920331"/>
                <a:gd name="connsiteY77" fmla="*/ 5976151 h 6330757"/>
                <a:gd name="connsiteX78" fmla="*/ 417673 w 4920331"/>
                <a:gd name="connsiteY78" fmla="*/ 6330757 h 6330757"/>
                <a:gd name="connsiteX0" fmla="*/ 171450 w 4920331"/>
                <a:gd name="connsiteY0" fmla="*/ 5844731 h 6330757"/>
                <a:gd name="connsiteX1" fmla="*/ 195263 w 4920331"/>
                <a:gd name="connsiteY1" fmla="*/ 5854286 h 6330757"/>
                <a:gd name="connsiteX2" fmla="*/ 250032 w 4920331"/>
                <a:gd name="connsiteY2" fmla="*/ 5405057 h 6330757"/>
                <a:gd name="connsiteX3" fmla="*/ 135733 w 4920331"/>
                <a:gd name="connsiteY3" fmla="*/ 5273635 h 6330757"/>
                <a:gd name="connsiteX4" fmla="*/ 114301 w 4920331"/>
                <a:gd name="connsiteY4" fmla="*/ 5199560 h 6330757"/>
                <a:gd name="connsiteX5" fmla="*/ 100013 w 4920331"/>
                <a:gd name="connsiteY5" fmla="*/ 5068136 h 6330757"/>
                <a:gd name="connsiteX6" fmla="*/ 95252 w 4920331"/>
                <a:gd name="connsiteY6" fmla="*/ 4982115 h 6330757"/>
                <a:gd name="connsiteX7" fmla="*/ 50007 w 4920331"/>
                <a:gd name="connsiteY7" fmla="*/ 4929545 h 6330757"/>
                <a:gd name="connsiteX8" fmla="*/ 40483 w 4920331"/>
                <a:gd name="connsiteY8" fmla="*/ 4831576 h 6330757"/>
                <a:gd name="connsiteX9" fmla="*/ 90489 w 4920331"/>
                <a:gd name="connsiteY9" fmla="*/ 4767059 h 6330757"/>
                <a:gd name="connsiteX10" fmla="*/ 64295 w 4920331"/>
                <a:gd name="connsiteY10" fmla="*/ 4301105 h 6330757"/>
                <a:gd name="connsiteX11" fmla="*/ 45245 w 4920331"/>
                <a:gd name="connsiteY11" fmla="*/ 3937900 h 6330757"/>
                <a:gd name="connsiteX12" fmla="*/ 42864 w 4920331"/>
                <a:gd name="connsiteY12" fmla="*/ 3741961 h 6330757"/>
                <a:gd name="connsiteX13" fmla="*/ 30957 w 4920331"/>
                <a:gd name="connsiteY13" fmla="*/ 3557968 h 6330757"/>
                <a:gd name="connsiteX14" fmla="*/ 0 w 4920331"/>
                <a:gd name="connsiteY14" fmla="*/ 3287954 h 6330757"/>
                <a:gd name="connsiteX15" fmla="*/ 78582 w 4920331"/>
                <a:gd name="connsiteY15" fmla="*/ 3280786 h 6330757"/>
                <a:gd name="connsiteX16" fmla="*/ 83345 w 4920331"/>
                <a:gd name="connsiteY16" fmla="*/ 3369198 h 6330757"/>
                <a:gd name="connsiteX17" fmla="*/ 178594 w 4920331"/>
                <a:gd name="connsiteY17" fmla="*/ 3369197 h 6330757"/>
                <a:gd name="connsiteX18" fmla="*/ 228201 w 4920331"/>
                <a:gd name="connsiteY18" fmla="*/ 3296064 h 6330757"/>
                <a:gd name="connsiteX19" fmla="*/ 292893 w 4920331"/>
                <a:gd name="connsiteY19" fmla="*/ 3201933 h 6330757"/>
                <a:gd name="connsiteX20" fmla="*/ 364329 w 4920331"/>
                <a:gd name="connsiteY20" fmla="*/ 3118300 h 6330757"/>
                <a:gd name="connsiteX21" fmla="*/ 452435 w 4920331"/>
                <a:gd name="connsiteY21" fmla="*/ 3029888 h 6330757"/>
                <a:gd name="connsiteX22" fmla="*/ 511966 w 4920331"/>
                <a:gd name="connsiteY22" fmla="*/ 2986878 h 6330757"/>
                <a:gd name="connsiteX23" fmla="*/ 571497 w 4920331"/>
                <a:gd name="connsiteY23" fmla="*/ 2958204 h 6330757"/>
                <a:gd name="connsiteX24" fmla="*/ 611977 w 4920331"/>
                <a:gd name="connsiteY24" fmla="*/ 2929529 h 6330757"/>
                <a:gd name="connsiteX25" fmla="*/ 657221 w 4920331"/>
                <a:gd name="connsiteY25" fmla="*/ 2912803 h 6330757"/>
                <a:gd name="connsiteX26" fmla="*/ 709609 w 4920331"/>
                <a:gd name="connsiteY26" fmla="*/ 2891297 h 6330757"/>
                <a:gd name="connsiteX27" fmla="*/ 754851 w 4920331"/>
                <a:gd name="connsiteY27" fmla="*/ 2876959 h 6330757"/>
                <a:gd name="connsiteX28" fmla="*/ 812001 w 4920331"/>
                <a:gd name="connsiteY28" fmla="*/ 2855454 h 6330757"/>
                <a:gd name="connsiteX29" fmla="*/ 890583 w 4920331"/>
                <a:gd name="connsiteY29" fmla="*/ 2838727 h 6330757"/>
                <a:gd name="connsiteX30" fmla="*/ 964401 w 4920331"/>
                <a:gd name="connsiteY30" fmla="*/ 2831559 h 6330757"/>
                <a:gd name="connsiteX31" fmla="*/ 1040601 w 4920331"/>
                <a:gd name="connsiteY31" fmla="*/ 2822001 h 6330757"/>
                <a:gd name="connsiteX32" fmla="*/ 1100132 w 4920331"/>
                <a:gd name="connsiteY32" fmla="*/ 2822001 h 6330757"/>
                <a:gd name="connsiteX33" fmla="*/ 1254913 w 4920331"/>
                <a:gd name="connsiteY33" fmla="*/ 2831559 h 6330757"/>
                <a:gd name="connsiteX34" fmla="*/ 1478749 w 4920331"/>
                <a:gd name="connsiteY34" fmla="*/ 2833949 h 6330757"/>
                <a:gd name="connsiteX35" fmla="*/ 1706501 w 4920331"/>
                <a:gd name="connsiteY35" fmla="*/ 2806135 h 6330757"/>
                <a:gd name="connsiteX36" fmla="*/ 1909754 w 4920331"/>
                <a:gd name="connsiteY36" fmla="*/ 2706706 h 6330757"/>
                <a:gd name="connsiteX37" fmla="*/ 2034108 w 4920331"/>
                <a:gd name="connsiteY37" fmla="*/ 2632767 h 6330757"/>
                <a:gd name="connsiteX38" fmla="*/ 2096414 w 4920331"/>
                <a:gd name="connsiteY38" fmla="*/ 2561911 h 6330757"/>
                <a:gd name="connsiteX39" fmla="*/ 2206616 w 4920331"/>
                <a:gd name="connsiteY39" fmla="*/ 2472733 h 6330757"/>
                <a:gd name="connsiteX40" fmla="*/ 2320915 w 4920331"/>
                <a:gd name="connsiteY40" fmla="*/ 2399443 h 6330757"/>
                <a:gd name="connsiteX41" fmla="*/ 2549515 w 4920331"/>
                <a:gd name="connsiteY41" fmla="*/ 2185947 h 6330757"/>
                <a:gd name="connsiteX42" fmla="*/ 4209358 w 4920331"/>
                <a:gd name="connsiteY42" fmla="*/ 690563 h 6330757"/>
                <a:gd name="connsiteX43" fmla="*/ 4376045 w 4920331"/>
                <a:gd name="connsiteY43" fmla="*/ 530679 h 6330757"/>
                <a:gd name="connsiteX44" fmla="*/ 4519298 w 4920331"/>
                <a:gd name="connsiteY44" fmla="*/ 394607 h 6330757"/>
                <a:gd name="connsiteX45" fmla="*/ 4651968 w 4920331"/>
                <a:gd name="connsiteY45" fmla="*/ 254373 h 6330757"/>
                <a:gd name="connsiteX46" fmla="*/ 4719626 w 4920331"/>
                <a:gd name="connsiteY46" fmla="*/ 166688 h 6330757"/>
                <a:gd name="connsiteX47" fmla="*/ 4768568 w 4920331"/>
                <a:gd name="connsiteY47" fmla="*/ 81957 h 6330757"/>
                <a:gd name="connsiteX48" fmla="*/ 4811474 w 4920331"/>
                <a:gd name="connsiteY48" fmla="*/ 0 h 6330757"/>
                <a:gd name="connsiteX49" fmla="*/ 4920331 w 4920331"/>
                <a:gd name="connsiteY49" fmla="*/ 0 h 6330757"/>
                <a:gd name="connsiteX50" fmla="*/ 4859099 w 4920331"/>
                <a:gd name="connsiteY50" fmla="*/ 112259 h 6330757"/>
                <a:gd name="connsiteX51" fmla="*/ 4809169 w 4920331"/>
                <a:gd name="connsiteY51" fmla="*/ 217403 h 6330757"/>
                <a:gd name="connsiteX52" fmla="*/ 4734989 w 4920331"/>
                <a:gd name="connsiteY52" fmla="*/ 312027 h 6330757"/>
                <a:gd name="connsiteX53" fmla="*/ 4531210 w 4920331"/>
                <a:gd name="connsiteY53" fmla="*/ 516758 h 6330757"/>
                <a:gd name="connsiteX54" fmla="*/ 2740015 w 4920331"/>
                <a:gd name="connsiteY54" fmla="*/ 2160455 h 6330757"/>
                <a:gd name="connsiteX55" fmla="*/ 2419341 w 4920331"/>
                <a:gd name="connsiteY55" fmla="*/ 2447240 h 6330757"/>
                <a:gd name="connsiteX56" fmla="*/ 2262333 w 4920331"/>
                <a:gd name="connsiteY56" fmla="*/ 2580443 h 6330757"/>
                <a:gd name="connsiteX57" fmla="*/ 2163754 w 4920331"/>
                <a:gd name="connsiteY57" fmla="*/ 2661815 h 6330757"/>
                <a:gd name="connsiteX58" fmla="*/ 2066123 w 4920331"/>
                <a:gd name="connsiteY58" fmla="*/ 2725441 h 6330757"/>
                <a:gd name="connsiteX59" fmla="*/ 1983575 w 4920331"/>
                <a:gd name="connsiteY59" fmla="*/ 2790939 h 6330757"/>
                <a:gd name="connsiteX60" fmla="*/ 1850225 w 4920331"/>
                <a:gd name="connsiteY60" fmla="*/ 2862623 h 6330757"/>
                <a:gd name="connsiteX61" fmla="*/ 1704973 w 4920331"/>
                <a:gd name="connsiteY61" fmla="*/ 2912802 h 6330757"/>
                <a:gd name="connsiteX62" fmla="*/ 1433506 w 4920331"/>
                <a:gd name="connsiteY62" fmla="*/ 2934308 h 6330757"/>
                <a:gd name="connsiteX63" fmla="*/ 1376361 w 4920331"/>
                <a:gd name="connsiteY63" fmla="*/ 2931919 h 6330757"/>
                <a:gd name="connsiteX64" fmla="*/ 1269204 w 4920331"/>
                <a:gd name="connsiteY64" fmla="*/ 2931921 h 6330757"/>
                <a:gd name="connsiteX65" fmla="*/ 1047214 w 4920331"/>
                <a:gd name="connsiteY65" fmla="*/ 2934310 h 6330757"/>
                <a:gd name="connsiteX66" fmla="*/ 916779 w 4920331"/>
                <a:gd name="connsiteY66" fmla="*/ 2934308 h 6330757"/>
                <a:gd name="connsiteX67" fmla="*/ 633411 w 4920331"/>
                <a:gd name="connsiteY67" fmla="*/ 3037057 h 6330757"/>
                <a:gd name="connsiteX68" fmla="*/ 545305 w 4920331"/>
                <a:gd name="connsiteY68" fmla="*/ 3092016 h 6330757"/>
                <a:gd name="connsiteX69" fmla="*/ 431004 w 4920331"/>
                <a:gd name="connsiteY69" fmla="*/ 3182816 h 6330757"/>
                <a:gd name="connsiteX70" fmla="*/ 342899 w 4920331"/>
                <a:gd name="connsiteY70" fmla="*/ 3297512 h 6330757"/>
                <a:gd name="connsiteX71" fmla="*/ 288130 w 4920331"/>
                <a:gd name="connsiteY71" fmla="*/ 3393092 h 6330757"/>
                <a:gd name="connsiteX72" fmla="*/ 316707 w 4920331"/>
                <a:gd name="connsiteY72" fmla="*/ 3412210 h 6330757"/>
                <a:gd name="connsiteX73" fmla="*/ 271463 w 4920331"/>
                <a:gd name="connsiteY73" fmla="*/ 3500622 h 6330757"/>
                <a:gd name="connsiteX74" fmla="*/ 226219 w 4920331"/>
                <a:gd name="connsiteY74" fmla="*/ 3632045 h 6330757"/>
                <a:gd name="connsiteX75" fmla="*/ 216694 w 4920331"/>
                <a:gd name="connsiteY75" fmla="*/ 3715677 h 6330757"/>
                <a:gd name="connsiteX76" fmla="*/ 283369 w 4920331"/>
                <a:gd name="connsiteY76" fmla="*/ 5493470 h 6330757"/>
                <a:gd name="connsiteX77" fmla="*/ 357191 w 4920331"/>
                <a:gd name="connsiteY77" fmla="*/ 5976151 h 6330757"/>
                <a:gd name="connsiteX78" fmla="*/ 417673 w 4920331"/>
                <a:gd name="connsiteY78" fmla="*/ 6330757 h 6330757"/>
                <a:gd name="connsiteX0" fmla="*/ 171450 w 4920331"/>
                <a:gd name="connsiteY0" fmla="*/ 5844731 h 6330757"/>
                <a:gd name="connsiteX1" fmla="*/ 195263 w 4920331"/>
                <a:gd name="connsiteY1" fmla="*/ 5854286 h 6330757"/>
                <a:gd name="connsiteX2" fmla="*/ 183357 w 4920331"/>
                <a:gd name="connsiteY2" fmla="*/ 5400277 h 6330757"/>
                <a:gd name="connsiteX3" fmla="*/ 135733 w 4920331"/>
                <a:gd name="connsiteY3" fmla="*/ 5273635 h 6330757"/>
                <a:gd name="connsiteX4" fmla="*/ 114301 w 4920331"/>
                <a:gd name="connsiteY4" fmla="*/ 5199560 h 6330757"/>
                <a:gd name="connsiteX5" fmla="*/ 100013 w 4920331"/>
                <a:gd name="connsiteY5" fmla="*/ 5068136 h 6330757"/>
                <a:gd name="connsiteX6" fmla="*/ 95252 w 4920331"/>
                <a:gd name="connsiteY6" fmla="*/ 4982115 h 6330757"/>
                <a:gd name="connsiteX7" fmla="*/ 50007 w 4920331"/>
                <a:gd name="connsiteY7" fmla="*/ 4929545 h 6330757"/>
                <a:gd name="connsiteX8" fmla="*/ 40483 w 4920331"/>
                <a:gd name="connsiteY8" fmla="*/ 4831576 h 6330757"/>
                <a:gd name="connsiteX9" fmla="*/ 90489 w 4920331"/>
                <a:gd name="connsiteY9" fmla="*/ 4767059 h 6330757"/>
                <a:gd name="connsiteX10" fmla="*/ 64295 w 4920331"/>
                <a:gd name="connsiteY10" fmla="*/ 4301105 h 6330757"/>
                <a:gd name="connsiteX11" fmla="*/ 45245 w 4920331"/>
                <a:gd name="connsiteY11" fmla="*/ 3937900 h 6330757"/>
                <a:gd name="connsiteX12" fmla="*/ 42864 w 4920331"/>
                <a:gd name="connsiteY12" fmla="*/ 3741961 h 6330757"/>
                <a:gd name="connsiteX13" fmla="*/ 30957 w 4920331"/>
                <a:gd name="connsiteY13" fmla="*/ 3557968 h 6330757"/>
                <a:gd name="connsiteX14" fmla="*/ 0 w 4920331"/>
                <a:gd name="connsiteY14" fmla="*/ 3287954 h 6330757"/>
                <a:gd name="connsiteX15" fmla="*/ 78582 w 4920331"/>
                <a:gd name="connsiteY15" fmla="*/ 3280786 h 6330757"/>
                <a:gd name="connsiteX16" fmla="*/ 83345 w 4920331"/>
                <a:gd name="connsiteY16" fmla="*/ 3369198 h 6330757"/>
                <a:gd name="connsiteX17" fmla="*/ 178594 w 4920331"/>
                <a:gd name="connsiteY17" fmla="*/ 3369197 h 6330757"/>
                <a:gd name="connsiteX18" fmla="*/ 228201 w 4920331"/>
                <a:gd name="connsiteY18" fmla="*/ 3296064 h 6330757"/>
                <a:gd name="connsiteX19" fmla="*/ 292893 w 4920331"/>
                <a:gd name="connsiteY19" fmla="*/ 3201933 h 6330757"/>
                <a:gd name="connsiteX20" fmla="*/ 364329 w 4920331"/>
                <a:gd name="connsiteY20" fmla="*/ 3118300 h 6330757"/>
                <a:gd name="connsiteX21" fmla="*/ 452435 w 4920331"/>
                <a:gd name="connsiteY21" fmla="*/ 3029888 h 6330757"/>
                <a:gd name="connsiteX22" fmla="*/ 511966 w 4920331"/>
                <a:gd name="connsiteY22" fmla="*/ 2986878 h 6330757"/>
                <a:gd name="connsiteX23" fmla="*/ 571497 w 4920331"/>
                <a:gd name="connsiteY23" fmla="*/ 2958204 h 6330757"/>
                <a:gd name="connsiteX24" fmla="*/ 611977 w 4920331"/>
                <a:gd name="connsiteY24" fmla="*/ 2929529 h 6330757"/>
                <a:gd name="connsiteX25" fmla="*/ 657221 w 4920331"/>
                <a:gd name="connsiteY25" fmla="*/ 2912803 h 6330757"/>
                <a:gd name="connsiteX26" fmla="*/ 709609 w 4920331"/>
                <a:gd name="connsiteY26" fmla="*/ 2891297 h 6330757"/>
                <a:gd name="connsiteX27" fmla="*/ 754851 w 4920331"/>
                <a:gd name="connsiteY27" fmla="*/ 2876959 h 6330757"/>
                <a:gd name="connsiteX28" fmla="*/ 812001 w 4920331"/>
                <a:gd name="connsiteY28" fmla="*/ 2855454 h 6330757"/>
                <a:gd name="connsiteX29" fmla="*/ 890583 w 4920331"/>
                <a:gd name="connsiteY29" fmla="*/ 2838727 h 6330757"/>
                <a:gd name="connsiteX30" fmla="*/ 964401 w 4920331"/>
                <a:gd name="connsiteY30" fmla="*/ 2831559 h 6330757"/>
                <a:gd name="connsiteX31" fmla="*/ 1040601 w 4920331"/>
                <a:gd name="connsiteY31" fmla="*/ 2822001 h 6330757"/>
                <a:gd name="connsiteX32" fmla="*/ 1100132 w 4920331"/>
                <a:gd name="connsiteY32" fmla="*/ 2822001 h 6330757"/>
                <a:gd name="connsiteX33" fmla="*/ 1254913 w 4920331"/>
                <a:gd name="connsiteY33" fmla="*/ 2831559 h 6330757"/>
                <a:gd name="connsiteX34" fmla="*/ 1478749 w 4920331"/>
                <a:gd name="connsiteY34" fmla="*/ 2833949 h 6330757"/>
                <a:gd name="connsiteX35" fmla="*/ 1706501 w 4920331"/>
                <a:gd name="connsiteY35" fmla="*/ 2806135 h 6330757"/>
                <a:gd name="connsiteX36" fmla="*/ 1909754 w 4920331"/>
                <a:gd name="connsiteY36" fmla="*/ 2706706 h 6330757"/>
                <a:gd name="connsiteX37" fmla="*/ 2034108 w 4920331"/>
                <a:gd name="connsiteY37" fmla="*/ 2632767 h 6330757"/>
                <a:gd name="connsiteX38" fmla="*/ 2096414 w 4920331"/>
                <a:gd name="connsiteY38" fmla="*/ 2561911 h 6330757"/>
                <a:gd name="connsiteX39" fmla="*/ 2206616 w 4920331"/>
                <a:gd name="connsiteY39" fmla="*/ 2472733 h 6330757"/>
                <a:gd name="connsiteX40" fmla="*/ 2320915 w 4920331"/>
                <a:gd name="connsiteY40" fmla="*/ 2399443 h 6330757"/>
                <a:gd name="connsiteX41" fmla="*/ 2549515 w 4920331"/>
                <a:gd name="connsiteY41" fmla="*/ 2185947 h 6330757"/>
                <a:gd name="connsiteX42" fmla="*/ 4209358 w 4920331"/>
                <a:gd name="connsiteY42" fmla="*/ 690563 h 6330757"/>
                <a:gd name="connsiteX43" fmla="*/ 4376045 w 4920331"/>
                <a:gd name="connsiteY43" fmla="*/ 530679 h 6330757"/>
                <a:gd name="connsiteX44" fmla="*/ 4519298 w 4920331"/>
                <a:gd name="connsiteY44" fmla="*/ 394607 h 6330757"/>
                <a:gd name="connsiteX45" fmla="*/ 4651968 w 4920331"/>
                <a:gd name="connsiteY45" fmla="*/ 254373 h 6330757"/>
                <a:gd name="connsiteX46" fmla="*/ 4719626 w 4920331"/>
                <a:gd name="connsiteY46" fmla="*/ 166688 h 6330757"/>
                <a:gd name="connsiteX47" fmla="*/ 4768568 w 4920331"/>
                <a:gd name="connsiteY47" fmla="*/ 81957 h 6330757"/>
                <a:gd name="connsiteX48" fmla="*/ 4811474 w 4920331"/>
                <a:gd name="connsiteY48" fmla="*/ 0 h 6330757"/>
                <a:gd name="connsiteX49" fmla="*/ 4920331 w 4920331"/>
                <a:gd name="connsiteY49" fmla="*/ 0 h 6330757"/>
                <a:gd name="connsiteX50" fmla="*/ 4859099 w 4920331"/>
                <a:gd name="connsiteY50" fmla="*/ 112259 h 6330757"/>
                <a:gd name="connsiteX51" fmla="*/ 4809169 w 4920331"/>
                <a:gd name="connsiteY51" fmla="*/ 217403 h 6330757"/>
                <a:gd name="connsiteX52" fmla="*/ 4734989 w 4920331"/>
                <a:gd name="connsiteY52" fmla="*/ 312027 h 6330757"/>
                <a:gd name="connsiteX53" fmla="*/ 4531210 w 4920331"/>
                <a:gd name="connsiteY53" fmla="*/ 516758 h 6330757"/>
                <a:gd name="connsiteX54" fmla="*/ 2740015 w 4920331"/>
                <a:gd name="connsiteY54" fmla="*/ 2160455 h 6330757"/>
                <a:gd name="connsiteX55" fmla="*/ 2419341 w 4920331"/>
                <a:gd name="connsiteY55" fmla="*/ 2447240 h 6330757"/>
                <a:gd name="connsiteX56" fmla="*/ 2262333 w 4920331"/>
                <a:gd name="connsiteY56" fmla="*/ 2580443 h 6330757"/>
                <a:gd name="connsiteX57" fmla="*/ 2163754 w 4920331"/>
                <a:gd name="connsiteY57" fmla="*/ 2661815 h 6330757"/>
                <a:gd name="connsiteX58" fmla="*/ 2066123 w 4920331"/>
                <a:gd name="connsiteY58" fmla="*/ 2725441 h 6330757"/>
                <a:gd name="connsiteX59" fmla="*/ 1983575 w 4920331"/>
                <a:gd name="connsiteY59" fmla="*/ 2790939 h 6330757"/>
                <a:gd name="connsiteX60" fmla="*/ 1850225 w 4920331"/>
                <a:gd name="connsiteY60" fmla="*/ 2862623 h 6330757"/>
                <a:gd name="connsiteX61" fmla="*/ 1704973 w 4920331"/>
                <a:gd name="connsiteY61" fmla="*/ 2912802 h 6330757"/>
                <a:gd name="connsiteX62" fmla="*/ 1433506 w 4920331"/>
                <a:gd name="connsiteY62" fmla="*/ 2934308 h 6330757"/>
                <a:gd name="connsiteX63" fmla="*/ 1376361 w 4920331"/>
                <a:gd name="connsiteY63" fmla="*/ 2931919 h 6330757"/>
                <a:gd name="connsiteX64" fmla="*/ 1269204 w 4920331"/>
                <a:gd name="connsiteY64" fmla="*/ 2931921 h 6330757"/>
                <a:gd name="connsiteX65" fmla="*/ 1047214 w 4920331"/>
                <a:gd name="connsiteY65" fmla="*/ 2934310 h 6330757"/>
                <a:gd name="connsiteX66" fmla="*/ 916779 w 4920331"/>
                <a:gd name="connsiteY66" fmla="*/ 2934308 h 6330757"/>
                <a:gd name="connsiteX67" fmla="*/ 633411 w 4920331"/>
                <a:gd name="connsiteY67" fmla="*/ 3037057 h 6330757"/>
                <a:gd name="connsiteX68" fmla="*/ 545305 w 4920331"/>
                <a:gd name="connsiteY68" fmla="*/ 3092016 h 6330757"/>
                <a:gd name="connsiteX69" fmla="*/ 431004 w 4920331"/>
                <a:gd name="connsiteY69" fmla="*/ 3182816 h 6330757"/>
                <a:gd name="connsiteX70" fmla="*/ 342899 w 4920331"/>
                <a:gd name="connsiteY70" fmla="*/ 3297512 h 6330757"/>
                <a:gd name="connsiteX71" fmla="*/ 288130 w 4920331"/>
                <a:gd name="connsiteY71" fmla="*/ 3393092 h 6330757"/>
                <a:gd name="connsiteX72" fmla="*/ 316707 w 4920331"/>
                <a:gd name="connsiteY72" fmla="*/ 3412210 h 6330757"/>
                <a:gd name="connsiteX73" fmla="*/ 271463 w 4920331"/>
                <a:gd name="connsiteY73" fmla="*/ 3500622 h 6330757"/>
                <a:gd name="connsiteX74" fmla="*/ 226219 w 4920331"/>
                <a:gd name="connsiteY74" fmla="*/ 3632045 h 6330757"/>
                <a:gd name="connsiteX75" fmla="*/ 216694 w 4920331"/>
                <a:gd name="connsiteY75" fmla="*/ 3715677 h 6330757"/>
                <a:gd name="connsiteX76" fmla="*/ 283369 w 4920331"/>
                <a:gd name="connsiteY76" fmla="*/ 5493470 h 6330757"/>
                <a:gd name="connsiteX77" fmla="*/ 357191 w 4920331"/>
                <a:gd name="connsiteY77" fmla="*/ 5976151 h 6330757"/>
                <a:gd name="connsiteX78" fmla="*/ 417673 w 4920331"/>
                <a:gd name="connsiteY78" fmla="*/ 6330757 h 6330757"/>
                <a:gd name="connsiteX0" fmla="*/ 171450 w 4920331"/>
                <a:gd name="connsiteY0" fmla="*/ 5844731 h 6330757"/>
                <a:gd name="connsiteX1" fmla="*/ 195263 w 4920331"/>
                <a:gd name="connsiteY1" fmla="*/ 5854286 h 6330757"/>
                <a:gd name="connsiteX2" fmla="*/ 183357 w 4920331"/>
                <a:gd name="connsiteY2" fmla="*/ 5400277 h 6330757"/>
                <a:gd name="connsiteX3" fmla="*/ 135733 w 4920331"/>
                <a:gd name="connsiteY3" fmla="*/ 5273635 h 6330757"/>
                <a:gd name="connsiteX4" fmla="*/ 114301 w 4920331"/>
                <a:gd name="connsiteY4" fmla="*/ 5199560 h 6330757"/>
                <a:gd name="connsiteX5" fmla="*/ 100013 w 4920331"/>
                <a:gd name="connsiteY5" fmla="*/ 5068136 h 6330757"/>
                <a:gd name="connsiteX6" fmla="*/ 95252 w 4920331"/>
                <a:gd name="connsiteY6" fmla="*/ 4982115 h 6330757"/>
                <a:gd name="connsiteX7" fmla="*/ 50007 w 4920331"/>
                <a:gd name="connsiteY7" fmla="*/ 4929545 h 6330757"/>
                <a:gd name="connsiteX8" fmla="*/ 40483 w 4920331"/>
                <a:gd name="connsiteY8" fmla="*/ 4831576 h 6330757"/>
                <a:gd name="connsiteX9" fmla="*/ 90489 w 4920331"/>
                <a:gd name="connsiteY9" fmla="*/ 4767059 h 6330757"/>
                <a:gd name="connsiteX10" fmla="*/ 64295 w 4920331"/>
                <a:gd name="connsiteY10" fmla="*/ 4301105 h 6330757"/>
                <a:gd name="connsiteX11" fmla="*/ 45245 w 4920331"/>
                <a:gd name="connsiteY11" fmla="*/ 3937900 h 6330757"/>
                <a:gd name="connsiteX12" fmla="*/ 42864 w 4920331"/>
                <a:gd name="connsiteY12" fmla="*/ 3741961 h 6330757"/>
                <a:gd name="connsiteX13" fmla="*/ 30957 w 4920331"/>
                <a:gd name="connsiteY13" fmla="*/ 3557968 h 6330757"/>
                <a:gd name="connsiteX14" fmla="*/ 0 w 4920331"/>
                <a:gd name="connsiteY14" fmla="*/ 3287954 h 6330757"/>
                <a:gd name="connsiteX15" fmla="*/ 78582 w 4920331"/>
                <a:gd name="connsiteY15" fmla="*/ 3280786 h 6330757"/>
                <a:gd name="connsiteX16" fmla="*/ 83345 w 4920331"/>
                <a:gd name="connsiteY16" fmla="*/ 3369198 h 6330757"/>
                <a:gd name="connsiteX17" fmla="*/ 178594 w 4920331"/>
                <a:gd name="connsiteY17" fmla="*/ 3369197 h 6330757"/>
                <a:gd name="connsiteX18" fmla="*/ 228201 w 4920331"/>
                <a:gd name="connsiteY18" fmla="*/ 3296064 h 6330757"/>
                <a:gd name="connsiteX19" fmla="*/ 292893 w 4920331"/>
                <a:gd name="connsiteY19" fmla="*/ 3201933 h 6330757"/>
                <a:gd name="connsiteX20" fmla="*/ 364329 w 4920331"/>
                <a:gd name="connsiteY20" fmla="*/ 3118300 h 6330757"/>
                <a:gd name="connsiteX21" fmla="*/ 452435 w 4920331"/>
                <a:gd name="connsiteY21" fmla="*/ 3029888 h 6330757"/>
                <a:gd name="connsiteX22" fmla="*/ 511966 w 4920331"/>
                <a:gd name="connsiteY22" fmla="*/ 2986878 h 6330757"/>
                <a:gd name="connsiteX23" fmla="*/ 571497 w 4920331"/>
                <a:gd name="connsiteY23" fmla="*/ 2958204 h 6330757"/>
                <a:gd name="connsiteX24" fmla="*/ 611977 w 4920331"/>
                <a:gd name="connsiteY24" fmla="*/ 2929529 h 6330757"/>
                <a:gd name="connsiteX25" fmla="*/ 657221 w 4920331"/>
                <a:gd name="connsiteY25" fmla="*/ 2912803 h 6330757"/>
                <a:gd name="connsiteX26" fmla="*/ 709609 w 4920331"/>
                <a:gd name="connsiteY26" fmla="*/ 2891297 h 6330757"/>
                <a:gd name="connsiteX27" fmla="*/ 754851 w 4920331"/>
                <a:gd name="connsiteY27" fmla="*/ 2876959 h 6330757"/>
                <a:gd name="connsiteX28" fmla="*/ 812001 w 4920331"/>
                <a:gd name="connsiteY28" fmla="*/ 2855454 h 6330757"/>
                <a:gd name="connsiteX29" fmla="*/ 890583 w 4920331"/>
                <a:gd name="connsiteY29" fmla="*/ 2838727 h 6330757"/>
                <a:gd name="connsiteX30" fmla="*/ 964401 w 4920331"/>
                <a:gd name="connsiteY30" fmla="*/ 2831559 h 6330757"/>
                <a:gd name="connsiteX31" fmla="*/ 1040601 w 4920331"/>
                <a:gd name="connsiteY31" fmla="*/ 2822001 h 6330757"/>
                <a:gd name="connsiteX32" fmla="*/ 1100132 w 4920331"/>
                <a:gd name="connsiteY32" fmla="*/ 2822001 h 6330757"/>
                <a:gd name="connsiteX33" fmla="*/ 1254913 w 4920331"/>
                <a:gd name="connsiteY33" fmla="*/ 2831559 h 6330757"/>
                <a:gd name="connsiteX34" fmla="*/ 1478749 w 4920331"/>
                <a:gd name="connsiteY34" fmla="*/ 2833949 h 6330757"/>
                <a:gd name="connsiteX35" fmla="*/ 1706501 w 4920331"/>
                <a:gd name="connsiteY35" fmla="*/ 2806135 h 6330757"/>
                <a:gd name="connsiteX36" fmla="*/ 1909754 w 4920331"/>
                <a:gd name="connsiteY36" fmla="*/ 2706706 h 6330757"/>
                <a:gd name="connsiteX37" fmla="*/ 2034108 w 4920331"/>
                <a:gd name="connsiteY37" fmla="*/ 2632767 h 6330757"/>
                <a:gd name="connsiteX38" fmla="*/ 2096414 w 4920331"/>
                <a:gd name="connsiteY38" fmla="*/ 2561911 h 6330757"/>
                <a:gd name="connsiteX39" fmla="*/ 2206616 w 4920331"/>
                <a:gd name="connsiteY39" fmla="*/ 2472733 h 6330757"/>
                <a:gd name="connsiteX40" fmla="*/ 2320915 w 4920331"/>
                <a:gd name="connsiteY40" fmla="*/ 2399443 h 6330757"/>
                <a:gd name="connsiteX41" fmla="*/ 2549515 w 4920331"/>
                <a:gd name="connsiteY41" fmla="*/ 2185947 h 6330757"/>
                <a:gd name="connsiteX42" fmla="*/ 4209358 w 4920331"/>
                <a:gd name="connsiteY42" fmla="*/ 690563 h 6330757"/>
                <a:gd name="connsiteX43" fmla="*/ 4376045 w 4920331"/>
                <a:gd name="connsiteY43" fmla="*/ 530679 h 6330757"/>
                <a:gd name="connsiteX44" fmla="*/ 4519298 w 4920331"/>
                <a:gd name="connsiteY44" fmla="*/ 394607 h 6330757"/>
                <a:gd name="connsiteX45" fmla="*/ 4651968 w 4920331"/>
                <a:gd name="connsiteY45" fmla="*/ 254373 h 6330757"/>
                <a:gd name="connsiteX46" fmla="*/ 4719626 w 4920331"/>
                <a:gd name="connsiteY46" fmla="*/ 166688 h 6330757"/>
                <a:gd name="connsiteX47" fmla="*/ 4768568 w 4920331"/>
                <a:gd name="connsiteY47" fmla="*/ 81957 h 6330757"/>
                <a:gd name="connsiteX48" fmla="*/ 4811474 w 4920331"/>
                <a:gd name="connsiteY48" fmla="*/ 0 h 6330757"/>
                <a:gd name="connsiteX49" fmla="*/ 4920331 w 4920331"/>
                <a:gd name="connsiteY49" fmla="*/ 0 h 6330757"/>
                <a:gd name="connsiteX50" fmla="*/ 4859099 w 4920331"/>
                <a:gd name="connsiteY50" fmla="*/ 112259 h 6330757"/>
                <a:gd name="connsiteX51" fmla="*/ 4809169 w 4920331"/>
                <a:gd name="connsiteY51" fmla="*/ 217403 h 6330757"/>
                <a:gd name="connsiteX52" fmla="*/ 4734989 w 4920331"/>
                <a:gd name="connsiteY52" fmla="*/ 312027 h 6330757"/>
                <a:gd name="connsiteX53" fmla="*/ 4531210 w 4920331"/>
                <a:gd name="connsiteY53" fmla="*/ 516758 h 6330757"/>
                <a:gd name="connsiteX54" fmla="*/ 2740015 w 4920331"/>
                <a:gd name="connsiteY54" fmla="*/ 2160455 h 6330757"/>
                <a:gd name="connsiteX55" fmla="*/ 2419341 w 4920331"/>
                <a:gd name="connsiteY55" fmla="*/ 2447240 h 6330757"/>
                <a:gd name="connsiteX56" fmla="*/ 2262333 w 4920331"/>
                <a:gd name="connsiteY56" fmla="*/ 2580443 h 6330757"/>
                <a:gd name="connsiteX57" fmla="*/ 2163754 w 4920331"/>
                <a:gd name="connsiteY57" fmla="*/ 2661815 h 6330757"/>
                <a:gd name="connsiteX58" fmla="*/ 2066123 w 4920331"/>
                <a:gd name="connsiteY58" fmla="*/ 2725441 h 6330757"/>
                <a:gd name="connsiteX59" fmla="*/ 1983575 w 4920331"/>
                <a:gd name="connsiteY59" fmla="*/ 2790939 h 6330757"/>
                <a:gd name="connsiteX60" fmla="*/ 1850225 w 4920331"/>
                <a:gd name="connsiteY60" fmla="*/ 2862623 h 6330757"/>
                <a:gd name="connsiteX61" fmla="*/ 1704973 w 4920331"/>
                <a:gd name="connsiteY61" fmla="*/ 2912802 h 6330757"/>
                <a:gd name="connsiteX62" fmla="*/ 1433506 w 4920331"/>
                <a:gd name="connsiteY62" fmla="*/ 2934308 h 6330757"/>
                <a:gd name="connsiteX63" fmla="*/ 1376361 w 4920331"/>
                <a:gd name="connsiteY63" fmla="*/ 2931919 h 6330757"/>
                <a:gd name="connsiteX64" fmla="*/ 1269204 w 4920331"/>
                <a:gd name="connsiteY64" fmla="*/ 2931921 h 6330757"/>
                <a:gd name="connsiteX65" fmla="*/ 1047214 w 4920331"/>
                <a:gd name="connsiteY65" fmla="*/ 2934310 h 6330757"/>
                <a:gd name="connsiteX66" fmla="*/ 916779 w 4920331"/>
                <a:gd name="connsiteY66" fmla="*/ 2934308 h 6330757"/>
                <a:gd name="connsiteX67" fmla="*/ 633411 w 4920331"/>
                <a:gd name="connsiteY67" fmla="*/ 3037057 h 6330757"/>
                <a:gd name="connsiteX68" fmla="*/ 545305 w 4920331"/>
                <a:gd name="connsiteY68" fmla="*/ 3092016 h 6330757"/>
                <a:gd name="connsiteX69" fmla="*/ 431004 w 4920331"/>
                <a:gd name="connsiteY69" fmla="*/ 3182816 h 6330757"/>
                <a:gd name="connsiteX70" fmla="*/ 342899 w 4920331"/>
                <a:gd name="connsiteY70" fmla="*/ 3297512 h 6330757"/>
                <a:gd name="connsiteX71" fmla="*/ 288130 w 4920331"/>
                <a:gd name="connsiteY71" fmla="*/ 3393092 h 6330757"/>
                <a:gd name="connsiteX72" fmla="*/ 316707 w 4920331"/>
                <a:gd name="connsiteY72" fmla="*/ 3412210 h 6330757"/>
                <a:gd name="connsiteX73" fmla="*/ 271463 w 4920331"/>
                <a:gd name="connsiteY73" fmla="*/ 3500622 h 6330757"/>
                <a:gd name="connsiteX74" fmla="*/ 226219 w 4920331"/>
                <a:gd name="connsiteY74" fmla="*/ 3632045 h 6330757"/>
                <a:gd name="connsiteX75" fmla="*/ 216694 w 4920331"/>
                <a:gd name="connsiteY75" fmla="*/ 3715677 h 6330757"/>
                <a:gd name="connsiteX76" fmla="*/ 283369 w 4920331"/>
                <a:gd name="connsiteY76" fmla="*/ 5493470 h 6330757"/>
                <a:gd name="connsiteX77" fmla="*/ 242891 w 4920331"/>
                <a:gd name="connsiteY77" fmla="*/ 5880571 h 6330757"/>
                <a:gd name="connsiteX78" fmla="*/ 417673 w 4920331"/>
                <a:gd name="connsiteY78" fmla="*/ 6330757 h 6330757"/>
                <a:gd name="connsiteX0" fmla="*/ 171450 w 4920331"/>
                <a:gd name="connsiteY0" fmla="*/ 5844731 h 6330757"/>
                <a:gd name="connsiteX1" fmla="*/ 195263 w 4920331"/>
                <a:gd name="connsiteY1" fmla="*/ 5854286 h 6330757"/>
                <a:gd name="connsiteX2" fmla="*/ 183357 w 4920331"/>
                <a:gd name="connsiteY2" fmla="*/ 5400277 h 6330757"/>
                <a:gd name="connsiteX3" fmla="*/ 135733 w 4920331"/>
                <a:gd name="connsiteY3" fmla="*/ 5273635 h 6330757"/>
                <a:gd name="connsiteX4" fmla="*/ 114301 w 4920331"/>
                <a:gd name="connsiteY4" fmla="*/ 5199560 h 6330757"/>
                <a:gd name="connsiteX5" fmla="*/ 100013 w 4920331"/>
                <a:gd name="connsiteY5" fmla="*/ 5068136 h 6330757"/>
                <a:gd name="connsiteX6" fmla="*/ 95252 w 4920331"/>
                <a:gd name="connsiteY6" fmla="*/ 4982115 h 6330757"/>
                <a:gd name="connsiteX7" fmla="*/ 50007 w 4920331"/>
                <a:gd name="connsiteY7" fmla="*/ 4929545 h 6330757"/>
                <a:gd name="connsiteX8" fmla="*/ 40483 w 4920331"/>
                <a:gd name="connsiteY8" fmla="*/ 4831576 h 6330757"/>
                <a:gd name="connsiteX9" fmla="*/ 90489 w 4920331"/>
                <a:gd name="connsiteY9" fmla="*/ 4767059 h 6330757"/>
                <a:gd name="connsiteX10" fmla="*/ 64295 w 4920331"/>
                <a:gd name="connsiteY10" fmla="*/ 4301105 h 6330757"/>
                <a:gd name="connsiteX11" fmla="*/ 45245 w 4920331"/>
                <a:gd name="connsiteY11" fmla="*/ 3937900 h 6330757"/>
                <a:gd name="connsiteX12" fmla="*/ 42864 w 4920331"/>
                <a:gd name="connsiteY12" fmla="*/ 3741961 h 6330757"/>
                <a:gd name="connsiteX13" fmla="*/ 30957 w 4920331"/>
                <a:gd name="connsiteY13" fmla="*/ 3557968 h 6330757"/>
                <a:gd name="connsiteX14" fmla="*/ 0 w 4920331"/>
                <a:gd name="connsiteY14" fmla="*/ 3287954 h 6330757"/>
                <a:gd name="connsiteX15" fmla="*/ 78582 w 4920331"/>
                <a:gd name="connsiteY15" fmla="*/ 3280786 h 6330757"/>
                <a:gd name="connsiteX16" fmla="*/ 83345 w 4920331"/>
                <a:gd name="connsiteY16" fmla="*/ 3369198 h 6330757"/>
                <a:gd name="connsiteX17" fmla="*/ 178594 w 4920331"/>
                <a:gd name="connsiteY17" fmla="*/ 3369197 h 6330757"/>
                <a:gd name="connsiteX18" fmla="*/ 228201 w 4920331"/>
                <a:gd name="connsiteY18" fmla="*/ 3296064 h 6330757"/>
                <a:gd name="connsiteX19" fmla="*/ 292893 w 4920331"/>
                <a:gd name="connsiteY19" fmla="*/ 3201933 h 6330757"/>
                <a:gd name="connsiteX20" fmla="*/ 364329 w 4920331"/>
                <a:gd name="connsiteY20" fmla="*/ 3118300 h 6330757"/>
                <a:gd name="connsiteX21" fmla="*/ 452435 w 4920331"/>
                <a:gd name="connsiteY21" fmla="*/ 3029888 h 6330757"/>
                <a:gd name="connsiteX22" fmla="*/ 511966 w 4920331"/>
                <a:gd name="connsiteY22" fmla="*/ 2986878 h 6330757"/>
                <a:gd name="connsiteX23" fmla="*/ 571497 w 4920331"/>
                <a:gd name="connsiteY23" fmla="*/ 2958204 h 6330757"/>
                <a:gd name="connsiteX24" fmla="*/ 611977 w 4920331"/>
                <a:gd name="connsiteY24" fmla="*/ 2929529 h 6330757"/>
                <a:gd name="connsiteX25" fmla="*/ 657221 w 4920331"/>
                <a:gd name="connsiteY25" fmla="*/ 2912803 h 6330757"/>
                <a:gd name="connsiteX26" fmla="*/ 709609 w 4920331"/>
                <a:gd name="connsiteY26" fmla="*/ 2891297 h 6330757"/>
                <a:gd name="connsiteX27" fmla="*/ 754851 w 4920331"/>
                <a:gd name="connsiteY27" fmla="*/ 2876959 h 6330757"/>
                <a:gd name="connsiteX28" fmla="*/ 812001 w 4920331"/>
                <a:gd name="connsiteY28" fmla="*/ 2855454 h 6330757"/>
                <a:gd name="connsiteX29" fmla="*/ 890583 w 4920331"/>
                <a:gd name="connsiteY29" fmla="*/ 2838727 h 6330757"/>
                <a:gd name="connsiteX30" fmla="*/ 964401 w 4920331"/>
                <a:gd name="connsiteY30" fmla="*/ 2831559 h 6330757"/>
                <a:gd name="connsiteX31" fmla="*/ 1040601 w 4920331"/>
                <a:gd name="connsiteY31" fmla="*/ 2822001 h 6330757"/>
                <a:gd name="connsiteX32" fmla="*/ 1100132 w 4920331"/>
                <a:gd name="connsiteY32" fmla="*/ 2822001 h 6330757"/>
                <a:gd name="connsiteX33" fmla="*/ 1254913 w 4920331"/>
                <a:gd name="connsiteY33" fmla="*/ 2831559 h 6330757"/>
                <a:gd name="connsiteX34" fmla="*/ 1478749 w 4920331"/>
                <a:gd name="connsiteY34" fmla="*/ 2833949 h 6330757"/>
                <a:gd name="connsiteX35" fmla="*/ 1706501 w 4920331"/>
                <a:gd name="connsiteY35" fmla="*/ 2806135 h 6330757"/>
                <a:gd name="connsiteX36" fmla="*/ 1909754 w 4920331"/>
                <a:gd name="connsiteY36" fmla="*/ 2706706 h 6330757"/>
                <a:gd name="connsiteX37" fmla="*/ 2034108 w 4920331"/>
                <a:gd name="connsiteY37" fmla="*/ 2632767 h 6330757"/>
                <a:gd name="connsiteX38" fmla="*/ 2096414 w 4920331"/>
                <a:gd name="connsiteY38" fmla="*/ 2561911 h 6330757"/>
                <a:gd name="connsiteX39" fmla="*/ 2206616 w 4920331"/>
                <a:gd name="connsiteY39" fmla="*/ 2472733 h 6330757"/>
                <a:gd name="connsiteX40" fmla="*/ 2320915 w 4920331"/>
                <a:gd name="connsiteY40" fmla="*/ 2399443 h 6330757"/>
                <a:gd name="connsiteX41" fmla="*/ 2549515 w 4920331"/>
                <a:gd name="connsiteY41" fmla="*/ 2185947 h 6330757"/>
                <a:gd name="connsiteX42" fmla="*/ 4209358 w 4920331"/>
                <a:gd name="connsiteY42" fmla="*/ 690563 h 6330757"/>
                <a:gd name="connsiteX43" fmla="*/ 4376045 w 4920331"/>
                <a:gd name="connsiteY43" fmla="*/ 530679 h 6330757"/>
                <a:gd name="connsiteX44" fmla="*/ 4519298 w 4920331"/>
                <a:gd name="connsiteY44" fmla="*/ 394607 h 6330757"/>
                <a:gd name="connsiteX45" fmla="*/ 4651968 w 4920331"/>
                <a:gd name="connsiteY45" fmla="*/ 254373 h 6330757"/>
                <a:gd name="connsiteX46" fmla="*/ 4719626 w 4920331"/>
                <a:gd name="connsiteY46" fmla="*/ 166688 h 6330757"/>
                <a:gd name="connsiteX47" fmla="*/ 4768568 w 4920331"/>
                <a:gd name="connsiteY47" fmla="*/ 81957 h 6330757"/>
                <a:gd name="connsiteX48" fmla="*/ 4811474 w 4920331"/>
                <a:gd name="connsiteY48" fmla="*/ 0 h 6330757"/>
                <a:gd name="connsiteX49" fmla="*/ 4920331 w 4920331"/>
                <a:gd name="connsiteY49" fmla="*/ 0 h 6330757"/>
                <a:gd name="connsiteX50" fmla="*/ 4859099 w 4920331"/>
                <a:gd name="connsiteY50" fmla="*/ 112259 h 6330757"/>
                <a:gd name="connsiteX51" fmla="*/ 4809169 w 4920331"/>
                <a:gd name="connsiteY51" fmla="*/ 217403 h 6330757"/>
                <a:gd name="connsiteX52" fmla="*/ 4734989 w 4920331"/>
                <a:gd name="connsiteY52" fmla="*/ 312027 h 6330757"/>
                <a:gd name="connsiteX53" fmla="*/ 4531210 w 4920331"/>
                <a:gd name="connsiteY53" fmla="*/ 516758 h 6330757"/>
                <a:gd name="connsiteX54" fmla="*/ 2740015 w 4920331"/>
                <a:gd name="connsiteY54" fmla="*/ 2160455 h 6330757"/>
                <a:gd name="connsiteX55" fmla="*/ 2419341 w 4920331"/>
                <a:gd name="connsiteY55" fmla="*/ 2447240 h 6330757"/>
                <a:gd name="connsiteX56" fmla="*/ 2262333 w 4920331"/>
                <a:gd name="connsiteY56" fmla="*/ 2580443 h 6330757"/>
                <a:gd name="connsiteX57" fmla="*/ 2163754 w 4920331"/>
                <a:gd name="connsiteY57" fmla="*/ 2661815 h 6330757"/>
                <a:gd name="connsiteX58" fmla="*/ 2066123 w 4920331"/>
                <a:gd name="connsiteY58" fmla="*/ 2725441 h 6330757"/>
                <a:gd name="connsiteX59" fmla="*/ 1983575 w 4920331"/>
                <a:gd name="connsiteY59" fmla="*/ 2790939 h 6330757"/>
                <a:gd name="connsiteX60" fmla="*/ 1850225 w 4920331"/>
                <a:gd name="connsiteY60" fmla="*/ 2862623 h 6330757"/>
                <a:gd name="connsiteX61" fmla="*/ 1704973 w 4920331"/>
                <a:gd name="connsiteY61" fmla="*/ 2912802 h 6330757"/>
                <a:gd name="connsiteX62" fmla="*/ 1433506 w 4920331"/>
                <a:gd name="connsiteY62" fmla="*/ 2934308 h 6330757"/>
                <a:gd name="connsiteX63" fmla="*/ 1376361 w 4920331"/>
                <a:gd name="connsiteY63" fmla="*/ 2931919 h 6330757"/>
                <a:gd name="connsiteX64" fmla="*/ 1269204 w 4920331"/>
                <a:gd name="connsiteY64" fmla="*/ 2931921 h 6330757"/>
                <a:gd name="connsiteX65" fmla="*/ 1047214 w 4920331"/>
                <a:gd name="connsiteY65" fmla="*/ 2934310 h 6330757"/>
                <a:gd name="connsiteX66" fmla="*/ 916779 w 4920331"/>
                <a:gd name="connsiteY66" fmla="*/ 2934308 h 6330757"/>
                <a:gd name="connsiteX67" fmla="*/ 633411 w 4920331"/>
                <a:gd name="connsiteY67" fmla="*/ 3037057 h 6330757"/>
                <a:gd name="connsiteX68" fmla="*/ 545305 w 4920331"/>
                <a:gd name="connsiteY68" fmla="*/ 3092016 h 6330757"/>
                <a:gd name="connsiteX69" fmla="*/ 431004 w 4920331"/>
                <a:gd name="connsiteY69" fmla="*/ 3182816 h 6330757"/>
                <a:gd name="connsiteX70" fmla="*/ 342899 w 4920331"/>
                <a:gd name="connsiteY70" fmla="*/ 3297512 h 6330757"/>
                <a:gd name="connsiteX71" fmla="*/ 288130 w 4920331"/>
                <a:gd name="connsiteY71" fmla="*/ 3393092 h 6330757"/>
                <a:gd name="connsiteX72" fmla="*/ 316707 w 4920331"/>
                <a:gd name="connsiteY72" fmla="*/ 3412210 h 6330757"/>
                <a:gd name="connsiteX73" fmla="*/ 271463 w 4920331"/>
                <a:gd name="connsiteY73" fmla="*/ 3500622 h 6330757"/>
                <a:gd name="connsiteX74" fmla="*/ 226219 w 4920331"/>
                <a:gd name="connsiteY74" fmla="*/ 3632045 h 6330757"/>
                <a:gd name="connsiteX75" fmla="*/ 216694 w 4920331"/>
                <a:gd name="connsiteY75" fmla="*/ 3715677 h 6330757"/>
                <a:gd name="connsiteX76" fmla="*/ 283369 w 4920331"/>
                <a:gd name="connsiteY76" fmla="*/ 5493470 h 6330757"/>
                <a:gd name="connsiteX77" fmla="*/ 233366 w 4920331"/>
                <a:gd name="connsiteY77" fmla="*/ 5605777 h 6330757"/>
                <a:gd name="connsiteX78" fmla="*/ 417673 w 4920331"/>
                <a:gd name="connsiteY78" fmla="*/ 6330757 h 6330757"/>
                <a:gd name="connsiteX0" fmla="*/ 171450 w 4920331"/>
                <a:gd name="connsiteY0" fmla="*/ 5844731 h 6330757"/>
                <a:gd name="connsiteX1" fmla="*/ 195263 w 4920331"/>
                <a:gd name="connsiteY1" fmla="*/ 5854286 h 6330757"/>
                <a:gd name="connsiteX2" fmla="*/ 183357 w 4920331"/>
                <a:gd name="connsiteY2" fmla="*/ 5400277 h 6330757"/>
                <a:gd name="connsiteX3" fmla="*/ 135733 w 4920331"/>
                <a:gd name="connsiteY3" fmla="*/ 5273635 h 6330757"/>
                <a:gd name="connsiteX4" fmla="*/ 114301 w 4920331"/>
                <a:gd name="connsiteY4" fmla="*/ 5199560 h 6330757"/>
                <a:gd name="connsiteX5" fmla="*/ 100013 w 4920331"/>
                <a:gd name="connsiteY5" fmla="*/ 5068136 h 6330757"/>
                <a:gd name="connsiteX6" fmla="*/ 95252 w 4920331"/>
                <a:gd name="connsiteY6" fmla="*/ 4982115 h 6330757"/>
                <a:gd name="connsiteX7" fmla="*/ 50007 w 4920331"/>
                <a:gd name="connsiteY7" fmla="*/ 4929545 h 6330757"/>
                <a:gd name="connsiteX8" fmla="*/ 40483 w 4920331"/>
                <a:gd name="connsiteY8" fmla="*/ 4831576 h 6330757"/>
                <a:gd name="connsiteX9" fmla="*/ 90489 w 4920331"/>
                <a:gd name="connsiteY9" fmla="*/ 4767059 h 6330757"/>
                <a:gd name="connsiteX10" fmla="*/ 64295 w 4920331"/>
                <a:gd name="connsiteY10" fmla="*/ 4301105 h 6330757"/>
                <a:gd name="connsiteX11" fmla="*/ 45245 w 4920331"/>
                <a:gd name="connsiteY11" fmla="*/ 3937900 h 6330757"/>
                <a:gd name="connsiteX12" fmla="*/ 42864 w 4920331"/>
                <a:gd name="connsiteY12" fmla="*/ 3741961 h 6330757"/>
                <a:gd name="connsiteX13" fmla="*/ 30957 w 4920331"/>
                <a:gd name="connsiteY13" fmla="*/ 3557968 h 6330757"/>
                <a:gd name="connsiteX14" fmla="*/ 0 w 4920331"/>
                <a:gd name="connsiteY14" fmla="*/ 3287954 h 6330757"/>
                <a:gd name="connsiteX15" fmla="*/ 78582 w 4920331"/>
                <a:gd name="connsiteY15" fmla="*/ 3280786 h 6330757"/>
                <a:gd name="connsiteX16" fmla="*/ 83345 w 4920331"/>
                <a:gd name="connsiteY16" fmla="*/ 3369198 h 6330757"/>
                <a:gd name="connsiteX17" fmla="*/ 178594 w 4920331"/>
                <a:gd name="connsiteY17" fmla="*/ 3369197 h 6330757"/>
                <a:gd name="connsiteX18" fmla="*/ 228201 w 4920331"/>
                <a:gd name="connsiteY18" fmla="*/ 3296064 h 6330757"/>
                <a:gd name="connsiteX19" fmla="*/ 292893 w 4920331"/>
                <a:gd name="connsiteY19" fmla="*/ 3201933 h 6330757"/>
                <a:gd name="connsiteX20" fmla="*/ 364329 w 4920331"/>
                <a:gd name="connsiteY20" fmla="*/ 3118300 h 6330757"/>
                <a:gd name="connsiteX21" fmla="*/ 452435 w 4920331"/>
                <a:gd name="connsiteY21" fmla="*/ 3029888 h 6330757"/>
                <a:gd name="connsiteX22" fmla="*/ 511966 w 4920331"/>
                <a:gd name="connsiteY22" fmla="*/ 2986878 h 6330757"/>
                <a:gd name="connsiteX23" fmla="*/ 571497 w 4920331"/>
                <a:gd name="connsiteY23" fmla="*/ 2958204 h 6330757"/>
                <a:gd name="connsiteX24" fmla="*/ 611977 w 4920331"/>
                <a:gd name="connsiteY24" fmla="*/ 2929529 h 6330757"/>
                <a:gd name="connsiteX25" fmla="*/ 657221 w 4920331"/>
                <a:gd name="connsiteY25" fmla="*/ 2912803 h 6330757"/>
                <a:gd name="connsiteX26" fmla="*/ 709609 w 4920331"/>
                <a:gd name="connsiteY26" fmla="*/ 2891297 h 6330757"/>
                <a:gd name="connsiteX27" fmla="*/ 754851 w 4920331"/>
                <a:gd name="connsiteY27" fmla="*/ 2876959 h 6330757"/>
                <a:gd name="connsiteX28" fmla="*/ 812001 w 4920331"/>
                <a:gd name="connsiteY28" fmla="*/ 2855454 h 6330757"/>
                <a:gd name="connsiteX29" fmla="*/ 890583 w 4920331"/>
                <a:gd name="connsiteY29" fmla="*/ 2838727 h 6330757"/>
                <a:gd name="connsiteX30" fmla="*/ 964401 w 4920331"/>
                <a:gd name="connsiteY30" fmla="*/ 2831559 h 6330757"/>
                <a:gd name="connsiteX31" fmla="*/ 1040601 w 4920331"/>
                <a:gd name="connsiteY31" fmla="*/ 2822001 h 6330757"/>
                <a:gd name="connsiteX32" fmla="*/ 1100132 w 4920331"/>
                <a:gd name="connsiteY32" fmla="*/ 2822001 h 6330757"/>
                <a:gd name="connsiteX33" fmla="*/ 1254913 w 4920331"/>
                <a:gd name="connsiteY33" fmla="*/ 2831559 h 6330757"/>
                <a:gd name="connsiteX34" fmla="*/ 1478749 w 4920331"/>
                <a:gd name="connsiteY34" fmla="*/ 2833949 h 6330757"/>
                <a:gd name="connsiteX35" fmla="*/ 1706501 w 4920331"/>
                <a:gd name="connsiteY35" fmla="*/ 2806135 h 6330757"/>
                <a:gd name="connsiteX36" fmla="*/ 1909754 w 4920331"/>
                <a:gd name="connsiteY36" fmla="*/ 2706706 h 6330757"/>
                <a:gd name="connsiteX37" fmla="*/ 2034108 w 4920331"/>
                <a:gd name="connsiteY37" fmla="*/ 2632767 h 6330757"/>
                <a:gd name="connsiteX38" fmla="*/ 2096414 w 4920331"/>
                <a:gd name="connsiteY38" fmla="*/ 2561911 h 6330757"/>
                <a:gd name="connsiteX39" fmla="*/ 2206616 w 4920331"/>
                <a:gd name="connsiteY39" fmla="*/ 2472733 h 6330757"/>
                <a:gd name="connsiteX40" fmla="*/ 2320915 w 4920331"/>
                <a:gd name="connsiteY40" fmla="*/ 2399443 h 6330757"/>
                <a:gd name="connsiteX41" fmla="*/ 2549515 w 4920331"/>
                <a:gd name="connsiteY41" fmla="*/ 2185947 h 6330757"/>
                <a:gd name="connsiteX42" fmla="*/ 4209358 w 4920331"/>
                <a:gd name="connsiteY42" fmla="*/ 690563 h 6330757"/>
                <a:gd name="connsiteX43" fmla="*/ 4376045 w 4920331"/>
                <a:gd name="connsiteY43" fmla="*/ 530679 h 6330757"/>
                <a:gd name="connsiteX44" fmla="*/ 4519298 w 4920331"/>
                <a:gd name="connsiteY44" fmla="*/ 394607 h 6330757"/>
                <a:gd name="connsiteX45" fmla="*/ 4651968 w 4920331"/>
                <a:gd name="connsiteY45" fmla="*/ 254373 h 6330757"/>
                <a:gd name="connsiteX46" fmla="*/ 4719626 w 4920331"/>
                <a:gd name="connsiteY46" fmla="*/ 166688 h 6330757"/>
                <a:gd name="connsiteX47" fmla="*/ 4768568 w 4920331"/>
                <a:gd name="connsiteY47" fmla="*/ 81957 h 6330757"/>
                <a:gd name="connsiteX48" fmla="*/ 4811474 w 4920331"/>
                <a:gd name="connsiteY48" fmla="*/ 0 h 6330757"/>
                <a:gd name="connsiteX49" fmla="*/ 4920331 w 4920331"/>
                <a:gd name="connsiteY49" fmla="*/ 0 h 6330757"/>
                <a:gd name="connsiteX50" fmla="*/ 4859099 w 4920331"/>
                <a:gd name="connsiteY50" fmla="*/ 112259 h 6330757"/>
                <a:gd name="connsiteX51" fmla="*/ 4809169 w 4920331"/>
                <a:gd name="connsiteY51" fmla="*/ 217403 h 6330757"/>
                <a:gd name="connsiteX52" fmla="*/ 4734989 w 4920331"/>
                <a:gd name="connsiteY52" fmla="*/ 312027 h 6330757"/>
                <a:gd name="connsiteX53" fmla="*/ 4531210 w 4920331"/>
                <a:gd name="connsiteY53" fmla="*/ 516758 h 6330757"/>
                <a:gd name="connsiteX54" fmla="*/ 2740015 w 4920331"/>
                <a:gd name="connsiteY54" fmla="*/ 2160455 h 6330757"/>
                <a:gd name="connsiteX55" fmla="*/ 2419341 w 4920331"/>
                <a:gd name="connsiteY55" fmla="*/ 2447240 h 6330757"/>
                <a:gd name="connsiteX56" fmla="*/ 2262333 w 4920331"/>
                <a:gd name="connsiteY56" fmla="*/ 2580443 h 6330757"/>
                <a:gd name="connsiteX57" fmla="*/ 2163754 w 4920331"/>
                <a:gd name="connsiteY57" fmla="*/ 2661815 h 6330757"/>
                <a:gd name="connsiteX58" fmla="*/ 2066123 w 4920331"/>
                <a:gd name="connsiteY58" fmla="*/ 2725441 h 6330757"/>
                <a:gd name="connsiteX59" fmla="*/ 1983575 w 4920331"/>
                <a:gd name="connsiteY59" fmla="*/ 2790939 h 6330757"/>
                <a:gd name="connsiteX60" fmla="*/ 1850225 w 4920331"/>
                <a:gd name="connsiteY60" fmla="*/ 2862623 h 6330757"/>
                <a:gd name="connsiteX61" fmla="*/ 1704973 w 4920331"/>
                <a:gd name="connsiteY61" fmla="*/ 2912802 h 6330757"/>
                <a:gd name="connsiteX62" fmla="*/ 1433506 w 4920331"/>
                <a:gd name="connsiteY62" fmla="*/ 2934308 h 6330757"/>
                <a:gd name="connsiteX63" fmla="*/ 1376361 w 4920331"/>
                <a:gd name="connsiteY63" fmla="*/ 2931919 h 6330757"/>
                <a:gd name="connsiteX64" fmla="*/ 1269204 w 4920331"/>
                <a:gd name="connsiteY64" fmla="*/ 2931921 h 6330757"/>
                <a:gd name="connsiteX65" fmla="*/ 1047214 w 4920331"/>
                <a:gd name="connsiteY65" fmla="*/ 2934310 h 6330757"/>
                <a:gd name="connsiteX66" fmla="*/ 916779 w 4920331"/>
                <a:gd name="connsiteY66" fmla="*/ 2934308 h 6330757"/>
                <a:gd name="connsiteX67" fmla="*/ 633411 w 4920331"/>
                <a:gd name="connsiteY67" fmla="*/ 3037057 h 6330757"/>
                <a:gd name="connsiteX68" fmla="*/ 545305 w 4920331"/>
                <a:gd name="connsiteY68" fmla="*/ 3092016 h 6330757"/>
                <a:gd name="connsiteX69" fmla="*/ 431004 w 4920331"/>
                <a:gd name="connsiteY69" fmla="*/ 3182816 h 6330757"/>
                <a:gd name="connsiteX70" fmla="*/ 342899 w 4920331"/>
                <a:gd name="connsiteY70" fmla="*/ 3297512 h 6330757"/>
                <a:gd name="connsiteX71" fmla="*/ 288130 w 4920331"/>
                <a:gd name="connsiteY71" fmla="*/ 3393092 h 6330757"/>
                <a:gd name="connsiteX72" fmla="*/ 316707 w 4920331"/>
                <a:gd name="connsiteY72" fmla="*/ 3412210 h 6330757"/>
                <a:gd name="connsiteX73" fmla="*/ 271463 w 4920331"/>
                <a:gd name="connsiteY73" fmla="*/ 3500622 h 6330757"/>
                <a:gd name="connsiteX74" fmla="*/ 226219 w 4920331"/>
                <a:gd name="connsiteY74" fmla="*/ 3632045 h 6330757"/>
                <a:gd name="connsiteX75" fmla="*/ 216694 w 4920331"/>
                <a:gd name="connsiteY75" fmla="*/ 3715677 h 6330757"/>
                <a:gd name="connsiteX76" fmla="*/ 283369 w 4920331"/>
                <a:gd name="connsiteY76" fmla="*/ 5493470 h 6330757"/>
                <a:gd name="connsiteX77" fmla="*/ 240510 w 4920331"/>
                <a:gd name="connsiteY77" fmla="*/ 5476745 h 6330757"/>
                <a:gd name="connsiteX78" fmla="*/ 417673 w 4920331"/>
                <a:gd name="connsiteY78" fmla="*/ 6330757 h 6330757"/>
                <a:gd name="connsiteX0" fmla="*/ 171450 w 4920331"/>
                <a:gd name="connsiteY0" fmla="*/ 5844731 h 6330757"/>
                <a:gd name="connsiteX1" fmla="*/ 195263 w 4920331"/>
                <a:gd name="connsiteY1" fmla="*/ 5854286 h 6330757"/>
                <a:gd name="connsiteX2" fmla="*/ 183357 w 4920331"/>
                <a:gd name="connsiteY2" fmla="*/ 5400277 h 6330757"/>
                <a:gd name="connsiteX3" fmla="*/ 135733 w 4920331"/>
                <a:gd name="connsiteY3" fmla="*/ 5273635 h 6330757"/>
                <a:gd name="connsiteX4" fmla="*/ 114301 w 4920331"/>
                <a:gd name="connsiteY4" fmla="*/ 5199560 h 6330757"/>
                <a:gd name="connsiteX5" fmla="*/ 100013 w 4920331"/>
                <a:gd name="connsiteY5" fmla="*/ 5068136 h 6330757"/>
                <a:gd name="connsiteX6" fmla="*/ 95252 w 4920331"/>
                <a:gd name="connsiteY6" fmla="*/ 4982115 h 6330757"/>
                <a:gd name="connsiteX7" fmla="*/ 50007 w 4920331"/>
                <a:gd name="connsiteY7" fmla="*/ 4929545 h 6330757"/>
                <a:gd name="connsiteX8" fmla="*/ 40483 w 4920331"/>
                <a:gd name="connsiteY8" fmla="*/ 4831576 h 6330757"/>
                <a:gd name="connsiteX9" fmla="*/ 90489 w 4920331"/>
                <a:gd name="connsiteY9" fmla="*/ 4767059 h 6330757"/>
                <a:gd name="connsiteX10" fmla="*/ 64295 w 4920331"/>
                <a:gd name="connsiteY10" fmla="*/ 4301105 h 6330757"/>
                <a:gd name="connsiteX11" fmla="*/ 45245 w 4920331"/>
                <a:gd name="connsiteY11" fmla="*/ 3937900 h 6330757"/>
                <a:gd name="connsiteX12" fmla="*/ 42864 w 4920331"/>
                <a:gd name="connsiteY12" fmla="*/ 3741961 h 6330757"/>
                <a:gd name="connsiteX13" fmla="*/ 30957 w 4920331"/>
                <a:gd name="connsiteY13" fmla="*/ 3557968 h 6330757"/>
                <a:gd name="connsiteX14" fmla="*/ 0 w 4920331"/>
                <a:gd name="connsiteY14" fmla="*/ 3287954 h 6330757"/>
                <a:gd name="connsiteX15" fmla="*/ 78582 w 4920331"/>
                <a:gd name="connsiteY15" fmla="*/ 3280786 h 6330757"/>
                <a:gd name="connsiteX16" fmla="*/ 83345 w 4920331"/>
                <a:gd name="connsiteY16" fmla="*/ 3369198 h 6330757"/>
                <a:gd name="connsiteX17" fmla="*/ 178594 w 4920331"/>
                <a:gd name="connsiteY17" fmla="*/ 3369197 h 6330757"/>
                <a:gd name="connsiteX18" fmla="*/ 228201 w 4920331"/>
                <a:gd name="connsiteY18" fmla="*/ 3296064 h 6330757"/>
                <a:gd name="connsiteX19" fmla="*/ 292893 w 4920331"/>
                <a:gd name="connsiteY19" fmla="*/ 3201933 h 6330757"/>
                <a:gd name="connsiteX20" fmla="*/ 364329 w 4920331"/>
                <a:gd name="connsiteY20" fmla="*/ 3118300 h 6330757"/>
                <a:gd name="connsiteX21" fmla="*/ 452435 w 4920331"/>
                <a:gd name="connsiteY21" fmla="*/ 3029888 h 6330757"/>
                <a:gd name="connsiteX22" fmla="*/ 511966 w 4920331"/>
                <a:gd name="connsiteY22" fmla="*/ 2986878 h 6330757"/>
                <a:gd name="connsiteX23" fmla="*/ 571497 w 4920331"/>
                <a:gd name="connsiteY23" fmla="*/ 2958204 h 6330757"/>
                <a:gd name="connsiteX24" fmla="*/ 611977 w 4920331"/>
                <a:gd name="connsiteY24" fmla="*/ 2929529 h 6330757"/>
                <a:gd name="connsiteX25" fmla="*/ 657221 w 4920331"/>
                <a:gd name="connsiteY25" fmla="*/ 2912803 h 6330757"/>
                <a:gd name="connsiteX26" fmla="*/ 709609 w 4920331"/>
                <a:gd name="connsiteY26" fmla="*/ 2891297 h 6330757"/>
                <a:gd name="connsiteX27" fmla="*/ 754851 w 4920331"/>
                <a:gd name="connsiteY27" fmla="*/ 2876959 h 6330757"/>
                <a:gd name="connsiteX28" fmla="*/ 812001 w 4920331"/>
                <a:gd name="connsiteY28" fmla="*/ 2855454 h 6330757"/>
                <a:gd name="connsiteX29" fmla="*/ 890583 w 4920331"/>
                <a:gd name="connsiteY29" fmla="*/ 2838727 h 6330757"/>
                <a:gd name="connsiteX30" fmla="*/ 964401 w 4920331"/>
                <a:gd name="connsiteY30" fmla="*/ 2831559 h 6330757"/>
                <a:gd name="connsiteX31" fmla="*/ 1040601 w 4920331"/>
                <a:gd name="connsiteY31" fmla="*/ 2822001 h 6330757"/>
                <a:gd name="connsiteX32" fmla="*/ 1100132 w 4920331"/>
                <a:gd name="connsiteY32" fmla="*/ 2822001 h 6330757"/>
                <a:gd name="connsiteX33" fmla="*/ 1254913 w 4920331"/>
                <a:gd name="connsiteY33" fmla="*/ 2831559 h 6330757"/>
                <a:gd name="connsiteX34" fmla="*/ 1478749 w 4920331"/>
                <a:gd name="connsiteY34" fmla="*/ 2833949 h 6330757"/>
                <a:gd name="connsiteX35" fmla="*/ 1706501 w 4920331"/>
                <a:gd name="connsiteY35" fmla="*/ 2806135 h 6330757"/>
                <a:gd name="connsiteX36" fmla="*/ 1909754 w 4920331"/>
                <a:gd name="connsiteY36" fmla="*/ 2706706 h 6330757"/>
                <a:gd name="connsiteX37" fmla="*/ 2034108 w 4920331"/>
                <a:gd name="connsiteY37" fmla="*/ 2632767 h 6330757"/>
                <a:gd name="connsiteX38" fmla="*/ 2096414 w 4920331"/>
                <a:gd name="connsiteY38" fmla="*/ 2561911 h 6330757"/>
                <a:gd name="connsiteX39" fmla="*/ 2206616 w 4920331"/>
                <a:gd name="connsiteY39" fmla="*/ 2472733 h 6330757"/>
                <a:gd name="connsiteX40" fmla="*/ 2320915 w 4920331"/>
                <a:gd name="connsiteY40" fmla="*/ 2399443 h 6330757"/>
                <a:gd name="connsiteX41" fmla="*/ 2549515 w 4920331"/>
                <a:gd name="connsiteY41" fmla="*/ 2185947 h 6330757"/>
                <a:gd name="connsiteX42" fmla="*/ 4209358 w 4920331"/>
                <a:gd name="connsiteY42" fmla="*/ 690563 h 6330757"/>
                <a:gd name="connsiteX43" fmla="*/ 4376045 w 4920331"/>
                <a:gd name="connsiteY43" fmla="*/ 530679 h 6330757"/>
                <a:gd name="connsiteX44" fmla="*/ 4519298 w 4920331"/>
                <a:gd name="connsiteY44" fmla="*/ 394607 h 6330757"/>
                <a:gd name="connsiteX45" fmla="*/ 4651968 w 4920331"/>
                <a:gd name="connsiteY45" fmla="*/ 254373 h 6330757"/>
                <a:gd name="connsiteX46" fmla="*/ 4719626 w 4920331"/>
                <a:gd name="connsiteY46" fmla="*/ 166688 h 6330757"/>
                <a:gd name="connsiteX47" fmla="*/ 4768568 w 4920331"/>
                <a:gd name="connsiteY47" fmla="*/ 81957 h 6330757"/>
                <a:gd name="connsiteX48" fmla="*/ 4811474 w 4920331"/>
                <a:gd name="connsiteY48" fmla="*/ 0 h 6330757"/>
                <a:gd name="connsiteX49" fmla="*/ 4920331 w 4920331"/>
                <a:gd name="connsiteY49" fmla="*/ 0 h 6330757"/>
                <a:gd name="connsiteX50" fmla="*/ 4859099 w 4920331"/>
                <a:gd name="connsiteY50" fmla="*/ 112259 h 6330757"/>
                <a:gd name="connsiteX51" fmla="*/ 4809169 w 4920331"/>
                <a:gd name="connsiteY51" fmla="*/ 217403 h 6330757"/>
                <a:gd name="connsiteX52" fmla="*/ 4734989 w 4920331"/>
                <a:gd name="connsiteY52" fmla="*/ 312027 h 6330757"/>
                <a:gd name="connsiteX53" fmla="*/ 4531210 w 4920331"/>
                <a:gd name="connsiteY53" fmla="*/ 516758 h 6330757"/>
                <a:gd name="connsiteX54" fmla="*/ 2740015 w 4920331"/>
                <a:gd name="connsiteY54" fmla="*/ 2160455 h 6330757"/>
                <a:gd name="connsiteX55" fmla="*/ 2419341 w 4920331"/>
                <a:gd name="connsiteY55" fmla="*/ 2447240 h 6330757"/>
                <a:gd name="connsiteX56" fmla="*/ 2262333 w 4920331"/>
                <a:gd name="connsiteY56" fmla="*/ 2580443 h 6330757"/>
                <a:gd name="connsiteX57" fmla="*/ 2163754 w 4920331"/>
                <a:gd name="connsiteY57" fmla="*/ 2661815 h 6330757"/>
                <a:gd name="connsiteX58" fmla="*/ 2066123 w 4920331"/>
                <a:gd name="connsiteY58" fmla="*/ 2725441 h 6330757"/>
                <a:gd name="connsiteX59" fmla="*/ 1983575 w 4920331"/>
                <a:gd name="connsiteY59" fmla="*/ 2790939 h 6330757"/>
                <a:gd name="connsiteX60" fmla="*/ 1850225 w 4920331"/>
                <a:gd name="connsiteY60" fmla="*/ 2862623 h 6330757"/>
                <a:gd name="connsiteX61" fmla="*/ 1704973 w 4920331"/>
                <a:gd name="connsiteY61" fmla="*/ 2912802 h 6330757"/>
                <a:gd name="connsiteX62" fmla="*/ 1433506 w 4920331"/>
                <a:gd name="connsiteY62" fmla="*/ 2934308 h 6330757"/>
                <a:gd name="connsiteX63" fmla="*/ 1376361 w 4920331"/>
                <a:gd name="connsiteY63" fmla="*/ 2931919 h 6330757"/>
                <a:gd name="connsiteX64" fmla="*/ 1269204 w 4920331"/>
                <a:gd name="connsiteY64" fmla="*/ 2931921 h 6330757"/>
                <a:gd name="connsiteX65" fmla="*/ 1047214 w 4920331"/>
                <a:gd name="connsiteY65" fmla="*/ 2934310 h 6330757"/>
                <a:gd name="connsiteX66" fmla="*/ 916779 w 4920331"/>
                <a:gd name="connsiteY66" fmla="*/ 2934308 h 6330757"/>
                <a:gd name="connsiteX67" fmla="*/ 633411 w 4920331"/>
                <a:gd name="connsiteY67" fmla="*/ 3037057 h 6330757"/>
                <a:gd name="connsiteX68" fmla="*/ 545305 w 4920331"/>
                <a:gd name="connsiteY68" fmla="*/ 3092016 h 6330757"/>
                <a:gd name="connsiteX69" fmla="*/ 431004 w 4920331"/>
                <a:gd name="connsiteY69" fmla="*/ 3182816 h 6330757"/>
                <a:gd name="connsiteX70" fmla="*/ 342899 w 4920331"/>
                <a:gd name="connsiteY70" fmla="*/ 3297512 h 6330757"/>
                <a:gd name="connsiteX71" fmla="*/ 288130 w 4920331"/>
                <a:gd name="connsiteY71" fmla="*/ 3393092 h 6330757"/>
                <a:gd name="connsiteX72" fmla="*/ 316707 w 4920331"/>
                <a:gd name="connsiteY72" fmla="*/ 3412210 h 6330757"/>
                <a:gd name="connsiteX73" fmla="*/ 271463 w 4920331"/>
                <a:gd name="connsiteY73" fmla="*/ 3500622 h 6330757"/>
                <a:gd name="connsiteX74" fmla="*/ 226219 w 4920331"/>
                <a:gd name="connsiteY74" fmla="*/ 3632045 h 6330757"/>
                <a:gd name="connsiteX75" fmla="*/ 216694 w 4920331"/>
                <a:gd name="connsiteY75" fmla="*/ 3715677 h 6330757"/>
                <a:gd name="connsiteX76" fmla="*/ 245269 w 4920331"/>
                <a:gd name="connsiteY76" fmla="*/ 5311868 h 6330757"/>
                <a:gd name="connsiteX77" fmla="*/ 240510 w 4920331"/>
                <a:gd name="connsiteY77" fmla="*/ 5476745 h 6330757"/>
                <a:gd name="connsiteX78" fmla="*/ 417673 w 4920331"/>
                <a:gd name="connsiteY78" fmla="*/ 6330757 h 6330757"/>
                <a:gd name="connsiteX0" fmla="*/ 171450 w 4920331"/>
                <a:gd name="connsiteY0" fmla="*/ 5844731 h 6330757"/>
                <a:gd name="connsiteX1" fmla="*/ 195263 w 4920331"/>
                <a:gd name="connsiteY1" fmla="*/ 5854286 h 6330757"/>
                <a:gd name="connsiteX2" fmla="*/ 183357 w 4920331"/>
                <a:gd name="connsiteY2" fmla="*/ 5400277 h 6330757"/>
                <a:gd name="connsiteX3" fmla="*/ 135733 w 4920331"/>
                <a:gd name="connsiteY3" fmla="*/ 5273635 h 6330757"/>
                <a:gd name="connsiteX4" fmla="*/ 114301 w 4920331"/>
                <a:gd name="connsiteY4" fmla="*/ 5199560 h 6330757"/>
                <a:gd name="connsiteX5" fmla="*/ 100013 w 4920331"/>
                <a:gd name="connsiteY5" fmla="*/ 5068136 h 6330757"/>
                <a:gd name="connsiteX6" fmla="*/ 95252 w 4920331"/>
                <a:gd name="connsiteY6" fmla="*/ 4982115 h 6330757"/>
                <a:gd name="connsiteX7" fmla="*/ 50007 w 4920331"/>
                <a:gd name="connsiteY7" fmla="*/ 4929545 h 6330757"/>
                <a:gd name="connsiteX8" fmla="*/ 40483 w 4920331"/>
                <a:gd name="connsiteY8" fmla="*/ 4831576 h 6330757"/>
                <a:gd name="connsiteX9" fmla="*/ 90489 w 4920331"/>
                <a:gd name="connsiteY9" fmla="*/ 4767059 h 6330757"/>
                <a:gd name="connsiteX10" fmla="*/ 64295 w 4920331"/>
                <a:gd name="connsiteY10" fmla="*/ 4301105 h 6330757"/>
                <a:gd name="connsiteX11" fmla="*/ 45245 w 4920331"/>
                <a:gd name="connsiteY11" fmla="*/ 3937900 h 6330757"/>
                <a:gd name="connsiteX12" fmla="*/ 42864 w 4920331"/>
                <a:gd name="connsiteY12" fmla="*/ 3741961 h 6330757"/>
                <a:gd name="connsiteX13" fmla="*/ 30957 w 4920331"/>
                <a:gd name="connsiteY13" fmla="*/ 3557968 h 6330757"/>
                <a:gd name="connsiteX14" fmla="*/ 0 w 4920331"/>
                <a:gd name="connsiteY14" fmla="*/ 3287954 h 6330757"/>
                <a:gd name="connsiteX15" fmla="*/ 78582 w 4920331"/>
                <a:gd name="connsiteY15" fmla="*/ 3280786 h 6330757"/>
                <a:gd name="connsiteX16" fmla="*/ 83345 w 4920331"/>
                <a:gd name="connsiteY16" fmla="*/ 3369198 h 6330757"/>
                <a:gd name="connsiteX17" fmla="*/ 178594 w 4920331"/>
                <a:gd name="connsiteY17" fmla="*/ 3369197 h 6330757"/>
                <a:gd name="connsiteX18" fmla="*/ 228201 w 4920331"/>
                <a:gd name="connsiteY18" fmla="*/ 3296064 h 6330757"/>
                <a:gd name="connsiteX19" fmla="*/ 292893 w 4920331"/>
                <a:gd name="connsiteY19" fmla="*/ 3201933 h 6330757"/>
                <a:gd name="connsiteX20" fmla="*/ 364329 w 4920331"/>
                <a:gd name="connsiteY20" fmla="*/ 3118300 h 6330757"/>
                <a:gd name="connsiteX21" fmla="*/ 452435 w 4920331"/>
                <a:gd name="connsiteY21" fmla="*/ 3029888 h 6330757"/>
                <a:gd name="connsiteX22" fmla="*/ 511966 w 4920331"/>
                <a:gd name="connsiteY22" fmla="*/ 2986878 h 6330757"/>
                <a:gd name="connsiteX23" fmla="*/ 571497 w 4920331"/>
                <a:gd name="connsiteY23" fmla="*/ 2958204 h 6330757"/>
                <a:gd name="connsiteX24" fmla="*/ 611977 w 4920331"/>
                <a:gd name="connsiteY24" fmla="*/ 2929529 h 6330757"/>
                <a:gd name="connsiteX25" fmla="*/ 657221 w 4920331"/>
                <a:gd name="connsiteY25" fmla="*/ 2912803 h 6330757"/>
                <a:gd name="connsiteX26" fmla="*/ 709609 w 4920331"/>
                <a:gd name="connsiteY26" fmla="*/ 2891297 h 6330757"/>
                <a:gd name="connsiteX27" fmla="*/ 754851 w 4920331"/>
                <a:gd name="connsiteY27" fmla="*/ 2876959 h 6330757"/>
                <a:gd name="connsiteX28" fmla="*/ 812001 w 4920331"/>
                <a:gd name="connsiteY28" fmla="*/ 2855454 h 6330757"/>
                <a:gd name="connsiteX29" fmla="*/ 890583 w 4920331"/>
                <a:gd name="connsiteY29" fmla="*/ 2838727 h 6330757"/>
                <a:gd name="connsiteX30" fmla="*/ 964401 w 4920331"/>
                <a:gd name="connsiteY30" fmla="*/ 2831559 h 6330757"/>
                <a:gd name="connsiteX31" fmla="*/ 1040601 w 4920331"/>
                <a:gd name="connsiteY31" fmla="*/ 2822001 h 6330757"/>
                <a:gd name="connsiteX32" fmla="*/ 1100132 w 4920331"/>
                <a:gd name="connsiteY32" fmla="*/ 2822001 h 6330757"/>
                <a:gd name="connsiteX33" fmla="*/ 1254913 w 4920331"/>
                <a:gd name="connsiteY33" fmla="*/ 2831559 h 6330757"/>
                <a:gd name="connsiteX34" fmla="*/ 1478749 w 4920331"/>
                <a:gd name="connsiteY34" fmla="*/ 2833949 h 6330757"/>
                <a:gd name="connsiteX35" fmla="*/ 1706501 w 4920331"/>
                <a:gd name="connsiteY35" fmla="*/ 2806135 h 6330757"/>
                <a:gd name="connsiteX36" fmla="*/ 1909754 w 4920331"/>
                <a:gd name="connsiteY36" fmla="*/ 2706706 h 6330757"/>
                <a:gd name="connsiteX37" fmla="*/ 2034108 w 4920331"/>
                <a:gd name="connsiteY37" fmla="*/ 2632767 h 6330757"/>
                <a:gd name="connsiteX38" fmla="*/ 2096414 w 4920331"/>
                <a:gd name="connsiteY38" fmla="*/ 2561911 h 6330757"/>
                <a:gd name="connsiteX39" fmla="*/ 2206616 w 4920331"/>
                <a:gd name="connsiteY39" fmla="*/ 2472733 h 6330757"/>
                <a:gd name="connsiteX40" fmla="*/ 2320915 w 4920331"/>
                <a:gd name="connsiteY40" fmla="*/ 2399443 h 6330757"/>
                <a:gd name="connsiteX41" fmla="*/ 2549515 w 4920331"/>
                <a:gd name="connsiteY41" fmla="*/ 2185947 h 6330757"/>
                <a:gd name="connsiteX42" fmla="*/ 4209358 w 4920331"/>
                <a:gd name="connsiteY42" fmla="*/ 690563 h 6330757"/>
                <a:gd name="connsiteX43" fmla="*/ 4376045 w 4920331"/>
                <a:gd name="connsiteY43" fmla="*/ 530679 h 6330757"/>
                <a:gd name="connsiteX44" fmla="*/ 4519298 w 4920331"/>
                <a:gd name="connsiteY44" fmla="*/ 394607 h 6330757"/>
                <a:gd name="connsiteX45" fmla="*/ 4651968 w 4920331"/>
                <a:gd name="connsiteY45" fmla="*/ 254373 h 6330757"/>
                <a:gd name="connsiteX46" fmla="*/ 4719626 w 4920331"/>
                <a:gd name="connsiteY46" fmla="*/ 166688 h 6330757"/>
                <a:gd name="connsiteX47" fmla="*/ 4768568 w 4920331"/>
                <a:gd name="connsiteY47" fmla="*/ 81957 h 6330757"/>
                <a:gd name="connsiteX48" fmla="*/ 4811474 w 4920331"/>
                <a:gd name="connsiteY48" fmla="*/ 0 h 6330757"/>
                <a:gd name="connsiteX49" fmla="*/ 4920331 w 4920331"/>
                <a:gd name="connsiteY49" fmla="*/ 0 h 6330757"/>
                <a:gd name="connsiteX50" fmla="*/ 4859099 w 4920331"/>
                <a:gd name="connsiteY50" fmla="*/ 112259 h 6330757"/>
                <a:gd name="connsiteX51" fmla="*/ 4809169 w 4920331"/>
                <a:gd name="connsiteY51" fmla="*/ 217403 h 6330757"/>
                <a:gd name="connsiteX52" fmla="*/ 4734989 w 4920331"/>
                <a:gd name="connsiteY52" fmla="*/ 312027 h 6330757"/>
                <a:gd name="connsiteX53" fmla="*/ 4531210 w 4920331"/>
                <a:gd name="connsiteY53" fmla="*/ 516758 h 6330757"/>
                <a:gd name="connsiteX54" fmla="*/ 2740015 w 4920331"/>
                <a:gd name="connsiteY54" fmla="*/ 2160455 h 6330757"/>
                <a:gd name="connsiteX55" fmla="*/ 2419341 w 4920331"/>
                <a:gd name="connsiteY55" fmla="*/ 2447240 h 6330757"/>
                <a:gd name="connsiteX56" fmla="*/ 2262333 w 4920331"/>
                <a:gd name="connsiteY56" fmla="*/ 2580443 h 6330757"/>
                <a:gd name="connsiteX57" fmla="*/ 2163754 w 4920331"/>
                <a:gd name="connsiteY57" fmla="*/ 2661815 h 6330757"/>
                <a:gd name="connsiteX58" fmla="*/ 2066123 w 4920331"/>
                <a:gd name="connsiteY58" fmla="*/ 2725441 h 6330757"/>
                <a:gd name="connsiteX59" fmla="*/ 1983575 w 4920331"/>
                <a:gd name="connsiteY59" fmla="*/ 2790939 h 6330757"/>
                <a:gd name="connsiteX60" fmla="*/ 1850225 w 4920331"/>
                <a:gd name="connsiteY60" fmla="*/ 2862623 h 6330757"/>
                <a:gd name="connsiteX61" fmla="*/ 1704973 w 4920331"/>
                <a:gd name="connsiteY61" fmla="*/ 2912802 h 6330757"/>
                <a:gd name="connsiteX62" fmla="*/ 1433506 w 4920331"/>
                <a:gd name="connsiteY62" fmla="*/ 2934308 h 6330757"/>
                <a:gd name="connsiteX63" fmla="*/ 1376361 w 4920331"/>
                <a:gd name="connsiteY63" fmla="*/ 2931919 h 6330757"/>
                <a:gd name="connsiteX64" fmla="*/ 1269204 w 4920331"/>
                <a:gd name="connsiteY64" fmla="*/ 2931921 h 6330757"/>
                <a:gd name="connsiteX65" fmla="*/ 1047214 w 4920331"/>
                <a:gd name="connsiteY65" fmla="*/ 2934310 h 6330757"/>
                <a:gd name="connsiteX66" fmla="*/ 916779 w 4920331"/>
                <a:gd name="connsiteY66" fmla="*/ 2934308 h 6330757"/>
                <a:gd name="connsiteX67" fmla="*/ 633411 w 4920331"/>
                <a:gd name="connsiteY67" fmla="*/ 3037057 h 6330757"/>
                <a:gd name="connsiteX68" fmla="*/ 545305 w 4920331"/>
                <a:gd name="connsiteY68" fmla="*/ 3092016 h 6330757"/>
                <a:gd name="connsiteX69" fmla="*/ 431004 w 4920331"/>
                <a:gd name="connsiteY69" fmla="*/ 3182816 h 6330757"/>
                <a:gd name="connsiteX70" fmla="*/ 342899 w 4920331"/>
                <a:gd name="connsiteY70" fmla="*/ 3297512 h 6330757"/>
                <a:gd name="connsiteX71" fmla="*/ 288130 w 4920331"/>
                <a:gd name="connsiteY71" fmla="*/ 3393092 h 6330757"/>
                <a:gd name="connsiteX72" fmla="*/ 316707 w 4920331"/>
                <a:gd name="connsiteY72" fmla="*/ 3412210 h 6330757"/>
                <a:gd name="connsiteX73" fmla="*/ 271463 w 4920331"/>
                <a:gd name="connsiteY73" fmla="*/ 3500622 h 6330757"/>
                <a:gd name="connsiteX74" fmla="*/ 226219 w 4920331"/>
                <a:gd name="connsiteY74" fmla="*/ 3632045 h 6330757"/>
                <a:gd name="connsiteX75" fmla="*/ 216694 w 4920331"/>
                <a:gd name="connsiteY75" fmla="*/ 3715677 h 6330757"/>
                <a:gd name="connsiteX76" fmla="*/ 292894 w 4920331"/>
                <a:gd name="connsiteY76" fmla="*/ 5500639 h 6330757"/>
                <a:gd name="connsiteX77" fmla="*/ 240510 w 4920331"/>
                <a:gd name="connsiteY77" fmla="*/ 5476745 h 6330757"/>
                <a:gd name="connsiteX78" fmla="*/ 417673 w 4920331"/>
                <a:gd name="connsiteY78" fmla="*/ 6330757 h 6330757"/>
                <a:gd name="connsiteX0" fmla="*/ 171450 w 4920331"/>
                <a:gd name="connsiteY0" fmla="*/ 5844731 h 6330757"/>
                <a:gd name="connsiteX1" fmla="*/ 195263 w 4920331"/>
                <a:gd name="connsiteY1" fmla="*/ 5854286 h 6330757"/>
                <a:gd name="connsiteX2" fmla="*/ 183357 w 4920331"/>
                <a:gd name="connsiteY2" fmla="*/ 5400277 h 6330757"/>
                <a:gd name="connsiteX3" fmla="*/ 135733 w 4920331"/>
                <a:gd name="connsiteY3" fmla="*/ 5273635 h 6330757"/>
                <a:gd name="connsiteX4" fmla="*/ 114301 w 4920331"/>
                <a:gd name="connsiteY4" fmla="*/ 5199560 h 6330757"/>
                <a:gd name="connsiteX5" fmla="*/ 100013 w 4920331"/>
                <a:gd name="connsiteY5" fmla="*/ 5068136 h 6330757"/>
                <a:gd name="connsiteX6" fmla="*/ 95252 w 4920331"/>
                <a:gd name="connsiteY6" fmla="*/ 4982115 h 6330757"/>
                <a:gd name="connsiteX7" fmla="*/ 50007 w 4920331"/>
                <a:gd name="connsiteY7" fmla="*/ 4929545 h 6330757"/>
                <a:gd name="connsiteX8" fmla="*/ 40483 w 4920331"/>
                <a:gd name="connsiteY8" fmla="*/ 4831576 h 6330757"/>
                <a:gd name="connsiteX9" fmla="*/ 90489 w 4920331"/>
                <a:gd name="connsiteY9" fmla="*/ 4767059 h 6330757"/>
                <a:gd name="connsiteX10" fmla="*/ 64295 w 4920331"/>
                <a:gd name="connsiteY10" fmla="*/ 4301105 h 6330757"/>
                <a:gd name="connsiteX11" fmla="*/ 45245 w 4920331"/>
                <a:gd name="connsiteY11" fmla="*/ 3937900 h 6330757"/>
                <a:gd name="connsiteX12" fmla="*/ 42864 w 4920331"/>
                <a:gd name="connsiteY12" fmla="*/ 3741961 h 6330757"/>
                <a:gd name="connsiteX13" fmla="*/ 30957 w 4920331"/>
                <a:gd name="connsiteY13" fmla="*/ 3557968 h 6330757"/>
                <a:gd name="connsiteX14" fmla="*/ 0 w 4920331"/>
                <a:gd name="connsiteY14" fmla="*/ 3287954 h 6330757"/>
                <a:gd name="connsiteX15" fmla="*/ 78582 w 4920331"/>
                <a:gd name="connsiteY15" fmla="*/ 3280786 h 6330757"/>
                <a:gd name="connsiteX16" fmla="*/ 83345 w 4920331"/>
                <a:gd name="connsiteY16" fmla="*/ 3369198 h 6330757"/>
                <a:gd name="connsiteX17" fmla="*/ 178594 w 4920331"/>
                <a:gd name="connsiteY17" fmla="*/ 3369197 h 6330757"/>
                <a:gd name="connsiteX18" fmla="*/ 228201 w 4920331"/>
                <a:gd name="connsiteY18" fmla="*/ 3296064 h 6330757"/>
                <a:gd name="connsiteX19" fmla="*/ 292893 w 4920331"/>
                <a:gd name="connsiteY19" fmla="*/ 3201933 h 6330757"/>
                <a:gd name="connsiteX20" fmla="*/ 364329 w 4920331"/>
                <a:gd name="connsiteY20" fmla="*/ 3118300 h 6330757"/>
                <a:gd name="connsiteX21" fmla="*/ 452435 w 4920331"/>
                <a:gd name="connsiteY21" fmla="*/ 3029888 h 6330757"/>
                <a:gd name="connsiteX22" fmla="*/ 511966 w 4920331"/>
                <a:gd name="connsiteY22" fmla="*/ 2986878 h 6330757"/>
                <a:gd name="connsiteX23" fmla="*/ 571497 w 4920331"/>
                <a:gd name="connsiteY23" fmla="*/ 2958204 h 6330757"/>
                <a:gd name="connsiteX24" fmla="*/ 611977 w 4920331"/>
                <a:gd name="connsiteY24" fmla="*/ 2929529 h 6330757"/>
                <a:gd name="connsiteX25" fmla="*/ 657221 w 4920331"/>
                <a:gd name="connsiteY25" fmla="*/ 2912803 h 6330757"/>
                <a:gd name="connsiteX26" fmla="*/ 709609 w 4920331"/>
                <a:gd name="connsiteY26" fmla="*/ 2891297 h 6330757"/>
                <a:gd name="connsiteX27" fmla="*/ 754851 w 4920331"/>
                <a:gd name="connsiteY27" fmla="*/ 2876959 h 6330757"/>
                <a:gd name="connsiteX28" fmla="*/ 812001 w 4920331"/>
                <a:gd name="connsiteY28" fmla="*/ 2855454 h 6330757"/>
                <a:gd name="connsiteX29" fmla="*/ 890583 w 4920331"/>
                <a:gd name="connsiteY29" fmla="*/ 2838727 h 6330757"/>
                <a:gd name="connsiteX30" fmla="*/ 964401 w 4920331"/>
                <a:gd name="connsiteY30" fmla="*/ 2831559 h 6330757"/>
                <a:gd name="connsiteX31" fmla="*/ 1040601 w 4920331"/>
                <a:gd name="connsiteY31" fmla="*/ 2822001 h 6330757"/>
                <a:gd name="connsiteX32" fmla="*/ 1100132 w 4920331"/>
                <a:gd name="connsiteY32" fmla="*/ 2822001 h 6330757"/>
                <a:gd name="connsiteX33" fmla="*/ 1254913 w 4920331"/>
                <a:gd name="connsiteY33" fmla="*/ 2831559 h 6330757"/>
                <a:gd name="connsiteX34" fmla="*/ 1478749 w 4920331"/>
                <a:gd name="connsiteY34" fmla="*/ 2833949 h 6330757"/>
                <a:gd name="connsiteX35" fmla="*/ 1706501 w 4920331"/>
                <a:gd name="connsiteY35" fmla="*/ 2806135 h 6330757"/>
                <a:gd name="connsiteX36" fmla="*/ 1909754 w 4920331"/>
                <a:gd name="connsiteY36" fmla="*/ 2706706 h 6330757"/>
                <a:gd name="connsiteX37" fmla="*/ 2034108 w 4920331"/>
                <a:gd name="connsiteY37" fmla="*/ 2632767 h 6330757"/>
                <a:gd name="connsiteX38" fmla="*/ 2096414 w 4920331"/>
                <a:gd name="connsiteY38" fmla="*/ 2561911 h 6330757"/>
                <a:gd name="connsiteX39" fmla="*/ 2206616 w 4920331"/>
                <a:gd name="connsiteY39" fmla="*/ 2472733 h 6330757"/>
                <a:gd name="connsiteX40" fmla="*/ 2320915 w 4920331"/>
                <a:gd name="connsiteY40" fmla="*/ 2399443 h 6330757"/>
                <a:gd name="connsiteX41" fmla="*/ 2549515 w 4920331"/>
                <a:gd name="connsiteY41" fmla="*/ 2185947 h 6330757"/>
                <a:gd name="connsiteX42" fmla="*/ 4209358 w 4920331"/>
                <a:gd name="connsiteY42" fmla="*/ 690563 h 6330757"/>
                <a:gd name="connsiteX43" fmla="*/ 4376045 w 4920331"/>
                <a:gd name="connsiteY43" fmla="*/ 530679 h 6330757"/>
                <a:gd name="connsiteX44" fmla="*/ 4519298 w 4920331"/>
                <a:gd name="connsiteY44" fmla="*/ 394607 h 6330757"/>
                <a:gd name="connsiteX45" fmla="*/ 4651968 w 4920331"/>
                <a:gd name="connsiteY45" fmla="*/ 254373 h 6330757"/>
                <a:gd name="connsiteX46" fmla="*/ 4719626 w 4920331"/>
                <a:gd name="connsiteY46" fmla="*/ 166688 h 6330757"/>
                <a:gd name="connsiteX47" fmla="*/ 4768568 w 4920331"/>
                <a:gd name="connsiteY47" fmla="*/ 81957 h 6330757"/>
                <a:gd name="connsiteX48" fmla="*/ 4811474 w 4920331"/>
                <a:gd name="connsiteY48" fmla="*/ 0 h 6330757"/>
                <a:gd name="connsiteX49" fmla="*/ 4920331 w 4920331"/>
                <a:gd name="connsiteY49" fmla="*/ 0 h 6330757"/>
                <a:gd name="connsiteX50" fmla="*/ 4859099 w 4920331"/>
                <a:gd name="connsiteY50" fmla="*/ 112259 h 6330757"/>
                <a:gd name="connsiteX51" fmla="*/ 4809169 w 4920331"/>
                <a:gd name="connsiteY51" fmla="*/ 217403 h 6330757"/>
                <a:gd name="connsiteX52" fmla="*/ 4734989 w 4920331"/>
                <a:gd name="connsiteY52" fmla="*/ 312027 h 6330757"/>
                <a:gd name="connsiteX53" fmla="*/ 4531210 w 4920331"/>
                <a:gd name="connsiteY53" fmla="*/ 516758 h 6330757"/>
                <a:gd name="connsiteX54" fmla="*/ 2740015 w 4920331"/>
                <a:gd name="connsiteY54" fmla="*/ 2160455 h 6330757"/>
                <a:gd name="connsiteX55" fmla="*/ 2419341 w 4920331"/>
                <a:gd name="connsiteY55" fmla="*/ 2447240 h 6330757"/>
                <a:gd name="connsiteX56" fmla="*/ 2262333 w 4920331"/>
                <a:gd name="connsiteY56" fmla="*/ 2580443 h 6330757"/>
                <a:gd name="connsiteX57" fmla="*/ 2163754 w 4920331"/>
                <a:gd name="connsiteY57" fmla="*/ 2661815 h 6330757"/>
                <a:gd name="connsiteX58" fmla="*/ 2066123 w 4920331"/>
                <a:gd name="connsiteY58" fmla="*/ 2725441 h 6330757"/>
                <a:gd name="connsiteX59" fmla="*/ 1983575 w 4920331"/>
                <a:gd name="connsiteY59" fmla="*/ 2790939 h 6330757"/>
                <a:gd name="connsiteX60" fmla="*/ 1850225 w 4920331"/>
                <a:gd name="connsiteY60" fmla="*/ 2862623 h 6330757"/>
                <a:gd name="connsiteX61" fmla="*/ 1704973 w 4920331"/>
                <a:gd name="connsiteY61" fmla="*/ 2912802 h 6330757"/>
                <a:gd name="connsiteX62" fmla="*/ 1433506 w 4920331"/>
                <a:gd name="connsiteY62" fmla="*/ 2934308 h 6330757"/>
                <a:gd name="connsiteX63" fmla="*/ 1376361 w 4920331"/>
                <a:gd name="connsiteY63" fmla="*/ 2931919 h 6330757"/>
                <a:gd name="connsiteX64" fmla="*/ 1269204 w 4920331"/>
                <a:gd name="connsiteY64" fmla="*/ 2931921 h 6330757"/>
                <a:gd name="connsiteX65" fmla="*/ 1047214 w 4920331"/>
                <a:gd name="connsiteY65" fmla="*/ 2934310 h 6330757"/>
                <a:gd name="connsiteX66" fmla="*/ 916779 w 4920331"/>
                <a:gd name="connsiteY66" fmla="*/ 2934308 h 6330757"/>
                <a:gd name="connsiteX67" fmla="*/ 633411 w 4920331"/>
                <a:gd name="connsiteY67" fmla="*/ 3037057 h 6330757"/>
                <a:gd name="connsiteX68" fmla="*/ 545305 w 4920331"/>
                <a:gd name="connsiteY68" fmla="*/ 3092016 h 6330757"/>
                <a:gd name="connsiteX69" fmla="*/ 431004 w 4920331"/>
                <a:gd name="connsiteY69" fmla="*/ 3182816 h 6330757"/>
                <a:gd name="connsiteX70" fmla="*/ 342899 w 4920331"/>
                <a:gd name="connsiteY70" fmla="*/ 3297512 h 6330757"/>
                <a:gd name="connsiteX71" fmla="*/ 288130 w 4920331"/>
                <a:gd name="connsiteY71" fmla="*/ 3393092 h 6330757"/>
                <a:gd name="connsiteX72" fmla="*/ 316707 w 4920331"/>
                <a:gd name="connsiteY72" fmla="*/ 3412210 h 6330757"/>
                <a:gd name="connsiteX73" fmla="*/ 271463 w 4920331"/>
                <a:gd name="connsiteY73" fmla="*/ 3500622 h 6330757"/>
                <a:gd name="connsiteX74" fmla="*/ 226219 w 4920331"/>
                <a:gd name="connsiteY74" fmla="*/ 3632045 h 6330757"/>
                <a:gd name="connsiteX75" fmla="*/ 216694 w 4920331"/>
                <a:gd name="connsiteY75" fmla="*/ 3715677 h 6330757"/>
                <a:gd name="connsiteX76" fmla="*/ 292894 w 4920331"/>
                <a:gd name="connsiteY76" fmla="*/ 5500639 h 6330757"/>
                <a:gd name="connsiteX77" fmla="*/ 240510 w 4920331"/>
                <a:gd name="connsiteY77" fmla="*/ 5476745 h 6330757"/>
                <a:gd name="connsiteX78" fmla="*/ 417673 w 4920331"/>
                <a:gd name="connsiteY78" fmla="*/ 6330757 h 6330757"/>
                <a:gd name="connsiteX0" fmla="*/ 171450 w 4920331"/>
                <a:gd name="connsiteY0" fmla="*/ 5844731 h 6330757"/>
                <a:gd name="connsiteX1" fmla="*/ 195263 w 4920331"/>
                <a:gd name="connsiteY1" fmla="*/ 5854286 h 6330757"/>
                <a:gd name="connsiteX2" fmla="*/ 183357 w 4920331"/>
                <a:gd name="connsiteY2" fmla="*/ 5400277 h 6330757"/>
                <a:gd name="connsiteX3" fmla="*/ 135733 w 4920331"/>
                <a:gd name="connsiteY3" fmla="*/ 5273635 h 6330757"/>
                <a:gd name="connsiteX4" fmla="*/ 114301 w 4920331"/>
                <a:gd name="connsiteY4" fmla="*/ 5199560 h 6330757"/>
                <a:gd name="connsiteX5" fmla="*/ 100013 w 4920331"/>
                <a:gd name="connsiteY5" fmla="*/ 5068136 h 6330757"/>
                <a:gd name="connsiteX6" fmla="*/ 95252 w 4920331"/>
                <a:gd name="connsiteY6" fmla="*/ 4982115 h 6330757"/>
                <a:gd name="connsiteX7" fmla="*/ 50007 w 4920331"/>
                <a:gd name="connsiteY7" fmla="*/ 4929545 h 6330757"/>
                <a:gd name="connsiteX8" fmla="*/ 40483 w 4920331"/>
                <a:gd name="connsiteY8" fmla="*/ 4831576 h 6330757"/>
                <a:gd name="connsiteX9" fmla="*/ 90489 w 4920331"/>
                <a:gd name="connsiteY9" fmla="*/ 4767059 h 6330757"/>
                <a:gd name="connsiteX10" fmla="*/ 64295 w 4920331"/>
                <a:gd name="connsiteY10" fmla="*/ 4301105 h 6330757"/>
                <a:gd name="connsiteX11" fmla="*/ 45245 w 4920331"/>
                <a:gd name="connsiteY11" fmla="*/ 3937900 h 6330757"/>
                <a:gd name="connsiteX12" fmla="*/ 42864 w 4920331"/>
                <a:gd name="connsiteY12" fmla="*/ 3741961 h 6330757"/>
                <a:gd name="connsiteX13" fmla="*/ 30957 w 4920331"/>
                <a:gd name="connsiteY13" fmla="*/ 3557968 h 6330757"/>
                <a:gd name="connsiteX14" fmla="*/ 0 w 4920331"/>
                <a:gd name="connsiteY14" fmla="*/ 3287954 h 6330757"/>
                <a:gd name="connsiteX15" fmla="*/ 78582 w 4920331"/>
                <a:gd name="connsiteY15" fmla="*/ 3280786 h 6330757"/>
                <a:gd name="connsiteX16" fmla="*/ 83345 w 4920331"/>
                <a:gd name="connsiteY16" fmla="*/ 3369198 h 6330757"/>
                <a:gd name="connsiteX17" fmla="*/ 178594 w 4920331"/>
                <a:gd name="connsiteY17" fmla="*/ 3369197 h 6330757"/>
                <a:gd name="connsiteX18" fmla="*/ 228201 w 4920331"/>
                <a:gd name="connsiteY18" fmla="*/ 3296064 h 6330757"/>
                <a:gd name="connsiteX19" fmla="*/ 292893 w 4920331"/>
                <a:gd name="connsiteY19" fmla="*/ 3201933 h 6330757"/>
                <a:gd name="connsiteX20" fmla="*/ 364329 w 4920331"/>
                <a:gd name="connsiteY20" fmla="*/ 3118300 h 6330757"/>
                <a:gd name="connsiteX21" fmla="*/ 452435 w 4920331"/>
                <a:gd name="connsiteY21" fmla="*/ 3029888 h 6330757"/>
                <a:gd name="connsiteX22" fmla="*/ 511966 w 4920331"/>
                <a:gd name="connsiteY22" fmla="*/ 2986878 h 6330757"/>
                <a:gd name="connsiteX23" fmla="*/ 571497 w 4920331"/>
                <a:gd name="connsiteY23" fmla="*/ 2958204 h 6330757"/>
                <a:gd name="connsiteX24" fmla="*/ 611977 w 4920331"/>
                <a:gd name="connsiteY24" fmla="*/ 2929529 h 6330757"/>
                <a:gd name="connsiteX25" fmla="*/ 657221 w 4920331"/>
                <a:gd name="connsiteY25" fmla="*/ 2912803 h 6330757"/>
                <a:gd name="connsiteX26" fmla="*/ 709609 w 4920331"/>
                <a:gd name="connsiteY26" fmla="*/ 2891297 h 6330757"/>
                <a:gd name="connsiteX27" fmla="*/ 754851 w 4920331"/>
                <a:gd name="connsiteY27" fmla="*/ 2876959 h 6330757"/>
                <a:gd name="connsiteX28" fmla="*/ 812001 w 4920331"/>
                <a:gd name="connsiteY28" fmla="*/ 2855454 h 6330757"/>
                <a:gd name="connsiteX29" fmla="*/ 890583 w 4920331"/>
                <a:gd name="connsiteY29" fmla="*/ 2838727 h 6330757"/>
                <a:gd name="connsiteX30" fmla="*/ 964401 w 4920331"/>
                <a:gd name="connsiteY30" fmla="*/ 2831559 h 6330757"/>
                <a:gd name="connsiteX31" fmla="*/ 1040601 w 4920331"/>
                <a:gd name="connsiteY31" fmla="*/ 2822001 h 6330757"/>
                <a:gd name="connsiteX32" fmla="*/ 1100132 w 4920331"/>
                <a:gd name="connsiteY32" fmla="*/ 2822001 h 6330757"/>
                <a:gd name="connsiteX33" fmla="*/ 1254913 w 4920331"/>
                <a:gd name="connsiteY33" fmla="*/ 2831559 h 6330757"/>
                <a:gd name="connsiteX34" fmla="*/ 1478749 w 4920331"/>
                <a:gd name="connsiteY34" fmla="*/ 2833949 h 6330757"/>
                <a:gd name="connsiteX35" fmla="*/ 1706501 w 4920331"/>
                <a:gd name="connsiteY35" fmla="*/ 2806135 h 6330757"/>
                <a:gd name="connsiteX36" fmla="*/ 1909754 w 4920331"/>
                <a:gd name="connsiteY36" fmla="*/ 2706706 h 6330757"/>
                <a:gd name="connsiteX37" fmla="*/ 2034108 w 4920331"/>
                <a:gd name="connsiteY37" fmla="*/ 2632767 h 6330757"/>
                <a:gd name="connsiteX38" fmla="*/ 2096414 w 4920331"/>
                <a:gd name="connsiteY38" fmla="*/ 2561911 h 6330757"/>
                <a:gd name="connsiteX39" fmla="*/ 2206616 w 4920331"/>
                <a:gd name="connsiteY39" fmla="*/ 2472733 h 6330757"/>
                <a:gd name="connsiteX40" fmla="*/ 2320915 w 4920331"/>
                <a:gd name="connsiteY40" fmla="*/ 2399443 h 6330757"/>
                <a:gd name="connsiteX41" fmla="*/ 2549515 w 4920331"/>
                <a:gd name="connsiteY41" fmla="*/ 2185947 h 6330757"/>
                <a:gd name="connsiteX42" fmla="*/ 4209358 w 4920331"/>
                <a:gd name="connsiteY42" fmla="*/ 690563 h 6330757"/>
                <a:gd name="connsiteX43" fmla="*/ 4376045 w 4920331"/>
                <a:gd name="connsiteY43" fmla="*/ 530679 h 6330757"/>
                <a:gd name="connsiteX44" fmla="*/ 4519298 w 4920331"/>
                <a:gd name="connsiteY44" fmla="*/ 394607 h 6330757"/>
                <a:gd name="connsiteX45" fmla="*/ 4651968 w 4920331"/>
                <a:gd name="connsiteY45" fmla="*/ 254373 h 6330757"/>
                <a:gd name="connsiteX46" fmla="*/ 4719626 w 4920331"/>
                <a:gd name="connsiteY46" fmla="*/ 166688 h 6330757"/>
                <a:gd name="connsiteX47" fmla="*/ 4768568 w 4920331"/>
                <a:gd name="connsiteY47" fmla="*/ 81957 h 6330757"/>
                <a:gd name="connsiteX48" fmla="*/ 4811474 w 4920331"/>
                <a:gd name="connsiteY48" fmla="*/ 0 h 6330757"/>
                <a:gd name="connsiteX49" fmla="*/ 4920331 w 4920331"/>
                <a:gd name="connsiteY49" fmla="*/ 0 h 6330757"/>
                <a:gd name="connsiteX50" fmla="*/ 4859099 w 4920331"/>
                <a:gd name="connsiteY50" fmla="*/ 112259 h 6330757"/>
                <a:gd name="connsiteX51" fmla="*/ 4809169 w 4920331"/>
                <a:gd name="connsiteY51" fmla="*/ 217403 h 6330757"/>
                <a:gd name="connsiteX52" fmla="*/ 4734989 w 4920331"/>
                <a:gd name="connsiteY52" fmla="*/ 312027 h 6330757"/>
                <a:gd name="connsiteX53" fmla="*/ 4531210 w 4920331"/>
                <a:gd name="connsiteY53" fmla="*/ 516758 h 6330757"/>
                <a:gd name="connsiteX54" fmla="*/ 2740015 w 4920331"/>
                <a:gd name="connsiteY54" fmla="*/ 2160455 h 6330757"/>
                <a:gd name="connsiteX55" fmla="*/ 2419341 w 4920331"/>
                <a:gd name="connsiteY55" fmla="*/ 2447240 h 6330757"/>
                <a:gd name="connsiteX56" fmla="*/ 2262333 w 4920331"/>
                <a:gd name="connsiteY56" fmla="*/ 2580443 h 6330757"/>
                <a:gd name="connsiteX57" fmla="*/ 2163754 w 4920331"/>
                <a:gd name="connsiteY57" fmla="*/ 2661815 h 6330757"/>
                <a:gd name="connsiteX58" fmla="*/ 2066123 w 4920331"/>
                <a:gd name="connsiteY58" fmla="*/ 2725441 h 6330757"/>
                <a:gd name="connsiteX59" fmla="*/ 1983575 w 4920331"/>
                <a:gd name="connsiteY59" fmla="*/ 2790939 h 6330757"/>
                <a:gd name="connsiteX60" fmla="*/ 1850225 w 4920331"/>
                <a:gd name="connsiteY60" fmla="*/ 2862623 h 6330757"/>
                <a:gd name="connsiteX61" fmla="*/ 1704973 w 4920331"/>
                <a:gd name="connsiteY61" fmla="*/ 2912802 h 6330757"/>
                <a:gd name="connsiteX62" fmla="*/ 1433506 w 4920331"/>
                <a:gd name="connsiteY62" fmla="*/ 2934308 h 6330757"/>
                <a:gd name="connsiteX63" fmla="*/ 1376361 w 4920331"/>
                <a:gd name="connsiteY63" fmla="*/ 2931919 h 6330757"/>
                <a:gd name="connsiteX64" fmla="*/ 1269204 w 4920331"/>
                <a:gd name="connsiteY64" fmla="*/ 2931921 h 6330757"/>
                <a:gd name="connsiteX65" fmla="*/ 1047214 w 4920331"/>
                <a:gd name="connsiteY65" fmla="*/ 2934310 h 6330757"/>
                <a:gd name="connsiteX66" fmla="*/ 916779 w 4920331"/>
                <a:gd name="connsiteY66" fmla="*/ 2934308 h 6330757"/>
                <a:gd name="connsiteX67" fmla="*/ 633411 w 4920331"/>
                <a:gd name="connsiteY67" fmla="*/ 3037057 h 6330757"/>
                <a:gd name="connsiteX68" fmla="*/ 545305 w 4920331"/>
                <a:gd name="connsiteY68" fmla="*/ 3092016 h 6330757"/>
                <a:gd name="connsiteX69" fmla="*/ 431004 w 4920331"/>
                <a:gd name="connsiteY69" fmla="*/ 3182816 h 6330757"/>
                <a:gd name="connsiteX70" fmla="*/ 342899 w 4920331"/>
                <a:gd name="connsiteY70" fmla="*/ 3297512 h 6330757"/>
                <a:gd name="connsiteX71" fmla="*/ 288130 w 4920331"/>
                <a:gd name="connsiteY71" fmla="*/ 3393092 h 6330757"/>
                <a:gd name="connsiteX72" fmla="*/ 316707 w 4920331"/>
                <a:gd name="connsiteY72" fmla="*/ 3412210 h 6330757"/>
                <a:gd name="connsiteX73" fmla="*/ 271463 w 4920331"/>
                <a:gd name="connsiteY73" fmla="*/ 3500622 h 6330757"/>
                <a:gd name="connsiteX74" fmla="*/ 226219 w 4920331"/>
                <a:gd name="connsiteY74" fmla="*/ 3632045 h 6330757"/>
                <a:gd name="connsiteX75" fmla="*/ 216694 w 4920331"/>
                <a:gd name="connsiteY75" fmla="*/ 3715677 h 6330757"/>
                <a:gd name="connsiteX76" fmla="*/ 292894 w 4920331"/>
                <a:gd name="connsiteY76" fmla="*/ 5500639 h 6330757"/>
                <a:gd name="connsiteX77" fmla="*/ 240510 w 4920331"/>
                <a:gd name="connsiteY77" fmla="*/ 5476745 h 6330757"/>
                <a:gd name="connsiteX78" fmla="*/ 417673 w 4920331"/>
                <a:gd name="connsiteY78" fmla="*/ 6330757 h 6330757"/>
                <a:gd name="connsiteX0" fmla="*/ 171450 w 4920331"/>
                <a:gd name="connsiteY0" fmla="*/ 5844731 h 6330757"/>
                <a:gd name="connsiteX1" fmla="*/ 195263 w 4920331"/>
                <a:gd name="connsiteY1" fmla="*/ 5854286 h 6330757"/>
                <a:gd name="connsiteX2" fmla="*/ 183357 w 4920331"/>
                <a:gd name="connsiteY2" fmla="*/ 5400277 h 6330757"/>
                <a:gd name="connsiteX3" fmla="*/ 135733 w 4920331"/>
                <a:gd name="connsiteY3" fmla="*/ 5273635 h 6330757"/>
                <a:gd name="connsiteX4" fmla="*/ 114301 w 4920331"/>
                <a:gd name="connsiteY4" fmla="*/ 5199560 h 6330757"/>
                <a:gd name="connsiteX5" fmla="*/ 100013 w 4920331"/>
                <a:gd name="connsiteY5" fmla="*/ 5068136 h 6330757"/>
                <a:gd name="connsiteX6" fmla="*/ 95252 w 4920331"/>
                <a:gd name="connsiteY6" fmla="*/ 4982115 h 6330757"/>
                <a:gd name="connsiteX7" fmla="*/ 50007 w 4920331"/>
                <a:gd name="connsiteY7" fmla="*/ 4929545 h 6330757"/>
                <a:gd name="connsiteX8" fmla="*/ 40483 w 4920331"/>
                <a:gd name="connsiteY8" fmla="*/ 4831576 h 6330757"/>
                <a:gd name="connsiteX9" fmla="*/ 90489 w 4920331"/>
                <a:gd name="connsiteY9" fmla="*/ 4767059 h 6330757"/>
                <a:gd name="connsiteX10" fmla="*/ 64295 w 4920331"/>
                <a:gd name="connsiteY10" fmla="*/ 4301105 h 6330757"/>
                <a:gd name="connsiteX11" fmla="*/ 45245 w 4920331"/>
                <a:gd name="connsiteY11" fmla="*/ 3937900 h 6330757"/>
                <a:gd name="connsiteX12" fmla="*/ 42864 w 4920331"/>
                <a:gd name="connsiteY12" fmla="*/ 3741961 h 6330757"/>
                <a:gd name="connsiteX13" fmla="*/ 30957 w 4920331"/>
                <a:gd name="connsiteY13" fmla="*/ 3557968 h 6330757"/>
                <a:gd name="connsiteX14" fmla="*/ 0 w 4920331"/>
                <a:gd name="connsiteY14" fmla="*/ 3287954 h 6330757"/>
                <a:gd name="connsiteX15" fmla="*/ 78582 w 4920331"/>
                <a:gd name="connsiteY15" fmla="*/ 3280786 h 6330757"/>
                <a:gd name="connsiteX16" fmla="*/ 83345 w 4920331"/>
                <a:gd name="connsiteY16" fmla="*/ 3369198 h 6330757"/>
                <a:gd name="connsiteX17" fmla="*/ 178594 w 4920331"/>
                <a:gd name="connsiteY17" fmla="*/ 3369197 h 6330757"/>
                <a:gd name="connsiteX18" fmla="*/ 228201 w 4920331"/>
                <a:gd name="connsiteY18" fmla="*/ 3296064 h 6330757"/>
                <a:gd name="connsiteX19" fmla="*/ 292893 w 4920331"/>
                <a:gd name="connsiteY19" fmla="*/ 3201933 h 6330757"/>
                <a:gd name="connsiteX20" fmla="*/ 364329 w 4920331"/>
                <a:gd name="connsiteY20" fmla="*/ 3118300 h 6330757"/>
                <a:gd name="connsiteX21" fmla="*/ 452435 w 4920331"/>
                <a:gd name="connsiteY21" fmla="*/ 3029888 h 6330757"/>
                <a:gd name="connsiteX22" fmla="*/ 511966 w 4920331"/>
                <a:gd name="connsiteY22" fmla="*/ 2986878 h 6330757"/>
                <a:gd name="connsiteX23" fmla="*/ 571497 w 4920331"/>
                <a:gd name="connsiteY23" fmla="*/ 2958204 h 6330757"/>
                <a:gd name="connsiteX24" fmla="*/ 611977 w 4920331"/>
                <a:gd name="connsiteY24" fmla="*/ 2929529 h 6330757"/>
                <a:gd name="connsiteX25" fmla="*/ 657221 w 4920331"/>
                <a:gd name="connsiteY25" fmla="*/ 2912803 h 6330757"/>
                <a:gd name="connsiteX26" fmla="*/ 709609 w 4920331"/>
                <a:gd name="connsiteY26" fmla="*/ 2891297 h 6330757"/>
                <a:gd name="connsiteX27" fmla="*/ 754851 w 4920331"/>
                <a:gd name="connsiteY27" fmla="*/ 2876959 h 6330757"/>
                <a:gd name="connsiteX28" fmla="*/ 812001 w 4920331"/>
                <a:gd name="connsiteY28" fmla="*/ 2855454 h 6330757"/>
                <a:gd name="connsiteX29" fmla="*/ 890583 w 4920331"/>
                <a:gd name="connsiteY29" fmla="*/ 2838727 h 6330757"/>
                <a:gd name="connsiteX30" fmla="*/ 964401 w 4920331"/>
                <a:gd name="connsiteY30" fmla="*/ 2831559 h 6330757"/>
                <a:gd name="connsiteX31" fmla="*/ 1040601 w 4920331"/>
                <a:gd name="connsiteY31" fmla="*/ 2822001 h 6330757"/>
                <a:gd name="connsiteX32" fmla="*/ 1100132 w 4920331"/>
                <a:gd name="connsiteY32" fmla="*/ 2822001 h 6330757"/>
                <a:gd name="connsiteX33" fmla="*/ 1254913 w 4920331"/>
                <a:gd name="connsiteY33" fmla="*/ 2831559 h 6330757"/>
                <a:gd name="connsiteX34" fmla="*/ 1478749 w 4920331"/>
                <a:gd name="connsiteY34" fmla="*/ 2833949 h 6330757"/>
                <a:gd name="connsiteX35" fmla="*/ 1706501 w 4920331"/>
                <a:gd name="connsiteY35" fmla="*/ 2806135 h 6330757"/>
                <a:gd name="connsiteX36" fmla="*/ 1909754 w 4920331"/>
                <a:gd name="connsiteY36" fmla="*/ 2706706 h 6330757"/>
                <a:gd name="connsiteX37" fmla="*/ 2034108 w 4920331"/>
                <a:gd name="connsiteY37" fmla="*/ 2632767 h 6330757"/>
                <a:gd name="connsiteX38" fmla="*/ 2096414 w 4920331"/>
                <a:gd name="connsiteY38" fmla="*/ 2561911 h 6330757"/>
                <a:gd name="connsiteX39" fmla="*/ 2206616 w 4920331"/>
                <a:gd name="connsiteY39" fmla="*/ 2472733 h 6330757"/>
                <a:gd name="connsiteX40" fmla="*/ 2320915 w 4920331"/>
                <a:gd name="connsiteY40" fmla="*/ 2399443 h 6330757"/>
                <a:gd name="connsiteX41" fmla="*/ 2549515 w 4920331"/>
                <a:gd name="connsiteY41" fmla="*/ 2185947 h 6330757"/>
                <a:gd name="connsiteX42" fmla="*/ 4209358 w 4920331"/>
                <a:gd name="connsiteY42" fmla="*/ 690563 h 6330757"/>
                <a:gd name="connsiteX43" fmla="*/ 4376045 w 4920331"/>
                <a:gd name="connsiteY43" fmla="*/ 530679 h 6330757"/>
                <a:gd name="connsiteX44" fmla="*/ 4519298 w 4920331"/>
                <a:gd name="connsiteY44" fmla="*/ 394607 h 6330757"/>
                <a:gd name="connsiteX45" fmla="*/ 4651968 w 4920331"/>
                <a:gd name="connsiteY45" fmla="*/ 254373 h 6330757"/>
                <a:gd name="connsiteX46" fmla="*/ 4719626 w 4920331"/>
                <a:gd name="connsiteY46" fmla="*/ 166688 h 6330757"/>
                <a:gd name="connsiteX47" fmla="*/ 4768568 w 4920331"/>
                <a:gd name="connsiteY47" fmla="*/ 81957 h 6330757"/>
                <a:gd name="connsiteX48" fmla="*/ 4811474 w 4920331"/>
                <a:gd name="connsiteY48" fmla="*/ 0 h 6330757"/>
                <a:gd name="connsiteX49" fmla="*/ 4920331 w 4920331"/>
                <a:gd name="connsiteY49" fmla="*/ 0 h 6330757"/>
                <a:gd name="connsiteX50" fmla="*/ 4859099 w 4920331"/>
                <a:gd name="connsiteY50" fmla="*/ 112259 h 6330757"/>
                <a:gd name="connsiteX51" fmla="*/ 4809169 w 4920331"/>
                <a:gd name="connsiteY51" fmla="*/ 217403 h 6330757"/>
                <a:gd name="connsiteX52" fmla="*/ 4734989 w 4920331"/>
                <a:gd name="connsiteY52" fmla="*/ 312027 h 6330757"/>
                <a:gd name="connsiteX53" fmla="*/ 4531210 w 4920331"/>
                <a:gd name="connsiteY53" fmla="*/ 516758 h 6330757"/>
                <a:gd name="connsiteX54" fmla="*/ 2740015 w 4920331"/>
                <a:gd name="connsiteY54" fmla="*/ 2160455 h 6330757"/>
                <a:gd name="connsiteX55" fmla="*/ 2419341 w 4920331"/>
                <a:gd name="connsiteY55" fmla="*/ 2447240 h 6330757"/>
                <a:gd name="connsiteX56" fmla="*/ 2262333 w 4920331"/>
                <a:gd name="connsiteY56" fmla="*/ 2580443 h 6330757"/>
                <a:gd name="connsiteX57" fmla="*/ 2163754 w 4920331"/>
                <a:gd name="connsiteY57" fmla="*/ 2661815 h 6330757"/>
                <a:gd name="connsiteX58" fmla="*/ 2066123 w 4920331"/>
                <a:gd name="connsiteY58" fmla="*/ 2725441 h 6330757"/>
                <a:gd name="connsiteX59" fmla="*/ 1983575 w 4920331"/>
                <a:gd name="connsiteY59" fmla="*/ 2790939 h 6330757"/>
                <a:gd name="connsiteX60" fmla="*/ 1850225 w 4920331"/>
                <a:gd name="connsiteY60" fmla="*/ 2862623 h 6330757"/>
                <a:gd name="connsiteX61" fmla="*/ 1704973 w 4920331"/>
                <a:gd name="connsiteY61" fmla="*/ 2912802 h 6330757"/>
                <a:gd name="connsiteX62" fmla="*/ 1433506 w 4920331"/>
                <a:gd name="connsiteY62" fmla="*/ 2934308 h 6330757"/>
                <a:gd name="connsiteX63" fmla="*/ 1376361 w 4920331"/>
                <a:gd name="connsiteY63" fmla="*/ 2931919 h 6330757"/>
                <a:gd name="connsiteX64" fmla="*/ 1269204 w 4920331"/>
                <a:gd name="connsiteY64" fmla="*/ 2931921 h 6330757"/>
                <a:gd name="connsiteX65" fmla="*/ 1047214 w 4920331"/>
                <a:gd name="connsiteY65" fmla="*/ 2934310 h 6330757"/>
                <a:gd name="connsiteX66" fmla="*/ 916779 w 4920331"/>
                <a:gd name="connsiteY66" fmla="*/ 2934308 h 6330757"/>
                <a:gd name="connsiteX67" fmla="*/ 633411 w 4920331"/>
                <a:gd name="connsiteY67" fmla="*/ 3037057 h 6330757"/>
                <a:gd name="connsiteX68" fmla="*/ 545305 w 4920331"/>
                <a:gd name="connsiteY68" fmla="*/ 3092016 h 6330757"/>
                <a:gd name="connsiteX69" fmla="*/ 431004 w 4920331"/>
                <a:gd name="connsiteY69" fmla="*/ 3182816 h 6330757"/>
                <a:gd name="connsiteX70" fmla="*/ 342899 w 4920331"/>
                <a:gd name="connsiteY70" fmla="*/ 3297512 h 6330757"/>
                <a:gd name="connsiteX71" fmla="*/ 288130 w 4920331"/>
                <a:gd name="connsiteY71" fmla="*/ 3393092 h 6330757"/>
                <a:gd name="connsiteX72" fmla="*/ 316707 w 4920331"/>
                <a:gd name="connsiteY72" fmla="*/ 3412210 h 6330757"/>
                <a:gd name="connsiteX73" fmla="*/ 271463 w 4920331"/>
                <a:gd name="connsiteY73" fmla="*/ 3500622 h 6330757"/>
                <a:gd name="connsiteX74" fmla="*/ 226219 w 4920331"/>
                <a:gd name="connsiteY74" fmla="*/ 3632045 h 6330757"/>
                <a:gd name="connsiteX75" fmla="*/ 216694 w 4920331"/>
                <a:gd name="connsiteY75" fmla="*/ 3715677 h 6330757"/>
                <a:gd name="connsiteX76" fmla="*/ 292894 w 4920331"/>
                <a:gd name="connsiteY76" fmla="*/ 5500639 h 6330757"/>
                <a:gd name="connsiteX77" fmla="*/ 240510 w 4920331"/>
                <a:gd name="connsiteY77" fmla="*/ 5476745 h 6330757"/>
                <a:gd name="connsiteX78" fmla="*/ 417673 w 4920331"/>
                <a:gd name="connsiteY78" fmla="*/ 6330757 h 6330757"/>
                <a:gd name="connsiteX0" fmla="*/ 171450 w 4920331"/>
                <a:gd name="connsiteY0" fmla="*/ 5844731 h 6330757"/>
                <a:gd name="connsiteX1" fmla="*/ 195263 w 4920331"/>
                <a:gd name="connsiteY1" fmla="*/ 5854286 h 6330757"/>
                <a:gd name="connsiteX2" fmla="*/ 183357 w 4920331"/>
                <a:gd name="connsiteY2" fmla="*/ 5400277 h 6330757"/>
                <a:gd name="connsiteX3" fmla="*/ 135733 w 4920331"/>
                <a:gd name="connsiteY3" fmla="*/ 5273635 h 6330757"/>
                <a:gd name="connsiteX4" fmla="*/ 114301 w 4920331"/>
                <a:gd name="connsiteY4" fmla="*/ 5199560 h 6330757"/>
                <a:gd name="connsiteX5" fmla="*/ 100013 w 4920331"/>
                <a:gd name="connsiteY5" fmla="*/ 5068136 h 6330757"/>
                <a:gd name="connsiteX6" fmla="*/ 95252 w 4920331"/>
                <a:gd name="connsiteY6" fmla="*/ 4982115 h 6330757"/>
                <a:gd name="connsiteX7" fmla="*/ 50007 w 4920331"/>
                <a:gd name="connsiteY7" fmla="*/ 4929545 h 6330757"/>
                <a:gd name="connsiteX8" fmla="*/ 40483 w 4920331"/>
                <a:gd name="connsiteY8" fmla="*/ 4831576 h 6330757"/>
                <a:gd name="connsiteX9" fmla="*/ 90489 w 4920331"/>
                <a:gd name="connsiteY9" fmla="*/ 4767059 h 6330757"/>
                <a:gd name="connsiteX10" fmla="*/ 64295 w 4920331"/>
                <a:gd name="connsiteY10" fmla="*/ 4301105 h 6330757"/>
                <a:gd name="connsiteX11" fmla="*/ 45245 w 4920331"/>
                <a:gd name="connsiteY11" fmla="*/ 3937900 h 6330757"/>
                <a:gd name="connsiteX12" fmla="*/ 42864 w 4920331"/>
                <a:gd name="connsiteY12" fmla="*/ 3741961 h 6330757"/>
                <a:gd name="connsiteX13" fmla="*/ 30957 w 4920331"/>
                <a:gd name="connsiteY13" fmla="*/ 3557968 h 6330757"/>
                <a:gd name="connsiteX14" fmla="*/ 0 w 4920331"/>
                <a:gd name="connsiteY14" fmla="*/ 3287954 h 6330757"/>
                <a:gd name="connsiteX15" fmla="*/ 78582 w 4920331"/>
                <a:gd name="connsiteY15" fmla="*/ 3280786 h 6330757"/>
                <a:gd name="connsiteX16" fmla="*/ 83345 w 4920331"/>
                <a:gd name="connsiteY16" fmla="*/ 3369198 h 6330757"/>
                <a:gd name="connsiteX17" fmla="*/ 178594 w 4920331"/>
                <a:gd name="connsiteY17" fmla="*/ 3369197 h 6330757"/>
                <a:gd name="connsiteX18" fmla="*/ 228201 w 4920331"/>
                <a:gd name="connsiteY18" fmla="*/ 3296064 h 6330757"/>
                <a:gd name="connsiteX19" fmla="*/ 292893 w 4920331"/>
                <a:gd name="connsiteY19" fmla="*/ 3201933 h 6330757"/>
                <a:gd name="connsiteX20" fmla="*/ 364329 w 4920331"/>
                <a:gd name="connsiteY20" fmla="*/ 3118300 h 6330757"/>
                <a:gd name="connsiteX21" fmla="*/ 452435 w 4920331"/>
                <a:gd name="connsiteY21" fmla="*/ 3029888 h 6330757"/>
                <a:gd name="connsiteX22" fmla="*/ 511966 w 4920331"/>
                <a:gd name="connsiteY22" fmla="*/ 2986878 h 6330757"/>
                <a:gd name="connsiteX23" fmla="*/ 571497 w 4920331"/>
                <a:gd name="connsiteY23" fmla="*/ 2958204 h 6330757"/>
                <a:gd name="connsiteX24" fmla="*/ 611977 w 4920331"/>
                <a:gd name="connsiteY24" fmla="*/ 2929529 h 6330757"/>
                <a:gd name="connsiteX25" fmla="*/ 657221 w 4920331"/>
                <a:gd name="connsiteY25" fmla="*/ 2912803 h 6330757"/>
                <a:gd name="connsiteX26" fmla="*/ 709609 w 4920331"/>
                <a:gd name="connsiteY26" fmla="*/ 2891297 h 6330757"/>
                <a:gd name="connsiteX27" fmla="*/ 754851 w 4920331"/>
                <a:gd name="connsiteY27" fmla="*/ 2876959 h 6330757"/>
                <a:gd name="connsiteX28" fmla="*/ 812001 w 4920331"/>
                <a:gd name="connsiteY28" fmla="*/ 2855454 h 6330757"/>
                <a:gd name="connsiteX29" fmla="*/ 890583 w 4920331"/>
                <a:gd name="connsiteY29" fmla="*/ 2838727 h 6330757"/>
                <a:gd name="connsiteX30" fmla="*/ 964401 w 4920331"/>
                <a:gd name="connsiteY30" fmla="*/ 2831559 h 6330757"/>
                <a:gd name="connsiteX31" fmla="*/ 1040601 w 4920331"/>
                <a:gd name="connsiteY31" fmla="*/ 2822001 h 6330757"/>
                <a:gd name="connsiteX32" fmla="*/ 1100132 w 4920331"/>
                <a:gd name="connsiteY32" fmla="*/ 2822001 h 6330757"/>
                <a:gd name="connsiteX33" fmla="*/ 1254913 w 4920331"/>
                <a:gd name="connsiteY33" fmla="*/ 2831559 h 6330757"/>
                <a:gd name="connsiteX34" fmla="*/ 1478749 w 4920331"/>
                <a:gd name="connsiteY34" fmla="*/ 2833949 h 6330757"/>
                <a:gd name="connsiteX35" fmla="*/ 1706501 w 4920331"/>
                <a:gd name="connsiteY35" fmla="*/ 2806135 h 6330757"/>
                <a:gd name="connsiteX36" fmla="*/ 1909754 w 4920331"/>
                <a:gd name="connsiteY36" fmla="*/ 2706706 h 6330757"/>
                <a:gd name="connsiteX37" fmla="*/ 2034108 w 4920331"/>
                <a:gd name="connsiteY37" fmla="*/ 2632767 h 6330757"/>
                <a:gd name="connsiteX38" fmla="*/ 2096414 w 4920331"/>
                <a:gd name="connsiteY38" fmla="*/ 2561911 h 6330757"/>
                <a:gd name="connsiteX39" fmla="*/ 2206616 w 4920331"/>
                <a:gd name="connsiteY39" fmla="*/ 2472733 h 6330757"/>
                <a:gd name="connsiteX40" fmla="*/ 2320915 w 4920331"/>
                <a:gd name="connsiteY40" fmla="*/ 2399443 h 6330757"/>
                <a:gd name="connsiteX41" fmla="*/ 2549515 w 4920331"/>
                <a:gd name="connsiteY41" fmla="*/ 2185947 h 6330757"/>
                <a:gd name="connsiteX42" fmla="*/ 4209358 w 4920331"/>
                <a:gd name="connsiteY42" fmla="*/ 690563 h 6330757"/>
                <a:gd name="connsiteX43" fmla="*/ 4376045 w 4920331"/>
                <a:gd name="connsiteY43" fmla="*/ 530679 h 6330757"/>
                <a:gd name="connsiteX44" fmla="*/ 4519298 w 4920331"/>
                <a:gd name="connsiteY44" fmla="*/ 394607 h 6330757"/>
                <a:gd name="connsiteX45" fmla="*/ 4651968 w 4920331"/>
                <a:gd name="connsiteY45" fmla="*/ 254373 h 6330757"/>
                <a:gd name="connsiteX46" fmla="*/ 4719626 w 4920331"/>
                <a:gd name="connsiteY46" fmla="*/ 166688 h 6330757"/>
                <a:gd name="connsiteX47" fmla="*/ 4768568 w 4920331"/>
                <a:gd name="connsiteY47" fmla="*/ 81957 h 6330757"/>
                <a:gd name="connsiteX48" fmla="*/ 4811474 w 4920331"/>
                <a:gd name="connsiteY48" fmla="*/ 0 h 6330757"/>
                <a:gd name="connsiteX49" fmla="*/ 4920331 w 4920331"/>
                <a:gd name="connsiteY49" fmla="*/ 0 h 6330757"/>
                <a:gd name="connsiteX50" fmla="*/ 4859099 w 4920331"/>
                <a:gd name="connsiteY50" fmla="*/ 112259 h 6330757"/>
                <a:gd name="connsiteX51" fmla="*/ 4809169 w 4920331"/>
                <a:gd name="connsiteY51" fmla="*/ 217403 h 6330757"/>
                <a:gd name="connsiteX52" fmla="*/ 4734989 w 4920331"/>
                <a:gd name="connsiteY52" fmla="*/ 312027 h 6330757"/>
                <a:gd name="connsiteX53" fmla="*/ 4531210 w 4920331"/>
                <a:gd name="connsiteY53" fmla="*/ 516758 h 6330757"/>
                <a:gd name="connsiteX54" fmla="*/ 2740015 w 4920331"/>
                <a:gd name="connsiteY54" fmla="*/ 2160455 h 6330757"/>
                <a:gd name="connsiteX55" fmla="*/ 2419341 w 4920331"/>
                <a:gd name="connsiteY55" fmla="*/ 2447240 h 6330757"/>
                <a:gd name="connsiteX56" fmla="*/ 2262333 w 4920331"/>
                <a:gd name="connsiteY56" fmla="*/ 2580443 h 6330757"/>
                <a:gd name="connsiteX57" fmla="*/ 2163754 w 4920331"/>
                <a:gd name="connsiteY57" fmla="*/ 2661815 h 6330757"/>
                <a:gd name="connsiteX58" fmla="*/ 2066123 w 4920331"/>
                <a:gd name="connsiteY58" fmla="*/ 2725441 h 6330757"/>
                <a:gd name="connsiteX59" fmla="*/ 1983575 w 4920331"/>
                <a:gd name="connsiteY59" fmla="*/ 2790939 h 6330757"/>
                <a:gd name="connsiteX60" fmla="*/ 1850225 w 4920331"/>
                <a:gd name="connsiteY60" fmla="*/ 2862623 h 6330757"/>
                <a:gd name="connsiteX61" fmla="*/ 1704973 w 4920331"/>
                <a:gd name="connsiteY61" fmla="*/ 2912802 h 6330757"/>
                <a:gd name="connsiteX62" fmla="*/ 1433506 w 4920331"/>
                <a:gd name="connsiteY62" fmla="*/ 2934308 h 6330757"/>
                <a:gd name="connsiteX63" fmla="*/ 1376361 w 4920331"/>
                <a:gd name="connsiteY63" fmla="*/ 2931919 h 6330757"/>
                <a:gd name="connsiteX64" fmla="*/ 1269204 w 4920331"/>
                <a:gd name="connsiteY64" fmla="*/ 2931921 h 6330757"/>
                <a:gd name="connsiteX65" fmla="*/ 1047214 w 4920331"/>
                <a:gd name="connsiteY65" fmla="*/ 2934310 h 6330757"/>
                <a:gd name="connsiteX66" fmla="*/ 916779 w 4920331"/>
                <a:gd name="connsiteY66" fmla="*/ 2934308 h 6330757"/>
                <a:gd name="connsiteX67" fmla="*/ 633411 w 4920331"/>
                <a:gd name="connsiteY67" fmla="*/ 3037057 h 6330757"/>
                <a:gd name="connsiteX68" fmla="*/ 545305 w 4920331"/>
                <a:gd name="connsiteY68" fmla="*/ 3092016 h 6330757"/>
                <a:gd name="connsiteX69" fmla="*/ 431004 w 4920331"/>
                <a:gd name="connsiteY69" fmla="*/ 3182816 h 6330757"/>
                <a:gd name="connsiteX70" fmla="*/ 342899 w 4920331"/>
                <a:gd name="connsiteY70" fmla="*/ 3297512 h 6330757"/>
                <a:gd name="connsiteX71" fmla="*/ 288130 w 4920331"/>
                <a:gd name="connsiteY71" fmla="*/ 3393092 h 6330757"/>
                <a:gd name="connsiteX72" fmla="*/ 316707 w 4920331"/>
                <a:gd name="connsiteY72" fmla="*/ 3412210 h 6330757"/>
                <a:gd name="connsiteX73" fmla="*/ 271463 w 4920331"/>
                <a:gd name="connsiteY73" fmla="*/ 3500622 h 6330757"/>
                <a:gd name="connsiteX74" fmla="*/ 226219 w 4920331"/>
                <a:gd name="connsiteY74" fmla="*/ 3632045 h 6330757"/>
                <a:gd name="connsiteX75" fmla="*/ 216694 w 4920331"/>
                <a:gd name="connsiteY75" fmla="*/ 3715677 h 6330757"/>
                <a:gd name="connsiteX76" fmla="*/ 292894 w 4920331"/>
                <a:gd name="connsiteY76" fmla="*/ 5500639 h 6330757"/>
                <a:gd name="connsiteX77" fmla="*/ 240510 w 4920331"/>
                <a:gd name="connsiteY77" fmla="*/ 5476745 h 6330757"/>
                <a:gd name="connsiteX78" fmla="*/ 417673 w 4920331"/>
                <a:gd name="connsiteY78" fmla="*/ 6330757 h 6330757"/>
                <a:gd name="connsiteX0" fmla="*/ 171450 w 4920331"/>
                <a:gd name="connsiteY0" fmla="*/ 5844731 h 5854286"/>
                <a:gd name="connsiteX1" fmla="*/ 195263 w 4920331"/>
                <a:gd name="connsiteY1" fmla="*/ 5854286 h 5854286"/>
                <a:gd name="connsiteX2" fmla="*/ 183357 w 4920331"/>
                <a:gd name="connsiteY2" fmla="*/ 5400277 h 5854286"/>
                <a:gd name="connsiteX3" fmla="*/ 135733 w 4920331"/>
                <a:gd name="connsiteY3" fmla="*/ 5273635 h 5854286"/>
                <a:gd name="connsiteX4" fmla="*/ 114301 w 4920331"/>
                <a:gd name="connsiteY4" fmla="*/ 5199560 h 5854286"/>
                <a:gd name="connsiteX5" fmla="*/ 100013 w 4920331"/>
                <a:gd name="connsiteY5" fmla="*/ 5068136 h 5854286"/>
                <a:gd name="connsiteX6" fmla="*/ 95252 w 4920331"/>
                <a:gd name="connsiteY6" fmla="*/ 4982115 h 5854286"/>
                <a:gd name="connsiteX7" fmla="*/ 50007 w 4920331"/>
                <a:gd name="connsiteY7" fmla="*/ 4929545 h 5854286"/>
                <a:gd name="connsiteX8" fmla="*/ 40483 w 4920331"/>
                <a:gd name="connsiteY8" fmla="*/ 4831576 h 5854286"/>
                <a:gd name="connsiteX9" fmla="*/ 90489 w 4920331"/>
                <a:gd name="connsiteY9" fmla="*/ 4767059 h 5854286"/>
                <a:gd name="connsiteX10" fmla="*/ 64295 w 4920331"/>
                <a:gd name="connsiteY10" fmla="*/ 4301105 h 5854286"/>
                <a:gd name="connsiteX11" fmla="*/ 45245 w 4920331"/>
                <a:gd name="connsiteY11" fmla="*/ 3937900 h 5854286"/>
                <a:gd name="connsiteX12" fmla="*/ 42864 w 4920331"/>
                <a:gd name="connsiteY12" fmla="*/ 3741961 h 5854286"/>
                <a:gd name="connsiteX13" fmla="*/ 30957 w 4920331"/>
                <a:gd name="connsiteY13" fmla="*/ 3557968 h 5854286"/>
                <a:gd name="connsiteX14" fmla="*/ 0 w 4920331"/>
                <a:gd name="connsiteY14" fmla="*/ 3287954 h 5854286"/>
                <a:gd name="connsiteX15" fmla="*/ 78582 w 4920331"/>
                <a:gd name="connsiteY15" fmla="*/ 3280786 h 5854286"/>
                <a:gd name="connsiteX16" fmla="*/ 83345 w 4920331"/>
                <a:gd name="connsiteY16" fmla="*/ 3369198 h 5854286"/>
                <a:gd name="connsiteX17" fmla="*/ 178594 w 4920331"/>
                <a:gd name="connsiteY17" fmla="*/ 3369197 h 5854286"/>
                <a:gd name="connsiteX18" fmla="*/ 228201 w 4920331"/>
                <a:gd name="connsiteY18" fmla="*/ 3296064 h 5854286"/>
                <a:gd name="connsiteX19" fmla="*/ 292893 w 4920331"/>
                <a:gd name="connsiteY19" fmla="*/ 3201933 h 5854286"/>
                <a:gd name="connsiteX20" fmla="*/ 364329 w 4920331"/>
                <a:gd name="connsiteY20" fmla="*/ 3118300 h 5854286"/>
                <a:gd name="connsiteX21" fmla="*/ 452435 w 4920331"/>
                <a:gd name="connsiteY21" fmla="*/ 3029888 h 5854286"/>
                <a:gd name="connsiteX22" fmla="*/ 511966 w 4920331"/>
                <a:gd name="connsiteY22" fmla="*/ 2986878 h 5854286"/>
                <a:gd name="connsiteX23" fmla="*/ 571497 w 4920331"/>
                <a:gd name="connsiteY23" fmla="*/ 2958204 h 5854286"/>
                <a:gd name="connsiteX24" fmla="*/ 611977 w 4920331"/>
                <a:gd name="connsiteY24" fmla="*/ 2929529 h 5854286"/>
                <a:gd name="connsiteX25" fmla="*/ 657221 w 4920331"/>
                <a:gd name="connsiteY25" fmla="*/ 2912803 h 5854286"/>
                <a:gd name="connsiteX26" fmla="*/ 709609 w 4920331"/>
                <a:gd name="connsiteY26" fmla="*/ 2891297 h 5854286"/>
                <a:gd name="connsiteX27" fmla="*/ 754851 w 4920331"/>
                <a:gd name="connsiteY27" fmla="*/ 2876959 h 5854286"/>
                <a:gd name="connsiteX28" fmla="*/ 812001 w 4920331"/>
                <a:gd name="connsiteY28" fmla="*/ 2855454 h 5854286"/>
                <a:gd name="connsiteX29" fmla="*/ 890583 w 4920331"/>
                <a:gd name="connsiteY29" fmla="*/ 2838727 h 5854286"/>
                <a:gd name="connsiteX30" fmla="*/ 964401 w 4920331"/>
                <a:gd name="connsiteY30" fmla="*/ 2831559 h 5854286"/>
                <a:gd name="connsiteX31" fmla="*/ 1040601 w 4920331"/>
                <a:gd name="connsiteY31" fmla="*/ 2822001 h 5854286"/>
                <a:gd name="connsiteX32" fmla="*/ 1100132 w 4920331"/>
                <a:gd name="connsiteY32" fmla="*/ 2822001 h 5854286"/>
                <a:gd name="connsiteX33" fmla="*/ 1254913 w 4920331"/>
                <a:gd name="connsiteY33" fmla="*/ 2831559 h 5854286"/>
                <a:gd name="connsiteX34" fmla="*/ 1478749 w 4920331"/>
                <a:gd name="connsiteY34" fmla="*/ 2833949 h 5854286"/>
                <a:gd name="connsiteX35" fmla="*/ 1706501 w 4920331"/>
                <a:gd name="connsiteY35" fmla="*/ 2806135 h 5854286"/>
                <a:gd name="connsiteX36" fmla="*/ 1909754 w 4920331"/>
                <a:gd name="connsiteY36" fmla="*/ 2706706 h 5854286"/>
                <a:gd name="connsiteX37" fmla="*/ 2034108 w 4920331"/>
                <a:gd name="connsiteY37" fmla="*/ 2632767 h 5854286"/>
                <a:gd name="connsiteX38" fmla="*/ 2096414 w 4920331"/>
                <a:gd name="connsiteY38" fmla="*/ 2561911 h 5854286"/>
                <a:gd name="connsiteX39" fmla="*/ 2206616 w 4920331"/>
                <a:gd name="connsiteY39" fmla="*/ 2472733 h 5854286"/>
                <a:gd name="connsiteX40" fmla="*/ 2320915 w 4920331"/>
                <a:gd name="connsiteY40" fmla="*/ 2399443 h 5854286"/>
                <a:gd name="connsiteX41" fmla="*/ 2549515 w 4920331"/>
                <a:gd name="connsiteY41" fmla="*/ 2185947 h 5854286"/>
                <a:gd name="connsiteX42" fmla="*/ 4209358 w 4920331"/>
                <a:gd name="connsiteY42" fmla="*/ 690563 h 5854286"/>
                <a:gd name="connsiteX43" fmla="*/ 4376045 w 4920331"/>
                <a:gd name="connsiteY43" fmla="*/ 530679 h 5854286"/>
                <a:gd name="connsiteX44" fmla="*/ 4519298 w 4920331"/>
                <a:gd name="connsiteY44" fmla="*/ 394607 h 5854286"/>
                <a:gd name="connsiteX45" fmla="*/ 4651968 w 4920331"/>
                <a:gd name="connsiteY45" fmla="*/ 254373 h 5854286"/>
                <a:gd name="connsiteX46" fmla="*/ 4719626 w 4920331"/>
                <a:gd name="connsiteY46" fmla="*/ 166688 h 5854286"/>
                <a:gd name="connsiteX47" fmla="*/ 4768568 w 4920331"/>
                <a:gd name="connsiteY47" fmla="*/ 81957 h 5854286"/>
                <a:gd name="connsiteX48" fmla="*/ 4811474 w 4920331"/>
                <a:gd name="connsiteY48" fmla="*/ 0 h 5854286"/>
                <a:gd name="connsiteX49" fmla="*/ 4920331 w 4920331"/>
                <a:gd name="connsiteY49" fmla="*/ 0 h 5854286"/>
                <a:gd name="connsiteX50" fmla="*/ 4859099 w 4920331"/>
                <a:gd name="connsiteY50" fmla="*/ 112259 h 5854286"/>
                <a:gd name="connsiteX51" fmla="*/ 4809169 w 4920331"/>
                <a:gd name="connsiteY51" fmla="*/ 217403 h 5854286"/>
                <a:gd name="connsiteX52" fmla="*/ 4734989 w 4920331"/>
                <a:gd name="connsiteY52" fmla="*/ 312027 h 5854286"/>
                <a:gd name="connsiteX53" fmla="*/ 4531210 w 4920331"/>
                <a:gd name="connsiteY53" fmla="*/ 516758 h 5854286"/>
                <a:gd name="connsiteX54" fmla="*/ 2740015 w 4920331"/>
                <a:gd name="connsiteY54" fmla="*/ 2160455 h 5854286"/>
                <a:gd name="connsiteX55" fmla="*/ 2419341 w 4920331"/>
                <a:gd name="connsiteY55" fmla="*/ 2447240 h 5854286"/>
                <a:gd name="connsiteX56" fmla="*/ 2262333 w 4920331"/>
                <a:gd name="connsiteY56" fmla="*/ 2580443 h 5854286"/>
                <a:gd name="connsiteX57" fmla="*/ 2163754 w 4920331"/>
                <a:gd name="connsiteY57" fmla="*/ 2661815 h 5854286"/>
                <a:gd name="connsiteX58" fmla="*/ 2066123 w 4920331"/>
                <a:gd name="connsiteY58" fmla="*/ 2725441 h 5854286"/>
                <a:gd name="connsiteX59" fmla="*/ 1983575 w 4920331"/>
                <a:gd name="connsiteY59" fmla="*/ 2790939 h 5854286"/>
                <a:gd name="connsiteX60" fmla="*/ 1850225 w 4920331"/>
                <a:gd name="connsiteY60" fmla="*/ 2862623 h 5854286"/>
                <a:gd name="connsiteX61" fmla="*/ 1704973 w 4920331"/>
                <a:gd name="connsiteY61" fmla="*/ 2912802 h 5854286"/>
                <a:gd name="connsiteX62" fmla="*/ 1433506 w 4920331"/>
                <a:gd name="connsiteY62" fmla="*/ 2934308 h 5854286"/>
                <a:gd name="connsiteX63" fmla="*/ 1376361 w 4920331"/>
                <a:gd name="connsiteY63" fmla="*/ 2931919 h 5854286"/>
                <a:gd name="connsiteX64" fmla="*/ 1269204 w 4920331"/>
                <a:gd name="connsiteY64" fmla="*/ 2931921 h 5854286"/>
                <a:gd name="connsiteX65" fmla="*/ 1047214 w 4920331"/>
                <a:gd name="connsiteY65" fmla="*/ 2934310 h 5854286"/>
                <a:gd name="connsiteX66" fmla="*/ 916779 w 4920331"/>
                <a:gd name="connsiteY66" fmla="*/ 2934308 h 5854286"/>
                <a:gd name="connsiteX67" fmla="*/ 633411 w 4920331"/>
                <a:gd name="connsiteY67" fmla="*/ 3037057 h 5854286"/>
                <a:gd name="connsiteX68" fmla="*/ 545305 w 4920331"/>
                <a:gd name="connsiteY68" fmla="*/ 3092016 h 5854286"/>
                <a:gd name="connsiteX69" fmla="*/ 431004 w 4920331"/>
                <a:gd name="connsiteY69" fmla="*/ 3182816 h 5854286"/>
                <a:gd name="connsiteX70" fmla="*/ 342899 w 4920331"/>
                <a:gd name="connsiteY70" fmla="*/ 3297512 h 5854286"/>
                <a:gd name="connsiteX71" fmla="*/ 288130 w 4920331"/>
                <a:gd name="connsiteY71" fmla="*/ 3393092 h 5854286"/>
                <a:gd name="connsiteX72" fmla="*/ 316707 w 4920331"/>
                <a:gd name="connsiteY72" fmla="*/ 3412210 h 5854286"/>
                <a:gd name="connsiteX73" fmla="*/ 271463 w 4920331"/>
                <a:gd name="connsiteY73" fmla="*/ 3500622 h 5854286"/>
                <a:gd name="connsiteX74" fmla="*/ 226219 w 4920331"/>
                <a:gd name="connsiteY74" fmla="*/ 3632045 h 5854286"/>
                <a:gd name="connsiteX75" fmla="*/ 216694 w 4920331"/>
                <a:gd name="connsiteY75" fmla="*/ 3715677 h 5854286"/>
                <a:gd name="connsiteX76" fmla="*/ 292894 w 4920331"/>
                <a:gd name="connsiteY76" fmla="*/ 5500639 h 5854286"/>
                <a:gd name="connsiteX77" fmla="*/ 240510 w 4920331"/>
                <a:gd name="connsiteY77" fmla="*/ 5476745 h 5854286"/>
                <a:gd name="connsiteX0" fmla="*/ 171450 w 4920331"/>
                <a:gd name="connsiteY0" fmla="*/ 5844731 h 5854286"/>
                <a:gd name="connsiteX1" fmla="*/ 195263 w 4920331"/>
                <a:gd name="connsiteY1" fmla="*/ 5854286 h 5854286"/>
                <a:gd name="connsiteX2" fmla="*/ 183357 w 4920331"/>
                <a:gd name="connsiteY2" fmla="*/ 5400277 h 5854286"/>
                <a:gd name="connsiteX3" fmla="*/ 135733 w 4920331"/>
                <a:gd name="connsiteY3" fmla="*/ 5273635 h 5854286"/>
                <a:gd name="connsiteX4" fmla="*/ 114301 w 4920331"/>
                <a:gd name="connsiteY4" fmla="*/ 5199560 h 5854286"/>
                <a:gd name="connsiteX5" fmla="*/ 100013 w 4920331"/>
                <a:gd name="connsiteY5" fmla="*/ 5068136 h 5854286"/>
                <a:gd name="connsiteX6" fmla="*/ 95252 w 4920331"/>
                <a:gd name="connsiteY6" fmla="*/ 4982115 h 5854286"/>
                <a:gd name="connsiteX7" fmla="*/ 50007 w 4920331"/>
                <a:gd name="connsiteY7" fmla="*/ 4929545 h 5854286"/>
                <a:gd name="connsiteX8" fmla="*/ 40483 w 4920331"/>
                <a:gd name="connsiteY8" fmla="*/ 4831576 h 5854286"/>
                <a:gd name="connsiteX9" fmla="*/ 90489 w 4920331"/>
                <a:gd name="connsiteY9" fmla="*/ 4767059 h 5854286"/>
                <a:gd name="connsiteX10" fmla="*/ 64295 w 4920331"/>
                <a:gd name="connsiteY10" fmla="*/ 4301105 h 5854286"/>
                <a:gd name="connsiteX11" fmla="*/ 45245 w 4920331"/>
                <a:gd name="connsiteY11" fmla="*/ 3937900 h 5854286"/>
                <a:gd name="connsiteX12" fmla="*/ 42864 w 4920331"/>
                <a:gd name="connsiteY12" fmla="*/ 3741961 h 5854286"/>
                <a:gd name="connsiteX13" fmla="*/ 30957 w 4920331"/>
                <a:gd name="connsiteY13" fmla="*/ 3557968 h 5854286"/>
                <a:gd name="connsiteX14" fmla="*/ 0 w 4920331"/>
                <a:gd name="connsiteY14" fmla="*/ 3287954 h 5854286"/>
                <a:gd name="connsiteX15" fmla="*/ 78582 w 4920331"/>
                <a:gd name="connsiteY15" fmla="*/ 3280786 h 5854286"/>
                <a:gd name="connsiteX16" fmla="*/ 83345 w 4920331"/>
                <a:gd name="connsiteY16" fmla="*/ 3369198 h 5854286"/>
                <a:gd name="connsiteX17" fmla="*/ 178594 w 4920331"/>
                <a:gd name="connsiteY17" fmla="*/ 3369197 h 5854286"/>
                <a:gd name="connsiteX18" fmla="*/ 228201 w 4920331"/>
                <a:gd name="connsiteY18" fmla="*/ 3296064 h 5854286"/>
                <a:gd name="connsiteX19" fmla="*/ 292893 w 4920331"/>
                <a:gd name="connsiteY19" fmla="*/ 3201933 h 5854286"/>
                <a:gd name="connsiteX20" fmla="*/ 364329 w 4920331"/>
                <a:gd name="connsiteY20" fmla="*/ 3118300 h 5854286"/>
                <a:gd name="connsiteX21" fmla="*/ 452435 w 4920331"/>
                <a:gd name="connsiteY21" fmla="*/ 3029888 h 5854286"/>
                <a:gd name="connsiteX22" fmla="*/ 511966 w 4920331"/>
                <a:gd name="connsiteY22" fmla="*/ 2986878 h 5854286"/>
                <a:gd name="connsiteX23" fmla="*/ 571497 w 4920331"/>
                <a:gd name="connsiteY23" fmla="*/ 2958204 h 5854286"/>
                <a:gd name="connsiteX24" fmla="*/ 611977 w 4920331"/>
                <a:gd name="connsiteY24" fmla="*/ 2929529 h 5854286"/>
                <a:gd name="connsiteX25" fmla="*/ 657221 w 4920331"/>
                <a:gd name="connsiteY25" fmla="*/ 2912803 h 5854286"/>
                <a:gd name="connsiteX26" fmla="*/ 709609 w 4920331"/>
                <a:gd name="connsiteY26" fmla="*/ 2891297 h 5854286"/>
                <a:gd name="connsiteX27" fmla="*/ 754851 w 4920331"/>
                <a:gd name="connsiteY27" fmla="*/ 2876959 h 5854286"/>
                <a:gd name="connsiteX28" fmla="*/ 812001 w 4920331"/>
                <a:gd name="connsiteY28" fmla="*/ 2855454 h 5854286"/>
                <a:gd name="connsiteX29" fmla="*/ 890583 w 4920331"/>
                <a:gd name="connsiteY29" fmla="*/ 2838727 h 5854286"/>
                <a:gd name="connsiteX30" fmla="*/ 964401 w 4920331"/>
                <a:gd name="connsiteY30" fmla="*/ 2831559 h 5854286"/>
                <a:gd name="connsiteX31" fmla="*/ 1040601 w 4920331"/>
                <a:gd name="connsiteY31" fmla="*/ 2822001 h 5854286"/>
                <a:gd name="connsiteX32" fmla="*/ 1100132 w 4920331"/>
                <a:gd name="connsiteY32" fmla="*/ 2822001 h 5854286"/>
                <a:gd name="connsiteX33" fmla="*/ 1254913 w 4920331"/>
                <a:gd name="connsiteY33" fmla="*/ 2831559 h 5854286"/>
                <a:gd name="connsiteX34" fmla="*/ 1478749 w 4920331"/>
                <a:gd name="connsiteY34" fmla="*/ 2833949 h 5854286"/>
                <a:gd name="connsiteX35" fmla="*/ 1706501 w 4920331"/>
                <a:gd name="connsiteY35" fmla="*/ 2806135 h 5854286"/>
                <a:gd name="connsiteX36" fmla="*/ 1909754 w 4920331"/>
                <a:gd name="connsiteY36" fmla="*/ 2706706 h 5854286"/>
                <a:gd name="connsiteX37" fmla="*/ 2034108 w 4920331"/>
                <a:gd name="connsiteY37" fmla="*/ 2632767 h 5854286"/>
                <a:gd name="connsiteX38" fmla="*/ 2096414 w 4920331"/>
                <a:gd name="connsiteY38" fmla="*/ 2561911 h 5854286"/>
                <a:gd name="connsiteX39" fmla="*/ 2206616 w 4920331"/>
                <a:gd name="connsiteY39" fmla="*/ 2472733 h 5854286"/>
                <a:gd name="connsiteX40" fmla="*/ 2320915 w 4920331"/>
                <a:gd name="connsiteY40" fmla="*/ 2399443 h 5854286"/>
                <a:gd name="connsiteX41" fmla="*/ 2549515 w 4920331"/>
                <a:gd name="connsiteY41" fmla="*/ 2185947 h 5854286"/>
                <a:gd name="connsiteX42" fmla="*/ 4209358 w 4920331"/>
                <a:gd name="connsiteY42" fmla="*/ 690563 h 5854286"/>
                <a:gd name="connsiteX43" fmla="*/ 4376045 w 4920331"/>
                <a:gd name="connsiteY43" fmla="*/ 530679 h 5854286"/>
                <a:gd name="connsiteX44" fmla="*/ 4519298 w 4920331"/>
                <a:gd name="connsiteY44" fmla="*/ 394607 h 5854286"/>
                <a:gd name="connsiteX45" fmla="*/ 4651968 w 4920331"/>
                <a:gd name="connsiteY45" fmla="*/ 254373 h 5854286"/>
                <a:gd name="connsiteX46" fmla="*/ 4719626 w 4920331"/>
                <a:gd name="connsiteY46" fmla="*/ 166688 h 5854286"/>
                <a:gd name="connsiteX47" fmla="*/ 4768568 w 4920331"/>
                <a:gd name="connsiteY47" fmla="*/ 81957 h 5854286"/>
                <a:gd name="connsiteX48" fmla="*/ 4811474 w 4920331"/>
                <a:gd name="connsiteY48" fmla="*/ 0 h 5854286"/>
                <a:gd name="connsiteX49" fmla="*/ 4920331 w 4920331"/>
                <a:gd name="connsiteY49" fmla="*/ 0 h 5854286"/>
                <a:gd name="connsiteX50" fmla="*/ 4859099 w 4920331"/>
                <a:gd name="connsiteY50" fmla="*/ 112259 h 5854286"/>
                <a:gd name="connsiteX51" fmla="*/ 4809169 w 4920331"/>
                <a:gd name="connsiteY51" fmla="*/ 217403 h 5854286"/>
                <a:gd name="connsiteX52" fmla="*/ 4734989 w 4920331"/>
                <a:gd name="connsiteY52" fmla="*/ 312027 h 5854286"/>
                <a:gd name="connsiteX53" fmla="*/ 4531210 w 4920331"/>
                <a:gd name="connsiteY53" fmla="*/ 516758 h 5854286"/>
                <a:gd name="connsiteX54" fmla="*/ 2740015 w 4920331"/>
                <a:gd name="connsiteY54" fmla="*/ 2160455 h 5854286"/>
                <a:gd name="connsiteX55" fmla="*/ 2419341 w 4920331"/>
                <a:gd name="connsiteY55" fmla="*/ 2447240 h 5854286"/>
                <a:gd name="connsiteX56" fmla="*/ 2262333 w 4920331"/>
                <a:gd name="connsiteY56" fmla="*/ 2580443 h 5854286"/>
                <a:gd name="connsiteX57" fmla="*/ 2163754 w 4920331"/>
                <a:gd name="connsiteY57" fmla="*/ 2661815 h 5854286"/>
                <a:gd name="connsiteX58" fmla="*/ 2066123 w 4920331"/>
                <a:gd name="connsiteY58" fmla="*/ 2725441 h 5854286"/>
                <a:gd name="connsiteX59" fmla="*/ 1983575 w 4920331"/>
                <a:gd name="connsiteY59" fmla="*/ 2790939 h 5854286"/>
                <a:gd name="connsiteX60" fmla="*/ 1850225 w 4920331"/>
                <a:gd name="connsiteY60" fmla="*/ 2862623 h 5854286"/>
                <a:gd name="connsiteX61" fmla="*/ 1704973 w 4920331"/>
                <a:gd name="connsiteY61" fmla="*/ 2912802 h 5854286"/>
                <a:gd name="connsiteX62" fmla="*/ 1433506 w 4920331"/>
                <a:gd name="connsiteY62" fmla="*/ 2934308 h 5854286"/>
                <a:gd name="connsiteX63" fmla="*/ 1376361 w 4920331"/>
                <a:gd name="connsiteY63" fmla="*/ 2931919 h 5854286"/>
                <a:gd name="connsiteX64" fmla="*/ 1269204 w 4920331"/>
                <a:gd name="connsiteY64" fmla="*/ 2931921 h 5854286"/>
                <a:gd name="connsiteX65" fmla="*/ 1047214 w 4920331"/>
                <a:gd name="connsiteY65" fmla="*/ 2934310 h 5854286"/>
                <a:gd name="connsiteX66" fmla="*/ 916779 w 4920331"/>
                <a:gd name="connsiteY66" fmla="*/ 2934308 h 5854286"/>
                <a:gd name="connsiteX67" fmla="*/ 633411 w 4920331"/>
                <a:gd name="connsiteY67" fmla="*/ 3037057 h 5854286"/>
                <a:gd name="connsiteX68" fmla="*/ 545305 w 4920331"/>
                <a:gd name="connsiteY68" fmla="*/ 3092016 h 5854286"/>
                <a:gd name="connsiteX69" fmla="*/ 431004 w 4920331"/>
                <a:gd name="connsiteY69" fmla="*/ 3182816 h 5854286"/>
                <a:gd name="connsiteX70" fmla="*/ 342899 w 4920331"/>
                <a:gd name="connsiteY70" fmla="*/ 3297512 h 5854286"/>
                <a:gd name="connsiteX71" fmla="*/ 288130 w 4920331"/>
                <a:gd name="connsiteY71" fmla="*/ 3393092 h 5854286"/>
                <a:gd name="connsiteX72" fmla="*/ 316707 w 4920331"/>
                <a:gd name="connsiteY72" fmla="*/ 3412210 h 5854286"/>
                <a:gd name="connsiteX73" fmla="*/ 271463 w 4920331"/>
                <a:gd name="connsiteY73" fmla="*/ 3500622 h 5854286"/>
                <a:gd name="connsiteX74" fmla="*/ 226219 w 4920331"/>
                <a:gd name="connsiteY74" fmla="*/ 3632045 h 5854286"/>
                <a:gd name="connsiteX75" fmla="*/ 216694 w 4920331"/>
                <a:gd name="connsiteY75" fmla="*/ 3715677 h 5854286"/>
                <a:gd name="connsiteX76" fmla="*/ 292894 w 4920331"/>
                <a:gd name="connsiteY76" fmla="*/ 5500639 h 5854286"/>
                <a:gd name="connsiteX0" fmla="*/ 171450 w 4920331"/>
                <a:gd name="connsiteY0" fmla="*/ 5844731 h 5854286"/>
                <a:gd name="connsiteX1" fmla="*/ 195263 w 4920331"/>
                <a:gd name="connsiteY1" fmla="*/ 5854286 h 5854286"/>
                <a:gd name="connsiteX2" fmla="*/ 183357 w 4920331"/>
                <a:gd name="connsiteY2" fmla="*/ 5400277 h 5854286"/>
                <a:gd name="connsiteX3" fmla="*/ 135733 w 4920331"/>
                <a:gd name="connsiteY3" fmla="*/ 5273635 h 5854286"/>
                <a:gd name="connsiteX4" fmla="*/ 114301 w 4920331"/>
                <a:gd name="connsiteY4" fmla="*/ 5199560 h 5854286"/>
                <a:gd name="connsiteX5" fmla="*/ 100013 w 4920331"/>
                <a:gd name="connsiteY5" fmla="*/ 5068136 h 5854286"/>
                <a:gd name="connsiteX6" fmla="*/ 95252 w 4920331"/>
                <a:gd name="connsiteY6" fmla="*/ 4982115 h 5854286"/>
                <a:gd name="connsiteX7" fmla="*/ 50007 w 4920331"/>
                <a:gd name="connsiteY7" fmla="*/ 4929545 h 5854286"/>
                <a:gd name="connsiteX8" fmla="*/ 40483 w 4920331"/>
                <a:gd name="connsiteY8" fmla="*/ 4831576 h 5854286"/>
                <a:gd name="connsiteX9" fmla="*/ 90489 w 4920331"/>
                <a:gd name="connsiteY9" fmla="*/ 4767059 h 5854286"/>
                <a:gd name="connsiteX10" fmla="*/ 64295 w 4920331"/>
                <a:gd name="connsiteY10" fmla="*/ 4301105 h 5854286"/>
                <a:gd name="connsiteX11" fmla="*/ 45245 w 4920331"/>
                <a:gd name="connsiteY11" fmla="*/ 3937900 h 5854286"/>
                <a:gd name="connsiteX12" fmla="*/ 42864 w 4920331"/>
                <a:gd name="connsiteY12" fmla="*/ 3741961 h 5854286"/>
                <a:gd name="connsiteX13" fmla="*/ 30957 w 4920331"/>
                <a:gd name="connsiteY13" fmla="*/ 3557968 h 5854286"/>
                <a:gd name="connsiteX14" fmla="*/ 0 w 4920331"/>
                <a:gd name="connsiteY14" fmla="*/ 3287954 h 5854286"/>
                <a:gd name="connsiteX15" fmla="*/ 78582 w 4920331"/>
                <a:gd name="connsiteY15" fmla="*/ 3280786 h 5854286"/>
                <a:gd name="connsiteX16" fmla="*/ 83345 w 4920331"/>
                <a:gd name="connsiteY16" fmla="*/ 3369198 h 5854286"/>
                <a:gd name="connsiteX17" fmla="*/ 178594 w 4920331"/>
                <a:gd name="connsiteY17" fmla="*/ 3369197 h 5854286"/>
                <a:gd name="connsiteX18" fmla="*/ 228201 w 4920331"/>
                <a:gd name="connsiteY18" fmla="*/ 3296064 h 5854286"/>
                <a:gd name="connsiteX19" fmla="*/ 292893 w 4920331"/>
                <a:gd name="connsiteY19" fmla="*/ 3201933 h 5854286"/>
                <a:gd name="connsiteX20" fmla="*/ 364329 w 4920331"/>
                <a:gd name="connsiteY20" fmla="*/ 3118300 h 5854286"/>
                <a:gd name="connsiteX21" fmla="*/ 452435 w 4920331"/>
                <a:gd name="connsiteY21" fmla="*/ 3029888 h 5854286"/>
                <a:gd name="connsiteX22" fmla="*/ 511966 w 4920331"/>
                <a:gd name="connsiteY22" fmla="*/ 2986878 h 5854286"/>
                <a:gd name="connsiteX23" fmla="*/ 571497 w 4920331"/>
                <a:gd name="connsiteY23" fmla="*/ 2958204 h 5854286"/>
                <a:gd name="connsiteX24" fmla="*/ 611977 w 4920331"/>
                <a:gd name="connsiteY24" fmla="*/ 2929529 h 5854286"/>
                <a:gd name="connsiteX25" fmla="*/ 657221 w 4920331"/>
                <a:gd name="connsiteY25" fmla="*/ 2912803 h 5854286"/>
                <a:gd name="connsiteX26" fmla="*/ 709609 w 4920331"/>
                <a:gd name="connsiteY26" fmla="*/ 2891297 h 5854286"/>
                <a:gd name="connsiteX27" fmla="*/ 754851 w 4920331"/>
                <a:gd name="connsiteY27" fmla="*/ 2876959 h 5854286"/>
                <a:gd name="connsiteX28" fmla="*/ 812001 w 4920331"/>
                <a:gd name="connsiteY28" fmla="*/ 2855454 h 5854286"/>
                <a:gd name="connsiteX29" fmla="*/ 890583 w 4920331"/>
                <a:gd name="connsiteY29" fmla="*/ 2838727 h 5854286"/>
                <a:gd name="connsiteX30" fmla="*/ 964401 w 4920331"/>
                <a:gd name="connsiteY30" fmla="*/ 2831559 h 5854286"/>
                <a:gd name="connsiteX31" fmla="*/ 1040601 w 4920331"/>
                <a:gd name="connsiteY31" fmla="*/ 2822001 h 5854286"/>
                <a:gd name="connsiteX32" fmla="*/ 1100132 w 4920331"/>
                <a:gd name="connsiteY32" fmla="*/ 2822001 h 5854286"/>
                <a:gd name="connsiteX33" fmla="*/ 1254913 w 4920331"/>
                <a:gd name="connsiteY33" fmla="*/ 2831559 h 5854286"/>
                <a:gd name="connsiteX34" fmla="*/ 1478749 w 4920331"/>
                <a:gd name="connsiteY34" fmla="*/ 2833949 h 5854286"/>
                <a:gd name="connsiteX35" fmla="*/ 1706501 w 4920331"/>
                <a:gd name="connsiteY35" fmla="*/ 2806135 h 5854286"/>
                <a:gd name="connsiteX36" fmla="*/ 1909754 w 4920331"/>
                <a:gd name="connsiteY36" fmla="*/ 2706706 h 5854286"/>
                <a:gd name="connsiteX37" fmla="*/ 2034108 w 4920331"/>
                <a:gd name="connsiteY37" fmla="*/ 2632767 h 5854286"/>
                <a:gd name="connsiteX38" fmla="*/ 2096414 w 4920331"/>
                <a:gd name="connsiteY38" fmla="*/ 2561911 h 5854286"/>
                <a:gd name="connsiteX39" fmla="*/ 2206616 w 4920331"/>
                <a:gd name="connsiteY39" fmla="*/ 2472733 h 5854286"/>
                <a:gd name="connsiteX40" fmla="*/ 2320915 w 4920331"/>
                <a:gd name="connsiteY40" fmla="*/ 2399443 h 5854286"/>
                <a:gd name="connsiteX41" fmla="*/ 2549515 w 4920331"/>
                <a:gd name="connsiteY41" fmla="*/ 2185947 h 5854286"/>
                <a:gd name="connsiteX42" fmla="*/ 4209358 w 4920331"/>
                <a:gd name="connsiteY42" fmla="*/ 690563 h 5854286"/>
                <a:gd name="connsiteX43" fmla="*/ 4376045 w 4920331"/>
                <a:gd name="connsiteY43" fmla="*/ 530679 h 5854286"/>
                <a:gd name="connsiteX44" fmla="*/ 4519298 w 4920331"/>
                <a:gd name="connsiteY44" fmla="*/ 394607 h 5854286"/>
                <a:gd name="connsiteX45" fmla="*/ 4651968 w 4920331"/>
                <a:gd name="connsiteY45" fmla="*/ 254373 h 5854286"/>
                <a:gd name="connsiteX46" fmla="*/ 4719626 w 4920331"/>
                <a:gd name="connsiteY46" fmla="*/ 166688 h 5854286"/>
                <a:gd name="connsiteX47" fmla="*/ 4768568 w 4920331"/>
                <a:gd name="connsiteY47" fmla="*/ 81957 h 5854286"/>
                <a:gd name="connsiteX48" fmla="*/ 4811474 w 4920331"/>
                <a:gd name="connsiteY48" fmla="*/ 0 h 5854286"/>
                <a:gd name="connsiteX49" fmla="*/ 4920331 w 4920331"/>
                <a:gd name="connsiteY49" fmla="*/ 0 h 5854286"/>
                <a:gd name="connsiteX50" fmla="*/ 4859099 w 4920331"/>
                <a:gd name="connsiteY50" fmla="*/ 112259 h 5854286"/>
                <a:gd name="connsiteX51" fmla="*/ 4809169 w 4920331"/>
                <a:gd name="connsiteY51" fmla="*/ 217403 h 5854286"/>
                <a:gd name="connsiteX52" fmla="*/ 4734989 w 4920331"/>
                <a:gd name="connsiteY52" fmla="*/ 312027 h 5854286"/>
                <a:gd name="connsiteX53" fmla="*/ 4531210 w 4920331"/>
                <a:gd name="connsiteY53" fmla="*/ 516758 h 5854286"/>
                <a:gd name="connsiteX54" fmla="*/ 2740015 w 4920331"/>
                <a:gd name="connsiteY54" fmla="*/ 2160455 h 5854286"/>
                <a:gd name="connsiteX55" fmla="*/ 2419341 w 4920331"/>
                <a:gd name="connsiteY55" fmla="*/ 2447240 h 5854286"/>
                <a:gd name="connsiteX56" fmla="*/ 2262333 w 4920331"/>
                <a:gd name="connsiteY56" fmla="*/ 2580443 h 5854286"/>
                <a:gd name="connsiteX57" fmla="*/ 2163754 w 4920331"/>
                <a:gd name="connsiteY57" fmla="*/ 2661815 h 5854286"/>
                <a:gd name="connsiteX58" fmla="*/ 2066123 w 4920331"/>
                <a:gd name="connsiteY58" fmla="*/ 2725441 h 5854286"/>
                <a:gd name="connsiteX59" fmla="*/ 1983575 w 4920331"/>
                <a:gd name="connsiteY59" fmla="*/ 2790939 h 5854286"/>
                <a:gd name="connsiteX60" fmla="*/ 1850225 w 4920331"/>
                <a:gd name="connsiteY60" fmla="*/ 2862623 h 5854286"/>
                <a:gd name="connsiteX61" fmla="*/ 1704973 w 4920331"/>
                <a:gd name="connsiteY61" fmla="*/ 2912802 h 5854286"/>
                <a:gd name="connsiteX62" fmla="*/ 1433506 w 4920331"/>
                <a:gd name="connsiteY62" fmla="*/ 2934308 h 5854286"/>
                <a:gd name="connsiteX63" fmla="*/ 1376361 w 4920331"/>
                <a:gd name="connsiteY63" fmla="*/ 2931919 h 5854286"/>
                <a:gd name="connsiteX64" fmla="*/ 1269204 w 4920331"/>
                <a:gd name="connsiteY64" fmla="*/ 2931921 h 5854286"/>
                <a:gd name="connsiteX65" fmla="*/ 1047214 w 4920331"/>
                <a:gd name="connsiteY65" fmla="*/ 2934310 h 5854286"/>
                <a:gd name="connsiteX66" fmla="*/ 916779 w 4920331"/>
                <a:gd name="connsiteY66" fmla="*/ 2934308 h 5854286"/>
                <a:gd name="connsiteX67" fmla="*/ 633411 w 4920331"/>
                <a:gd name="connsiteY67" fmla="*/ 3037057 h 5854286"/>
                <a:gd name="connsiteX68" fmla="*/ 545305 w 4920331"/>
                <a:gd name="connsiteY68" fmla="*/ 3092016 h 5854286"/>
                <a:gd name="connsiteX69" fmla="*/ 431004 w 4920331"/>
                <a:gd name="connsiteY69" fmla="*/ 3182816 h 5854286"/>
                <a:gd name="connsiteX70" fmla="*/ 342899 w 4920331"/>
                <a:gd name="connsiteY70" fmla="*/ 3297512 h 5854286"/>
                <a:gd name="connsiteX71" fmla="*/ 288130 w 4920331"/>
                <a:gd name="connsiteY71" fmla="*/ 3393092 h 5854286"/>
                <a:gd name="connsiteX72" fmla="*/ 316707 w 4920331"/>
                <a:gd name="connsiteY72" fmla="*/ 3412210 h 5854286"/>
                <a:gd name="connsiteX73" fmla="*/ 271463 w 4920331"/>
                <a:gd name="connsiteY73" fmla="*/ 3500622 h 5854286"/>
                <a:gd name="connsiteX74" fmla="*/ 226219 w 4920331"/>
                <a:gd name="connsiteY74" fmla="*/ 3632045 h 5854286"/>
                <a:gd name="connsiteX75" fmla="*/ 216694 w 4920331"/>
                <a:gd name="connsiteY75" fmla="*/ 3715677 h 5854286"/>
                <a:gd name="connsiteX76" fmla="*/ 233363 w 4920331"/>
                <a:gd name="connsiteY76" fmla="*/ 5503028 h 5854286"/>
                <a:gd name="connsiteX0" fmla="*/ 171450 w 4920331"/>
                <a:gd name="connsiteY0" fmla="*/ 5844731 h 5854286"/>
                <a:gd name="connsiteX1" fmla="*/ 195263 w 4920331"/>
                <a:gd name="connsiteY1" fmla="*/ 5854286 h 5854286"/>
                <a:gd name="connsiteX2" fmla="*/ 183357 w 4920331"/>
                <a:gd name="connsiteY2" fmla="*/ 5400277 h 5854286"/>
                <a:gd name="connsiteX3" fmla="*/ 135733 w 4920331"/>
                <a:gd name="connsiteY3" fmla="*/ 5273635 h 5854286"/>
                <a:gd name="connsiteX4" fmla="*/ 114301 w 4920331"/>
                <a:gd name="connsiteY4" fmla="*/ 5199560 h 5854286"/>
                <a:gd name="connsiteX5" fmla="*/ 100013 w 4920331"/>
                <a:gd name="connsiteY5" fmla="*/ 5068136 h 5854286"/>
                <a:gd name="connsiteX6" fmla="*/ 95252 w 4920331"/>
                <a:gd name="connsiteY6" fmla="*/ 4982115 h 5854286"/>
                <a:gd name="connsiteX7" fmla="*/ 50007 w 4920331"/>
                <a:gd name="connsiteY7" fmla="*/ 4929545 h 5854286"/>
                <a:gd name="connsiteX8" fmla="*/ 40483 w 4920331"/>
                <a:gd name="connsiteY8" fmla="*/ 4831576 h 5854286"/>
                <a:gd name="connsiteX9" fmla="*/ 90489 w 4920331"/>
                <a:gd name="connsiteY9" fmla="*/ 4767059 h 5854286"/>
                <a:gd name="connsiteX10" fmla="*/ 64295 w 4920331"/>
                <a:gd name="connsiteY10" fmla="*/ 4301105 h 5854286"/>
                <a:gd name="connsiteX11" fmla="*/ 45245 w 4920331"/>
                <a:gd name="connsiteY11" fmla="*/ 3937900 h 5854286"/>
                <a:gd name="connsiteX12" fmla="*/ 42864 w 4920331"/>
                <a:gd name="connsiteY12" fmla="*/ 3741961 h 5854286"/>
                <a:gd name="connsiteX13" fmla="*/ 30957 w 4920331"/>
                <a:gd name="connsiteY13" fmla="*/ 3557968 h 5854286"/>
                <a:gd name="connsiteX14" fmla="*/ 0 w 4920331"/>
                <a:gd name="connsiteY14" fmla="*/ 3287954 h 5854286"/>
                <a:gd name="connsiteX15" fmla="*/ 78582 w 4920331"/>
                <a:gd name="connsiteY15" fmla="*/ 3280786 h 5854286"/>
                <a:gd name="connsiteX16" fmla="*/ 83345 w 4920331"/>
                <a:gd name="connsiteY16" fmla="*/ 3369198 h 5854286"/>
                <a:gd name="connsiteX17" fmla="*/ 178594 w 4920331"/>
                <a:gd name="connsiteY17" fmla="*/ 3369197 h 5854286"/>
                <a:gd name="connsiteX18" fmla="*/ 228201 w 4920331"/>
                <a:gd name="connsiteY18" fmla="*/ 3296064 h 5854286"/>
                <a:gd name="connsiteX19" fmla="*/ 292893 w 4920331"/>
                <a:gd name="connsiteY19" fmla="*/ 3201933 h 5854286"/>
                <a:gd name="connsiteX20" fmla="*/ 364329 w 4920331"/>
                <a:gd name="connsiteY20" fmla="*/ 3118300 h 5854286"/>
                <a:gd name="connsiteX21" fmla="*/ 452435 w 4920331"/>
                <a:gd name="connsiteY21" fmla="*/ 3029888 h 5854286"/>
                <a:gd name="connsiteX22" fmla="*/ 511966 w 4920331"/>
                <a:gd name="connsiteY22" fmla="*/ 2986878 h 5854286"/>
                <a:gd name="connsiteX23" fmla="*/ 571497 w 4920331"/>
                <a:gd name="connsiteY23" fmla="*/ 2958204 h 5854286"/>
                <a:gd name="connsiteX24" fmla="*/ 611977 w 4920331"/>
                <a:gd name="connsiteY24" fmla="*/ 2929529 h 5854286"/>
                <a:gd name="connsiteX25" fmla="*/ 657221 w 4920331"/>
                <a:gd name="connsiteY25" fmla="*/ 2912803 h 5854286"/>
                <a:gd name="connsiteX26" fmla="*/ 709609 w 4920331"/>
                <a:gd name="connsiteY26" fmla="*/ 2891297 h 5854286"/>
                <a:gd name="connsiteX27" fmla="*/ 754851 w 4920331"/>
                <a:gd name="connsiteY27" fmla="*/ 2876959 h 5854286"/>
                <a:gd name="connsiteX28" fmla="*/ 812001 w 4920331"/>
                <a:gd name="connsiteY28" fmla="*/ 2855454 h 5854286"/>
                <a:gd name="connsiteX29" fmla="*/ 890583 w 4920331"/>
                <a:gd name="connsiteY29" fmla="*/ 2838727 h 5854286"/>
                <a:gd name="connsiteX30" fmla="*/ 964401 w 4920331"/>
                <a:gd name="connsiteY30" fmla="*/ 2831559 h 5854286"/>
                <a:gd name="connsiteX31" fmla="*/ 1040601 w 4920331"/>
                <a:gd name="connsiteY31" fmla="*/ 2822001 h 5854286"/>
                <a:gd name="connsiteX32" fmla="*/ 1100132 w 4920331"/>
                <a:gd name="connsiteY32" fmla="*/ 2822001 h 5854286"/>
                <a:gd name="connsiteX33" fmla="*/ 1254913 w 4920331"/>
                <a:gd name="connsiteY33" fmla="*/ 2831559 h 5854286"/>
                <a:gd name="connsiteX34" fmla="*/ 1478749 w 4920331"/>
                <a:gd name="connsiteY34" fmla="*/ 2833949 h 5854286"/>
                <a:gd name="connsiteX35" fmla="*/ 1706501 w 4920331"/>
                <a:gd name="connsiteY35" fmla="*/ 2806135 h 5854286"/>
                <a:gd name="connsiteX36" fmla="*/ 1909754 w 4920331"/>
                <a:gd name="connsiteY36" fmla="*/ 2706706 h 5854286"/>
                <a:gd name="connsiteX37" fmla="*/ 2034108 w 4920331"/>
                <a:gd name="connsiteY37" fmla="*/ 2632767 h 5854286"/>
                <a:gd name="connsiteX38" fmla="*/ 2096414 w 4920331"/>
                <a:gd name="connsiteY38" fmla="*/ 2561911 h 5854286"/>
                <a:gd name="connsiteX39" fmla="*/ 2206616 w 4920331"/>
                <a:gd name="connsiteY39" fmla="*/ 2472733 h 5854286"/>
                <a:gd name="connsiteX40" fmla="*/ 2320915 w 4920331"/>
                <a:gd name="connsiteY40" fmla="*/ 2399443 h 5854286"/>
                <a:gd name="connsiteX41" fmla="*/ 2549515 w 4920331"/>
                <a:gd name="connsiteY41" fmla="*/ 2185947 h 5854286"/>
                <a:gd name="connsiteX42" fmla="*/ 4209358 w 4920331"/>
                <a:gd name="connsiteY42" fmla="*/ 690563 h 5854286"/>
                <a:gd name="connsiteX43" fmla="*/ 4376045 w 4920331"/>
                <a:gd name="connsiteY43" fmla="*/ 530679 h 5854286"/>
                <a:gd name="connsiteX44" fmla="*/ 4519298 w 4920331"/>
                <a:gd name="connsiteY44" fmla="*/ 394607 h 5854286"/>
                <a:gd name="connsiteX45" fmla="*/ 4651968 w 4920331"/>
                <a:gd name="connsiteY45" fmla="*/ 254373 h 5854286"/>
                <a:gd name="connsiteX46" fmla="*/ 4719626 w 4920331"/>
                <a:gd name="connsiteY46" fmla="*/ 166688 h 5854286"/>
                <a:gd name="connsiteX47" fmla="*/ 4768568 w 4920331"/>
                <a:gd name="connsiteY47" fmla="*/ 81957 h 5854286"/>
                <a:gd name="connsiteX48" fmla="*/ 4811474 w 4920331"/>
                <a:gd name="connsiteY48" fmla="*/ 0 h 5854286"/>
                <a:gd name="connsiteX49" fmla="*/ 4920331 w 4920331"/>
                <a:gd name="connsiteY49" fmla="*/ 0 h 5854286"/>
                <a:gd name="connsiteX50" fmla="*/ 4859099 w 4920331"/>
                <a:gd name="connsiteY50" fmla="*/ 112259 h 5854286"/>
                <a:gd name="connsiteX51" fmla="*/ 4809169 w 4920331"/>
                <a:gd name="connsiteY51" fmla="*/ 217403 h 5854286"/>
                <a:gd name="connsiteX52" fmla="*/ 4734989 w 4920331"/>
                <a:gd name="connsiteY52" fmla="*/ 312027 h 5854286"/>
                <a:gd name="connsiteX53" fmla="*/ 4531210 w 4920331"/>
                <a:gd name="connsiteY53" fmla="*/ 516758 h 5854286"/>
                <a:gd name="connsiteX54" fmla="*/ 2740015 w 4920331"/>
                <a:gd name="connsiteY54" fmla="*/ 2160455 h 5854286"/>
                <a:gd name="connsiteX55" fmla="*/ 2419341 w 4920331"/>
                <a:gd name="connsiteY55" fmla="*/ 2447240 h 5854286"/>
                <a:gd name="connsiteX56" fmla="*/ 2262333 w 4920331"/>
                <a:gd name="connsiteY56" fmla="*/ 2580443 h 5854286"/>
                <a:gd name="connsiteX57" fmla="*/ 2163754 w 4920331"/>
                <a:gd name="connsiteY57" fmla="*/ 2661815 h 5854286"/>
                <a:gd name="connsiteX58" fmla="*/ 2066123 w 4920331"/>
                <a:gd name="connsiteY58" fmla="*/ 2725441 h 5854286"/>
                <a:gd name="connsiteX59" fmla="*/ 1983575 w 4920331"/>
                <a:gd name="connsiteY59" fmla="*/ 2790939 h 5854286"/>
                <a:gd name="connsiteX60" fmla="*/ 1850225 w 4920331"/>
                <a:gd name="connsiteY60" fmla="*/ 2862623 h 5854286"/>
                <a:gd name="connsiteX61" fmla="*/ 1704973 w 4920331"/>
                <a:gd name="connsiteY61" fmla="*/ 2912802 h 5854286"/>
                <a:gd name="connsiteX62" fmla="*/ 1433506 w 4920331"/>
                <a:gd name="connsiteY62" fmla="*/ 2934308 h 5854286"/>
                <a:gd name="connsiteX63" fmla="*/ 1376361 w 4920331"/>
                <a:gd name="connsiteY63" fmla="*/ 2931919 h 5854286"/>
                <a:gd name="connsiteX64" fmla="*/ 1269204 w 4920331"/>
                <a:gd name="connsiteY64" fmla="*/ 2931921 h 5854286"/>
                <a:gd name="connsiteX65" fmla="*/ 1047214 w 4920331"/>
                <a:gd name="connsiteY65" fmla="*/ 2934310 h 5854286"/>
                <a:gd name="connsiteX66" fmla="*/ 916779 w 4920331"/>
                <a:gd name="connsiteY66" fmla="*/ 2934308 h 5854286"/>
                <a:gd name="connsiteX67" fmla="*/ 633411 w 4920331"/>
                <a:gd name="connsiteY67" fmla="*/ 3037057 h 5854286"/>
                <a:gd name="connsiteX68" fmla="*/ 545305 w 4920331"/>
                <a:gd name="connsiteY68" fmla="*/ 3092016 h 5854286"/>
                <a:gd name="connsiteX69" fmla="*/ 431004 w 4920331"/>
                <a:gd name="connsiteY69" fmla="*/ 3182816 h 5854286"/>
                <a:gd name="connsiteX70" fmla="*/ 342899 w 4920331"/>
                <a:gd name="connsiteY70" fmla="*/ 3297512 h 5854286"/>
                <a:gd name="connsiteX71" fmla="*/ 288130 w 4920331"/>
                <a:gd name="connsiteY71" fmla="*/ 3393092 h 5854286"/>
                <a:gd name="connsiteX72" fmla="*/ 316707 w 4920331"/>
                <a:gd name="connsiteY72" fmla="*/ 3412210 h 5854286"/>
                <a:gd name="connsiteX73" fmla="*/ 271463 w 4920331"/>
                <a:gd name="connsiteY73" fmla="*/ 3500622 h 5854286"/>
                <a:gd name="connsiteX74" fmla="*/ 226219 w 4920331"/>
                <a:gd name="connsiteY74" fmla="*/ 3632045 h 5854286"/>
                <a:gd name="connsiteX75" fmla="*/ 216694 w 4920331"/>
                <a:gd name="connsiteY75" fmla="*/ 3715677 h 5854286"/>
                <a:gd name="connsiteX76" fmla="*/ 285750 w 4920331"/>
                <a:gd name="connsiteY76" fmla="*/ 5507807 h 5854286"/>
                <a:gd name="connsiteX0" fmla="*/ 171450 w 4920331"/>
                <a:gd name="connsiteY0" fmla="*/ 5844731 h 5854286"/>
                <a:gd name="connsiteX1" fmla="*/ 195263 w 4920331"/>
                <a:gd name="connsiteY1" fmla="*/ 5854286 h 5854286"/>
                <a:gd name="connsiteX2" fmla="*/ 183357 w 4920331"/>
                <a:gd name="connsiteY2" fmla="*/ 5400277 h 5854286"/>
                <a:gd name="connsiteX3" fmla="*/ 135733 w 4920331"/>
                <a:gd name="connsiteY3" fmla="*/ 5273635 h 5854286"/>
                <a:gd name="connsiteX4" fmla="*/ 114301 w 4920331"/>
                <a:gd name="connsiteY4" fmla="*/ 5199560 h 5854286"/>
                <a:gd name="connsiteX5" fmla="*/ 100013 w 4920331"/>
                <a:gd name="connsiteY5" fmla="*/ 5068136 h 5854286"/>
                <a:gd name="connsiteX6" fmla="*/ 95252 w 4920331"/>
                <a:gd name="connsiteY6" fmla="*/ 4982115 h 5854286"/>
                <a:gd name="connsiteX7" fmla="*/ 50007 w 4920331"/>
                <a:gd name="connsiteY7" fmla="*/ 4929545 h 5854286"/>
                <a:gd name="connsiteX8" fmla="*/ 40483 w 4920331"/>
                <a:gd name="connsiteY8" fmla="*/ 4831576 h 5854286"/>
                <a:gd name="connsiteX9" fmla="*/ 90489 w 4920331"/>
                <a:gd name="connsiteY9" fmla="*/ 4767059 h 5854286"/>
                <a:gd name="connsiteX10" fmla="*/ 64295 w 4920331"/>
                <a:gd name="connsiteY10" fmla="*/ 4301105 h 5854286"/>
                <a:gd name="connsiteX11" fmla="*/ 45245 w 4920331"/>
                <a:gd name="connsiteY11" fmla="*/ 3937900 h 5854286"/>
                <a:gd name="connsiteX12" fmla="*/ 42864 w 4920331"/>
                <a:gd name="connsiteY12" fmla="*/ 3741961 h 5854286"/>
                <a:gd name="connsiteX13" fmla="*/ 30957 w 4920331"/>
                <a:gd name="connsiteY13" fmla="*/ 3557968 h 5854286"/>
                <a:gd name="connsiteX14" fmla="*/ 0 w 4920331"/>
                <a:gd name="connsiteY14" fmla="*/ 3287954 h 5854286"/>
                <a:gd name="connsiteX15" fmla="*/ 78582 w 4920331"/>
                <a:gd name="connsiteY15" fmla="*/ 3280786 h 5854286"/>
                <a:gd name="connsiteX16" fmla="*/ 83345 w 4920331"/>
                <a:gd name="connsiteY16" fmla="*/ 3369198 h 5854286"/>
                <a:gd name="connsiteX17" fmla="*/ 178594 w 4920331"/>
                <a:gd name="connsiteY17" fmla="*/ 3369197 h 5854286"/>
                <a:gd name="connsiteX18" fmla="*/ 228201 w 4920331"/>
                <a:gd name="connsiteY18" fmla="*/ 3296064 h 5854286"/>
                <a:gd name="connsiteX19" fmla="*/ 292893 w 4920331"/>
                <a:gd name="connsiteY19" fmla="*/ 3201933 h 5854286"/>
                <a:gd name="connsiteX20" fmla="*/ 364329 w 4920331"/>
                <a:gd name="connsiteY20" fmla="*/ 3118300 h 5854286"/>
                <a:gd name="connsiteX21" fmla="*/ 452435 w 4920331"/>
                <a:gd name="connsiteY21" fmla="*/ 3029888 h 5854286"/>
                <a:gd name="connsiteX22" fmla="*/ 511966 w 4920331"/>
                <a:gd name="connsiteY22" fmla="*/ 2986878 h 5854286"/>
                <a:gd name="connsiteX23" fmla="*/ 571497 w 4920331"/>
                <a:gd name="connsiteY23" fmla="*/ 2958204 h 5854286"/>
                <a:gd name="connsiteX24" fmla="*/ 611977 w 4920331"/>
                <a:gd name="connsiteY24" fmla="*/ 2929529 h 5854286"/>
                <a:gd name="connsiteX25" fmla="*/ 657221 w 4920331"/>
                <a:gd name="connsiteY25" fmla="*/ 2912803 h 5854286"/>
                <a:gd name="connsiteX26" fmla="*/ 709609 w 4920331"/>
                <a:gd name="connsiteY26" fmla="*/ 2891297 h 5854286"/>
                <a:gd name="connsiteX27" fmla="*/ 754851 w 4920331"/>
                <a:gd name="connsiteY27" fmla="*/ 2876959 h 5854286"/>
                <a:gd name="connsiteX28" fmla="*/ 812001 w 4920331"/>
                <a:gd name="connsiteY28" fmla="*/ 2855454 h 5854286"/>
                <a:gd name="connsiteX29" fmla="*/ 890583 w 4920331"/>
                <a:gd name="connsiteY29" fmla="*/ 2838727 h 5854286"/>
                <a:gd name="connsiteX30" fmla="*/ 964401 w 4920331"/>
                <a:gd name="connsiteY30" fmla="*/ 2831559 h 5854286"/>
                <a:gd name="connsiteX31" fmla="*/ 1040601 w 4920331"/>
                <a:gd name="connsiteY31" fmla="*/ 2822001 h 5854286"/>
                <a:gd name="connsiteX32" fmla="*/ 1100132 w 4920331"/>
                <a:gd name="connsiteY32" fmla="*/ 2822001 h 5854286"/>
                <a:gd name="connsiteX33" fmla="*/ 1254913 w 4920331"/>
                <a:gd name="connsiteY33" fmla="*/ 2831559 h 5854286"/>
                <a:gd name="connsiteX34" fmla="*/ 1478749 w 4920331"/>
                <a:gd name="connsiteY34" fmla="*/ 2833949 h 5854286"/>
                <a:gd name="connsiteX35" fmla="*/ 1706501 w 4920331"/>
                <a:gd name="connsiteY35" fmla="*/ 2806135 h 5854286"/>
                <a:gd name="connsiteX36" fmla="*/ 1909754 w 4920331"/>
                <a:gd name="connsiteY36" fmla="*/ 2706706 h 5854286"/>
                <a:gd name="connsiteX37" fmla="*/ 2034108 w 4920331"/>
                <a:gd name="connsiteY37" fmla="*/ 2632767 h 5854286"/>
                <a:gd name="connsiteX38" fmla="*/ 2096414 w 4920331"/>
                <a:gd name="connsiteY38" fmla="*/ 2561911 h 5854286"/>
                <a:gd name="connsiteX39" fmla="*/ 2206616 w 4920331"/>
                <a:gd name="connsiteY39" fmla="*/ 2472733 h 5854286"/>
                <a:gd name="connsiteX40" fmla="*/ 2320915 w 4920331"/>
                <a:gd name="connsiteY40" fmla="*/ 2399443 h 5854286"/>
                <a:gd name="connsiteX41" fmla="*/ 2549515 w 4920331"/>
                <a:gd name="connsiteY41" fmla="*/ 2185947 h 5854286"/>
                <a:gd name="connsiteX42" fmla="*/ 4209358 w 4920331"/>
                <a:gd name="connsiteY42" fmla="*/ 690563 h 5854286"/>
                <a:gd name="connsiteX43" fmla="*/ 4376045 w 4920331"/>
                <a:gd name="connsiteY43" fmla="*/ 530679 h 5854286"/>
                <a:gd name="connsiteX44" fmla="*/ 4519298 w 4920331"/>
                <a:gd name="connsiteY44" fmla="*/ 394607 h 5854286"/>
                <a:gd name="connsiteX45" fmla="*/ 4651968 w 4920331"/>
                <a:gd name="connsiteY45" fmla="*/ 254373 h 5854286"/>
                <a:gd name="connsiteX46" fmla="*/ 4719626 w 4920331"/>
                <a:gd name="connsiteY46" fmla="*/ 166688 h 5854286"/>
                <a:gd name="connsiteX47" fmla="*/ 4768568 w 4920331"/>
                <a:gd name="connsiteY47" fmla="*/ 81957 h 5854286"/>
                <a:gd name="connsiteX48" fmla="*/ 4811474 w 4920331"/>
                <a:gd name="connsiteY48" fmla="*/ 0 h 5854286"/>
                <a:gd name="connsiteX49" fmla="*/ 4920331 w 4920331"/>
                <a:gd name="connsiteY49" fmla="*/ 0 h 5854286"/>
                <a:gd name="connsiteX50" fmla="*/ 4859099 w 4920331"/>
                <a:gd name="connsiteY50" fmla="*/ 112259 h 5854286"/>
                <a:gd name="connsiteX51" fmla="*/ 4809169 w 4920331"/>
                <a:gd name="connsiteY51" fmla="*/ 217403 h 5854286"/>
                <a:gd name="connsiteX52" fmla="*/ 4734989 w 4920331"/>
                <a:gd name="connsiteY52" fmla="*/ 312027 h 5854286"/>
                <a:gd name="connsiteX53" fmla="*/ 4531210 w 4920331"/>
                <a:gd name="connsiteY53" fmla="*/ 516758 h 5854286"/>
                <a:gd name="connsiteX54" fmla="*/ 2740015 w 4920331"/>
                <a:gd name="connsiteY54" fmla="*/ 2160455 h 5854286"/>
                <a:gd name="connsiteX55" fmla="*/ 2419341 w 4920331"/>
                <a:gd name="connsiteY55" fmla="*/ 2447240 h 5854286"/>
                <a:gd name="connsiteX56" fmla="*/ 2262333 w 4920331"/>
                <a:gd name="connsiteY56" fmla="*/ 2580443 h 5854286"/>
                <a:gd name="connsiteX57" fmla="*/ 2163754 w 4920331"/>
                <a:gd name="connsiteY57" fmla="*/ 2661815 h 5854286"/>
                <a:gd name="connsiteX58" fmla="*/ 2066123 w 4920331"/>
                <a:gd name="connsiteY58" fmla="*/ 2725441 h 5854286"/>
                <a:gd name="connsiteX59" fmla="*/ 1983575 w 4920331"/>
                <a:gd name="connsiteY59" fmla="*/ 2790939 h 5854286"/>
                <a:gd name="connsiteX60" fmla="*/ 1850225 w 4920331"/>
                <a:gd name="connsiteY60" fmla="*/ 2862623 h 5854286"/>
                <a:gd name="connsiteX61" fmla="*/ 1704973 w 4920331"/>
                <a:gd name="connsiteY61" fmla="*/ 2912802 h 5854286"/>
                <a:gd name="connsiteX62" fmla="*/ 1433506 w 4920331"/>
                <a:gd name="connsiteY62" fmla="*/ 2934308 h 5854286"/>
                <a:gd name="connsiteX63" fmla="*/ 1376361 w 4920331"/>
                <a:gd name="connsiteY63" fmla="*/ 2931919 h 5854286"/>
                <a:gd name="connsiteX64" fmla="*/ 1269204 w 4920331"/>
                <a:gd name="connsiteY64" fmla="*/ 2931921 h 5854286"/>
                <a:gd name="connsiteX65" fmla="*/ 1047214 w 4920331"/>
                <a:gd name="connsiteY65" fmla="*/ 2934310 h 5854286"/>
                <a:gd name="connsiteX66" fmla="*/ 916779 w 4920331"/>
                <a:gd name="connsiteY66" fmla="*/ 2934308 h 5854286"/>
                <a:gd name="connsiteX67" fmla="*/ 633411 w 4920331"/>
                <a:gd name="connsiteY67" fmla="*/ 3037057 h 5854286"/>
                <a:gd name="connsiteX68" fmla="*/ 545305 w 4920331"/>
                <a:gd name="connsiteY68" fmla="*/ 3092016 h 5854286"/>
                <a:gd name="connsiteX69" fmla="*/ 431004 w 4920331"/>
                <a:gd name="connsiteY69" fmla="*/ 3182816 h 5854286"/>
                <a:gd name="connsiteX70" fmla="*/ 342899 w 4920331"/>
                <a:gd name="connsiteY70" fmla="*/ 3297512 h 5854286"/>
                <a:gd name="connsiteX71" fmla="*/ 288130 w 4920331"/>
                <a:gd name="connsiteY71" fmla="*/ 3393092 h 5854286"/>
                <a:gd name="connsiteX72" fmla="*/ 316707 w 4920331"/>
                <a:gd name="connsiteY72" fmla="*/ 3412210 h 5854286"/>
                <a:gd name="connsiteX73" fmla="*/ 271463 w 4920331"/>
                <a:gd name="connsiteY73" fmla="*/ 3500622 h 5854286"/>
                <a:gd name="connsiteX74" fmla="*/ 226219 w 4920331"/>
                <a:gd name="connsiteY74" fmla="*/ 3632045 h 5854286"/>
                <a:gd name="connsiteX75" fmla="*/ 216694 w 4920331"/>
                <a:gd name="connsiteY75" fmla="*/ 3715677 h 5854286"/>
                <a:gd name="connsiteX76" fmla="*/ 283370 w 4920331"/>
                <a:gd name="connsiteY76" fmla="*/ 5491085 h 5854286"/>
                <a:gd name="connsiteX77" fmla="*/ 285750 w 4920331"/>
                <a:gd name="connsiteY77" fmla="*/ 5507807 h 5854286"/>
                <a:gd name="connsiteX0" fmla="*/ 171450 w 4920331"/>
                <a:gd name="connsiteY0" fmla="*/ 5844731 h 5854286"/>
                <a:gd name="connsiteX1" fmla="*/ 195263 w 4920331"/>
                <a:gd name="connsiteY1" fmla="*/ 5854286 h 5854286"/>
                <a:gd name="connsiteX2" fmla="*/ 183357 w 4920331"/>
                <a:gd name="connsiteY2" fmla="*/ 5400277 h 5854286"/>
                <a:gd name="connsiteX3" fmla="*/ 135733 w 4920331"/>
                <a:gd name="connsiteY3" fmla="*/ 5273635 h 5854286"/>
                <a:gd name="connsiteX4" fmla="*/ 114301 w 4920331"/>
                <a:gd name="connsiteY4" fmla="*/ 5199560 h 5854286"/>
                <a:gd name="connsiteX5" fmla="*/ 100013 w 4920331"/>
                <a:gd name="connsiteY5" fmla="*/ 5068136 h 5854286"/>
                <a:gd name="connsiteX6" fmla="*/ 95252 w 4920331"/>
                <a:gd name="connsiteY6" fmla="*/ 4982115 h 5854286"/>
                <a:gd name="connsiteX7" fmla="*/ 50007 w 4920331"/>
                <a:gd name="connsiteY7" fmla="*/ 4929545 h 5854286"/>
                <a:gd name="connsiteX8" fmla="*/ 40483 w 4920331"/>
                <a:gd name="connsiteY8" fmla="*/ 4831576 h 5854286"/>
                <a:gd name="connsiteX9" fmla="*/ 90489 w 4920331"/>
                <a:gd name="connsiteY9" fmla="*/ 4767059 h 5854286"/>
                <a:gd name="connsiteX10" fmla="*/ 64295 w 4920331"/>
                <a:gd name="connsiteY10" fmla="*/ 4301105 h 5854286"/>
                <a:gd name="connsiteX11" fmla="*/ 45245 w 4920331"/>
                <a:gd name="connsiteY11" fmla="*/ 3937900 h 5854286"/>
                <a:gd name="connsiteX12" fmla="*/ 42864 w 4920331"/>
                <a:gd name="connsiteY12" fmla="*/ 3741961 h 5854286"/>
                <a:gd name="connsiteX13" fmla="*/ 30957 w 4920331"/>
                <a:gd name="connsiteY13" fmla="*/ 3557968 h 5854286"/>
                <a:gd name="connsiteX14" fmla="*/ 0 w 4920331"/>
                <a:gd name="connsiteY14" fmla="*/ 3287954 h 5854286"/>
                <a:gd name="connsiteX15" fmla="*/ 78582 w 4920331"/>
                <a:gd name="connsiteY15" fmla="*/ 3280786 h 5854286"/>
                <a:gd name="connsiteX16" fmla="*/ 83345 w 4920331"/>
                <a:gd name="connsiteY16" fmla="*/ 3369198 h 5854286"/>
                <a:gd name="connsiteX17" fmla="*/ 178594 w 4920331"/>
                <a:gd name="connsiteY17" fmla="*/ 3369197 h 5854286"/>
                <a:gd name="connsiteX18" fmla="*/ 228201 w 4920331"/>
                <a:gd name="connsiteY18" fmla="*/ 3296064 h 5854286"/>
                <a:gd name="connsiteX19" fmla="*/ 292893 w 4920331"/>
                <a:gd name="connsiteY19" fmla="*/ 3201933 h 5854286"/>
                <a:gd name="connsiteX20" fmla="*/ 364329 w 4920331"/>
                <a:gd name="connsiteY20" fmla="*/ 3118300 h 5854286"/>
                <a:gd name="connsiteX21" fmla="*/ 452435 w 4920331"/>
                <a:gd name="connsiteY21" fmla="*/ 3029888 h 5854286"/>
                <a:gd name="connsiteX22" fmla="*/ 511966 w 4920331"/>
                <a:gd name="connsiteY22" fmla="*/ 2986878 h 5854286"/>
                <a:gd name="connsiteX23" fmla="*/ 571497 w 4920331"/>
                <a:gd name="connsiteY23" fmla="*/ 2958204 h 5854286"/>
                <a:gd name="connsiteX24" fmla="*/ 611977 w 4920331"/>
                <a:gd name="connsiteY24" fmla="*/ 2929529 h 5854286"/>
                <a:gd name="connsiteX25" fmla="*/ 657221 w 4920331"/>
                <a:gd name="connsiteY25" fmla="*/ 2912803 h 5854286"/>
                <a:gd name="connsiteX26" fmla="*/ 709609 w 4920331"/>
                <a:gd name="connsiteY26" fmla="*/ 2891297 h 5854286"/>
                <a:gd name="connsiteX27" fmla="*/ 754851 w 4920331"/>
                <a:gd name="connsiteY27" fmla="*/ 2876959 h 5854286"/>
                <a:gd name="connsiteX28" fmla="*/ 812001 w 4920331"/>
                <a:gd name="connsiteY28" fmla="*/ 2855454 h 5854286"/>
                <a:gd name="connsiteX29" fmla="*/ 890583 w 4920331"/>
                <a:gd name="connsiteY29" fmla="*/ 2838727 h 5854286"/>
                <a:gd name="connsiteX30" fmla="*/ 964401 w 4920331"/>
                <a:gd name="connsiteY30" fmla="*/ 2831559 h 5854286"/>
                <a:gd name="connsiteX31" fmla="*/ 1040601 w 4920331"/>
                <a:gd name="connsiteY31" fmla="*/ 2822001 h 5854286"/>
                <a:gd name="connsiteX32" fmla="*/ 1100132 w 4920331"/>
                <a:gd name="connsiteY32" fmla="*/ 2822001 h 5854286"/>
                <a:gd name="connsiteX33" fmla="*/ 1254913 w 4920331"/>
                <a:gd name="connsiteY33" fmla="*/ 2831559 h 5854286"/>
                <a:gd name="connsiteX34" fmla="*/ 1478749 w 4920331"/>
                <a:gd name="connsiteY34" fmla="*/ 2833949 h 5854286"/>
                <a:gd name="connsiteX35" fmla="*/ 1706501 w 4920331"/>
                <a:gd name="connsiteY35" fmla="*/ 2806135 h 5854286"/>
                <a:gd name="connsiteX36" fmla="*/ 1909754 w 4920331"/>
                <a:gd name="connsiteY36" fmla="*/ 2706706 h 5854286"/>
                <a:gd name="connsiteX37" fmla="*/ 2034108 w 4920331"/>
                <a:gd name="connsiteY37" fmla="*/ 2632767 h 5854286"/>
                <a:gd name="connsiteX38" fmla="*/ 2096414 w 4920331"/>
                <a:gd name="connsiteY38" fmla="*/ 2561911 h 5854286"/>
                <a:gd name="connsiteX39" fmla="*/ 2206616 w 4920331"/>
                <a:gd name="connsiteY39" fmla="*/ 2472733 h 5854286"/>
                <a:gd name="connsiteX40" fmla="*/ 2320915 w 4920331"/>
                <a:gd name="connsiteY40" fmla="*/ 2399443 h 5854286"/>
                <a:gd name="connsiteX41" fmla="*/ 2549515 w 4920331"/>
                <a:gd name="connsiteY41" fmla="*/ 2185947 h 5854286"/>
                <a:gd name="connsiteX42" fmla="*/ 4209358 w 4920331"/>
                <a:gd name="connsiteY42" fmla="*/ 690563 h 5854286"/>
                <a:gd name="connsiteX43" fmla="*/ 4376045 w 4920331"/>
                <a:gd name="connsiteY43" fmla="*/ 530679 h 5854286"/>
                <a:gd name="connsiteX44" fmla="*/ 4519298 w 4920331"/>
                <a:gd name="connsiteY44" fmla="*/ 394607 h 5854286"/>
                <a:gd name="connsiteX45" fmla="*/ 4651968 w 4920331"/>
                <a:gd name="connsiteY45" fmla="*/ 254373 h 5854286"/>
                <a:gd name="connsiteX46" fmla="*/ 4719626 w 4920331"/>
                <a:gd name="connsiteY46" fmla="*/ 166688 h 5854286"/>
                <a:gd name="connsiteX47" fmla="*/ 4768568 w 4920331"/>
                <a:gd name="connsiteY47" fmla="*/ 81957 h 5854286"/>
                <a:gd name="connsiteX48" fmla="*/ 4811474 w 4920331"/>
                <a:gd name="connsiteY48" fmla="*/ 0 h 5854286"/>
                <a:gd name="connsiteX49" fmla="*/ 4920331 w 4920331"/>
                <a:gd name="connsiteY49" fmla="*/ 0 h 5854286"/>
                <a:gd name="connsiteX50" fmla="*/ 4859099 w 4920331"/>
                <a:gd name="connsiteY50" fmla="*/ 112259 h 5854286"/>
                <a:gd name="connsiteX51" fmla="*/ 4809169 w 4920331"/>
                <a:gd name="connsiteY51" fmla="*/ 217403 h 5854286"/>
                <a:gd name="connsiteX52" fmla="*/ 4734989 w 4920331"/>
                <a:gd name="connsiteY52" fmla="*/ 312027 h 5854286"/>
                <a:gd name="connsiteX53" fmla="*/ 4531210 w 4920331"/>
                <a:gd name="connsiteY53" fmla="*/ 516758 h 5854286"/>
                <a:gd name="connsiteX54" fmla="*/ 2740015 w 4920331"/>
                <a:gd name="connsiteY54" fmla="*/ 2160455 h 5854286"/>
                <a:gd name="connsiteX55" fmla="*/ 2419341 w 4920331"/>
                <a:gd name="connsiteY55" fmla="*/ 2447240 h 5854286"/>
                <a:gd name="connsiteX56" fmla="*/ 2262333 w 4920331"/>
                <a:gd name="connsiteY56" fmla="*/ 2580443 h 5854286"/>
                <a:gd name="connsiteX57" fmla="*/ 2163754 w 4920331"/>
                <a:gd name="connsiteY57" fmla="*/ 2661815 h 5854286"/>
                <a:gd name="connsiteX58" fmla="*/ 2066123 w 4920331"/>
                <a:gd name="connsiteY58" fmla="*/ 2725441 h 5854286"/>
                <a:gd name="connsiteX59" fmla="*/ 1983575 w 4920331"/>
                <a:gd name="connsiteY59" fmla="*/ 2790939 h 5854286"/>
                <a:gd name="connsiteX60" fmla="*/ 1850225 w 4920331"/>
                <a:gd name="connsiteY60" fmla="*/ 2862623 h 5854286"/>
                <a:gd name="connsiteX61" fmla="*/ 1704973 w 4920331"/>
                <a:gd name="connsiteY61" fmla="*/ 2912802 h 5854286"/>
                <a:gd name="connsiteX62" fmla="*/ 1433506 w 4920331"/>
                <a:gd name="connsiteY62" fmla="*/ 2934308 h 5854286"/>
                <a:gd name="connsiteX63" fmla="*/ 1376361 w 4920331"/>
                <a:gd name="connsiteY63" fmla="*/ 2931919 h 5854286"/>
                <a:gd name="connsiteX64" fmla="*/ 1269204 w 4920331"/>
                <a:gd name="connsiteY64" fmla="*/ 2931921 h 5854286"/>
                <a:gd name="connsiteX65" fmla="*/ 1047214 w 4920331"/>
                <a:gd name="connsiteY65" fmla="*/ 2934310 h 5854286"/>
                <a:gd name="connsiteX66" fmla="*/ 916779 w 4920331"/>
                <a:gd name="connsiteY66" fmla="*/ 2934308 h 5854286"/>
                <a:gd name="connsiteX67" fmla="*/ 633411 w 4920331"/>
                <a:gd name="connsiteY67" fmla="*/ 3037057 h 5854286"/>
                <a:gd name="connsiteX68" fmla="*/ 545305 w 4920331"/>
                <a:gd name="connsiteY68" fmla="*/ 3092016 h 5854286"/>
                <a:gd name="connsiteX69" fmla="*/ 431004 w 4920331"/>
                <a:gd name="connsiteY69" fmla="*/ 3182816 h 5854286"/>
                <a:gd name="connsiteX70" fmla="*/ 342899 w 4920331"/>
                <a:gd name="connsiteY70" fmla="*/ 3297512 h 5854286"/>
                <a:gd name="connsiteX71" fmla="*/ 288130 w 4920331"/>
                <a:gd name="connsiteY71" fmla="*/ 3393092 h 5854286"/>
                <a:gd name="connsiteX72" fmla="*/ 316707 w 4920331"/>
                <a:gd name="connsiteY72" fmla="*/ 3412210 h 5854286"/>
                <a:gd name="connsiteX73" fmla="*/ 271463 w 4920331"/>
                <a:gd name="connsiteY73" fmla="*/ 3500622 h 5854286"/>
                <a:gd name="connsiteX74" fmla="*/ 226219 w 4920331"/>
                <a:gd name="connsiteY74" fmla="*/ 3632045 h 5854286"/>
                <a:gd name="connsiteX75" fmla="*/ 216694 w 4920331"/>
                <a:gd name="connsiteY75" fmla="*/ 3715677 h 5854286"/>
                <a:gd name="connsiteX76" fmla="*/ 283370 w 4920331"/>
                <a:gd name="connsiteY76" fmla="*/ 5491085 h 5854286"/>
                <a:gd name="connsiteX77" fmla="*/ 188119 w 4920331"/>
                <a:gd name="connsiteY77" fmla="*/ 5541261 h 5854286"/>
                <a:gd name="connsiteX0" fmla="*/ 171450 w 4920331"/>
                <a:gd name="connsiteY0" fmla="*/ 5844731 h 5854286"/>
                <a:gd name="connsiteX1" fmla="*/ 195263 w 4920331"/>
                <a:gd name="connsiteY1" fmla="*/ 5854286 h 5854286"/>
                <a:gd name="connsiteX2" fmla="*/ 183357 w 4920331"/>
                <a:gd name="connsiteY2" fmla="*/ 5400277 h 5854286"/>
                <a:gd name="connsiteX3" fmla="*/ 135733 w 4920331"/>
                <a:gd name="connsiteY3" fmla="*/ 5273635 h 5854286"/>
                <a:gd name="connsiteX4" fmla="*/ 114301 w 4920331"/>
                <a:gd name="connsiteY4" fmla="*/ 5199560 h 5854286"/>
                <a:gd name="connsiteX5" fmla="*/ 100013 w 4920331"/>
                <a:gd name="connsiteY5" fmla="*/ 5068136 h 5854286"/>
                <a:gd name="connsiteX6" fmla="*/ 95252 w 4920331"/>
                <a:gd name="connsiteY6" fmla="*/ 4982115 h 5854286"/>
                <a:gd name="connsiteX7" fmla="*/ 50007 w 4920331"/>
                <a:gd name="connsiteY7" fmla="*/ 4929545 h 5854286"/>
                <a:gd name="connsiteX8" fmla="*/ 40483 w 4920331"/>
                <a:gd name="connsiteY8" fmla="*/ 4831576 h 5854286"/>
                <a:gd name="connsiteX9" fmla="*/ 90489 w 4920331"/>
                <a:gd name="connsiteY9" fmla="*/ 4767059 h 5854286"/>
                <a:gd name="connsiteX10" fmla="*/ 64295 w 4920331"/>
                <a:gd name="connsiteY10" fmla="*/ 4301105 h 5854286"/>
                <a:gd name="connsiteX11" fmla="*/ 45245 w 4920331"/>
                <a:gd name="connsiteY11" fmla="*/ 3937900 h 5854286"/>
                <a:gd name="connsiteX12" fmla="*/ 42864 w 4920331"/>
                <a:gd name="connsiteY12" fmla="*/ 3741961 h 5854286"/>
                <a:gd name="connsiteX13" fmla="*/ 30957 w 4920331"/>
                <a:gd name="connsiteY13" fmla="*/ 3557968 h 5854286"/>
                <a:gd name="connsiteX14" fmla="*/ 0 w 4920331"/>
                <a:gd name="connsiteY14" fmla="*/ 3287954 h 5854286"/>
                <a:gd name="connsiteX15" fmla="*/ 78582 w 4920331"/>
                <a:gd name="connsiteY15" fmla="*/ 3280786 h 5854286"/>
                <a:gd name="connsiteX16" fmla="*/ 83345 w 4920331"/>
                <a:gd name="connsiteY16" fmla="*/ 3369198 h 5854286"/>
                <a:gd name="connsiteX17" fmla="*/ 178594 w 4920331"/>
                <a:gd name="connsiteY17" fmla="*/ 3369197 h 5854286"/>
                <a:gd name="connsiteX18" fmla="*/ 228201 w 4920331"/>
                <a:gd name="connsiteY18" fmla="*/ 3296064 h 5854286"/>
                <a:gd name="connsiteX19" fmla="*/ 292893 w 4920331"/>
                <a:gd name="connsiteY19" fmla="*/ 3201933 h 5854286"/>
                <a:gd name="connsiteX20" fmla="*/ 364329 w 4920331"/>
                <a:gd name="connsiteY20" fmla="*/ 3118300 h 5854286"/>
                <a:gd name="connsiteX21" fmla="*/ 452435 w 4920331"/>
                <a:gd name="connsiteY21" fmla="*/ 3029888 h 5854286"/>
                <a:gd name="connsiteX22" fmla="*/ 511966 w 4920331"/>
                <a:gd name="connsiteY22" fmla="*/ 2986878 h 5854286"/>
                <a:gd name="connsiteX23" fmla="*/ 571497 w 4920331"/>
                <a:gd name="connsiteY23" fmla="*/ 2958204 h 5854286"/>
                <a:gd name="connsiteX24" fmla="*/ 611977 w 4920331"/>
                <a:gd name="connsiteY24" fmla="*/ 2929529 h 5854286"/>
                <a:gd name="connsiteX25" fmla="*/ 657221 w 4920331"/>
                <a:gd name="connsiteY25" fmla="*/ 2912803 h 5854286"/>
                <a:gd name="connsiteX26" fmla="*/ 709609 w 4920331"/>
                <a:gd name="connsiteY26" fmla="*/ 2891297 h 5854286"/>
                <a:gd name="connsiteX27" fmla="*/ 754851 w 4920331"/>
                <a:gd name="connsiteY27" fmla="*/ 2876959 h 5854286"/>
                <a:gd name="connsiteX28" fmla="*/ 812001 w 4920331"/>
                <a:gd name="connsiteY28" fmla="*/ 2855454 h 5854286"/>
                <a:gd name="connsiteX29" fmla="*/ 890583 w 4920331"/>
                <a:gd name="connsiteY29" fmla="*/ 2838727 h 5854286"/>
                <a:gd name="connsiteX30" fmla="*/ 964401 w 4920331"/>
                <a:gd name="connsiteY30" fmla="*/ 2831559 h 5854286"/>
                <a:gd name="connsiteX31" fmla="*/ 1040601 w 4920331"/>
                <a:gd name="connsiteY31" fmla="*/ 2822001 h 5854286"/>
                <a:gd name="connsiteX32" fmla="*/ 1100132 w 4920331"/>
                <a:gd name="connsiteY32" fmla="*/ 2822001 h 5854286"/>
                <a:gd name="connsiteX33" fmla="*/ 1254913 w 4920331"/>
                <a:gd name="connsiteY33" fmla="*/ 2831559 h 5854286"/>
                <a:gd name="connsiteX34" fmla="*/ 1478749 w 4920331"/>
                <a:gd name="connsiteY34" fmla="*/ 2833949 h 5854286"/>
                <a:gd name="connsiteX35" fmla="*/ 1706501 w 4920331"/>
                <a:gd name="connsiteY35" fmla="*/ 2806135 h 5854286"/>
                <a:gd name="connsiteX36" fmla="*/ 1909754 w 4920331"/>
                <a:gd name="connsiteY36" fmla="*/ 2706706 h 5854286"/>
                <a:gd name="connsiteX37" fmla="*/ 2034108 w 4920331"/>
                <a:gd name="connsiteY37" fmla="*/ 2632767 h 5854286"/>
                <a:gd name="connsiteX38" fmla="*/ 2096414 w 4920331"/>
                <a:gd name="connsiteY38" fmla="*/ 2561911 h 5854286"/>
                <a:gd name="connsiteX39" fmla="*/ 2206616 w 4920331"/>
                <a:gd name="connsiteY39" fmla="*/ 2472733 h 5854286"/>
                <a:gd name="connsiteX40" fmla="*/ 2320915 w 4920331"/>
                <a:gd name="connsiteY40" fmla="*/ 2399443 h 5854286"/>
                <a:gd name="connsiteX41" fmla="*/ 2549515 w 4920331"/>
                <a:gd name="connsiteY41" fmla="*/ 2185947 h 5854286"/>
                <a:gd name="connsiteX42" fmla="*/ 4209358 w 4920331"/>
                <a:gd name="connsiteY42" fmla="*/ 690563 h 5854286"/>
                <a:gd name="connsiteX43" fmla="*/ 4376045 w 4920331"/>
                <a:gd name="connsiteY43" fmla="*/ 530679 h 5854286"/>
                <a:gd name="connsiteX44" fmla="*/ 4519298 w 4920331"/>
                <a:gd name="connsiteY44" fmla="*/ 394607 h 5854286"/>
                <a:gd name="connsiteX45" fmla="*/ 4651968 w 4920331"/>
                <a:gd name="connsiteY45" fmla="*/ 254373 h 5854286"/>
                <a:gd name="connsiteX46" fmla="*/ 4719626 w 4920331"/>
                <a:gd name="connsiteY46" fmla="*/ 166688 h 5854286"/>
                <a:gd name="connsiteX47" fmla="*/ 4768568 w 4920331"/>
                <a:gd name="connsiteY47" fmla="*/ 81957 h 5854286"/>
                <a:gd name="connsiteX48" fmla="*/ 4811474 w 4920331"/>
                <a:gd name="connsiteY48" fmla="*/ 0 h 5854286"/>
                <a:gd name="connsiteX49" fmla="*/ 4920331 w 4920331"/>
                <a:gd name="connsiteY49" fmla="*/ 0 h 5854286"/>
                <a:gd name="connsiteX50" fmla="*/ 4859099 w 4920331"/>
                <a:gd name="connsiteY50" fmla="*/ 112259 h 5854286"/>
                <a:gd name="connsiteX51" fmla="*/ 4809169 w 4920331"/>
                <a:gd name="connsiteY51" fmla="*/ 217403 h 5854286"/>
                <a:gd name="connsiteX52" fmla="*/ 4734989 w 4920331"/>
                <a:gd name="connsiteY52" fmla="*/ 312027 h 5854286"/>
                <a:gd name="connsiteX53" fmla="*/ 4531210 w 4920331"/>
                <a:gd name="connsiteY53" fmla="*/ 516758 h 5854286"/>
                <a:gd name="connsiteX54" fmla="*/ 2740015 w 4920331"/>
                <a:gd name="connsiteY54" fmla="*/ 2160455 h 5854286"/>
                <a:gd name="connsiteX55" fmla="*/ 2419341 w 4920331"/>
                <a:gd name="connsiteY55" fmla="*/ 2447240 h 5854286"/>
                <a:gd name="connsiteX56" fmla="*/ 2262333 w 4920331"/>
                <a:gd name="connsiteY56" fmla="*/ 2580443 h 5854286"/>
                <a:gd name="connsiteX57" fmla="*/ 2163754 w 4920331"/>
                <a:gd name="connsiteY57" fmla="*/ 2661815 h 5854286"/>
                <a:gd name="connsiteX58" fmla="*/ 2066123 w 4920331"/>
                <a:gd name="connsiteY58" fmla="*/ 2725441 h 5854286"/>
                <a:gd name="connsiteX59" fmla="*/ 1983575 w 4920331"/>
                <a:gd name="connsiteY59" fmla="*/ 2790939 h 5854286"/>
                <a:gd name="connsiteX60" fmla="*/ 1850225 w 4920331"/>
                <a:gd name="connsiteY60" fmla="*/ 2862623 h 5854286"/>
                <a:gd name="connsiteX61" fmla="*/ 1704973 w 4920331"/>
                <a:gd name="connsiteY61" fmla="*/ 2912802 h 5854286"/>
                <a:gd name="connsiteX62" fmla="*/ 1433506 w 4920331"/>
                <a:gd name="connsiteY62" fmla="*/ 2934308 h 5854286"/>
                <a:gd name="connsiteX63" fmla="*/ 1376361 w 4920331"/>
                <a:gd name="connsiteY63" fmla="*/ 2931919 h 5854286"/>
                <a:gd name="connsiteX64" fmla="*/ 1269204 w 4920331"/>
                <a:gd name="connsiteY64" fmla="*/ 2931921 h 5854286"/>
                <a:gd name="connsiteX65" fmla="*/ 1047214 w 4920331"/>
                <a:gd name="connsiteY65" fmla="*/ 2934310 h 5854286"/>
                <a:gd name="connsiteX66" fmla="*/ 916779 w 4920331"/>
                <a:gd name="connsiteY66" fmla="*/ 2934308 h 5854286"/>
                <a:gd name="connsiteX67" fmla="*/ 633411 w 4920331"/>
                <a:gd name="connsiteY67" fmla="*/ 3037057 h 5854286"/>
                <a:gd name="connsiteX68" fmla="*/ 545305 w 4920331"/>
                <a:gd name="connsiteY68" fmla="*/ 3092016 h 5854286"/>
                <a:gd name="connsiteX69" fmla="*/ 431004 w 4920331"/>
                <a:gd name="connsiteY69" fmla="*/ 3182816 h 5854286"/>
                <a:gd name="connsiteX70" fmla="*/ 342899 w 4920331"/>
                <a:gd name="connsiteY70" fmla="*/ 3297512 h 5854286"/>
                <a:gd name="connsiteX71" fmla="*/ 288130 w 4920331"/>
                <a:gd name="connsiteY71" fmla="*/ 3393092 h 5854286"/>
                <a:gd name="connsiteX72" fmla="*/ 316707 w 4920331"/>
                <a:gd name="connsiteY72" fmla="*/ 3412210 h 5854286"/>
                <a:gd name="connsiteX73" fmla="*/ 271463 w 4920331"/>
                <a:gd name="connsiteY73" fmla="*/ 3500622 h 5854286"/>
                <a:gd name="connsiteX74" fmla="*/ 226219 w 4920331"/>
                <a:gd name="connsiteY74" fmla="*/ 3632045 h 5854286"/>
                <a:gd name="connsiteX75" fmla="*/ 216694 w 4920331"/>
                <a:gd name="connsiteY75" fmla="*/ 3715677 h 5854286"/>
                <a:gd name="connsiteX76" fmla="*/ 283370 w 4920331"/>
                <a:gd name="connsiteY76" fmla="*/ 5491085 h 5854286"/>
                <a:gd name="connsiteX77" fmla="*/ 245269 w 4920331"/>
                <a:gd name="connsiteY77" fmla="*/ 5534092 h 5854286"/>
                <a:gd name="connsiteX0" fmla="*/ 171450 w 4920331"/>
                <a:gd name="connsiteY0" fmla="*/ 5844731 h 5854286"/>
                <a:gd name="connsiteX1" fmla="*/ 195263 w 4920331"/>
                <a:gd name="connsiteY1" fmla="*/ 5854286 h 5854286"/>
                <a:gd name="connsiteX2" fmla="*/ 183357 w 4920331"/>
                <a:gd name="connsiteY2" fmla="*/ 5400277 h 5854286"/>
                <a:gd name="connsiteX3" fmla="*/ 135733 w 4920331"/>
                <a:gd name="connsiteY3" fmla="*/ 5273635 h 5854286"/>
                <a:gd name="connsiteX4" fmla="*/ 114301 w 4920331"/>
                <a:gd name="connsiteY4" fmla="*/ 5199560 h 5854286"/>
                <a:gd name="connsiteX5" fmla="*/ 100013 w 4920331"/>
                <a:gd name="connsiteY5" fmla="*/ 5068136 h 5854286"/>
                <a:gd name="connsiteX6" fmla="*/ 95252 w 4920331"/>
                <a:gd name="connsiteY6" fmla="*/ 4982115 h 5854286"/>
                <a:gd name="connsiteX7" fmla="*/ 50007 w 4920331"/>
                <a:gd name="connsiteY7" fmla="*/ 4929545 h 5854286"/>
                <a:gd name="connsiteX8" fmla="*/ 40483 w 4920331"/>
                <a:gd name="connsiteY8" fmla="*/ 4831576 h 5854286"/>
                <a:gd name="connsiteX9" fmla="*/ 90489 w 4920331"/>
                <a:gd name="connsiteY9" fmla="*/ 4767059 h 5854286"/>
                <a:gd name="connsiteX10" fmla="*/ 64295 w 4920331"/>
                <a:gd name="connsiteY10" fmla="*/ 4301105 h 5854286"/>
                <a:gd name="connsiteX11" fmla="*/ 45245 w 4920331"/>
                <a:gd name="connsiteY11" fmla="*/ 3937900 h 5854286"/>
                <a:gd name="connsiteX12" fmla="*/ 42864 w 4920331"/>
                <a:gd name="connsiteY12" fmla="*/ 3741961 h 5854286"/>
                <a:gd name="connsiteX13" fmla="*/ 30957 w 4920331"/>
                <a:gd name="connsiteY13" fmla="*/ 3557968 h 5854286"/>
                <a:gd name="connsiteX14" fmla="*/ 0 w 4920331"/>
                <a:gd name="connsiteY14" fmla="*/ 3287954 h 5854286"/>
                <a:gd name="connsiteX15" fmla="*/ 78582 w 4920331"/>
                <a:gd name="connsiteY15" fmla="*/ 3280786 h 5854286"/>
                <a:gd name="connsiteX16" fmla="*/ 83345 w 4920331"/>
                <a:gd name="connsiteY16" fmla="*/ 3369198 h 5854286"/>
                <a:gd name="connsiteX17" fmla="*/ 178594 w 4920331"/>
                <a:gd name="connsiteY17" fmla="*/ 3369197 h 5854286"/>
                <a:gd name="connsiteX18" fmla="*/ 228201 w 4920331"/>
                <a:gd name="connsiteY18" fmla="*/ 3296064 h 5854286"/>
                <a:gd name="connsiteX19" fmla="*/ 292893 w 4920331"/>
                <a:gd name="connsiteY19" fmla="*/ 3201933 h 5854286"/>
                <a:gd name="connsiteX20" fmla="*/ 364329 w 4920331"/>
                <a:gd name="connsiteY20" fmla="*/ 3118300 h 5854286"/>
                <a:gd name="connsiteX21" fmla="*/ 452435 w 4920331"/>
                <a:gd name="connsiteY21" fmla="*/ 3029888 h 5854286"/>
                <a:gd name="connsiteX22" fmla="*/ 511966 w 4920331"/>
                <a:gd name="connsiteY22" fmla="*/ 2986878 h 5854286"/>
                <a:gd name="connsiteX23" fmla="*/ 571497 w 4920331"/>
                <a:gd name="connsiteY23" fmla="*/ 2958204 h 5854286"/>
                <a:gd name="connsiteX24" fmla="*/ 611977 w 4920331"/>
                <a:gd name="connsiteY24" fmla="*/ 2929529 h 5854286"/>
                <a:gd name="connsiteX25" fmla="*/ 657221 w 4920331"/>
                <a:gd name="connsiteY25" fmla="*/ 2912803 h 5854286"/>
                <a:gd name="connsiteX26" fmla="*/ 709609 w 4920331"/>
                <a:gd name="connsiteY26" fmla="*/ 2891297 h 5854286"/>
                <a:gd name="connsiteX27" fmla="*/ 754851 w 4920331"/>
                <a:gd name="connsiteY27" fmla="*/ 2876959 h 5854286"/>
                <a:gd name="connsiteX28" fmla="*/ 812001 w 4920331"/>
                <a:gd name="connsiteY28" fmla="*/ 2855454 h 5854286"/>
                <a:gd name="connsiteX29" fmla="*/ 890583 w 4920331"/>
                <a:gd name="connsiteY29" fmla="*/ 2838727 h 5854286"/>
                <a:gd name="connsiteX30" fmla="*/ 964401 w 4920331"/>
                <a:gd name="connsiteY30" fmla="*/ 2831559 h 5854286"/>
                <a:gd name="connsiteX31" fmla="*/ 1040601 w 4920331"/>
                <a:gd name="connsiteY31" fmla="*/ 2822001 h 5854286"/>
                <a:gd name="connsiteX32" fmla="*/ 1100132 w 4920331"/>
                <a:gd name="connsiteY32" fmla="*/ 2822001 h 5854286"/>
                <a:gd name="connsiteX33" fmla="*/ 1254913 w 4920331"/>
                <a:gd name="connsiteY33" fmla="*/ 2831559 h 5854286"/>
                <a:gd name="connsiteX34" fmla="*/ 1478749 w 4920331"/>
                <a:gd name="connsiteY34" fmla="*/ 2833949 h 5854286"/>
                <a:gd name="connsiteX35" fmla="*/ 1706501 w 4920331"/>
                <a:gd name="connsiteY35" fmla="*/ 2806135 h 5854286"/>
                <a:gd name="connsiteX36" fmla="*/ 1909754 w 4920331"/>
                <a:gd name="connsiteY36" fmla="*/ 2706706 h 5854286"/>
                <a:gd name="connsiteX37" fmla="*/ 2034108 w 4920331"/>
                <a:gd name="connsiteY37" fmla="*/ 2632767 h 5854286"/>
                <a:gd name="connsiteX38" fmla="*/ 2096414 w 4920331"/>
                <a:gd name="connsiteY38" fmla="*/ 2561911 h 5854286"/>
                <a:gd name="connsiteX39" fmla="*/ 2206616 w 4920331"/>
                <a:gd name="connsiteY39" fmla="*/ 2472733 h 5854286"/>
                <a:gd name="connsiteX40" fmla="*/ 2320915 w 4920331"/>
                <a:gd name="connsiteY40" fmla="*/ 2399443 h 5854286"/>
                <a:gd name="connsiteX41" fmla="*/ 2549515 w 4920331"/>
                <a:gd name="connsiteY41" fmla="*/ 2185947 h 5854286"/>
                <a:gd name="connsiteX42" fmla="*/ 4209358 w 4920331"/>
                <a:gd name="connsiteY42" fmla="*/ 690563 h 5854286"/>
                <a:gd name="connsiteX43" fmla="*/ 4376045 w 4920331"/>
                <a:gd name="connsiteY43" fmla="*/ 530679 h 5854286"/>
                <a:gd name="connsiteX44" fmla="*/ 4519298 w 4920331"/>
                <a:gd name="connsiteY44" fmla="*/ 394607 h 5854286"/>
                <a:gd name="connsiteX45" fmla="*/ 4651968 w 4920331"/>
                <a:gd name="connsiteY45" fmla="*/ 254373 h 5854286"/>
                <a:gd name="connsiteX46" fmla="*/ 4719626 w 4920331"/>
                <a:gd name="connsiteY46" fmla="*/ 166688 h 5854286"/>
                <a:gd name="connsiteX47" fmla="*/ 4768568 w 4920331"/>
                <a:gd name="connsiteY47" fmla="*/ 81957 h 5854286"/>
                <a:gd name="connsiteX48" fmla="*/ 4811474 w 4920331"/>
                <a:gd name="connsiteY48" fmla="*/ 0 h 5854286"/>
                <a:gd name="connsiteX49" fmla="*/ 4920331 w 4920331"/>
                <a:gd name="connsiteY49" fmla="*/ 0 h 5854286"/>
                <a:gd name="connsiteX50" fmla="*/ 4859099 w 4920331"/>
                <a:gd name="connsiteY50" fmla="*/ 112259 h 5854286"/>
                <a:gd name="connsiteX51" fmla="*/ 4809169 w 4920331"/>
                <a:gd name="connsiteY51" fmla="*/ 217403 h 5854286"/>
                <a:gd name="connsiteX52" fmla="*/ 4734989 w 4920331"/>
                <a:gd name="connsiteY52" fmla="*/ 312027 h 5854286"/>
                <a:gd name="connsiteX53" fmla="*/ 4531210 w 4920331"/>
                <a:gd name="connsiteY53" fmla="*/ 516758 h 5854286"/>
                <a:gd name="connsiteX54" fmla="*/ 2740015 w 4920331"/>
                <a:gd name="connsiteY54" fmla="*/ 2160455 h 5854286"/>
                <a:gd name="connsiteX55" fmla="*/ 2419341 w 4920331"/>
                <a:gd name="connsiteY55" fmla="*/ 2447240 h 5854286"/>
                <a:gd name="connsiteX56" fmla="*/ 2262333 w 4920331"/>
                <a:gd name="connsiteY56" fmla="*/ 2580443 h 5854286"/>
                <a:gd name="connsiteX57" fmla="*/ 2163754 w 4920331"/>
                <a:gd name="connsiteY57" fmla="*/ 2661815 h 5854286"/>
                <a:gd name="connsiteX58" fmla="*/ 2066123 w 4920331"/>
                <a:gd name="connsiteY58" fmla="*/ 2725441 h 5854286"/>
                <a:gd name="connsiteX59" fmla="*/ 1983575 w 4920331"/>
                <a:gd name="connsiteY59" fmla="*/ 2790939 h 5854286"/>
                <a:gd name="connsiteX60" fmla="*/ 1850225 w 4920331"/>
                <a:gd name="connsiteY60" fmla="*/ 2862623 h 5854286"/>
                <a:gd name="connsiteX61" fmla="*/ 1704973 w 4920331"/>
                <a:gd name="connsiteY61" fmla="*/ 2912802 h 5854286"/>
                <a:gd name="connsiteX62" fmla="*/ 1433506 w 4920331"/>
                <a:gd name="connsiteY62" fmla="*/ 2934308 h 5854286"/>
                <a:gd name="connsiteX63" fmla="*/ 1376361 w 4920331"/>
                <a:gd name="connsiteY63" fmla="*/ 2931919 h 5854286"/>
                <a:gd name="connsiteX64" fmla="*/ 1269204 w 4920331"/>
                <a:gd name="connsiteY64" fmla="*/ 2931921 h 5854286"/>
                <a:gd name="connsiteX65" fmla="*/ 1047214 w 4920331"/>
                <a:gd name="connsiteY65" fmla="*/ 2934310 h 5854286"/>
                <a:gd name="connsiteX66" fmla="*/ 916779 w 4920331"/>
                <a:gd name="connsiteY66" fmla="*/ 2934308 h 5854286"/>
                <a:gd name="connsiteX67" fmla="*/ 633411 w 4920331"/>
                <a:gd name="connsiteY67" fmla="*/ 3037057 h 5854286"/>
                <a:gd name="connsiteX68" fmla="*/ 545305 w 4920331"/>
                <a:gd name="connsiteY68" fmla="*/ 3092016 h 5854286"/>
                <a:gd name="connsiteX69" fmla="*/ 431004 w 4920331"/>
                <a:gd name="connsiteY69" fmla="*/ 3182816 h 5854286"/>
                <a:gd name="connsiteX70" fmla="*/ 342899 w 4920331"/>
                <a:gd name="connsiteY70" fmla="*/ 3297512 h 5854286"/>
                <a:gd name="connsiteX71" fmla="*/ 288130 w 4920331"/>
                <a:gd name="connsiteY71" fmla="*/ 3393092 h 5854286"/>
                <a:gd name="connsiteX72" fmla="*/ 316707 w 4920331"/>
                <a:gd name="connsiteY72" fmla="*/ 3412210 h 5854286"/>
                <a:gd name="connsiteX73" fmla="*/ 271463 w 4920331"/>
                <a:gd name="connsiteY73" fmla="*/ 3500622 h 5854286"/>
                <a:gd name="connsiteX74" fmla="*/ 226219 w 4920331"/>
                <a:gd name="connsiteY74" fmla="*/ 3632045 h 5854286"/>
                <a:gd name="connsiteX75" fmla="*/ 216694 w 4920331"/>
                <a:gd name="connsiteY75" fmla="*/ 3715677 h 5854286"/>
                <a:gd name="connsiteX76" fmla="*/ 283370 w 4920331"/>
                <a:gd name="connsiteY76" fmla="*/ 5491085 h 5854286"/>
                <a:gd name="connsiteX77" fmla="*/ 247650 w 4920331"/>
                <a:gd name="connsiteY77" fmla="*/ 5541261 h 5854286"/>
                <a:gd name="connsiteX0" fmla="*/ 171450 w 4920331"/>
                <a:gd name="connsiteY0" fmla="*/ 5844731 h 5854286"/>
                <a:gd name="connsiteX1" fmla="*/ 195263 w 4920331"/>
                <a:gd name="connsiteY1" fmla="*/ 5854286 h 5854286"/>
                <a:gd name="connsiteX2" fmla="*/ 183357 w 4920331"/>
                <a:gd name="connsiteY2" fmla="*/ 5400277 h 5854286"/>
                <a:gd name="connsiteX3" fmla="*/ 135733 w 4920331"/>
                <a:gd name="connsiteY3" fmla="*/ 5273635 h 5854286"/>
                <a:gd name="connsiteX4" fmla="*/ 114301 w 4920331"/>
                <a:gd name="connsiteY4" fmla="*/ 5199560 h 5854286"/>
                <a:gd name="connsiteX5" fmla="*/ 100013 w 4920331"/>
                <a:gd name="connsiteY5" fmla="*/ 5068136 h 5854286"/>
                <a:gd name="connsiteX6" fmla="*/ 95252 w 4920331"/>
                <a:gd name="connsiteY6" fmla="*/ 4982115 h 5854286"/>
                <a:gd name="connsiteX7" fmla="*/ 50007 w 4920331"/>
                <a:gd name="connsiteY7" fmla="*/ 4929545 h 5854286"/>
                <a:gd name="connsiteX8" fmla="*/ 40483 w 4920331"/>
                <a:gd name="connsiteY8" fmla="*/ 4831576 h 5854286"/>
                <a:gd name="connsiteX9" fmla="*/ 90489 w 4920331"/>
                <a:gd name="connsiteY9" fmla="*/ 4767059 h 5854286"/>
                <a:gd name="connsiteX10" fmla="*/ 64295 w 4920331"/>
                <a:gd name="connsiteY10" fmla="*/ 4301105 h 5854286"/>
                <a:gd name="connsiteX11" fmla="*/ 45245 w 4920331"/>
                <a:gd name="connsiteY11" fmla="*/ 3937900 h 5854286"/>
                <a:gd name="connsiteX12" fmla="*/ 42864 w 4920331"/>
                <a:gd name="connsiteY12" fmla="*/ 3741961 h 5854286"/>
                <a:gd name="connsiteX13" fmla="*/ 30957 w 4920331"/>
                <a:gd name="connsiteY13" fmla="*/ 3557968 h 5854286"/>
                <a:gd name="connsiteX14" fmla="*/ 0 w 4920331"/>
                <a:gd name="connsiteY14" fmla="*/ 3287954 h 5854286"/>
                <a:gd name="connsiteX15" fmla="*/ 78582 w 4920331"/>
                <a:gd name="connsiteY15" fmla="*/ 3280786 h 5854286"/>
                <a:gd name="connsiteX16" fmla="*/ 83345 w 4920331"/>
                <a:gd name="connsiteY16" fmla="*/ 3369198 h 5854286"/>
                <a:gd name="connsiteX17" fmla="*/ 178594 w 4920331"/>
                <a:gd name="connsiteY17" fmla="*/ 3369197 h 5854286"/>
                <a:gd name="connsiteX18" fmla="*/ 228201 w 4920331"/>
                <a:gd name="connsiteY18" fmla="*/ 3296064 h 5854286"/>
                <a:gd name="connsiteX19" fmla="*/ 292893 w 4920331"/>
                <a:gd name="connsiteY19" fmla="*/ 3201933 h 5854286"/>
                <a:gd name="connsiteX20" fmla="*/ 364329 w 4920331"/>
                <a:gd name="connsiteY20" fmla="*/ 3118300 h 5854286"/>
                <a:gd name="connsiteX21" fmla="*/ 452435 w 4920331"/>
                <a:gd name="connsiteY21" fmla="*/ 3029888 h 5854286"/>
                <a:gd name="connsiteX22" fmla="*/ 511966 w 4920331"/>
                <a:gd name="connsiteY22" fmla="*/ 2986878 h 5854286"/>
                <a:gd name="connsiteX23" fmla="*/ 571497 w 4920331"/>
                <a:gd name="connsiteY23" fmla="*/ 2958204 h 5854286"/>
                <a:gd name="connsiteX24" fmla="*/ 611977 w 4920331"/>
                <a:gd name="connsiteY24" fmla="*/ 2929529 h 5854286"/>
                <a:gd name="connsiteX25" fmla="*/ 657221 w 4920331"/>
                <a:gd name="connsiteY25" fmla="*/ 2912803 h 5854286"/>
                <a:gd name="connsiteX26" fmla="*/ 709609 w 4920331"/>
                <a:gd name="connsiteY26" fmla="*/ 2891297 h 5854286"/>
                <a:gd name="connsiteX27" fmla="*/ 754851 w 4920331"/>
                <a:gd name="connsiteY27" fmla="*/ 2876959 h 5854286"/>
                <a:gd name="connsiteX28" fmla="*/ 812001 w 4920331"/>
                <a:gd name="connsiteY28" fmla="*/ 2855454 h 5854286"/>
                <a:gd name="connsiteX29" fmla="*/ 890583 w 4920331"/>
                <a:gd name="connsiteY29" fmla="*/ 2838727 h 5854286"/>
                <a:gd name="connsiteX30" fmla="*/ 964401 w 4920331"/>
                <a:gd name="connsiteY30" fmla="*/ 2831559 h 5854286"/>
                <a:gd name="connsiteX31" fmla="*/ 1040601 w 4920331"/>
                <a:gd name="connsiteY31" fmla="*/ 2822001 h 5854286"/>
                <a:gd name="connsiteX32" fmla="*/ 1100132 w 4920331"/>
                <a:gd name="connsiteY32" fmla="*/ 2822001 h 5854286"/>
                <a:gd name="connsiteX33" fmla="*/ 1254913 w 4920331"/>
                <a:gd name="connsiteY33" fmla="*/ 2831559 h 5854286"/>
                <a:gd name="connsiteX34" fmla="*/ 1478749 w 4920331"/>
                <a:gd name="connsiteY34" fmla="*/ 2833949 h 5854286"/>
                <a:gd name="connsiteX35" fmla="*/ 1706501 w 4920331"/>
                <a:gd name="connsiteY35" fmla="*/ 2806135 h 5854286"/>
                <a:gd name="connsiteX36" fmla="*/ 1909754 w 4920331"/>
                <a:gd name="connsiteY36" fmla="*/ 2706706 h 5854286"/>
                <a:gd name="connsiteX37" fmla="*/ 2034108 w 4920331"/>
                <a:gd name="connsiteY37" fmla="*/ 2632767 h 5854286"/>
                <a:gd name="connsiteX38" fmla="*/ 2096414 w 4920331"/>
                <a:gd name="connsiteY38" fmla="*/ 2561911 h 5854286"/>
                <a:gd name="connsiteX39" fmla="*/ 2206616 w 4920331"/>
                <a:gd name="connsiteY39" fmla="*/ 2472733 h 5854286"/>
                <a:gd name="connsiteX40" fmla="*/ 2320915 w 4920331"/>
                <a:gd name="connsiteY40" fmla="*/ 2399443 h 5854286"/>
                <a:gd name="connsiteX41" fmla="*/ 2549515 w 4920331"/>
                <a:gd name="connsiteY41" fmla="*/ 2185947 h 5854286"/>
                <a:gd name="connsiteX42" fmla="*/ 4209358 w 4920331"/>
                <a:gd name="connsiteY42" fmla="*/ 690563 h 5854286"/>
                <a:gd name="connsiteX43" fmla="*/ 4376045 w 4920331"/>
                <a:gd name="connsiteY43" fmla="*/ 530679 h 5854286"/>
                <a:gd name="connsiteX44" fmla="*/ 4519298 w 4920331"/>
                <a:gd name="connsiteY44" fmla="*/ 394607 h 5854286"/>
                <a:gd name="connsiteX45" fmla="*/ 4651968 w 4920331"/>
                <a:gd name="connsiteY45" fmla="*/ 254373 h 5854286"/>
                <a:gd name="connsiteX46" fmla="*/ 4719626 w 4920331"/>
                <a:gd name="connsiteY46" fmla="*/ 166688 h 5854286"/>
                <a:gd name="connsiteX47" fmla="*/ 4768568 w 4920331"/>
                <a:gd name="connsiteY47" fmla="*/ 81957 h 5854286"/>
                <a:gd name="connsiteX48" fmla="*/ 4811474 w 4920331"/>
                <a:gd name="connsiteY48" fmla="*/ 0 h 5854286"/>
                <a:gd name="connsiteX49" fmla="*/ 4920331 w 4920331"/>
                <a:gd name="connsiteY49" fmla="*/ 0 h 5854286"/>
                <a:gd name="connsiteX50" fmla="*/ 4859099 w 4920331"/>
                <a:gd name="connsiteY50" fmla="*/ 112259 h 5854286"/>
                <a:gd name="connsiteX51" fmla="*/ 4809169 w 4920331"/>
                <a:gd name="connsiteY51" fmla="*/ 217403 h 5854286"/>
                <a:gd name="connsiteX52" fmla="*/ 4734989 w 4920331"/>
                <a:gd name="connsiteY52" fmla="*/ 312027 h 5854286"/>
                <a:gd name="connsiteX53" fmla="*/ 4531210 w 4920331"/>
                <a:gd name="connsiteY53" fmla="*/ 516758 h 5854286"/>
                <a:gd name="connsiteX54" fmla="*/ 2740015 w 4920331"/>
                <a:gd name="connsiteY54" fmla="*/ 2160455 h 5854286"/>
                <a:gd name="connsiteX55" fmla="*/ 2419341 w 4920331"/>
                <a:gd name="connsiteY55" fmla="*/ 2447240 h 5854286"/>
                <a:gd name="connsiteX56" fmla="*/ 2262333 w 4920331"/>
                <a:gd name="connsiteY56" fmla="*/ 2580443 h 5854286"/>
                <a:gd name="connsiteX57" fmla="*/ 2163754 w 4920331"/>
                <a:gd name="connsiteY57" fmla="*/ 2661815 h 5854286"/>
                <a:gd name="connsiteX58" fmla="*/ 2066123 w 4920331"/>
                <a:gd name="connsiteY58" fmla="*/ 2725441 h 5854286"/>
                <a:gd name="connsiteX59" fmla="*/ 1983575 w 4920331"/>
                <a:gd name="connsiteY59" fmla="*/ 2790939 h 5854286"/>
                <a:gd name="connsiteX60" fmla="*/ 1850225 w 4920331"/>
                <a:gd name="connsiteY60" fmla="*/ 2862623 h 5854286"/>
                <a:gd name="connsiteX61" fmla="*/ 1704973 w 4920331"/>
                <a:gd name="connsiteY61" fmla="*/ 2912802 h 5854286"/>
                <a:gd name="connsiteX62" fmla="*/ 1433506 w 4920331"/>
                <a:gd name="connsiteY62" fmla="*/ 2934308 h 5854286"/>
                <a:gd name="connsiteX63" fmla="*/ 1376361 w 4920331"/>
                <a:gd name="connsiteY63" fmla="*/ 2931919 h 5854286"/>
                <a:gd name="connsiteX64" fmla="*/ 1269204 w 4920331"/>
                <a:gd name="connsiteY64" fmla="*/ 2931921 h 5854286"/>
                <a:gd name="connsiteX65" fmla="*/ 1047214 w 4920331"/>
                <a:gd name="connsiteY65" fmla="*/ 2934310 h 5854286"/>
                <a:gd name="connsiteX66" fmla="*/ 916779 w 4920331"/>
                <a:gd name="connsiteY66" fmla="*/ 2934308 h 5854286"/>
                <a:gd name="connsiteX67" fmla="*/ 633411 w 4920331"/>
                <a:gd name="connsiteY67" fmla="*/ 3037057 h 5854286"/>
                <a:gd name="connsiteX68" fmla="*/ 545305 w 4920331"/>
                <a:gd name="connsiteY68" fmla="*/ 3092016 h 5854286"/>
                <a:gd name="connsiteX69" fmla="*/ 431004 w 4920331"/>
                <a:gd name="connsiteY69" fmla="*/ 3182816 h 5854286"/>
                <a:gd name="connsiteX70" fmla="*/ 342899 w 4920331"/>
                <a:gd name="connsiteY70" fmla="*/ 3297512 h 5854286"/>
                <a:gd name="connsiteX71" fmla="*/ 288130 w 4920331"/>
                <a:gd name="connsiteY71" fmla="*/ 3393092 h 5854286"/>
                <a:gd name="connsiteX72" fmla="*/ 316707 w 4920331"/>
                <a:gd name="connsiteY72" fmla="*/ 3412210 h 5854286"/>
                <a:gd name="connsiteX73" fmla="*/ 271463 w 4920331"/>
                <a:gd name="connsiteY73" fmla="*/ 3500622 h 5854286"/>
                <a:gd name="connsiteX74" fmla="*/ 226219 w 4920331"/>
                <a:gd name="connsiteY74" fmla="*/ 3632045 h 5854286"/>
                <a:gd name="connsiteX75" fmla="*/ 216694 w 4920331"/>
                <a:gd name="connsiteY75" fmla="*/ 3715677 h 5854286"/>
                <a:gd name="connsiteX76" fmla="*/ 283370 w 4920331"/>
                <a:gd name="connsiteY76" fmla="*/ 5491085 h 5854286"/>
                <a:gd name="connsiteX77" fmla="*/ 211931 w 4920331"/>
                <a:gd name="connsiteY77" fmla="*/ 5471966 h 5854286"/>
                <a:gd name="connsiteX0" fmla="*/ 171450 w 4920331"/>
                <a:gd name="connsiteY0" fmla="*/ 5844731 h 5854286"/>
                <a:gd name="connsiteX1" fmla="*/ 195263 w 4920331"/>
                <a:gd name="connsiteY1" fmla="*/ 5854286 h 5854286"/>
                <a:gd name="connsiteX2" fmla="*/ 183357 w 4920331"/>
                <a:gd name="connsiteY2" fmla="*/ 5400277 h 5854286"/>
                <a:gd name="connsiteX3" fmla="*/ 135733 w 4920331"/>
                <a:gd name="connsiteY3" fmla="*/ 5273635 h 5854286"/>
                <a:gd name="connsiteX4" fmla="*/ 114301 w 4920331"/>
                <a:gd name="connsiteY4" fmla="*/ 5199560 h 5854286"/>
                <a:gd name="connsiteX5" fmla="*/ 100013 w 4920331"/>
                <a:gd name="connsiteY5" fmla="*/ 5068136 h 5854286"/>
                <a:gd name="connsiteX6" fmla="*/ 95252 w 4920331"/>
                <a:gd name="connsiteY6" fmla="*/ 4982115 h 5854286"/>
                <a:gd name="connsiteX7" fmla="*/ 50007 w 4920331"/>
                <a:gd name="connsiteY7" fmla="*/ 4929545 h 5854286"/>
                <a:gd name="connsiteX8" fmla="*/ 40483 w 4920331"/>
                <a:gd name="connsiteY8" fmla="*/ 4831576 h 5854286"/>
                <a:gd name="connsiteX9" fmla="*/ 90489 w 4920331"/>
                <a:gd name="connsiteY9" fmla="*/ 4767059 h 5854286"/>
                <a:gd name="connsiteX10" fmla="*/ 64295 w 4920331"/>
                <a:gd name="connsiteY10" fmla="*/ 4301105 h 5854286"/>
                <a:gd name="connsiteX11" fmla="*/ 45245 w 4920331"/>
                <a:gd name="connsiteY11" fmla="*/ 3937900 h 5854286"/>
                <a:gd name="connsiteX12" fmla="*/ 42864 w 4920331"/>
                <a:gd name="connsiteY12" fmla="*/ 3741961 h 5854286"/>
                <a:gd name="connsiteX13" fmla="*/ 30957 w 4920331"/>
                <a:gd name="connsiteY13" fmla="*/ 3557968 h 5854286"/>
                <a:gd name="connsiteX14" fmla="*/ 0 w 4920331"/>
                <a:gd name="connsiteY14" fmla="*/ 3287954 h 5854286"/>
                <a:gd name="connsiteX15" fmla="*/ 78582 w 4920331"/>
                <a:gd name="connsiteY15" fmla="*/ 3280786 h 5854286"/>
                <a:gd name="connsiteX16" fmla="*/ 83345 w 4920331"/>
                <a:gd name="connsiteY16" fmla="*/ 3369198 h 5854286"/>
                <a:gd name="connsiteX17" fmla="*/ 178594 w 4920331"/>
                <a:gd name="connsiteY17" fmla="*/ 3369197 h 5854286"/>
                <a:gd name="connsiteX18" fmla="*/ 228201 w 4920331"/>
                <a:gd name="connsiteY18" fmla="*/ 3296064 h 5854286"/>
                <a:gd name="connsiteX19" fmla="*/ 292893 w 4920331"/>
                <a:gd name="connsiteY19" fmla="*/ 3201933 h 5854286"/>
                <a:gd name="connsiteX20" fmla="*/ 364329 w 4920331"/>
                <a:gd name="connsiteY20" fmla="*/ 3118300 h 5854286"/>
                <a:gd name="connsiteX21" fmla="*/ 452435 w 4920331"/>
                <a:gd name="connsiteY21" fmla="*/ 3029888 h 5854286"/>
                <a:gd name="connsiteX22" fmla="*/ 511966 w 4920331"/>
                <a:gd name="connsiteY22" fmla="*/ 2986878 h 5854286"/>
                <a:gd name="connsiteX23" fmla="*/ 571497 w 4920331"/>
                <a:gd name="connsiteY23" fmla="*/ 2958204 h 5854286"/>
                <a:gd name="connsiteX24" fmla="*/ 611977 w 4920331"/>
                <a:gd name="connsiteY24" fmla="*/ 2929529 h 5854286"/>
                <a:gd name="connsiteX25" fmla="*/ 657221 w 4920331"/>
                <a:gd name="connsiteY25" fmla="*/ 2912803 h 5854286"/>
                <a:gd name="connsiteX26" fmla="*/ 709609 w 4920331"/>
                <a:gd name="connsiteY26" fmla="*/ 2891297 h 5854286"/>
                <a:gd name="connsiteX27" fmla="*/ 754851 w 4920331"/>
                <a:gd name="connsiteY27" fmla="*/ 2876959 h 5854286"/>
                <a:gd name="connsiteX28" fmla="*/ 812001 w 4920331"/>
                <a:gd name="connsiteY28" fmla="*/ 2855454 h 5854286"/>
                <a:gd name="connsiteX29" fmla="*/ 890583 w 4920331"/>
                <a:gd name="connsiteY29" fmla="*/ 2838727 h 5854286"/>
                <a:gd name="connsiteX30" fmla="*/ 964401 w 4920331"/>
                <a:gd name="connsiteY30" fmla="*/ 2831559 h 5854286"/>
                <a:gd name="connsiteX31" fmla="*/ 1040601 w 4920331"/>
                <a:gd name="connsiteY31" fmla="*/ 2822001 h 5854286"/>
                <a:gd name="connsiteX32" fmla="*/ 1100132 w 4920331"/>
                <a:gd name="connsiteY32" fmla="*/ 2822001 h 5854286"/>
                <a:gd name="connsiteX33" fmla="*/ 1254913 w 4920331"/>
                <a:gd name="connsiteY33" fmla="*/ 2831559 h 5854286"/>
                <a:gd name="connsiteX34" fmla="*/ 1478749 w 4920331"/>
                <a:gd name="connsiteY34" fmla="*/ 2833949 h 5854286"/>
                <a:gd name="connsiteX35" fmla="*/ 1706501 w 4920331"/>
                <a:gd name="connsiteY35" fmla="*/ 2806135 h 5854286"/>
                <a:gd name="connsiteX36" fmla="*/ 1909754 w 4920331"/>
                <a:gd name="connsiteY36" fmla="*/ 2706706 h 5854286"/>
                <a:gd name="connsiteX37" fmla="*/ 2034108 w 4920331"/>
                <a:gd name="connsiteY37" fmla="*/ 2632767 h 5854286"/>
                <a:gd name="connsiteX38" fmla="*/ 2096414 w 4920331"/>
                <a:gd name="connsiteY38" fmla="*/ 2561911 h 5854286"/>
                <a:gd name="connsiteX39" fmla="*/ 2206616 w 4920331"/>
                <a:gd name="connsiteY39" fmla="*/ 2472733 h 5854286"/>
                <a:gd name="connsiteX40" fmla="*/ 2320915 w 4920331"/>
                <a:gd name="connsiteY40" fmla="*/ 2399443 h 5854286"/>
                <a:gd name="connsiteX41" fmla="*/ 2549515 w 4920331"/>
                <a:gd name="connsiteY41" fmla="*/ 2185947 h 5854286"/>
                <a:gd name="connsiteX42" fmla="*/ 4209358 w 4920331"/>
                <a:gd name="connsiteY42" fmla="*/ 690563 h 5854286"/>
                <a:gd name="connsiteX43" fmla="*/ 4376045 w 4920331"/>
                <a:gd name="connsiteY43" fmla="*/ 530679 h 5854286"/>
                <a:gd name="connsiteX44" fmla="*/ 4519298 w 4920331"/>
                <a:gd name="connsiteY44" fmla="*/ 394607 h 5854286"/>
                <a:gd name="connsiteX45" fmla="*/ 4651968 w 4920331"/>
                <a:gd name="connsiteY45" fmla="*/ 254373 h 5854286"/>
                <a:gd name="connsiteX46" fmla="*/ 4719626 w 4920331"/>
                <a:gd name="connsiteY46" fmla="*/ 166688 h 5854286"/>
                <a:gd name="connsiteX47" fmla="*/ 4768568 w 4920331"/>
                <a:gd name="connsiteY47" fmla="*/ 81957 h 5854286"/>
                <a:gd name="connsiteX48" fmla="*/ 4811474 w 4920331"/>
                <a:gd name="connsiteY48" fmla="*/ 0 h 5854286"/>
                <a:gd name="connsiteX49" fmla="*/ 4920331 w 4920331"/>
                <a:gd name="connsiteY49" fmla="*/ 0 h 5854286"/>
                <a:gd name="connsiteX50" fmla="*/ 4859099 w 4920331"/>
                <a:gd name="connsiteY50" fmla="*/ 112259 h 5854286"/>
                <a:gd name="connsiteX51" fmla="*/ 4809169 w 4920331"/>
                <a:gd name="connsiteY51" fmla="*/ 217403 h 5854286"/>
                <a:gd name="connsiteX52" fmla="*/ 4734989 w 4920331"/>
                <a:gd name="connsiteY52" fmla="*/ 312027 h 5854286"/>
                <a:gd name="connsiteX53" fmla="*/ 4531210 w 4920331"/>
                <a:gd name="connsiteY53" fmla="*/ 516758 h 5854286"/>
                <a:gd name="connsiteX54" fmla="*/ 2740015 w 4920331"/>
                <a:gd name="connsiteY54" fmla="*/ 2160455 h 5854286"/>
                <a:gd name="connsiteX55" fmla="*/ 2419341 w 4920331"/>
                <a:gd name="connsiteY55" fmla="*/ 2447240 h 5854286"/>
                <a:gd name="connsiteX56" fmla="*/ 2262333 w 4920331"/>
                <a:gd name="connsiteY56" fmla="*/ 2580443 h 5854286"/>
                <a:gd name="connsiteX57" fmla="*/ 2163754 w 4920331"/>
                <a:gd name="connsiteY57" fmla="*/ 2661815 h 5854286"/>
                <a:gd name="connsiteX58" fmla="*/ 2066123 w 4920331"/>
                <a:gd name="connsiteY58" fmla="*/ 2725441 h 5854286"/>
                <a:gd name="connsiteX59" fmla="*/ 1983575 w 4920331"/>
                <a:gd name="connsiteY59" fmla="*/ 2790939 h 5854286"/>
                <a:gd name="connsiteX60" fmla="*/ 1850225 w 4920331"/>
                <a:gd name="connsiteY60" fmla="*/ 2862623 h 5854286"/>
                <a:gd name="connsiteX61" fmla="*/ 1704973 w 4920331"/>
                <a:gd name="connsiteY61" fmla="*/ 2912802 h 5854286"/>
                <a:gd name="connsiteX62" fmla="*/ 1433506 w 4920331"/>
                <a:gd name="connsiteY62" fmla="*/ 2934308 h 5854286"/>
                <a:gd name="connsiteX63" fmla="*/ 1376361 w 4920331"/>
                <a:gd name="connsiteY63" fmla="*/ 2931919 h 5854286"/>
                <a:gd name="connsiteX64" fmla="*/ 1269204 w 4920331"/>
                <a:gd name="connsiteY64" fmla="*/ 2931921 h 5854286"/>
                <a:gd name="connsiteX65" fmla="*/ 1047214 w 4920331"/>
                <a:gd name="connsiteY65" fmla="*/ 2934310 h 5854286"/>
                <a:gd name="connsiteX66" fmla="*/ 916779 w 4920331"/>
                <a:gd name="connsiteY66" fmla="*/ 2934308 h 5854286"/>
                <a:gd name="connsiteX67" fmla="*/ 633411 w 4920331"/>
                <a:gd name="connsiteY67" fmla="*/ 3037057 h 5854286"/>
                <a:gd name="connsiteX68" fmla="*/ 545305 w 4920331"/>
                <a:gd name="connsiteY68" fmla="*/ 3092016 h 5854286"/>
                <a:gd name="connsiteX69" fmla="*/ 431004 w 4920331"/>
                <a:gd name="connsiteY69" fmla="*/ 3182816 h 5854286"/>
                <a:gd name="connsiteX70" fmla="*/ 342899 w 4920331"/>
                <a:gd name="connsiteY70" fmla="*/ 3297512 h 5854286"/>
                <a:gd name="connsiteX71" fmla="*/ 288130 w 4920331"/>
                <a:gd name="connsiteY71" fmla="*/ 3393092 h 5854286"/>
                <a:gd name="connsiteX72" fmla="*/ 316707 w 4920331"/>
                <a:gd name="connsiteY72" fmla="*/ 3412210 h 5854286"/>
                <a:gd name="connsiteX73" fmla="*/ 271463 w 4920331"/>
                <a:gd name="connsiteY73" fmla="*/ 3500622 h 5854286"/>
                <a:gd name="connsiteX74" fmla="*/ 226219 w 4920331"/>
                <a:gd name="connsiteY74" fmla="*/ 3632045 h 5854286"/>
                <a:gd name="connsiteX75" fmla="*/ 216694 w 4920331"/>
                <a:gd name="connsiteY75" fmla="*/ 3715677 h 5854286"/>
                <a:gd name="connsiteX76" fmla="*/ 283370 w 4920331"/>
                <a:gd name="connsiteY76" fmla="*/ 5491085 h 5854286"/>
                <a:gd name="connsiteX77" fmla="*/ 264318 w 4920331"/>
                <a:gd name="connsiteY77" fmla="*/ 5529314 h 5854286"/>
                <a:gd name="connsiteX0" fmla="*/ 171450 w 4920331"/>
                <a:gd name="connsiteY0" fmla="*/ 5844731 h 5854286"/>
                <a:gd name="connsiteX1" fmla="*/ 195263 w 4920331"/>
                <a:gd name="connsiteY1" fmla="*/ 5854286 h 5854286"/>
                <a:gd name="connsiteX2" fmla="*/ 183357 w 4920331"/>
                <a:gd name="connsiteY2" fmla="*/ 5400277 h 5854286"/>
                <a:gd name="connsiteX3" fmla="*/ 135733 w 4920331"/>
                <a:gd name="connsiteY3" fmla="*/ 5273635 h 5854286"/>
                <a:gd name="connsiteX4" fmla="*/ 114301 w 4920331"/>
                <a:gd name="connsiteY4" fmla="*/ 5199560 h 5854286"/>
                <a:gd name="connsiteX5" fmla="*/ 100013 w 4920331"/>
                <a:gd name="connsiteY5" fmla="*/ 5068136 h 5854286"/>
                <a:gd name="connsiteX6" fmla="*/ 95252 w 4920331"/>
                <a:gd name="connsiteY6" fmla="*/ 4982115 h 5854286"/>
                <a:gd name="connsiteX7" fmla="*/ 50007 w 4920331"/>
                <a:gd name="connsiteY7" fmla="*/ 4929545 h 5854286"/>
                <a:gd name="connsiteX8" fmla="*/ 40483 w 4920331"/>
                <a:gd name="connsiteY8" fmla="*/ 4831576 h 5854286"/>
                <a:gd name="connsiteX9" fmla="*/ 90489 w 4920331"/>
                <a:gd name="connsiteY9" fmla="*/ 4767059 h 5854286"/>
                <a:gd name="connsiteX10" fmla="*/ 64295 w 4920331"/>
                <a:gd name="connsiteY10" fmla="*/ 4301105 h 5854286"/>
                <a:gd name="connsiteX11" fmla="*/ 45245 w 4920331"/>
                <a:gd name="connsiteY11" fmla="*/ 3937900 h 5854286"/>
                <a:gd name="connsiteX12" fmla="*/ 42864 w 4920331"/>
                <a:gd name="connsiteY12" fmla="*/ 3741961 h 5854286"/>
                <a:gd name="connsiteX13" fmla="*/ 30957 w 4920331"/>
                <a:gd name="connsiteY13" fmla="*/ 3557968 h 5854286"/>
                <a:gd name="connsiteX14" fmla="*/ 0 w 4920331"/>
                <a:gd name="connsiteY14" fmla="*/ 3287954 h 5854286"/>
                <a:gd name="connsiteX15" fmla="*/ 78582 w 4920331"/>
                <a:gd name="connsiteY15" fmla="*/ 3280786 h 5854286"/>
                <a:gd name="connsiteX16" fmla="*/ 83345 w 4920331"/>
                <a:gd name="connsiteY16" fmla="*/ 3369198 h 5854286"/>
                <a:gd name="connsiteX17" fmla="*/ 178594 w 4920331"/>
                <a:gd name="connsiteY17" fmla="*/ 3369197 h 5854286"/>
                <a:gd name="connsiteX18" fmla="*/ 228201 w 4920331"/>
                <a:gd name="connsiteY18" fmla="*/ 3296064 h 5854286"/>
                <a:gd name="connsiteX19" fmla="*/ 292893 w 4920331"/>
                <a:gd name="connsiteY19" fmla="*/ 3201933 h 5854286"/>
                <a:gd name="connsiteX20" fmla="*/ 364329 w 4920331"/>
                <a:gd name="connsiteY20" fmla="*/ 3118300 h 5854286"/>
                <a:gd name="connsiteX21" fmla="*/ 452435 w 4920331"/>
                <a:gd name="connsiteY21" fmla="*/ 3029888 h 5854286"/>
                <a:gd name="connsiteX22" fmla="*/ 511966 w 4920331"/>
                <a:gd name="connsiteY22" fmla="*/ 2986878 h 5854286"/>
                <a:gd name="connsiteX23" fmla="*/ 571497 w 4920331"/>
                <a:gd name="connsiteY23" fmla="*/ 2958204 h 5854286"/>
                <a:gd name="connsiteX24" fmla="*/ 611977 w 4920331"/>
                <a:gd name="connsiteY24" fmla="*/ 2929529 h 5854286"/>
                <a:gd name="connsiteX25" fmla="*/ 657221 w 4920331"/>
                <a:gd name="connsiteY25" fmla="*/ 2912803 h 5854286"/>
                <a:gd name="connsiteX26" fmla="*/ 709609 w 4920331"/>
                <a:gd name="connsiteY26" fmla="*/ 2891297 h 5854286"/>
                <a:gd name="connsiteX27" fmla="*/ 754851 w 4920331"/>
                <a:gd name="connsiteY27" fmla="*/ 2876959 h 5854286"/>
                <a:gd name="connsiteX28" fmla="*/ 812001 w 4920331"/>
                <a:gd name="connsiteY28" fmla="*/ 2855454 h 5854286"/>
                <a:gd name="connsiteX29" fmla="*/ 890583 w 4920331"/>
                <a:gd name="connsiteY29" fmla="*/ 2838727 h 5854286"/>
                <a:gd name="connsiteX30" fmla="*/ 964401 w 4920331"/>
                <a:gd name="connsiteY30" fmla="*/ 2831559 h 5854286"/>
                <a:gd name="connsiteX31" fmla="*/ 1040601 w 4920331"/>
                <a:gd name="connsiteY31" fmla="*/ 2822001 h 5854286"/>
                <a:gd name="connsiteX32" fmla="*/ 1100132 w 4920331"/>
                <a:gd name="connsiteY32" fmla="*/ 2822001 h 5854286"/>
                <a:gd name="connsiteX33" fmla="*/ 1254913 w 4920331"/>
                <a:gd name="connsiteY33" fmla="*/ 2831559 h 5854286"/>
                <a:gd name="connsiteX34" fmla="*/ 1478749 w 4920331"/>
                <a:gd name="connsiteY34" fmla="*/ 2833949 h 5854286"/>
                <a:gd name="connsiteX35" fmla="*/ 1706501 w 4920331"/>
                <a:gd name="connsiteY35" fmla="*/ 2806135 h 5854286"/>
                <a:gd name="connsiteX36" fmla="*/ 1909754 w 4920331"/>
                <a:gd name="connsiteY36" fmla="*/ 2706706 h 5854286"/>
                <a:gd name="connsiteX37" fmla="*/ 2034108 w 4920331"/>
                <a:gd name="connsiteY37" fmla="*/ 2632767 h 5854286"/>
                <a:gd name="connsiteX38" fmla="*/ 2096414 w 4920331"/>
                <a:gd name="connsiteY38" fmla="*/ 2561911 h 5854286"/>
                <a:gd name="connsiteX39" fmla="*/ 2206616 w 4920331"/>
                <a:gd name="connsiteY39" fmla="*/ 2472733 h 5854286"/>
                <a:gd name="connsiteX40" fmla="*/ 2320915 w 4920331"/>
                <a:gd name="connsiteY40" fmla="*/ 2399443 h 5854286"/>
                <a:gd name="connsiteX41" fmla="*/ 2549515 w 4920331"/>
                <a:gd name="connsiteY41" fmla="*/ 2185947 h 5854286"/>
                <a:gd name="connsiteX42" fmla="*/ 4209358 w 4920331"/>
                <a:gd name="connsiteY42" fmla="*/ 690563 h 5854286"/>
                <a:gd name="connsiteX43" fmla="*/ 4376045 w 4920331"/>
                <a:gd name="connsiteY43" fmla="*/ 530679 h 5854286"/>
                <a:gd name="connsiteX44" fmla="*/ 4519298 w 4920331"/>
                <a:gd name="connsiteY44" fmla="*/ 394607 h 5854286"/>
                <a:gd name="connsiteX45" fmla="*/ 4651968 w 4920331"/>
                <a:gd name="connsiteY45" fmla="*/ 254373 h 5854286"/>
                <a:gd name="connsiteX46" fmla="*/ 4719626 w 4920331"/>
                <a:gd name="connsiteY46" fmla="*/ 166688 h 5854286"/>
                <a:gd name="connsiteX47" fmla="*/ 4768568 w 4920331"/>
                <a:gd name="connsiteY47" fmla="*/ 81957 h 5854286"/>
                <a:gd name="connsiteX48" fmla="*/ 4811474 w 4920331"/>
                <a:gd name="connsiteY48" fmla="*/ 0 h 5854286"/>
                <a:gd name="connsiteX49" fmla="*/ 4920331 w 4920331"/>
                <a:gd name="connsiteY49" fmla="*/ 0 h 5854286"/>
                <a:gd name="connsiteX50" fmla="*/ 4859099 w 4920331"/>
                <a:gd name="connsiteY50" fmla="*/ 112259 h 5854286"/>
                <a:gd name="connsiteX51" fmla="*/ 4809169 w 4920331"/>
                <a:gd name="connsiteY51" fmla="*/ 217403 h 5854286"/>
                <a:gd name="connsiteX52" fmla="*/ 4734989 w 4920331"/>
                <a:gd name="connsiteY52" fmla="*/ 312027 h 5854286"/>
                <a:gd name="connsiteX53" fmla="*/ 4531210 w 4920331"/>
                <a:gd name="connsiteY53" fmla="*/ 516758 h 5854286"/>
                <a:gd name="connsiteX54" fmla="*/ 2740015 w 4920331"/>
                <a:gd name="connsiteY54" fmla="*/ 2160455 h 5854286"/>
                <a:gd name="connsiteX55" fmla="*/ 2419341 w 4920331"/>
                <a:gd name="connsiteY55" fmla="*/ 2447240 h 5854286"/>
                <a:gd name="connsiteX56" fmla="*/ 2262333 w 4920331"/>
                <a:gd name="connsiteY56" fmla="*/ 2580443 h 5854286"/>
                <a:gd name="connsiteX57" fmla="*/ 2163754 w 4920331"/>
                <a:gd name="connsiteY57" fmla="*/ 2661815 h 5854286"/>
                <a:gd name="connsiteX58" fmla="*/ 2066123 w 4920331"/>
                <a:gd name="connsiteY58" fmla="*/ 2725441 h 5854286"/>
                <a:gd name="connsiteX59" fmla="*/ 1983575 w 4920331"/>
                <a:gd name="connsiteY59" fmla="*/ 2790939 h 5854286"/>
                <a:gd name="connsiteX60" fmla="*/ 1850225 w 4920331"/>
                <a:gd name="connsiteY60" fmla="*/ 2862623 h 5854286"/>
                <a:gd name="connsiteX61" fmla="*/ 1704973 w 4920331"/>
                <a:gd name="connsiteY61" fmla="*/ 2912802 h 5854286"/>
                <a:gd name="connsiteX62" fmla="*/ 1433506 w 4920331"/>
                <a:gd name="connsiteY62" fmla="*/ 2934308 h 5854286"/>
                <a:gd name="connsiteX63" fmla="*/ 1376361 w 4920331"/>
                <a:gd name="connsiteY63" fmla="*/ 2931919 h 5854286"/>
                <a:gd name="connsiteX64" fmla="*/ 1269204 w 4920331"/>
                <a:gd name="connsiteY64" fmla="*/ 2931921 h 5854286"/>
                <a:gd name="connsiteX65" fmla="*/ 1047214 w 4920331"/>
                <a:gd name="connsiteY65" fmla="*/ 2934310 h 5854286"/>
                <a:gd name="connsiteX66" fmla="*/ 916779 w 4920331"/>
                <a:gd name="connsiteY66" fmla="*/ 2934308 h 5854286"/>
                <a:gd name="connsiteX67" fmla="*/ 633411 w 4920331"/>
                <a:gd name="connsiteY67" fmla="*/ 3037057 h 5854286"/>
                <a:gd name="connsiteX68" fmla="*/ 545305 w 4920331"/>
                <a:gd name="connsiteY68" fmla="*/ 3092016 h 5854286"/>
                <a:gd name="connsiteX69" fmla="*/ 431004 w 4920331"/>
                <a:gd name="connsiteY69" fmla="*/ 3182816 h 5854286"/>
                <a:gd name="connsiteX70" fmla="*/ 342899 w 4920331"/>
                <a:gd name="connsiteY70" fmla="*/ 3297512 h 5854286"/>
                <a:gd name="connsiteX71" fmla="*/ 288130 w 4920331"/>
                <a:gd name="connsiteY71" fmla="*/ 3393092 h 5854286"/>
                <a:gd name="connsiteX72" fmla="*/ 316707 w 4920331"/>
                <a:gd name="connsiteY72" fmla="*/ 3412210 h 5854286"/>
                <a:gd name="connsiteX73" fmla="*/ 271463 w 4920331"/>
                <a:gd name="connsiteY73" fmla="*/ 3500622 h 5854286"/>
                <a:gd name="connsiteX74" fmla="*/ 226219 w 4920331"/>
                <a:gd name="connsiteY74" fmla="*/ 3632045 h 5854286"/>
                <a:gd name="connsiteX75" fmla="*/ 216694 w 4920331"/>
                <a:gd name="connsiteY75" fmla="*/ 3715677 h 5854286"/>
                <a:gd name="connsiteX76" fmla="*/ 283370 w 4920331"/>
                <a:gd name="connsiteY76" fmla="*/ 5491085 h 5854286"/>
                <a:gd name="connsiteX77" fmla="*/ 264318 w 4920331"/>
                <a:gd name="connsiteY77" fmla="*/ 5529314 h 5854286"/>
                <a:gd name="connsiteX78" fmla="*/ 259557 w 4920331"/>
                <a:gd name="connsiteY78" fmla="*/ 5526927 h 5854286"/>
                <a:gd name="connsiteX0" fmla="*/ 171450 w 4920331"/>
                <a:gd name="connsiteY0" fmla="*/ 5844731 h 5902080"/>
                <a:gd name="connsiteX1" fmla="*/ 195263 w 4920331"/>
                <a:gd name="connsiteY1" fmla="*/ 5854286 h 5902080"/>
                <a:gd name="connsiteX2" fmla="*/ 183357 w 4920331"/>
                <a:gd name="connsiteY2" fmla="*/ 5400277 h 5902080"/>
                <a:gd name="connsiteX3" fmla="*/ 135733 w 4920331"/>
                <a:gd name="connsiteY3" fmla="*/ 5273635 h 5902080"/>
                <a:gd name="connsiteX4" fmla="*/ 114301 w 4920331"/>
                <a:gd name="connsiteY4" fmla="*/ 5199560 h 5902080"/>
                <a:gd name="connsiteX5" fmla="*/ 100013 w 4920331"/>
                <a:gd name="connsiteY5" fmla="*/ 5068136 h 5902080"/>
                <a:gd name="connsiteX6" fmla="*/ 95252 w 4920331"/>
                <a:gd name="connsiteY6" fmla="*/ 4982115 h 5902080"/>
                <a:gd name="connsiteX7" fmla="*/ 50007 w 4920331"/>
                <a:gd name="connsiteY7" fmla="*/ 4929545 h 5902080"/>
                <a:gd name="connsiteX8" fmla="*/ 40483 w 4920331"/>
                <a:gd name="connsiteY8" fmla="*/ 4831576 h 5902080"/>
                <a:gd name="connsiteX9" fmla="*/ 90489 w 4920331"/>
                <a:gd name="connsiteY9" fmla="*/ 4767059 h 5902080"/>
                <a:gd name="connsiteX10" fmla="*/ 64295 w 4920331"/>
                <a:gd name="connsiteY10" fmla="*/ 4301105 h 5902080"/>
                <a:gd name="connsiteX11" fmla="*/ 45245 w 4920331"/>
                <a:gd name="connsiteY11" fmla="*/ 3937900 h 5902080"/>
                <a:gd name="connsiteX12" fmla="*/ 42864 w 4920331"/>
                <a:gd name="connsiteY12" fmla="*/ 3741961 h 5902080"/>
                <a:gd name="connsiteX13" fmla="*/ 30957 w 4920331"/>
                <a:gd name="connsiteY13" fmla="*/ 3557968 h 5902080"/>
                <a:gd name="connsiteX14" fmla="*/ 0 w 4920331"/>
                <a:gd name="connsiteY14" fmla="*/ 3287954 h 5902080"/>
                <a:gd name="connsiteX15" fmla="*/ 78582 w 4920331"/>
                <a:gd name="connsiteY15" fmla="*/ 3280786 h 5902080"/>
                <a:gd name="connsiteX16" fmla="*/ 83345 w 4920331"/>
                <a:gd name="connsiteY16" fmla="*/ 3369198 h 5902080"/>
                <a:gd name="connsiteX17" fmla="*/ 178594 w 4920331"/>
                <a:gd name="connsiteY17" fmla="*/ 3369197 h 5902080"/>
                <a:gd name="connsiteX18" fmla="*/ 228201 w 4920331"/>
                <a:gd name="connsiteY18" fmla="*/ 3296064 h 5902080"/>
                <a:gd name="connsiteX19" fmla="*/ 292893 w 4920331"/>
                <a:gd name="connsiteY19" fmla="*/ 3201933 h 5902080"/>
                <a:gd name="connsiteX20" fmla="*/ 364329 w 4920331"/>
                <a:gd name="connsiteY20" fmla="*/ 3118300 h 5902080"/>
                <a:gd name="connsiteX21" fmla="*/ 452435 w 4920331"/>
                <a:gd name="connsiteY21" fmla="*/ 3029888 h 5902080"/>
                <a:gd name="connsiteX22" fmla="*/ 511966 w 4920331"/>
                <a:gd name="connsiteY22" fmla="*/ 2986878 h 5902080"/>
                <a:gd name="connsiteX23" fmla="*/ 571497 w 4920331"/>
                <a:gd name="connsiteY23" fmla="*/ 2958204 h 5902080"/>
                <a:gd name="connsiteX24" fmla="*/ 611977 w 4920331"/>
                <a:gd name="connsiteY24" fmla="*/ 2929529 h 5902080"/>
                <a:gd name="connsiteX25" fmla="*/ 657221 w 4920331"/>
                <a:gd name="connsiteY25" fmla="*/ 2912803 h 5902080"/>
                <a:gd name="connsiteX26" fmla="*/ 709609 w 4920331"/>
                <a:gd name="connsiteY26" fmla="*/ 2891297 h 5902080"/>
                <a:gd name="connsiteX27" fmla="*/ 754851 w 4920331"/>
                <a:gd name="connsiteY27" fmla="*/ 2876959 h 5902080"/>
                <a:gd name="connsiteX28" fmla="*/ 812001 w 4920331"/>
                <a:gd name="connsiteY28" fmla="*/ 2855454 h 5902080"/>
                <a:gd name="connsiteX29" fmla="*/ 890583 w 4920331"/>
                <a:gd name="connsiteY29" fmla="*/ 2838727 h 5902080"/>
                <a:gd name="connsiteX30" fmla="*/ 964401 w 4920331"/>
                <a:gd name="connsiteY30" fmla="*/ 2831559 h 5902080"/>
                <a:gd name="connsiteX31" fmla="*/ 1040601 w 4920331"/>
                <a:gd name="connsiteY31" fmla="*/ 2822001 h 5902080"/>
                <a:gd name="connsiteX32" fmla="*/ 1100132 w 4920331"/>
                <a:gd name="connsiteY32" fmla="*/ 2822001 h 5902080"/>
                <a:gd name="connsiteX33" fmla="*/ 1254913 w 4920331"/>
                <a:gd name="connsiteY33" fmla="*/ 2831559 h 5902080"/>
                <a:gd name="connsiteX34" fmla="*/ 1478749 w 4920331"/>
                <a:gd name="connsiteY34" fmla="*/ 2833949 h 5902080"/>
                <a:gd name="connsiteX35" fmla="*/ 1706501 w 4920331"/>
                <a:gd name="connsiteY35" fmla="*/ 2806135 h 5902080"/>
                <a:gd name="connsiteX36" fmla="*/ 1909754 w 4920331"/>
                <a:gd name="connsiteY36" fmla="*/ 2706706 h 5902080"/>
                <a:gd name="connsiteX37" fmla="*/ 2034108 w 4920331"/>
                <a:gd name="connsiteY37" fmla="*/ 2632767 h 5902080"/>
                <a:gd name="connsiteX38" fmla="*/ 2096414 w 4920331"/>
                <a:gd name="connsiteY38" fmla="*/ 2561911 h 5902080"/>
                <a:gd name="connsiteX39" fmla="*/ 2206616 w 4920331"/>
                <a:gd name="connsiteY39" fmla="*/ 2472733 h 5902080"/>
                <a:gd name="connsiteX40" fmla="*/ 2320915 w 4920331"/>
                <a:gd name="connsiteY40" fmla="*/ 2399443 h 5902080"/>
                <a:gd name="connsiteX41" fmla="*/ 2549515 w 4920331"/>
                <a:gd name="connsiteY41" fmla="*/ 2185947 h 5902080"/>
                <a:gd name="connsiteX42" fmla="*/ 4209358 w 4920331"/>
                <a:gd name="connsiteY42" fmla="*/ 690563 h 5902080"/>
                <a:gd name="connsiteX43" fmla="*/ 4376045 w 4920331"/>
                <a:gd name="connsiteY43" fmla="*/ 530679 h 5902080"/>
                <a:gd name="connsiteX44" fmla="*/ 4519298 w 4920331"/>
                <a:gd name="connsiteY44" fmla="*/ 394607 h 5902080"/>
                <a:gd name="connsiteX45" fmla="*/ 4651968 w 4920331"/>
                <a:gd name="connsiteY45" fmla="*/ 254373 h 5902080"/>
                <a:gd name="connsiteX46" fmla="*/ 4719626 w 4920331"/>
                <a:gd name="connsiteY46" fmla="*/ 166688 h 5902080"/>
                <a:gd name="connsiteX47" fmla="*/ 4768568 w 4920331"/>
                <a:gd name="connsiteY47" fmla="*/ 81957 h 5902080"/>
                <a:gd name="connsiteX48" fmla="*/ 4811474 w 4920331"/>
                <a:gd name="connsiteY48" fmla="*/ 0 h 5902080"/>
                <a:gd name="connsiteX49" fmla="*/ 4920331 w 4920331"/>
                <a:gd name="connsiteY49" fmla="*/ 0 h 5902080"/>
                <a:gd name="connsiteX50" fmla="*/ 4859099 w 4920331"/>
                <a:gd name="connsiteY50" fmla="*/ 112259 h 5902080"/>
                <a:gd name="connsiteX51" fmla="*/ 4809169 w 4920331"/>
                <a:gd name="connsiteY51" fmla="*/ 217403 h 5902080"/>
                <a:gd name="connsiteX52" fmla="*/ 4734989 w 4920331"/>
                <a:gd name="connsiteY52" fmla="*/ 312027 h 5902080"/>
                <a:gd name="connsiteX53" fmla="*/ 4531210 w 4920331"/>
                <a:gd name="connsiteY53" fmla="*/ 516758 h 5902080"/>
                <a:gd name="connsiteX54" fmla="*/ 2740015 w 4920331"/>
                <a:gd name="connsiteY54" fmla="*/ 2160455 h 5902080"/>
                <a:gd name="connsiteX55" fmla="*/ 2419341 w 4920331"/>
                <a:gd name="connsiteY55" fmla="*/ 2447240 h 5902080"/>
                <a:gd name="connsiteX56" fmla="*/ 2262333 w 4920331"/>
                <a:gd name="connsiteY56" fmla="*/ 2580443 h 5902080"/>
                <a:gd name="connsiteX57" fmla="*/ 2163754 w 4920331"/>
                <a:gd name="connsiteY57" fmla="*/ 2661815 h 5902080"/>
                <a:gd name="connsiteX58" fmla="*/ 2066123 w 4920331"/>
                <a:gd name="connsiteY58" fmla="*/ 2725441 h 5902080"/>
                <a:gd name="connsiteX59" fmla="*/ 1983575 w 4920331"/>
                <a:gd name="connsiteY59" fmla="*/ 2790939 h 5902080"/>
                <a:gd name="connsiteX60" fmla="*/ 1850225 w 4920331"/>
                <a:gd name="connsiteY60" fmla="*/ 2862623 h 5902080"/>
                <a:gd name="connsiteX61" fmla="*/ 1704973 w 4920331"/>
                <a:gd name="connsiteY61" fmla="*/ 2912802 h 5902080"/>
                <a:gd name="connsiteX62" fmla="*/ 1433506 w 4920331"/>
                <a:gd name="connsiteY62" fmla="*/ 2934308 h 5902080"/>
                <a:gd name="connsiteX63" fmla="*/ 1376361 w 4920331"/>
                <a:gd name="connsiteY63" fmla="*/ 2931919 h 5902080"/>
                <a:gd name="connsiteX64" fmla="*/ 1269204 w 4920331"/>
                <a:gd name="connsiteY64" fmla="*/ 2931921 h 5902080"/>
                <a:gd name="connsiteX65" fmla="*/ 1047214 w 4920331"/>
                <a:gd name="connsiteY65" fmla="*/ 2934310 h 5902080"/>
                <a:gd name="connsiteX66" fmla="*/ 916779 w 4920331"/>
                <a:gd name="connsiteY66" fmla="*/ 2934308 h 5902080"/>
                <a:gd name="connsiteX67" fmla="*/ 633411 w 4920331"/>
                <a:gd name="connsiteY67" fmla="*/ 3037057 h 5902080"/>
                <a:gd name="connsiteX68" fmla="*/ 545305 w 4920331"/>
                <a:gd name="connsiteY68" fmla="*/ 3092016 h 5902080"/>
                <a:gd name="connsiteX69" fmla="*/ 431004 w 4920331"/>
                <a:gd name="connsiteY69" fmla="*/ 3182816 h 5902080"/>
                <a:gd name="connsiteX70" fmla="*/ 342899 w 4920331"/>
                <a:gd name="connsiteY70" fmla="*/ 3297512 h 5902080"/>
                <a:gd name="connsiteX71" fmla="*/ 288130 w 4920331"/>
                <a:gd name="connsiteY71" fmla="*/ 3393092 h 5902080"/>
                <a:gd name="connsiteX72" fmla="*/ 316707 w 4920331"/>
                <a:gd name="connsiteY72" fmla="*/ 3412210 h 5902080"/>
                <a:gd name="connsiteX73" fmla="*/ 271463 w 4920331"/>
                <a:gd name="connsiteY73" fmla="*/ 3500622 h 5902080"/>
                <a:gd name="connsiteX74" fmla="*/ 226219 w 4920331"/>
                <a:gd name="connsiteY74" fmla="*/ 3632045 h 5902080"/>
                <a:gd name="connsiteX75" fmla="*/ 216694 w 4920331"/>
                <a:gd name="connsiteY75" fmla="*/ 3715677 h 5902080"/>
                <a:gd name="connsiteX76" fmla="*/ 283370 w 4920331"/>
                <a:gd name="connsiteY76" fmla="*/ 5491085 h 5902080"/>
                <a:gd name="connsiteX77" fmla="*/ 264318 w 4920331"/>
                <a:gd name="connsiteY77" fmla="*/ 5529314 h 5902080"/>
                <a:gd name="connsiteX78" fmla="*/ 264320 w 4920331"/>
                <a:gd name="connsiteY78" fmla="*/ 5902080 h 5902080"/>
                <a:gd name="connsiteX0" fmla="*/ 171450 w 4920331"/>
                <a:gd name="connsiteY0" fmla="*/ 5844731 h 5902080"/>
                <a:gd name="connsiteX1" fmla="*/ 195263 w 4920331"/>
                <a:gd name="connsiteY1" fmla="*/ 5854286 h 5902080"/>
                <a:gd name="connsiteX2" fmla="*/ 183357 w 4920331"/>
                <a:gd name="connsiteY2" fmla="*/ 5400277 h 5902080"/>
                <a:gd name="connsiteX3" fmla="*/ 135733 w 4920331"/>
                <a:gd name="connsiteY3" fmla="*/ 5273635 h 5902080"/>
                <a:gd name="connsiteX4" fmla="*/ 114301 w 4920331"/>
                <a:gd name="connsiteY4" fmla="*/ 5199560 h 5902080"/>
                <a:gd name="connsiteX5" fmla="*/ 100013 w 4920331"/>
                <a:gd name="connsiteY5" fmla="*/ 5068136 h 5902080"/>
                <a:gd name="connsiteX6" fmla="*/ 95252 w 4920331"/>
                <a:gd name="connsiteY6" fmla="*/ 4982115 h 5902080"/>
                <a:gd name="connsiteX7" fmla="*/ 50007 w 4920331"/>
                <a:gd name="connsiteY7" fmla="*/ 4929545 h 5902080"/>
                <a:gd name="connsiteX8" fmla="*/ 40483 w 4920331"/>
                <a:gd name="connsiteY8" fmla="*/ 4831576 h 5902080"/>
                <a:gd name="connsiteX9" fmla="*/ 90489 w 4920331"/>
                <a:gd name="connsiteY9" fmla="*/ 4767059 h 5902080"/>
                <a:gd name="connsiteX10" fmla="*/ 64295 w 4920331"/>
                <a:gd name="connsiteY10" fmla="*/ 4301105 h 5902080"/>
                <a:gd name="connsiteX11" fmla="*/ 45245 w 4920331"/>
                <a:gd name="connsiteY11" fmla="*/ 3937900 h 5902080"/>
                <a:gd name="connsiteX12" fmla="*/ 42864 w 4920331"/>
                <a:gd name="connsiteY12" fmla="*/ 3741961 h 5902080"/>
                <a:gd name="connsiteX13" fmla="*/ 30957 w 4920331"/>
                <a:gd name="connsiteY13" fmla="*/ 3557968 h 5902080"/>
                <a:gd name="connsiteX14" fmla="*/ 0 w 4920331"/>
                <a:gd name="connsiteY14" fmla="*/ 3287954 h 5902080"/>
                <a:gd name="connsiteX15" fmla="*/ 78582 w 4920331"/>
                <a:gd name="connsiteY15" fmla="*/ 3280786 h 5902080"/>
                <a:gd name="connsiteX16" fmla="*/ 83345 w 4920331"/>
                <a:gd name="connsiteY16" fmla="*/ 3369198 h 5902080"/>
                <a:gd name="connsiteX17" fmla="*/ 178594 w 4920331"/>
                <a:gd name="connsiteY17" fmla="*/ 3369197 h 5902080"/>
                <a:gd name="connsiteX18" fmla="*/ 228201 w 4920331"/>
                <a:gd name="connsiteY18" fmla="*/ 3296064 h 5902080"/>
                <a:gd name="connsiteX19" fmla="*/ 292893 w 4920331"/>
                <a:gd name="connsiteY19" fmla="*/ 3201933 h 5902080"/>
                <a:gd name="connsiteX20" fmla="*/ 364329 w 4920331"/>
                <a:gd name="connsiteY20" fmla="*/ 3118300 h 5902080"/>
                <a:gd name="connsiteX21" fmla="*/ 452435 w 4920331"/>
                <a:gd name="connsiteY21" fmla="*/ 3029888 h 5902080"/>
                <a:gd name="connsiteX22" fmla="*/ 511966 w 4920331"/>
                <a:gd name="connsiteY22" fmla="*/ 2986878 h 5902080"/>
                <a:gd name="connsiteX23" fmla="*/ 571497 w 4920331"/>
                <a:gd name="connsiteY23" fmla="*/ 2958204 h 5902080"/>
                <a:gd name="connsiteX24" fmla="*/ 611977 w 4920331"/>
                <a:gd name="connsiteY24" fmla="*/ 2929529 h 5902080"/>
                <a:gd name="connsiteX25" fmla="*/ 657221 w 4920331"/>
                <a:gd name="connsiteY25" fmla="*/ 2912803 h 5902080"/>
                <a:gd name="connsiteX26" fmla="*/ 709609 w 4920331"/>
                <a:gd name="connsiteY26" fmla="*/ 2891297 h 5902080"/>
                <a:gd name="connsiteX27" fmla="*/ 754851 w 4920331"/>
                <a:gd name="connsiteY27" fmla="*/ 2876959 h 5902080"/>
                <a:gd name="connsiteX28" fmla="*/ 812001 w 4920331"/>
                <a:gd name="connsiteY28" fmla="*/ 2855454 h 5902080"/>
                <a:gd name="connsiteX29" fmla="*/ 890583 w 4920331"/>
                <a:gd name="connsiteY29" fmla="*/ 2838727 h 5902080"/>
                <a:gd name="connsiteX30" fmla="*/ 964401 w 4920331"/>
                <a:gd name="connsiteY30" fmla="*/ 2831559 h 5902080"/>
                <a:gd name="connsiteX31" fmla="*/ 1040601 w 4920331"/>
                <a:gd name="connsiteY31" fmla="*/ 2822001 h 5902080"/>
                <a:gd name="connsiteX32" fmla="*/ 1100132 w 4920331"/>
                <a:gd name="connsiteY32" fmla="*/ 2822001 h 5902080"/>
                <a:gd name="connsiteX33" fmla="*/ 1254913 w 4920331"/>
                <a:gd name="connsiteY33" fmla="*/ 2831559 h 5902080"/>
                <a:gd name="connsiteX34" fmla="*/ 1478749 w 4920331"/>
                <a:gd name="connsiteY34" fmla="*/ 2833949 h 5902080"/>
                <a:gd name="connsiteX35" fmla="*/ 1706501 w 4920331"/>
                <a:gd name="connsiteY35" fmla="*/ 2806135 h 5902080"/>
                <a:gd name="connsiteX36" fmla="*/ 1909754 w 4920331"/>
                <a:gd name="connsiteY36" fmla="*/ 2706706 h 5902080"/>
                <a:gd name="connsiteX37" fmla="*/ 2034108 w 4920331"/>
                <a:gd name="connsiteY37" fmla="*/ 2632767 h 5902080"/>
                <a:gd name="connsiteX38" fmla="*/ 2096414 w 4920331"/>
                <a:gd name="connsiteY38" fmla="*/ 2561911 h 5902080"/>
                <a:gd name="connsiteX39" fmla="*/ 2206616 w 4920331"/>
                <a:gd name="connsiteY39" fmla="*/ 2472733 h 5902080"/>
                <a:gd name="connsiteX40" fmla="*/ 2320915 w 4920331"/>
                <a:gd name="connsiteY40" fmla="*/ 2399443 h 5902080"/>
                <a:gd name="connsiteX41" fmla="*/ 2549515 w 4920331"/>
                <a:gd name="connsiteY41" fmla="*/ 2185947 h 5902080"/>
                <a:gd name="connsiteX42" fmla="*/ 4209358 w 4920331"/>
                <a:gd name="connsiteY42" fmla="*/ 690563 h 5902080"/>
                <a:gd name="connsiteX43" fmla="*/ 4376045 w 4920331"/>
                <a:gd name="connsiteY43" fmla="*/ 530679 h 5902080"/>
                <a:gd name="connsiteX44" fmla="*/ 4519298 w 4920331"/>
                <a:gd name="connsiteY44" fmla="*/ 394607 h 5902080"/>
                <a:gd name="connsiteX45" fmla="*/ 4651968 w 4920331"/>
                <a:gd name="connsiteY45" fmla="*/ 254373 h 5902080"/>
                <a:gd name="connsiteX46" fmla="*/ 4719626 w 4920331"/>
                <a:gd name="connsiteY46" fmla="*/ 166688 h 5902080"/>
                <a:gd name="connsiteX47" fmla="*/ 4768568 w 4920331"/>
                <a:gd name="connsiteY47" fmla="*/ 81957 h 5902080"/>
                <a:gd name="connsiteX48" fmla="*/ 4811474 w 4920331"/>
                <a:gd name="connsiteY48" fmla="*/ 0 h 5902080"/>
                <a:gd name="connsiteX49" fmla="*/ 4920331 w 4920331"/>
                <a:gd name="connsiteY49" fmla="*/ 0 h 5902080"/>
                <a:gd name="connsiteX50" fmla="*/ 4859099 w 4920331"/>
                <a:gd name="connsiteY50" fmla="*/ 112259 h 5902080"/>
                <a:gd name="connsiteX51" fmla="*/ 4809169 w 4920331"/>
                <a:gd name="connsiteY51" fmla="*/ 217403 h 5902080"/>
                <a:gd name="connsiteX52" fmla="*/ 4734989 w 4920331"/>
                <a:gd name="connsiteY52" fmla="*/ 312027 h 5902080"/>
                <a:gd name="connsiteX53" fmla="*/ 4531210 w 4920331"/>
                <a:gd name="connsiteY53" fmla="*/ 516758 h 5902080"/>
                <a:gd name="connsiteX54" fmla="*/ 2740015 w 4920331"/>
                <a:gd name="connsiteY54" fmla="*/ 2160455 h 5902080"/>
                <a:gd name="connsiteX55" fmla="*/ 2419341 w 4920331"/>
                <a:gd name="connsiteY55" fmla="*/ 2447240 h 5902080"/>
                <a:gd name="connsiteX56" fmla="*/ 2262333 w 4920331"/>
                <a:gd name="connsiteY56" fmla="*/ 2580443 h 5902080"/>
                <a:gd name="connsiteX57" fmla="*/ 2163754 w 4920331"/>
                <a:gd name="connsiteY57" fmla="*/ 2661815 h 5902080"/>
                <a:gd name="connsiteX58" fmla="*/ 2066123 w 4920331"/>
                <a:gd name="connsiteY58" fmla="*/ 2725441 h 5902080"/>
                <a:gd name="connsiteX59" fmla="*/ 1983575 w 4920331"/>
                <a:gd name="connsiteY59" fmla="*/ 2790939 h 5902080"/>
                <a:gd name="connsiteX60" fmla="*/ 1850225 w 4920331"/>
                <a:gd name="connsiteY60" fmla="*/ 2862623 h 5902080"/>
                <a:gd name="connsiteX61" fmla="*/ 1704973 w 4920331"/>
                <a:gd name="connsiteY61" fmla="*/ 2912802 h 5902080"/>
                <a:gd name="connsiteX62" fmla="*/ 1433506 w 4920331"/>
                <a:gd name="connsiteY62" fmla="*/ 2934308 h 5902080"/>
                <a:gd name="connsiteX63" fmla="*/ 1376361 w 4920331"/>
                <a:gd name="connsiteY63" fmla="*/ 2931919 h 5902080"/>
                <a:gd name="connsiteX64" fmla="*/ 1269204 w 4920331"/>
                <a:gd name="connsiteY64" fmla="*/ 2931921 h 5902080"/>
                <a:gd name="connsiteX65" fmla="*/ 1047214 w 4920331"/>
                <a:gd name="connsiteY65" fmla="*/ 2934310 h 5902080"/>
                <a:gd name="connsiteX66" fmla="*/ 916779 w 4920331"/>
                <a:gd name="connsiteY66" fmla="*/ 2934308 h 5902080"/>
                <a:gd name="connsiteX67" fmla="*/ 633411 w 4920331"/>
                <a:gd name="connsiteY67" fmla="*/ 3037057 h 5902080"/>
                <a:gd name="connsiteX68" fmla="*/ 545305 w 4920331"/>
                <a:gd name="connsiteY68" fmla="*/ 3092016 h 5902080"/>
                <a:gd name="connsiteX69" fmla="*/ 431004 w 4920331"/>
                <a:gd name="connsiteY69" fmla="*/ 3182816 h 5902080"/>
                <a:gd name="connsiteX70" fmla="*/ 342899 w 4920331"/>
                <a:gd name="connsiteY70" fmla="*/ 3297512 h 5902080"/>
                <a:gd name="connsiteX71" fmla="*/ 288130 w 4920331"/>
                <a:gd name="connsiteY71" fmla="*/ 3393092 h 5902080"/>
                <a:gd name="connsiteX72" fmla="*/ 316707 w 4920331"/>
                <a:gd name="connsiteY72" fmla="*/ 3412210 h 5902080"/>
                <a:gd name="connsiteX73" fmla="*/ 271463 w 4920331"/>
                <a:gd name="connsiteY73" fmla="*/ 3500622 h 5902080"/>
                <a:gd name="connsiteX74" fmla="*/ 226219 w 4920331"/>
                <a:gd name="connsiteY74" fmla="*/ 3632045 h 5902080"/>
                <a:gd name="connsiteX75" fmla="*/ 216694 w 4920331"/>
                <a:gd name="connsiteY75" fmla="*/ 3715677 h 5902080"/>
                <a:gd name="connsiteX76" fmla="*/ 290514 w 4920331"/>
                <a:gd name="connsiteY76" fmla="*/ 5503033 h 5902080"/>
                <a:gd name="connsiteX77" fmla="*/ 264318 w 4920331"/>
                <a:gd name="connsiteY77" fmla="*/ 5529314 h 5902080"/>
                <a:gd name="connsiteX78" fmla="*/ 264320 w 4920331"/>
                <a:gd name="connsiteY78" fmla="*/ 5902080 h 5902080"/>
                <a:gd name="connsiteX0" fmla="*/ 171450 w 4920331"/>
                <a:gd name="connsiteY0" fmla="*/ 5844731 h 5902080"/>
                <a:gd name="connsiteX1" fmla="*/ 195263 w 4920331"/>
                <a:gd name="connsiteY1" fmla="*/ 5854286 h 5902080"/>
                <a:gd name="connsiteX2" fmla="*/ 183357 w 4920331"/>
                <a:gd name="connsiteY2" fmla="*/ 5400277 h 5902080"/>
                <a:gd name="connsiteX3" fmla="*/ 135733 w 4920331"/>
                <a:gd name="connsiteY3" fmla="*/ 5273635 h 5902080"/>
                <a:gd name="connsiteX4" fmla="*/ 114301 w 4920331"/>
                <a:gd name="connsiteY4" fmla="*/ 5199560 h 5902080"/>
                <a:gd name="connsiteX5" fmla="*/ 100013 w 4920331"/>
                <a:gd name="connsiteY5" fmla="*/ 5068136 h 5902080"/>
                <a:gd name="connsiteX6" fmla="*/ 95252 w 4920331"/>
                <a:gd name="connsiteY6" fmla="*/ 4982115 h 5902080"/>
                <a:gd name="connsiteX7" fmla="*/ 50007 w 4920331"/>
                <a:gd name="connsiteY7" fmla="*/ 4929545 h 5902080"/>
                <a:gd name="connsiteX8" fmla="*/ 40483 w 4920331"/>
                <a:gd name="connsiteY8" fmla="*/ 4831576 h 5902080"/>
                <a:gd name="connsiteX9" fmla="*/ 90489 w 4920331"/>
                <a:gd name="connsiteY9" fmla="*/ 4767059 h 5902080"/>
                <a:gd name="connsiteX10" fmla="*/ 64295 w 4920331"/>
                <a:gd name="connsiteY10" fmla="*/ 4301105 h 5902080"/>
                <a:gd name="connsiteX11" fmla="*/ 45245 w 4920331"/>
                <a:gd name="connsiteY11" fmla="*/ 3937900 h 5902080"/>
                <a:gd name="connsiteX12" fmla="*/ 42864 w 4920331"/>
                <a:gd name="connsiteY12" fmla="*/ 3741961 h 5902080"/>
                <a:gd name="connsiteX13" fmla="*/ 30957 w 4920331"/>
                <a:gd name="connsiteY13" fmla="*/ 3557968 h 5902080"/>
                <a:gd name="connsiteX14" fmla="*/ 0 w 4920331"/>
                <a:gd name="connsiteY14" fmla="*/ 3287954 h 5902080"/>
                <a:gd name="connsiteX15" fmla="*/ 78582 w 4920331"/>
                <a:gd name="connsiteY15" fmla="*/ 3280786 h 5902080"/>
                <a:gd name="connsiteX16" fmla="*/ 83345 w 4920331"/>
                <a:gd name="connsiteY16" fmla="*/ 3369198 h 5902080"/>
                <a:gd name="connsiteX17" fmla="*/ 178594 w 4920331"/>
                <a:gd name="connsiteY17" fmla="*/ 3369197 h 5902080"/>
                <a:gd name="connsiteX18" fmla="*/ 228201 w 4920331"/>
                <a:gd name="connsiteY18" fmla="*/ 3296064 h 5902080"/>
                <a:gd name="connsiteX19" fmla="*/ 292893 w 4920331"/>
                <a:gd name="connsiteY19" fmla="*/ 3201933 h 5902080"/>
                <a:gd name="connsiteX20" fmla="*/ 364329 w 4920331"/>
                <a:gd name="connsiteY20" fmla="*/ 3118300 h 5902080"/>
                <a:gd name="connsiteX21" fmla="*/ 452435 w 4920331"/>
                <a:gd name="connsiteY21" fmla="*/ 3029888 h 5902080"/>
                <a:gd name="connsiteX22" fmla="*/ 511966 w 4920331"/>
                <a:gd name="connsiteY22" fmla="*/ 2986878 h 5902080"/>
                <a:gd name="connsiteX23" fmla="*/ 571497 w 4920331"/>
                <a:gd name="connsiteY23" fmla="*/ 2958204 h 5902080"/>
                <a:gd name="connsiteX24" fmla="*/ 611977 w 4920331"/>
                <a:gd name="connsiteY24" fmla="*/ 2929529 h 5902080"/>
                <a:gd name="connsiteX25" fmla="*/ 657221 w 4920331"/>
                <a:gd name="connsiteY25" fmla="*/ 2912803 h 5902080"/>
                <a:gd name="connsiteX26" fmla="*/ 709609 w 4920331"/>
                <a:gd name="connsiteY26" fmla="*/ 2891297 h 5902080"/>
                <a:gd name="connsiteX27" fmla="*/ 754851 w 4920331"/>
                <a:gd name="connsiteY27" fmla="*/ 2876959 h 5902080"/>
                <a:gd name="connsiteX28" fmla="*/ 812001 w 4920331"/>
                <a:gd name="connsiteY28" fmla="*/ 2855454 h 5902080"/>
                <a:gd name="connsiteX29" fmla="*/ 890583 w 4920331"/>
                <a:gd name="connsiteY29" fmla="*/ 2838727 h 5902080"/>
                <a:gd name="connsiteX30" fmla="*/ 964401 w 4920331"/>
                <a:gd name="connsiteY30" fmla="*/ 2831559 h 5902080"/>
                <a:gd name="connsiteX31" fmla="*/ 1040601 w 4920331"/>
                <a:gd name="connsiteY31" fmla="*/ 2822001 h 5902080"/>
                <a:gd name="connsiteX32" fmla="*/ 1100132 w 4920331"/>
                <a:gd name="connsiteY32" fmla="*/ 2822001 h 5902080"/>
                <a:gd name="connsiteX33" fmla="*/ 1254913 w 4920331"/>
                <a:gd name="connsiteY33" fmla="*/ 2831559 h 5902080"/>
                <a:gd name="connsiteX34" fmla="*/ 1478749 w 4920331"/>
                <a:gd name="connsiteY34" fmla="*/ 2833949 h 5902080"/>
                <a:gd name="connsiteX35" fmla="*/ 1706501 w 4920331"/>
                <a:gd name="connsiteY35" fmla="*/ 2806135 h 5902080"/>
                <a:gd name="connsiteX36" fmla="*/ 1909754 w 4920331"/>
                <a:gd name="connsiteY36" fmla="*/ 2706706 h 5902080"/>
                <a:gd name="connsiteX37" fmla="*/ 2034108 w 4920331"/>
                <a:gd name="connsiteY37" fmla="*/ 2632767 h 5902080"/>
                <a:gd name="connsiteX38" fmla="*/ 2096414 w 4920331"/>
                <a:gd name="connsiteY38" fmla="*/ 2561911 h 5902080"/>
                <a:gd name="connsiteX39" fmla="*/ 2206616 w 4920331"/>
                <a:gd name="connsiteY39" fmla="*/ 2472733 h 5902080"/>
                <a:gd name="connsiteX40" fmla="*/ 2320915 w 4920331"/>
                <a:gd name="connsiteY40" fmla="*/ 2399443 h 5902080"/>
                <a:gd name="connsiteX41" fmla="*/ 2549515 w 4920331"/>
                <a:gd name="connsiteY41" fmla="*/ 2185947 h 5902080"/>
                <a:gd name="connsiteX42" fmla="*/ 4209358 w 4920331"/>
                <a:gd name="connsiteY42" fmla="*/ 690563 h 5902080"/>
                <a:gd name="connsiteX43" fmla="*/ 4376045 w 4920331"/>
                <a:gd name="connsiteY43" fmla="*/ 530679 h 5902080"/>
                <a:gd name="connsiteX44" fmla="*/ 4519298 w 4920331"/>
                <a:gd name="connsiteY44" fmla="*/ 394607 h 5902080"/>
                <a:gd name="connsiteX45" fmla="*/ 4651968 w 4920331"/>
                <a:gd name="connsiteY45" fmla="*/ 254373 h 5902080"/>
                <a:gd name="connsiteX46" fmla="*/ 4719626 w 4920331"/>
                <a:gd name="connsiteY46" fmla="*/ 166688 h 5902080"/>
                <a:gd name="connsiteX47" fmla="*/ 4768568 w 4920331"/>
                <a:gd name="connsiteY47" fmla="*/ 81957 h 5902080"/>
                <a:gd name="connsiteX48" fmla="*/ 4811474 w 4920331"/>
                <a:gd name="connsiteY48" fmla="*/ 0 h 5902080"/>
                <a:gd name="connsiteX49" fmla="*/ 4920331 w 4920331"/>
                <a:gd name="connsiteY49" fmla="*/ 0 h 5902080"/>
                <a:gd name="connsiteX50" fmla="*/ 4859099 w 4920331"/>
                <a:gd name="connsiteY50" fmla="*/ 112259 h 5902080"/>
                <a:gd name="connsiteX51" fmla="*/ 4809169 w 4920331"/>
                <a:gd name="connsiteY51" fmla="*/ 217403 h 5902080"/>
                <a:gd name="connsiteX52" fmla="*/ 4734989 w 4920331"/>
                <a:gd name="connsiteY52" fmla="*/ 312027 h 5902080"/>
                <a:gd name="connsiteX53" fmla="*/ 4531210 w 4920331"/>
                <a:gd name="connsiteY53" fmla="*/ 516758 h 5902080"/>
                <a:gd name="connsiteX54" fmla="*/ 2740015 w 4920331"/>
                <a:gd name="connsiteY54" fmla="*/ 2160455 h 5902080"/>
                <a:gd name="connsiteX55" fmla="*/ 2419341 w 4920331"/>
                <a:gd name="connsiteY55" fmla="*/ 2447240 h 5902080"/>
                <a:gd name="connsiteX56" fmla="*/ 2262333 w 4920331"/>
                <a:gd name="connsiteY56" fmla="*/ 2580443 h 5902080"/>
                <a:gd name="connsiteX57" fmla="*/ 2163754 w 4920331"/>
                <a:gd name="connsiteY57" fmla="*/ 2661815 h 5902080"/>
                <a:gd name="connsiteX58" fmla="*/ 2066123 w 4920331"/>
                <a:gd name="connsiteY58" fmla="*/ 2725441 h 5902080"/>
                <a:gd name="connsiteX59" fmla="*/ 1983575 w 4920331"/>
                <a:gd name="connsiteY59" fmla="*/ 2790939 h 5902080"/>
                <a:gd name="connsiteX60" fmla="*/ 1850225 w 4920331"/>
                <a:gd name="connsiteY60" fmla="*/ 2862623 h 5902080"/>
                <a:gd name="connsiteX61" fmla="*/ 1704973 w 4920331"/>
                <a:gd name="connsiteY61" fmla="*/ 2912802 h 5902080"/>
                <a:gd name="connsiteX62" fmla="*/ 1433506 w 4920331"/>
                <a:gd name="connsiteY62" fmla="*/ 2934308 h 5902080"/>
                <a:gd name="connsiteX63" fmla="*/ 1376361 w 4920331"/>
                <a:gd name="connsiteY63" fmla="*/ 2931919 h 5902080"/>
                <a:gd name="connsiteX64" fmla="*/ 1269204 w 4920331"/>
                <a:gd name="connsiteY64" fmla="*/ 2931921 h 5902080"/>
                <a:gd name="connsiteX65" fmla="*/ 1047214 w 4920331"/>
                <a:gd name="connsiteY65" fmla="*/ 2934310 h 5902080"/>
                <a:gd name="connsiteX66" fmla="*/ 916779 w 4920331"/>
                <a:gd name="connsiteY66" fmla="*/ 2934308 h 5902080"/>
                <a:gd name="connsiteX67" fmla="*/ 633411 w 4920331"/>
                <a:gd name="connsiteY67" fmla="*/ 3037057 h 5902080"/>
                <a:gd name="connsiteX68" fmla="*/ 545305 w 4920331"/>
                <a:gd name="connsiteY68" fmla="*/ 3092016 h 5902080"/>
                <a:gd name="connsiteX69" fmla="*/ 431004 w 4920331"/>
                <a:gd name="connsiteY69" fmla="*/ 3182816 h 5902080"/>
                <a:gd name="connsiteX70" fmla="*/ 342899 w 4920331"/>
                <a:gd name="connsiteY70" fmla="*/ 3297512 h 5902080"/>
                <a:gd name="connsiteX71" fmla="*/ 288130 w 4920331"/>
                <a:gd name="connsiteY71" fmla="*/ 3393092 h 5902080"/>
                <a:gd name="connsiteX72" fmla="*/ 316707 w 4920331"/>
                <a:gd name="connsiteY72" fmla="*/ 3412210 h 5902080"/>
                <a:gd name="connsiteX73" fmla="*/ 271463 w 4920331"/>
                <a:gd name="connsiteY73" fmla="*/ 3500622 h 5902080"/>
                <a:gd name="connsiteX74" fmla="*/ 226219 w 4920331"/>
                <a:gd name="connsiteY74" fmla="*/ 3632045 h 5902080"/>
                <a:gd name="connsiteX75" fmla="*/ 216694 w 4920331"/>
                <a:gd name="connsiteY75" fmla="*/ 3715677 h 5902080"/>
                <a:gd name="connsiteX76" fmla="*/ 290514 w 4920331"/>
                <a:gd name="connsiteY76" fmla="*/ 5503033 h 5902080"/>
                <a:gd name="connsiteX77" fmla="*/ 223837 w 4920331"/>
                <a:gd name="connsiteY77" fmla="*/ 5584274 h 5902080"/>
                <a:gd name="connsiteX78" fmla="*/ 264320 w 4920331"/>
                <a:gd name="connsiteY78" fmla="*/ 5902080 h 5902080"/>
                <a:gd name="connsiteX0" fmla="*/ 171450 w 4920331"/>
                <a:gd name="connsiteY0" fmla="*/ 5844731 h 5902080"/>
                <a:gd name="connsiteX1" fmla="*/ 195263 w 4920331"/>
                <a:gd name="connsiteY1" fmla="*/ 5854286 h 5902080"/>
                <a:gd name="connsiteX2" fmla="*/ 183357 w 4920331"/>
                <a:gd name="connsiteY2" fmla="*/ 5400277 h 5902080"/>
                <a:gd name="connsiteX3" fmla="*/ 135733 w 4920331"/>
                <a:gd name="connsiteY3" fmla="*/ 5273635 h 5902080"/>
                <a:gd name="connsiteX4" fmla="*/ 114301 w 4920331"/>
                <a:gd name="connsiteY4" fmla="*/ 5199560 h 5902080"/>
                <a:gd name="connsiteX5" fmla="*/ 100013 w 4920331"/>
                <a:gd name="connsiteY5" fmla="*/ 5068136 h 5902080"/>
                <a:gd name="connsiteX6" fmla="*/ 95252 w 4920331"/>
                <a:gd name="connsiteY6" fmla="*/ 4982115 h 5902080"/>
                <a:gd name="connsiteX7" fmla="*/ 50007 w 4920331"/>
                <a:gd name="connsiteY7" fmla="*/ 4929545 h 5902080"/>
                <a:gd name="connsiteX8" fmla="*/ 40483 w 4920331"/>
                <a:gd name="connsiteY8" fmla="*/ 4831576 h 5902080"/>
                <a:gd name="connsiteX9" fmla="*/ 90489 w 4920331"/>
                <a:gd name="connsiteY9" fmla="*/ 4767059 h 5902080"/>
                <a:gd name="connsiteX10" fmla="*/ 64295 w 4920331"/>
                <a:gd name="connsiteY10" fmla="*/ 4301105 h 5902080"/>
                <a:gd name="connsiteX11" fmla="*/ 45245 w 4920331"/>
                <a:gd name="connsiteY11" fmla="*/ 3937900 h 5902080"/>
                <a:gd name="connsiteX12" fmla="*/ 42864 w 4920331"/>
                <a:gd name="connsiteY12" fmla="*/ 3741961 h 5902080"/>
                <a:gd name="connsiteX13" fmla="*/ 30957 w 4920331"/>
                <a:gd name="connsiteY13" fmla="*/ 3557968 h 5902080"/>
                <a:gd name="connsiteX14" fmla="*/ 0 w 4920331"/>
                <a:gd name="connsiteY14" fmla="*/ 3287954 h 5902080"/>
                <a:gd name="connsiteX15" fmla="*/ 78582 w 4920331"/>
                <a:gd name="connsiteY15" fmla="*/ 3280786 h 5902080"/>
                <a:gd name="connsiteX16" fmla="*/ 83345 w 4920331"/>
                <a:gd name="connsiteY16" fmla="*/ 3369198 h 5902080"/>
                <a:gd name="connsiteX17" fmla="*/ 178594 w 4920331"/>
                <a:gd name="connsiteY17" fmla="*/ 3369197 h 5902080"/>
                <a:gd name="connsiteX18" fmla="*/ 228201 w 4920331"/>
                <a:gd name="connsiteY18" fmla="*/ 3296064 h 5902080"/>
                <a:gd name="connsiteX19" fmla="*/ 292893 w 4920331"/>
                <a:gd name="connsiteY19" fmla="*/ 3201933 h 5902080"/>
                <a:gd name="connsiteX20" fmla="*/ 364329 w 4920331"/>
                <a:gd name="connsiteY20" fmla="*/ 3118300 h 5902080"/>
                <a:gd name="connsiteX21" fmla="*/ 452435 w 4920331"/>
                <a:gd name="connsiteY21" fmla="*/ 3029888 h 5902080"/>
                <a:gd name="connsiteX22" fmla="*/ 511966 w 4920331"/>
                <a:gd name="connsiteY22" fmla="*/ 2986878 h 5902080"/>
                <a:gd name="connsiteX23" fmla="*/ 571497 w 4920331"/>
                <a:gd name="connsiteY23" fmla="*/ 2958204 h 5902080"/>
                <a:gd name="connsiteX24" fmla="*/ 611977 w 4920331"/>
                <a:gd name="connsiteY24" fmla="*/ 2929529 h 5902080"/>
                <a:gd name="connsiteX25" fmla="*/ 657221 w 4920331"/>
                <a:gd name="connsiteY25" fmla="*/ 2912803 h 5902080"/>
                <a:gd name="connsiteX26" fmla="*/ 709609 w 4920331"/>
                <a:gd name="connsiteY26" fmla="*/ 2891297 h 5902080"/>
                <a:gd name="connsiteX27" fmla="*/ 754851 w 4920331"/>
                <a:gd name="connsiteY27" fmla="*/ 2876959 h 5902080"/>
                <a:gd name="connsiteX28" fmla="*/ 812001 w 4920331"/>
                <a:gd name="connsiteY28" fmla="*/ 2855454 h 5902080"/>
                <a:gd name="connsiteX29" fmla="*/ 890583 w 4920331"/>
                <a:gd name="connsiteY29" fmla="*/ 2838727 h 5902080"/>
                <a:gd name="connsiteX30" fmla="*/ 964401 w 4920331"/>
                <a:gd name="connsiteY30" fmla="*/ 2831559 h 5902080"/>
                <a:gd name="connsiteX31" fmla="*/ 1040601 w 4920331"/>
                <a:gd name="connsiteY31" fmla="*/ 2822001 h 5902080"/>
                <a:gd name="connsiteX32" fmla="*/ 1100132 w 4920331"/>
                <a:gd name="connsiteY32" fmla="*/ 2822001 h 5902080"/>
                <a:gd name="connsiteX33" fmla="*/ 1254913 w 4920331"/>
                <a:gd name="connsiteY33" fmla="*/ 2831559 h 5902080"/>
                <a:gd name="connsiteX34" fmla="*/ 1478749 w 4920331"/>
                <a:gd name="connsiteY34" fmla="*/ 2833949 h 5902080"/>
                <a:gd name="connsiteX35" fmla="*/ 1706501 w 4920331"/>
                <a:gd name="connsiteY35" fmla="*/ 2806135 h 5902080"/>
                <a:gd name="connsiteX36" fmla="*/ 1909754 w 4920331"/>
                <a:gd name="connsiteY36" fmla="*/ 2706706 h 5902080"/>
                <a:gd name="connsiteX37" fmla="*/ 2034108 w 4920331"/>
                <a:gd name="connsiteY37" fmla="*/ 2632767 h 5902080"/>
                <a:gd name="connsiteX38" fmla="*/ 2096414 w 4920331"/>
                <a:gd name="connsiteY38" fmla="*/ 2561911 h 5902080"/>
                <a:gd name="connsiteX39" fmla="*/ 2206616 w 4920331"/>
                <a:gd name="connsiteY39" fmla="*/ 2472733 h 5902080"/>
                <a:gd name="connsiteX40" fmla="*/ 2320915 w 4920331"/>
                <a:gd name="connsiteY40" fmla="*/ 2399443 h 5902080"/>
                <a:gd name="connsiteX41" fmla="*/ 2549515 w 4920331"/>
                <a:gd name="connsiteY41" fmla="*/ 2185947 h 5902080"/>
                <a:gd name="connsiteX42" fmla="*/ 4209358 w 4920331"/>
                <a:gd name="connsiteY42" fmla="*/ 690563 h 5902080"/>
                <a:gd name="connsiteX43" fmla="*/ 4376045 w 4920331"/>
                <a:gd name="connsiteY43" fmla="*/ 530679 h 5902080"/>
                <a:gd name="connsiteX44" fmla="*/ 4519298 w 4920331"/>
                <a:gd name="connsiteY44" fmla="*/ 394607 h 5902080"/>
                <a:gd name="connsiteX45" fmla="*/ 4651968 w 4920331"/>
                <a:gd name="connsiteY45" fmla="*/ 254373 h 5902080"/>
                <a:gd name="connsiteX46" fmla="*/ 4719626 w 4920331"/>
                <a:gd name="connsiteY46" fmla="*/ 166688 h 5902080"/>
                <a:gd name="connsiteX47" fmla="*/ 4768568 w 4920331"/>
                <a:gd name="connsiteY47" fmla="*/ 81957 h 5902080"/>
                <a:gd name="connsiteX48" fmla="*/ 4811474 w 4920331"/>
                <a:gd name="connsiteY48" fmla="*/ 0 h 5902080"/>
                <a:gd name="connsiteX49" fmla="*/ 4920331 w 4920331"/>
                <a:gd name="connsiteY49" fmla="*/ 0 h 5902080"/>
                <a:gd name="connsiteX50" fmla="*/ 4859099 w 4920331"/>
                <a:gd name="connsiteY50" fmla="*/ 112259 h 5902080"/>
                <a:gd name="connsiteX51" fmla="*/ 4809169 w 4920331"/>
                <a:gd name="connsiteY51" fmla="*/ 217403 h 5902080"/>
                <a:gd name="connsiteX52" fmla="*/ 4734989 w 4920331"/>
                <a:gd name="connsiteY52" fmla="*/ 312027 h 5902080"/>
                <a:gd name="connsiteX53" fmla="*/ 4531210 w 4920331"/>
                <a:gd name="connsiteY53" fmla="*/ 516758 h 5902080"/>
                <a:gd name="connsiteX54" fmla="*/ 2740015 w 4920331"/>
                <a:gd name="connsiteY54" fmla="*/ 2160455 h 5902080"/>
                <a:gd name="connsiteX55" fmla="*/ 2419341 w 4920331"/>
                <a:gd name="connsiteY55" fmla="*/ 2447240 h 5902080"/>
                <a:gd name="connsiteX56" fmla="*/ 2262333 w 4920331"/>
                <a:gd name="connsiteY56" fmla="*/ 2580443 h 5902080"/>
                <a:gd name="connsiteX57" fmla="*/ 2163754 w 4920331"/>
                <a:gd name="connsiteY57" fmla="*/ 2661815 h 5902080"/>
                <a:gd name="connsiteX58" fmla="*/ 2066123 w 4920331"/>
                <a:gd name="connsiteY58" fmla="*/ 2725441 h 5902080"/>
                <a:gd name="connsiteX59" fmla="*/ 1983575 w 4920331"/>
                <a:gd name="connsiteY59" fmla="*/ 2790939 h 5902080"/>
                <a:gd name="connsiteX60" fmla="*/ 1850225 w 4920331"/>
                <a:gd name="connsiteY60" fmla="*/ 2862623 h 5902080"/>
                <a:gd name="connsiteX61" fmla="*/ 1704973 w 4920331"/>
                <a:gd name="connsiteY61" fmla="*/ 2912802 h 5902080"/>
                <a:gd name="connsiteX62" fmla="*/ 1433506 w 4920331"/>
                <a:gd name="connsiteY62" fmla="*/ 2934308 h 5902080"/>
                <a:gd name="connsiteX63" fmla="*/ 1376361 w 4920331"/>
                <a:gd name="connsiteY63" fmla="*/ 2931919 h 5902080"/>
                <a:gd name="connsiteX64" fmla="*/ 1269204 w 4920331"/>
                <a:gd name="connsiteY64" fmla="*/ 2931921 h 5902080"/>
                <a:gd name="connsiteX65" fmla="*/ 1047214 w 4920331"/>
                <a:gd name="connsiteY65" fmla="*/ 2934310 h 5902080"/>
                <a:gd name="connsiteX66" fmla="*/ 916779 w 4920331"/>
                <a:gd name="connsiteY66" fmla="*/ 2934308 h 5902080"/>
                <a:gd name="connsiteX67" fmla="*/ 633411 w 4920331"/>
                <a:gd name="connsiteY67" fmla="*/ 3037057 h 5902080"/>
                <a:gd name="connsiteX68" fmla="*/ 545305 w 4920331"/>
                <a:gd name="connsiteY68" fmla="*/ 3092016 h 5902080"/>
                <a:gd name="connsiteX69" fmla="*/ 431004 w 4920331"/>
                <a:gd name="connsiteY69" fmla="*/ 3182816 h 5902080"/>
                <a:gd name="connsiteX70" fmla="*/ 342899 w 4920331"/>
                <a:gd name="connsiteY70" fmla="*/ 3297512 h 5902080"/>
                <a:gd name="connsiteX71" fmla="*/ 288130 w 4920331"/>
                <a:gd name="connsiteY71" fmla="*/ 3393092 h 5902080"/>
                <a:gd name="connsiteX72" fmla="*/ 316707 w 4920331"/>
                <a:gd name="connsiteY72" fmla="*/ 3412210 h 5902080"/>
                <a:gd name="connsiteX73" fmla="*/ 271463 w 4920331"/>
                <a:gd name="connsiteY73" fmla="*/ 3500622 h 5902080"/>
                <a:gd name="connsiteX74" fmla="*/ 226219 w 4920331"/>
                <a:gd name="connsiteY74" fmla="*/ 3632045 h 5902080"/>
                <a:gd name="connsiteX75" fmla="*/ 216694 w 4920331"/>
                <a:gd name="connsiteY75" fmla="*/ 3715677 h 5902080"/>
                <a:gd name="connsiteX76" fmla="*/ 290514 w 4920331"/>
                <a:gd name="connsiteY76" fmla="*/ 5503033 h 5902080"/>
                <a:gd name="connsiteX77" fmla="*/ 233362 w 4920331"/>
                <a:gd name="connsiteY77" fmla="*/ 5495863 h 5902080"/>
                <a:gd name="connsiteX78" fmla="*/ 264320 w 4920331"/>
                <a:gd name="connsiteY78" fmla="*/ 5902080 h 5902080"/>
                <a:gd name="connsiteX0" fmla="*/ 171450 w 4920331"/>
                <a:gd name="connsiteY0" fmla="*/ 5844731 h 5902081"/>
                <a:gd name="connsiteX1" fmla="*/ 195263 w 4920331"/>
                <a:gd name="connsiteY1" fmla="*/ 5854286 h 5902081"/>
                <a:gd name="connsiteX2" fmla="*/ 183357 w 4920331"/>
                <a:gd name="connsiteY2" fmla="*/ 5400277 h 5902081"/>
                <a:gd name="connsiteX3" fmla="*/ 135733 w 4920331"/>
                <a:gd name="connsiteY3" fmla="*/ 5273635 h 5902081"/>
                <a:gd name="connsiteX4" fmla="*/ 114301 w 4920331"/>
                <a:gd name="connsiteY4" fmla="*/ 5199560 h 5902081"/>
                <a:gd name="connsiteX5" fmla="*/ 100013 w 4920331"/>
                <a:gd name="connsiteY5" fmla="*/ 5068136 h 5902081"/>
                <a:gd name="connsiteX6" fmla="*/ 95252 w 4920331"/>
                <a:gd name="connsiteY6" fmla="*/ 4982115 h 5902081"/>
                <a:gd name="connsiteX7" fmla="*/ 50007 w 4920331"/>
                <a:gd name="connsiteY7" fmla="*/ 4929545 h 5902081"/>
                <a:gd name="connsiteX8" fmla="*/ 40483 w 4920331"/>
                <a:gd name="connsiteY8" fmla="*/ 4831576 h 5902081"/>
                <a:gd name="connsiteX9" fmla="*/ 90489 w 4920331"/>
                <a:gd name="connsiteY9" fmla="*/ 4767059 h 5902081"/>
                <a:gd name="connsiteX10" fmla="*/ 64295 w 4920331"/>
                <a:gd name="connsiteY10" fmla="*/ 4301105 h 5902081"/>
                <a:gd name="connsiteX11" fmla="*/ 45245 w 4920331"/>
                <a:gd name="connsiteY11" fmla="*/ 3937900 h 5902081"/>
                <a:gd name="connsiteX12" fmla="*/ 42864 w 4920331"/>
                <a:gd name="connsiteY12" fmla="*/ 3741961 h 5902081"/>
                <a:gd name="connsiteX13" fmla="*/ 30957 w 4920331"/>
                <a:gd name="connsiteY13" fmla="*/ 3557968 h 5902081"/>
                <a:gd name="connsiteX14" fmla="*/ 0 w 4920331"/>
                <a:gd name="connsiteY14" fmla="*/ 3287954 h 5902081"/>
                <a:gd name="connsiteX15" fmla="*/ 78582 w 4920331"/>
                <a:gd name="connsiteY15" fmla="*/ 3280786 h 5902081"/>
                <a:gd name="connsiteX16" fmla="*/ 83345 w 4920331"/>
                <a:gd name="connsiteY16" fmla="*/ 3369198 h 5902081"/>
                <a:gd name="connsiteX17" fmla="*/ 178594 w 4920331"/>
                <a:gd name="connsiteY17" fmla="*/ 3369197 h 5902081"/>
                <a:gd name="connsiteX18" fmla="*/ 228201 w 4920331"/>
                <a:gd name="connsiteY18" fmla="*/ 3296064 h 5902081"/>
                <a:gd name="connsiteX19" fmla="*/ 292893 w 4920331"/>
                <a:gd name="connsiteY19" fmla="*/ 3201933 h 5902081"/>
                <a:gd name="connsiteX20" fmla="*/ 364329 w 4920331"/>
                <a:gd name="connsiteY20" fmla="*/ 3118300 h 5902081"/>
                <a:gd name="connsiteX21" fmla="*/ 452435 w 4920331"/>
                <a:gd name="connsiteY21" fmla="*/ 3029888 h 5902081"/>
                <a:gd name="connsiteX22" fmla="*/ 511966 w 4920331"/>
                <a:gd name="connsiteY22" fmla="*/ 2986878 h 5902081"/>
                <a:gd name="connsiteX23" fmla="*/ 571497 w 4920331"/>
                <a:gd name="connsiteY23" fmla="*/ 2958204 h 5902081"/>
                <a:gd name="connsiteX24" fmla="*/ 611977 w 4920331"/>
                <a:gd name="connsiteY24" fmla="*/ 2929529 h 5902081"/>
                <a:gd name="connsiteX25" fmla="*/ 657221 w 4920331"/>
                <a:gd name="connsiteY25" fmla="*/ 2912803 h 5902081"/>
                <a:gd name="connsiteX26" fmla="*/ 709609 w 4920331"/>
                <a:gd name="connsiteY26" fmla="*/ 2891297 h 5902081"/>
                <a:gd name="connsiteX27" fmla="*/ 754851 w 4920331"/>
                <a:gd name="connsiteY27" fmla="*/ 2876959 h 5902081"/>
                <a:gd name="connsiteX28" fmla="*/ 812001 w 4920331"/>
                <a:gd name="connsiteY28" fmla="*/ 2855454 h 5902081"/>
                <a:gd name="connsiteX29" fmla="*/ 890583 w 4920331"/>
                <a:gd name="connsiteY29" fmla="*/ 2838727 h 5902081"/>
                <a:gd name="connsiteX30" fmla="*/ 964401 w 4920331"/>
                <a:gd name="connsiteY30" fmla="*/ 2831559 h 5902081"/>
                <a:gd name="connsiteX31" fmla="*/ 1040601 w 4920331"/>
                <a:gd name="connsiteY31" fmla="*/ 2822001 h 5902081"/>
                <a:gd name="connsiteX32" fmla="*/ 1100132 w 4920331"/>
                <a:gd name="connsiteY32" fmla="*/ 2822001 h 5902081"/>
                <a:gd name="connsiteX33" fmla="*/ 1254913 w 4920331"/>
                <a:gd name="connsiteY33" fmla="*/ 2831559 h 5902081"/>
                <a:gd name="connsiteX34" fmla="*/ 1478749 w 4920331"/>
                <a:gd name="connsiteY34" fmla="*/ 2833949 h 5902081"/>
                <a:gd name="connsiteX35" fmla="*/ 1706501 w 4920331"/>
                <a:gd name="connsiteY35" fmla="*/ 2806135 h 5902081"/>
                <a:gd name="connsiteX36" fmla="*/ 1909754 w 4920331"/>
                <a:gd name="connsiteY36" fmla="*/ 2706706 h 5902081"/>
                <a:gd name="connsiteX37" fmla="*/ 2034108 w 4920331"/>
                <a:gd name="connsiteY37" fmla="*/ 2632767 h 5902081"/>
                <a:gd name="connsiteX38" fmla="*/ 2096414 w 4920331"/>
                <a:gd name="connsiteY38" fmla="*/ 2561911 h 5902081"/>
                <a:gd name="connsiteX39" fmla="*/ 2206616 w 4920331"/>
                <a:gd name="connsiteY39" fmla="*/ 2472733 h 5902081"/>
                <a:gd name="connsiteX40" fmla="*/ 2320915 w 4920331"/>
                <a:gd name="connsiteY40" fmla="*/ 2399443 h 5902081"/>
                <a:gd name="connsiteX41" fmla="*/ 2549515 w 4920331"/>
                <a:gd name="connsiteY41" fmla="*/ 2185947 h 5902081"/>
                <a:gd name="connsiteX42" fmla="*/ 4209358 w 4920331"/>
                <a:gd name="connsiteY42" fmla="*/ 690563 h 5902081"/>
                <a:gd name="connsiteX43" fmla="*/ 4376045 w 4920331"/>
                <a:gd name="connsiteY43" fmla="*/ 530679 h 5902081"/>
                <a:gd name="connsiteX44" fmla="*/ 4519298 w 4920331"/>
                <a:gd name="connsiteY44" fmla="*/ 394607 h 5902081"/>
                <a:gd name="connsiteX45" fmla="*/ 4651968 w 4920331"/>
                <a:gd name="connsiteY45" fmla="*/ 254373 h 5902081"/>
                <a:gd name="connsiteX46" fmla="*/ 4719626 w 4920331"/>
                <a:gd name="connsiteY46" fmla="*/ 166688 h 5902081"/>
                <a:gd name="connsiteX47" fmla="*/ 4768568 w 4920331"/>
                <a:gd name="connsiteY47" fmla="*/ 81957 h 5902081"/>
                <a:gd name="connsiteX48" fmla="*/ 4811474 w 4920331"/>
                <a:gd name="connsiteY48" fmla="*/ 0 h 5902081"/>
                <a:gd name="connsiteX49" fmla="*/ 4920331 w 4920331"/>
                <a:gd name="connsiteY49" fmla="*/ 0 h 5902081"/>
                <a:gd name="connsiteX50" fmla="*/ 4859099 w 4920331"/>
                <a:gd name="connsiteY50" fmla="*/ 112259 h 5902081"/>
                <a:gd name="connsiteX51" fmla="*/ 4809169 w 4920331"/>
                <a:gd name="connsiteY51" fmla="*/ 217403 h 5902081"/>
                <a:gd name="connsiteX52" fmla="*/ 4734989 w 4920331"/>
                <a:gd name="connsiteY52" fmla="*/ 312027 h 5902081"/>
                <a:gd name="connsiteX53" fmla="*/ 4531210 w 4920331"/>
                <a:gd name="connsiteY53" fmla="*/ 516758 h 5902081"/>
                <a:gd name="connsiteX54" fmla="*/ 2740015 w 4920331"/>
                <a:gd name="connsiteY54" fmla="*/ 2160455 h 5902081"/>
                <a:gd name="connsiteX55" fmla="*/ 2419341 w 4920331"/>
                <a:gd name="connsiteY55" fmla="*/ 2447240 h 5902081"/>
                <a:gd name="connsiteX56" fmla="*/ 2262333 w 4920331"/>
                <a:gd name="connsiteY56" fmla="*/ 2580443 h 5902081"/>
                <a:gd name="connsiteX57" fmla="*/ 2163754 w 4920331"/>
                <a:gd name="connsiteY57" fmla="*/ 2661815 h 5902081"/>
                <a:gd name="connsiteX58" fmla="*/ 2066123 w 4920331"/>
                <a:gd name="connsiteY58" fmla="*/ 2725441 h 5902081"/>
                <a:gd name="connsiteX59" fmla="*/ 1983575 w 4920331"/>
                <a:gd name="connsiteY59" fmla="*/ 2790939 h 5902081"/>
                <a:gd name="connsiteX60" fmla="*/ 1850225 w 4920331"/>
                <a:gd name="connsiteY60" fmla="*/ 2862623 h 5902081"/>
                <a:gd name="connsiteX61" fmla="*/ 1704973 w 4920331"/>
                <a:gd name="connsiteY61" fmla="*/ 2912802 h 5902081"/>
                <a:gd name="connsiteX62" fmla="*/ 1433506 w 4920331"/>
                <a:gd name="connsiteY62" fmla="*/ 2934308 h 5902081"/>
                <a:gd name="connsiteX63" fmla="*/ 1376361 w 4920331"/>
                <a:gd name="connsiteY63" fmla="*/ 2931919 h 5902081"/>
                <a:gd name="connsiteX64" fmla="*/ 1269204 w 4920331"/>
                <a:gd name="connsiteY64" fmla="*/ 2931921 h 5902081"/>
                <a:gd name="connsiteX65" fmla="*/ 1047214 w 4920331"/>
                <a:gd name="connsiteY65" fmla="*/ 2934310 h 5902081"/>
                <a:gd name="connsiteX66" fmla="*/ 916779 w 4920331"/>
                <a:gd name="connsiteY66" fmla="*/ 2934308 h 5902081"/>
                <a:gd name="connsiteX67" fmla="*/ 633411 w 4920331"/>
                <a:gd name="connsiteY67" fmla="*/ 3037057 h 5902081"/>
                <a:gd name="connsiteX68" fmla="*/ 545305 w 4920331"/>
                <a:gd name="connsiteY68" fmla="*/ 3092016 h 5902081"/>
                <a:gd name="connsiteX69" fmla="*/ 431004 w 4920331"/>
                <a:gd name="connsiteY69" fmla="*/ 3182816 h 5902081"/>
                <a:gd name="connsiteX70" fmla="*/ 342899 w 4920331"/>
                <a:gd name="connsiteY70" fmla="*/ 3297512 h 5902081"/>
                <a:gd name="connsiteX71" fmla="*/ 288130 w 4920331"/>
                <a:gd name="connsiteY71" fmla="*/ 3393092 h 5902081"/>
                <a:gd name="connsiteX72" fmla="*/ 316707 w 4920331"/>
                <a:gd name="connsiteY72" fmla="*/ 3412210 h 5902081"/>
                <a:gd name="connsiteX73" fmla="*/ 271463 w 4920331"/>
                <a:gd name="connsiteY73" fmla="*/ 3500622 h 5902081"/>
                <a:gd name="connsiteX74" fmla="*/ 226219 w 4920331"/>
                <a:gd name="connsiteY74" fmla="*/ 3632045 h 5902081"/>
                <a:gd name="connsiteX75" fmla="*/ 216694 w 4920331"/>
                <a:gd name="connsiteY75" fmla="*/ 3715677 h 5902081"/>
                <a:gd name="connsiteX76" fmla="*/ 290514 w 4920331"/>
                <a:gd name="connsiteY76" fmla="*/ 5503033 h 5902081"/>
                <a:gd name="connsiteX77" fmla="*/ 233362 w 4920331"/>
                <a:gd name="connsiteY77" fmla="*/ 5495863 h 5902081"/>
                <a:gd name="connsiteX78" fmla="*/ 264320 w 4920331"/>
                <a:gd name="connsiteY78" fmla="*/ 5902080 h 5902081"/>
                <a:gd name="connsiteX0" fmla="*/ 171450 w 4920331"/>
                <a:gd name="connsiteY0" fmla="*/ 5844731 h 5902081"/>
                <a:gd name="connsiteX1" fmla="*/ 195263 w 4920331"/>
                <a:gd name="connsiteY1" fmla="*/ 5854286 h 5902081"/>
                <a:gd name="connsiteX2" fmla="*/ 183357 w 4920331"/>
                <a:gd name="connsiteY2" fmla="*/ 5400277 h 5902081"/>
                <a:gd name="connsiteX3" fmla="*/ 135733 w 4920331"/>
                <a:gd name="connsiteY3" fmla="*/ 5273635 h 5902081"/>
                <a:gd name="connsiteX4" fmla="*/ 114301 w 4920331"/>
                <a:gd name="connsiteY4" fmla="*/ 5199560 h 5902081"/>
                <a:gd name="connsiteX5" fmla="*/ 100013 w 4920331"/>
                <a:gd name="connsiteY5" fmla="*/ 5068136 h 5902081"/>
                <a:gd name="connsiteX6" fmla="*/ 95252 w 4920331"/>
                <a:gd name="connsiteY6" fmla="*/ 4982115 h 5902081"/>
                <a:gd name="connsiteX7" fmla="*/ 50007 w 4920331"/>
                <a:gd name="connsiteY7" fmla="*/ 4929545 h 5902081"/>
                <a:gd name="connsiteX8" fmla="*/ 40483 w 4920331"/>
                <a:gd name="connsiteY8" fmla="*/ 4831576 h 5902081"/>
                <a:gd name="connsiteX9" fmla="*/ 90489 w 4920331"/>
                <a:gd name="connsiteY9" fmla="*/ 4767059 h 5902081"/>
                <a:gd name="connsiteX10" fmla="*/ 64295 w 4920331"/>
                <a:gd name="connsiteY10" fmla="*/ 4301105 h 5902081"/>
                <a:gd name="connsiteX11" fmla="*/ 45245 w 4920331"/>
                <a:gd name="connsiteY11" fmla="*/ 3937900 h 5902081"/>
                <a:gd name="connsiteX12" fmla="*/ 42864 w 4920331"/>
                <a:gd name="connsiteY12" fmla="*/ 3741961 h 5902081"/>
                <a:gd name="connsiteX13" fmla="*/ 30957 w 4920331"/>
                <a:gd name="connsiteY13" fmla="*/ 3557968 h 5902081"/>
                <a:gd name="connsiteX14" fmla="*/ 0 w 4920331"/>
                <a:gd name="connsiteY14" fmla="*/ 3287954 h 5902081"/>
                <a:gd name="connsiteX15" fmla="*/ 78582 w 4920331"/>
                <a:gd name="connsiteY15" fmla="*/ 3280786 h 5902081"/>
                <a:gd name="connsiteX16" fmla="*/ 83345 w 4920331"/>
                <a:gd name="connsiteY16" fmla="*/ 3369198 h 5902081"/>
                <a:gd name="connsiteX17" fmla="*/ 178594 w 4920331"/>
                <a:gd name="connsiteY17" fmla="*/ 3369197 h 5902081"/>
                <a:gd name="connsiteX18" fmla="*/ 228201 w 4920331"/>
                <a:gd name="connsiteY18" fmla="*/ 3296064 h 5902081"/>
                <a:gd name="connsiteX19" fmla="*/ 292893 w 4920331"/>
                <a:gd name="connsiteY19" fmla="*/ 3201933 h 5902081"/>
                <a:gd name="connsiteX20" fmla="*/ 364329 w 4920331"/>
                <a:gd name="connsiteY20" fmla="*/ 3118300 h 5902081"/>
                <a:gd name="connsiteX21" fmla="*/ 452435 w 4920331"/>
                <a:gd name="connsiteY21" fmla="*/ 3029888 h 5902081"/>
                <a:gd name="connsiteX22" fmla="*/ 511966 w 4920331"/>
                <a:gd name="connsiteY22" fmla="*/ 2986878 h 5902081"/>
                <a:gd name="connsiteX23" fmla="*/ 571497 w 4920331"/>
                <a:gd name="connsiteY23" fmla="*/ 2958204 h 5902081"/>
                <a:gd name="connsiteX24" fmla="*/ 611977 w 4920331"/>
                <a:gd name="connsiteY24" fmla="*/ 2929529 h 5902081"/>
                <a:gd name="connsiteX25" fmla="*/ 657221 w 4920331"/>
                <a:gd name="connsiteY25" fmla="*/ 2912803 h 5902081"/>
                <a:gd name="connsiteX26" fmla="*/ 709609 w 4920331"/>
                <a:gd name="connsiteY26" fmla="*/ 2891297 h 5902081"/>
                <a:gd name="connsiteX27" fmla="*/ 754851 w 4920331"/>
                <a:gd name="connsiteY27" fmla="*/ 2876959 h 5902081"/>
                <a:gd name="connsiteX28" fmla="*/ 812001 w 4920331"/>
                <a:gd name="connsiteY28" fmla="*/ 2855454 h 5902081"/>
                <a:gd name="connsiteX29" fmla="*/ 890583 w 4920331"/>
                <a:gd name="connsiteY29" fmla="*/ 2838727 h 5902081"/>
                <a:gd name="connsiteX30" fmla="*/ 964401 w 4920331"/>
                <a:gd name="connsiteY30" fmla="*/ 2831559 h 5902081"/>
                <a:gd name="connsiteX31" fmla="*/ 1040601 w 4920331"/>
                <a:gd name="connsiteY31" fmla="*/ 2822001 h 5902081"/>
                <a:gd name="connsiteX32" fmla="*/ 1100132 w 4920331"/>
                <a:gd name="connsiteY32" fmla="*/ 2822001 h 5902081"/>
                <a:gd name="connsiteX33" fmla="*/ 1254913 w 4920331"/>
                <a:gd name="connsiteY33" fmla="*/ 2831559 h 5902081"/>
                <a:gd name="connsiteX34" fmla="*/ 1478749 w 4920331"/>
                <a:gd name="connsiteY34" fmla="*/ 2833949 h 5902081"/>
                <a:gd name="connsiteX35" fmla="*/ 1706501 w 4920331"/>
                <a:gd name="connsiteY35" fmla="*/ 2806135 h 5902081"/>
                <a:gd name="connsiteX36" fmla="*/ 1909754 w 4920331"/>
                <a:gd name="connsiteY36" fmla="*/ 2706706 h 5902081"/>
                <a:gd name="connsiteX37" fmla="*/ 2034108 w 4920331"/>
                <a:gd name="connsiteY37" fmla="*/ 2632767 h 5902081"/>
                <a:gd name="connsiteX38" fmla="*/ 2096414 w 4920331"/>
                <a:gd name="connsiteY38" fmla="*/ 2561911 h 5902081"/>
                <a:gd name="connsiteX39" fmla="*/ 2206616 w 4920331"/>
                <a:gd name="connsiteY39" fmla="*/ 2472733 h 5902081"/>
                <a:gd name="connsiteX40" fmla="*/ 2320915 w 4920331"/>
                <a:gd name="connsiteY40" fmla="*/ 2399443 h 5902081"/>
                <a:gd name="connsiteX41" fmla="*/ 2549515 w 4920331"/>
                <a:gd name="connsiteY41" fmla="*/ 2185947 h 5902081"/>
                <a:gd name="connsiteX42" fmla="*/ 4209358 w 4920331"/>
                <a:gd name="connsiteY42" fmla="*/ 690563 h 5902081"/>
                <a:gd name="connsiteX43" fmla="*/ 4376045 w 4920331"/>
                <a:gd name="connsiteY43" fmla="*/ 530679 h 5902081"/>
                <a:gd name="connsiteX44" fmla="*/ 4519298 w 4920331"/>
                <a:gd name="connsiteY44" fmla="*/ 394607 h 5902081"/>
                <a:gd name="connsiteX45" fmla="*/ 4651968 w 4920331"/>
                <a:gd name="connsiteY45" fmla="*/ 254373 h 5902081"/>
                <a:gd name="connsiteX46" fmla="*/ 4719626 w 4920331"/>
                <a:gd name="connsiteY46" fmla="*/ 166688 h 5902081"/>
                <a:gd name="connsiteX47" fmla="*/ 4768568 w 4920331"/>
                <a:gd name="connsiteY47" fmla="*/ 81957 h 5902081"/>
                <a:gd name="connsiteX48" fmla="*/ 4811474 w 4920331"/>
                <a:gd name="connsiteY48" fmla="*/ 0 h 5902081"/>
                <a:gd name="connsiteX49" fmla="*/ 4920331 w 4920331"/>
                <a:gd name="connsiteY49" fmla="*/ 0 h 5902081"/>
                <a:gd name="connsiteX50" fmla="*/ 4859099 w 4920331"/>
                <a:gd name="connsiteY50" fmla="*/ 112259 h 5902081"/>
                <a:gd name="connsiteX51" fmla="*/ 4809169 w 4920331"/>
                <a:gd name="connsiteY51" fmla="*/ 217403 h 5902081"/>
                <a:gd name="connsiteX52" fmla="*/ 4734989 w 4920331"/>
                <a:gd name="connsiteY52" fmla="*/ 312027 h 5902081"/>
                <a:gd name="connsiteX53" fmla="*/ 4531210 w 4920331"/>
                <a:gd name="connsiteY53" fmla="*/ 516758 h 5902081"/>
                <a:gd name="connsiteX54" fmla="*/ 2740015 w 4920331"/>
                <a:gd name="connsiteY54" fmla="*/ 2160455 h 5902081"/>
                <a:gd name="connsiteX55" fmla="*/ 2419341 w 4920331"/>
                <a:gd name="connsiteY55" fmla="*/ 2447240 h 5902081"/>
                <a:gd name="connsiteX56" fmla="*/ 2262333 w 4920331"/>
                <a:gd name="connsiteY56" fmla="*/ 2580443 h 5902081"/>
                <a:gd name="connsiteX57" fmla="*/ 2163754 w 4920331"/>
                <a:gd name="connsiteY57" fmla="*/ 2661815 h 5902081"/>
                <a:gd name="connsiteX58" fmla="*/ 2066123 w 4920331"/>
                <a:gd name="connsiteY58" fmla="*/ 2725441 h 5902081"/>
                <a:gd name="connsiteX59" fmla="*/ 1983575 w 4920331"/>
                <a:gd name="connsiteY59" fmla="*/ 2790939 h 5902081"/>
                <a:gd name="connsiteX60" fmla="*/ 1850225 w 4920331"/>
                <a:gd name="connsiteY60" fmla="*/ 2862623 h 5902081"/>
                <a:gd name="connsiteX61" fmla="*/ 1704973 w 4920331"/>
                <a:gd name="connsiteY61" fmla="*/ 2912802 h 5902081"/>
                <a:gd name="connsiteX62" fmla="*/ 1433506 w 4920331"/>
                <a:gd name="connsiteY62" fmla="*/ 2934308 h 5902081"/>
                <a:gd name="connsiteX63" fmla="*/ 1376361 w 4920331"/>
                <a:gd name="connsiteY63" fmla="*/ 2931919 h 5902081"/>
                <a:gd name="connsiteX64" fmla="*/ 1269204 w 4920331"/>
                <a:gd name="connsiteY64" fmla="*/ 2931921 h 5902081"/>
                <a:gd name="connsiteX65" fmla="*/ 1047214 w 4920331"/>
                <a:gd name="connsiteY65" fmla="*/ 2934310 h 5902081"/>
                <a:gd name="connsiteX66" fmla="*/ 916779 w 4920331"/>
                <a:gd name="connsiteY66" fmla="*/ 2934308 h 5902081"/>
                <a:gd name="connsiteX67" fmla="*/ 633411 w 4920331"/>
                <a:gd name="connsiteY67" fmla="*/ 3037057 h 5902081"/>
                <a:gd name="connsiteX68" fmla="*/ 545305 w 4920331"/>
                <a:gd name="connsiteY68" fmla="*/ 3092016 h 5902081"/>
                <a:gd name="connsiteX69" fmla="*/ 431004 w 4920331"/>
                <a:gd name="connsiteY69" fmla="*/ 3182816 h 5902081"/>
                <a:gd name="connsiteX70" fmla="*/ 342899 w 4920331"/>
                <a:gd name="connsiteY70" fmla="*/ 3297512 h 5902081"/>
                <a:gd name="connsiteX71" fmla="*/ 288130 w 4920331"/>
                <a:gd name="connsiteY71" fmla="*/ 3393092 h 5902081"/>
                <a:gd name="connsiteX72" fmla="*/ 316707 w 4920331"/>
                <a:gd name="connsiteY72" fmla="*/ 3412210 h 5902081"/>
                <a:gd name="connsiteX73" fmla="*/ 271463 w 4920331"/>
                <a:gd name="connsiteY73" fmla="*/ 3500622 h 5902081"/>
                <a:gd name="connsiteX74" fmla="*/ 226219 w 4920331"/>
                <a:gd name="connsiteY74" fmla="*/ 3632045 h 5902081"/>
                <a:gd name="connsiteX75" fmla="*/ 216694 w 4920331"/>
                <a:gd name="connsiteY75" fmla="*/ 3715677 h 5902081"/>
                <a:gd name="connsiteX76" fmla="*/ 290514 w 4920331"/>
                <a:gd name="connsiteY76" fmla="*/ 5503033 h 5902081"/>
                <a:gd name="connsiteX77" fmla="*/ 254793 w 4920331"/>
                <a:gd name="connsiteY77" fmla="*/ 5522148 h 5902081"/>
                <a:gd name="connsiteX78" fmla="*/ 264320 w 4920331"/>
                <a:gd name="connsiteY78" fmla="*/ 5902080 h 5902081"/>
                <a:gd name="connsiteX0" fmla="*/ 171450 w 4920331"/>
                <a:gd name="connsiteY0" fmla="*/ 5844731 h 5902080"/>
                <a:gd name="connsiteX1" fmla="*/ 195263 w 4920331"/>
                <a:gd name="connsiteY1" fmla="*/ 5854286 h 5902080"/>
                <a:gd name="connsiteX2" fmla="*/ 183357 w 4920331"/>
                <a:gd name="connsiteY2" fmla="*/ 5400277 h 5902080"/>
                <a:gd name="connsiteX3" fmla="*/ 135733 w 4920331"/>
                <a:gd name="connsiteY3" fmla="*/ 5273635 h 5902080"/>
                <a:gd name="connsiteX4" fmla="*/ 114301 w 4920331"/>
                <a:gd name="connsiteY4" fmla="*/ 5199560 h 5902080"/>
                <a:gd name="connsiteX5" fmla="*/ 100013 w 4920331"/>
                <a:gd name="connsiteY5" fmla="*/ 5068136 h 5902080"/>
                <a:gd name="connsiteX6" fmla="*/ 95252 w 4920331"/>
                <a:gd name="connsiteY6" fmla="*/ 4982115 h 5902080"/>
                <a:gd name="connsiteX7" fmla="*/ 50007 w 4920331"/>
                <a:gd name="connsiteY7" fmla="*/ 4929545 h 5902080"/>
                <a:gd name="connsiteX8" fmla="*/ 40483 w 4920331"/>
                <a:gd name="connsiteY8" fmla="*/ 4831576 h 5902080"/>
                <a:gd name="connsiteX9" fmla="*/ 90489 w 4920331"/>
                <a:gd name="connsiteY9" fmla="*/ 4767059 h 5902080"/>
                <a:gd name="connsiteX10" fmla="*/ 64295 w 4920331"/>
                <a:gd name="connsiteY10" fmla="*/ 4301105 h 5902080"/>
                <a:gd name="connsiteX11" fmla="*/ 45245 w 4920331"/>
                <a:gd name="connsiteY11" fmla="*/ 3937900 h 5902080"/>
                <a:gd name="connsiteX12" fmla="*/ 42864 w 4920331"/>
                <a:gd name="connsiteY12" fmla="*/ 3741961 h 5902080"/>
                <a:gd name="connsiteX13" fmla="*/ 30957 w 4920331"/>
                <a:gd name="connsiteY13" fmla="*/ 3557968 h 5902080"/>
                <a:gd name="connsiteX14" fmla="*/ 0 w 4920331"/>
                <a:gd name="connsiteY14" fmla="*/ 3287954 h 5902080"/>
                <a:gd name="connsiteX15" fmla="*/ 78582 w 4920331"/>
                <a:gd name="connsiteY15" fmla="*/ 3280786 h 5902080"/>
                <a:gd name="connsiteX16" fmla="*/ 83345 w 4920331"/>
                <a:gd name="connsiteY16" fmla="*/ 3369198 h 5902080"/>
                <a:gd name="connsiteX17" fmla="*/ 178594 w 4920331"/>
                <a:gd name="connsiteY17" fmla="*/ 3369197 h 5902080"/>
                <a:gd name="connsiteX18" fmla="*/ 228201 w 4920331"/>
                <a:gd name="connsiteY18" fmla="*/ 3296064 h 5902080"/>
                <a:gd name="connsiteX19" fmla="*/ 292893 w 4920331"/>
                <a:gd name="connsiteY19" fmla="*/ 3201933 h 5902080"/>
                <a:gd name="connsiteX20" fmla="*/ 364329 w 4920331"/>
                <a:gd name="connsiteY20" fmla="*/ 3118300 h 5902080"/>
                <a:gd name="connsiteX21" fmla="*/ 452435 w 4920331"/>
                <a:gd name="connsiteY21" fmla="*/ 3029888 h 5902080"/>
                <a:gd name="connsiteX22" fmla="*/ 511966 w 4920331"/>
                <a:gd name="connsiteY22" fmla="*/ 2986878 h 5902080"/>
                <a:gd name="connsiteX23" fmla="*/ 571497 w 4920331"/>
                <a:gd name="connsiteY23" fmla="*/ 2958204 h 5902080"/>
                <a:gd name="connsiteX24" fmla="*/ 611977 w 4920331"/>
                <a:gd name="connsiteY24" fmla="*/ 2929529 h 5902080"/>
                <a:gd name="connsiteX25" fmla="*/ 657221 w 4920331"/>
                <a:gd name="connsiteY25" fmla="*/ 2912803 h 5902080"/>
                <a:gd name="connsiteX26" fmla="*/ 709609 w 4920331"/>
                <a:gd name="connsiteY26" fmla="*/ 2891297 h 5902080"/>
                <a:gd name="connsiteX27" fmla="*/ 754851 w 4920331"/>
                <a:gd name="connsiteY27" fmla="*/ 2876959 h 5902080"/>
                <a:gd name="connsiteX28" fmla="*/ 812001 w 4920331"/>
                <a:gd name="connsiteY28" fmla="*/ 2855454 h 5902080"/>
                <a:gd name="connsiteX29" fmla="*/ 890583 w 4920331"/>
                <a:gd name="connsiteY29" fmla="*/ 2838727 h 5902080"/>
                <a:gd name="connsiteX30" fmla="*/ 964401 w 4920331"/>
                <a:gd name="connsiteY30" fmla="*/ 2831559 h 5902080"/>
                <a:gd name="connsiteX31" fmla="*/ 1040601 w 4920331"/>
                <a:gd name="connsiteY31" fmla="*/ 2822001 h 5902080"/>
                <a:gd name="connsiteX32" fmla="*/ 1100132 w 4920331"/>
                <a:gd name="connsiteY32" fmla="*/ 2822001 h 5902080"/>
                <a:gd name="connsiteX33" fmla="*/ 1254913 w 4920331"/>
                <a:gd name="connsiteY33" fmla="*/ 2831559 h 5902080"/>
                <a:gd name="connsiteX34" fmla="*/ 1478749 w 4920331"/>
                <a:gd name="connsiteY34" fmla="*/ 2833949 h 5902080"/>
                <a:gd name="connsiteX35" fmla="*/ 1706501 w 4920331"/>
                <a:gd name="connsiteY35" fmla="*/ 2806135 h 5902080"/>
                <a:gd name="connsiteX36" fmla="*/ 1909754 w 4920331"/>
                <a:gd name="connsiteY36" fmla="*/ 2706706 h 5902080"/>
                <a:gd name="connsiteX37" fmla="*/ 2034108 w 4920331"/>
                <a:gd name="connsiteY37" fmla="*/ 2632767 h 5902080"/>
                <a:gd name="connsiteX38" fmla="*/ 2096414 w 4920331"/>
                <a:gd name="connsiteY38" fmla="*/ 2561911 h 5902080"/>
                <a:gd name="connsiteX39" fmla="*/ 2206616 w 4920331"/>
                <a:gd name="connsiteY39" fmla="*/ 2472733 h 5902080"/>
                <a:gd name="connsiteX40" fmla="*/ 2320915 w 4920331"/>
                <a:gd name="connsiteY40" fmla="*/ 2399443 h 5902080"/>
                <a:gd name="connsiteX41" fmla="*/ 2549515 w 4920331"/>
                <a:gd name="connsiteY41" fmla="*/ 2185947 h 5902080"/>
                <a:gd name="connsiteX42" fmla="*/ 4209358 w 4920331"/>
                <a:gd name="connsiteY42" fmla="*/ 690563 h 5902080"/>
                <a:gd name="connsiteX43" fmla="*/ 4376045 w 4920331"/>
                <a:gd name="connsiteY43" fmla="*/ 530679 h 5902080"/>
                <a:gd name="connsiteX44" fmla="*/ 4519298 w 4920331"/>
                <a:gd name="connsiteY44" fmla="*/ 394607 h 5902080"/>
                <a:gd name="connsiteX45" fmla="*/ 4651968 w 4920331"/>
                <a:gd name="connsiteY45" fmla="*/ 254373 h 5902080"/>
                <a:gd name="connsiteX46" fmla="*/ 4719626 w 4920331"/>
                <a:gd name="connsiteY46" fmla="*/ 166688 h 5902080"/>
                <a:gd name="connsiteX47" fmla="*/ 4768568 w 4920331"/>
                <a:gd name="connsiteY47" fmla="*/ 81957 h 5902080"/>
                <a:gd name="connsiteX48" fmla="*/ 4811474 w 4920331"/>
                <a:gd name="connsiteY48" fmla="*/ 0 h 5902080"/>
                <a:gd name="connsiteX49" fmla="*/ 4920331 w 4920331"/>
                <a:gd name="connsiteY49" fmla="*/ 0 h 5902080"/>
                <a:gd name="connsiteX50" fmla="*/ 4859099 w 4920331"/>
                <a:gd name="connsiteY50" fmla="*/ 112259 h 5902080"/>
                <a:gd name="connsiteX51" fmla="*/ 4809169 w 4920331"/>
                <a:gd name="connsiteY51" fmla="*/ 217403 h 5902080"/>
                <a:gd name="connsiteX52" fmla="*/ 4734989 w 4920331"/>
                <a:gd name="connsiteY52" fmla="*/ 312027 h 5902080"/>
                <a:gd name="connsiteX53" fmla="*/ 4531210 w 4920331"/>
                <a:gd name="connsiteY53" fmla="*/ 516758 h 5902080"/>
                <a:gd name="connsiteX54" fmla="*/ 2740015 w 4920331"/>
                <a:gd name="connsiteY54" fmla="*/ 2160455 h 5902080"/>
                <a:gd name="connsiteX55" fmla="*/ 2419341 w 4920331"/>
                <a:gd name="connsiteY55" fmla="*/ 2447240 h 5902080"/>
                <a:gd name="connsiteX56" fmla="*/ 2262333 w 4920331"/>
                <a:gd name="connsiteY56" fmla="*/ 2580443 h 5902080"/>
                <a:gd name="connsiteX57" fmla="*/ 2163754 w 4920331"/>
                <a:gd name="connsiteY57" fmla="*/ 2661815 h 5902080"/>
                <a:gd name="connsiteX58" fmla="*/ 2066123 w 4920331"/>
                <a:gd name="connsiteY58" fmla="*/ 2725441 h 5902080"/>
                <a:gd name="connsiteX59" fmla="*/ 1983575 w 4920331"/>
                <a:gd name="connsiteY59" fmla="*/ 2790939 h 5902080"/>
                <a:gd name="connsiteX60" fmla="*/ 1850225 w 4920331"/>
                <a:gd name="connsiteY60" fmla="*/ 2862623 h 5902080"/>
                <a:gd name="connsiteX61" fmla="*/ 1704973 w 4920331"/>
                <a:gd name="connsiteY61" fmla="*/ 2912802 h 5902080"/>
                <a:gd name="connsiteX62" fmla="*/ 1433506 w 4920331"/>
                <a:gd name="connsiteY62" fmla="*/ 2934308 h 5902080"/>
                <a:gd name="connsiteX63" fmla="*/ 1376361 w 4920331"/>
                <a:gd name="connsiteY63" fmla="*/ 2931919 h 5902080"/>
                <a:gd name="connsiteX64" fmla="*/ 1269204 w 4920331"/>
                <a:gd name="connsiteY64" fmla="*/ 2931921 h 5902080"/>
                <a:gd name="connsiteX65" fmla="*/ 1047214 w 4920331"/>
                <a:gd name="connsiteY65" fmla="*/ 2934310 h 5902080"/>
                <a:gd name="connsiteX66" fmla="*/ 916779 w 4920331"/>
                <a:gd name="connsiteY66" fmla="*/ 2934308 h 5902080"/>
                <a:gd name="connsiteX67" fmla="*/ 633411 w 4920331"/>
                <a:gd name="connsiteY67" fmla="*/ 3037057 h 5902080"/>
                <a:gd name="connsiteX68" fmla="*/ 545305 w 4920331"/>
                <a:gd name="connsiteY68" fmla="*/ 3092016 h 5902080"/>
                <a:gd name="connsiteX69" fmla="*/ 431004 w 4920331"/>
                <a:gd name="connsiteY69" fmla="*/ 3182816 h 5902080"/>
                <a:gd name="connsiteX70" fmla="*/ 342899 w 4920331"/>
                <a:gd name="connsiteY70" fmla="*/ 3297512 h 5902080"/>
                <a:gd name="connsiteX71" fmla="*/ 288130 w 4920331"/>
                <a:gd name="connsiteY71" fmla="*/ 3393092 h 5902080"/>
                <a:gd name="connsiteX72" fmla="*/ 316707 w 4920331"/>
                <a:gd name="connsiteY72" fmla="*/ 3412210 h 5902080"/>
                <a:gd name="connsiteX73" fmla="*/ 271463 w 4920331"/>
                <a:gd name="connsiteY73" fmla="*/ 3500622 h 5902080"/>
                <a:gd name="connsiteX74" fmla="*/ 226219 w 4920331"/>
                <a:gd name="connsiteY74" fmla="*/ 3632045 h 5902080"/>
                <a:gd name="connsiteX75" fmla="*/ 216694 w 4920331"/>
                <a:gd name="connsiteY75" fmla="*/ 3715677 h 5902080"/>
                <a:gd name="connsiteX76" fmla="*/ 290514 w 4920331"/>
                <a:gd name="connsiteY76" fmla="*/ 5503033 h 5902080"/>
                <a:gd name="connsiteX77" fmla="*/ 254793 w 4920331"/>
                <a:gd name="connsiteY77" fmla="*/ 5522148 h 5902080"/>
                <a:gd name="connsiteX78" fmla="*/ 264320 w 4920331"/>
                <a:gd name="connsiteY78" fmla="*/ 5902080 h 5902080"/>
                <a:gd name="connsiteX0" fmla="*/ 171450 w 4920331"/>
                <a:gd name="connsiteY0" fmla="*/ 5844731 h 5902080"/>
                <a:gd name="connsiteX1" fmla="*/ 195263 w 4920331"/>
                <a:gd name="connsiteY1" fmla="*/ 5854286 h 5902080"/>
                <a:gd name="connsiteX2" fmla="*/ 183357 w 4920331"/>
                <a:gd name="connsiteY2" fmla="*/ 5400277 h 5902080"/>
                <a:gd name="connsiteX3" fmla="*/ 135733 w 4920331"/>
                <a:gd name="connsiteY3" fmla="*/ 5273635 h 5902080"/>
                <a:gd name="connsiteX4" fmla="*/ 114301 w 4920331"/>
                <a:gd name="connsiteY4" fmla="*/ 5199560 h 5902080"/>
                <a:gd name="connsiteX5" fmla="*/ 100013 w 4920331"/>
                <a:gd name="connsiteY5" fmla="*/ 5068136 h 5902080"/>
                <a:gd name="connsiteX6" fmla="*/ 95252 w 4920331"/>
                <a:gd name="connsiteY6" fmla="*/ 4982115 h 5902080"/>
                <a:gd name="connsiteX7" fmla="*/ 50007 w 4920331"/>
                <a:gd name="connsiteY7" fmla="*/ 4929545 h 5902080"/>
                <a:gd name="connsiteX8" fmla="*/ 40483 w 4920331"/>
                <a:gd name="connsiteY8" fmla="*/ 4831576 h 5902080"/>
                <a:gd name="connsiteX9" fmla="*/ 90489 w 4920331"/>
                <a:gd name="connsiteY9" fmla="*/ 4767059 h 5902080"/>
                <a:gd name="connsiteX10" fmla="*/ 64295 w 4920331"/>
                <a:gd name="connsiteY10" fmla="*/ 4301105 h 5902080"/>
                <a:gd name="connsiteX11" fmla="*/ 45245 w 4920331"/>
                <a:gd name="connsiteY11" fmla="*/ 3937900 h 5902080"/>
                <a:gd name="connsiteX12" fmla="*/ 42864 w 4920331"/>
                <a:gd name="connsiteY12" fmla="*/ 3741961 h 5902080"/>
                <a:gd name="connsiteX13" fmla="*/ 30957 w 4920331"/>
                <a:gd name="connsiteY13" fmla="*/ 3557968 h 5902080"/>
                <a:gd name="connsiteX14" fmla="*/ 0 w 4920331"/>
                <a:gd name="connsiteY14" fmla="*/ 3287954 h 5902080"/>
                <a:gd name="connsiteX15" fmla="*/ 78582 w 4920331"/>
                <a:gd name="connsiteY15" fmla="*/ 3280786 h 5902080"/>
                <a:gd name="connsiteX16" fmla="*/ 83345 w 4920331"/>
                <a:gd name="connsiteY16" fmla="*/ 3369198 h 5902080"/>
                <a:gd name="connsiteX17" fmla="*/ 178594 w 4920331"/>
                <a:gd name="connsiteY17" fmla="*/ 3369197 h 5902080"/>
                <a:gd name="connsiteX18" fmla="*/ 228201 w 4920331"/>
                <a:gd name="connsiteY18" fmla="*/ 3296064 h 5902080"/>
                <a:gd name="connsiteX19" fmla="*/ 292893 w 4920331"/>
                <a:gd name="connsiteY19" fmla="*/ 3201933 h 5902080"/>
                <a:gd name="connsiteX20" fmla="*/ 364329 w 4920331"/>
                <a:gd name="connsiteY20" fmla="*/ 3118300 h 5902080"/>
                <a:gd name="connsiteX21" fmla="*/ 452435 w 4920331"/>
                <a:gd name="connsiteY21" fmla="*/ 3029888 h 5902080"/>
                <a:gd name="connsiteX22" fmla="*/ 511966 w 4920331"/>
                <a:gd name="connsiteY22" fmla="*/ 2986878 h 5902080"/>
                <a:gd name="connsiteX23" fmla="*/ 571497 w 4920331"/>
                <a:gd name="connsiteY23" fmla="*/ 2958204 h 5902080"/>
                <a:gd name="connsiteX24" fmla="*/ 611977 w 4920331"/>
                <a:gd name="connsiteY24" fmla="*/ 2929529 h 5902080"/>
                <a:gd name="connsiteX25" fmla="*/ 657221 w 4920331"/>
                <a:gd name="connsiteY25" fmla="*/ 2912803 h 5902080"/>
                <a:gd name="connsiteX26" fmla="*/ 709609 w 4920331"/>
                <a:gd name="connsiteY26" fmla="*/ 2891297 h 5902080"/>
                <a:gd name="connsiteX27" fmla="*/ 754851 w 4920331"/>
                <a:gd name="connsiteY27" fmla="*/ 2876959 h 5902080"/>
                <a:gd name="connsiteX28" fmla="*/ 812001 w 4920331"/>
                <a:gd name="connsiteY28" fmla="*/ 2855454 h 5902080"/>
                <a:gd name="connsiteX29" fmla="*/ 890583 w 4920331"/>
                <a:gd name="connsiteY29" fmla="*/ 2838727 h 5902080"/>
                <a:gd name="connsiteX30" fmla="*/ 964401 w 4920331"/>
                <a:gd name="connsiteY30" fmla="*/ 2831559 h 5902080"/>
                <a:gd name="connsiteX31" fmla="*/ 1040601 w 4920331"/>
                <a:gd name="connsiteY31" fmla="*/ 2822001 h 5902080"/>
                <a:gd name="connsiteX32" fmla="*/ 1100132 w 4920331"/>
                <a:gd name="connsiteY32" fmla="*/ 2822001 h 5902080"/>
                <a:gd name="connsiteX33" fmla="*/ 1254913 w 4920331"/>
                <a:gd name="connsiteY33" fmla="*/ 2831559 h 5902080"/>
                <a:gd name="connsiteX34" fmla="*/ 1478749 w 4920331"/>
                <a:gd name="connsiteY34" fmla="*/ 2833949 h 5902080"/>
                <a:gd name="connsiteX35" fmla="*/ 1706501 w 4920331"/>
                <a:gd name="connsiteY35" fmla="*/ 2806135 h 5902080"/>
                <a:gd name="connsiteX36" fmla="*/ 1909754 w 4920331"/>
                <a:gd name="connsiteY36" fmla="*/ 2706706 h 5902080"/>
                <a:gd name="connsiteX37" fmla="*/ 2034108 w 4920331"/>
                <a:gd name="connsiteY37" fmla="*/ 2632767 h 5902080"/>
                <a:gd name="connsiteX38" fmla="*/ 2096414 w 4920331"/>
                <a:gd name="connsiteY38" fmla="*/ 2561911 h 5902080"/>
                <a:gd name="connsiteX39" fmla="*/ 2206616 w 4920331"/>
                <a:gd name="connsiteY39" fmla="*/ 2472733 h 5902080"/>
                <a:gd name="connsiteX40" fmla="*/ 2320915 w 4920331"/>
                <a:gd name="connsiteY40" fmla="*/ 2399443 h 5902080"/>
                <a:gd name="connsiteX41" fmla="*/ 2549515 w 4920331"/>
                <a:gd name="connsiteY41" fmla="*/ 2185947 h 5902080"/>
                <a:gd name="connsiteX42" fmla="*/ 4209358 w 4920331"/>
                <a:gd name="connsiteY42" fmla="*/ 690563 h 5902080"/>
                <a:gd name="connsiteX43" fmla="*/ 4376045 w 4920331"/>
                <a:gd name="connsiteY43" fmla="*/ 530679 h 5902080"/>
                <a:gd name="connsiteX44" fmla="*/ 4519298 w 4920331"/>
                <a:gd name="connsiteY44" fmla="*/ 394607 h 5902080"/>
                <a:gd name="connsiteX45" fmla="*/ 4651968 w 4920331"/>
                <a:gd name="connsiteY45" fmla="*/ 254373 h 5902080"/>
                <a:gd name="connsiteX46" fmla="*/ 4719626 w 4920331"/>
                <a:gd name="connsiteY46" fmla="*/ 166688 h 5902080"/>
                <a:gd name="connsiteX47" fmla="*/ 4768568 w 4920331"/>
                <a:gd name="connsiteY47" fmla="*/ 81957 h 5902080"/>
                <a:gd name="connsiteX48" fmla="*/ 4811474 w 4920331"/>
                <a:gd name="connsiteY48" fmla="*/ 0 h 5902080"/>
                <a:gd name="connsiteX49" fmla="*/ 4920331 w 4920331"/>
                <a:gd name="connsiteY49" fmla="*/ 0 h 5902080"/>
                <a:gd name="connsiteX50" fmla="*/ 4859099 w 4920331"/>
                <a:gd name="connsiteY50" fmla="*/ 112259 h 5902080"/>
                <a:gd name="connsiteX51" fmla="*/ 4809169 w 4920331"/>
                <a:gd name="connsiteY51" fmla="*/ 217403 h 5902080"/>
                <a:gd name="connsiteX52" fmla="*/ 4734989 w 4920331"/>
                <a:gd name="connsiteY52" fmla="*/ 312027 h 5902080"/>
                <a:gd name="connsiteX53" fmla="*/ 4531210 w 4920331"/>
                <a:gd name="connsiteY53" fmla="*/ 516758 h 5902080"/>
                <a:gd name="connsiteX54" fmla="*/ 2740015 w 4920331"/>
                <a:gd name="connsiteY54" fmla="*/ 2160455 h 5902080"/>
                <a:gd name="connsiteX55" fmla="*/ 2419341 w 4920331"/>
                <a:gd name="connsiteY55" fmla="*/ 2447240 h 5902080"/>
                <a:gd name="connsiteX56" fmla="*/ 2262333 w 4920331"/>
                <a:gd name="connsiteY56" fmla="*/ 2580443 h 5902080"/>
                <a:gd name="connsiteX57" fmla="*/ 2163754 w 4920331"/>
                <a:gd name="connsiteY57" fmla="*/ 2661815 h 5902080"/>
                <a:gd name="connsiteX58" fmla="*/ 2066123 w 4920331"/>
                <a:gd name="connsiteY58" fmla="*/ 2725441 h 5902080"/>
                <a:gd name="connsiteX59" fmla="*/ 1983575 w 4920331"/>
                <a:gd name="connsiteY59" fmla="*/ 2790939 h 5902080"/>
                <a:gd name="connsiteX60" fmla="*/ 1850225 w 4920331"/>
                <a:gd name="connsiteY60" fmla="*/ 2862623 h 5902080"/>
                <a:gd name="connsiteX61" fmla="*/ 1704973 w 4920331"/>
                <a:gd name="connsiteY61" fmla="*/ 2912802 h 5902080"/>
                <a:gd name="connsiteX62" fmla="*/ 1433506 w 4920331"/>
                <a:gd name="connsiteY62" fmla="*/ 2934308 h 5902080"/>
                <a:gd name="connsiteX63" fmla="*/ 1376361 w 4920331"/>
                <a:gd name="connsiteY63" fmla="*/ 2931919 h 5902080"/>
                <a:gd name="connsiteX64" fmla="*/ 1269204 w 4920331"/>
                <a:gd name="connsiteY64" fmla="*/ 2931921 h 5902080"/>
                <a:gd name="connsiteX65" fmla="*/ 1047214 w 4920331"/>
                <a:gd name="connsiteY65" fmla="*/ 2934310 h 5902080"/>
                <a:gd name="connsiteX66" fmla="*/ 916779 w 4920331"/>
                <a:gd name="connsiteY66" fmla="*/ 2934308 h 5902080"/>
                <a:gd name="connsiteX67" fmla="*/ 633411 w 4920331"/>
                <a:gd name="connsiteY67" fmla="*/ 3037057 h 5902080"/>
                <a:gd name="connsiteX68" fmla="*/ 545305 w 4920331"/>
                <a:gd name="connsiteY68" fmla="*/ 3092016 h 5902080"/>
                <a:gd name="connsiteX69" fmla="*/ 431004 w 4920331"/>
                <a:gd name="connsiteY69" fmla="*/ 3182816 h 5902080"/>
                <a:gd name="connsiteX70" fmla="*/ 342899 w 4920331"/>
                <a:gd name="connsiteY70" fmla="*/ 3297512 h 5902080"/>
                <a:gd name="connsiteX71" fmla="*/ 288130 w 4920331"/>
                <a:gd name="connsiteY71" fmla="*/ 3393092 h 5902080"/>
                <a:gd name="connsiteX72" fmla="*/ 316707 w 4920331"/>
                <a:gd name="connsiteY72" fmla="*/ 3412210 h 5902080"/>
                <a:gd name="connsiteX73" fmla="*/ 271463 w 4920331"/>
                <a:gd name="connsiteY73" fmla="*/ 3500622 h 5902080"/>
                <a:gd name="connsiteX74" fmla="*/ 226219 w 4920331"/>
                <a:gd name="connsiteY74" fmla="*/ 3632045 h 5902080"/>
                <a:gd name="connsiteX75" fmla="*/ 216694 w 4920331"/>
                <a:gd name="connsiteY75" fmla="*/ 3715677 h 5902080"/>
                <a:gd name="connsiteX76" fmla="*/ 290514 w 4920331"/>
                <a:gd name="connsiteY76" fmla="*/ 5464801 h 5902080"/>
                <a:gd name="connsiteX77" fmla="*/ 254793 w 4920331"/>
                <a:gd name="connsiteY77" fmla="*/ 5522148 h 5902080"/>
                <a:gd name="connsiteX78" fmla="*/ 264320 w 4920331"/>
                <a:gd name="connsiteY78" fmla="*/ 5902080 h 5902080"/>
                <a:gd name="connsiteX0" fmla="*/ 171450 w 4920331"/>
                <a:gd name="connsiteY0" fmla="*/ 5844731 h 5902080"/>
                <a:gd name="connsiteX1" fmla="*/ 195263 w 4920331"/>
                <a:gd name="connsiteY1" fmla="*/ 5854286 h 5902080"/>
                <a:gd name="connsiteX2" fmla="*/ 183357 w 4920331"/>
                <a:gd name="connsiteY2" fmla="*/ 5400277 h 5902080"/>
                <a:gd name="connsiteX3" fmla="*/ 135733 w 4920331"/>
                <a:gd name="connsiteY3" fmla="*/ 5273635 h 5902080"/>
                <a:gd name="connsiteX4" fmla="*/ 114301 w 4920331"/>
                <a:gd name="connsiteY4" fmla="*/ 5199560 h 5902080"/>
                <a:gd name="connsiteX5" fmla="*/ 100013 w 4920331"/>
                <a:gd name="connsiteY5" fmla="*/ 5068136 h 5902080"/>
                <a:gd name="connsiteX6" fmla="*/ 95252 w 4920331"/>
                <a:gd name="connsiteY6" fmla="*/ 4982115 h 5902080"/>
                <a:gd name="connsiteX7" fmla="*/ 50007 w 4920331"/>
                <a:gd name="connsiteY7" fmla="*/ 4929545 h 5902080"/>
                <a:gd name="connsiteX8" fmla="*/ 40483 w 4920331"/>
                <a:gd name="connsiteY8" fmla="*/ 4831576 h 5902080"/>
                <a:gd name="connsiteX9" fmla="*/ 90489 w 4920331"/>
                <a:gd name="connsiteY9" fmla="*/ 4767059 h 5902080"/>
                <a:gd name="connsiteX10" fmla="*/ 64295 w 4920331"/>
                <a:gd name="connsiteY10" fmla="*/ 4301105 h 5902080"/>
                <a:gd name="connsiteX11" fmla="*/ 45245 w 4920331"/>
                <a:gd name="connsiteY11" fmla="*/ 3937900 h 5902080"/>
                <a:gd name="connsiteX12" fmla="*/ 42864 w 4920331"/>
                <a:gd name="connsiteY12" fmla="*/ 3741961 h 5902080"/>
                <a:gd name="connsiteX13" fmla="*/ 30957 w 4920331"/>
                <a:gd name="connsiteY13" fmla="*/ 3557968 h 5902080"/>
                <a:gd name="connsiteX14" fmla="*/ 0 w 4920331"/>
                <a:gd name="connsiteY14" fmla="*/ 3287954 h 5902080"/>
                <a:gd name="connsiteX15" fmla="*/ 78582 w 4920331"/>
                <a:gd name="connsiteY15" fmla="*/ 3280786 h 5902080"/>
                <a:gd name="connsiteX16" fmla="*/ 83345 w 4920331"/>
                <a:gd name="connsiteY16" fmla="*/ 3369198 h 5902080"/>
                <a:gd name="connsiteX17" fmla="*/ 178594 w 4920331"/>
                <a:gd name="connsiteY17" fmla="*/ 3369197 h 5902080"/>
                <a:gd name="connsiteX18" fmla="*/ 228201 w 4920331"/>
                <a:gd name="connsiteY18" fmla="*/ 3296064 h 5902080"/>
                <a:gd name="connsiteX19" fmla="*/ 292893 w 4920331"/>
                <a:gd name="connsiteY19" fmla="*/ 3201933 h 5902080"/>
                <a:gd name="connsiteX20" fmla="*/ 364329 w 4920331"/>
                <a:gd name="connsiteY20" fmla="*/ 3118300 h 5902080"/>
                <a:gd name="connsiteX21" fmla="*/ 452435 w 4920331"/>
                <a:gd name="connsiteY21" fmla="*/ 3029888 h 5902080"/>
                <a:gd name="connsiteX22" fmla="*/ 511966 w 4920331"/>
                <a:gd name="connsiteY22" fmla="*/ 2986878 h 5902080"/>
                <a:gd name="connsiteX23" fmla="*/ 571497 w 4920331"/>
                <a:gd name="connsiteY23" fmla="*/ 2958204 h 5902080"/>
                <a:gd name="connsiteX24" fmla="*/ 611977 w 4920331"/>
                <a:gd name="connsiteY24" fmla="*/ 2929529 h 5902080"/>
                <a:gd name="connsiteX25" fmla="*/ 657221 w 4920331"/>
                <a:gd name="connsiteY25" fmla="*/ 2912803 h 5902080"/>
                <a:gd name="connsiteX26" fmla="*/ 709609 w 4920331"/>
                <a:gd name="connsiteY26" fmla="*/ 2891297 h 5902080"/>
                <a:gd name="connsiteX27" fmla="*/ 754851 w 4920331"/>
                <a:gd name="connsiteY27" fmla="*/ 2876959 h 5902080"/>
                <a:gd name="connsiteX28" fmla="*/ 812001 w 4920331"/>
                <a:gd name="connsiteY28" fmla="*/ 2855454 h 5902080"/>
                <a:gd name="connsiteX29" fmla="*/ 890583 w 4920331"/>
                <a:gd name="connsiteY29" fmla="*/ 2838727 h 5902080"/>
                <a:gd name="connsiteX30" fmla="*/ 964401 w 4920331"/>
                <a:gd name="connsiteY30" fmla="*/ 2831559 h 5902080"/>
                <a:gd name="connsiteX31" fmla="*/ 1040601 w 4920331"/>
                <a:gd name="connsiteY31" fmla="*/ 2822001 h 5902080"/>
                <a:gd name="connsiteX32" fmla="*/ 1100132 w 4920331"/>
                <a:gd name="connsiteY32" fmla="*/ 2822001 h 5902080"/>
                <a:gd name="connsiteX33" fmla="*/ 1254913 w 4920331"/>
                <a:gd name="connsiteY33" fmla="*/ 2831559 h 5902080"/>
                <a:gd name="connsiteX34" fmla="*/ 1478749 w 4920331"/>
                <a:gd name="connsiteY34" fmla="*/ 2833949 h 5902080"/>
                <a:gd name="connsiteX35" fmla="*/ 1706501 w 4920331"/>
                <a:gd name="connsiteY35" fmla="*/ 2806135 h 5902080"/>
                <a:gd name="connsiteX36" fmla="*/ 1909754 w 4920331"/>
                <a:gd name="connsiteY36" fmla="*/ 2706706 h 5902080"/>
                <a:gd name="connsiteX37" fmla="*/ 2034108 w 4920331"/>
                <a:gd name="connsiteY37" fmla="*/ 2632767 h 5902080"/>
                <a:gd name="connsiteX38" fmla="*/ 2096414 w 4920331"/>
                <a:gd name="connsiteY38" fmla="*/ 2561911 h 5902080"/>
                <a:gd name="connsiteX39" fmla="*/ 2206616 w 4920331"/>
                <a:gd name="connsiteY39" fmla="*/ 2472733 h 5902080"/>
                <a:gd name="connsiteX40" fmla="*/ 2320915 w 4920331"/>
                <a:gd name="connsiteY40" fmla="*/ 2399443 h 5902080"/>
                <a:gd name="connsiteX41" fmla="*/ 2549515 w 4920331"/>
                <a:gd name="connsiteY41" fmla="*/ 2185947 h 5902080"/>
                <a:gd name="connsiteX42" fmla="*/ 4209358 w 4920331"/>
                <a:gd name="connsiteY42" fmla="*/ 690563 h 5902080"/>
                <a:gd name="connsiteX43" fmla="*/ 4376045 w 4920331"/>
                <a:gd name="connsiteY43" fmla="*/ 530679 h 5902080"/>
                <a:gd name="connsiteX44" fmla="*/ 4519298 w 4920331"/>
                <a:gd name="connsiteY44" fmla="*/ 394607 h 5902080"/>
                <a:gd name="connsiteX45" fmla="*/ 4651968 w 4920331"/>
                <a:gd name="connsiteY45" fmla="*/ 254373 h 5902080"/>
                <a:gd name="connsiteX46" fmla="*/ 4719626 w 4920331"/>
                <a:gd name="connsiteY46" fmla="*/ 166688 h 5902080"/>
                <a:gd name="connsiteX47" fmla="*/ 4768568 w 4920331"/>
                <a:gd name="connsiteY47" fmla="*/ 81957 h 5902080"/>
                <a:gd name="connsiteX48" fmla="*/ 4811474 w 4920331"/>
                <a:gd name="connsiteY48" fmla="*/ 0 h 5902080"/>
                <a:gd name="connsiteX49" fmla="*/ 4920331 w 4920331"/>
                <a:gd name="connsiteY49" fmla="*/ 0 h 5902080"/>
                <a:gd name="connsiteX50" fmla="*/ 4859099 w 4920331"/>
                <a:gd name="connsiteY50" fmla="*/ 112259 h 5902080"/>
                <a:gd name="connsiteX51" fmla="*/ 4809169 w 4920331"/>
                <a:gd name="connsiteY51" fmla="*/ 217403 h 5902080"/>
                <a:gd name="connsiteX52" fmla="*/ 4734989 w 4920331"/>
                <a:gd name="connsiteY52" fmla="*/ 312027 h 5902080"/>
                <a:gd name="connsiteX53" fmla="*/ 4531210 w 4920331"/>
                <a:gd name="connsiteY53" fmla="*/ 516758 h 5902080"/>
                <a:gd name="connsiteX54" fmla="*/ 2740015 w 4920331"/>
                <a:gd name="connsiteY54" fmla="*/ 2160455 h 5902080"/>
                <a:gd name="connsiteX55" fmla="*/ 2419341 w 4920331"/>
                <a:gd name="connsiteY55" fmla="*/ 2447240 h 5902080"/>
                <a:gd name="connsiteX56" fmla="*/ 2262333 w 4920331"/>
                <a:gd name="connsiteY56" fmla="*/ 2580443 h 5902080"/>
                <a:gd name="connsiteX57" fmla="*/ 2163754 w 4920331"/>
                <a:gd name="connsiteY57" fmla="*/ 2661815 h 5902080"/>
                <a:gd name="connsiteX58" fmla="*/ 2066123 w 4920331"/>
                <a:gd name="connsiteY58" fmla="*/ 2725441 h 5902080"/>
                <a:gd name="connsiteX59" fmla="*/ 1983575 w 4920331"/>
                <a:gd name="connsiteY59" fmla="*/ 2790939 h 5902080"/>
                <a:gd name="connsiteX60" fmla="*/ 1850225 w 4920331"/>
                <a:gd name="connsiteY60" fmla="*/ 2862623 h 5902080"/>
                <a:gd name="connsiteX61" fmla="*/ 1704973 w 4920331"/>
                <a:gd name="connsiteY61" fmla="*/ 2912802 h 5902080"/>
                <a:gd name="connsiteX62" fmla="*/ 1433506 w 4920331"/>
                <a:gd name="connsiteY62" fmla="*/ 2934308 h 5902080"/>
                <a:gd name="connsiteX63" fmla="*/ 1376361 w 4920331"/>
                <a:gd name="connsiteY63" fmla="*/ 2931919 h 5902080"/>
                <a:gd name="connsiteX64" fmla="*/ 1269204 w 4920331"/>
                <a:gd name="connsiteY64" fmla="*/ 2931921 h 5902080"/>
                <a:gd name="connsiteX65" fmla="*/ 1047214 w 4920331"/>
                <a:gd name="connsiteY65" fmla="*/ 2934310 h 5902080"/>
                <a:gd name="connsiteX66" fmla="*/ 916779 w 4920331"/>
                <a:gd name="connsiteY66" fmla="*/ 2934308 h 5902080"/>
                <a:gd name="connsiteX67" fmla="*/ 633411 w 4920331"/>
                <a:gd name="connsiteY67" fmla="*/ 3037057 h 5902080"/>
                <a:gd name="connsiteX68" fmla="*/ 545305 w 4920331"/>
                <a:gd name="connsiteY68" fmla="*/ 3092016 h 5902080"/>
                <a:gd name="connsiteX69" fmla="*/ 431004 w 4920331"/>
                <a:gd name="connsiteY69" fmla="*/ 3182816 h 5902080"/>
                <a:gd name="connsiteX70" fmla="*/ 342899 w 4920331"/>
                <a:gd name="connsiteY70" fmla="*/ 3297512 h 5902080"/>
                <a:gd name="connsiteX71" fmla="*/ 288130 w 4920331"/>
                <a:gd name="connsiteY71" fmla="*/ 3393092 h 5902080"/>
                <a:gd name="connsiteX72" fmla="*/ 316707 w 4920331"/>
                <a:gd name="connsiteY72" fmla="*/ 3412210 h 5902080"/>
                <a:gd name="connsiteX73" fmla="*/ 271463 w 4920331"/>
                <a:gd name="connsiteY73" fmla="*/ 3500622 h 5902080"/>
                <a:gd name="connsiteX74" fmla="*/ 226219 w 4920331"/>
                <a:gd name="connsiteY74" fmla="*/ 3632045 h 5902080"/>
                <a:gd name="connsiteX75" fmla="*/ 216694 w 4920331"/>
                <a:gd name="connsiteY75" fmla="*/ 3715677 h 5902080"/>
                <a:gd name="connsiteX76" fmla="*/ 285752 w 4920331"/>
                <a:gd name="connsiteY76" fmla="*/ 5498254 h 5902080"/>
                <a:gd name="connsiteX77" fmla="*/ 254793 w 4920331"/>
                <a:gd name="connsiteY77" fmla="*/ 5522148 h 5902080"/>
                <a:gd name="connsiteX78" fmla="*/ 264320 w 4920331"/>
                <a:gd name="connsiteY78" fmla="*/ 5902080 h 5902080"/>
                <a:gd name="connsiteX0" fmla="*/ 171450 w 4920331"/>
                <a:gd name="connsiteY0" fmla="*/ 5844731 h 5902080"/>
                <a:gd name="connsiteX1" fmla="*/ 195263 w 4920331"/>
                <a:gd name="connsiteY1" fmla="*/ 5854286 h 5902080"/>
                <a:gd name="connsiteX2" fmla="*/ 183357 w 4920331"/>
                <a:gd name="connsiteY2" fmla="*/ 5400277 h 5902080"/>
                <a:gd name="connsiteX3" fmla="*/ 135733 w 4920331"/>
                <a:gd name="connsiteY3" fmla="*/ 5273635 h 5902080"/>
                <a:gd name="connsiteX4" fmla="*/ 114301 w 4920331"/>
                <a:gd name="connsiteY4" fmla="*/ 5199560 h 5902080"/>
                <a:gd name="connsiteX5" fmla="*/ 100013 w 4920331"/>
                <a:gd name="connsiteY5" fmla="*/ 5068136 h 5902080"/>
                <a:gd name="connsiteX6" fmla="*/ 95252 w 4920331"/>
                <a:gd name="connsiteY6" fmla="*/ 4982115 h 5902080"/>
                <a:gd name="connsiteX7" fmla="*/ 50007 w 4920331"/>
                <a:gd name="connsiteY7" fmla="*/ 4929545 h 5902080"/>
                <a:gd name="connsiteX8" fmla="*/ 40483 w 4920331"/>
                <a:gd name="connsiteY8" fmla="*/ 4831576 h 5902080"/>
                <a:gd name="connsiteX9" fmla="*/ 90489 w 4920331"/>
                <a:gd name="connsiteY9" fmla="*/ 4767059 h 5902080"/>
                <a:gd name="connsiteX10" fmla="*/ 64295 w 4920331"/>
                <a:gd name="connsiteY10" fmla="*/ 4301105 h 5902080"/>
                <a:gd name="connsiteX11" fmla="*/ 45245 w 4920331"/>
                <a:gd name="connsiteY11" fmla="*/ 3937900 h 5902080"/>
                <a:gd name="connsiteX12" fmla="*/ 42864 w 4920331"/>
                <a:gd name="connsiteY12" fmla="*/ 3741961 h 5902080"/>
                <a:gd name="connsiteX13" fmla="*/ 30957 w 4920331"/>
                <a:gd name="connsiteY13" fmla="*/ 3557968 h 5902080"/>
                <a:gd name="connsiteX14" fmla="*/ 0 w 4920331"/>
                <a:gd name="connsiteY14" fmla="*/ 3287954 h 5902080"/>
                <a:gd name="connsiteX15" fmla="*/ 78582 w 4920331"/>
                <a:gd name="connsiteY15" fmla="*/ 3280786 h 5902080"/>
                <a:gd name="connsiteX16" fmla="*/ 83345 w 4920331"/>
                <a:gd name="connsiteY16" fmla="*/ 3369198 h 5902080"/>
                <a:gd name="connsiteX17" fmla="*/ 178594 w 4920331"/>
                <a:gd name="connsiteY17" fmla="*/ 3369197 h 5902080"/>
                <a:gd name="connsiteX18" fmla="*/ 228201 w 4920331"/>
                <a:gd name="connsiteY18" fmla="*/ 3296064 h 5902080"/>
                <a:gd name="connsiteX19" fmla="*/ 292893 w 4920331"/>
                <a:gd name="connsiteY19" fmla="*/ 3201933 h 5902080"/>
                <a:gd name="connsiteX20" fmla="*/ 364329 w 4920331"/>
                <a:gd name="connsiteY20" fmla="*/ 3118300 h 5902080"/>
                <a:gd name="connsiteX21" fmla="*/ 452435 w 4920331"/>
                <a:gd name="connsiteY21" fmla="*/ 3029888 h 5902080"/>
                <a:gd name="connsiteX22" fmla="*/ 511966 w 4920331"/>
                <a:gd name="connsiteY22" fmla="*/ 2986878 h 5902080"/>
                <a:gd name="connsiteX23" fmla="*/ 571497 w 4920331"/>
                <a:gd name="connsiteY23" fmla="*/ 2958204 h 5902080"/>
                <a:gd name="connsiteX24" fmla="*/ 611977 w 4920331"/>
                <a:gd name="connsiteY24" fmla="*/ 2929529 h 5902080"/>
                <a:gd name="connsiteX25" fmla="*/ 657221 w 4920331"/>
                <a:gd name="connsiteY25" fmla="*/ 2912803 h 5902080"/>
                <a:gd name="connsiteX26" fmla="*/ 709609 w 4920331"/>
                <a:gd name="connsiteY26" fmla="*/ 2891297 h 5902080"/>
                <a:gd name="connsiteX27" fmla="*/ 754851 w 4920331"/>
                <a:gd name="connsiteY27" fmla="*/ 2876959 h 5902080"/>
                <a:gd name="connsiteX28" fmla="*/ 812001 w 4920331"/>
                <a:gd name="connsiteY28" fmla="*/ 2855454 h 5902080"/>
                <a:gd name="connsiteX29" fmla="*/ 890583 w 4920331"/>
                <a:gd name="connsiteY29" fmla="*/ 2838727 h 5902080"/>
                <a:gd name="connsiteX30" fmla="*/ 964401 w 4920331"/>
                <a:gd name="connsiteY30" fmla="*/ 2831559 h 5902080"/>
                <a:gd name="connsiteX31" fmla="*/ 1040601 w 4920331"/>
                <a:gd name="connsiteY31" fmla="*/ 2822001 h 5902080"/>
                <a:gd name="connsiteX32" fmla="*/ 1100132 w 4920331"/>
                <a:gd name="connsiteY32" fmla="*/ 2822001 h 5902080"/>
                <a:gd name="connsiteX33" fmla="*/ 1254913 w 4920331"/>
                <a:gd name="connsiteY33" fmla="*/ 2831559 h 5902080"/>
                <a:gd name="connsiteX34" fmla="*/ 1478749 w 4920331"/>
                <a:gd name="connsiteY34" fmla="*/ 2833949 h 5902080"/>
                <a:gd name="connsiteX35" fmla="*/ 1706501 w 4920331"/>
                <a:gd name="connsiteY35" fmla="*/ 2806135 h 5902080"/>
                <a:gd name="connsiteX36" fmla="*/ 1909754 w 4920331"/>
                <a:gd name="connsiteY36" fmla="*/ 2706706 h 5902080"/>
                <a:gd name="connsiteX37" fmla="*/ 2034108 w 4920331"/>
                <a:gd name="connsiteY37" fmla="*/ 2632767 h 5902080"/>
                <a:gd name="connsiteX38" fmla="*/ 2096414 w 4920331"/>
                <a:gd name="connsiteY38" fmla="*/ 2561911 h 5902080"/>
                <a:gd name="connsiteX39" fmla="*/ 2206616 w 4920331"/>
                <a:gd name="connsiteY39" fmla="*/ 2472733 h 5902080"/>
                <a:gd name="connsiteX40" fmla="*/ 2320915 w 4920331"/>
                <a:gd name="connsiteY40" fmla="*/ 2399443 h 5902080"/>
                <a:gd name="connsiteX41" fmla="*/ 2549515 w 4920331"/>
                <a:gd name="connsiteY41" fmla="*/ 2185947 h 5902080"/>
                <a:gd name="connsiteX42" fmla="*/ 4209358 w 4920331"/>
                <a:gd name="connsiteY42" fmla="*/ 690563 h 5902080"/>
                <a:gd name="connsiteX43" fmla="*/ 4376045 w 4920331"/>
                <a:gd name="connsiteY43" fmla="*/ 530679 h 5902080"/>
                <a:gd name="connsiteX44" fmla="*/ 4519298 w 4920331"/>
                <a:gd name="connsiteY44" fmla="*/ 394607 h 5902080"/>
                <a:gd name="connsiteX45" fmla="*/ 4651968 w 4920331"/>
                <a:gd name="connsiteY45" fmla="*/ 254373 h 5902080"/>
                <a:gd name="connsiteX46" fmla="*/ 4719626 w 4920331"/>
                <a:gd name="connsiteY46" fmla="*/ 166688 h 5902080"/>
                <a:gd name="connsiteX47" fmla="*/ 4768568 w 4920331"/>
                <a:gd name="connsiteY47" fmla="*/ 81957 h 5902080"/>
                <a:gd name="connsiteX48" fmla="*/ 4811474 w 4920331"/>
                <a:gd name="connsiteY48" fmla="*/ 0 h 5902080"/>
                <a:gd name="connsiteX49" fmla="*/ 4920331 w 4920331"/>
                <a:gd name="connsiteY49" fmla="*/ 0 h 5902080"/>
                <a:gd name="connsiteX50" fmla="*/ 4859099 w 4920331"/>
                <a:gd name="connsiteY50" fmla="*/ 112259 h 5902080"/>
                <a:gd name="connsiteX51" fmla="*/ 4809169 w 4920331"/>
                <a:gd name="connsiteY51" fmla="*/ 217403 h 5902080"/>
                <a:gd name="connsiteX52" fmla="*/ 4734989 w 4920331"/>
                <a:gd name="connsiteY52" fmla="*/ 312027 h 5902080"/>
                <a:gd name="connsiteX53" fmla="*/ 4531210 w 4920331"/>
                <a:gd name="connsiteY53" fmla="*/ 516758 h 5902080"/>
                <a:gd name="connsiteX54" fmla="*/ 2740015 w 4920331"/>
                <a:gd name="connsiteY54" fmla="*/ 2160455 h 5902080"/>
                <a:gd name="connsiteX55" fmla="*/ 2419341 w 4920331"/>
                <a:gd name="connsiteY55" fmla="*/ 2447240 h 5902080"/>
                <a:gd name="connsiteX56" fmla="*/ 2262333 w 4920331"/>
                <a:gd name="connsiteY56" fmla="*/ 2580443 h 5902080"/>
                <a:gd name="connsiteX57" fmla="*/ 2163754 w 4920331"/>
                <a:gd name="connsiteY57" fmla="*/ 2661815 h 5902080"/>
                <a:gd name="connsiteX58" fmla="*/ 2066123 w 4920331"/>
                <a:gd name="connsiteY58" fmla="*/ 2725441 h 5902080"/>
                <a:gd name="connsiteX59" fmla="*/ 1983575 w 4920331"/>
                <a:gd name="connsiteY59" fmla="*/ 2790939 h 5902080"/>
                <a:gd name="connsiteX60" fmla="*/ 1850225 w 4920331"/>
                <a:gd name="connsiteY60" fmla="*/ 2862623 h 5902080"/>
                <a:gd name="connsiteX61" fmla="*/ 1704973 w 4920331"/>
                <a:gd name="connsiteY61" fmla="*/ 2912802 h 5902080"/>
                <a:gd name="connsiteX62" fmla="*/ 1433506 w 4920331"/>
                <a:gd name="connsiteY62" fmla="*/ 2934308 h 5902080"/>
                <a:gd name="connsiteX63" fmla="*/ 1376361 w 4920331"/>
                <a:gd name="connsiteY63" fmla="*/ 2931919 h 5902080"/>
                <a:gd name="connsiteX64" fmla="*/ 1269204 w 4920331"/>
                <a:gd name="connsiteY64" fmla="*/ 2931921 h 5902080"/>
                <a:gd name="connsiteX65" fmla="*/ 1047214 w 4920331"/>
                <a:gd name="connsiteY65" fmla="*/ 2934310 h 5902080"/>
                <a:gd name="connsiteX66" fmla="*/ 916779 w 4920331"/>
                <a:gd name="connsiteY66" fmla="*/ 2934308 h 5902080"/>
                <a:gd name="connsiteX67" fmla="*/ 633411 w 4920331"/>
                <a:gd name="connsiteY67" fmla="*/ 3037057 h 5902080"/>
                <a:gd name="connsiteX68" fmla="*/ 545305 w 4920331"/>
                <a:gd name="connsiteY68" fmla="*/ 3092016 h 5902080"/>
                <a:gd name="connsiteX69" fmla="*/ 431004 w 4920331"/>
                <a:gd name="connsiteY69" fmla="*/ 3182816 h 5902080"/>
                <a:gd name="connsiteX70" fmla="*/ 342899 w 4920331"/>
                <a:gd name="connsiteY70" fmla="*/ 3297512 h 5902080"/>
                <a:gd name="connsiteX71" fmla="*/ 288130 w 4920331"/>
                <a:gd name="connsiteY71" fmla="*/ 3393092 h 5902080"/>
                <a:gd name="connsiteX72" fmla="*/ 316707 w 4920331"/>
                <a:gd name="connsiteY72" fmla="*/ 3412210 h 5902080"/>
                <a:gd name="connsiteX73" fmla="*/ 271463 w 4920331"/>
                <a:gd name="connsiteY73" fmla="*/ 3500622 h 5902080"/>
                <a:gd name="connsiteX74" fmla="*/ 226219 w 4920331"/>
                <a:gd name="connsiteY74" fmla="*/ 3632045 h 5902080"/>
                <a:gd name="connsiteX75" fmla="*/ 216694 w 4920331"/>
                <a:gd name="connsiteY75" fmla="*/ 3715677 h 5902080"/>
                <a:gd name="connsiteX76" fmla="*/ 285752 w 4920331"/>
                <a:gd name="connsiteY76" fmla="*/ 5498254 h 5902080"/>
                <a:gd name="connsiteX77" fmla="*/ 207168 w 4920331"/>
                <a:gd name="connsiteY77" fmla="*/ 5534095 h 5902080"/>
                <a:gd name="connsiteX78" fmla="*/ 264320 w 4920331"/>
                <a:gd name="connsiteY78" fmla="*/ 5902080 h 5902080"/>
                <a:gd name="connsiteX0" fmla="*/ 171450 w 4920331"/>
                <a:gd name="connsiteY0" fmla="*/ 5844731 h 5902080"/>
                <a:gd name="connsiteX1" fmla="*/ 195263 w 4920331"/>
                <a:gd name="connsiteY1" fmla="*/ 5854286 h 5902080"/>
                <a:gd name="connsiteX2" fmla="*/ 183357 w 4920331"/>
                <a:gd name="connsiteY2" fmla="*/ 5400277 h 5902080"/>
                <a:gd name="connsiteX3" fmla="*/ 135733 w 4920331"/>
                <a:gd name="connsiteY3" fmla="*/ 5273635 h 5902080"/>
                <a:gd name="connsiteX4" fmla="*/ 114301 w 4920331"/>
                <a:gd name="connsiteY4" fmla="*/ 5199560 h 5902080"/>
                <a:gd name="connsiteX5" fmla="*/ 100013 w 4920331"/>
                <a:gd name="connsiteY5" fmla="*/ 5068136 h 5902080"/>
                <a:gd name="connsiteX6" fmla="*/ 95252 w 4920331"/>
                <a:gd name="connsiteY6" fmla="*/ 4982115 h 5902080"/>
                <a:gd name="connsiteX7" fmla="*/ 50007 w 4920331"/>
                <a:gd name="connsiteY7" fmla="*/ 4929545 h 5902080"/>
                <a:gd name="connsiteX8" fmla="*/ 40483 w 4920331"/>
                <a:gd name="connsiteY8" fmla="*/ 4831576 h 5902080"/>
                <a:gd name="connsiteX9" fmla="*/ 90489 w 4920331"/>
                <a:gd name="connsiteY9" fmla="*/ 4767059 h 5902080"/>
                <a:gd name="connsiteX10" fmla="*/ 64295 w 4920331"/>
                <a:gd name="connsiteY10" fmla="*/ 4301105 h 5902080"/>
                <a:gd name="connsiteX11" fmla="*/ 45245 w 4920331"/>
                <a:gd name="connsiteY11" fmla="*/ 3937900 h 5902080"/>
                <a:gd name="connsiteX12" fmla="*/ 42864 w 4920331"/>
                <a:gd name="connsiteY12" fmla="*/ 3741961 h 5902080"/>
                <a:gd name="connsiteX13" fmla="*/ 30957 w 4920331"/>
                <a:gd name="connsiteY13" fmla="*/ 3557968 h 5902080"/>
                <a:gd name="connsiteX14" fmla="*/ 0 w 4920331"/>
                <a:gd name="connsiteY14" fmla="*/ 3287954 h 5902080"/>
                <a:gd name="connsiteX15" fmla="*/ 78582 w 4920331"/>
                <a:gd name="connsiteY15" fmla="*/ 3280786 h 5902080"/>
                <a:gd name="connsiteX16" fmla="*/ 83345 w 4920331"/>
                <a:gd name="connsiteY16" fmla="*/ 3369198 h 5902080"/>
                <a:gd name="connsiteX17" fmla="*/ 178594 w 4920331"/>
                <a:gd name="connsiteY17" fmla="*/ 3369197 h 5902080"/>
                <a:gd name="connsiteX18" fmla="*/ 228201 w 4920331"/>
                <a:gd name="connsiteY18" fmla="*/ 3296064 h 5902080"/>
                <a:gd name="connsiteX19" fmla="*/ 292893 w 4920331"/>
                <a:gd name="connsiteY19" fmla="*/ 3201933 h 5902080"/>
                <a:gd name="connsiteX20" fmla="*/ 364329 w 4920331"/>
                <a:gd name="connsiteY20" fmla="*/ 3118300 h 5902080"/>
                <a:gd name="connsiteX21" fmla="*/ 452435 w 4920331"/>
                <a:gd name="connsiteY21" fmla="*/ 3029888 h 5902080"/>
                <a:gd name="connsiteX22" fmla="*/ 511966 w 4920331"/>
                <a:gd name="connsiteY22" fmla="*/ 2986878 h 5902080"/>
                <a:gd name="connsiteX23" fmla="*/ 571497 w 4920331"/>
                <a:gd name="connsiteY23" fmla="*/ 2958204 h 5902080"/>
                <a:gd name="connsiteX24" fmla="*/ 611977 w 4920331"/>
                <a:gd name="connsiteY24" fmla="*/ 2929529 h 5902080"/>
                <a:gd name="connsiteX25" fmla="*/ 657221 w 4920331"/>
                <a:gd name="connsiteY25" fmla="*/ 2912803 h 5902080"/>
                <a:gd name="connsiteX26" fmla="*/ 709609 w 4920331"/>
                <a:gd name="connsiteY26" fmla="*/ 2891297 h 5902080"/>
                <a:gd name="connsiteX27" fmla="*/ 754851 w 4920331"/>
                <a:gd name="connsiteY27" fmla="*/ 2876959 h 5902080"/>
                <a:gd name="connsiteX28" fmla="*/ 812001 w 4920331"/>
                <a:gd name="connsiteY28" fmla="*/ 2855454 h 5902080"/>
                <a:gd name="connsiteX29" fmla="*/ 890583 w 4920331"/>
                <a:gd name="connsiteY29" fmla="*/ 2838727 h 5902080"/>
                <a:gd name="connsiteX30" fmla="*/ 964401 w 4920331"/>
                <a:gd name="connsiteY30" fmla="*/ 2831559 h 5902080"/>
                <a:gd name="connsiteX31" fmla="*/ 1040601 w 4920331"/>
                <a:gd name="connsiteY31" fmla="*/ 2822001 h 5902080"/>
                <a:gd name="connsiteX32" fmla="*/ 1100132 w 4920331"/>
                <a:gd name="connsiteY32" fmla="*/ 2822001 h 5902080"/>
                <a:gd name="connsiteX33" fmla="*/ 1254913 w 4920331"/>
                <a:gd name="connsiteY33" fmla="*/ 2831559 h 5902080"/>
                <a:gd name="connsiteX34" fmla="*/ 1478749 w 4920331"/>
                <a:gd name="connsiteY34" fmla="*/ 2833949 h 5902080"/>
                <a:gd name="connsiteX35" fmla="*/ 1706501 w 4920331"/>
                <a:gd name="connsiteY35" fmla="*/ 2806135 h 5902080"/>
                <a:gd name="connsiteX36" fmla="*/ 1909754 w 4920331"/>
                <a:gd name="connsiteY36" fmla="*/ 2706706 h 5902080"/>
                <a:gd name="connsiteX37" fmla="*/ 2034108 w 4920331"/>
                <a:gd name="connsiteY37" fmla="*/ 2632767 h 5902080"/>
                <a:gd name="connsiteX38" fmla="*/ 2096414 w 4920331"/>
                <a:gd name="connsiteY38" fmla="*/ 2561911 h 5902080"/>
                <a:gd name="connsiteX39" fmla="*/ 2206616 w 4920331"/>
                <a:gd name="connsiteY39" fmla="*/ 2472733 h 5902080"/>
                <a:gd name="connsiteX40" fmla="*/ 2320915 w 4920331"/>
                <a:gd name="connsiteY40" fmla="*/ 2399443 h 5902080"/>
                <a:gd name="connsiteX41" fmla="*/ 2549515 w 4920331"/>
                <a:gd name="connsiteY41" fmla="*/ 2185947 h 5902080"/>
                <a:gd name="connsiteX42" fmla="*/ 4209358 w 4920331"/>
                <a:gd name="connsiteY42" fmla="*/ 690563 h 5902080"/>
                <a:gd name="connsiteX43" fmla="*/ 4376045 w 4920331"/>
                <a:gd name="connsiteY43" fmla="*/ 530679 h 5902080"/>
                <a:gd name="connsiteX44" fmla="*/ 4519298 w 4920331"/>
                <a:gd name="connsiteY44" fmla="*/ 394607 h 5902080"/>
                <a:gd name="connsiteX45" fmla="*/ 4651968 w 4920331"/>
                <a:gd name="connsiteY45" fmla="*/ 254373 h 5902080"/>
                <a:gd name="connsiteX46" fmla="*/ 4719626 w 4920331"/>
                <a:gd name="connsiteY46" fmla="*/ 166688 h 5902080"/>
                <a:gd name="connsiteX47" fmla="*/ 4768568 w 4920331"/>
                <a:gd name="connsiteY47" fmla="*/ 81957 h 5902080"/>
                <a:gd name="connsiteX48" fmla="*/ 4811474 w 4920331"/>
                <a:gd name="connsiteY48" fmla="*/ 0 h 5902080"/>
                <a:gd name="connsiteX49" fmla="*/ 4920331 w 4920331"/>
                <a:gd name="connsiteY49" fmla="*/ 0 h 5902080"/>
                <a:gd name="connsiteX50" fmla="*/ 4859099 w 4920331"/>
                <a:gd name="connsiteY50" fmla="*/ 112259 h 5902080"/>
                <a:gd name="connsiteX51" fmla="*/ 4809169 w 4920331"/>
                <a:gd name="connsiteY51" fmla="*/ 217403 h 5902080"/>
                <a:gd name="connsiteX52" fmla="*/ 4734989 w 4920331"/>
                <a:gd name="connsiteY52" fmla="*/ 312027 h 5902080"/>
                <a:gd name="connsiteX53" fmla="*/ 4531210 w 4920331"/>
                <a:gd name="connsiteY53" fmla="*/ 516758 h 5902080"/>
                <a:gd name="connsiteX54" fmla="*/ 2740015 w 4920331"/>
                <a:gd name="connsiteY54" fmla="*/ 2160455 h 5902080"/>
                <a:gd name="connsiteX55" fmla="*/ 2419341 w 4920331"/>
                <a:gd name="connsiteY55" fmla="*/ 2447240 h 5902080"/>
                <a:gd name="connsiteX56" fmla="*/ 2262333 w 4920331"/>
                <a:gd name="connsiteY56" fmla="*/ 2580443 h 5902080"/>
                <a:gd name="connsiteX57" fmla="*/ 2163754 w 4920331"/>
                <a:gd name="connsiteY57" fmla="*/ 2661815 h 5902080"/>
                <a:gd name="connsiteX58" fmla="*/ 2066123 w 4920331"/>
                <a:gd name="connsiteY58" fmla="*/ 2725441 h 5902080"/>
                <a:gd name="connsiteX59" fmla="*/ 1983575 w 4920331"/>
                <a:gd name="connsiteY59" fmla="*/ 2790939 h 5902080"/>
                <a:gd name="connsiteX60" fmla="*/ 1850225 w 4920331"/>
                <a:gd name="connsiteY60" fmla="*/ 2862623 h 5902080"/>
                <a:gd name="connsiteX61" fmla="*/ 1704973 w 4920331"/>
                <a:gd name="connsiteY61" fmla="*/ 2912802 h 5902080"/>
                <a:gd name="connsiteX62" fmla="*/ 1433506 w 4920331"/>
                <a:gd name="connsiteY62" fmla="*/ 2934308 h 5902080"/>
                <a:gd name="connsiteX63" fmla="*/ 1376361 w 4920331"/>
                <a:gd name="connsiteY63" fmla="*/ 2931919 h 5902080"/>
                <a:gd name="connsiteX64" fmla="*/ 1269204 w 4920331"/>
                <a:gd name="connsiteY64" fmla="*/ 2931921 h 5902080"/>
                <a:gd name="connsiteX65" fmla="*/ 1047214 w 4920331"/>
                <a:gd name="connsiteY65" fmla="*/ 2934310 h 5902080"/>
                <a:gd name="connsiteX66" fmla="*/ 916779 w 4920331"/>
                <a:gd name="connsiteY66" fmla="*/ 2934308 h 5902080"/>
                <a:gd name="connsiteX67" fmla="*/ 633411 w 4920331"/>
                <a:gd name="connsiteY67" fmla="*/ 3037057 h 5902080"/>
                <a:gd name="connsiteX68" fmla="*/ 545305 w 4920331"/>
                <a:gd name="connsiteY68" fmla="*/ 3092016 h 5902080"/>
                <a:gd name="connsiteX69" fmla="*/ 431004 w 4920331"/>
                <a:gd name="connsiteY69" fmla="*/ 3182816 h 5902080"/>
                <a:gd name="connsiteX70" fmla="*/ 342899 w 4920331"/>
                <a:gd name="connsiteY70" fmla="*/ 3297512 h 5902080"/>
                <a:gd name="connsiteX71" fmla="*/ 288130 w 4920331"/>
                <a:gd name="connsiteY71" fmla="*/ 3393092 h 5902080"/>
                <a:gd name="connsiteX72" fmla="*/ 316707 w 4920331"/>
                <a:gd name="connsiteY72" fmla="*/ 3412210 h 5902080"/>
                <a:gd name="connsiteX73" fmla="*/ 271463 w 4920331"/>
                <a:gd name="connsiteY73" fmla="*/ 3500622 h 5902080"/>
                <a:gd name="connsiteX74" fmla="*/ 226219 w 4920331"/>
                <a:gd name="connsiteY74" fmla="*/ 3632045 h 5902080"/>
                <a:gd name="connsiteX75" fmla="*/ 216694 w 4920331"/>
                <a:gd name="connsiteY75" fmla="*/ 3715677 h 5902080"/>
                <a:gd name="connsiteX76" fmla="*/ 285752 w 4920331"/>
                <a:gd name="connsiteY76" fmla="*/ 5498254 h 5902080"/>
                <a:gd name="connsiteX77" fmla="*/ 254793 w 4920331"/>
                <a:gd name="connsiteY77" fmla="*/ 5531706 h 5902080"/>
                <a:gd name="connsiteX78" fmla="*/ 264320 w 4920331"/>
                <a:gd name="connsiteY78" fmla="*/ 5902080 h 5902080"/>
                <a:gd name="connsiteX0" fmla="*/ 171450 w 4920331"/>
                <a:gd name="connsiteY0" fmla="*/ 5844731 h 5902080"/>
                <a:gd name="connsiteX1" fmla="*/ 195263 w 4920331"/>
                <a:gd name="connsiteY1" fmla="*/ 5854286 h 5902080"/>
                <a:gd name="connsiteX2" fmla="*/ 183357 w 4920331"/>
                <a:gd name="connsiteY2" fmla="*/ 5400277 h 5902080"/>
                <a:gd name="connsiteX3" fmla="*/ 135733 w 4920331"/>
                <a:gd name="connsiteY3" fmla="*/ 5273635 h 5902080"/>
                <a:gd name="connsiteX4" fmla="*/ 114301 w 4920331"/>
                <a:gd name="connsiteY4" fmla="*/ 5199560 h 5902080"/>
                <a:gd name="connsiteX5" fmla="*/ 100013 w 4920331"/>
                <a:gd name="connsiteY5" fmla="*/ 5068136 h 5902080"/>
                <a:gd name="connsiteX6" fmla="*/ 95252 w 4920331"/>
                <a:gd name="connsiteY6" fmla="*/ 4982115 h 5902080"/>
                <a:gd name="connsiteX7" fmla="*/ 50007 w 4920331"/>
                <a:gd name="connsiteY7" fmla="*/ 4929545 h 5902080"/>
                <a:gd name="connsiteX8" fmla="*/ 40483 w 4920331"/>
                <a:gd name="connsiteY8" fmla="*/ 4831576 h 5902080"/>
                <a:gd name="connsiteX9" fmla="*/ 90489 w 4920331"/>
                <a:gd name="connsiteY9" fmla="*/ 4767059 h 5902080"/>
                <a:gd name="connsiteX10" fmla="*/ 64295 w 4920331"/>
                <a:gd name="connsiteY10" fmla="*/ 4301105 h 5902080"/>
                <a:gd name="connsiteX11" fmla="*/ 45245 w 4920331"/>
                <a:gd name="connsiteY11" fmla="*/ 3937900 h 5902080"/>
                <a:gd name="connsiteX12" fmla="*/ 42864 w 4920331"/>
                <a:gd name="connsiteY12" fmla="*/ 3741961 h 5902080"/>
                <a:gd name="connsiteX13" fmla="*/ 30957 w 4920331"/>
                <a:gd name="connsiteY13" fmla="*/ 3557968 h 5902080"/>
                <a:gd name="connsiteX14" fmla="*/ 0 w 4920331"/>
                <a:gd name="connsiteY14" fmla="*/ 3287954 h 5902080"/>
                <a:gd name="connsiteX15" fmla="*/ 78582 w 4920331"/>
                <a:gd name="connsiteY15" fmla="*/ 3280786 h 5902080"/>
                <a:gd name="connsiteX16" fmla="*/ 83345 w 4920331"/>
                <a:gd name="connsiteY16" fmla="*/ 3369198 h 5902080"/>
                <a:gd name="connsiteX17" fmla="*/ 178594 w 4920331"/>
                <a:gd name="connsiteY17" fmla="*/ 3369197 h 5902080"/>
                <a:gd name="connsiteX18" fmla="*/ 228201 w 4920331"/>
                <a:gd name="connsiteY18" fmla="*/ 3296064 h 5902080"/>
                <a:gd name="connsiteX19" fmla="*/ 292893 w 4920331"/>
                <a:gd name="connsiteY19" fmla="*/ 3201933 h 5902080"/>
                <a:gd name="connsiteX20" fmla="*/ 364329 w 4920331"/>
                <a:gd name="connsiteY20" fmla="*/ 3118300 h 5902080"/>
                <a:gd name="connsiteX21" fmla="*/ 452435 w 4920331"/>
                <a:gd name="connsiteY21" fmla="*/ 3029888 h 5902080"/>
                <a:gd name="connsiteX22" fmla="*/ 511966 w 4920331"/>
                <a:gd name="connsiteY22" fmla="*/ 2986878 h 5902080"/>
                <a:gd name="connsiteX23" fmla="*/ 571497 w 4920331"/>
                <a:gd name="connsiteY23" fmla="*/ 2958204 h 5902080"/>
                <a:gd name="connsiteX24" fmla="*/ 611977 w 4920331"/>
                <a:gd name="connsiteY24" fmla="*/ 2929529 h 5902080"/>
                <a:gd name="connsiteX25" fmla="*/ 657221 w 4920331"/>
                <a:gd name="connsiteY25" fmla="*/ 2912803 h 5902080"/>
                <a:gd name="connsiteX26" fmla="*/ 709609 w 4920331"/>
                <a:gd name="connsiteY26" fmla="*/ 2891297 h 5902080"/>
                <a:gd name="connsiteX27" fmla="*/ 754851 w 4920331"/>
                <a:gd name="connsiteY27" fmla="*/ 2876959 h 5902080"/>
                <a:gd name="connsiteX28" fmla="*/ 812001 w 4920331"/>
                <a:gd name="connsiteY28" fmla="*/ 2855454 h 5902080"/>
                <a:gd name="connsiteX29" fmla="*/ 890583 w 4920331"/>
                <a:gd name="connsiteY29" fmla="*/ 2838727 h 5902080"/>
                <a:gd name="connsiteX30" fmla="*/ 964401 w 4920331"/>
                <a:gd name="connsiteY30" fmla="*/ 2831559 h 5902080"/>
                <a:gd name="connsiteX31" fmla="*/ 1040601 w 4920331"/>
                <a:gd name="connsiteY31" fmla="*/ 2822001 h 5902080"/>
                <a:gd name="connsiteX32" fmla="*/ 1100132 w 4920331"/>
                <a:gd name="connsiteY32" fmla="*/ 2822001 h 5902080"/>
                <a:gd name="connsiteX33" fmla="*/ 1254913 w 4920331"/>
                <a:gd name="connsiteY33" fmla="*/ 2831559 h 5902080"/>
                <a:gd name="connsiteX34" fmla="*/ 1478749 w 4920331"/>
                <a:gd name="connsiteY34" fmla="*/ 2833949 h 5902080"/>
                <a:gd name="connsiteX35" fmla="*/ 1706501 w 4920331"/>
                <a:gd name="connsiteY35" fmla="*/ 2806135 h 5902080"/>
                <a:gd name="connsiteX36" fmla="*/ 1909754 w 4920331"/>
                <a:gd name="connsiteY36" fmla="*/ 2706706 h 5902080"/>
                <a:gd name="connsiteX37" fmla="*/ 2034108 w 4920331"/>
                <a:gd name="connsiteY37" fmla="*/ 2632767 h 5902080"/>
                <a:gd name="connsiteX38" fmla="*/ 2096414 w 4920331"/>
                <a:gd name="connsiteY38" fmla="*/ 2561911 h 5902080"/>
                <a:gd name="connsiteX39" fmla="*/ 2206616 w 4920331"/>
                <a:gd name="connsiteY39" fmla="*/ 2472733 h 5902080"/>
                <a:gd name="connsiteX40" fmla="*/ 2320915 w 4920331"/>
                <a:gd name="connsiteY40" fmla="*/ 2399443 h 5902080"/>
                <a:gd name="connsiteX41" fmla="*/ 2549515 w 4920331"/>
                <a:gd name="connsiteY41" fmla="*/ 2185947 h 5902080"/>
                <a:gd name="connsiteX42" fmla="*/ 4209358 w 4920331"/>
                <a:gd name="connsiteY42" fmla="*/ 690563 h 5902080"/>
                <a:gd name="connsiteX43" fmla="*/ 4376045 w 4920331"/>
                <a:gd name="connsiteY43" fmla="*/ 530679 h 5902080"/>
                <a:gd name="connsiteX44" fmla="*/ 4519298 w 4920331"/>
                <a:gd name="connsiteY44" fmla="*/ 394607 h 5902080"/>
                <a:gd name="connsiteX45" fmla="*/ 4651968 w 4920331"/>
                <a:gd name="connsiteY45" fmla="*/ 254373 h 5902080"/>
                <a:gd name="connsiteX46" fmla="*/ 4719626 w 4920331"/>
                <a:gd name="connsiteY46" fmla="*/ 166688 h 5902080"/>
                <a:gd name="connsiteX47" fmla="*/ 4768568 w 4920331"/>
                <a:gd name="connsiteY47" fmla="*/ 81957 h 5902080"/>
                <a:gd name="connsiteX48" fmla="*/ 4811474 w 4920331"/>
                <a:gd name="connsiteY48" fmla="*/ 0 h 5902080"/>
                <a:gd name="connsiteX49" fmla="*/ 4920331 w 4920331"/>
                <a:gd name="connsiteY49" fmla="*/ 0 h 5902080"/>
                <a:gd name="connsiteX50" fmla="*/ 4859099 w 4920331"/>
                <a:gd name="connsiteY50" fmla="*/ 112259 h 5902080"/>
                <a:gd name="connsiteX51" fmla="*/ 4809169 w 4920331"/>
                <a:gd name="connsiteY51" fmla="*/ 217403 h 5902080"/>
                <a:gd name="connsiteX52" fmla="*/ 4734989 w 4920331"/>
                <a:gd name="connsiteY52" fmla="*/ 312027 h 5902080"/>
                <a:gd name="connsiteX53" fmla="*/ 4531210 w 4920331"/>
                <a:gd name="connsiteY53" fmla="*/ 516758 h 5902080"/>
                <a:gd name="connsiteX54" fmla="*/ 2740015 w 4920331"/>
                <a:gd name="connsiteY54" fmla="*/ 2160455 h 5902080"/>
                <a:gd name="connsiteX55" fmla="*/ 2419341 w 4920331"/>
                <a:gd name="connsiteY55" fmla="*/ 2447240 h 5902080"/>
                <a:gd name="connsiteX56" fmla="*/ 2262333 w 4920331"/>
                <a:gd name="connsiteY56" fmla="*/ 2580443 h 5902080"/>
                <a:gd name="connsiteX57" fmla="*/ 2163754 w 4920331"/>
                <a:gd name="connsiteY57" fmla="*/ 2661815 h 5902080"/>
                <a:gd name="connsiteX58" fmla="*/ 2066123 w 4920331"/>
                <a:gd name="connsiteY58" fmla="*/ 2725441 h 5902080"/>
                <a:gd name="connsiteX59" fmla="*/ 1983575 w 4920331"/>
                <a:gd name="connsiteY59" fmla="*/ 2790939 h 5902080"/>
                <a:gd name="connsiteX60" fmla="*/ 1850225 w 4920331"/>
                <a:gd name="connsiteY60" fmla="*/ 2862623 h 5902080"/>
                <a:gd name="connsiteX61" fmla="*/ 1704973 w 4920331"/>
                <a:gd name="connsiteY61" fmla="*/ 2912802 h 5902080"/>
                <a:gd name="connsiteX62" fmla="*/ 1433506 w 4920331"/>
                <a:gd name="connsiteY62" fmla="*/ 2934308 h 5902080"/>
                <a:gd name="connsiteX63" fmla="*/ 1376361 w 4920331"/>
                <a:gd name="connsiteY63" fmla="*/ 2931919 h 5902080"/>
                <a:gd name="connsiteX64" fmla="*/ 1269204 w 4920331"/>
                <a:gd name="connsiteY64" fmla="*/ 2931921 h 5902080"/>
                <a:gd name="connsiteX65" fmla="*/ 1047214 w 4920331"/>
                <a:gd name="connsiteY65" fmla="*/ 2934310 h 5902080"/>
                <a:gd name="connsiteX66" fmla="*/ 916779 w 4920331"/>
                <a:gd name="connsiteY66" fmla="*/ 2934308 h 5902080"/>
                <a:gd name="connsiteX67" fmla="*/ 633411 w 4920331"/>
                <a:gd name="connsiteY67" fmla="*/ 3037057 h 5902080"/>
                <a:gd name="connsiteX68" fmla="*/ 545305 w 4920331"/>
                <a:gd name="connsiteY68" fmla="*/ 3092016 h 5902080"/>
                <a:gd name="connsiteX69" fmla="*/ 431004 w 4920331"/>
                <a:gd name="connsiteY69" fmla="*/ 3182816 h 5902080"/>
                <a:gd name="connsiteX70" fmla="*/ 342899 w 4920331"/>
                <a:gd name="connsiteY70" fmla="*/ 3297512 h 5902080"/>
                <a:gd name="connsiteX71" fmla="*/ 288130 w 4920331"/>
                <a:gd name="connsiteY71" fmla="*/ 3393092 h 5902080"/>
                <a:gd name="connsiteX72" fmla="*/ 316707 w 4920331"/>
                <a:gd name="connsiteY72" fmla="*/ 3412210 h 5902080"/>
                <a:gd name="connsiteX73" fmla="*/ 271463 w 4920331"/>
                <a:gd name="connsiteY73" fmla="*/ 3500622 h 5902080"/>
                <a:gd name="connsiteX74" fmla="*/ 226219 w 4920331"/>
                <a:gd name="connsiteY74" fmla="*/ 3632045 h 5902080"/>
                <a:gd name="connsiteX75" fmla="*/ 216694 w 4920331"/>
                <a:gd name="connsiteY75" fmla="*/ 3715677 h 5902080"/>
                <a:gd name="connsiteX76" fmla="*/ 285752 w 4920331"/>
                <a:gd name="connsiteY76" fmla="*/ 5498254 h 5902080"/>
                <a:gd name="connsiteX77" fmla="*/ 254793 w 4920331"/>
                <a:gd name="connsiteY77" fmla="*/ 5531706 h 5902080"/>
                <a:gd name="connsiteX78" fmla="*/ 264320 w 4920331"/>
                <a:gd name="connsiteY78" fmla="*/ 5902080 h 5902080"/>
                <a:gd name="connsiteX0" fmla="*/ 171450 w 4920331"/>
                <a:gd name="connsiteY0" fmla="*/ 5844731 h 5892522"/>
                <a:gd name="connsiteX1" fmla="*/ 195263 w 4920331"/>
                <a:gd name="connsiteY1" fmla="*/ 5854286 h 5892522"/>
                <a:gd name="connsiteX2" fmla="*/ 183357 w 4920331"/>
                <a:gd name="connsiteY2" fmla="*/ 5400277 h 5892522"/>
                <a:gd name="connsiteX3" fmla="*/ 135733 w 4920331"/>
                <a:gd name="connsiteY3" fmla="*/ 5273635 h 5892522"/>
                <a:gd name="connsiteX4" fmla="*/ 114301 w 4920331"/>
                <a:gd name="connsiteY4" fmla="*/ 5199560 h 5892522"/>
                <a:gd name="connsiteX5" fmla="*/ 100013 w 4920331"/>
                <a:gd name="connsiteY5" fmla="*/ 5068136 h 5892522"/>
                <a:gd name="connsiteX6" fmla="*/ 95252 w 4920331"/>
                <a:gd name="connsiteY6" fmla="*/ 4982115 h 5892522"/>
                <a:gd name="connsiteX7" fmla="*/ 50007 w 4920331"/>
                <a:gd name="connsiteY7" fmla="*/ 4929545 h 5892522"/>
                <a:gd name="connsiteX8" fmla="*/ 40483 w 4920331"/>
                <a:gd name="connsiteY8" fmla="*/ 4831576 h 5892522"/>
                <a:gd name="connsiteX9" fmla="*/ 90489 w 4920331"/>
                <a:gd name="connsiteY9" fmla="*/ 4767059 h 5892522"/>
                <a:gd name="connsiteX10" fmla="*/ 64295 w 4920331"/>
                <a:gd name="connsiteY10" fmla="*/ 4301105 h 5892522"/>
                <a:gd name="connsiteX11" fmla="*/ 45245 w 4920331"/>
                <a:gd name="connsiteY11" fmla="*/ 3937900 h 5892522"/>
                <a:gd name="connsiteX12" fmla="*/ 42864 w 4920331"/>
                <a:gd name="connsiteY12" fmla="*/ 3741961 h 5892522"/>
                <a:gd name="connsiteX13" fmla="*/ 30957 w 4920331"/>
                <a:gd name="connsiteY13" fmla="*/ 3557968 h 5892522"/>
                <a:gd name="connsiteX14" fmla="*/ 0 w 4920331"/>
                <a:gd name="connsiteY14" fmla="*/ 3287954 h 5892522"/>
                <a:gd name="connsiteX15" fmla="*/ 78582 w 4920331"/>
                <a:gd name="connsiteY15" fmla="*/ 3280786 h 5892522"/>
                <a:gd name="connsiteX16" fmla="*/ 83345 w 4920331"/>
                <a:gd name="connsiteY16" fmla="*/ 3369198 h 5892522"/>
                <a:gd name="connsiteX17" fmla="*/ 178594 w 4920331"/>
                <a:gd name="connsiteY17" fmla="*/ 3369197 h 5892522"/>
                <a:gd name="connsiteX18" fmla="*/ 228201 w 4920331"/>
                <a:gd name="connsiteY18" fmla="*/ 3296064 h 5892522"/>
                <a:gd name="connsiteX19" fmla="*/ 292893 w 4920331"/>
                <a:gd name="connsiteY19" fmla="*/ 3201933 h 5892522"/>
                <a:gd name="connsiteX20" fmla="*/ 364329 w 4920331"/>
                <a:gd name="connsiteY20" fmla="*/ 3118300 h 5892522"/>
                <a:gd name="connsiteX21" fmla="*/ 452435 w 4920331"/>
                <a:gd name="connsiteY21" fmla="*/ 3029888 h 5892522"/>
                <a:gd name="connsiteX22" fmla="*/ 511966 w 4920331"/>
                <a:gd name="connsiteY22" fmla="*/ 2986878 h 5892522"/>
                <a:gd name="connsiteX23" fmla="*/ 571497 w 4920331"/>
                <a:gd name="connsiteY23" fmla="*/ 2958204 h 5892522"/>
                <a:gd name="connsiteX24" fmla="*/ 611977 w 4920331"/>
                <a:gd name="connsiteY24" fmla="*/ 2929529 h 5892522"/>
                <a:gd name="connsiteX25" fmla="*/ 657221 w 4920331"/>
                <a:gd name="connsiteY25" fmla="*/ 2912803 h 5892522"/>
                <a:gd name="connsiteX26" fmla="*/ 709609 w 4920331"/>
                <a:gd name="connsiteY26" fmla="*/ 2891297 h 5892522"/>
                <a:gd name="connsiteX27" fmla="*/ 754851 w 4920331"/>
                <a:gd name="connsiteY27" fmla="*/ 2876959 h 5892522"/>
                <a:gd name="connsiteX28" fmla="*/ 812001 w 4920331"/>
                <a:gd name="connsiteY28" fmla="*/ 2855454 h 5892522"/>
                <a:gd name="connsiteX29" fmla="*/ 890583 w 4920331"/>
                <a:gd name="connsiteY29" fmla="*/ 2838727 h 5892522"/>
                <a:gd name="connsiteX30" fmla="*/ 964401 w 4920331"/>
                <a:gd name="connsiteY30" fmla="*/ 2831559 h 5892522"/>
                <a:gd name="connsiteX31" fmla="*/ 1040601 w 4920331"/>
                <a:gd name="connsiteY31" fmla="*/ 2822001 h 5892522"/>
                <a:gd name="connsiteX32" fmla="*/ 1100132 w 4920331"/>
                <a:gd name="connsiteY32" fmla="*/ 2822001 h 5892522"/>
                <a:gd name="connsiteX33" fmla="*/ 1254913 w 4920331"/>
                <a:gd name="connsiteY33" fmla="*/ 2831559 h 5892522"/>
                <a:gd name="connsiteX34" fmla="*/ 1478749 w 4920331"/>
                <a:gd name="connsiteY34" fmla="*/ 2833949 h 5892522"/>
                <a:gd name="connsiteX35" fmla="*/ 1706501 w 4920331"/>
                <a:gd name="connsiteY35" fmla="*/ 2806135 h 5892522"/>
                <a:gd name="connsiteX36" fmla="*/ 1909754 w 4920331"/>
                <a:gd name="connsiteY36" fmla="*/ 2706706 h 5892522"/>
                <a:gd name="connsiteX37" fmla="*/ 2034108 w 4920331"/>
                <a:gd name="connsiteY37" fmla="*/ 2632767 h 5892522"/>
                <a:gd name="connsiteX38" fmla="*/ 2096414 w 4920331"/>
                <a:gd name="connsiteY38" fmla="*/ 2561911 h 5892522"/>
                <a:gd name="connsiteX39" fmla="*/ 2206616 w 4920331"/>
                <a:gd name="connsiteY39" fmla="*/ 2472733 h 5892522"/>
                <a:gd name="connsiteX40" fmla="*/ 2320915 w 4920331"/>
                <a:gd name="connsiteY40" fmla="*/ 2399443 h 5892522"/>
                <a:gd name="connsiteX41" fmla="*/ 2549515 w 4920331"/>
                <a:gd name="connsiteY41" fmla="*/ 2185947 h 5892522"/>
                <a:gd name="connsiteX42" fmla="*/ 4209358 w 4920331"/>
                <a:gd name="connsiteY42" fmla="*/ 690563 h 5892522"/>
                <a:gd name="connsiteX43" fmla="*/ 4376045 w 4920331"/>
                <a:gd name="connsiteY43" fmla="*/ 530679 h 5892522"/>
                <a:gd name="connsiteX44" fmla="*/ 4519298 w 4920331"/>
                <a:gd name="connsiteY44" fmla="*/ 394607 h 5892522"/>
                <a:gd name="connsiteX45" fmla="*/ 4651968 w 4920331"/>
                <a:gd name="connsiteY45" fmla="*/ 254373 h 5892522"/>
                <a:gd name="connsiteX46" fmla="*/ 4719626 w 4920331"/>
                <a:gd name="connsiteY46" fmla="*/ 166688 h 5892522"/>
                <a:gd name="connsiteX47" fmla="*/ 4768568 w 4920331"/>
                <a:gd name="connsiteY47" fmla="*/ 81957 h 5892522"/>
                <a:gd name="connsiteX48" fmla="*/ 4811474 w 4920331"/>
                <a:gd name="connsiteY48" fmla="*/ 0 h 5892522"/>
                <a:gd name="connsiteX49" fmla="*/ 4920331 w 4920331"/>
                <a:gd name="connsiteY49" fmla="*/ 0 h 5892522"/>
                <a:gd name="connsiteX50" fmla="*/ 4859099 w 4920331"/>
                <a:gd name="connsiteY50" fmla="*/ 112259 h 5892522"/>
                <a:gd name="connsiteX51" fmla="*/ 4809169 w 4920331"/>
                <a:gd name="connsiteY51" fmla="*/ 217403 h 5892522"/>
                <a:gd name="connsiteX52" fmla="*/ 4734989 w 4920331"/>
                <a:gd name="connsiteY52" fmla="*/ 312027 h 5892522"/>
                <a:gd name="connsiteX53" fmla="*/ 4531210 w 4920331"/>
                <a:gd name="connsiteY53" fmla="*/ 516758 h 5892522"/>
                <a:gd name="connsiteX54" fmla="*/ 2740015 w 4920331"/>
                <a:gd name="connsiteY54" fmla="*/ 2160455 h 5892522"/>
                <a:gd name="connsiteX55" fmla="*/ 2419341 w 4920331"/>
                <a:gd name="connsiteY55" fmla="*/ 2447240 h 5892522"/>
                <a:gd name="connsiteX56" fmla="*/ 2262333 w 4920331"/>
                <a:gd name="connsiteY56" fmla="*/ 2580443 h 5892522"/>
                <a:gd name="connsiteX57" fmla="*/ 2163754 w 4920331"/>
                <a:gd name="connsiteY57" fmla="*/ 2661815 h 5892522"/>
                <a:gd name="connsiteX58" fmla="*/ 2066123 w 4920331"/>
                <a:gd name="connsiteY58" fmla="*/ 2725441 h 5892522"/>
                <a:gd name="connsiteX59" fmla="*/ 1983575 w 4920331"/>
                <a:gd name="connsiteY59" fmla="*/ 2790939 h 5892522"/>
                <a:gd name="connsiteX60" fmla="*/ 1850225 w 4920331"/>
                <a:gd name="connsiteY60" fmla="*/ 2862623 h 5892522"/>
                <a:gd name="connsiteX61" fmla="*/ 1704973 w 4920331"/>
                <a:gd name="connsiteY61" fmla="*/ 2912802 h 5892522"/>
                <a:gd name="connsiteX62" fmla="*/ 1433506 w 4920331"/>
                <a:gd name="connsiteY62" fmla="*/ 2934308 h 5892522"/>
                <a:gd name="connsiteX63" fmla="*/ 1376361 w 4920331"/>
                <a:gd name="connsiteY63" fmla="*/ 2931919 h 5892522"/>
                <a:gd name="connsiteX64" fmla="*/ 1269204 w 4920331"/>
                <a:gd name="connsiteY64" fmla="*/ 2931921 h 5892522"/>
                <a:gd name="connsiteX65" fmla="*/ 1047214 w 4920331"/>
                <a:gd name="connsiteY65" fmla="*/ 2934310 h 5892522"/>
                <a:gd name="connsiteX66" fmla="*/ 916779 w 4920331"/>
                <a:gd name="connsiteY66" fmla="*/ 2934308 h 5892522"/>
                <a:gd name="connsiteX67" fmla="*/ 633411 w 4920331"/>
                <a:gd name="connsiteY67" fmla="*/ 3037057 h 5892522"/>
                <a:gd name="connsiteX68" fmla="*/ 545305 w 4920331"/>
                <a:gd name="connsiteY68" fmla="*/ 3092016 h 5892522"/>
                <a:gd name="connsiteX69" fmla="*/ 431004 w 4920331"/>
                <a:gd name="connsiteY69" fmla="*/ 3182816 h 5892522"/>
                <a:gd name="connsiteX70" fmla="*/ 342899 w 4920331"/>
                <a:gd name="connsiteY70" fmla="*/ 3297512 h 5892522"/>
                <a:gd name="connsiteX71" fmla="*/ 288130 w 4920331"/>
                <a:gd name="connsiteY71" fmla="*/ 3393092 h 5892522"/>
                <a:gd name="connsiteX72" fmla="*/ 316707 w 4920331"/>
                <a:gd name="connsiteY72" fmla="*/ 3412210 h 5892522"/>
                <a:gd name="connsiteX73" fmla="*/ 271463 w 4920331"/>
                <a:gd name="connsiteY73" fmla="*/ 3500622 h 5892522"/>
                <a:gd name="connsiteX74" fmla="*/ 226219 w 4920331"/>
                <a:gd name="connsiteY74" fmla="*/ 3632045 h 5892522"/>
                <a:gd name="connsiteX75" fmla="*/ 216694 w 4920331"/>
                <a:gd name="connsiteY75" fmla="*/ 3715677 h 5892522"/>
                <a:gd name="connsiteX76" fmla="*/ 285752 w 4920331"/>
                <a:gd name="connsiteY76" fmla="*/ 5498254 h 5892522"/>
                <a:gd name="connsiteX77" fmla="*/ 254793 w 4920331"/>
                <a:gd name="connsiteY77" fmla="*/ 5531706 h 5892522"/>
                <a:gd name="connsiteX78" fmla="*/ 276226 w 4920331"/>
                <a:gd name="connsiteY78" fmla="*/ 5892522 h 5892522"/>
                <a:gd name="connsiteX0" fmla="*/ 171450 w 4920331"/>
                <a:gd name="connsiteY0" fmla="*/ 5844731 h 5892522"/>
                <a:gd name="connsiteX1" fmla="*/ 195263 w 4920331"/>
                <a:gd name="connsiteY1" fmla="*/ 5854286 h 5892522"/>
                <a:gd name="connsiteX2" fmla="*/ 183357 w 4920331"/>
                <a:gd name="connsiteY2" fmla="*/ 5400277 h 5892522"/>
                <a:gd name="connsiteX3" fmla="*/ 135733 w 4920331"/>
                <a:gd name="connsiteY3" fmla="*/ 5273635 h 5892522"/>
                <a:gd name="connsiteX4" fmla="*/ 114301 w 4920331"/>
                <a:gd name="connsiteY4" fmla="*/ 5199560 h 5892522"/>
                <a:gd name="connsiteX5" fmla="*/ 100013 w 4920331"/>
                <a:gd name="connsiteY5" fmla="*/ 5068136 h 5892522"/>
                <a:gd name="connsiteX6" fmla="*/ 95252 w 4920331"/>
                <a:gd name="connsiteY6" fmla="*/ 4982115 h 5892522"/>
                <a:gd name="connsiteX7" fmla="*/ 50007 w 4920331"/>
                <a:gd name="connsiteY7" fmla="*/ 4929545 h 5892522"/>
                <a:gd name="connsiteX8" fmla="*/ 40483 w 4920331"/>
                <a:gd name="connsiteY8" fmla="*/ 4831576 h 5892522"/>
                <a:gd name="connsiteX9" fmla="*/ 90489 w 4920331"/>
                <a:gd name="connsiteY9" fmla="*/ 4767059 h 5892522"/>
                <a:gd name="connsiteX10" fmla="*/ 64295 w 4920331"/>
                <a:gd name="connsiteY10" fmla="*/ 4301105 h 5892522"/>
                <a:gd name="connsiteX11" fmla="*/ 45245 w 4920331"/>
                <a:gd name="connsiteY11" fmla="*/ 3937900 h 5892522"/>
                <a:gd name="connsiteX12" fmla="*/ 42864 w 4920331"/>
                <a:gd name="connsiteY12" fmla="*/ 3741961 h 5892522"/>
                <a:gd name="connsiteX13" fmla="*/ 30957 w 4920331"/>
                <a:gd name="connsiteY13" fmla="*/ 3557968 h 5892522"/>
                <a:gd name="connsiteX14" fmla="*/ 0 w 4920331"/>
                <a:gd name="connsiteY14" fmla="*/ 3287954 h 5892522"/>
                <a:gd name="connsiteX15" fmla="*/ 78582 w 4920331"/>
                <a:gd name="connsiteY15" fmla="*/ 3280786 h 5892522"/>
                <a:gd name="connsiteX16" fmla="*/ 83345 w 4920331"/>
                <a:gd name="connsiteY16" fmla="*/ 3369198 h 5892522"/>
                <a:gd name="connsiteX17" fmla="*/ 178594 w 4920331"/>
                <a:gd name="connsiteY17" fmla="*/ 3369197 h 5892522"/>
                <a:gd name="connsiteX18" fmla="*/ 228201 w 4920331"/>
                <a:gd name="connsiteY18" fmla="*/ 3296064 h 5892522"/>
                <a:gd name="connsiteX19" fmla="*/ 292893 w 4920331"/>
                <a:gd name="connsiteY19" fmla="*/ 3201933 h 5892522"/>
                <a:gd name="connsiteX20" fmla="*/ 364329 w 4920331"/>
                <a:gd name="connsiteY20" fmla="*/ 3118300 h 5892522"/>
                <a:gd name="connsiteX21" fmla="*/ 452435 w 4920331"/>
                <a:gd name="connsiteY21" fmla="*/ 3029888 h 5892522"/>
                <a:gd name="connsiteX22" fmla="*/ 511966 w 4920331"/>
                <a:gd name="connsiteY22" fmla="*/ 2986878 h 5892522"/>
                <a:gd name="connsiteX23" fmla="*/ 571497 w 4920331"/>
                <a:gd name="connsiteY23" fmla="*/ 2958204 h 5892522"/>
                <a:gd name="connsiteX24" fmla="*/ 611977 w 4920331"/>
                <a:gd name="connsiteY24" fmla="*/ 2929529 h 5892522"/>
                <a:gd name="connsiteX25" fmla="*/ 657221 w 4920331"/>
                <a:gd name="connsiteY25" fmla="*/ 2912803 h 5892522"/>
                <a:gd name="connsiteX26" fmla="*/ 709609 w 4920331"/>
                <a:gd name="connsiteY26" fmla="*/ 2891297 h 5892522"/>
                <a:gd name="connsiteX27" fmla="*/ 754851 w 4920331"/>
                <a:gd name="connsiteY27" fmla="*/ 2876959 h 5892522"/>
                <a:gd name="connsiteX28" fmla="*/ 812001 w 4920331"/>
                <a:gd name="connsiteY28" fmla="*/ 2855454 h 5892522"/>
                <a:gd name="connsiteX29" fmla="*/ 890583 w 4920331"/>
                <a:gd name="connsiteY29" fmla="*/ 2838727 h 5892522"/>
                <a:gd name="connsiteX30" fmla="*/ 964401 w 4920331"/>
                <a:gd name="connsiteY30" fmla="*/ 2831559 h 5892522"/>
                <a:gd name="connsiteX31" fmla="*/ 1040601 w 4920331"/>
                <a:gd name="connsiteY31" fmla="*/ 2822001 h 5892522"/>
                <a:gd name="connsiteX32" fmla="*/ 1100132 w 4920331"/>
                <a:gd name="connsiteY32" fmla="*/ 2822001 h 5892522"/>
                <a:gd name="connsiteX33" fmla="*/ 1254913 w 4920331"/>
                <a:gd name="connsiteY33" fmla="*/ 2831559 h 5892522"/>
                <a:gd name="connsiteX34" fmla="*/ 1478749 w 4920331"/>
                <a:gd name="connsiteY34" fmla="*/ 2833949 h 5892522"/>
                <a:gd name="connsiteX35" fmla="*/ 1706501 w 4920331"/>
                <a:gd name="connsiteY35" fmla="*/ 2806135 h 5892522"/>
                <a:gd name="connsiteX36" fmla="*/ 1909754 w 4920331"/>
                <a:gd name="connsiteY36" fmla="*/ 2706706 h 5892522"/>
                <a:gd name="connsiteX37" fmla="*/ 2034108 w 4920331"/>
                <a:gd name="connsiteY37" fmla="*/ 2632767 h 5892522"/>
                <a:gd name="connsiteX38" fmla="*/ 2096414 w 4920331"/>
                <a:gd name="connsiteY38" fmla="*/ 2561911 h 5892522"/>
                <a:gd name="connsiteX39" fmla="*/ 2206616 w 4920331"/>
                <a:gd name="connsiteY39" fmla="*/ 2472733 h 5892522"/>
                <a:gd name="connsiteX40" fmla="*/ 2320915 w 4920331"/>
                <a:gd name="connsiteY40" fmla="*/ 2399443 h 5892522"/>
                <a:gd name="connsiteX41" fmla="*/ 2549515 w 4920331"/>
                <a:gd name="connsiteY41" fmla="*/ 2185947 h 5892522"/>
                <a:gd name="connsiteX42" fmla="*/ 4209358 w 4920331"/>
                <a:gd name="connsiteY42" fmla="*/ 690563 h 5892522"/>
                <a:gd name="connsiteX43" fmla="*/ 4376045 w 4920331"/>
                <a:gd name="connsiteY43" fmla="*/ 530679 h 5892522"/>
                <a:gd name="connsiteX44" fmla="*/ 4519298 w 4920331"/>
                <a:gd name="connsiteY44" fmla="*/ 394607 h 5892522"/>
                <a:gd name="connsiteX45" fmla="*/ 4651968 w 4920331"/>
                <a:gd name="connsiteY45" fmla="*/ 254373 h 5892522"/>
                <a:gd name="connsiteX46" fmla="*/ 4719626 w 4920331"/>
                <a:gd name="connsiteY46" fmla="*/ 166688 h 5892522"/>
                <a:gd name="connsiteX47" fmla="*/ 4768568 w 4920331"/>
                <a:gd name="connsiteY47" fmla="*/ 81957 h 5892522"/>
                <a:gd name="connsiteX48" fmla="*/ 4811474 w 4920331"/>
                <a:gd name="connsiteY48" fmla="*/ 0 h 5892522"/>
                <a:gd name="connsiteX49" fmla="*/ 4920331 w 4920331"/>
                <a:gd name="connsiteY49" fmla="*/ 0 h 5892522"/>
                <a:gd name="connsiteX50" fmla="*/ 4859099 w 4920331"/>
                <a:gd name="connsiteY50" fmla="*/ 112259 h 5892522"/>
                <a:gd name="connsiteX51" fmla="*/ 4809169 w 4920331"/>
                <a:gd name="connsiteY51" fmla="*/ 217403 h 5892522"/>
                <a:gd name="connsiteX52" fmla="*/ 4734989 w 4920331"/>
                <a:gd name="connsiteY52" fmla="*/ 312027 h 5892522"/>
                <a:gd name="connsiteX53" fmla="*/ 4531210 w 4920331"/>
                <a:gd name="connsiteY53" fmla="*/ 516758 h 5892522"/>
                <a:gd name="connsiteX54" fmla="*/ 2740015 w 4920331"/>
                <a:gd name="connsiteY54" fmla="*/ 2160455 h 5892522"/>
                <a:gd name="connsiteX55" fmla="*/ 2419341 w 4920331"/>
                <a:gd name="connsiteY55" fmla="*/ 2447240 h 5892522"/>
                <a:gd name="connsiteX56" fmla="*/ 2262333 w 4920331"/>
                <a:gd name="connsiteY56" fmla="*/ 2580443 h 5892522"/>
                <a:gd name="connsiteX57" fmla="*/ 2163754 w 4920331"/>
                <a:gd name="connsiteY57" fmla="*/ 2661815 h 5892522"/>
                <a:gd name="connsiteX58" fmla="*/ 2066123 w 4920331"/>
                <a:gd name="connsiteY58" fmla="*/ 2725441 h 5892522"/>
                <a:gd name="connsiteX59" fmla="*/ 1983575 w 4920331"/>
                <a:gd name="connsiteY59" fmla="*/ 2790939 h 5892522"/>
                <a:gd name="connsiteX60" fmla="*/ 1850225 w 4920331"/>
                <a:gd name="connsiteY60" fmla="*/ 2862623 h 5892522"/>
                <a:gd name="connsiteX61" fmla="*/ 1704973 w 4920331"/>
                <a:gd name="connsiteY61" fmla="*/ 2912802 h 5892522"/>
                <a:gd name="connsiteX62" fmla="*/ 1433506 w 4920331"/>
                <a:gd name="connsiteY62" fmla="*/ 2934308 h 5892522"/>
                <a:gd name="connsiteX63" fmla="*/ 1376361 w 4920331"/>
                <a:gd name="connsiteY63" fmla="*/ 2931919 h 5892522"/>
                <a:gd name="connsiteX64" fmla="*/ 1269204 w 4920331"/>
                <a:gd name="connsiteY64" fmla="*/ 2931921 h 5892522"/>
                <a:gd name="connsiteX65" fmla="*/ 1047214 w 4920331"/>
                <a:gd name="connsiteY65" fmla="*/ 2934310 h 5892522"/>
                <a:gd name="connsiteX66" fmla="*/ 916779 w 4920331"/>
                <a:gd name="connsiteY66" fmla="*/ 2934308 h 5892522"/>
                <a:gd name="connsiteX67" fmla="*/ 633411 w 4920331"/>
                <a:gd name="connsiteY67" fmla="*/ 3037057 h 5892522"/>
                <a:gd name="connsiteX68" fmla="*/ 545305 w 4920331"/>
                <a:gd name="connsiteY68" fmla="*/ 3092016 h 5892522"/>
                <a:gd name="connsiteX69" fmla="*/ 431004 w 4920331"/>
                <a:gd name="connsiteY69" fmla="*/ 3182816 h 5892522"/>
                <a:gd name="connsiteX70" fmla="*/ 342899 w 4920331"/>
                <a:gd name="connsiteY70" fmla="*/ 3297512 h 5892522"/>
                <a:gd name="connsiteX71" fmla="*/ 288130 w 4920331"/>
                <a:gd name="connsiteY71" fmla="*/ 3393092 h 5892522"/>
                <a:gd name="connsiteX72" fmla="*/ 316707 w 4920331"/>
                <a:gd name="connsiteY72" fmla="*/ 3412210 h 5892522"/>
                <a:gd name="connsiteX73" fmla="*/ 271463 w 4920331"/>
                <a:gd name="connsiteY73" fmla="*/ 3500622 h 5892522"/>
                <a:gd name="connsiteX74" fmla="*/ 226219 w 4920331"/>
                <a:gd name="connsiteY74" fmla="*/ 3632045 h 5892522"/>
                <a:gd name="connsiteX75" fmla="*/ 216694 w 4920331"/>
                <a:gd name="connsiteY75" fmla="*/ 3715677 h 5892522"/>
                <a:gd name="connsiteX76" fmla="*/ 285752 w 4920331"/>
                <a:gd name="connsiteY76" fmla="*/ 5498254 h 5892522"/>
                <a:gd name="connsiteX77" fmla="*/ 254793 w 4920331"/>
                <a:gd name="connsiteY77" fmla="*/ 5531706 h 5892522"/>
                <a:gd name="connsiteX78" fmla="*/ 276226 w 4920331"/>
                <a:gd name="connsiteY78" fmla="*/ 5892522 h 5892522"/>
                <a:gd name="connsiteX0" fmla="*/ 171450 w 4920331"/>
                <a:gd name="connsiteY0" fmla="*/ 5844731 h 5899690"/>
                <a:gd name="connsiteX1" fmla="*/ 195263 w 4920331"/>
                <a:gd name="connsiteY1" fmla="*/ 5854286 h 5899690"/>
                <a:gd name="connsiteX2" fmla="*/ 183357 w 4920331"/>
                <a:gd name="connsiteY2" fmla="*/ 5400277 h 5899690"/>
                <a:gd name="connsiteX3" fmla="*/ 135733 w 4920331"/>
                <a:gd name="connsiteY3" fmla="*/ 5273635 h 5899690"/>
                <a:gd name="connsiteX4" fmla="*/ 114301 w 4920331"/>
                <a:gd name="connsiteY4" fmla="*/ 5199560 h 5899690"/>
                <a:gd name="connsiteX5" fmla="*/ 100013 w 4920331"/>
                <a:gd name="connsiteY5" fmla="*/ 5068136 h 5899690"/>
                <a:gd name="connsiteX6" fmla="*/ 95252 w 4920331"/>
                <a:gd name="connsiteY6" fmla="*/ 4982115 h 5899690"/>
                <a:gd name="connsiteX7" fmla="*/ 50007 w 4920331"/>
                <a:gd name="connsiteY7" fmla="*/ 4929545 h 5899690"/>
                <a:gd name="connsiteX8" fmla="*/ 40483 w 4920331"/>
                <a:gd name="connsiteY8" fmla="*/ 4831576 h 5899690"/>
                <a:gd name="connsiteX9" fmla="*/ 90489 w 4920331"/>
                <a:gd name="connsiteY9" fmla="*/ 4767059 h 5899690"/>
                <a:gd name="connsiteX10" fmla="*/ 64295 w 4920331"/>
                <a:gd name="connsiteY10" fmla="*/ 4301105 h 5899690"/>
                <a:gd name="connsiteX11" fmla="*/ 45245 w 4920331"/>
                <a:gd name="connsiteY11" fmla="*/ 3937900 h 5899690"/>
                <a:gd name="connsiteX12" fmla="*/ 42864 w 4920331"/>
                <a:gd name="connsiteY12" fmla="*/ 3741961 h 5899690"/>
                <a:gd name="connsiteX13" fmla="*/ 30957 w 4920331"/>
                <a:gd name="connsiteY13" fmla="*/ 3557968 h 5899690"/>
                <a:gd name="connsiteX14" fmla="*/ 0 w 4920331"/>
                <a:gd name="connsiteY14" fmla="*/ 3287954 h 5899690"/>
                <a:gd name="connsiteX15" fmla="*/ 78582 w 4920331"/>
                <a:gd name="connsiteY15" fmla="*/ 3280786 h 5899690"/>
                <a:gd name="connsiteX16" fmla="*/ 83345 w 4920331"/>
                <a:gd name="connsiteY16" fmla="*/ 3369198 h 5899690"/>
                <a:gd name="connsiteX17" fmla="*/ 178594 w 4920331"/>
                <a:gd name="connsiteY17" fmla="*/ 3369197 h 5899690"/>
                <a:gd name="connsiteX18" fmla="*/ 228201 w 4920331"/>
                <a:gd name="connsiteY18" fmla="*/ 3296064 h 5899690"/>
                <a:gd name="connsiteX19" fmla="*/ 292893 w 4920331"/>
                <a:gd name="connsiteY19" fmla="*/ 3201933 h 5899690"/>
                <a:gd name="connsiteX20" fmla="*/ 364329 w 4920331"/>
                <a:gd name="connsiteY20" fmla="*/ 3118300 h 5899690"/>
                <a:gd name="connsiteX21" fmla="*/ 452435 w 4920331"/>
                <a:gd name="connsiteY21" fmla="*/ 3029888 h 5899690"/>
                <a:gd name="connsiteX22" fmla="*/ 511966 w 4920331"/>
                <a:gd name="connsiteY22" fmla="*/ 2986878 h 5899690"/>
                <a:gd name="connsiteX23" fmla="*/ 571497 w 4920331"/>
                <a:gd name="connsiteY23" fmla="*/ 2958204 h 5899690"/>
                <a:gd name="connsiteX24" fmla="*/ 611977 w 4920331"/>
                <a:gd name="connsiteY24" fmla="*/ 2929529 h 5899690"/>
                <a:gd name="connsiteX25" fmla="*/ 657221 w 4920331"/>
                <a:gd name="connsiteY25" fmla="*/ 2912803 h 5899690"/>
                <a:gd name="connsiteX26" fmla="*/ 709609 w 4920331"/>
                <a:gd name="connsiteY26" fmla="*/ 2891297 h 5899690"/>
                <a:gd name="connsiteX27" fmla="*/ 754851 w 4920331"/>
                <a:gd name="connsiteY27" fmla="*/ 2876959 h 5899690"/>
                <a:gd name="connsiteX28" fmla="*/ 812001 w 4920331"/>
                <a:gd name="connsiteY28" fmla="*/ 2855454 h 5899690"/>
                <a:gd name="connsiteX29" fmla="*/ 890583 w 4920331"/>
                <a:gd name="connsiteY29" fmla="*/ 2838727 h 5899690"/>
                <a:gd name="connsiteX30" fmla="*/ 964401 w 4920331"/>
                <a:gd name="connsiteY30" fmla="*/ 2831559 h 5899690"/>
                <a:gd name="connsiteX31" fmla="*/ 1040601 w 4920331"/>
                <a:gd name="connsiteY31" fmla="*/ 2822001 h 5899690"/>
                <a:gd name="connsiteX32" fmla="*/ 1100132 w 4920331"/>
                <a:gd name="connsiteY32" fmla="*/ 2822001 h 5899690"/>
                <a:gd name="connsiteX33" fmla="*/ 1254913 w 4920331"/>
                <a:gd name="connsiteY33" fmla="*/ 2831559 h 5899690"/>
                <a:gd name="connsiteX34" fmla="*/ 1478749 w 4920331"/>
                <a:gd name="connsiteY34" fmla="*/ 2833949 h 5899690"/>
                <a:gd name="connsiteX35" fmla="*/ 1706501 w 4920331"/>
                <a:gd name="connsiteY35" fmla="*/ 2806135 h 5899690"/>
                <a:gd name="connsiteX36" fmla="*/ 1909754 w 4920331"/>
                <a:gd name="connsiteY36" fmla="*/ 2706706 h 5899690"/>
                <a:gd name="connsiteX37" fmla="*/ 2034108 w 4920331"/>
                <a:gd name="connsiteY37" fmla="*/ 2632767 h 5899690"/>
                <a:gd name="connsiteX38" fmla="*/ 2096414 w 4920331"/>
                <a:gd name="connsiteY38" fmla="*/ 2561911 h 5899690"/>
                <a:gd name="connsiteX39" fmla="*/ 2206616 w 4920331"/>
                <a:gd name="connsiteY39" fmla="*/ 2472733 h 5899690"/>
                <a:gd name="connsiteX40" fmla="*/ 2320915 w 4920331"/>
                <a:gd name="connsiteY40" fmla="*/ 2399443 h 5899690"/>
                <a:gd name="connsiteX41" fmla="*/ 2549515 w 4920331"/>
                <a:gd name="connsiteY41" fmla="*/ 2185947 h 5899690"/>
                <a:gd name="connsiteX42" fmla="*/ 4209358 w 4920331"/>
                <a:gd name="connsiteY42" fmla="*/ 690563 h 5899690"/>
                <a:gd name="connsiteX43" fmla="*/ 4376045 w 4920331"/>
                <a:gd name="connsiteY43" fmla="*/ 530679 h 5899690"/>
                <a:gd name="connsiteX44" fmla="*/ 4519298 w 4920331"/>
                <a:gd name="connsiteY44" fmla="*/ 394607 h 5899690"/>
                <a:gd name="connsiteX45" fmla="*/ 4651968 w 4920331"/>
                <a:gd name="connsiteY45" fmla="*/ 254373 h 5899690"/>
                <a:gd name="connsiteX46" fmla="*/ 4719626 w 4920331"/>
                <a:gd name="connsiteY46" fmla="*/ 166688 h 5899690"/>
                <a:gd name="connsiteX47" fmla="*/ 4768568 w 4920331"/>
                <a:gd name="connsiteY47" fmla="*/ 81957 h 5899690"/>
                <a:gd name="connsiteX48" fmla="*/ 4811474 w 4920331"/>
                <a:gd name="connsiteY48" fmla="*/ 0 h 5899690"/>
                <a:gd name="connsiteX49" fmla="*/ 4920331 w 4920331"/>
                <a:gd name="connsiteY49" fmla="*/ 0 h 5899690"/>
                <a:gd name="connsiteX50" fmla="*/ 4859099 w 4920331"/>
                <a:gd name="connsiteY50" fmla="*/ 112259 h 5899690"/>
                <a:gd name="connsiteX51" fmla="*/ 4809169 w 4920331"/>
                <a:gd name="connsiteY51" fmla="*/ 217403 h 5899690"/>
                <a:gd name="connsiteX52" fmla="*/ 4734989 w 4920331"/>
                <a:gd name="connsiteY52" fmla="*/ 312027 h 5899690"/>
                <a:gd name="connsiteX53" fmla="*/ 4531210 w 4920331"/>
                <a:gd name="connsiteY53" fmla="*/ 516758 h 5899690"/>
                <a:gd name="connsiteX54" fmla="*/ 2740015 w 4920331"/>
                <a:gd name="connsiteY54" fmla="*/ 2160455 h 5899690"/>
                <a:gd name="connsiteX55" fmla="*/ 2419341 w 4920331"/>
                <a:gd name="connsiteY55" fmla="*/ 2447240 h 5899690"/>
                <a:gd name="connsiteX56" fmla="*/ 2262333 w 4920331"/>
                <a:gd name="connsiteY56" fmla="*/ 2580443 h 5899690"/>
                <a:gd name="connsiteX57" fmla="*/ 2163754 w 4920331"/>
                <a:gd name="connsiteY57" fmla="*/ 2661815 h 5899690"/>
                <a:gd name="connsiteX58" fmla="*/ 2066123 w 4920331"/>
                <a:gd name="connsiteY58" fmla="*/ 2725441 h 5899690"/>
                <a:gd name="connsiteX59" fmla="*/ 1983575 w 4920331"/>
                <a:gd name="connsiteY59" fmla="*/ 2790939 h 5899690"/>
                <a:gd name="connsiteX60" fmla="*/ 1850225 w 4920331"/>
                <a:gd name="connsiteY60" fmla="*/ 2862623 h 5899690"/>
                <a:gd name="connsiteX61" fmla="*/ 1704973 w 4920331"/>
                <a:gd name="connsiteY61" fmla="*/ 2912802 h 5899690"/>
                <a:gd name="connsiteX62" fmla="*/ 1433506 w 4920331"/>
                <a:gd name="connsiteY62" fmla="*/ 2934308 h 5899690"/>
                <a:gd name="connsiteX63" fmla="*/ 1376361 w 4920331"/>
                <a:gd name="connsiteY63" fmla="*/ 2931919 h 5899690"/>
                <a:gd name="connsiteX64" fmla="*/ 1269204 w 4920331"/>
                <a:gd name="connsiteY64" fmla="*/ 2931921 h 5899690"/>
                <a:gd name="connsiteX65" fmla="*/ 1047214 w 4920331"/>
                <a:gd name="connsiteY65" fmla="*/ 2934310 h 5899690"/>
                <a:gd name="connsiteX66" fmla="*/ 916779 w 4920331"/>
                <a:gd name="connsiteY66" fmla="*/ 2934308 h 5899690"/>
                <a:gd name="connsiteX67" fmla="*/ 633411 w 4920331"/>
                <a:gd name="connsiteY67" fmla="*/ 3037057 h 5899690"/>
                <a:gd name="connsiteX68" fmla="*/ 545305 w 4920331"/>
                <a:gd name="connsiteY68" fmla="*/ 3092016 h 5899690"/>
                <a:gd name="connsiteX69" fmla="*/ 431004 w 4920331"/>
                <a:gd name="connsiteY69" fmla="*/ 3182816 h 5899690"/>
                <a:gd name="connsiteX70" fmla="*/ 342899 w 4920331"/>
                <a:gd name="connsiteY70" fmla="*/ 3297512 h 5899690"/>
                <a:gd name="connsiteX71" fmla="*/ 288130 w 4920331"/>
                <a:gd name="connsiteY71" fmla="*/ 3393092 h 5899690"/>
                <a:gd name="connsiteX72" fmla="*/ 316707 w 4920331"/>
                <a:gd name="connsiteY72" fmla="*/ 3412210 h 5899690"/>
                <a:gd name="connsiteX73" fmla="*/ 271463 w 4920331"/>
                <a:gd name="connsiteY73" fmla="*/ 3500622 h 5899690"/>
                <a:gd name="connsiteX74" fmla="*/ 226219 w 4920331"/>
                <a:gd name="connsiteY74" fmla="*/ 3632045 h 5899690"/>
                <a:gd name="connsiteX75" fmla="*/ 216694 w 4920331"/>
                <a:gd name="connsiteY75" fmla="*/ 3715677 h 5899690"/>
                <a:gd name="connsiteX76" fmla="*/ 285752 w 4920331"/>
                <a:gd name="connsiteY76" fmla="*/ 5498254 h 5899690"/>
                <a:gd name="connsiteX77" fmla="*/ 254793 w 4920331"/>
                <a:gd name="connsiteY77" fmla="*/ 5531706 h 5899690"/>
                <a:gd name="connsiteX78" fmla="*/ 278608 w 4920331"/>
                <a:gd name="connsiteY78" fmla="*/ 5899690 h 5899690"/>
                <a:gd name="connsiteX0" fmla="*/ 171450 w 4920331"/>
                <a:gd name="connsiteY0" fmla="*/ 5844731 h 5899690"/>
                <a:gd name="connsiteX1" fmla="*/ 195263 w 4920331"/>
                <a:gd name="connsiteY1" fmla="*/ 5854286 h 5899690"/>
                <a:gd name="connsiteX2" fmla="*/ 183357 w 4920331"/>
                <a:gd name="connsiteY2" fmla="*/ 5400277 h 5899690"/>
                <a:gd name="connsiteX3" fmla="*/ 135733 w 4920331"/>
                <a:gd name="connsiteY3" fmla="*/ 5273635 h 5899690"/>
                <a:gd name="connsiteX4" fmla="*/ 114301 w 4920331"/>
                <a:gd name="connsiteY4" fmla="*/ 5199560 h 5899690"/>
                <a:gd name="connsiteX5" fmla="*/ 100013 w 4920331"/>
                <a:gd name="connsiteY5" fmla="*/ 5068136 h 5899690"/>
                <a:gd name="connsiteX6" fmla="*/ 95252 w 4920331"/>
                <a:gd name="connsiteY6" fmla="*/ 4982115 h 5899690"/>
                <a:gd name="connsiteX7" fmla="*/ 50007 w 4920331"/>
                <a:gd name="connsiteY7" fmla="*/ 4929545 h 5899690"/>
                <a:gd name="connsiteX8" fmla="*/ 40483 w 4920331"/>
                <a:gd name="connsiteY8" fmla="*/ 4831576 h 5899690"/>
                <a:gd name="connsiteX9" fmla="*/ 90489 w 4920331"/>
                <a:gd name="connsiteY9" fmla="*/ 4767059 h 5899690"/>
                <a:gd name="connsiteX10" fmla="*/ 64295 w 4920331"/>
                <a:gd name="connsiteY10" fmla="*/ 4301105 h 5899690"/>
                <a:gd name="connsiteX11" fmla="*/ 45245 w 4920331"/>
                <a:gd name="connsiteY11" fmla="*/ 3937900 h 5899690"/>
                <a:gd name="connsiteX12" fmla="*/ 42864 w 4920331"/>
                <a:gd name="connsiteY12" fmla="*/ 3741961 h 5899690"/>
                <a:gd name="connsiteX13" fmla="*/ 30957 w 4920331"/>
                <a:gd name="connsiteY13" fmla="*/ 3557968 h 5899690"/>
                <a:gd name="connsiteX14" fmla="*/ 0 w 4920331"/>
                <a:gd name="connsiteY14" fmla="*/ 3287954 h 5899690"/>
                <a:gd name="connsiteX15" fmla="*/ 78582 w 4920331"/>
                <a:gd name="connsiteY15" fmla="*/ 3280786 h 5899690"/>
                <a:gd name="connsiteX16" fmla="*/ 83345 w 4920331"/>
                <a:gd name="connsiteY16" fmla="*/ 3369198 h 5899690"/>
                <a:gd name="connsiteX17" fmla="*/ 178594 w 4920331"/>
                <a:gd name="connsiteY17" fmla="*/ 3369197 h 5899690"/>
                <a:gd name="connsiteX18" fmla="*/ 228201 w 4920331"/>
                <a:gd name="connsiteY18" fmla="*/ 3296064 h 5899690"/>
                <a:gd name="connsiteX19" fmla="*/ 292893 w 4920331"/>
                <a:gd name="connsiteY19" fmla="*/ 3201933 h 5899690"/>
                <a:gd name="connsiteX20" fmla="*/ 364329 w 4920331"/>
                <a:gd name="connsiteY20" fmla="*/ 3118300 h 5899690"/>
                <a:gd name="connsiteX21" fmla="*/ 452435 w 4920331"/>
                <a:gd name="connsiteY21" fmla="*/ 3029888 h 5899690"/>
                <a:gd name="connsiteX22" fmla="*/ 511966 w 4920331"/>
                <a:gd name="connsiteY22" fmla="*/ 2986878 h 5899690"/>
                <a:gd name="connsiteX23" fmla="*/ 571497 w 4920331"/>
                <a:gd name="connsiteY23" fmla="*/ 2958204 h 5899690"/>
                <a:gd name="connsiteX24" fmla="*/ 611977 w 4920331"/>
                <a:gd name="connsiteY24" fmla="*/ 2929529 h 5899690"/>
                <a:gd name="connsiteX25" fmla="*/ 657221 w 4920331"/>
                <a:gd name="connsiteY25" fmla="*/ 2912803 h 5899690"/>
                <a:gd name="connsiteX26" fmla="*/ 709609 w 4920331"/>
                <a:gd name="connsiteY26" fmla="*/ 2891297 h 5899690"/>
                <a:gd name="connsiteX27" fmla="*/ 754851 w 4920331"/>
                <a:gd name="connsiteY27" fmla="*/ 2876959 h 5899690"/>
                <a:gd name="connsiteX28" fmla="*/ 812001 w 4920331"/>
                <a:gd name="connsiteY28" fmla="*/ 2855454 h 5899690"/>
                <a:gd name="connsiteX29" fmla="*/ 890583 w 4920331"/>
                <a:gd name="connsiteY29" fmla="*/ 2838727 h 5899690"/>
                <a:gd name="connsiteX30" fmla="*/ 964401 w 4920331"/>
                <a:gd name="connsiteY30" fmla="*/ 2831559 h 5899690"/>
                <a:gd name="connsiteX31" fmla="*/ 1040601 w 4920331"/>
                <a:gd name="connsiteY31" fmla="*/ 2822001 h 5899690"/>
                <a:gd name="connsiteX32" fmla="*/ 1100132 w 4920331"/>
                <a:gd name="connsiteY32" fmla="*/ 2822001 h 5899690"/>
                <a:gd name="connsiteX33" fmla="*/ 1254913 w 4920331"/>
                <a:gd name="connsiteY33" fmla="*/ 2831559 h 5899690"/>
                <a:gd name="connsiteX34" fmla="*/ 1478749 w 4920331"/>
                <a:gd name="connsiteY34" fmla="*/ 2833949 h 5899690"/>
                <a:gd name="connsiteX35" fmla="*/ 1706501 w 4920331"/>
                <a:gd name="connsiteY35" fmla="*/ 2806135 h 5899690"/>
                <a:gd name="connsiteX36" fmla="*/ 1909754 w 4920331"/>
                <a:gd name="connsiteY36" fmla="*/ 2706706 h 5899690"/>
                <a:gd name="connsiteX37" fmla="*/ 2034108 w 4920331"/>
                <a:gd name="connsiteY37" fmla="*/ 2632767 h 5899690"/>
                <a:gd name="connsiteX38" fmla="*/ 2096414 w 4920331"/>
                <a:gd name="connsiteY38" fmla="*/ 2561911 h 5899690"/>
                <a:gd name="connsiteX39" fmla="*/ 2206616 w 4920331"/>
                <a:gd name="connsiteY39" fmla="*/ 2472733 h 5899690"/>
                <a:gd name="connsiteX40" fmla="*/ 2320915 w 4920331"/>
                <a:gd name="connsiteY40" fmla="*/ 2399443 h 5899690"/>
                <a:gd name="connsiteX41" fmla="*/ 2549515 w 4920331"/>
                <a:gd name="connsiteY41" fmla="*/ 2185947 h 5899690"/>
                <a:gd name="connsiteX42" fmla="*/ 4209358 w 4920331"/>
                <a:gd name="connsiteY42" fmla="*/ 690563 h 5899690"/>
                <a:gd name="connsiteX43" fmla="*/ 4376045 w 4920331"/>
                <a:gd name="connsiteY43" fmla="*/ 530679 h 5899690"/>
                <a:gd name="connsiteX44" fmla="*/ 4519298 w 4920331"/>
                <a:gd name="connsiteY44" fmla="*/ 394607 h 5899690"/>
                <a:gd name="connsiteX45" fmla="*/ 4651968 w 4920331"/>
                <a:gd name="connsiteY45" fmla="*/ 254373 h 5899690"/>
                <a:gd name="connsiteX46" fmla="*/ 4719626 w 4920331"/>
                <a:gd name="connsiteY46" fmla="*/ 166688 h 5899690"/>
                <a:gd name="connsiteX47" fmla="*/ 4768568 w 4920331"/>
                <a:gd name="connsiteY47" fmla="*/ 81957 h 5899690"/>
                <a:gd name="connsiteX48" fmla="*/ 4811474 w 4920331"/>
                <a:gd name="connsiteY48" fmla="*/ 0 h 5899690"/>
                <a:gd name="connsiteX49" fmla="*/ 4920331 w 4920331"/>
                <a:gd name="connsiteY49" fmla="*/ 0 h 5899690"/>
                <a:gd name="connsiteX50" fmla="*/ 4859099 w 4920331"/>
                <a:gd name="connsiteY50" fmla="*/ 112259 h 5899690"/>
                <a:gd name="connsiteX51" fmla="*/ 4809169 w 4920331"/>
                <a:gd name="connsiteY51" fmla="*/ 217403 h 5899690"/>
                <a:gd name="connsiteX52" fmla="*/ 4734989 w 4920331"/>
                <a:gd name="connsiteY52" fmla="*/ 312027 h 5899690"/>
                <a:gd name="connsiteX53" fmla="*/ 4531210 w 4920331"/>
                <a:gd name="connsiteY53" fmla="*/ 516758 h 5899690"/>
                <a:gd name="connsiteX54" fmla="*/ 2740015 w 4920331"/>
                <a:gd name="connsiteY54" fmla="*/ 2160455 h 5899690"/>
                <a:gd name="connsiteX55" fmla="*/ 2419341 w 4920331"/>
                <a:gd name="connsiteY55" fmla="*/ 2447240 h 5899690"/>
                <a:gd name="connsiteX56" fmla="*/ 2262333 w 4920331"/>
                <a:gd name="connsiteY56" fmla="*/ 2580443 h 5899690"/>
                <a:gd name="connsiteX57" fmla="*/ 2163754 w 4920331"/>
                <a:gd name="connsiteY57" fmla="*/ 2661815 h 5899690"/>
                <a:gd name="connsiteX58" fmla="*/ 2066123 w 4920331"/>
                <a:gd name="connsiteY58" fmla="*/ 2725441 h 5899690"/>
                <a:gd name="connsiteX59" fmla="*/ 1983575 w 4920331"/>
                <a:gd name="connsiteY59" fmla="*/ 2790939 h 5899690"/>
                <a:gd name="connsiteX60" fmla="*/ 1850225 w 4920331"/>
                <a:gd name="connsiteY60" fmla="*/ 2862623 h 5899690"/>
                <a:gd name="connsiteX61" fmla="*/ 1704973 w 4920331"/>
                <a:gd name="connsiteY61" fmla="*/ 2912802 h 5899690"/>
                <a:gd name="connsiteX62" fmla="*/ 1433506 w 4920331"/>
                <a:gd name="connsiteY62" fmla="*/ 2934308 h 5899690"/>
                <a:gd name="connsiteX63" fmla="*/ 1376361 w 4920331"/>
                <a:gd name="connsiteY63" fmla="*/ 2931919 h 5899690"/>
                <a:gd name="connsiteX64" fmla="*/ 1269204 w 4920331"/>
                <a:gd name="connsiteY64" fmla="*/ 2931921 h 5899690"/>
                <a:gd name="connsiteX65" fmla="*/ 1047214 w 4920331"/>
                <a:gd name="connsiteY65" fmla="*/ 2934310 h 5899690"/>
                <a:gd name="connsiteX66" fmla="*/ 916779 w 4920331"/>
                <a:gd name="connsiteY66" fmla="*/ 2934308 h 5899690"/>
                <a:gd name="connsiteX67" fmla="*/ 633411 w 4920331"/>
                <a:gd name="connsiteY67" fmla="*/ 3037057 h 5899690"/>
                <a:gd name="connsiteX68" fmla="*/ 545305 w 4920331"/>
                <a:gd name="connsiteY68" fmla="*/ 3092016 h 5899690"/>
                <a:gd name="connsiteX69" fmla="*/ 431004 w 4920331"/>
                <a:gd name="connsiteY69" fmla="*/ 3182816 h 5899690"/>
                <a:gd name="connsiteX70" fmla="*/ 342899 w 4920331"/>
                <a:gd name="connsiteY70" fmla="*/ 3297512 h 5899690"/>
                <a:gd name="connsiteX71" fmla="*/ 288130 w 4920331"/>
                <a:gd name="connsiteY71" fmla="*/ 3393092 h 5899690"/>
                <a:gd name="connsiteX72" fmla="*/ 316707 w 4920331"/>
                <a:gd name="connsiteY72" fmla="*/ 3412210 h 5899690"/>
                <a:gd name="connsiteX73" fmla="*/ 271463 w 4920331"/>
                <a:gd name="connsiteY73" fmla="*/ 3500622 h 5899690"/>
                <a:gd name="connsiteX74" fmla="*/ 226219 w 4920331"/>
                <a:gd name="connsiteY74" fmla="*/ 3632045 h 5899690"/>
                <a:gd name="connsiteX75" fmla="*/ 216694 w 4920331"/>
                <a:gd name="connsiteY75" fmla="*/ 3715677 h 5899690"/>
                <a:gd name="connsiteX76" fmla="*/ 285752 w 4920331"/>
                <a:gd name="connsiteY76" fmla="*/ 5498254 h 5899690"/>
                <a:gd name="connsiteX77" fmla="*/ 254793 w 4920331"/>
                <a:gd name="connsiteY77" fmla="*/ 5593833 h 5899690"/>
                <a:gd name="connsiteX78" fmla="*/ 278608 w 4920331"/>
                <a:gd name="connsiteY78" fmla="*/ 5899690 h 5899690"/>
                <a:gd name="connsiteX0" fmla="*/ 171450 w 4920331"/>
                <a:gd name="connsiteY0" fmla="*/ 5844731 h 5854286"/>
                <a:gd name="connsiteX1" fmla="*/ 195263 w 4920331"/>
                <a:gd name="connsiteY1" fmla="*/ 5854286 h 5854286"/>
                <a:gd name="connsiteX2" fmla="*/ 183357 w 4920331"/>
                <a:gd name="connsiteY2" fmla="*/ 5400277 h 5854286"/>
                <a:gd name="connsiteX3" fmla="*/ 135733 w 4920331"/>
                <a:gd name="connsiteY3" fmla="*/ 5273635 h 5854286"/>
                <a:gd name="connsiteX4" fmla="*/ 114301 w 4920331"/>
                <a:gd name="connsiteY4" fmla="*/ 5199560 h 5854286"/>
                <a:gd name="connsiteX5" fmla="*/ 100013 w 4920331"/>
                <a:gd name="connsiteY5" fmla="*/ 5068136 h 5854286"/>
                <a:gd name="connsiteX6" fmla="*/ 95252 w 4920331"/>
                <a:gd name="connsiteY6" fmla="*/ 4982115 h 5854286"/>
                <a:gd name="connsiteX7" fmla="*/ 50007 w 4920331"/>
                <a:gd name="connsiteY7" fmla="*/ 4929545 h 5854286"/>
                <a:gd name="connsiteX8" fmla="*/ 40483 w 4920331"/>
                <a:gd name="connsiteY8" fmla="*/ 4831576 h 5854286"/>
                <a:gd name="connsiteX9" fmla="*/ 90489 w 4920331"/>
                <a:gd name="connsiteY9" fmla="*/ 4767059 h 5854286"/>
                <a:gd name="connsiteX10" fmla="*/ 64295 w 4920331"/>
                <a:gd name="connsiteY10" fmla="*/ 4301105 h 5854286"/>
                <a:gd name="connsiteX11" fmla="*/ 45245 w 4920331"/>
                <a:gd name="connsiteY11" fmla="*/ 3937900 h 5854286"/>
                <a:gd name="connsiteX12" fmla="*/ 42864 w 4920331"/>
                <a:gd name="connsiteY12" fmla="*/ 3741961 h 5854286"/>
                <a:gd name="connsiteX13" fmla="*/ 30957 w 4920331"/>
                <a:gd name="connsiteY13" fmla="*/ 3557968 h 5854286"/>
                <a:gd name="connsiteX14" fmla="*/ 0 w 4920331"/>
                <a:gd name="connsiteY14" fmla="*/ 3287954 h 5854286"/>
                <a:gd name="connsiteX15" fmla="*/ 78582 w 4920331"/>
                <a:gd name="connsiteY15" fmla="*/ 3280786 h 5854286"/>
                <a:gd name="connsiteX16" fmla="*/ 83345 w 4920331"/>
                <a:gd name="connsiteY16" fmla="*/ 3369198 h 5854286"/>
                <a:gd name="connsiteX17" fmla="*/ 178594 w 4920331"/>
                <a:gd name="connsiteY17" fmla="*/ 3369197 h 5854286"/>
                <a:gd name="connsiteX18" fmla="*/ 228201 w 4920331"/>
                <a:gd name="connsiteY18" fmla="*/ 3296064 h 5854286"/>
                <a:gd name="connsiteX19" fmla="*/ 292893 w 4920331"/>
                <a:gd name="connsiteY19" fmla="*/ 3201933 h 5854286"/>
                <a:gd name="connsiteX20" fmla="*/ 364329 w 4920331"/>
                <a:gd name="connsiteY20" fmla="*/ 3118300 h 5854286"/>
                <a:gd name="connsiteX21" fmla="*/ 452435 w 4920331"/>
                <a:gd name="connsiteY21" fmla="*/ 3029888 h 5854286"/>
                <a:gd name="connsiteX22" fmla="*/ 511966 w 4920331"/>
                <a:gd name="connsiteY22" fmla="*/ 2986878 h 5854286"/>
                <a:gd name="connsiteX23" fmla="*/ 571497 w 4920331"/>
                <a:gd name="connsiteY23" fmla="*/ 2958204 h 5854286"/>
                <a:gd name="connsiteX24" fmla="*/ 611977 w 4920331"/>
                <a:gd name="connsiteY24" fmla="*/ 2929529 h 5854286"/>
                <a:gd name="connsiteX25" fmla="*/ 657221 w 4920331"/>
                <a:gd name="connsiteY25" fmla="*/ 2912803 h 5854286"/>
                <a:gd name="connsiteX26" fmla="*/ 709609 w 4920331"/>
                <a:gd name="connsiteY26" fmla="*/ 2891297 h 5854286"/>
                <a:gd name="connsiteX27" fmla="*/ 754851 w 4920331"/>
                <a:gd name="connsiteY27" fmla="*/ 2876959 h 5854286"/>
                <a:gd name="connsiteX28" fmla="*/ 812001 w 4920331"/>
                <a:gd name="connsiteY28" fmla="*/ 2855454 h 5854286"/>
                <a:gd name="connsiteX29" fmla="*/ 890583 w 4920331"/>
                <a:gd name="connsiteY29" fmla="*/ 2838727 h 5854286"/>
                <a:gd name="connsiteX30" fmla="*/ 964401 w 4920331"/>
                <a:gd name="connsiteY30" fmla="*/ 2831559 h 5854286"/>
                <a:gd name="connsiteX31" fmla="*/ 1040601 w 4920331"/>
                <a:gd name="connsiteY31" fmla="*/ 2822001 h 5854286"/>
                <a:gd name="connsiteX32" fmla="*/ 1100132 w 4920331"/>
                <a:gd name="connsiteY32" fmla="*/ 2822001 h 5854286"/>
                <a:gd name="connsiteX33" fmla="*/ 1254913 w 4920331"/>
                <a:gd name="connsiteY33" fmla="*/ 2831559 h 5854286"/>
                <a:gd name="connsiteX34" fmla="*/ 1478749 w 4920331"/>
                <a:gd name="connsiteY34" fmla="*/ 2833949 h 5854286"/>
                <a:gd name="connsiteX35" fmla="*/ 1706501 w 4920331"/>
                <a:gd name="connsiteY35" fmla="*/ 2806135 h 5854286"/>
                <a:gd name="connsiteX36" fmla="*/ 1909754 w 4920331"/>
                <a:gd name="connsiteY36" fmla="*/ 2706706 h 5854286"/>
                <a:gd name="connsiteX37" fmla="*/ 2034108 w 4920331"/>
                <a:gd name="connsiteY37" fmla="*/ 2632767 h 5854286"/>
                <a:gd name="connsiteX38" fmla="*/ 2096414 w 4920331"/>
                <a:gd name="connsiteY38" fmla="*/ 2561911 h 5854286"/>
                <a:gd name="connsiteX39" fmla="*/ 2206616 w 4920331"/>
                <a:gd name="connsiteY39" fmla="*/ 2472733 h 5854286"/>
                <a:gd name="connsiteX40" fmla="*/ 2320915 w 4920331"/>
                <a:gd name="connsiteY40" fmla="*/ 2399443 h 5854286"/>
                <a:gd name="connsiteX41" fmla="*/ 2549515 w 4920331"/>
                <a:gd name="connsiteY41" fmla="*/ 2185947 h 5854286"/>
                <a:gd name="connsiteX42" fmla="*/ 4209358 w 4920331"/>
                <a:gd name="connsiteY42" fmla="*/ 690563 h 5854286"/>
                <a:gd name="connsiteX43" fmla="*/ 4376045 w 4920331"/>
                <a:gd name="connsiteY43" fmla="*/ 530679 h 5854286"/>
                <a:gd name="connsiteX44" fmla="*/ 4519298 w 4920331"/>
                <a:gd name="connsiteY44" fmla="*/ 394607 h 5854286"/>
                <a:gd name="connsiteX45" fmla="*/ 4651968 w 4920331"/>
                <a:gd name="connsiteY45" fmla="*/ 254373 h 5854286"/>
                <a:gd name="connsiteX46" fmla="*/ 4719626 w 4920331"/>
                <a:gd name="connsiteY46" fmla="*/ 166688 h 5854286"/>
                <a:gd name="connsiteX47" fmla="*/ 4768568 w 4920331"/>
                <a:gd name="connsiteY47" fmla="*/ 81957 h 5854286"/>
                <a:gd name="connsiteX48" fmla="*/ 4811474 w 4920331"/>
                <a:gd name="connsiteY48" fmla="*/ 0 h 5854286"/>
                <a:gd name="connsiteX49" fmla="*/ 4920331 w 4920331"/>
                <a:gd name="connsiteY49" fmla="*/ 0 h 5854286"/>
                <a:gd name="connsiteX50" fmla="*/ 4859099 w 4920331"/>
                <a:gd name="connsiteY50" fmla="*/ 112259 h 5854286"/>
                <a:gd name="connsiteX51" fmla="*/ 4809169 w 4920331"/>
                <a:gd name="connsiteY51" fmla="*/ 217403 h 5854286"/>
                <a:gd name="connsiteX52" fmla="*/ 4734989 w 4920331"/>
                <a:gd name="connsiteY52" fmla="*/ 312027 h 5854286"/>
                <a:gd name="connsiteX53" fmla="*/ 4531210 w 4920331"/>
                <a:gd name="connsiteY53" fmla="*/ 516758 h 5854286"/>
                <a:gd name="connsiteX54" fmla="*/ 2740015 w 4920331"/>
                <a:gd name="connsiteY54" fmla="*/ 2160455 h 5854286"/>
                <a:gd name="connsiteX55" fmla="*/ 2419341 w 4920331"/>
                <a:gd name="connsiteY55" fmla="*/ 2447240 h 5854286"/>
                <a:gd name="connsiteX56" fmla="*/ 2262333 w 4920331"/>
                <a:gd name="connsiteY56" fmla="*/ 2580443 h 5854286"/>
                <a:gd name="connsiteX57" fmla="*/ 2163754 w 4920331"/>
                <a:gd name="connsiteY57" fmla="*/ 2661815 h 5854286"/>
                <a:gd name="connsiteX58" fmla="*/ 2066123 w 4920331"/>
                <a:gd name="connsiteY58" fmla="*/ 2725441 h 5854286"/>
                <a:gd name="connsiteX59" fmla="*/ 1983575 w 4920331"/>
                <a:gd name="connsiteY59" fmla="*/ 2790939 h 5854286"/>
                <a:gd name="connsiteX60" fmla="*/ 1850225 w 4920331"/>
                <a:gd name="connsiteY60" fmla="*/ 2862623 h 5854286"/>
                <a:gd name="connsiteX61" fmla="*/ 1704973 w 4920331"/>
                <a:gd name="connsiteY61" fmla="*/ 2912802 h 5854286"/>
                <a:gd name="connsiteX62" fmla="*/ 1433506 w 4920331"/>
                <a:gd name="connsiteY62" fmla="*/ 2934308 h 5854286"/>
                <a:gd name="connsiteX63" fmla="*/ 1376361 w 4920331"/>
                <a:gd name="connsiteY63" fmla="*/ 2931919 h 5854286"/>
                <a:gd name="connsiteX64" fmla="*/ 1269204 w 4920331"/>
                <a:gd name="connsiteY64" fmla="*/ 2931921 h 5854286"/>
                <a:gd name="connsiteX65" fmla="*/ 1047214 w 4920331"/>
                <a:gd name="connsiteY65" fmla="*/ 2934310 h 5854286"/>
                <a:gd name="connsiteX66" fmla="*/ 916779 w 4920331"/>
                <a:gd name="connsiteY66" fmla="*/ 2934308 h 5854286"/>
                <a:gd name="connsiteX67" fmla="*/ 633411 w 4920331"/>
                <a:gd name="connsiteY67" fmla="*/ 3037057 h 5854286"/>
                <a:gd name="connsiteX68" fmla="*/ 545305 w 4920331"/>
                <a:gd name="connsiteY68" fmla="*/ 3092016 h 5854286"/>
                <a:gd name="connsiteX69" fmla="*/ 431004 w 4920331"/>
                <a:gd name="connsiteY69" fmla="*/ 3182816 h 5854286"/>
                <a:gd name="connsiteX70" fmla="*/ 342899 w 4920331"/>
                <a:gd name="connsiteY70" fmla="*/ 3297512 h 5854286"/>
                <a:gd name="connsiteX71" fmla="*/ 288130 w 4920331"/>
                <a:gd name="connsiteY71" fmla="*/ 3393092 h 5854286"/>
                <a:gd name="connsiteX72" fmla="*/ 316707 w 4920331"/>
                <a:gd name="connsiteY72" fmla="*/ 3412210 h 5854286"/>
                <a:gd name="connsiteX73" fmla="*/ 271463 w 4920331"/>
                <a:gd name="connsiteY73" fmla="*/ 3500622 h 5854286"/>
                <a:gd name="connsiteX74" fmla="*/ 226219 w 4920331"/>
                <a:gd name="connsiteY74" fmla="*/ 3632045 h 5854286"/>
                <a:gd name="connsiteX75" fmla="*/ 216694 w 4920331"/>
                <a:gd name="connsiteY75" fmla="*/ 3715677 h 5854286"/>
                <a:gd name="connsiteX76" fmla="*/ 285752 w 4920331"/>
                <a:gd name="connsiteY76" fmla="*/ 5498254 h 5854286"/>
                <a:gd name="connsiteX77" fmla="*/ 254793 w 4920331"/>
                <a:gd name="connsiteY77" fmla="*/ 5593833 h 5854286"/>
                <a:gd name="connsiteX78" fmla="*/ 200026 w 4920331"/>
                <a:gd name="connsiteY78" fmla="*/ 5706140 h 5854286"/>
                <a:gd name="connsiteX0" fmla="*/ 171450 w 4920331"/>
                <a:gd name="connsiteY0" fmla="*/ 5844731 h 5904469"/>
                <a:gd name="connsiteX1" fmla="*/ 195263 w 4920331"/>
                <a:gd name="connsiteY1" fmla="*/ 5854286 h 5904469"/>
                <a:gd name="connsiteX2" fmla="*/ 183357 w 4920331"/>
                <a:gd name="connsiteY2" fmla="*/ 5400277 h 5904469"/>
                <a:gd name="connsiteX3" fmla="*/ 135733 w 4920331"/>
                <a:gd name="connsiteY3" fmla="*/ 5273635 h 5904469"/>
                <a:gd name="connsiteX4" fmla="*/ 114301 w 4920331"/>
                <a:gd name="connsiteY4" fmla="*/ 5199560 h 5904469"/>
                <a:gd name="connsiteX5" fmla="*/ 100013 w 4920331"/>
                <a:gd name="connsiteY5" fmla="*/ 5068136 h 5904469"/>
                <a:gd name="connsiteX6" fmla="*/ 95252 w 4920331"/>
                <a:gd name="connsiteY6" fmla="*/ 4982115 h 5904469"/>
                <a:gd name="connsiteX7" fmla="*/ 50007 w 4920331"/>
                <a:gd name="connsiteY7" fmla="*/ 4929545 h 5904469"/>
                <a:gd name="connsiteX8" fmla="*/ 40483 w 4920331"/>
                <a:gd name="connsiteY8" fmla="*/ 4831576 h 5904469"/>
                <a:gd name="connsiteX9" fmla="*/ 90489 w 4920331"/>
                <a:gd name="connsiteY9" fmla="*/ 4767059 h 5904469"/>
                <a:gd name="connsiteX10" fmla="*/ 64295 w 4920331"/>
                <a:gd name="connsiteY10" fmla="*/ 4301105 h 5904469"/>
                <a:gd name="connsiteX11" fmla="*/ 45245 w 4920331"/>
                <a:gd name="connsiteY11" fmla="*/ 3937900 h 5904469"/>
                <a:gd name="connsiteX12" fmla="*/ 42864 w 4920331"/>
                <a:gd name="connsiteY12" fmla="*/ 3741961 h 5904469"/>
                <a:gd name="connsiteX13" fmla="*/ 30957 w 4920331"/>
                <a:gd name="connsiteY13" fmla="*/ 3557968 h 5904469"/>
                <a:gd name="connsiteX14" fmla="*/ 0 w 4920331"/>
                <a:gd name="connsiteY14" fmla="*/ 3287954 h 5904469"/>
                <a:gd name="connsiteX15" fmla="*/ 78582 w 4920331"/>
                <a:gd name="connsiteY15" fmla="*/ 3280786 h 5904469"/>
                <a:gd name="connsiteX16" fmla="*/ 83345 w 4920331"/>
                <a:gd name="connsiteY16" fmla="*/ 3369198 h 5904469"/>
                <a:gd name="connsiteX17" fmla="*/ 178594 w 4920331"/>
                <a:gd name="connsiteY17" fmla="*/ 3369197 h 5904469"/>
                <a:gd name="connsiteX18" fmla="*/ 228201 w 4920331"/>
                <a:gd name="connsiteY18" fmla="*/ 3296064 h 5904469"/>
                <a:gd name="connsiteX19" fmla="*/ 292893 w 4920331"/>
                <a:gd name="connsiteY19" fmla="*/ 3201933 h 5904469"/>
                <a:gd name="connsiteX20" fmla="*/ 364329 w 4920331"/>
                <a:gd name="connsiteY20" fmla="*/ 3118300 h 5904469"/>
                <a:gd name="connsiteX21" fmla="*/ 452435 w 4920331"/>
                <a:gd name="connsiteY21" fmla="*/ 3029888 h 5904469"/>
                <a:gd name="connsiteX22" fmla="*/ 511966 w 4920331"/>
                <a:gd name="connsiteY22" fmla="*/ 2986878 h 5904469"/>
                <a:gd name="connsiteX23" fmla="*/ 571497 w 4920331"/>
                <a:gd name="connsiteY23" fmla="*/ 2958204 h 5904469"/>
                <a:gd name="connsiteX24" fmla="*/ 611977 w 4920331"/>
                <a:gd name="connsiteY24" fmla="*/ 2929529 h 5904469"/>
                <a:gd name="connsiteX25" fmla="*/ 657221 w 4920331"/>
                <a:gd name="connsiteY25" fmla="*/ 2912803 h 5904469"/>
                <a:gd name="connsiteX26" fmla="*/ 709609 w 4920331"/>
                <a:gd name="connsiteY26" fmla="*/ 2891297 h 5904469"/>
                <a:gd name="connsiteX27" fmla="*/ 754851 w 4920331"/>
                <a:gd name="connsiteY27" fmla="*/ 2876959 h 5904469"/>
                <a:gd name="connsiteX28" fmla="*/ 812001 w 4920331"/>
                <a:gd name="connsiteY28" fmla="*/ 2855454 h 5904469"/>
                <a:gd name="connsiteX29" fmla="*/ 890583 w 4920331"/>
                <a:gd name="connsiteY29" fmla="*/ 2838727 h 5904469"/>
                <a:gd name="connsiteX30" fmla="*/ 964401 w 4920331"/>
                <a:gd name="connsiteY30" fmla="*/ 2831559 h 5904469"/>
                <a:gd name="connsiteX31" fmla="*/ 1040601 w 4920331"/>
                <a:gd name="connsiteY31" fmla="*/ 2822001 h 5904469"/>
                <a:gd name="connsiteX32" fmla="*/ 1100132 w 4920331"/>
                <a:gd name="connsiteY32" fmla="*/ 2822001 h 5904469"/>
                <a:gd name="connsiteX33" fmla="*/ 1254913 w 4920331"/>
                <a:gd name="connsiteY33" fmla="*/ 2831559 h 5904469"/>
                <a:gd name="connsiteX34" fmla="*/ 1478749 w 4920331"/>
                <a:gd name="connsiteY34" fmla="*/ 2833949 h 5904469"/>
                <a:gd name="connsiteX35" fmla="*/ 1706501 w 4920331"/>
                <a:gd name="connsiteY35" fmla="*/ 2806135 h 5904469"/>
                <a:gd name="connsiteX36" fmla="*/ 1909754 w 4920331"/>
                <a:gd name="connsiteY36" fmla="*/ 2706706 h 5904469"/>
                <a:gd name="connsiteX37" fmla="*/ 2034108 w 4920331"/>
                <a:gd name="connsiteY37" fmla="*/ 2632767 h 5904469"/>
                <a:gd name="connsiteX38" fmla="*/ 2096414 w 4920331"/>
                <a:gd name="connsiteY38" fmla="*/ 2561911 h 5904469"/>
                <a:gd name="connsiteX39" fmla="*/ 2206616 w 4920331"/>
                <a:gd name="connsiteY39" fmla="*/ 2472733 h 5904469"/>
                <a:gd name="connsiteX40" fmla="*/ 2320915 w 4920331"/>
                <a:gd name="connsiteY40" fmla="*/ 2399443 h 5904469"/>
                <a:gd name="connsiteX41" fmla="*/ 2549515 w 4920331"/>
                <a:gd name="connsiteY41" fmla="*/ 2185947 h 5904469"/>
                <a:gd name="connsiteX42" fmla="*/ 4209358 w 4920331"/>
                <a:gd name="connsiteY42" fmla="*/ 690563 h 5904469"/>
                <a:gd name="connsiteX43" fmla="*/ 4376045 w 4920331"/>
                <a:gd name="connsiteY43" fmla="*/ 530679 h 5904469"/>
                <a:gd name="connsiteX44" fmla="*/ 4519298 w 4920331"/>
                <a:gd name="connsiteY44" fmla="*/ 394607 h 5904469"/>
                <a:gd name="connsiteX45" fmla="*/ 4651968 w 4920331"/>
                <a:gd name="connsiteY45" fmla="*/ 254373 h 5904469"/>
                <a:gd name="connsiteX46" fmla="*/ 4719626 w 4920331"/>
                <a:gd name="connsiteY46" fmla="*/ 166688 h 5904469"/>
                <a:gd name="connsiteX47" fmla="*/ 4768568 w 4920331"/>
                <a:gd name="connsiteY47" fmla="*/ 81957 h 5904469"/>
                <a:gd name="connsiteX48" fmla="*/ 4811474 w 4920331"/>
                <a:gd name="connsiteY48" fmla="*/ 0 h 5904469"/>
                <a:gd name="connsiteX49" fmla="*/ 4920331 w 4920331"/>
                <a:gd name="connsiteY49" fmla="*/ 0 h 5904469"/>
                <a:gd name="connsiteX50" fmla="*/ 4859099 w 4920331"/>
                <a:gd name="connsiteY50" fmla="*/ 112259 h 5904469"/>
                <a:gd name="connsiteX51" fmla="*/ 4809169 w 4920331"/>
                <a:gd name="connsiteY51" fmla="*/ 217403 h 5904469"/>
                <a:gd name="connsiteX52" fmla="*/ 4734989 w 4920331"/>
                <a:gd name="connsiteY52" fmla="*/ 312027 h 5904469"/>
                <a:gd name="connsiteX53" fmla="*/ 4531210 w 4920331"/>
                <a:gd name="connsiteY53" fmla="*/ 516758 h 5904469"/>
                <a:gd name="connsiteX54" fmla="*/ 2740015 w 4920331"/>
                <a:gd name="connsiteY54" fmla="*/ 2160455 h 5904469"/>
                <a:gd name="connsiteX55" fmla="*/ 2419341 w 4920331"/>
                <a:gd name="connsiteY55" fmla="*/ 2447240 h 5904469"/>
                <a:gd name="connsiteX56" fmla="*/ 2262333 w 4920331"/>
                <a:gd name="connsiteY56" fmla="*/ 2580443 h 5904469"/>
                <a:gd name="connsiteX57" fmla="*/ 2163754 w 4920331"/>
                <a:gd name="connsiteY57" fmla="*/ 2661815 h 5904469"/>
                <a:gd name="connsiteX58" fmla="*/ 2066123 w 4920331"/>
                <a:gd name="connsiteY58" fmla="*/ 2725441 h 5904469"/>
                <a:gd name="connsiteX59" fmla="*/ 1983575 w 4920331"/>
                <a:gd name="connsiteY59" fmla="*/ 2790939 h 5904469"/>
                <a:gd name="connsiteX60" fmla="*/ 1850225 w 4920331"/>
                <a:gd name="connsiteY60" fmla="*/ 2862623 h 5904469"/>
                <a:gd name="connsiteX61" fmla="*/ 1704973 w 4920331"/>
                <a:gd name="connsiteY61" fmla="*/ 2912802 h 5904469"/>
                <a:gd name="connsiteX62" fmla="*/ 1433506 w 4920331"/>
                <a:gd name="connsiteY62" fmla="*/ 2934308 h 5904469"/>
                <a:gd name="connsiteX63" fmla="*/ 1376361 w 4920331"/>
                <a:gd name="connsiteY63" fmla="*/ 2931919 h 5904469"/>
                <a:gd name="connsiteX64" fmla="*/ 1269204 w 4920331"/>
                <a:gd name="connsiteY64" fmla="*/ 2931921 h 5904469"/>
                <a:gd name="connsiteX65" fmla="*/ 1047214 w 4920331"/>
                <a:gd name="connsiteY65" fmla="*/ 2934310 h 5904469"/>
                <a:gd name="connsiteX66" fmla="*/ 916779 w 4920331"/>
                <a:gd name="connsiteY66" fmla="*/ 2934308 h 5904469"/>
                <a:gd name="connsiteX67" fmla="*/ 633411 w 4920331"/>
                <a:gd name="connsiteY67" fmla="*/ 3037057 h 5904469"/>
                <a:gd name="connsiteX68" fmla="*/ 545305 w 4920331"/>
                <a:gd name="connsiteY68" fmla="*/ 3092016 h 5904469"/>
                <a:gd name="connsiteX69" fmla="*/ 431004 w 4920331"/>
                <a:gd name="connsiteY69" fmla="*/ 3182816 h 5904469"/>
                <a:gd name="connsiteX70" fmla="*/ 342899 w 4920331"/>
                <a:gd name="connsiteY70" fmla="*/ 3297512 h 5904469"/>
                <a:gd name="connsiteX71" fmla="*/ 288130 w 4920331"/>
                <a:gd name="connsiteY71" fmla="*/ 3393092 h 5904469"/>
                <a:gd name="connsiteX72" fmla="*/ 316707 w 4920331"/>
                <a:gd name="connsiteY72" fmla="*/ 3412210 h 5904469"/>
                <a:gd name="connsiteX73" fmla="*/ 271463 w 4920331"/>
                <a:gd name="connsiteY73" fmla="*/ 3500622 h 5904469"/>
                <a:gd name="connsiteX74" fmla="*/ 226219 w 4920331"/>
                <a:gd name="connsiteY74" fmla="*/ 3632045 h 5904469"/>
                <a:gd name="connsiteX75" fmla="*/ 216694 w 4920331"/>
                <a:gd name="connsiteY75" fmla="*/ 3715677 h 5904469"/>
                <a:gd name="connsiteX76" fmla="*/ 285752 w 4920331"/>
                <a:gd name="connsiteY76" fmla="*/ 5498254 h 5904469"/>
                <a:gd name="connsiteX77" fmla="*/ 254793 w 4920331"/>
                <a:gd name="connsiteY77" fmla="*/ 5593833 h 5904469"/>
                <a:gd name="connsiteX78" fmla="*/ 261938 w 4920331"/>
                <a:gd name="connsiteY78" fmla="*/ 5904469 h 5904469"/>
                <a:gd name="connsiteX0" fmla="*/ 171450 w 4920331"/>
                <a:gd name="connsiteY0" fmla="*/ 5844731 h 5923585"/>
                <a:gd name="connsiteX1" fmla="*/ 195263 w 4920331"/>
                <a:gd name="connsiteY1" fmla="*/ 5854286 h 5923585"/>
                <a:gd name="connsiteX2" fmla="*/ 183357 w 4920331"/>
                <a:gd name="connsiteY2" fmla="*/ 5400277 h 5923585"/>
                <a:gd name="connsiteX3" fmla="*/ 135733 w 4920331"/>
                <a:gd name="connsiteY3" fmla="*/ 5273635 h 5923585"/>
                <a:gd name="connsiteX4" fmla="*/ 114301 w 4920331"/>
                <a:gd name="connsiteY4" fmla="*/ 5199560 h 5923585"/>
                <a:gd name="connsiteX5" fmla="*/ 100013 w 4920331"/>
                <a:gd name="connsiteY5" fmla="*/ 5068136 h 5923585"/>
                <a:gd name="connsiteX6" fmla="*/ 95252 w 4920331"/>
                <a:gd name="connsiteY6" fmla="*/ 4982115 h 5923585"/>
                <a:gd name="connsiteX7" fmla="*/ 50007 w 4920331"/>
                <a:gd name="connsiteY7" fmla="*/ 4929545 h 5923585"/>
                <a:gd name="connsiteX8" fmla="*/ 40483 w 4920331"/>
                <a:gd name="connsiteY8" fmla="*/ 4831576 h 5923585"/>
                <a:gd name="connsiteX9" fmla="*/ 90489 w 4920331"/>
                <a:gd name="connsiteY9" fmla="*/ 4767059 h 5923585"/>
                <a:gd name="connsiteX10" fmla="*/ 64295 w 4920331"/>
                <a:gd name="connsiteY10" fmla="*/ 4301105 h 5923585"/>
                <a:gd name="connsiteX11" fmla="*/ 45245 w 4920331"/>
                <a:gd name="connsiteY11" fmla="*/ 3937900 h 5923585"/>
                <a:gd name="connsiteX12" fmla="*/ 42864 w 4920331"/>
                <a:gd name="connsiteY12" fmla="*/ 3741961 h 5923585"/>
                <a:gd name="connsiteX13" fmla="*/ 30957 w 4920331"/>
                <a:gd name="connsiteY13" fmla="*/ 3557968 h 5923585"/>
                <a:gd name="connsiteX14" fmla="*/ 0 w 4920331"/>
                <a:gd name="connsiteY14" fmla="*/ 3287954 h 5923585"/>
                <a:gd name="connsiteX15" fmla="*/ 78582 w 4920331"/>
                <a:gd name="connsiteY15" fmla="*/ 3280786 h 5923585"/>
                <a:gd name="connsiteX16" fmla="*/ 83345 w 4920331"/>
                <a:gd name="connsiteY16" fmla="*/ 3369198 h 5923585"/>
                <a:gd name="connsiteX17" fmla="*/ 178594 w 4920331"/>
                <a:gd name="connsiteY17" fmla="*/ 3369197 h 5923585"/>
                <a:gd name="connsiteX18" fmla="*/ 228201 w 4920331"/>
                <a:gd name="connsiteY18" fmla="*/ 3296064 h 5923585"/>
                <a:gd name="connsiteX19" fmla="*/ 292893 w 4920331"/>
                <a:gd name="connsiteY19" fmla="*/ 3201933 h 5923585"/>
                <a:gd name="connsiteX20" fmla="*/ 364329 w 4920331"/>
                <a:gd name="connsiteY20" fmla="*/ 3118300 h 5923585"/>
                <a:gd name="connsiteX21" fmla="*/ 452435 w 4920331"/>
                <a:gd name="connsiteY21" fmla="*/ 3029888 h 5923585"/>
                <a:gd name="connsiteX22" fmla="*/ 511966 w 4920331"/>
                <a:gd name="connsiteY22" fmla="*/ 2986878 h 5923585"/>
                <a:gd name="connsiteX23" fmla="*/ 571497 w 4920331"/>
                <a:gd name="connsiteY23" fmla="*/ 2958204 h 5923585"/>
                <a:gd name="connsiteX24" fmla="*/ 611977 w 4920331"/>
                <a:gd name="connsiteY24" fmla="*/ 2929529 h 5923585"/>
                <a:gd name="connsiteX25" fmla="*/ 657221 w 4920331"/>
                <a:gd name="connsiteY25" fmla="*/ 2912803 h 5923585"/>
                <a:gd name="connsiteX26" fmla="*/ 709609 w 4920331"/>
                <a:gd name="connsiteY26" fmla="*/ 2891297 h 5923585"/>
                <a:gd name="connsiteX27" fmla="*/ 754851 w 4920331"/>
                <a:gd name="connsiteY27" fmla="*/ 2876959 h 5923585"/>
                <a:gd name="connsiteX28" fmla="*/ 812001 w 4920331"/>
                <a:gd name="connsiteY28" fmla="*/ 2855454 h 5923585"/>
                <a:gd name="connsiteX29" fmla="*/ 890583 w 4920331"/>
                <a:gd name="connsiteY29" fmla="*/ 2838727 h 5923585"/>
                <a:gd name="connsiteX30" fmla="*/ 964401 w 4920331"/>
                <a:gd name="connsiteY30" fmla="*/ 2831559 h 5923585"/>
                <a:gd name="connsiteX31" fmla="*/ 1040601 w 4920331"/>
                <a:gd name="connsiteY31" fmla="*/ 2822001 h 5923585"/>
                <a:gd name="connsiteX32" fmla="*/ 1100132 w 4920331"/>
                <a:gd name="connsiteY32" fmla="*/ 2822001 h 5923585"/>
                <a:gd name="connsiteX33" fmla="*/ 1254913 w 4920331"/>
                <a:gd name="connsiteY33" fmla="*/ 2831559 h 5923585"/>
                <a:gd name="connsiteX34" fmla="*/ 1478749 w 4920331"/>
                <a:gd name="connsiteY34" fmla="*/ 2833949 h 5923585"/>
                <a:gd name="connsiteX35" fmla="*/ 1706501 w 4920331"/>
                <a:gd name="connsiteY35" fmla="*/ 2806135 h 5923585"/>
                <a:gd name="connsiteX36" fmla="*/ 1909754 w 4920331"/>
                <a:gd name="connsiteY36" fmla="*/ 2706706 h 5923585"/>
                <a:gd name="connsiteX37" fmla="*/ 2034108 w 4920331"/>
                <a:gd name="connsiteY37" fmla="*/ 2632767 h 5923585"/>
                <a:gd name="connsiteX38" fmla="*/ 2096414 w 4920331"/>
                <a:gd name="connsiteY38" fmla="*/ 2561911 h 5923585"/>
                <a:gd name="connsiteX39" fmla="*/ 2206616 w 4920331"/>
                <a:gd name="connsiteY39" fmla="*/ 2472733 h 5923585"/>
                <a:gd name="connsiteX40" fmla="*/ 2320915 w 4920331"/>
                <a:gd name="connsiteY40" fmla="*/ 2399443 h 5923585"/>
                <a:gd name="connsiteX41" fmla="*/ 2549515 w 4920331"/>
                <a:gd name="connsiteY41" fmla="*/ 2185947 h 5923585"/>
                <a:gd name="connsiteX42" fmla="*/ 4209358 w 4920331"/>
                <a:gd name="connsiteY42" fmla="*/ 690563 h 5923585"/>
                <a:gd name="connsiteX43" fmla="*/ 4376045 w 4920331"/>
                <a:gd name="connsiteY43" fmla="*/ 530679 h 5923585"/>
                <a:gd name="connsiteX44" fmla="*/ 4519298 w 4920331"/>
                <a:gd name="connsiteY44" fmla="*/ 394607 h 5923585"/>
                <a:gd name="connsiteX45" fmla="*/ 4651968 w 4920331"/>
                <a:gd name="connsiteY45" fmla="*/ 254373 h 5923585"/>
                <a:gd name="connsiteX46" fmla="*/ 4719626 w 4920331"/>
                <a:gd name="connsiteY46" fmla="*/ 166688 h 5923585"/>
                <a:gd name="connsiteX47" fmla="*/ 4768568 w 4920331"/>
                <a:gd name="connsiteY47" fmla="*/ 81957 h 5923585"/>
                <a:gd name="connsiteX48" fmla="*/ 4811474 w 4920331"/>
                <a:gd name="connsiteY48" fmla="*/ 0 h 5923585"/>
                <a:gd name="connsiteX49" fmla="*/ 4920331 w 4920331"/>
                <a:gd name="connsiteY49" fmla="*/ 0 h 5923585"/>
                <a:gd name="connsiteX50" fmla="*/ 4859099 w 4920331"/>
                <a:gd name="connsiteY50" fmla="*/ 112259 h 5923585"/>
                <a:gd name="connsiteX51" fmla="*/ 4809169 w 4920331"/>
                <a:gd name="connsiteY51" fmla="*/ 217403 h 5923585"/>
                <a:gd name="connsiteX52" fmla="*/ 4734989 w 4920331"/>
                <a:gd name="connsiteY52" fmla="*/ 312027 h 5923585"/>
                <a:gd name="connsiteX53" fmla="*/ 4531210 w 4920331"/>
                <a:gd name="connsiteY53" fmla="*/ 516758 h 5923585"/>
                <a:gd name="connsiteX54" fmla="*/ 2740015 w 4920331"/>
                <a:gd name="connsiteY54" fmla="*/ 2160455 h 5923585"/>
                <a:gd name="connsiteX55" fmla="*/ 2419341 w 4920331"/>
                <a:gd name="connsiteY55" fmla="*/ 2447240 h 5923585"/>
                <a:gd name="connsiteX56" fmla="*/ 2262333 w 4920331"/>
                <a:gd name="connsiteY56" fmla="*/ 2580443 h 5923585"/>
                <a:gd name="connsiteX57" fmla="*/ 2163754 w 4920331"/>
                <a:gd name="connsiteY57" fmla="*/ 2661815 h 5923585"/>
                <a:gd name="connsiteX58" fmla="*/ 2066123 w 4920331"/>
                <a:gd name="connsiteY58" fmla="*/ 2725441 h 5923585"/>
                <a:gd name="connsiteX59" fmla="*/ 1983575 w 4920331"/>
                <a:gd name="connsiteY59" fmla="*/ 2790939 h 5923585"/>
                <a:gd name="connsiteX60" fmla="*/ 1850225 w 4920331"/>
                <a:gd name="connsiteY60" fmla="*/ 2862623 h 5923585"/>
                <a:gd name="connsiteX61" fmla="*/ 1704973 w 4920331"/>
                <a:gd name="connsiteY61" fmla="*/ 2912802 h 5923585"/>
                <a:gd name="connsiteX62" fmla="*/ 1433506 w 4920331"/>
                <a:gd name="connsiteY62" fmla="*/ 2934308 h 5923585"/>
                <a:gd name="connsiteX63" fmla="*/ 1376361 w 4920331"/>
                <a:gd name="connsiteY63" fmla="*/ 2931919 h 5923585"/>
                <a:gd name="connsiteX64" fmla="*/ 1269204 w 4920331"/>
                <a:gd name="connsiteY64" fmla="*/ 2931921 h 5923585"/>
                <a:gd name="connsiteX65" fmla="*/ 1047214 w 4920331"/>
                <a:gd name="connsiteY65" fmla="*/ 2934310 h 5923585"/>
                <a:gd name="connsiteX66" fmla="*/ 916779 w 4920331"/>
                <a:gd name="connsiteY66" fmla="*/ 2934308 h 5923585"/>
                <a:gd name="connsiteX67" fmla="*/ 633411 w 4920331"/>
                <a:gd name="connsiteY67" fmla="*/ 3037057 h 5923585"/>
                <a:gd name="connsiteX68" fmla="*/ 545305 w 4920331"/>
                <a:gd name="connsiteY68" fmla="*/ 3092016 h 5923585"/>
                <a:gd name="connsiteX69" fmla="*/ 431004 w 4920331"/>
                <a:gd name="connsiteY69" fmla="*/ 3182816 h 5923585"/>
                <a:gd name="connsiteX70" fmla="*/ 342899 w 4920331"/>
                <a:gd name="connsiteY70" fmla="*/ 3297512 h 5923585"/>
                <a:gd name="connsiteX71" fmla="*/ 288130 w 4920331"/>
                <a:gd name="connsiteY71" fmla="*/ 3393092 h 5923585"/>
                <a:gd name="connsiteX72" fmla="*/ 316707 w 4920331"/>
                <a:gd name="connsiteY72" fmla="*/ 3412210 h 5923585"/>
                <a:gd name="connsiteX73" fmla="*/ 271463 w 4920331"/>
                <a:gd name="connsiteY73" fmla="*/ 3500622 h 5923585"/>
                <a:gd name="connsiteX74" fmla="*/ 226219 w 4920331"/>
                <a:gd name="connsiteY74" fmla="*/ 3632045 h 5923585"/>
                <a:gd name="connsiteX75" fmla="*/ 216694 w 4920331"/>
                <a:gd name="connsiteY75" fmla="*/ 3715677 h 5923585"/>
                <a:gd name="connsiteX76" fmla="*/ 285752 w 4920331"/>
                <a:gd name="connsiteY76" fmla="*/ 5498254 h 5923585"/>
                <a:gd name="connsiteX77" fmla="*/ 254793 w 4920331"/>
                <a:gd name="connsiteY77" fmla="*/ 5593833 h 5923585"/>
                <a:gd name="connsiteX78" fmla="*/ 290513 w 4920331"/>
                <a:gd name="connsiteY78" fmla="*/ 5923585 h 5923585"/>
                <a:gd name="connsiteX0" fmla="*/ 171450 w 4920331"/>
                <a:gd name="connsiteY0" fmla="*/ 5844731 h 5914027"/>
                <a:gd name="connsiteX1" fmla="*/ 195263 w 4920331"/>
                <a:gd name="connsiteY1" fmla="*/ 5854286 h 5914027"/>
                <a:gd name="connsiteX2" fmla="*/ 183357 w 4920331"/>
                <a:gd name="connsiteY2" fmla="*/ 5400277 h 5914027"/>
                <a:gd name="connsiteX3" fmla="*/ 135733 w 4920331"/>
                <a:gd name="connsiteY3" fmla="*/ 5273635 h 5914027"/>
                <a:gd name="connsiteX4" fmla="*/ 114301 w 4920331"/>
                <a:gd name="connsiteY4" fmla="*/ 5199560 h 5914027"/>
                <a:gd name="connsiteX5" fmla="*/ 100013 w 4920331"/>
                <a:gd name="connsiteY5" fmla="*/ 5068136 h 5914027"/>
                <a:gd name="connsiteX6" fmla="*/ 95252 w 4920331"/>
                <a:gd name="connsiteY6" fmla="*/ 4982115 h 5914027"/>
                <a:gd name="connsiteX7" fmla="*/ 50007 w 4920331"/>
                <a:gd name="connsiteY7" fmla="*/ 4929545 h 5914027"/>
                <a:gd name="connsiteX8" fmla="*/ 40483 w 4920331"/>
                <a:gd name="connsiteY8" fmla="*/ 4831576 h 5914027"/>
                <a:gd name="connsiteX9" fmla="*/ 90489 w 4920331"/>
                <a:gd name="connsiteY9" fmla="*/ 4767059 h 5914027"/>
                <a:gd name="connsiteX10" fmla="*/ 64295 w 4920331"/>
                <a:gd name="connsiteY10" fmla="*/ 4301105 h 5914027"/>
                <a:gd name="connsiteX11" fmla="*/ 45245 w 4920331"/>
                <a:gd name="connsiteY11" fmla="*/ 3937900 h 5914027"/>
                <a:gd name="connsiteX12" fmla="*/ 42864 w 4920331"/>
                <a:gd name="connsiteY12" fmla="*/ 3741961 h 5914027"/>
                <a:gd name="connsiteX13" fmla="*/ 30957 w 4920331"/>
                <a:gd name="connsiteY13" fmla="*/ 3557968 h 5914027"/>
                <a:gd name="connsiteX14" fmla="*/ 0 w 4920331"/>
                <a:gd name="connsiteY14" fmla="*/ 3287954 h 5914027"/>
                <a:gd name="connsiteX15" fmla="*/ 78582 w 4920331"/>
                <a:gd name="connsiteY15" fmla="*/ 3280786 h 5914027"/>
                <a:gd name="connsiteX16" fmla="*/ 83345 w 4920331"/>
                <a:gd name="connsiteY16" fmla="*/ 3369198 h 5914027"/>
                <a:gd name="connsiteX17" fmla="*/ 178594 w 4920331"/>
                <a:gd name="connsiteY17" fmla="*/ 3369197 h 5914027"/>
                <a:gd name="connsiteX18" fmla="*/ 228201 w 4920331"/>
                <a:gd name="connsiteY18" fmla="*/ 3296064 h 5914027"/>
                <a:gd name="connsiteX19" fmla="*/ 292893 w 4920331"/>
                <a:gd name="connsiteY19" fmla="*/ 3201933 h 5914027"/>
                <a:gd name="connsiteX20" fmla="*/ 364329 w 4920331"/>
                <a:gd name="connsiteY20" fmla="*/ 3118300 h 5914027"/>
                <a:gd name="connsiteX21" fmla="*/ 452435 w 4920331"/>
                <a:gd name="connsiteY21" fmla="*/ 3029888 h 5914027"/>
                <a:gd name="connsiteX22" fmla="*/ 511966 w 4920331"/>
                <a:gd name="connsiteY22" fmla="*/ 2986878 h 5914027"/>
                <a:gd name="connsiteX23" fmla="*/ 571497 w 4920331"/>
                <a:gd name="connsiteY23" fmla="*/ 2958204 h 5914027"/>
                <a:gd name="connsiteX24" fmla="*/ 611977 w 4920331"/>
                <a:gd name="connsiteY24" fmla="*/ 2929529 h 5914027"/>
                <a:gd name="connsiteX25" fmla="*/ 657221 w 4920331"/>
                <a:gd name="connsiteY25" fmla="*/ 2912803 h 5914027"/>
                <a:gd name="connsiteX26" fmla="*/ 709609 w 4920331"/>
                <a:gd name="connsiteY26" fmla="*/ 2891297 h 5914027"/>
                <a:gd name="connsiteX27" fmla="*/ 754851 w 4920331"/>
                <a:gd name="connsiteY27" fmla="*/ 2876959 h 5914027"/>
                <a:gd name="connsiteX28" fmla="*/ 812001 w 4920331"/>
                <a:gd name="connsiteY28" fmla="*/ 2855454 h 5914027"/>
                <a:gd name="connsiteX29" fmla="*/ 890583 w 4920331"/>
                <a:gd name="connsiteY29" fmla="*/ 2838727 h 5914027"/>
                <a:gd name="connsiteX30" fmla="*/ 964401 w 4920331"/>
                <a:gd name="connsiteY30" fmla="*/ 2831559 h 5914027"/>
                <a:gd name="connsiteX31" fmla="*/ 1040601 w 4920331"/>
                <a:gd name="connsiteY31" fmla="*/ 2822001 h 5914027"/>
                <a:gd name="connsiteX32" fmla="*/ 1100132 w 4920331"/>
                <a:gd name="connsiteY32" fmla="*/ 2822001 h 5914027"/>
                <a:gd name="connsiteX33" fmla="*/ 1254913 w 4920331"/>
                <a:gd name="connsiteY33" fmla="*/ 2831559 h 5914027"/>
                <a:gd name="connsiteX34" fmla="*/ 1478749 w 4920331"/>
                <a:gd name="connsiteY34" fmla="*/ 2833949 h 5914027"/>
                <a:gd name="connsiteX35" fmla="*/ 1706501 w 4920331"/>
                <a:gd name="connsiteY35" fmla="*/ 2806135 h 5914027"/>
                <a:gd name="connsiteX36" fmla="*/ 1909754 w 4920331"/>
                <a:gd name="connsiteY36" fmla="*/ 2706706 h 5914027"/>
                <a:gd name="connsiteX37" fmla="*/ 2034108 w 4920331"/>
                <a:gd name="connsiteY37" fmla="*/ 2632767 h 5914027"/>
                <a:gd name="connsiteX38" fmla="*/ 2096414 w 4920331"/>
                <a:gd name="connsiteY38" fmla="*/ 2561911 h 5914027"/>
                <a:gd name="connsiteX39" fmla="*/ 2206616 w 4920331"/>
                <a:gd name="connsiteY39" fmla="*/ 2472733 h 5914027"/>
                <a:gd name="connsiteX40" fmla="*/ 2320915 w 4920331"/>
                <a:gd name="connsiteY40" fmla="*/ 2399443 h 5914027"/>
                <a:gd name="connsiteX41" fmla="*/ 2549515 w 4920331"/>
                <a:gd name="connsiteY41" fmla="*/ 2185947 h 5914027"/>
                <a:gd name="connsiteX42" fmla="*/ 4209358 w 4920331"/>
                <a:gd name="connsiteY42" fmla="*/ 690563 h 5914027"/>
                <a:gd name="connsiteX43" fmla="*/ 4376045 w 4920331"/>
                <a:gd name="connsiteY43" fmla="*/ 530679 h 5914027"/>
                <a:gd name="connsiteX44" fmla="*/ 4519298 w 4920331"/>
                <a:gd name="connsiteY44" fmla="*/ 394607 h 5914027"/>
                <a:gd name="connsiteX45" fmla="*/ 4651968 w 4920331"/>
                <a:gd name="connsiteY45" fmla="*/ 254373 h 5914027"/>
                <a:gd name="connsiteX46" fmla="*/ 4719626 w 4920331"/>
                <a:gd name="connsiteY46" fmla="*/ 166688 h 5914027"/>
                <a:gd name="connsiteX47" fmla="*/ 4768568 w 4920331"/>
                <a:gd name="connsiteY47" fmla="*/ 81957 h 5914027"/>
                <a:gd name="connsiteX48" fmla="*/ 4811474 w 4920331"/>
                <a:gd name="connsiteY48" fmla="*/ 0 h 5914027"/>
                <a:gd name="connsiteX49" fmla="*/ 4920331 w 4920331"/>
                <a:gd name="connsiteY49" fmla="*/ 0 h 5914027"/>
                <a:gd name="connsiteX50" fmla="*/ 4859099 w 4920331"/>
                <a:gd name="connsiteY50" fmla="*/ 112259 h 5914027"/>
                <a:gd name="connsiteX51" fmla="*/ 4809169 w 4920331"/>
                <a:gd name="connsiteY51" fmla="*/ 217403 h 5914027"/>
                <a:gd name="connsiteX52" fmla="*/ 4734989 w 4920331"/>
                <a:gd name="connsiteY52" fmla="*/ 312027 h 5914027"/>
                <a:gd name="connsiteX53" fmla="*/ 4531210 w 4920331"/>
                <a:gd name="connsiteY53" fmla="*/ 516758 h 5914027"/>
                <a:gd name="connsiteX54" fmla="*/ 2740015 w 4920331"/>
                <a:gd name="connsiteY54" fmla="*/ 2160455 h 5914027"/>
                <a:gd name="connsiteX55" fmla="*/ 2419341 w 4920331"/>
                <a:gd name="connsiteY55" fmla="*/ 2447240 h 5914027"/>
                <a:gd name="connsiteX56" fmla="*/ 2262333 w 4920331"/>
                <a:gd name="connsiteY56" fmla="*/ 2580443 h 5914027"/>
                <a:gd name="connsiteX57" fmla="*/ 2163754 w 4920331"/>
                <a:gd name="connsiteY57" fmla="*/ 2661815 h 5914027"/>
                <a:gd name="connsiteX58" fmla="*/ 2066123 w 4920331"/>
                <a:gd name="connsiteY58" fmla="*/ 2725441 h 5914027"/>
                <a:gd name="connsiteX59" fmla="*/ 1983575 w 4920331"/>
                <a:gd name="connsiteY59" fmla="*/ 2790939 h 5914027"/>
                <a:gd name="connsiteX60" fmla="*/ 1850225 w 4920331"/>
                <a:gd name="connsiteY60" fmla="*/ 2862623 h 5914027"/>
                <a:gd name="connsiteX61" fmla="*/ 1704973 w 4920331"/>
                <a:gd name="connsiteY61" fmla="*/ 2912802 h 5914027"/>
                <a:gd name="connsiteX62" fmla="*/ 1433506 w 4920331"/>
                <a:gd name="connsiteY62" fmla="*/ 2934308 h 5914027"/>
                <a:gd name="connsiteX63" fmla="*/ 1376361 w 4920331"/>
                <a:gd name="connsiteY63" fmla="*/ 2931919 h 5914027"/>
                <a:gd name="connsiteX64" fmla="*/ 1269204 w 4920331"/>
                <a:gd name="connsiteY64" fmla="*/ 2931921 h 5914027"/>
                <a:gd name="connsiteX65" fmla="*/ 1047214 w 4920331"/>
                <a:gd name="connsiteY65" fmla="*/ 2934310 h 5914027"/>
                <a:gd name="connsiteX66" fmla="*/ 916779 w 4920331"/>
                <a:gd name="connsiteY66" fmla="*/ 2934308 h 5914027"/>
                <a:gd name="connsiteX67" fmla="*/ 633411 w 4920331"/>
                <a:gd name="connsiteY67" fmla="*/ 3037057 h 5914027"/>
                <a:gd name="connsiteX68" fmla="*/ 545305 w 4920331"/>
                <a:gd name="connsiteY68" fmla="*/ 3092016 h 5914027"/>
                <a:gd name="connsiteX69" fmla="*/ 431004 w 4920331"/>
                <a:gd name="connsiteY69" fmla="*/ 3182816 h 5914027"/>
                <a:gd name="connsiteX70" fmla="*/ 342899 w 4920331"/>
                <a:gd name="connsiteY70" fmla="*/ 3297512 h 5914027"/>
                <a:gd name="connsiteX71" fmla="*/ 288130 w 4920331"/>
                <a:gd name="connsiteY71" fmla="*/ 3393092 h 5914027"/>
                <a:gd name="connsiteX72" fmla="*/ 316707 w 4920331"/>
                <a:gd name="connsiteY72" fmla="*/ 3412210 h 5914027"/>
                <a:gd name="connsiteX73" fmla="*/ 271463 w 4920331"/>
                <a:gd name="connsiteY73" fmla="*/ 3500622 h 5914027"/>
                <a:gd name="connsiteX74" fmla="*/ 226219 w 4920331"/>
                <a:gd name="connsiteY74" fmla="*/ 3632045 h 5914027"/>
                <a:gd name="connsiteX75" fmla="*/ 216694 w 4920331"/>
                <a:gd name="connsiteY75" fmla="*/ 3715677 h 5914027"/>
                <a:gd name="connsiteX76" fmla="*/ 285752 w 4920331"/>
                <a:gd name="connsiteY76" fmla="*/ 5498254 h 5914027"/>
                <a:gd name="connsiteX77" fmla="*/ 254793 w 4920331"/>
                <a:gd name="connsiteY77" fmla="*/ 5593833 h 5914027"/>
                <a:gd name="connsiteX78" fmla="*/ 221457 w 4920331"/>
                <a:gd name="connsiteY78" fmla="*/ 5914027 h 5914027"/>
                <a:gd name="connsiteX0" fmla="*/ 171450 w 4920331"/>
                <a:gd name="connsiteY0" fmla="*/ 5844731 h 5899689"/>
                <a:gd name="connsiteX1" fmla="*/ 195263 w 4920331"/>
                <a:gd name="connsiteY1" fmla="*/ 5854286 h 5899689"/>
                <a:gd name="connsiteX2" fmla="*/ 183357 w 4920331"/>
                <a:gd name="connsiteY2" fmla="*/ 5400277 h 5899689"/>
                <a:gd name="connsiteX3" fmla="*/ 135733 w 4920331"/>
                <a:gd name="connsiteY3" fmla="*/ 5273635 h 5899689"/>
                <a:gd name="connsiteX4" fmla="*/ 114301 w 4920331"/>
                <a:gd name="connsiteY4" fmla="*/ 5199560 h 5899689"/>
                <a:gd name="connsiteX5" fmla="*/ 100013 w 4920331"/>
                <a:gd name="connsiteY5" fmla="*/ 5068136 h 5899689"/>
                <a:gd name="connsiteX6" fmla="*/ 95252 w 4920331"/>
                <a:gd name="connsiteY6" fmla="*/ 4982115 h 5899689"/>
                <a:gd name="connsiteX7" fmla="*/ 50007 w 4920331"/>
                <a:gd name="connsiteY7" fmla="*/ 4929545 h 5899689"/>
                <a:gd name="connsiteX8" fmla="*/ 40483 w 4920331"/>
                <a:gd name="connsiteY8" fmla="*/ 4831576 h 5899689"/>
                <a:gd name="connsiteX9" fmla="*/ 90489 w 4920331"/>
                <a:gd name="connsiteY9" fmla="*/ 4767059 h 5899689"/>
                <a:gd name="connsiteX10" fmla="*/ 64295 w 4920331"/>
                <a:gd name="connsiteY10" fmla="*/ 4301105 h 5899689"/>
                <a:gd name="connsiteX11" fmla="*/ 45245 w 4920331"/>
                <a:gd name="connsiteY11" fmla="*/ 3937900 h 5899689"/>
                <a:gd name="connsiteX12" fmla="*/ 42864 w 4920331"/>
                <a:gd name="connsiteY12" fmla="*/ 3741961 h 5899689"/>
                <a:gd name="connsiteX13" fmla="*/ 30957 w 4920331"/>
                <a:gd name="connsiteY13" fmla="*/ 3557968 h 5899689"/>
                <a:gd name="connsiteX14" fmla="*/ 0 w 4920331"/>
                <a:gd name="connsiteY14" fmla="*/ 3287954 h 5899689"/>
                <a:gd name="connsiteX15" fmla="*/ 78582 w 4920331"/>
                <a:gd name="connsiteY15" fmla="*/ 3280786 h 5899689"/>
                <a:gd name="connsiteX16" fmla="*/ 83345 w 4920331"/>
                <a:gd name="connsiteY16" fmla="*/ 3369198 h 5899689"/>
                <a:gd name="connsiteX17" fmla="*/ 178594 w 4920331"/>
                <a:gd name="connsiteY17" fmla="*/ 3369197 h 5899689"/>
                <a:gd name="connsiteX18" fmla="*/ 228201 w 4920331"/>
                <a:gd name="connsiteY18" fmla="*/ 3296064 h 5899689"/>
                <a:gd name="connsiteX19" fmla="*/ 292893 w 4920331"/>
                <a:gd name="connsiteY19" fmla="*/ 3201933 h 5899689"/>
                <a:gd name="connsiteX20" fmla="*/ 364329 w 4920331"/>
                <a:gd name="connsiteY20" fmla="*/ 3118300 h 5899689"/>
                <a:gd name="connsiteX21" fmla="*/ 452435 w 4920331"/>
                <a:gd name="connsiteY21" fmla="*/ 3029888 h 5899689"/>
                <a:gd name="connsiteX22" fmla="*/ 511966 w 4920331"/>
                <a:gd name="connsiteY22" fmla="*/ 2986878 h 5899689"/>
                <a:gd name="connsiteX23" fmla="*/ 571497 w 4920331"/>
                <a:gd name="connsiteY23" fmla="*/ 2958204 h 5899689"/>
                <a:gd name="connsiteX24" fmla="*/ 611977 w 4920331"/>
                <a:gd name="connsiteY24" fmla="*/ 2929529 h 5899689"/>
                <a:gd name="connsiteX25" fmla="*/ 657221 w 4920331"/>
                <a:gd name="connsiteY25" fmla="*/ 2912803 h 5899689"/>
                <a:gd name="connsiteX26" fmla="*/ 709609 w 4920331"/>
                <a:gd name="connsiteY26" fmla="*/ 2891297 h 5899689"/>
                <a:gd name="connsiteX27" fmla="*/ 754851 w 4920331"/>
                <a:gd name="connsiteY27" fmla="*/ 2876959 h 5899689"/>
                <a:gd name="connsiteX28" fmla="*/ 812001 w 4920331"/>
                <a:gd name="connsiteY28" fmla="*/ 2855454 h 5899689"/>
                <a:gd name="connsiteX29" fmla="*/ 890583 w 4920331"/>
                <a:gd name="connsiteY29" fmla="*/ 2838727 h 5899689"/>
                <a:gd name="connsiteX30" fmla="*/ 964401 w 4920331"/>
                <a:gd name="connsiteY30" fmla="*/ 2831559 h 5899689"/>
                <a:gd name="connsiteX31" fmla="*/ 1040601 w 4920331"/>
                <a:gd name="connsiteY31" fmla="*/ 2822001 h 5899689"/>
                <a:gd name="connsiteX32" fmla="*/ 1100132 w 4920331"/>
                <a:gd name="connsiteY32" fmla="*/ 2822001 h 5899689"/>
                <a:gd name="connsiteX33" fmla="*/ 1254913 w 4920331"/>
                <a:gd name="connsiteY33" fmla="*/ 2831559 h 5899689"/>
                <a:gd name="connsiteX34" fmla="*/ 1478749 w 4920331"/>
                <a:gd name="connsiteY34" fmla="*/ 2833949 h 5899689"/>
                <a:gd name="connsiteX35" fmla="*/ 1706501 w 4920331"/>
                <a:gd name="connsiteY35" fmla="*/ 2806135 h 5899689"/>
                <a:gd name="connsiteX36" fmla="*/ 1909754 w 4920331"/>
                <a:gd name="connsiteY36" fmla="*/ 2706706 h 5899689"/>
                <a:gd name="connsiteX37" fmla="*/ 2034108 w 4920331"/>
                <a:gd name="connsiteY37" fmla="*/ 2632767 h 5899689"/>
                <a:gd name="connsiteX38" fmla="*/ 2096414 w 4920331"/>
                <a:gd name="connsiteY38" fmla="*/ 2561911 h 5899689"/>
                <a:gd name="connsiteX39" fmla="*/ 2206616 w 4920331"/>
                <a:gd name="connsiteY39" fmla="*/ 2472733 h 5899689"/>
                <a:gd name="connsiteX40" fmla="*/ 2320915 w 4920331"/>
                <a:gd name="connsiteY40" fmla="*/ 2399443 h 5899689"/>
                <a:gd name="connsiteX41" fmla="*/ 2549515 w 4920331"/>
                <a:gd name="connsiteY41" fmla="*/ 2185947 h 5899689"/>
                <a:gd name="connsiteX42" fmla="*/ 4209358 w 4920331"/>
                <a:gd name="connsiteY42" fmla="*/ 690563 h 5899689"/>
                <a:gd name="connsiteX43" fmla="*/ 4376045 w 4920331"/>
                <a:gd name="connsiteY43" fmla="*/ 530679 h 5899689"/>
                <a:gd name="connsiteX44" fmla="*/ 4519298 w 4920331"/>
                <a:gd name="connsiteY44" fmla="*/ 394607 h 5899689"/>
                <a:gd name="connsiteX45" fmla="*/ 4651968 w 4920331"/>
                <a:gd name="connsiteY45" fmla="*/ 254373 h 5899689"/>
                <a:gd name="connsiteX46" fmla="*/ 4719626 w 4920331"/>
                <a:gd name="connsiteY46" fmla="*/ 166688 h 5899689"/>
                <a:gd name="connsiteX47" fmla="*/ 4768568 w 4920331"/>
                <a:gd name="connsiteY47" fmla="*/ 81957 h 5899689"/>
                <a:gd name="connsiteX48" fmla="*/ 4811474 w 4920331"/>
                <a:gd name="connsiteY48" fmla="*/ 0 h 5899689"/>
                <a:gd name="connsiteX49" fmla="*/ 4920331 w 4920331"/>
                <a:gd name="connsiteY49" fmla="*/ 0 h 5899689"/>
                <a:gd name="connsiteX50" fmla="*/ 4859099 w 4920331"/>
                <a:gd name="connsiteY50" fmla="*/ 112259 h 5899689"/>
                <a:gd name="connsiteX51" fmla="*/ 4809169 w 4920331"/>
                <a:gd name="connsiteY51" fmla="*/ 217403 h 5899689"/>
                <a:gd name="connsiteX52" fmla="*/ 4734989 w 4920331"/>
                <a:gd name="connsiteY52" fmla="*/ 312027 h 5899689"/>
                <a:gd name="connsiteX53" fmla="*/ 4531210 w 4920331"/>
                <a:gd name="connsiteY53" fmla="*/ 516758 h 5899689"/>
                <a:gd name="connsiteX54" fmla="*/ 2740015 w 4920331"/>
                <a:gd name="connsiteY54" fmla="*/ 2160455 h 5899689"/>
                <a:gd name="connsiteX55" fmla="*/ 2419341 w 4920331"/>
                <a:gd name="connsiteY55" fmla="*/ 2447240 h 5899689"/>
                <a:gd name="connsiteX56" fmla="*/ 2262333 w 4920331"/>
                <a:gd name="connsiteY56" fmla="*/ 2580443 h 5899689"/>
                <a:gd name="connsiteX57" fmla="*/ 2163754 w 4920331"/>
                <a:gd name="connsiteY57" fmla="*/ 2661815 h 5899689"/>
                <a:gd name="connsiteX58" fmla="*/ 2066123 w 4920331"/>
                <a:gd name="connsiteY58" fmla="*/ 2725441 h 5899689"/>
                <a:gd name="connsiteX59" fmla="*/ 1983575 w 4920331"/>
                <a:gd name="connsiteY59" fmla="*/ 2790939 h 5899689"/>
                <a:gd name="connsiteX60" fmla="*/ 1850225 w 4920331"/>
                <a:gd name="connsiteY60" fmla="*/ 2862623 h 5899689"/>
                <a:gd name="connsiteX61" fmla="*/ 1704973 w 4920331"/>
                <a:gd name="connsiteY61" fmla="*/ 2912802 h 5899689"/>
                <a:gd name="connsiteX62" fmla="*/ 1433506 w 4920331"/>
                <a:gd name="connsiteY62" fmla="*/ 2934308 h 5899689"/>
                <a:gd name="connsiteX63" fmla="*/ 1376361 w 4920331"/>
                <a:gd name="connsiteY63" fmla="*/ 2931919 h 5899689"/>
                <a:gd name="connsiteX64" fmla="*/ 1269204 w 4920331"/>
                <a:gd name="connsiteY64" fmla="*/ 2931921 h 5899689"/>
                <a:gd name="connsiteX65" fmla="*/ 1047214 w 4920331"/>
                <a:gd name="connsiteY65" fmla="*/ 2934310 h 5899689"/>
                <a:gd name="connsiteX66" fmla="*/ 916779 w 4920331"/>
                <a:gd name="connsiteY66" fmla="*/ 2934308 h 5899689"/>
                <a:gd name="connsiteX67" fmla="*/ 633411 w 4920331"/>
                <a:gd name="connsiteY67" fmla="*/ 3037057 h 5899689"/>
                <a:gd name="connsiteX68" fmla="*/ 545305 w 4920331"/>
                <a:gd name="connsiteY68" fmla="*/ 3092016 h 5899689"/>
                <a:gd name="connsiteX69" fmla="*/ 431004 w 4920331"/>
                <a:gd name="connsiteY69" fmla="*/ 3182816 h 5899689"/>
                <a:gd name="connsiteX70" fmla="*/ 342899 w 4920331"/>
                <a:gd name="connsiteY70" fmla="*/ 3297512 h 5899689"/>
                <a:gd name="connsiteX71" fmla="*/ 288130 w 4920331"/>
                <a:gd name="connsiteY71" fmla="*/ 3393092 h 5899689"/>
                <a:gd name="connsiteX72" fmla="*/ 316707 w 4920331"/>
                <a:gd name="connsiteY72" fmla="*/ 3412210 h 5899689"/>
                <a:gd name="connsiteX73" fmla="*/ 271463 w 4920331"/>
                <a:gd name="connsiteY73" fmla="*/ 3500622 h 5899689"/>
                <a:gd name="connsiteX74" fmla="*/ 226219 w 4920331"/>
                <a:gd name="connsiteY74" fmla="*/ 3632045 h 5899689"/>
                <a:gd name="connsiteX75" fmla="*/ 216694 w 4920331"/>
                <a:gd name="connsiteY75" fmla="*/ 3715677 h 5899689"/>
                <a:gd name="connsiteX76" fmla="*/ 285752 w 4920331"/>
                <a:gd name="connsiteY76" fmla="*/ 5498254 h 5899689"/>
                <a:gd name="connsiteX77" fmla="*/ 254793 w 4920331"/>
                <a:gd name="connsiteY77" fmla="*/ 5593833 h 5899689"/>
                <a:gd name="connsiteX78" fmla="*/ 266701 w 4920331"/>
                <a:gd name="connsiteY78" fmla="*/ 5899689 h 5899689"/>
                <a:gd name="connsiteX0" fmla="*/ 171450 w 4920331"/>
                <a:gd name="connsiteY0" fmla="*/ 5844731 h 5919779"/>
                <a:gd name="connsiteX1" fmla="*/ 195263 w 4920331"/>
                <a:gd name="connsiteY1" fmla="*/ 5854286 h 5919779"/>
                <a:gd name="connsiteX2" fmla="*/ 183357 w 4920331"/>
                <a:gd name="connsiteY2" fmla="*/ 5400277 h 5919779"/>
                <a:gd name="connsiteX3" fmla="*/ 135733 w 4920331"/>
                <a:gd name="connsiteY3" fmla="*/ 5273635 h 5919779"/>
                <a:gd name="connsiteX4" fmla="*/ 114301 w 4920331"/>
                <a:gd name="connsiteY4" fmla="*/ 5199560 h 5919779"/>
                <a:gd name="connsiteX5" fmla="*/ 100013 w 4920331"/>
                <a:gd name="connsiteY5" fmla="*/ 5068136 h 5919779"/>
                <a:gd name="connsiteX6" fmla="*/ 95252 w 4920331"/>
                <a:gd name="connsiteY6" fmla="*/ 4982115 h 5919779"/>
                <a:gd name="connsiteX7" fmla="*/ 50007 w 4920331"/>
                <a:gd name="connsiteY7" fmla="*/ 4929545 h 5919779"/>
                <a:gd name="connsiteX8" fmla="*/ 40483 w 4920331"/>
                <a:gd name="connsiteY8" fmla="*/ 4831576 h 5919779"/>
                <a:gd name="connsiteX9" fmla="*/ 90489 w 4920331"/>
                <a:gd name="connsiteY9" fmla="*/ 4767059 h 5919779"/>
                <a:gd name="connsiteX10" fmla="*/ 64295 w 4920331"/>
                <a:gd name="connsiteY10" fmla="*/ 4301105 h 5919779"/>
                <a:gd name="connsiteX11" fmla="*/ 45245 w 4920331"/>
                <a:gd name="connsiteY11" fmla="*/ 3937900 h 5919779"/>
                <a:gd name="connsiteX12" fmla="*/ 42864 w 4920331"/>
                <a:gd name="connsiteY12" fmla="*/ 3741961 h 5919779"/>
                <a:gd name="connsiteX13" fmla="*/ 30957 w 4920331"/>
                <a:gd name="connsiteY13" fmla="*/ 3557968 h 5919779"/>
                <a:gd name="connsiteX14" fmla="*/ 0 w 4920331"/>
                <a:gd name="connsiteY14" fmla="*/ 3287954 h 5919779"/>
                <a:gd name="connsiteX15" fmla="*/ 78582 w 4920331"/>
                <a:gd name="connsiteY15" fmla="*/ 3280786 h 5919779"/>
                <a:gd name="connsiteX16" fmla="*/ 83345 w 4920331"/>
                <a:gd name="connsiteY16" fmla="*/ 3369198 h 5919779"/>
                <a:gd name="connsiteX17" fmla="*/ 178594 w 4920331"/>
                <a:gd name="connsiteY17" fmla="*/ 3369197 h 5919779"/>
                <a:gd name="connsiteX18" fmla="*/ 228201 w 4920331"/>
                <a:gd name="connsiteY18" fmla="*/ 3296064 h 5919779"/>
                <a:gd name="connsiteX19" fmla="*/ 292893 w 4920331"/>
                <a:gd name="connsiteY19" fmla="*/ 3201933 h 5919779"/>
                <a:gd name="connsiteX20" fmla="*/ 364329 w 4920331"/>
                <a:gd name="connsiteY20" fmla="*/ 3118300 h 5919779"/>
                <a:gd name="connsiteX21" fmla="*/ 452435 w 4920331"/>
                <a:gd name="connsiteY21" fmla="*/ 3029888 h 5919779"/>
                <a:gd name="connsiteX22" fmla="*/ 511966 w 4920331"/>
                <a:gd name="connsiteY22" fmla="*/ 2986878 h 5919779"/>
                <a:gd name="connsiteX23" fmla="*/ 571497 w 4920331"/>
                <a:gd name="connsiteY23" fmla="*/ 2958204 h 5919779"/>
                <a:gd name="connsiteX24" fmla="*/ 611977 w 4920331"/>
                <a:gd name="connsiteY24" fmla="*/ 2929529 h 5919779"/>
                <a:gd name="connsiteX25" fmla="*/ 657221 w 4920331"/>
                <a:gd name="connsiteY25" fmla="*/ 2912803 h 5919779"/>
                <a:gd name="connsiteX26" fmla="*/ 709609 w 4920331"/>
                <a:gd name="connsiteY26" fmla="*/ 2891297 h 5919779"/>
                <a:gd name="connsiteX27" fmla="*/ 754851 w 4920331"/>
                <a:gd name="connsiteY27" fmla="*/ 2876959 h 5919779"/>
                <a:gd name="connsiteX28" fmla="*/ 812001 w 4920331"/>
                <a:gd name="connsiteY28" fmla="*/ 2855454 h 5919779"/>
                <a:gd name="connsiteX29" fmla="*/ 890583 w 4920331"/>
                <a:gd name="connsiteY29" fmla="*/ 2838727 h 5919779"/>
                <a:gd name="connsiteX30" fmla="*/ 964401 w 4920331"/>
                <a:gd name="connsiteY30" fmla="*/ 2831559 h 5919779"/>
                <a:gd name="connsiteX31" fmla="*/ 1040601 w 4920331"/>
                <a:gd name="connsiteY31" fmla="*/ 2822001 h 5919779"/>
                <a:gd name="connsiteX32" fmla="*/ 1100132 w 4920331"/>
                <a:gd name="connsiteY32" fmla="*/ 2822001 h 5919779"/>
                <a:gd name="connsiteX33" fmla="*/ 1254913 w 4920331"/>
                <a:gd name="connsiteY33" fmla="*/ 2831559 h 5919779"/>
                <a:gd name="connsiteX34" fmla="*/ 1478749 w 4920331"/>
                <a:gd name="connsiteY34" fmla="*/ 2833949 h 5919779"/>
                <a:gd name="connsiteX35" fmla="*/ 1706501 w 4920331"/>
                <a:gd name="connsiteY35" fmla="*/ 2806135 h 5919779"/>
                <a:gd name="connsiteX36" fmla="*/ 1909754 w 4920331"/>
                <a:gd name="connsiteY36" fmla="*/ 2706706 h 5919779"/>
                <a:gd name="connsiteX37" fmla="*/ 2034108 w 4920331"/>
                <a:gd name="connsiteY37" fmla="*/ 2632767 h 5919779"/>
                <a:gd name="connsiteX38" fmla="*/ 2096414 w 4920331"/>
                <a:gd name="connsiteY38" fmla="*/ 2561911 h 5919779"/>
                <a:gd name="connsiteX39" fmla="*/ 2206616 w 4920331"/>
                <a:gd name="connsiteY39" fmla="*/ 2472733 h 5919779"/>
                <a:gd name="connsiteX40" fmla="*/ 2320915 w 4920331"/>
                <a:gd name="connsiteY40" fmla="*/ 2399443 h 5919779"/>
                <a:gd name="connsiteX41" fmla="*/ 2549515 w 4920331"/>
                <a:gd name="connsiteY41" fmla="*/ 2185947 h 5919779"/>
                <a:gd name="connsiteX42" fmla="*/ 4209358 w 4920331"/>
                <a:gd name="connsiteY42" fmla="*/ 690563 h 5919779"/>
                <a:gd name="connsiteX43" fmla="*/ 4376045 w 4920331"/>
                <a:gd name="connsiteY43" fmla="*/ 530679 h 5919779"/>
                <a:gd name="connsiteX44" fmla="*/ 4519298 w 4920331"/>
                <a:gd name="connsiteY44" fmla="*/ 394607 h 5919779"/>
                <a:gd name="connsiteX45" fmla="*/ 4651968 w 4920331"/>
                <a:gd name="connsiteY45" fmla="*/ 254373 h 5919779"/>
                <a:gd name="connsiteX46" fmla="*/ 4719626 w 4920331"/>
                <a:gd name="connsiteY46" fmla="*/ 166688 h 5919779"/>
                <a:gd name="connsiteX47" fmla="*/ 4768568 w 4920331"/>
                <a:gd name="connsiteY47" fmla="*/ 81957 h 5919779"/>
                <a:gd name="connsiteX48" fmla="*/ 4811474 w 4920331"/>
                <a:gd name="connsiteY48" fmla="*/ 0 h 5919779"/>
                <a:gd name="connsiteX49" fmla="*/ 4920331 w 4920331"/>
                <a:gd name="connsiteY49" fmla="*/ 0 h 5919779"/>
                <a:gd name="connsiteX50" fmla="*/ 4859099 w 4920331"/>
                <a:gd name="connsiteY50" fmla="*/ 112259 h 5919779"/>
                <a:gd name="connsiteX51" fmla="*/ 4809169 w 4920331"/>
                <a:gd name="connsiteY51" fmla="*/ 217403 h 5919779"/>
                <a:gd name="connsiteX52" fmla="*/ 4734989 w 4920331"/>
                <a:gd name="connsiteY52" fmla="*/ 312027 h 5919779"/>
                <a:gd name="connsiteX53" fmla="*/ 4531210 w 4920331"/>
                <a:gd name="connsiteY53" fmla="*/ 516758 h 5919779"/>
                <a:gd name="connsiteX54" fmla="*/ 2740015 w 4920331"/>
                <a:gd name="connsiteY54" fmla="*/ 2160455 h 5919779"/>
                <a:gd name="connsiteX55" fmla="*/ 2419341 w 4920331"/>
                <a:gd name="connsiteY55" fmla="*/ 2447240 h 5919779"/>
                <a:gd name="connsiteX56" fmla="*/ 2262333 w 4920331"/>
                <a:gd name="connsiteY56" fmla="*/ 2580443 h 5919779"/>
                <a:gd name="connsiteX57" fmla="*/ 2163754 w 4920331"/>
                <a:gd name="connsiteY57" fmla="*/ 2661815 h 5919779"/>
                <a:gd name="connsiteX58" fmla="*/ 2066123 w 4920331"/>
                <a:gd name="connsiteY58" fmla="*/ 2725441 h 5919779"/>
                <a:gd name="connsiteX59" fmla="*/ 1983575 w 4920331"/>
                <a:gd name="connsiteY59" fmla="*/ 2790939 h 5919779"/>
                <a:gd name="connsiteX60" fmla="*/ 1850225 w 4920331"/>
                <a:gd name="connsiteY60" fmla="*/ 2862623 h 5919779"/>
                <a:gd name="connsiteX61" fmla="*/ 1704973 w 4920331"/>
                <a:gd name="connsiteY61" fmla="*/ 2912802 h 5919779"/>
                <a:gd name="connsiteX62" fmla="*/ 1433506 w 4920331"/>
                <a:gd name="connsiteY62" fmla="*/ 2934308 h 5919779"/>
                <a:gd name="connsiteX63" fmla="*/ 1376361 w 4920331"/>
                <a:gd name="connsiteY63" fmla="*/ 2931919 h 5919779"/>
                <a:gd name="connsiteX64" fmla="*/ 1269204 w 4920331"/>
                <a:gd name="connsiteY64" fmla="*/ 2931921 h 5919779"/>
                <a:gd name="connsiteX65" fmla="*/ 1047214 w 4920331"/>
                <a:gd name="connsiteY65" fmla="*/ 2934310 h 5919779"/>
                <a:gd name="connsiteX66" fmla="*/ 916779 w 4920331"/>
                <a:gd name="connsiteY66" fmla="*/ 2934308 h 5919779"/>
                <a:gd name="connsiteX67" fmla="*/ 633411 w 4920331"/>
                <a:gd name="connsiteY67" fmla="*/ 3037057 h 5919779"/>
                <a:gd name="connsiteX68" fmla="*/ 545305 w 4920331"/>
                <a:gd name="connsiteY68" fmla="*/ 3092016 h 5919779"/>
                <a:gd name="connsiteX69" fmla="*/ 431004 w 4920331"/>
                <a:gd name="connsiteY69" fmla="*/ 3182816 h 5919779"/>
                <a:gd name="connsiteX70" fmla="*/ 342899 w 4920331"/>
                <a:gd name="connsiteY70" fmla="*/ 3297512 h 5919779"/>
                <a:gd name="connsiteX71" fmla="*/ 288130 w 4920331"/>
                <a:gd name="connsiteY71" fmla="*/ 3393092 h 5919779"/>
                <a:gd name="connsiteX72" fmla="*/ 316707 w 4920331"/>
                <a:gd name="connsiteY72" fmla="*/ 3412210 h 5919779"/>
                <a:gd name="connsiteX73" fmla="*/ 271463 w 4920331"/>
                <a:gd name="connsiteY73" fmla="*/ 3500622 h 5919779"/>
                <a:gd name="connsiteX74" fmla="*/ 226219 w 4920331"/>
                <a:gd name="connsiteY74" fmla="*/ 3632045 h 5919779"/>
                <a:gd name="connsiteX75" fmla="*/ 216694 w 4920331"/>
                <a:gd name="connsiteY75" fmla="*/ 3715677 h 5919779"/>
                <a:gd name="connsiteX76" fmla="*/ 285752 w 4920331"/>
                <a:gd name="connsiteY76" fmla="*/ 5498254 h 5919779"/>
                <a:gd name="connsiteX77" fmla="*/ 254793 w 4920331"/>
                <a:gd name="connsiteY77" fmla="*/ 5593833 h 5919779"/>
                <a:gd name="connsiteX78" fmla="*/ 266701 w 4920331"/>
                <a:gd name="connsiteY78" fmla="*/ 5899689 h 5919779"/>
                <a:gd name="connsiteX79" fmla="*/ 264320 w 4920331"/>
                <a:gd name="connsiteY79" fmla="*/ 5890132 h 5919779"/>
                <a:gd name="connsiteX0" fmla="*/ 171450 w 4920331"/>
                <a:gd name="connsiteY0" fmla="*/ 5844731 h 5890366"/>
                <a:gd name="connsiteX1" fmla="*/ 195263 w 4920331"/>
                <a:gd name="connsiteY1" fmla="*/ 5854286 h 5890366"/>
                <a:gd name="connsiteX2" fmla="*/ 183357 w 4920331"/>
                <a:gd name="connsiteY2" fmla="*/ 5400277 h 5890366"/>
                <a:gd name="connsiteX3" fmla="*/ 135733 w 4920331"/>
                <a:gd name="connsiteY3" fmla="*/ 5273635 h 5890366"/>
                <a:gd name="connsiteX4" fmla="*/ 114301 w 4920331"/>
                <a:gd name="connsiteY4" fmla="*/ 5199560 h 5890366"/>
                <a:gd name="connsiteX5" fmla="*/ 100013 w 4920331"/>
                <a:gd name="connsiteY5" fmla="*/ 5068136 h 5890366"/>
                <a:gd name="connsiteX6" fmla="*/ 95252 w 4920331"/>
                <a:gd name="connsiteY6" fmla="*/ 4982115 h 5890366"/>
                <a:gd name="connsiteX7" fmla="*/ 50007 w 4920331"/>
                <a:gd name="connsiteY7" fmla="*/ 4929545 h 5890366"/>
                <a:gd name="connsiteX8" fmla="*/ 40483 w 4920331"/>
                <a:gd name="connsiteY8" fmla="*/ 4831576 h 5890366"/>
                <a:gd name="connsiteX9" fmla="*/ 90489 w 4920331"/>
                <a:gd name="connsiteY9" fmla="*/ 4767059 h 5890366"/>
                <a:gd name="connsiteX10" fmla="*/ 64295 w 4920331"/>
                <a:gd name="connsiteY10" fmla="*/ 4301105 h 5890366"/>
                <a:gd name="connsiteX11" fmla="*/ 45245 w 4920331"/>
                <a:gd name="connsiteY11" fmla="*/ 3937900 h 5890366"/>
                <a:gd name="connsiteX12" fmla="*/ 42864 w 4920331"/>
                <a:gd name="connsiteY12" fmla="*/ 3741961 h 5890366"/>
                <a:gd name="connsiteX13" fmla="*/ 30957 w 4920331"/>
                <a:gd name="connsiteY13" fmla="*/ 3557968 h 5890366"/>
                <a:gd name="connsiteX14" fmla="*/ 0 w 4920331"/>
                <a:gd name="connsiteY14" fmla="*/ 3287954 h 5890366"/>
                <a:gd name="connsiteX15" fmla="*/ 78582 w 4920331"/>
                <a:gd name="connsiteY15" fmla="*/ 3280786 h 5890366"/>
                <a:gd name="connsiteX16" fmla="*/ 83345 w 4920331"/>
                <a:gd name="connsiteY16" fmla="*/ 3369198 h 5890366"/>
                <a:gd name="connsiteX17" fmla="*/ 178594 w 4920331"/>
                <a:gd name="connsiteY17" fmla="*/ 3369197 h 5890366"/>
                <a:gd name="connsiteX18" fmla="*/ 228201 w 4920331"/>
                <a:gd name="connsiteY18" fmla="*/ 3296064 h 5890366"/>
                <a:gd name="connsiteX19" fmla="*/ 292893 w 4920331"/>
                <a:gd name="connsiteY19" fmla="*/ 3201933 h 5890366"/>
                <a:gd name="connsiteX20" fmla="*/ 364329 w 4920331"/>
                <a:gd name="connsiteY20" fmla="*/ 3118300 h 5890366"/>
                <a:gd name="connsiteX21" fmla="*/ 452435 w 4920331"/>
                <a:gd name="connsiteY21" fmla="*/ 3029888 h 5890366"/>
                <a:gd name="connsiteX22" fmla="*/ 511966 w 4920331"/>
                <a:gd name="connsiteY22" fmla="*/ 2986878 h 5890366"/>
                <a:gd name="connsiteX23" fmla="*/ 571497 w 4920331"/>
                <a:gd name="connsiteY23" fmla="*/ 2958204 h 5890366"/>
                <a:gd name="connsiteX24" fmla="*/ 611977 w 4920331"/>
                <a:gd name="connsiteY24" fmla="*/ 2929529 h 5890366"/>
                <a:gd name="connsiteX25" fmla="*/ 657221 w 4920331"/>
                <a:gd name="connsiteY25" fmla="*/ 2912803 h 5890366"/>
                <a:gd name="connsiteX26" fmla="*/ 709609 w 4920331"/>
                <a:gd name="connsiteY26" fmla="*/ 2891297 h 5890366"/>
                <a:gd name="connsiteX27" fmla="*/ 754851 w 4920331"/>
                <a:gd name="connsiteY27" fmla="*/ 2876959 h 5890366"/>
                <a:gd name="connsiteX28" fmla="*/ 812001 w 4920331"/>
                <a:gd name="connsiteY28" fmla="*/ 2855454 h 5890366"/>
                <a:gd name="connsiteX29" fmla="*/ 890583 w 4920331"/>
                <a:gd name="connsiteY29" fmla="*/ 2838727 h 5890366"/>
                <a:gd name="connsiteX30" fmla="*/ 964401 w 4920331"/>
                <a:gd name="connsiteY30" fmla="*/ 2831559 h 5890366"/>
                <a:gd name="connsiteX31" fmla="*/ 1040601 w 4920331"/>
                <a:gd name="connsiteY31" fmla="*/ 2822001 h 5890366"/>
                <a:gd name="connsiteX32" fmla="*/ 1100132 w 4920331"/>
                <a:gd name="connsiteY32" fmla="*/ 2822001 h 5890366"/>
                <a:gd name="connsiteX33" fmla="*/ 1254913 w 4920331"/>
                <a:gd name="connsiteY33" fmla="*/ 2831559 h 5890366"/>
                <a:gd name="connsiteX34" fmla="*/ 1478749 w 4920331"/>
                <a:gd name="connsiteY34" fmla="*/ 2833949 h 5890366"/>
                <a:gd name="connsiteX35" fmla="*/ 1706501 w 4920331"/>
                <a:gd name="connsiteY35" fmla="*/ 2806135 h 5890366"/>
                <a:gd name="connsiteX36" fmla="*/ 1909754 w 4920331"/>
                <a:gd name="connsiteY36" fmla="*/ 2706706 h 5890366"/>
                <a:gd name="connsiteX37" fmla="*/ 2034108 w 4920331"/>
                <a:gd name="connsiteY37" fmla="*/ 2632767 h 5890366"/>
                <a:gd name="connsiteX38" fmla="*/ 2096414 w 4920331"/>
                <a:gd name="connsiteY38" fmla="*/ 2561911 h 5890366"/>
                <a:gd name="connsiteX39" fmla="*/ 2206616 w 4920331"/>
                <a:gd name="connsiteY39" fmla="*/ 2472733 h 5890366"/>
                <a:gd name="connsiteX40" fmla="*/ 2320915 w 4920331"/>
                <a:gd name="connsiteY40" fmla="*/ 2399443 h 5890366"/>
                <a:gd name="connsiteX41" fmla="*/ 2549515 w 4920331"/>
                <a:gd name="connsiteY41" fmla="*/ 2185947 h 5890366"/>
                <a:gd name="connsiteX42" fmla="*/ 4209358 w 4920331"/>
                <a:gd name="connsiteY42" fmla="*/ 690563 h 5890366"/>
                <a:gd name="connsiteX43" fmla="*/ 4376045 w 4920331"/>
                <a:gd name="connsiteY43" fmla="*/ 530679 h 5890366"/>
                <a:gd name="connsiteX44" fmla="*/ 4519298 w 4920331"/>
                <a:gd name="connsiteY44" fmla="*/ 394607 h 5890366"/>
                <a:gd name="connsiteX45" fmla="*/ 4651968 w 4920331"/>
                <a:gd name="connsiteY45" fmla="*/ 254373 h 5890366"/>
                <a:gd name="connsiteX46" fmla="*/ 4719626 w 4920331"/>
                <a:gd name="connsiteY46" fmla="*/ 166688 h 5890366"/>
                <a:gd name="connsiteX47" fmla="*/ 4768568 w 4920331"/>
                <a:gd name="connsiteY47" fmla="*/ 81957 h 5890366"/>
                <a:gd name="connsiteX48" fmla="*/ 4811474 w 4920331"/>
                <a:gd name="connsiteY48" fmla="*/ 0 h 5890366"/>
                <a:gd name="connsiteX49" fmla="*/ 4920331 w 4920331"/>
                <a:gd name="connsiteY49" fmla="*/ 0 h 5890366"/>
                <a:gd name="connsiteX50" fmla="*/ 4859099 w 4920331"/>
                <a:gd name="connsiteY50" fmla="*/ 112259 h 5890366"/>
                <a:gd name="connsiteX51" fmla="*/ 4809169 w 4920331"/>
                <a:gd name="connsiteY51" fmla="*/ 217403 h 5890366"/>
                <a:gd name="connsiteX52" fmla="*/ 4734989 w 4920331"/>
                <a:gd name="connsiteY52" fmla="*/ 312027 h 5890366"/>
                <a:gd name="connsiteX53" fmla="*/ 4531210 w 4920331"/>
                <a:gd name="connsiteY53" fmla="*/ 516758 h 5890366"/>
                <a:gd name="connsiteX54" fmla="*/ 2740015 w 4920331"/>
                <a:gd name="connsiteY54" fmla="*/ 2160455 h 5890366"/>
                <a:gd name="connsiteX55" fmla="*/ 2419341 w 4920331"/>
                <a:gd name="connsiteY55" fmla="*/ 2447240 h 5890366"/>
                <a:gd name="connsiteX56" fmla="*/ 2262333 w 4920331"/>
                <a:gd name="connsiteY56" fmla="*/ 2580443 h 5890366"/>
                <a:gd name="connsiteX57" fmla="*/ 2163754 w 4920331"/>
                <a:gd name="connsiteY57" fmla="*/ 2661815 h 5890366"/>
                <a:gd name="connsiteX58" fmla="*/ 2066123 w 4920331"/>
                <a:gd name="connsiteY58" fmla="*/ 2725441 h 5890366"/>
                <a:gd name="connsiteX59" fmla="*/ 1983575 w 4920331"/>
                <a:gd name="connsiteY59" fmla="*/ 2790939 h 5890366"/>
                <a:gd name="connsiteX60" fmla="*/ 1850225 w 4920331"/>
                <a:gd name="connsiteY60" fmla="*/ 2862623 h 5890366"/>
                <a:gd name="connsiteX61" fmla="*/ 1704973 w 4920331"/>
                <a:gd name="connsiteY61" fmla="*/ 2912802 h 5890366"/>
                <a:gd name="connsiteX62" fmla="*/ 1433506 w 4920331"/>
                <a:gd name="connsiteY62" fmla="*/ 2934308 h 5890366"/>
                <a:gd name="connsiteX63" fmla="*/ 1376361 w 4920331"/>
                <a:gd name="connsiteY63" fmla="*/ 2931919 h 5890366"/>
                <a:gd name="connsiteX64" fmla="*/ 1269204 w 4920331"/>
                <a:gd name="connsiteY64" fmla="*/ 2931921 h 5890366"/>
                <a:gd name="connsiteX65" fmla="*/ 1047214 w 4920331"/>
                <a:gd name="connsiteY65" fmla="*/ 2934310 h 5890366"/>
                <a:gd name="connsiteX66" fmla="*/ 916779 w 4920331"/>
                <a:gd name="connsiteY66" fmla="*/ 2934308 h 5890366"/>
                <a:gd name="connsiteX67" fmla="*/ 633411 w 4920331"/>
                <a:gd name="connsiteY67" fmla="*/ 3037057 h 5890366"/>
                <a:gd name="connsiteX68" fmla="*/ 545305 w 4920331"/>
                <a:gd name="connsiteY68" fmla="*/ 3092016 h 5890366"/>
                <a:gd name="connsiteX69" fmla="*/ 431004 w 4920331"/>
                <a:gd name="connsiteY69" fmla="*/ 3182816 h 5890366"/>
                <a:gd name="connsiteX70" fmla="*/ 342899 w 4920331"/>
                <a:gd name="connsiteY70" fmla="*/ 3297512 h 5890366"/>
                <a:gd name="connsiteX71" fmla="*/ 288130 w 4920331"/>
                <a:gd name="connsiteY71" fmla="*/ 3393092 h 5890366"/>
                <a:gd name="connsiteX72" fmla="*/ 316707 w 4920331"/>
                <a:gd name="connsiteY72" fmla="*/ 3412210 h 5890366"/>
                <a:gd name="connsiteX73" fmla="*/ 271463 w 4920331"/>
                <a:gd name="connsiteY73" fmla="*/ 3500622 h 5890366"/>
                <a:gd name="connsiteX74" fmla="*/ 226219 w 4920331"/>
                <a:gd name="connsiteY74" fmla="*/ 3632045 h 5890366"/>
                <a:gd name="connsiteX75" fmla="*/ 216694 w 4920331"/>
                <a:gd name="connsiteY75" fmla="*/ 3715677 h 5890366"/>
                <a:gd name="connsiteX76" fmla="*/ 285752 w 4920331"/>
                <a:gd name="connsiteY76" fmla="*/ 5498254 h 5890366"/>
                <a:gd name="connsiteX77" fmla="*/ 254793 w 4920331"/>
                <a:gd name="connsiteY77" fmla="*/ 5593833 h 5890366"/>
                <a:gd name="connsiteX78" fmla="*/ 221457 w 4920331"/>
                <a:gd name="connsiteY78" fmla="*/ 5832783 h 5890366"/>
                <a:gd name="connsiteX79" fmla="*/ 264320 w 4920331"/>
                <a:gd name="connsiteY79" fmla="*/ 5890132 h 5890366"/>
                <a:gd name="connsiteX0" fmla="*/ 171450 w 4920331"/>
                <a:gd name="connsiteY0" fmla="*/ 5844731 h 5909344"/>
                <a:gd name="connsiteX1" fmla="*/ 195263 w 4920331"/>
                <a:gd name="connsiteY1" fmla="*/ 5854286 h 5909344"/>
                <a:gd name="connsiteX2" fmla="*/ 183357 w 4920331"/>
                <a:gd name="connsiteY2" fmla="*/ 5400277 h 5909344"/>
                <a:gd name="connsiteX3" fmla="*/ 135733 w 4920331"/>
                <a:gd name="connsiteY3" fmla="*/ 5273635 h 5909344"/>
                <a:gd name="connsiteX4" fmla="*/ 114301 w 4920331"/>
                <a:gd name="connsiteY4" fmla="*/ 5199560 h 5909344"/>
                <a:gd name="connsiteX5" fmla="*/ 100013 w 4920331"/>
                <a:gd name="connsiteY5" fmla="*/ 5068136 h 5909344"/>
                <a:gd name="connsiteX6" fmla="*/ 95252 w 4920331"/>
                <a:gd name="connsiteY6" fmla="*/ 4982115 h 5909344"/>
                <a:gd name="connsiteX7" fmla="*/ 50007 w 4920331"/>
                <a:gd name="connsiteY7" fmla="*/ 4929545 h 5909344"/>
                <a:gd name="connsiteX8" fmla="*/ 40483 w 4920331"/>
                <a:gd name="connsiteY8" fmla="*/ 4831576 h 5909344"/>
                <a:gd name="connsiteX9" fmla="*/ 90489 w 4920331"/>
                <a:gd name="connsiteY9" fmla="*/ 4767059 h 5909344"/>
                <a:gd name="connsiteX10" fmla="*/ 64295 w 4920331"/>
                <a:gd name="connsiteY10" fmla="*/ 4301105 h 5909344"/>
                <a:gd name="connsiteX11" fmla="*/ 45245 w 4920331"/>
                <a:gd name="connsiteY11" fmla="*/ 3937900 h 5909344"/>
                <a:gd name="connsiteX12" fmla="*/ 42864 w 4920331"/>
                <a:gd name="connsiteY12" fmla="*/ 3741961 h 5909344"/>
                <a:gd name="connsiteX13" fmla="*/ 30957 w 4920331"/>
                <a:gd name="connsiteY13" fmla="*/ 3557968 h 5909344"/>
                <a:gd name="connsiteX14" fmla="*/ 0 w 4920331"/>
                <a:gd name="connsiteY14" fmla="*/ 3287954 h 5909344"/>
                <a:gd name="connsiteX15" fmla="*/ 78582 w 4920331"/>
                <a:gd name="connsiteY15" fmla="*/ 3280786 h 5909344"/>
                <a:gd name="connsiteX16" fmla="*/ 83345 w 4920331"/>
                <a:gd name="connsiteY16" fmla="*/ 3369198 h 5909344"/>
                <a:gd name="connsiteX17" fmla="*/ 178594 w 4920331"/>
                <a:gd name="connsiteY17" fmla="*/ 3369197 h 5909344"/>
                <a:gd name="connsiteX18" fmla="*/ 228201 w 4920331"/>
                <a:gd name="connsiteY18" fmla="*/ 3296064 h 5909344"/>
                <a:gd name="connsiteX19" fmla="*/ 292893 w 4920331"/>
                <a:gd name="connsiteY19" fmla="*/ 3201933 h 5909344"/>
                <a:gd name="connsiteX20" fmla="*/ 364329 w 4920331"/>
                <a:gd name="connsiteY20" fmla="*/ 3118300 h 5909344"/>
                <a:gd name="connsiteX21" fmla="*/ 452435 w 4920331"/>
                <a:gd name="connsiteY21" fmla="*/ 3029888 h 5909344"/>
                <a:gd name="connsiteX22" fmla="*/ 511966 w 4920331"/>
                <a:gd name="connsiteY22" fmla="*/ 2986878 h 5909344"/>
                <a:gd name="connsiteX23" fmla="*/ 571497 w 4920331"/>
                <a:gd name="connsiteY23" fmla="*/ 2958204 h 5909344"/>
                <a:gd name="connsiteX24" fmla="*/ 611977 w 4920331"/>
                <a:gd name="connsiteY24" fmla="*/ 2929529 h 5909344"/>
                <a:gd name="connsiteX25" fmla="*/ 657221 w 4920331"/>
                <a:gd name="connsiteY25" fmla="*/ 2912803 h 5909344"/>
                <a:gd name="connsiteX26" fmla="*/ 709609 w 4920331"/>
                <a:gd name="connsiteY26" fmla="*/ 2891297 h 5909344"/>
                <a:gd name="connsiteX27" fmla="*/ 754851 w 4920331"/>
                <a:gd name="connsiteY27" fmla="*/ 2876959 h 5909344"/>
                <a:gd name="connsiteX28" fmla="*/ 812001 w 4920331"/>
                <a:gd name="connsiteY28" fmla="*/ 2855454 h 5909344"/>
                <a:gd name="connsiteX29" fmla="*/ 890583 w 4920331"/>
                <a:gd name="connsiteY29" fmla="*/ 2838727 h 5909344"/>
                <a:gd name="connsiteX30" fmla="*/ 964401 w 4920331"/>
                <a:gd name="connsiteY30" fmla="*/ 2831559 h 5909344"/>
                <a:gd name="connsiteX31" fmla="*/ 1040601 w 4920331"/>
                <a:gd name="connsiteY31" fmla="*/ 2822001 h 5909344"/>
                <a:gd name="connsiteX32" fmla="*/ 1100132 w 4920331"/>
                <a:gd name="connsiteY32" fmla="*/ 2822001 h 5909344"/>
                <a:gd name="connsiteX33" fmla="*/ 1254913 w 4920331"/>
                <a:gd name="connsiteY33" fmla="*/ 2831559 h 5909344"/>
                <a:gd name="connsiteX34" fmla="*/ 1478749 w 4920331"/>
                <a:gd name="connsiteY34" fmla="*/ 2833949 h 5909344"/>
                <a:gd name="connsiteX35" fmla="*/ 1706501 w 4920331"/>
                <a:gd name="connsiteY35" fmla="*/ 2806135 h 5909344"/>
                <a:gd name="connsiteX36" fmla="*/ 1909754 w 4920331"/>
                <a:gd name="connsiteY36" fmla="*/ 2706706 h 5909344"/>
                <a:gd name="connsiteX37" fmla="*/ 2034108 w 4920331"/>
                <a:gd name="connsiteY37" fmla="*/ 2632767 h 5909344"/>
                <a:gd name="connsiteX38" fmla="*/ 2096414 w 4920331"/>
                <a:gd name="connsiteY38" fmla="*/ 2561911 h 5909344"/>
                <a:gd name="connsiteX39" fmla="*/ 2206616 w 4920331"/>
                <a:gd name="connsiteY39" fmla="*/ 2472733 h 5909344"/>
                <a:gd name="connsiteX40" fmla="*/ 2320915 w 4920331"/>
                <a:gd name="connsiteY40" fmla="*/ 2399443 h 5909344"/>
                <a:gd name="connsiteX41" fmla="*/ 2549515 w 4920331"/>
                <a:gd name="connsiteY41" fmla="*/ 2185947 h 5909344"/>
                <a:gd name="connsiteX42" fmla="*/ 4209358 w 4920331"/>
                <a:gd name="connsiteY42" fmla="*/ 690563 h 5909344"/>
                <a:gd name="connsiteX43" fmla="*/ 4376045 w 4920331"/>
                <a:gd name="connsiteY43" fmla="*/ 530679 h 5909344"/>
                <a:gd name="connsiteX44" fmla="*/ 4519298 w 4920331"/>
                <a:gd name="connsiteY44" fmla="*/ 394607 h 5909344"/>
                <a:gd name="connsiteX45" fmla="*/ 4651968 w 4920331"/>
                <a:gd name="connsiteY45" fmla="*/ 254373 h 5909344"/>
                <a:gd name="connsiteX46" fmla="*/ 4719626 w 4920331"/>
                <a:gd name="connsiteY46" fmla="*/ 166688 h 5909344"/>
                <a:gd name="connsiteX47" fmla="*/ 4768568 w 4920331"/>
                <a:gd name="connsiteY47" fmla="*/ 81957 h 5909344"/>
                <a:gd name="connsiteX48" fmla="*/ 4811474 w 4920331"/>
                <a:gd name="connsiteY48" fmla="*/ 0 h 5909344"/>
                <a:gd name="connsiteX49" fmla="*/ 4920331 w 4920331"/>
                <a:gd name="connsiteY49" fmla="*/ 0 h 5909344"/>
                <a:gd name="connsiteX50" fmla="*/ 4859099 w 4920331"/>
                <a:gd name="connsiteY50" fmla="*/ 112259 h 5909344"/>
                <a:gd name="connsiteX51" fmla="*/ 4809169 w 4920331"/>
                <a:gd name="connsiteY51" fmla="*/ 217403 h 5909344"/>
                <a:gd name="connsiteX52" fmla="*/ 4734989 w 4920331"/>
                <a:gd name="connsiteY52" fmla="*/ 312027 h 5909344"/>
                <a:gd name="connsiteX53" fmla="*/ 4531210 w 4920331"/>
                <a:gd name="connsiteY53" fmla="*/ 516758 h 5909344"/>
                <a:gd name="connsiteX54" fmla="*/ 2740015 w 4920331"/>
                <a:gd name="connsiteY54" fmla="*/ 2160455 h 5909344"/>
                <a:gd name="connsiteX55" fmla="*/ 2419341 w 4920331"/>
                <a:gd name="connsiteY55" fmla="*/ 2447240 h 5909344"/>
                <a:gd name="connsiteX56" fmla="*/ 2262333 w 4920331"/>
                <a:gd name="connsiteY56" fmla="*/ 2580443 h 5909344"/>
                <a:gd name="connsiteX57" fmla="*/ 2163754 w 4920331"/>
                <a:gd name="connsiteY57" fmla="*/ 2661815 h 5909344"/>
                <a:gd name="connsiteX58" fmla="*/ 2066123 w 4920331"/>
                <a:gd name="connsiteY58" fmla="*/ 2725441 h 5909344"/>
                <a:gd name="connsiteX59" fmla="*/ 1983575 w 4920331"/>
                <a:gd name="connsiteY59" fmla="*/ 2790939 h 5909344"/>
                <a:gd name="connsiteX60" fmla="*/ 1850225 w 4920331"/>
                <a:gd name="connsiteY60" fmla="*/ 2862623 h 5909344"/>
                <a:gd name="connsiteX61" fmla="*/ 1704973 w 4920331"/>
                <a:gd name="connsiteY61" fmla="*/ 2912802 h 5909344"/>
                <a:gd name="connsiteX62" fmla="*/ 1433506 w 4920331"/>
                <a:gd name="connsiteY62" fmla="*/ 2934308 h 5909344"/>
                <a:gd name="connsiteX63" fmla="*/ 1376361 w 4920331"/>
                <a:gd name="connsiteY63" fmla="*/ 2931919 h 5909344"/>
                <a:gd name="connsiteX64" fmla="*/ 1269204 w 4920331"/>
                <a:gd name="connsiteY64" fmla="*/ 2931921 h 5909344"/>
                <a:gd name="connsiteX65" fmla="*/ 1047214 w 4920331"/>
                <a:gd name="connsiteY65" fmla="*/ 2934310 h 5909344"/>
                <a:gd name="connsiteX66" fmla="*/ 916779 w 4920331"/>
                <a:gd name="connsiteY66" fmla="*/ 2934308 h 5909344"/>
                <a:gd name="connsiteX67" fmla="*/ 633411 w 4920331"/>
                <a:gd name="connsiteY67" fmla="*/ 3037057 h 5909344"/>
                <a:gd name="connsiteX68" fmla="*/ 545305 w 4920331"/>
                <a:gd name="connsiteY68" fmla="*/ 3092016 h 5909344"/>
                <a:gd name="connsiteX69" fmla="*/ 431004 w 4920331"/>
                <a:gd name="connsiteY69" fmla="*/ 3182816 h 5909344"/>
                <a:gd name="connsiteX70" fmla="*/ 342899 w 4920331"/>
                <a:gd name="connsiteY70" fmla="*/ 3297512 h 5909344"/>
                <a:gd name="connsiteX71" fmla="*/ 288130 w 4920331"/>
                <a:gd name="connsiteY71" fmla="*/ 3393092 h 5909344"/>
                <a:gd name="connsiteX72" fmla="*/ 316707 w 4920331"/>
                <a:gd name="connsiteY72" fmla="*/ 3412210 h 5909344"/>
                <a:gd name="connsiteX73" fmla="*/ 271463 w 4920331"/>
                <a:gd name="connsiteY73" fmla="*/ 3500622 h 5909344"/>
                <a:gd name="connsiteX74" fmla="*/ 226219 w 4920331"/>
                <a:gd name="connsiteY74" fmla="*/ 3632045 h 5909344"/>
                <a:gd name="connsiteX75" fmla="*/ 216694 w 4920331"/>
                <a:gd name="connsiteY75" fmla="*/ 3715677 h 5909344"/>
                <a:gd name="connsiteX76" fmla="*/ 285752 w 4920331"/>
                <a:gd name="connsiteY76" fmla="*/ 5498254 h 5909344"/>
                <a:gd name="connsiteX77" fmla="*/ 254793 w 4920331"/>
                <a:gd name="connsiteY77" fmla="*/ 5593833 h 5909344"/>
                <a:gd name="connsiteX78" fmla="*/ 221457 w 4920331"/>
                <a:gd name="connsiteY78" fmla="*/ 5832783 h 5909344"/>
                <a:gd name="connsiteX79" fmla="*/ 295276 w 4920331"/>
                <a:gd name="connsiteY79" fmla="*/ 5909248 h 5909344"/>
                <a:gd name="connsiteX0" fmla="*/ 171450 w 4920331"/>
                <a:gd name="connsiteY0" fmla="*/ 5844731 h 5915421"/>
                <a:gd name="connsiteX1" fmla="*/ 195263 w 4920331"/>
                <a:gd name="connsiteY1" fmla="*/ 5854286 h 5915421"/>
                <a:gd name="connsiteX2" fmla="*/ 183357 w 4920331"/>
                <a:gd name="connsiteY2" fmla="*/ 5400277 h 5915421"/>
                <a:gd name="connsiteX3" fmla="*/ 135733 w 4920331"/>
                <a:gd name="connsiteY3" fmla="*/ 5273635 h 5915421"/>
                <a:gd name="connsiteX4" fmla="*/ 114301 w 4920331"/>
                <a:gd name="connsiteY4" fmla="*/ 5199560 h 5915421"/>
                <a:gd name="connsiteX5" fmla="*/ 100013 w 4920331"/>
                <a:gd name="connsiteY5" fmla="*/ 5068136 h 5915421"/>
                <a:gd name="connsiteX6" fmla="*/ 95252 w 4920331"/>
                <a:gd name="connsiteY6" fmla="*/ 4982115 h 5915421"/>
                <a:gd name="connsiteX7" fmla="*/ 50007 w 4920331"/>
                <a:gd name="connsiteY7" fmla="*/ 4929545 h 5915421"/>
                <a:gd name="connsiteX8" fmla="*/ 40483 w 4920331"/>
                <a:gd name="connsiteY8" fmla="*/ 4831576 h 5915421"/>
                <a:gd name="connsiteX9" fmla="*/ 90489 w 4920331"/>
                <a:gd name="connsiteY9" fmla="*/ 4767059 h 5915421"/>
                <a:gd name="connsiteX10" fmla="*/ 64295 w 4920331"/>
                <a:gd name="connsiteY10" fmla="*/ 4301105 h 5915421"/>
                <a:gd name="connsiteX11" fmla="*/ 45245 w 4920331"/>
                <a:gd name="connsiteY11" fmla="*/ 3937900 h 5915421"/>
                <a:gd name="connsiteX12" fmla="*/ 42864 w 4920331"/>
                <a:gd name="connsiteY12" fmla="*/ 3741961 h 5915421"/>
                <a:gd name="connsiteX13" fmla="*/ 30957 w 4920331"/>
                <a:gd name="connsiteY13" fmla="*/ 3557968 h 5915421"/>
                <a:gd name="connsiteX14" fmla="*/ 0 w 4920331"/>
                <a:gd name="connsiteY14" fmla="*/ 3287954 h 5915421"/>
                <a:gd name="connsiteX15" fmla="*/ 78582 w 4920331"/>
                <a:gd name="connsiteY15" fmla="*/ 3280786 h 5915421"/>
                <a:gd name="connsiteX16" fmla="*/ 83345 w 4920331"/>
                <a:gd name="connsiteY16" fmla="*/ 3369198 h 5915421"/>
                <a:gd name="connsiteX17" fmla="*/ 178594 w 4920331"/>
                <a:gd name="connsiteY17" fmla="*/ 3369197 h 5915421"/>
                <a:gd name="connsiteX18" fmla="*/ 228201 w 4920331"/>
                <a:gd name="connsiteY18" fmla="*/ 3296064 h 5915421"/>
                <a:gd name="connsiteX19" fmla="*/ 292893 w 4920331"/>
                <a:gd name="connsiteY19" fmla="*/ 3201933 h 5915421"/>
                <a:gd name="connsiteX20" fmla="*/ 364329 w 4920331"/>
                <a:gd name="connsiteY20" fmla="*/ 3118300 h 5915421"/>
                <a:gd name="connsiteX21" fmla="*/ 452435 w 4920331"/>
                <a:gd name="connsiteY21" fmla="*/ 3029888 h 5915421"/>
                <a:gd name="connsiteX22" fmla="*/ 511966 w 4920331"/>
                <a:gd name="connsiteY22" fmla="*/ 2986878 h 5915421"/>
                <a:gd name="connsiteX23" fmla="*/ 571497 w 4920331"/>
                <a:gd name="connsiteY23" fmla="*/ 2958204 h 5915421"/>
                <a:gd name="connsiteX24" fmla="*/ 611977 w 4920331"/>
                <a:gd name="connsiteY24" fmla="*/ 2929529 h 5915421"/>
                <a:gd name="connsiteX25" fmla="*/ 657221 w 4920331"/>
                <a:gd name="connsiteY25" fmla="*/ 2912803 h 5915421"/>
                <a:gd name="connsiteX26" fmla="*/ 709609 w 4920331"/>
                <a:gd name="connsiteY26" fmla="*/ 2891297 h 5915421"/>
                <a:gd name="connsiteX27" fmla="*/ 754851 w 4920331"/>
                <a:gd name="connsiteY27" fmla="*/ 2876959 h 5915421"/>
                <a:gd name="connsiteX28" fmla="*/ 812001 w 4920331"/>
                <a:gd name="connsiteY28" fmla="*/ 2855454 h 5915421"/>
                <a:gd name="connsiteX29" fmla="*/ 890583 w 4920331"/>
                <a:gd name="connsiteY29" fmla="*/ 2838727 h 5915421"/>
                <a:gd name="connsiteX30" fmla="*/ 964401 w 4920331"/>
                <a:gd name="connsiteY30" fmla="*/ 2831559 h 5915421"/>
                <a:gd name="connsiteX31" fmla="*/ 1040601 w 4920331"/>
                <a:gd name="connsiteY31" fmla="*/ 2822001 h 5915421"/>
                <a:gd name="connsiteX32" fmla="*/ 1100132 w 4920331"/>
                <a:gd name="connsiteY32" fmla="*/ 2822001 h 5915421"/>
                <a:gd name="connsiteX33" fmla="*/ 1254913 w 4920331"/>
                <a:gd name="connsiteY33" fmla="*/ 2831559 h 5915421"/>
                <a:gd name="connsiteX34" fmla="*/ 1478749 w 4920331"/>
                <a:gd name="connsiteY34" fmla="*/ 2833949 h 5915421"/>
                <a:gd name="connsiteX35" fmla="*/ 1706501 w 4920331"/>
                <a:gd name="connsiteY35" fmla="*/ 2806135 h 5915421"/>
                <a:gd name="connsiteX36" fmla="*/ 1909754 w 4920331"/>
                <a:gd name="connsiteY36" fmla="*/ 2706706 h 5915421"/>
                <a:gd name="connsiteX37" fmla="*/ 2034108 w 4920331"/>
                <a:gd name="connsiteY37" fmla="*/ 2632767 h 5915421"/>
                <a:gd name="connsiteX38" fmla="*/ 2096414 w 4920331"/>
                <a:gd name="connsiteY38" fmla="*/ 2561911 h 5915421"/>
                <a:gd name="connsiteX39" fmla="*/ 2206616 w 4920331"/>
                <a:gd name="connsiteY39" fmla="*/ 2472733 h 5915421"/>
                <a:gd name="connsiteX40" fmla="*/ 2320915 w 4920331"/>
                <a:gd name="connsiteY40" fmla="*/ 2399443 h 5915421"/>
                <a:gd name="connsiteX41" fmla="*/ 2549515 w 4920331"/>
                <a:gd name="connsiteY41" fmla="*/ 2185947 h 5915421"/>
                <a:gd name="connsiteX42" fmla="*/ 4209358 w 4920331"/>
                <a:gd name="connsiteY42" fmla="*/ 690563 h 5915421"/>
                <a:gd name="connsiteX43" fmla="*/ 4376045 w 4920331"/>
                <a:gd name="connsiteY43" fmla="*/ 530679 h 5915421"/>
                <a:gd name="connsiteX44" fmla="*/ 4519298 w 4920331"/>
                <a:gd name="connsiteY44" fmla="*/ 394607 h 5915421"/>
                <a:gd name="connsiteX45" fmla="*/ 4651968 w 4920331"/>
                <a:gd name="connsiteY45" fmla="*/ 254373 h 5915421"/>
                <a:gd name="connsiteX46" fmla="*/ 4719626 w 4920331"/>
                <a:gd name="connsiteY46" fmla="*/ 166688 h 5915421"/>
                <a:gd name="connsiteX47" fmla="*/ 4768568 w 4920331"/>
                <a:gd name="connsiteY47" fmla="*/ 81957 h 5915421"/>
                <a:gd name="connsiteX48" fmla="*/ 4811474 w 4920331"/>
                <a:gd name="connsiteY48" fmla="*/ 0 h 5915421"/>
                <a:gd name="connsiteX49" fmla="*/ 4920331 w 4920331"/>
                <a:gd name="connsiteY49" fmla="*/ 0 h 5915421"/>
                <a:gd name="connsiteX50" fmla="*/ 4859099 w 4920331"/>
                <a:gd name="connsiteY50" fmla="*/ 112259 h 5915421"/>
                <a:gd name="connsiteX51" fmla="*/ 4809169 w 4920331"/>
                <a:gd name="connsiteY51" fmla="*/ 217403 h 5915421"/>
                <a:gd name="connsiteX52" fmla="*/ 4734989 w 4920331"/>
                <a:gd name="connsiteY52" fmla="*/ 312027 h 5915421"/>
                <a:gd name="connsiteX53" fmla="*/ 4531210 w 4920331"/>
                <a:gd name="connsiteY53" fmla="*/ 516758 h 5915421"/>
                <a:gd name="connsiteX54" fmla="*/ 2740015 w 4920331"/>
                <a:gd name="connsiteY54" fmla="*/ 2160455 h 5915421"/>
                <a:gd name="connsiteX55" fmla="*/ 2419341 w 4920331"/>
                <a:gd name="connsiteY55" fmla="*/ 2447240 h 5915421"/>
                <a:gd name="connsiteX56" fmla="*/ 2262333 w 4920331"/>
                <a:gd name="connsiteY56" fmla="*/ 2580443 h 5915421"/>
                <a:gd name="connsiteX57" fmla="*/ 2163754 w 4920331"/>
                <a:gd name="connsiteY57" fmla="*/ 2661815 h 5915421"/>
                <a:gd name="connsiteX58" fmla="*/ 2066123 w 4920331"/>
                <a:gd name="connsiteY58" fmla="*/ 2725441 h 5915421"/>
                <a:gd name="connsiteX59" fmla="*/ 1983575 w 4920331"/>
                <a:gd name="connsiteY59" fmla="*/ 2790939 h 5915421"/>
                <a:gd name="connsiteX60" fmla="*/ 1850225 w 4920331"/>
                <a:gd name="connsiteY60" fmla="*/ 2862623 h 5915421"/>
                <a:gd name="connsiteX61" fmla="*/ 1704973 w 4920331"/>
                <a:gd name="connsiteY61" fmla="*/ 2912802 h 5915421"/>
                <a:gd name="connsiteX62" fmla="*/ 1433506 w 4920331"/>
                <a:gd name="connsiteY62" fmla="*/ 2934308 h 5915421"/>
                <a:gd name="connsiteX63" fmla="*/ 1376361 w 4920331"/>
                <a:gd name="connsiteY63" fmla="*/ 2931919 h 5915421"/>
                <a:gd name="connsiteX64" fmla="*/ 1269204 w 4920331"/>
                <a:gd name="connsiteY64" fmla="*/ 2931921 h 5915421"/>
                <a:gd name="connsiteX65" fmla="*/ 1047214 w 4920331"/>
                <a:gd name="connsiteY65" fmla="*/ 2934310 h 5915421"/>
                <a:gd name="connsiteX66" fmla="*/ 916779 w 4920331"/>
                <a:gd name="connsiteY66" fmla="*/ 2934308 h 5915421"/>
                <a:gd name="connsiteX67" fmla="*/ 633411 w 4920331"/>
                <a:gd name="connsiteY67" fmla="*/ 3037057 h 5915421"/>
                <a:gd name="connsiteX68" fmla="*/ 545305 w 4920331"/>
                <a:gd name="connsiteY68" fmla="*/ 3092016 h 5915421"/>
                <a:gd name="connsiteX69" fmla="*/ 431004 w 4920331"/>
                <a:gd name="connsiteY69" fmla="*/ 3182816 h 5915421"/>
                <a:gd name="connsiteX70" fmla="*/ 342899 w 4920331"/>
                <a:gd name="connsiteY70" fmla="*/ 3297512 h 5915421"/>
                <a:gd name="connsiteX71" fmla="*/ 288130 w 4920331"/>
                <a:gd name="connsiteY71" fmla="*/ 3393092 h 5915421"/>
                <a:gd name="connsiteX72" fmla="*/ 316707 w 4920331"/>
                <a:gd name="connsiteY72" fmla="*/ 3412210 h 5915421"/>
                <a:gd name="connsiteX73" fmla="*/ 271463 w 4920331"/>
                <a:gd name="connsiteY73" fmla="*/ 3500622 h 5915421"/>
                <a:gd name="connsiteX74" fmla="*/ 226219 w 4920331"/>
                <a:gd name="connsiteY74" fmla="*/ 3632045 h 5915421"/>
                <a:gd name="connsiteX75" fmla="*/ 216694 w 4920331"/>
                <a:gd name="connsiteY75" fmla="*/ 3715677 h 5915421"/>
                <a:gd name="connsiteX76" fmla="*/ 285752 w 4920331"/>
                <a:gd name="connsiteY76" fmla="*/ 5498254 h 5915421"/>
                <a:gd name="connsiteX77" fmla="*/ 254793 w 4920331"/>
                <a:gd name="connsiteY77" fmla="*/ 5593833 h 5915421"/>
                <a:gd name="connsiteX78" fmla="*/ 266700 w 4920331"/>
                <a:gd name="connsiteY78" fmla="*/ 5882963 h 5915421"/>
                <a:gd name="connsiteX79" fmla="*/ 295276 w 4920331"/>
                <a:gd name="connsiteY79" fmla="*/ 5909248 h 5915421"/>
                <a:gd name="connsiteX0" fmla="*/ 171450 w 4920331"/>
                <a:gd name="connsiteY0" fmla="*/ 5844731 h 6305913"/>
                <a:gd name="connsiteX1" fmla="*/ 195263 w 4920331"/>
                <a:gd name="connsiteY1" fmla="*/ 5854286 h 6305913"/>
                <a:gd name="connsiteX2" fmla="*/ 183357 w 4920331"/>
                <a:gd name="connsiteY2" fmla="*/ 5400277 h 6305913"/>
                <a:gd name="connsiteX3" fmla="*/ 135733 w 4920331"/>
                <a:gd name="connsiteY3" fmla="*/ 5273635 h 6305913"/>
                <a:gd name="connsiteX4" fmla="*/ 114301 w 4920331"/>
                <a:gd name="connsiteY4" fmla="*/ 5199560 h 6305913"/>
                <a:gd name="connsiteX5" fmla="*/ 100013 w 4920331"/>
                <a:gd name="connsiteY5" fmla="*/ 5068136 h 6305913"/>
                <a:gd name="connsiteX6" fmla="*/ 95252 w 4920331"/>
                <a:gd name="connsiteY6" fmla="*/ 4982115 h 6305913"/>
                <a:gd name="connsiteX7" fmla="*/ 50007 w 4920331"/>
                <a:gd name="connsiteY7" fmla="*/ 4929545 h 6305913"/>
                <a:gd name="connsiteX8" fmla="*/ 40483 w 4920331"/>
                <a:gd name="connsiteY8" fmla="*/ 4831576 h 6305913"/>
                <a:gd name="connsiteX9" fmla="*/ 90489 w 4920331"/>
                <a:gd name="connsiteY9" fmla="*/ 4767059 h 6305913"/>
                <a:gd name="connsiteX10" fmla="*/ 64295 w 4920331"/>
                <a:gd name="connsiteY10" fmla="*/ 4301105 h 6305913"/>
                <a:gd name="connsiteX11" fmla="*/ 45245 w 4920331"/>
                <a:gd name="connsiteY11" fmla="*/ 3937900 h 6305913"/>
                <a:gd name="connsiteX12" fmla="*/ 42864 w 4920331"/>
                <a:gd name="connsiteY12" fmla="*/ 3741961 h 6305913"/>
                <a:gd name="connsiteX13" fmla="*/ 30957 w 4920331"/>
                <a:gd name="connsiteY13" fmla="*/ 3557968 h 6305913"/>
                <a:gd name="connsiteX14" fmla="*/ 0 w 4920331"/>
                <a:gd name="connsiteY14" fmla="*/ 3287954 h 6305913"/>
                <a:gd name="connsiteX15" fmla="*/ 78582 w 4920331"/>
                <a:gd name="connsiteY15" fmla="*/ 3280786 h 6305913"/>
                <a:gd name="connsiteX16" fmla="*/ 83345 w 4920331"/>
                <a:gd name="connsiteY16" fmla="*/ 3369198 h 6305913"/>
                <a:gd name="connsiteX17" fmla="*/ 178594 w 4920331"/>
                <a:gd name="connsiteY17" fmla="*/ 3369197 h 6305913"/>
                <a:gd name="connsiteX18" fmla="*/ 228201 w 4920331"/>
                <a:gd name="connsiteY18" fmla="*/ 3296064 h 6305913"/>
                <a:gd name="connsiteX19" fmla="*/ 292893 w 4920331"/>
                <a:gd name="connsiteY19" fmla="*/ 3201933 h 6305913"/>
                <a:gd name="connsiteX20" fmla="*/ 364329 w 4920331"/>
                <a:gd name="connsiteY20" fmla="*/ 3118300 h 6305913"/>
                <a:gd name="connsiteX21" fmla="*/ 452435 w 4920331"/>
                <a:gd name="connsiteY21" fmla="*/ 3029888 h 6305913"/>
                <a:gd name="connsiteX22" fmla="*/ 511966 w 4920331"/>
                <a:gd name="connsiteY22" fmla="*/ 2986878 h 6305913"/>
                <a:gd name="connsiteX23" fmla="*/ 571497 w 4920331"/>
                <a:gd name="connsiteY23" fmla="*/ 2958204 h 6305913"/>
                <a:gd name="connsiteX24" fmla="*/ 611977 w 4920331"/>
                <a:gd name="connsiteY24" fmla="*/ 2929529 h 6305913"/>
                <a:gd name="connsiteX25" fmla="*/ 657221 w 4920331"/>
                <a:gd name="connsiteY25" fmla="*/ 2912803 h 6305913"/>
                <a:gd name="connsiteX26" fmla="*/ 709609 w 4920331"/>
                <a:gd name="connsiteY26" fmla="*/ 2891297 h 6305913"/>
                <a:gd name="connsiteX27" fmla="*/ 754851 w 4920331"/>
                <a:gd name="connsiteY27" fmla="*/ 2876959 h 6305913"/>
                <a:gd name="connsiteX28" fmla="*/ 812001 w 4920331"/>
                <a:gd name="connsiteY28" fmla="*/ 2855454 h 6305913"/>
                <a:gd name="connsiteX29" fmla="*/ 890583 w 4920331"/>
                <a:gd name="connsiteY29" fmla="*/ 2838727 h 6305913"/>
                <a:gd name="connsiteX30" fmla="*/ 964401 w 4920331"/>
                <a:gd name="connsiteY30" fmla="*/ 2831559 h 6305913"/>
                <a:gd name="connsiteX31" fmla="*/ 1040601 w 4920331"/>
                <a:gd name="connsiteY31" fmla="*/ 2822001 h 6305913"/>
                <a:gd name="connsiteX32" fmla="*/ 1100132 w 4920331"/>
                <a:gd name="connsiteY32" fmla="*/ 2822001 h 6305913"/>
                <a:gd name="connsiteX33" fmla="*/ 1254913 w 4920331"/>
                <a:gd name="connsiteY33" fmla="*/ 2831559 h 6305913"/>
                <a:gd name="connsiteX34" fmla="*/ 1478749 w 4920331"/>
                <a:gd name="connsiteY34" fmla="*/ 2833949 h 6305913"/>
                <a:gd name="connsiteX35" fmla="*/ 1706501 w 4920331"/>
                <a:gd name="connsiteY35" fmla="*/ 2806135 h 6305913"/>
                <a:gd name="connsiteX36" fmla="*/ 1909754 w 4920331"/>
                <a:gd name="connsiteY36" fmla="*/ 2706706 h 6305913"/>
                <a:gd name="connsiteX37" fmla="*/ 2034108 w 4920331"/>
                <a:gd name="connsiteY37" fmla="*/ 2632767 h 6305913"/>
                <a:gd name="connsiteX38" fmla="*/ 2096414 w 4920331"/>
                <a:gd name="connsiteY38" fmla="*/ 2561911 h 6305913"/>
                <a:gd name="connsiteX39" fmla="*/ 2206616 w 4920331"/>
                <a:gd name="connsiteY39" fmla="*/ 2472733 h 6305913"/>
                <a:gd name="connsiteX40" fmla="*/ 2320915 w 4920331"/>
                <a:gd name="connsiteY40" fmla="*/ 2399443 h 6305913"/>
                <a:gd name="connsiteX41" fmla="*/ 2549515 w 4920331"/>
                <a:gd name="connsiteY41" fmla="*/ 2185947 h 6305913"/>
                <a:gd name="connsiteX42" fmla="*/ 4209358 w 4920331"/>
                <a:gd name="connsiteY42" fmla="*/ 690563 h 6305913"/>
                <a:gd name="connsiteX43" fmla="*/ 4376045 w 4920331"/>
                <a:gd name="connsiteY43" fmla="*/ 530679 h 6305913"/>
                <a:gd name="connsiteX44" fmla="*/ 4519298 w 4920331"/>
                <a:gd name="connsiteY44" fmla="*/ 394607 h 6305913"/>
                <a:gd name="connsiteX45" fmla="*/ 4651968 w 4920331"/>
                <a:gd name="connsiteY45" fmla="*/ 254373 h 6305913"/>
                <a:gd name="connsiteX46" fmla="*/ 4719626 w 4920331"/>
                <a:gd name="connsiteY46" fmla="*/ 166688 h 6305913"/>
                <a:gd name="connsiteX47" fmla="*/ 4768568 w 4920331"/>
                <a:gd name="connsiteY47" fmla="*/ 81957 h 6305913"/>
                <a:gd name="connsiteX48" fmla="*/ 4811474 w 4920331"/>
                <a:gd name="connsiteY48" fmla="*/ 0 h 6305913"/>
                <a:gd name="connsiteX49" fmla="*/ 4920331 w 4920331"/>
                <a:gd name="connsiteY49" fmla="*/ 0 h 6305913"/>
                <a:gd name="connsiteX50" fmla="*/ 4859099 w 4920331"/>
                <a:gd name="connsiteY50" fmla="*/ 112259 h 6305913"/>
                <a:gd name="connsiteX51" fmla="*/ 4809169 w 4920331"/>
                <a:gd name="connsiteY51" fmla="*/ 217403 h 6305913"/>
                <a:gd name="connsiteX52" fmla="*/ 4734989 w 4920331"/>
                <a:gd name="connsiteY52" fmla="*/ 312027 h 6305913"/>
                <a:gd name="connsiteX53" fmla="*/ 4531210 w 4920331"/>
                <a:gd name="connsiteY53" fmla="*/ 516758 h 6305913"/>
                <a:gd name="connsiteX54" fmla="*/ 2740015 w 4920331"/>
                <a:gd name="connsiteY54" fmla="*/ 2160455 h 6305913"/>
                <a:gd name="connsiteX55" fmla="*/ 2419341 w 4920331"/>
                <a:gd name="connsiteY55" fmla="*/ 2447240 h 6305913"/>
                <a:gd name="connsiteX56" fmla="*/ 2262333 w 4920331"/>
                <a:gd name="connsiteY56" fmla="*/ 2580443 h 6305913"/>
                <a:gd name="connsiteX57" fmla="*/ 2163754 w 4920331"/>
                <a:gd name="connsiteY57" fmla="*/ 2661815 h 6305913"/>
                <a:gd name="connsiteX58" fmla="*/ 2066123 w 4920331"/>
                <a:gd name="connsiteY58" fmla="*/ 2725441 h 6305913"/>
                <a:gd name="connsiteX59" fmla="*/ 1983575 w 4920331"/>
                <a:gd name="connsiteY59" fmla="*/ 2790939 h 6305913"/>
                <a:gd name="connsiteX60" fmla="*/ 1850225 w 4920331"/>
                <a:gd name="connsiteY60" fmla="*/ 2862623 h 6305913"/>
                <a:gd name="connsiteX61" fmla="*/ 1704973 w 4920331"/>
                <a:gd name="connsiteY61" fmla="*/ 2912802 h 6305913"/>
                <a:gd name="connsiteX62" fmla="*/ 1433506 w 4920331"/>
                <a:gd name="connsiteY62" fmla="*/ 2934308 h 6305913"/>
                <a:gd name="connsiteX63" fmla="*/ 1376361 w 4920331"/>
                <a:gd name="connsiteY63" fmla="*/ 2931919 h 6305913"/>
                <a:gd name="connsiteX64" fmla="*/ 1269204 w 4920331"/>
                <a:gd name="connsiteY64" fmla="*/ 2931921 h 6305913"/>
                <a:gd name="connsiteX65" fmla="*/ 1047214 w 4920331"/>
                <a:gd name="connsiteY65" fmla="*/ 2934310 h 6305913"/>
                <a:gd name="connsiteX66" fmla="*/ 916779 w 4920331"/>
                <a:gd name="connsiteY66" fmla="*/ 2934308 h 6305913"/>
                <a:gd name="connsiteX67" fmla="*/ 633411 w 4920331"/>
                <a:gd name="connsiteY67" fmla="*/ 3037057 h 6305913"/>
                <a:gd name="connsiteX68" fmla="*/ 545305 w 4920331"/>
                <a:gd name="connsiteY68" fmla="*/ 3092016 h 6305913"/>
                <a:gd name="connsiteX69" fmla="*/ 431004 w 4920331"/>
                <a:gd name="connsiteY69" fmla="*/ 3182816 h 6305913"/>
                <a:gd name="connsiteX70" fmla="*/ 342899 w 4920331"/>
                <a:gd name="connsiteY70" fmla="*/ 3297512 h 6305913"/>
                <a:gd name="connsiteX71" fmla="*/ 288130 w 4920331"/>
                <a:gd name="connsiteY71" fmla="*/ 3393092 h 6305913"/>
                <a:gd name="connsiteX72" fmla="*/ 316707 w 4920331"/>
                <a:gd name="connsiteY72" fmla="*/ 3412210 h 6305913"/>
                <a:gd name="connsiteX73" fmla="*/ 271463 w 4920331"/>
                <a:gd name="connsiteY73" fmla="*/ 3500622 h 6305913"/>
                <a:gd name="connsiteX74" fmla="*/ 226219 w 4920331"/>
                <a:gd name="connsiteY74" fmla="*/ 3632045 h 6305913"/>
                <a:gd name="connsiteX75" fmla="*/ 216694 w 4920331"/>
                <a:gd name="connsiteY75" fmla="*/ 3715677 h 6305913"/>
                <a:gd name="connsiteX76" fmla="*/ 285752 w 4920331"/>
                <a:gd name="connsiteY76" fmla="*/ 5498254 h 6305913"/>
                <a:gd name="connsiteX77" fmla="*/ 254793 w 4920331"/>
                <a:gd name="connsiteY77" fmla="*/ 5593833 h 6305913"/>
                <a:gd name="connsiteX78" fmla="*/ 266700 w 4920331"/>
                <a:gd name="connsiteY78" fmla="*/ 5882963 h 6305913"/>
                <a:gd name="connsiteX79" fmla="*/ 290514 w 4920331"/>
                <a:gd name="connsiteY79" fmla="*/ 6305906 h 6305913"/>
                <a:gd name="connsiteX0" fmla="*/ 171450 w 4920331"/>
                <a:gd name="connsiteY0" fmla="*/ 5844731 h 6305906"/>
                <a:gd name="connsiteX1" fmla="*/ 195263 w 4920331"/>
                <a:gd name="connsiteY1" fmla="*/ 5854286 h 6305906"/>
                <a:gd name="connsiteX2" fmla="*/ 183357 w 4920331"/>
                <a:gd name="connsiteY2" fmla="*/ 5400277 h 6305906"/>
                <a:gd name="connsiteX3" fmla="*/ 135733 w 4920331"/>
                <a:gd name="connsiteY3" fmla="*/ 5273635 h 6305906"/>
                <a:gd name="connsiteX4" fmla="*/ 114301 w 4920331"/>
                <a:gd name="connsiteY4" fmla="*/ 5199560 h 6305906"/>
                <a:gd name="connsiteX5" fmla="*/ 100013 w 4920331"/>
                <a:gd name="connsiteY5" fmla="*/ 5068136 h 6305906"/>
                <a:gd name="connsiteX6" fmla="*/ 95252 w 4920331"/>
                <a:gd name="connsiteY6" fmla="*/ 4982115 h 6305906"/>
                <a:gd name="connsiteX7" fmla="*/ 50007 w 4920331"/>
                <a:gd name="connsiteY7" fmla="*/ 4929545 h 6305906"/>
                <a:gd name="connsiteX8" fmla="*/ 40483 w 4920331"/>
                <a:gd name="connsiteY8" fmla="*/ 4831576 h 6305906"/>
                <a:gd name="connsiteX9" fmla="*/ 90489 w 4920331"/>
                <a:gd name="connsiteY9" fmla="*/ 4767059 h 6305906"/>
                <a:gd name="connsiteX10" fmla="*/ 64295 w 4920331"/>
                <a:gd name="connsiteY10" fmla="*/ 4301105 h 6305906"/>
                <a:gd name="connsiteX11" fmla="*/ 45245 w 4920331"/>
                <a:gd name="connsiteY11" fmla="*/ 3937900 h 6305906"/>
                <a:gd name="connsiteX12" fmla="*/ 42864 w 4920331"/>
                <a:gd name="connsiteY12" fmla="*/ 3741961 h 6305906"/>
                <a:gd name="connsiteX13" fmla="*/ 30957 w 4920331"/>
                <a:gd name="connsiteY13" fmla="*/ 3557968 h 6305906"/>
                <a:gd name="connsiteX14" fmla="*/ 0 w 4920331"/>
                <a:gd name="connsiteY14" fmla="*/ 3287954 h 6305906"/>
                <a:gd name="connsiteX15" fmla="*/ 78582 w 4920331"/>
                <a:gd name="connsiteY15" fmla="*/ 3280786 h 6305906"/>
                <a:gd name="connsiteX16" fmla="*/ 83345 w 4920331"/>
                <a:gd name="connsiteY16" fmla="*/ 3369198 h 6305906"/>
                <a:gd name="connsiteX17" fmla="*/ 178594 w 4920331"/>
                <a:gd name="connsiteY17" fmla="*/ 3369197 h 6305906"/>
                <a:gd name="connsiteX18" fmla="*/ 228201 w 4920331"/>
                <a:gd name="connsiteY18" fmla="*/ 3296064 h 6305906"/>
                <a:gd name="connsiteX19" fmla="*/ 292893 w 4920331"/>
                <a:gd name="connsiteY19" fmla="*/ 3201933 h 6305906"/>
                <a:gd name="connsiteX20" fmla="*/ 364329 w 4920331"/>
                <a:gd name="connsiteY20" fmla="*/ 3118300 h 6305906"/>
                <a:gd name="connsiteX21" fmla="*/ 452435 w 4920331"/>
                <a:gd name="connsiteY21" fmla="*/ 3029888 h 6305906"/>
                <a:gd name="connsiteX22" fmla="*/ 511966 w 4920331"/>
                <a:gd name="connsiteY22" fmla="*/ 2986878 h 6305906"/>
                <a:gd name="connsiteX23" fmla="*/ 571497 w 4920331"/>
                <a:gd name="connsiteY23" fmla="*/ 2958204 h 6305906"/>
                <a:gd name="connsiteX24" fmla="*/ 611977 w 4920331"/>
                <a:gd name="connsiteY24" fmla="*/ 2929529 h 6305906"/>
                <a:gd name="connsiteX25" fmla="*/ 657221 w 4920331"/>
                <a:gd name="connsiteY25" fmla="*/ 2912803 h 6305906"/>
                <a:gd name="connsiteX26" fmla="*/ 709609 w 4920331"/>
                <a:gd name="connsiteY26" fmla="*/ 2891297 h 6305906"/>
                <a:gd name="connsiteX27" fmla="*/ 754851 w 4920331"/>
                <a:gd name="connsiteY27" fmla="*/ 2876959 h 6305906"/>
                <a:gd name="connsiteX28" fmla="*/ 812001 w 4920331"/>
                <a:gd name="connsiteY28" fmla="*/ 2855454 h 6305906"/>
                <a:gd name="connsiteX29" fmla="*/ 890583 w 4920331"/>
                <a:gd name="connsiteY29" fmla="*/ 2838727 h 6305906"/>
                <a:gd name="connsiteX30" fmla="*/ 964401 w 4920331"/>
                <a:gd name="connsiteY30" fmla="*/ 2831559 h 6305906"/>
                <a:gd name="connsiteX31" fmla="*/ 1040601 w 4920331"/>
                <a:gd name="connsiteY31" fmla="*/ 2822001 h 6305906"/>
                <a:gd name="connsiteX32" fmla="*/ 1100132 w 4920331"/>
                <a:gd name="connsiteY32" fmla="*/ 2822001 h 6305906"/>
                <a:gd name="connsiteX33" fmla="*/ 1254913 w 4920331"/>
                <a:gd name="connsiteY33" fmla="*/ 2831559 h 6305906"/>
                <a:gd name="connsiteX34" fmla="*/ 1478749 w 4920331"/>
                <a:gd name="connsiteY34" fmla="*/ 2833949 h 6305906"/>
                <a:gd name="connsiteX35" fmla="*/ 1706501 w 4920331"/>
                <a:gd name="connsiteY35" fmla="*/ 2806135 h 6305906"/>
                <a:gd name="connsiteX36" fmla="*/ 1909754 w 4920331"/>
                <a:gd name="connsiteY36" fmla="*/ 2706706 h 6305906"/>
                <a:gd name="connsiteX37" fmla="*/ 2034108 w 4920331"/>
                <a:gd name="connsiteY37" fmla="*/ 2632767 h 6305906"/>
                <a:gd name="connsiteX38" fmla="*/ 2096414 w 4920331"/>
                <a:gd name="connsiteY38" fmla="*/ 2561911 h 6305906"/>
                <a:gd name="connsiteX39" fmla="*/ 2206616 w 4920331"/>
                <a:gd name="connsiteY39" fmla="*/ 2472733 h 6305906"/>
                <a:gd name="connsiteX40" fmla="*/ 2320915 w 4920331"/>
                <a:gd name="connsiteY40" fmla="*/ 2399443 h 6305906"/>
                <a:gd name="connsiteX41" fmla="*/ 2549515 w 4920331"/>
                <a:gd name="connsiteY41" fmla="*/ 2185947 h 6305906"/>
                <a:gd name="connsiteX42" fmla="*/ 4209358 w 4920331"/>
                <a:gd name="connsiteY42" fmla="*/ 690563 h 6305906"/>
                <a:gd name="connsiteX43" fmla="*/ 4376045 w 4920331"/>
                <a:gd name="connsiteY43" fmla="*/ 530679 h 6305906"/>
                <a:gd name="connsiteX44" fmla="*/ 4519298 w 4920331"/>
                <a:gd name="connsiteY44" fmla="*/ 394607 h 6305906"/>
                <a:gd name="connsiteX45" fmla="*/ 4651968 w 4920331"/>
                <a:gd name="connsiteY45" fmla="*/ 254373 h 6305906"/>
                <a:gd name="connsiteX46" fmla="*/ 4719626 w 4920331"/>
                <a:gd name="connsiteY46" fmla="*/ 166688 h 6305906"/>
                <a:gd name="connsiteX47" fmla="*/ 4768568 w 4920331"/>
                <a:gd name="connsiteY47" fmla="*/ 81957 h 6305906"/>
                <a:gd name="connsiteX48" fmla="*/ 4811474 w 4920331"/>
                <a:gd name="connsiteY48" fmla="*/ 0 h 6305906"/>
                <a:gd name="connsiteX49" fmla="*/ 4920331 w 4920331"/>
                <a:gd name="connsiteY49" fmla="*/ 0 h 6305906"/>
                <a:gd name="connsiteX50" fmla="*/ 4859099 w 4920331"/>
                <a:gd name="connsiteY50" fmla="*/ 112259 h 6305906"/>
                <a:gd name="connsiteX51" fmla="*/ 4809169 w 4920331"/>
                <a:gd name="connsiteY51" fmla="*/ 217403 h 6305906"/>
                <a:gd name="connsiteX52" fmla="*/ 4734989 w 4920331"/>
                <a:gd name="connsiteY52" fmla="*/ 312027 h 6305906"/>
                <a:gd name="connsiteX53" fmla="*/ 4531210 w 4920331"/>
                <a:gd name="connsiteY53" fmla="*/ 516758 h 6305906"/>
                <a:gd name="connsiteX54" fmla="*/ 2740015 w 4920331"/>
                <a:gd name="connsiteY54" fmla="*/ 2160455 h 6305906"/>
                <a:gd name="connsiteX55" fmla="*/ 2419341 w 4920331"/>
                <a:gd name="connsiteY55" fmla="*/ 2447240 h 6305906"/>
                <a:gd name="connsiteX56" fmla="*/ 2262333 w 4920331"/>
                <a:gd name="connsiteY56" fmla="*/ 2580443 h 6305906"/>
                <a:gd name="connsiteX57" fmla="*/ 2163754 w 4920331"/>
                <a:gd name="connsiteY57" fmla="*/ 2661815 h 6305906"/>
                <a:gd name="connsiteX58" fmla="*/ 2066123 w 4920331"/>
                <a:gd name="connsiteY58" fmla="*/ 2725441 h 6305906"/>
                <a:gd name="connsiteX59" fmla="*/ 1983575 w 4920331"/>
                <a:gd name="connsiteY59" fmla="*/ 2790939 h 6305906"/>
                <a:gd name="connsiteX60" fmla="*/ 1850225 w 4920331"/>
                <a:gd name="connsiteY60" fmla="*/ 2862623 h 6305906"/>
                <a:gd name="connsiteX61" fmla="*/ 1704973 w 4920331"/>
                <a:gd name="connsiteY61" fmla="*/ 2912802 h 6305906"/>
                <a:gd name="connsiteX62" fmla="*/ 1433506 w 4920331"/>
                <a:gd name="connsiteY62" fmla="*/ 2934308 h 6305906"/>
                <a:gd name="connsiteX63" fmla="*/ 1376361 w 4920331"/>
                <a:gd name="connsiteY63" fmla="*/ 2931919 h 6305906"/>
                <a:gd name="connsiteX64" fmla="*/ 1269204 w 4920331"/>
                <a:gd name="connsiteY64" fmla="*/ 2931921 h 6305906"/>
                <a:gd name="connsiteX65" fmla="*/ 1047214 w 4920331"/>
                <a:gd name="connsiteY65" fmla="*/ 2934310 h 6305906"/>
                <a:gd name="connsiteX66" fmla="*/ 916779 w 4920331"/>
                <a:gd name="connsiteY66" fmla="*/ 2934308 h 6305906"/>
                <a:gd name="connsiteX67" fmla="*/ 633411 w 4920331"/>
                <a:gd name="connsiteY67" fmla="*/ 3037057 h 6305906"/>
                <a:gd name="connsiteX68" fmla="*/ 545305 w 4920331"/>
                <a:gd name="connsiteY68" fmla="*/ 3092016 h 6305906"/>
                <a:gd name="connsiteX69" fmla="*/ 431004 w 4920331"/>
                <a:gd name="connsiteY69" fmla="*/ 3182816 h 6305906"/>
                <a:gd name="connsiteX70" fmla="*/ 342899 w 4920331"/>
                <a:gd name="connsiteY70" fmla="*/ 3297512 h 6305906"/>
                <a:gd name="connsiteX71" fmla="*/ 288130 w 4920331"/>
                <a:gd name="connsiteY71" fmla="*/ 3393092 h 6305906"/>
                <a:gd name="connsiteX72" fmla="*/ 316707 w 4920331"/>
                <a:gd name="connsiteY72" fmla="*/ 3412210 h 6305906"/>
                <a:gd name="connsiteX73" fmla="*/ 271463 w 4920331"/>
                <a:gd name="connsiteY73" fmla="*/ 3500622 h 6305906"/>
                <a:gd name="connsiteX74" fmla="*/ 226219 w 4920331"/>
                <a:gd name="connsiteY74" fmla="*/ 3632045 h 6305906"/>
                <a:gd name="connsiteX75" fmla="*/ 216694 w 4920331"/>
                <a:gd name="connsiteY75" fmla="*/ 3715677 h 6305906"/>
                <a:gd name="connsiteX76" fmla="*/ 285752 w 4920331"/>
                <a:gd name="connsiteY76" fmla="*/ 5498254 h 6305906"/>
                <a:gd name="connsiteX77" fmla="*/ 254793 w 4920331"/>
                <a:gd name="connsiteY77" fmla="*/ 5593833 h 6305906"/>
                <a:gd name="connsiteX78" fmla="*/ 266700 w 4920331"/>
                <a:gd name="connsiteY78" fmla="*/ 5882963 h 6305906"/>
                <a:gd name="connsiteX79" fmla="*/ 273845 w 4920331"/>
                <a:gd name="connsiteY79" fmla="*/ 5933142 h 6305906"/>
                <a:gd name="connsiteX80" fmla="*/ 290514 w 4920331"/>
                <a:gd name="connsiteY80" fmla="*/ 6305906 h 6305906"/>
                <a:gd name="connsiteX0" fmla="*/ 171450 w 4920331"/>
                <a:gd name="connsiteY0" fmla="*/ 5844731 h 6305906"/>
                <a:gd name="connsiteX1" fmla="*/ 195263 w 4920331"/>
                <a:gd name="connsiteY1" fmla="*/ 5854286 h 6305906"/>
                <a:gd name="connsiteX2" fmla="*/ 183357 w 4920331"/>
                <a:gd name="connsiteY2" fmla="*/ 5400277 h 6305906"/>
                <a:gd name="connsiteX3" fmla="*/ 135733 w 4920331"/>
                <a:gd name="connsiteY3" fmla="*/ 5273635 h 6305906"/>
                <a:gd name="connsiteX4" fmla="*/ 114301 w 4920331"/>
                <a:gd name="connsiteY4" fmla="*/ 5199560 h 6305906"/>
                <a:gd name="connsiteX5" fmla="*/ 100013 w 4920331"/>
                <a:gd name="connsiteY5" fmla="*/ 5068136 h 6305906"/>
                <a:gd name="connsiteX6" fmla="*/ 95252 w 4920331"/>
                <a:gd name="connsiteY6" fmla="*/ 4982115 h 6305906"/>
                <a:gd name="connsiteX7" fmla="*/ 50007 w 4920331"/>
                <a:gd name="connsiteY7" fmla="*/ 4929545 h 6305906"/>
                <a:gd name="connsiteX8" fmla="*/ 40483 w 4920331"/>
                <a:gd name="connsiteY8" fmla="*/ 4831576 h 6305906"/>
                <a:gd name="connsiteX9" fmla="*/ 90489 w 4920331"/>
                <a:gd name="connsiteY9" fmla="*/ 4767059 h 6305906"/>
                <a:gd name="connsiteX10" fmla="*/ 64295 w 4920331"/>
                <a:gd name="connsiteY10" fmla="*/ 4301105 h 6305906"/>
                <a:gd name="connsiteX11" fmla="*/ 45245 w 4920331"/>
                <a:gd name="connsiteY11" fmla="*/ 3937900 h 6305906"/>
                <a:gd name="connsiteX12" fmla="*/ 42864 w 4920331"/>
                <a:gd name="connsiteY12" fmla="*/ 3741961 h 6305906"/>
                <a:gd name="connsiteX13" fmla="*/ 30957 w 4920331"/>
                <a:gd name="connsiteY13" fmla="*/ 3557968 h 6305906"/>
                <a:gd name="connsiteX14" fmla="*/ 0 w 4920331"/>
                <a:gd name="connsiteY14" fmla="*/ 3287954 h 6305906"/>
                <a:gd name="connsiteX15" fmla="*/ 78582 w 4920331"/>
                <a:gd name="connsiteY15" fmla="*/ 3280786 h 6305906"/>
                <a:gd name="connsiteX16" fmla="*/ 83345 w 4920331"/>
                <a:gd name="connsiteY16" fmla="*/ 3369198 h 6305906"/>
                <a:gd name="connsiteX17" fmla="*/ 178594 w 4920331"/>
                <a:gd name="connsiteY17" fmla="*/ 3369197 h 6305906"/>
                <a:gd name="connsiteX18" fmla="*/ 228201 w 4920331"/>
                <a:gd name="connsiteY18" fmla="*/ 3296064 h 6305906"/>
                <a:gd name="connsiteX19" fmla="*/ 292893 w 4920331"/>
                <a:gd name="connsiteY19" fmla="*/ 3201933 h 6305906"/>
                <a:gd name="connsiteX20" fmla="*/ 364329 w 4920331"/>
                <a:gd name="connsiteY20" fmla="*/ 3118300 h 6305906"/>
                <a:gd name="connsiteX21" fmla="*/ 452435 w 4920331"/>
                <a:gd name="connsiteY21" fmla="*/ 3029888 h 6305906"/>
                <a:gd name="connsiteX22" fmla="*/ 511966 w 4920331"/>
                <a:gd name="connsiteY22" fmla="*/ 2986878 h 6305906"/>
                <a:gd name="connsiteX23" fmla="*/ 571497 w 4920331"/>
                <a:gd name="connsiteY23" fmla="*/ 2958204 h 6305906"/>
                <a:gd name="connsiteX24" fmla="*/ 611977 w 4920331"/>
                <a:gd name="connsiteY24" fmla="*/ 2929529 h 6305906"/>
                <a:gd name="connsiteX25" fmla="*/ 657221 w 4920331"/>
                <a:gd name="connsiteY25" fmla="*/ 2912803 h 6305906"/>
                <a:gd name="connsiteX26" fmla="*/ 709609 w 4920331"/>
                <a:gd name="connsiteY26" fmla="*/ 2891297 h 6305906"/>
                <a:gd name="connsiteX27" fmla="*/ 754851 w 4920331"/>
                <a:gd name="connsiteY27" fmla="*/ 2876959 h 6305906"/>
                <a:gd name="connsiteX28" fmla="*/ 812001 w 4920331"/>
                <a:gd name="connsiteY28" fmla="*/ 2855454 h 6305906"/>
                <a:gd name="connsiteX29" fmla="*/ 890583 w 4920331"/>
                <a:gd name="connsiteY29" fmla="*/ 2838727 h 6305906"/>
                <a:gd name="connsiteX30" fmla="*/ 964401 w 4920331"/>
                <a:gd name="connsiteY30" fmla="*/ 2831559 h 6305906"/>
                <a:gd name="connsiteX31" fmla="*/ 1040601 w 4920331"/>
                <a:gd name="connsiteY31" fmla="*/ 2822001 h 6305906"/>
                <a:gd name="connsiteX32" fmla="*/ 1100132 w 4920331"/>
                <a:gd name="connsiteY32" fmla="*/ 2822001 h 6305906"/>
                <a:gd name="connsiteX33" fmla="*/ 1254913 w 4920331"/>
                <a:gd name="connsiteY33" fmla="*/ 2831559 h 6305906"/>
                <a:gd name="connsiteX34" fmla="*/ 1478749 w 4920331"/>
                <a:gd name="connsiteY34" fmla="*/ 2833949 h 6305906"/>
                <a:gd name="connsiteX35" fmla="*/ 1706501 w 4920331"/>
                <a:gd name="connsiteY35" fmla="*/ 2806135 h 6305906"/>
                <a:gd name="connsiteX36" fmla="*/ 1909754 w 4920331"/>
                <a:gd name="connsiteY36" fmla="*/ 2706706 h 6305906"/>
                <a:gd name="connsiteX37" fmla="*/ 2034108 w 4920331"/>
                <a:gd name="connsiteY37" fmla="*/ 2632767 h 6305906"/>
                <a:gd name="connsiteX38" fmla="*/ 2096414 w 4920331"/>
                <a:gd name="connsiteY38" fmla="*/ 2561911 h 6305906"/>
                <a:gd name="connsiteX39" fmla="*/ 2206616 w 4920331"/>
                <a:gd name="connsiteY39" fmla="*/ 2472733 h 6305906"/>
                <a:gd name="connsiteX40" fmla="*/ 2320915 w 4920331"/>
                <a:gd name="connsiteY40" fmla="*/ 2399443 h 6305906"/>
                <a:gd name="connsiteX41" fmla="*/ 2549515 w 4920331"/>
                <a:gd name="connsiteY41" fmla="*/ 2185947 h 6305906"/>
                <a:gd name="connsiteX42" fmla="*/ 4209358 w 4920331"/>
                <a:gd name="connsiteY42" fmla="*/ 690563 h 6305906"/>
                <a:gd name="connsiteX43" fmla="*/ 4376045 w 4920331"/>
                <a:gd name="connsiteY43" fmla="*/ 530679 h 6305906"/>
                <a:gd name="connsiteX44" fmla="*/ 4519298 w 4920331"/>
                <a:gd name="connsiteY44" fmla="*/ 394607 h 6305906"/>
                <a:gd name="connsiteX45" fmla="*/ 4651968 w 4920331"/>
                <a:gd name="connsiteY45" fmla="*/ 254373 h 6305906"/>
                <a:gd name="connsiteX46" fmla="*/ 4719626 w 4920331"/>
                <a:gd name="connsiteY46" fmla="*/ 166688 h 6305906"/>
                <a:gd name="connsiteX47" fmla="*/ 4768568 w 4920331"/>
                <a:gd name="connsiteY47" fmla="*/ 81957 h 6305906"/>
                <a:gd name="connsiteX48" fmla="*/ 4811474 w 4920331"/>
                <a:gd name="connsiteY48" fmla="*/ 0 h 6305906"/>
                <a:gd name="connsiteX49" fmla="*/ 4920331 w 4920331"/>
                <a:gd name="connsiteY49" fmla="*/ 0 h 6305906"/>
                <a:gd name="connsiteX50" fmla="*/ 4859099 w 4920331"/>
                <a:gd name="connsiteY50" fmla="*/ 112259 h 6305906"/>
                <a:gd name="connsiteX51" fmla="*/ 4809169 w 4920331"/>
                <a:gd name="connsiteY51" fmla="*/ 217403 h 6305906"/>
                <a:gd name="connsiteX52" fmla="*/ 4734989 w 4920331"/>
                <a:gd name="connsiteY52" fmla="*/ 312027 h 6305906"/>
                <a:gd name="connsiteX53" fmla="*/ 4531210 w 4920331"/>
                <a:gd name="connsiteY53" fmla="*/ 516758 h 6305906"/>
                <a:gd name="connsiteX54" fmla="*/ 2740015 w 4920331"/>
                <a:gd name="connsiteY54" fmla="*/ 2160455 h 6305906"/>
                <a:gd name="connsiteX55" fmla="*/ 2419341 w 4920331"/>
                <a:gd name="connsiteY55" fmla="*/ 2447240 h 6305906"/>
                <a:gd name="connsiteX56" fmla="*/ 2262333 w 4920331"/>
                <a:gd name="connsiteY56" fmla="*/ 2580443 h 6305906"/>
                <a:gd name="connsiteX57" fmla="*/ 2163754 w 4920331"/>
                <a:gd name="connsiteY57" fmla="*/ 2661815 h 6305906"/>
                <a:gd name="connsiteX58" fmla="*/ 2066123 w 4920331"/>
                <a:gd name="connsiteY58" fmla="*/ 2725441 h 6305906"/>
                <a:gd name="connsiteX59" fmla="*/ 1983575 w 4920331"/>
                <a:gd name="connsiteY59" fmla="*/ 2790939 h 6305906"/>
                <a:gd name="connsiteX60" fmla="*/ 1850225 w 4920331"/>
                <a:gd name="connsiteY60" fmla="*/ 2862623 h 6305906"/>
                <a:gd name="connsiteX61" fmla="*/ 1704973 w 4920331"/>
                <a:gd name="connsiteY61" fmla="*/ 2912802 h 6305906"/>
                <a:gd name="connsiteX62" fmla="*/ 1433506 w 4920331"/>
                <a:gd name="connsiteY62" fmla="*/ 2934308 h 6305906"/>
                <a:gd name="connsiteX63" fmla="*/ 1376361 w 4920331"/>
                <a:gd name="connsiteY63" fmla="*/ 2931919 h 6305906"/>
                <a:gd name="connsiteX64" fmla="*/ 1269204 w 4920331"/>
                <a:gd name="connsiteY64" fmla="*/ 2931921 h 6305906"/>
                <a:gd name="connsiteX65" fmla="*/ 1047214 w 4920331"/>
                <a:gd name="connsiteY65" fmla="*/ 2934310 h 6305906"/>
                <a:gd name="connsiteX66" fmla="*/ 916779 w 4920331"/>
                <a:gd name="connsiteY66" fmla="*/ 2934308 h 6305906"/>
                <a:gd name="connsiteX67" fmla="*/ 633411 w 4920331"/>
                <a:gd name="connsiteY67" fmla="*/ 3037057 h 6305906"/>
                <a:gd name="connsiteX68" fmla="*/ 545305 w 4920331"/>
                <a:gd name="connsiteY68" fmla="*/ 3092016 h 6305906"/>
                <a:gd name="connsiteX69" fmla="*/ 431004 w 4920331"/>
                <a:gd name="connsiteY69" fmla="*/ 3182816 h 6305906"/>
                <a:gd name="connsiteX70" fmla="*/ 342899 w 4920331"/>
                <a:gd name="connsiteY70" fmla="*/ 3297512 h 6305906"/>
                <a:gd name="connsiteX71" fmla="*/ 288130 w 4920331"/>
                <a:gd name="connsiteY71" fmla="*/ 3393092 h 6305906"/>
                <a:gd name="connsiteX72" fmla="*/ 316707 w 4920331"/>
                <a:gd name="connsiteY72" fmla="*/ 3412210 h 6305906"/>
                <a:gd name="connsiteX73" fmla="*/ 271463 w 4920331"/>
                <a:gd name="connsiteY73" fmla="*/ 3500622 h 6305906"/>
                <a:gd name="connsiteX74" fmla="*/ 226219 w 4920331"/>
                <a:gd name="connsiteY74" fmla="*/ 3632045 h 6305906"/>
                <a:gd name="connsiteX75" fmla="*/ 216694 w 4920331"/>
                <a:gd name="connsiteY75" fmla="*/ 3715677 h 6305906"/>
                <a:gd name="connsiteX76" fmla="*/ 285752 w 4920331"/>
                <a:gd name="connsiteY76" fmla="*/ 5498254 h 6305906"/>
                <a:gd name="connsiteX77" fmla="*/ 254793 w 4920331"/>
                <a:gd name="connsiteY77" fmla="*/ 5593833 h 6305906"/>
                <a:gd name="connsiteX78" fmla="*/ 266700 w 4920331"/>
                <a:gd name="connsiteY78" fmla="*/ 5882963 h 6305906"/>
                <a:gd name="connsiteX79" fmla="*/ 290514 w 4920331"/>
                <a:gd name="connsiteY79" fmla="*/ 5909247 h 6305906"/>
                <a:gd name="connsiteX80" fmla="*/ 290514 w 4920331"/>
                <a:gd name="connsiteY80" fmla="*/ 6305906 h 6305906"/>
                <a:gd name="connsiteX0" fmla="*/ 171450 w 4920331"/>
                <a:gd name="connsiteY0" fmla="*/ 5844731 h 6305906"/>
                <a:gd name="connsiteX1" fmla="*/ 195263 w 4920331"/>
                <a:gd name="connsiteY1" fmla="*/ 5854286 h 6305906"/>
                <a:gd name="connsiteX2" fmla="*/ 183357 w 4920331"/>
                <a:gd name="connsiteY2" fmla="*/ 5400277 h 6305906"/>
                <a:gd name="connsiteX3" fmla="*/ 135733 w 4920331"/>
                <a:gd name="connsiteY3" fmla="*/ 5273635 h 6305906"/>
                <a:gd name="connsiteX4" fmla="*/ 114301 w 4920331"/>
                <a:gd name="connsiteY4" fmla="*/ 5199560 h 6305906"/>
                <a:gd name="connsiteX5" fmla="*/ 100013 w 4920331"/>
                <a:gd name="connsiteY5" fmla="*/ 5068136 h 6305906"/>
                <a:gd name="connsiteX6" fmla="*/ 95252 w 4920331"/>
                <a:gd name="connsiteY6" fmla="*/ 4982115 h 6305906"/>
                <a:gd name="connsiteX7" fmla="*/ 50007 w 4920331"/>
                <a:gd name="connsiteY7" fmla="*/ 4929545 h 6305906"/>
                <a:gd name="connsiteX8" fmla="*/ 40483 w 4920331"/>
                <a:gd name="connsiteY8" fmla="*/ 4831576 h 6305906"/>
                <a:gd name="connsiteX9" fmla="*/ 90489 w 4920331"/>
                <a:gd name="connsiteY9" fmla="*/ 4767059 h 6305906"/>
                <a:gd name="connsiteX10" fmla="*/ 64295 w 4920331"/>
                <a:gd name="connsiteY10" fmla="*/ 4301105 h 6305906"/>
                <a:gd name="connsiteX11" fmla="*/ 45245 w 4920331"/>
                <a:gd name="connsiteY11" fmla="*/ 3937900 h 6305906"/>
                <a:gd name="connsiteX12" fmla="*/ 42864 w 4920331"/>
                <a:gd name="connsiteY12" fmla="*/ 3741961 h 6305906"/>
                <a:gd name="connsiteX13" fmla="*/ 30957 w 4920331"/>
                <a:gd name="connsiteY13" fmla="*/ 3557968 h 6305906"/>
                <a:gd name="connsiteX14" fmla="*/ 0 w 4920331"/>
                <a:gd name="connsiteY14" fmla="*/ 3287954 h 6305906"/>
                <a:gd name="connsiteX15" fmla="*/ 78582 w 4920331"/>
                <a:gd name="connsiteY15" fmla="*/ 3280786 h 6305906"/>
                <a:gd name="connsiteX16" fmla="*/ 83345 w 4920331"/>
                <a:gd name="connsiteY16" fmla="*/ 3369198 h 6305906"/>
                <a:gd name="connsiteX17" fmla="*/ 178594 w 4920331"/>
                <a:gd name="connsiteY17" fmla="*/ 3369197 h 6305906"/>
                <a:gd name="connsiteX18" fmla="*/ 228201 w 4920331"/>
                <a:gd name="connsiteY18" fmla="*/ 3296064 h 6305906"/>
                <a:gd name="connsiteX19" fmla="*/ 292893 w 4920331"/>
                <a:gd name="connsiteY19" fmla="*/ 3201933 h 6305906"/>
                <a:gd name="connsiteX20" fmla="*/ 364329 w 4920331"/>
                <a:gd name="connsiteY20" fmla="*/ 3118300 h 6305906"/>
                <a:gd name="connsiteX21" fmla="*/ 452435 w 4920331"/>
                <a:gd name="connsiteY21" fmla="*/ 3029888 h 6305906"/>
                <a:gd name="connsiteX22" fmla="*/ 511966 w 4920331"/>
                <a:gd name="connsiteY22" fmla="*/ 2986878 h 6305906"/>
                <a:gd name="connsiteX23" fmla="*/ 571497 w 4920331"/>
                <a:gd name="connsiteY23" fmla="*/ 2958204 h 6305906"/>
                <a:gd name="connsiteX24" fmla="*/ 611977 w 4920331"/>
                <a:gd name="connsiteY24" fmla="*/ 2929529 h 6305906"/>
                <a:gd name="connsiteX25" fmla="*/ 657221 w 4920331"/>
                <a:gd name="connsiteY25" fmla="*/ 2912803 h 6305906"/>
                <a:gd name="connsiteX26" fmla="*/ 709609 w 4920331"/>
                <a:gd name="connsiteY26" fmla="*/ 2891297 h 6305906"/>
                <a:gd name="connsiteX27" fmla="*/ 754851 w 4920331"/>
                <a:gd name="connsiteY27" fmla="*/ 2876959 h 6305906"/>
                <a:gd name="connsiteX28" fmla="*/ 812001 w 4920331"/>
                <a:gd name="connsiteY28" fmla="*/ 2855454 h 6305906"/>
                <a:gd name="connsiteX29" fmla="*/ 890583 w 4920331"/>
                <a:gd name="connsiteY29" fmla="*/ 2838727 h 6305906"/>
                <a:gd name="connsiteX30" fmla="*/ 964401 w 4920331"/>
                <a:gd name="connsiteY30" fmla="*/ 2831559 h 6305906"/>
                <a:gd name="connsiteX31" fmla="*/ 1040601 w 4920331"/>
                <a:gd name="connsiteY31" fmla="*/ 2822001 h 6305906"/>
                <a:gd name="connsiteX32" fmla="*/ 1100132 w 4920331"/>
                <a:gd name="connsiteY32" fmla="*/ 2822001 h 6305906"/>
                <a:gd name="connsiteX33" fmla="*/ 1254913 w 4920331"/>
                <a:gd name="connsiteY33" fmla="*/ 2831559 h 6305906"/>
                <a:gd name="connsiteX34" fmla="*/ 1478749 w 4920331"/>
                <a:gd name="connsiteY34" fmla="*/ 2833949 h 6305906"/>
                <a:gd name="connsiteX35" fmla="*/ 1706501 w 4920331"/>
                <a:gd name="connsiteY35" fmla="*/ 2806135 h 6305906"/>
                <a:gd name="connsiteX36" fmla="*/ 1909754 w 4920331"/>
                <a:gd name="connsiteY36" fmla="*/ 2706706 h 6305906"/>
                <a:gd name="connsiteX37" fmla="*/ 2034108 w 4920331"/>
                <a:gd name="connsiteY37" fmla="*/ 2632767 h 6305906"/>
                <a:gd name="connsiteX38" fmla="*/ 2096414 w 4920331"/>
                <a:gd name="connsiteY38" fmla="*/ 2561911 h 6305906"/>
                <a:gd name="connsiteX39" fmla="*/ 2206616 w 4920331"/>
                <a:gd name="connsiteY39" fmla="*/ 2472733 h 6305906"/>
                <a:gd name="connsiteX40" fmla="*/ 2320915 w 4920331"/>
                <a:gd name="connsiteY40" fmla="*/ 2399443 h 6305906"/>
                <a:gd name="connsiteX41" fmla="*/ 2549515 w 4920331"/>
                <a:gd name="connsiteY41" fmla="*/ 2185947 h 6305906"/>
                <a:gd name="connsiteX42" fmla="*/ 4209358 w 4920331"/>
                <a:gd name="connsiteY42" fmla="*/ 690563 h 6305906"/>
                <a:gd name="connsiteX43" fmla="*/ 4376045 w 4920331"/>
                <a:gd name="connsiteY43" fmla="*/ 530679 h 6305906"/>
                <a:gd name="connsiteX44" fmla="*/ 4519298 w 4920331"/>
                <a:gd name="connsiteY44" fmla="*/ 394607 h 6305906"/>
                <a:gd name="connsiteX45" fmla="*/ 4651968 w 4920331"/>
                <a:gd name="connsiteY45" fmla="*/ 254373 h 6305906"/>
                <a:gd name="connsiteX46" fmla="*/ 4719626 w 4920331"/>
                <a:gd name="connsiteY46" fmla="*/ 166688 h 6305906"/>
                <a:gd name="connsiteX47" fmla="*/ 4768568 w 4920331"/>
                <a:gd name="connsiteY47" fmla="*/ 81957 h 6305906"/>
                <a:gd name="connsiteX48" fmla="*/ 4811474 w 4920331"/>
                <a:gd name="connsiteY48" fmla="*/ 0 h 6305906"/>
                <a:gd name="connsiteX49" fmla="*/ 4920331 w 4920331"/>
                <a:gd name="connsiteY49" fmla="*/ 0 h 6305906"/>
                <a:gd name="connsiteX50" fmla="*/ 4859099 w 4920331"/>
                <a:gd name="connsiteY50" fmla="*/ 112259 h 6305906"/>
                <a:gd name="connsiteX51" fmla="*/ 4809169 w 4920331"/>
                <a:gd name="connsiteY51" fmla="*/ 217403 h 6305906"/>
                <a:gd name="connsiteX52" fmla="*/ 4734989 w 4920331"/>
                <a:gd name="connsiteY52" fmla="*/ 312027 h 6305906"/>
                <a:gd name="connsiteX53" fmla="*/ 4531210 w 4920331"/>
                <a:gd name="connsiteY53" fmla="*/ 516758 h 6305906"/>
                <a:gd name="connsiteX54" fmla="*/ 2740015 w 4920331"/>
                <a:gd name="connsiteY54" fmla="*/ 2160455 h 6305906"/>
                <a:gd name="connsiteX55" fmla="*/ 2419341 w 4920331"/>
                <a:gd name="connsiteY55" fmla="*/ 2447240 h 6305906"/>
                <a:gd name="connsiteX56" fmla="*/ 2262333 w 4920331"/>
                <a:gd name="connsiteY56" fmla="*/ 2580443 h 6305906"/>
                <a:gd name="connsiteX57" fmla="*/ 2163754 w 4920331"/>
                <a:gd name="connsiteY57" fmla="*/ 2661815 h 6305906"/>
                <a:gd name="connsiteX58" fmla="*/ 2066123 w 4920331"/>
                <a:gd name="connsiteY58" fmla="*/ 2725441 h 6305906"/>
                <a:gd name="connsiteX59" fmla="*/ 1983575 w 4920331"/>
                <a:gd name="connsiteY59" fmla="*/ 2790939 h 6305906"/>
                <a:gd name="connsiteX60" fmla="*/ 1850225 w 4920331"/>
                <a:gd name="connsiteY60" fmla="*/ 2862623 h 6305906"/>
                <a:gd name="connsiteX61" fmla="*/ 1704973 w 4920331"/>
                <a:gd name="connsiteY61" fmla="*/ 2912802 h 6305906"/>
                <a:gd name="connsiteX62" fmla="*/ 1433506 w 4920331"/>
                <a:gd name="connsiteY62" fmla="*/ 2934308 h 6305906"/>
                <a:gd name="connsiteX63" fmla="*/ 1376361 w 4920331"/>
                <a:gd name="connsiteY63" fmla="*/ 2931919 h 6305906"/>
                <a:gd name="connsiteX64" fmla="*/ 1269204 w 4920331"/>
                <a:gd name="connsiteY64" fmla="*/ 2931921 h 6305906"/>
                <a:gd name="connsiteX65" fmla="*/ 1047214 w 4920331"/>
                <a:gd name="connsiteY65" fmla="*/ 2934310 h 6305906"/>
                <a:gd name="connsiteX66" fmla="*/ 916779 w 4920331"/>
                <a:gd name="connsiteY66" fmla="*/ 2934308 h 6305906"/>
                <a:gd name="connsiteX67" fmla="*/ 633411 w 4920331"/>
                <a:gd name="connsiteY67" fmla="*/ 3037057 h 6305906"/>
                <a:gd name="connsiteX68" fmla="*/ 545305 w 4920331"/>
                <a:gd name="connsiteY68" fmla="*/ 3092016 h 6305906"/>
                <a:gd name="connsiteX69" fmla="*/ 431004 w 4920331"/>
                <a:gd name="connsiteY69" fmla="*/ 3182816 h 6305906"/>
                <a:gd name="connsiteX70" fmla="*/ 342899 w 4920331"/>
                <a:gd name="connsiteY70" fmla="*/ 3297512 h 6305906"/>
                <a:gd name="connsiteX71" fmla="*/ 288130 w 4920331"/>
                <a:gd name="connsiteY71" fmla="*/ 3393092 h 6305906"/>
                <a:gd name="connsiteX72" fmla="*/ 316707 w 4920331"/>
                <a:gd name="connsiteY72" fmla="*/ 3412210 h 6305906"/>
                <a:gd name="connsiteX73" fmla="*/ 271463 w 4920331"/>
                <a:gd name="connsiteY73" fmla="*/ 3500622 h 6305906"/>
                <a:gd name="connsiteX74" fmla="*/ 226219 w 4920331"/>
                <a:gd name="connsiteY74" fmla="*/ 3632045 h 6305906"/>
                <a:gd name="connsiteX75" fmla="*/ 216694 w 4920331"/>
                <a:gd name="connsiteY75" fmla="*/ 3715677 h 6305906"/>
                <a:gd name="connsiteX76" fmla="*/ 285752 w 4920331"/>
                <a:gd name="connsiteY76" fmla="*/ 5498254 h 6305906"/>
                <a:gd name="connsiteX77" fmla="*/ 254793 w 4920331"/>
                <a:gd name="connsiteY77" fmla="*/ 5593833 h 6305906"/>
                <a:gd name="connsiteX78" fmla="*/ 266700 w 4920331"/>
                <a:gd name="connsiteY78" fmla="*/ 5882963 h 6305906"/>
                <a:gd name="connsiteX79" fmla="*/ 290514 w 4920331"/>
                <a:gd name="connsiteY79" fmla="*/ 5909247 h 6305906"/>
                <a:gd name="connsiteX80" fmla="*/ 290514 w 4920331"/>
                <a:gd name="connsiteY80" fmla="*/ 6305906 h 6305906"/>
                <a:gd name="connsiteX0" fmla="*/ 171450 w 4920331"/>
                <a:gd name="connsiteY0" fmla="*/ 5844731 h 6812482"/>
                <a:gd name="connsiteX1" fmla="*/ 195263 w 4920331"/>
                <a:gd name="connsiteY1" fmla="*/ 5854286 h 6812482"/>
                <a:gd name="connsiteX2" fmla="*/ 183357 w 4920331"/>
                <a:gd name="connsiteY2" fmla="*/ 5400277 h 6812482"/>
                <a:gd name="connsiteX3" fmla="*/ 135733 w 4920331"/>
                <a:gd name="connsiteY3" fmla="*/ 5273635 h 6812482"/>
                <a:gd name="connsiteX4" fmla="*/ 114301 w 4920331"/>
                <a:gd name="connsiteY4" fmla="*/ 5199560 h 6812482"/>
                <a:gd name="connsiteX5" fmla="*/ 100013 w 4920331"/>
                <a:gd name="connsiteY5" fmla="*/ 5068136 h 6812482"/>
                <a:gd name="connsiteX6" fmla="*/ 95252 w 4920331"/>
                <a:gd name="connsiteY6" fmla="*/ 4982115 h 6812482"/>
                <a:gd name="connsiteX7" fmla="*/ 50007 w 4920331"/>
                <a:gd name="connsiteY7" fmla="*/ 4929545 h 6812482"/>
                <a:gd name="connsiteX8" fmla="*/ 40483 w 4920331"/>
                <a:gd name="connsiteY8" fmla="*/ 4831576 h 6812482"/>
                <a:gd name="connsiteX9" fmla="*/ 90489 w 4920331"/>
                <a:gd name="connsiteY9" fmla="*/ 4767059 h 6812482"/>
                <a:gd name="connsiteX10" fmla="*/ 64295 w 4920331"/>
                <a:gd name="connsiteY10" fmla="*/ 4301105 h 6812482"/>
                <a:gd name="connsiteX11" fmla="*/ 45245 w 4920331"/>
                <a:gd name="connsiteY11" fmla="*/ 3937900 h 6812482"/>
                <a:gd name="connsiteX12" fmla="*/ 42864 w 4920331"/>
                <a:gd name="connsiteY12" fmla="*/ 3741961 h 6812482"/>
                <a:gd name="connsiteX13" fmla="*/ 30957 w 4920331"/>
                <a:gd name="connsiteY13" fmla="*/ 3557968 h 6812482"/>
                <a:gd name="connsiteX14" fmla="*/ 0 w 4920331"/>
                <a:gd name="connsiteY14" fmla="*/ 3287954 h 6812482"/>
                <a:gd name="connsiteX15" fmla="*/ 78582 w 4920331"/>
                <a:gd name="connsiteY15" fmla="*/ 3280786 h 6812482"/>
                <a:gd name="connsiteX16" fmla="*/ 83345 w 4920331"/>
                <a:gd name="connsiteY16" fmla="*/ 3369198 h 6812482"/>
                <a:gd name="connsiteX17" fmla="*/ 178594 w 4920331"/>
                <a:gd name="connsiteY17" fmla="*/ 3369197 h 6812482"/>
                <a:gd name="connsiteX18" fmla="*/ 228201 w 4920331"/>
                <a:gd name="connsiteY18" fmla="*/ 3296064 h 6812482"/>
                <a:gd name="connsiteX19" fmla="*/ 292893 w 4920331"/>
                <a:gd name="connsiteY19" fmla="*/ 3201933 h 6812482"/>
                <a:gd name="connsiteX20" fmla="*/ 364329 w 4920331"/>
                <a:gd name="connsiteY20" fmla="*/ 3118300 h 6812482"/>
                <a:gd name="connsiteX21" fmla="*/ 452435 w 4920331"/>
                <a:gd name="connsiteY21" fmla="*/ 3029888 h 6812482"/>
                <a:gd name="connsiteX22" fmla="*/ 511966 w 4920331"/>
                <a:gd name="connsiteY22" fmla="*/ 2986878 h 6812482"/>
                <a:gd name="connsiteX23" fmla="*/ 571497 w 4920331"/>
                <a:gd name="connsiteY23" fmla="*/ 2958204 h 6812482"/>
                <a:gd name="connsiteX24" fmla="*/ 611977 w 4920331"/>
                <a:gd name="connsiteY24" fmla="*/ 2929529 h 6812482"/>
                <a:gd name="connsiteX25" fmla="*/ 657221 w 4920331"/>
                <a:gd name="connsiteY25" fmla="*/ 2912803 h 6812482"/>
                <a:gd name="connsiteX26" fmla="*/ 709609 w 4920331"/>
                <a:gd name="connsiteY26" fmla="*/ 2891297 h 6812482"/>
                <a:gd name="connsiteX27" fmla="*/ 754851 w 4920331"/>
                <a:gd name="connsiteY27" fmla="*/ 2876959 h 6812482"/>
                <a:gd name="connsiteX28" fmla="*/ 812001 w 4920331"/>
                <a:gd name="connsiteY28" fmla="*/ 2855454 h 6812482"/>
                <a:gd name="connsiteX29" fmla="*/ 890583 w 4920331"/>
                <a:gd name="connsiteY29" fmla="*/ 2838727 h 6812482"/>
                <a:gd name="connsiteX30" fmla="*/ 964401 w 4920331"/>
                <a:gd name="connsiteY30" fmla="*/ 2831559 h 6812482"/>
                <a:gd name="connsiteX31" fmla="*/ 1040601 w 4920331"/>
                <a:gd name="connsiteY31" fmla="*/ 2822001 h 6812482"/>
                <a:gd name="connsiteX32" fmla="*/ 1100132 w 4920331"/>
                <a:gd name="connsiteY32" fmla="*/ 2822001 h 6812482"/>
                <a:gd name="connsiteX33" fmla="*/ 1254913 w 4920331"/>
                <a:gd name="connsiteY33" fmla="*/ 2831559 h 6812482"/>
                <a:gd name="connsiteX34" fmla="*/ 1478749 w 4920331"/>
                <a:gd name="connsiteY34" fmla="*/ 2833949 h 6812482"/>
                <a:gd name="connsiteX35" fmla="*/ 1706501 w 4920331"/>
                <a:gd name="connsiteY35" fmla="*/ 2806135 h 6812482"/>
                <a:gd name="connsiteX36" fmla="*/ 1909754 w 4920331"/>
                <a:gd name="connsiteY36" fmla="*/ 2706706 h 6812482"/>
                <a:gd name="connsiteX37" fmla="*/ 2034108 w 4920331"/>
                <a:gd name="connsiteY37" fmla="*/ 2632767 h 6812482"/>
                <a:gd name="connsiteX38" fmla="*/ 2096414 w 4920331"/>
                <a:gd name="connsiteY38" fmla="*/ 2561911 h 6812482"/>
                <a:gd name="connsiteX39" fmla="*/ 2206616 w 4920331"/>
                <a:gd name="connsiteY39" fmla="*/ 2472733 h 6812482"/>
                <a:gd name="connsiteX40" fmla="*/ 2320915 w 4920331"/>
                <a:gd name="connsiteY40" fmla="*/ 2399443 h 6812482"/>
                <a:gd name="connsiteX41" fmla="*/ 2549515 w 4920331"/>
                <a:gd name="connsiteY41" fmla="*/ 2185947 h 6812482"/>
                <a:gd name="connsiteX42" fmla="*/ 4209358 w 4920331"/>
                <a:gd name="connsiteY42" fmla="*/ 690563 h 6812482"/>
                <a:gd name="connsiteX43" fmla="*/ 4376045 w 4920331"/>
                <a:gd name="connsiteY43" fmla="*/ 530679 h 6812482"/>
                <a:gd name="connsiteX44" fmla="*/ 4519298 w 4920331"/>
                <a:gd name="connsiteY44" fmla="*/ 394607 h 6812482"/>
                <a:gd name="connsiteX45" fmla="*/ 4651968 w 4920331"/>
                <a:gd name="connsiteY45" fmla="*/ 254373 h 6812482"/>
                <a:gd name="connsiteX46" fmla="*/ 4719626 w 4920331"/>
                <a:gd name="connsiteY46" fmla="*/ 166688 h 6812482"/>
                <a:gd name="connsiteX47" fmla="*/ 4768568 w 4920331"/>
                <a:gd name="connsiteY47" fmla="*/ 81957 h 6812482"/>
                <a:gd name="connsiteX48" fmla="*/ 4811474 w 4920331"/>
                <a:gd name="connsiteY48" fmla="*/ 0 h 6812482"/>
                <a:gd name="connsiteX49" fmla="*/ 4920331 w 4920331"/>
                <a:gd name="connsiteY49" fmla="*/ 0 h 6812482"/>
                <a:gd name="connsiteX50" fmla="*/ 4859099 w 4920331"/>
                <a:gd name="connsiteY50" fmla="*/ 112259 h 6812482"/>
                <a:gd name="connsiteX51" fmla="*/ 4809169 w 4920331"/>
                <a:gd name="connsiteY51" fmla="*/ 217403 h 6812482"/>
                <a:gd name="connsiteX52" fmla="*/ 4734989 w 4920331"/>
                <a:gd name="connsiteY52" fmla="*/ 312027 h 6812482"/>
                <a:gd name="connsiteX53" fmla="*/ 4531210 w 4920331"/>
                <a:gd name="connsiteY53" fmla="*/ 516758 h 6812482"/>
                <a:gd name="connsiteX54" fmla="*/ 2740015 w 4920331"/>
                <a:gd name="connsiteY54" fmla="*/ 2160455 h 6812482"/>
                <a:gd name="connsiteX55" fmla="*/ 2419341 w 4920331"/>
                <a:gd name="connsiteY55" fmla="*/ 2447240 h 6812482"/>
                <a:gd name="connsiteX56" fmla="*/ 2262333 w 4920331"/>
                <a:gd name="connsiteY56" fmla="*/ 2580443 h 6812482"/>
                <a:gd name="connsiteX57" fmla="*/ 2163754 w 4920331"/>
                <a:gd name="connsiteY57" fmla="*/ 2661815 h 6812482"/>
                <a:gd name="connsiteX58" fmla="*/ 2066123 w 4920331"/>
                <a:gd name="connsiteY58" fmla="*/ 2725441 h 6812482"/>
                <a:gd name="connsiteX59" fmla="*/ 1983575 w 4920331"/>
                <a:gd name="connsiteY59" fmla="*/ 2790939 h 6812482"/>
                <a:gd name="connsiteX60" fmla="*/ 1850225 w 4920331"/>
                <a:gd name="connsiteY60" fmla="*/ 2862623 h 6812482"/>
                <a:gd name="connsiteX61" fmla="*/ 1704973 w 4920331"/>
                <a:gd name="connsiteY61" fmla="*/ 2912802 h 6812482"/>
                <a:gd name="connsiteX62" fmla="*/ 1433506 w 4920331"/>
                <a:gd name="connsiteY62" fmla="*/ 2934308 h 6812482"/>
                <a:gd name="connsiteX63" fmla="*/ 1376361 w 4920331"/>
                <a:gd name="connsiteY63" fmla="*/ 2931919 h 6812482"/>
                <a:gd name="connsiteX64" fmla="*/ 1269204 w 4920331"/>
                <a:gd name="connsiteY64" fmla="*/ 2931921 h 6812482"/>
                <a:gd name="connsiteX65" fmla="*/ 1047214 w 4920331"/>
                <a:gd name="connsiteY65" fmla="*/ 2934310 h 6812482"/>
                <a:gd name="connsiteX66" fmla="*/ 916779 w 4920331"/>
                <a:gd name="connsiteY66" fmla="*/ 2934308 h 6812482"/>
                <a:gd name="connsiteX67" fmla="*/ 633411 w 4920331"/>
                <a:gd name="connsiteY67" fmla="*/ 3037057 h 6812482"/>
                <a:gd name="connsiteX68" fmla="*/ 545305 w 4920331"/>
                <a:gd name="connsiteY68" fmla="*/ 3092016 h 6812482"/>
                <a:gd name="connsiteX69" fmla="*/ 431004 w 4920331"/>
                <a:gd name="connsiteY69" fmla="*/ 3182816 h 6812482"/>
                <a:gd name="connsiteX70" fmla="*/ 342899 w 4920331"/>
                <a:gd name="connsiteY70" fmla="*/ 3297512 h 6812482"/>
                <a:gd name="connsiteX71" fmla="*/ 288130 w 4920331"/>
                <a:gd name="connsiteY71" fmla="*/ 3393092 h 6812482"/>
                <a:gd name="connsiteX72" fmla="*/ 316707 w 4920331"/>
                <a:gd name="connsiteY72" fmla="*/ 3412210 h 6812482"/>
                <a:gd name="connsiteX73" fmla="*/ 271463 w 4920331"/>
                <a:gd name="connsiteY73" fmla="*/ 3500622 h 6812482"/>
                <a:gd name="connsiteX74" fmla="*/ 226219 w 4920331"/>
                <a:gd name="connsiteY74" fmla="*/ 3632045 h 6812482"/>
                <a:gd name="connsiteX75" fmla="*/ 216694 w 4920331"/>
                <a:gd name="connsiteY75" fmla="*/ 3715677 h 6812482"/>
                <a:gd name="connsiteX76" fmla="*/ 285752 w 4920331"/>
                <a:gd name="connsiteY76" fmla="*/ 5498254 h 6812482"/>
                <a:gd name="connsiteX77" fmla="*/ 254793 w 4920331"/>
                <a:gd name="connsiteY77" fmla="*/ 5593833 h 6812482"/>
                <a:gd name="connsiteX78" fmla="*/ 266700 w 4920331"/>
                <a:gd name="connsiteY78" fmla="*/ 5882963 h 6812482"/>
                <a:gd name="connsiteX79" fmla="*/ 290514 w 4920331"/>
                <a:gd name="connsiteY79" fmla="*/ 5909247 h 6812482"/>
                <a:gd name="connsiteX80" fmla="*/ 271464 w 4920331"/>
                <a:gd name="connsiteY80" fmla="*/ 6812482 h 6812482"/>
                <a:gd name="connsiteX0" fmla="*/ 171450 w 4920331"/>
                <a:gd name="connsiteY0" fmla="*/ 5844731 h 6824602"/>
                <a:gd name="connsiteX1" fmla="*/ 195263 w 4920331"/>
                <a:gd name="connsiteY1" fmla="*/ 5854286 h 6824602"/>
                <a:gd name="connsiteX2" fmla="*/ 183357 w 4920331"/>
                <a:gd name="connsiteY2" fmla="*/ 5400277 h 6824602"/>
                <a:gd name="connsiteX3" fmla="*/ 135733 w 4920331"/>
                <a:gd name="connsiteY3" fmla="*/ 5273635 h 6824602"/>
                <a:gd name="connsiteX4" fmla="*/ 114301 w 4920331"/>
                <a:gd name="connsiteY4" fmla="*/ 5199560 h 6824602"/>
                <a:gd name="connsiteX5" fmla="*/ 100013 w 4920331"/>
                <a:gd name="connsiteY5" fmla="*/ 5068136 h 6824602"/>
                <a:gd name="connsiteX6" fmla="*/ 95252 w 4920331"/>
                <a:gd name="connsiteY6" fmla="*/ 4982115 h 6824602"/>
                <a:gd name="connsiteX7" fmla="*/ 50007 w 4920331"/>
                <a:gd name="connsiteY7" fmla="*/ 4929545 h 6824602"/>
                <a:gd name="connsiteX8" fmla="*/ 40483 w 4920331"/>
                <a:gd name="connsiteY8" fmla="*/ 4831576 h 6824602"/>
                <a:gd name="connsiteX9" fmla="*/ 90489 w 4920331"/>
                <a:gd name="connsiteY9" fmla="*/ 4767059 h 6824602"/>
                <a:gd name="connsiteX10" fmla="*/ 64295 w 4920331"/>
                <a:gd name="connsiteY10" fmla="*/ 4301105 h 6824602"/>
                <a:gd name="connsiteX11" fmla="*/ 45245 w 4920331"/>
                <a:gd name="connsiteY11" fmla="*/ 3937900 h 6824602"/>
                <a:gd name="connsiteX12" fmla="*/ 42864 w 4920331"/>
                <a:gd name="connsiteY12" fmla="*/ 3741961 h 6824602"/>
                <a:gd name="connsiteX13" fmla="*/ 30957 w 4920331"/>
                <a:gd name="connsiteY13" fmla="*/ 3557968 h 6824602"/>
                <a:gd name="connsiteX14" fmla="*/ 0 w 4920331"/>
                <a:gd name="connsiteY14" fmla="*/ 3287954 h 6824602"/>
                <a:gd name="connsiteX15" fmla="*/ 78582 w 4920331"/>
                <a:gd name="connsiteY15" fmla="*/ 3280786 h 6824602"/>
                <a:gd name="connsiteX16" fmla="*/ 83345 w 4920331"/>
                <a:gd name="connsiteY16" fmla="*/ 3369198 h 6824602"/>
                <a:gd name="connsiteX17" fmla="*/ 178594 w 4920331"/>
                <a:gd name="connsiteY17" fmla="*/ 3369197 h 6824602"/>
                <a:gd name="connsiteX18" fmla="*/ 228201 w 4920331"/>
                <a:gd name="connsiteY18" fmla="*/ 3296064 h 6824602"/>
                <a:gd name="connsiteX19" fmla="*/ 292893 w 4920331"/>
                <a:gd name="connsiteY19" fmla="*/ 3201933 h 6824602"/>
                <a:gd name="connsiteX20" fmla="*/ 364329 w 4920331"/>
                <a:gd name="connsiteY20" fmla="*/ 3118300 h 6824602"/>
                <a:gd name="connsiteX21" fmla="*/ 452435 w 4920331"/>
                <a:gd name="connsiteY21" fmla="*/ 3029888 h 6824602"/>
                <a:gd name="connsiteX22" fmla="*/ 511966 w 4920331"/>
                <a:gd name="connsiteY22" fmla="*/ 2986878 h 6824602"/>
                <a:gd name="connsiteX23" fmla="*/ 571497 w 4920331"/>
                <a:gd name="connsiteY23" fmla="*/ 2958204 h 6824602"/>
                <a:gd name="connsiteX24" fmla="*/ 611977 w 4920331"/>
                <a:gd name="connsiteY24" fmla="*/ 2929529 h 6824602"/>
                <a:gd name="connsiteX25" fmla="*/ 657221 w 4920331"/>
                <a:gd name="connsiteY25" fmla="*/ 2912803 h 6824602"/>
                <a:gd name="connsiteX26" fmla="*/ 709609 w 4920331"/>
                <a:gd name="connsiteY26" fmla="*/ 2891297 h 6824602"/>
                <a:gd name="connsiteX27" fmla="*/ 754851 w 4920331"/>
                <a:gd name="connsiteY27" fmla="*/ 2876959 h 6824602"/>
                <a:gd name="connsiteX28" fmla="*/ 812001 w 4920331"/>
                <a:gd name="connsiteY28" fmla="*/ 2855454 h 6824602"/>
                <a:gd name="connsiteX29" fmla="*/ 890583 w 4920331"/>
                <a:gd name="connsiteY29" fmla="*/ 2838727 h 6824602"/>
                <a:gd name="connsiteX30" fmla="*/ 964401 w 4920331"/>
                <a:gd name="connsiteY30" fmla="*/ 2831559 h 6824602"/>
                <a:gd name="connsiteX31" fmla="*/ 1040601 w 4920331"/>
                <a:gd name="connsiteY31" fmla="*/ 2822001 h 6824602"/>
                <a:gd name="connsiteX32" fmla="*/ 1100132 w 4920331"/>
                <a:gd name="connsiteY32" fmla="*/ 2822001 h 6824602"/>
                <a:gd name="connsiteX33" fmla="*/ 1254913 w 4920331"/>
                <a:gd name="connsiteY33" fmla="*/ 2831559 h 6824602"/>
                <a:gd name="connsiteX34" fmla="*/ 1478749 w 4920331"/>
                <a:gd name="connsiteY34" fmla="*/ 2833949 h 6824602"/>
                <a:gd name="connsiteX35" fmla="*/ 1706501 w 4920331"/>
                <a:gd name="connsiteY35" fmla="*/ 2806135 h 6824602"/>
                <a:gd name="connsiteX36" fmla="*/ 1909754 w 4920331"/>
                <a:gd name="connsiteY36" fmla="*/ 2706706 h 6824602"/>
                <a:gd name="connsiteX37" fmla="*/ 2034108 w 4920331"/>
                <a:gd name="connsiteY37" fmla="*/ 2632767 h 6824602"/>
                <a:gd name="connsiteX38" fmla="*/ 2096414 w 4920331"/>
                <a:gd name="connsiteY38" fmla="*/ 2561911 h 6824602"/>
                <a:gd name="connsiteX39" fmla="*/ 2206616 w 4920331"/>
                <a:gd name="connsiteY39" fmla="*/ 2472733 h 6824602"/>
                <a:gd name="connsiteX40" fmla="*/ 2320915 w 4920331"/>
                <a:gd name="connsiteY40" fmla="*/ 2399443 h 6824602"/>
                <a:gd name="connsiteX41" fmla="*/ 2549515 w 4920331"/>
                <a:gd name="connsiteY41" fmla="*/ 2185947 h 6824602"/>
                <a:gd name="connsiteX42" fmla="*/ 4209358 w 4920331"/>
                <a:gd name="connsiteY42" fmla="*/ 690563 h 6824602"/>
                <a:gd name="connsiteX43" fmla="*/ 4376045 w 4920331"/>
                <a:gd name="connsiteY43" fmla="*/ 530679 h 6824602"/>
                <a:gd name="connsiteX44" fmla="*/ 4519298 w 4920331"/>
                <a:gd name="connsiteY44" fmla="*/ 394607 h 6824602"/>
                <a:gd name="connsiteX45" fmla="*/ 4651968 w 4920331"/>
                <a:gd name="connsiteY45" fmla="*/ 254373 h 6824602"/>
                <a:gd name="connsiteX46" fmla="*/ 4719626 w 4920331"/>
                <a:gd name="connsiteY46" fmla="*/ 166688 h 6824602"/>
                <a:gd name="connsiteX47" fmla="*/ 4768568 w 4920331"/>
                <a:gd name="connsiteY47" fmla="*/ 81957 h 6824602"/>
                <a:gd name="connsiteX48" fmla="*/ 4811474 w 4920331"/>
                <a:gd name="connsiteY48" fmla="*/ 0 h 6824602"/>
                <a:gd name="connsiteX49" fmla="*/ 4920331 w 4920331"/>
                <a:gd name="connsiteY49" fmla="*/ 0 h 6824602"/>
                <a:gd name="connsiteX50" fmla="*/ 4859099 w 4920331"/>
                <a:gd name="connsiteY50" fmla="*/ 112259 h 6824602"/>
                <a:gd name="connsiteX51" fmla="*/ 4809169 w 4920331"/>
                <a:gd name="connsiteY51" fmla="*/ 217403 h 6824602"/>
                <a:gd name="connsiteX52" fmla="*/ 4734989 w 4920331"/>
                <a:gd name="connsiteY52" fmla="*/ 312027 h 6824602"/>
                <a:gd name="connsiteX53" fmla="*/ 4531210 w 4920331"/>
                <a:gd name="connsiteY53" fmla="*/ 516758 h 6824602"/>
                <a:gd name="connsiteX54" fmla="*/ 2740015 w 4920331"/>
                <a:gd name="connsiteY54" fmla="*/ 2160455 h 6824602"/>
                <a:gd name="connsiteX55" fmla="*/ 2419341 w 4920331"/>
                <a:gd name="connsiteY55" fmla="*/ 2447240 h 6824602"/>
                <a:gd name="connsiteX56" fmla="*/ 2262333 w 4920331"/>
                <a:gd name="connsiteY56" fmla="*/ 2580443 h 6824602"/>
                <a:gd name="connsiteX57" fmla="*/ 2163754 w 4920331"/>
                <a:gd name="connsiteY57" fmla="*/ 2661815 h 6824602"/>
                <a:gd name="connsiteX58" fmla="*/ 2066123 w 4920331"/>
                <a:gd name="connsiteY58" fmla="*/ 2725441 h 6824602"/>
                <a:gd name="connsiteX59" fmla="*/ 1983575 w 4920331"/>
                <a:gd name="connsiteY59" fmla="*/ 2790939 h 6824602"/>
                <a:gd name="connsiteX60" fmla="*/ 1850225 w 4920331"/>
                <a:gd name="connsiteY60" fmla="*/ 2862623 h 6824602"/>
                <a:gd name="connsiteX61" fmla="*/ 1704973 w 4920331"/>
                <a:gd name="connsiteY61" fmla="*/ 2912802 h 6824602"/>
                <a:gd name="connsiteX62" fmla="*/ 1433506 w 4920331"/>
                <a:gd name="connsiteY62" fmla="*/ 2934308 h 6824602"/>
                <a:gd name="connsiteX63" fmla="*/ 1376361 w 4920331"/>
                <a:gd name="connsiteY63" fmla="*/ 2931919 h 6824602"/>
                <a:gd name="connsiteX64" fmla="*/ 1269204 w 4920331"/>
                <a:gd name="connsiteY64" fmla="*/ 2931921 h 6824602"/>
                <a:gd name="connsiteX65" fmla="*/ 1047214 w 4920331"/>
                <a:gd name="connsiteY65" fmla="*/ 2934310 h 6824602"/>
                <a:gd name="connsiteX66" fmla="*/ 916779 w 4920331"/>
                <a:gd name="connsiteY66" fmla="*/ 2934308 h 6824602"/>
                <a:gd name="connsiteX67" fmla="*/ 633411 w 4920331"/>
                <a:gd name="connsiteY67" fmla="*/ 3037057 h 6824602"/>
                <a:gd name="connsiteX68" fmla="*/ 545305 w 4920331"/>
                <a:gd name="connsiteY68" fmla="*/ 3092016 h 6824602"/>
                <a:gd name="connsiteX69" fmla="*/ 431004 w 4920331"/>
                <a:gd name="connsiteY69" fmla="*/ 3182816 h 6824602"/>
                <a:gd name="connsiteX70" fmla="*/ 342899 w 4920331"/>
                <a:gd name="connsiteY70" fmla="*/ 3297512 h 6824602"/>
                <a:gd name="connsiteX71" fmla="*/ 288130 w 4920331"/>
                <a:gd name="connsiteY71" fmla="*/ 3393092 h 6824602"/>
                <a:gd name="connsiteX72" fmla="*/ 316707 w 4920331"/>
                <a:gd name="connsiteY72" fmla="*/ 3412210 h 6824602"/>
                <a:gd name="connsiteX73" fmla="*/ 271463 w 4920331"/>
                <a:gd name="connsiteY73" fmla="*/ 3500622 h 6824602"/>
                <a:gd name="connsiteX74" fmla="*/ 226219 w 4920331"/>
                <a:gd name="connsiteY74" fmla="*/ 3632045 h 6824602"/>
                <a:gd name="connsiteX75" fmla="*/ 216694 w 4920331"/>
                <a:gd name="connsiteY75" fmla="*/ 3715677 h 6824602"/>
                <a:gd name="connsiteX76" fmla="*/ 285752 w 4920331"/>
                <a:gd name="connsiteY76" fmla="*/ 5498254 h 6824602"/>
                <a:gd name="connsiteX77" fmla="*/ 254793 w 4920331"/>
                <a:gd name="connsiteY77" fmla="*/ 5593833 h 6824602"/>
                <a:gd name="connsiteX78" fmla="*/ 266700 w 4920331"/>
                <a:gd name="connsiteY78" fmla="*/ 5882963 h 6824602"/>
                <a:gd name="connsiteX79" fmla="*/ 290514 w 4920331"/>
                <a:gd name="connsiteY79" fmla="*/ 5909247 h 6824602"/>
                <a:gd name="connsiteX80" fmla="*/ 271464 w 4920331"/>
                <a:gd name="connsiteY80" fmla="*/ 6733628 h 6824602"/>
                <a:gd name="connsiteX81" fmla="*/ 271464 w 4920331"/>
                <a:gd name="connsiteY81" fmla="*/ 6812482 h 6824602"/>
                <a:gd name="connsiteX0" fmla="*/ 171450 w 4920331"/>
                <a:gd name="connsiteY0" fmla="*/ 5844731 h 7228256"/>
                <a:gd name="connsiteX1" fmla="*/ 195263 w 4920331"/>
                <a:gd name="connsiteY1" fmla="*/ 5854286 h 7228256"/>
                <a:gd name="connsiteX2" fmla="*/ 183357 w 4920331"/>
                <a:gd name="connsiteY2" fmla="*/ 5400277 h 7228256"/>
                <a:gd name="connsiteX3" fmla="*/ 135733 w 4920331"/>
                <a:gd name="connsiteY3" fmla="*/ 5273635 h 7228256"/>
                <a:gd name="connsiteX4" fmla="*/ 114301 w 4920331"/>
                <a:gd name="connsiteY4" fmla="*/ 5199560 h 7228256"/>
                <a:gd name="connsiteX5" fmla="*/ 100013 w 4920331"/>
                <a:gd name="connsiteY5" fmla="*/ 5068136 h 7228256"/>
                <a:gd name="connsiteX6" fmla="*/ 95252 w 4920331"/>
                <a:gd name="connsiteY6" fmla="*/ 4982115 h 7228256"/>
                <a:gd name="connsiteX7" fmla="*/ 50007 w 4920331"/>
                <a:gd name="connsiteY7" fmla="*/ 4929545 h 7228256"/>
                <a:gd name="connsiteX8" fmla="*/ 40483 w 4920331"/>
                <a:gd name="connsiteY8" fmla="*/ 4831576 h 7228256"/>
                <a:gd name="connsiteX9" fmla="*/ 90489 w 4920331"/>
                <a:gd name="connsiteY9" fmla="*/ 4767059 h 7228256"/>
                <a:gd name="connsiteX10" fmla="*/ 64295 w 4920331"/>
                <a:gd name="connsiteY10" fmla="*/ 4301105 h 7228256"/>
                <a:gd name="connsiteX11" fmla="*/ 45245 w 4920331"/>
                <a:gd name="connsiteY11" fmla="*/ 3937900 h 7228256"/>
                <a:gd name="connsiteX12" fmla="*/ 42864 w 4920331"/>
                <a:gd name="connsiteY12" fmla="*/ 3741961 h 7228256"/>
                <a:gd name="connsiteX13" fmla="*/ 30957 w 4920331"/>
                <a:gd name="connsiteY13" fmla="*/ 3557968 h 7228256"/>
                <a:gd name="connsiteX14" fmla="*/ 0 w 4920331"/>
                <a:gd name="connsiteY14" fmla="*/ 3287954 h 7228256"/>
                <a:gd name="connsiteX15" fmla="*/ 78582 w 4920331"/>
                <a:gd name="connsiteY15" fmla="*/ 3280786 h 7228256"/>
                <a:gd name="connsiteX16" fmla="*/ 83345 w 4920331"/>
                <a:gd name="connsiteY16" fmla="*/ 3369198 h 7228256"/>
                <a:gd name="connsiteX17" fmla="*/ 178594 w 4920331"/>
                <a:gd name="connsiteY17" fmla="*/ 3369197 h 7228256"/>
                <a:gd name="connsiteX18" fmla="*/ 228201 w 4920331"/>
                <a:gd name="connsiteY18" fmla="*/ 3296064 h 7228256"/>
                <a:gd name="connsiteX19" fmla="*/ 292893 w 4920331"/>
                <a:gd name="connsiteY19" fmla="*/ 3201933 h 7228256"/>
                <a:gd name="connsiteX20" fmla="*/ 364329 w 4920331"/>
                <a:gd name="connsiteY20" fmla="*/ 3118300 h 7228256"/>
                <a:gd name="connsiteX21" fmla="*/ 452435 w 4920331"/>
                <a:gd name="connsiteY21" fmla="*/ 3029888 h 7228256"/>
                <a:gd name="connsiteX22" fmla="*/ 511966 w 4920331"/>
                <a:gd name="connsiteY22" fmla="*/ 2986878 h 7228256"/>
                <a:gd name="connsiteX23" fmla="*/ 571497 w 4920331"/>
                <a:gd name="connsiteY23" fmla="*/ 2958204 h 7228256"/>
                <a:gd name="connsiteX24" fmla="*/ 611977 w 4920331"/>
                <a:gd name="connsiteY24" fmla="*/ 2929529 h 7228256"/>
                <a:gd name="connsiteX25" fmla="*/ 657221 w 4920331"/>
                <a:gd name="connsiteY25" fmla="*/ 2912803 h 7228256"/>
                <a:gd name="connsiteX26" fmla="*/ 709609 w 4920331"/>
                <a:gd name="connsiteY26" fmla="*/ 2891297 h 7228256"/>
                <a:gd name="connsiteX27" fmla="*/ 754851 w 4920331"/>
                <a:gd name="connsiteY27" fmla="*/ 2876959 h 7228256"/>
                <a:gd name="connsiteX28" fmla="*/ 812001 w 4920331"/>
                <a:gd name="connsiteY28" fmla="*/ 2855454 h 7228256"/>
                <a:gd name="connsiteX29" fmla="*/ 890583 w 4920331"/>
                <a:gd name="connsiteY29" fmla="*/ 2838727 h 7228256"/>
                <a:gd name="connsiteX30" fmla="*/ 964401 w 4920331"/>
                <a:gd name="connsiteY30" fmla="*/ 2831559 h 7228256"/>
                <a:gd name="connsiteX31" fmla="*/ 1040601 w 4920331"/>
                <a:gd name="connsiteY31" fmla="*/ 2822001 h 7228256"/>
                <a:gd name="connsiteX32" fmla="*/ 1100132 w 4920331"/>
                <a:gd name="connsiteY32" fmla="*/ 2822001 h 7228256"/>
                <a:gd name="connsiteX33" fmla="*/ 1254913 w 4920331"/>
                <a:gd name="connsiteY33" fmla="*/ 2831559 h 7228256"/>
                <a:gd name="connsiteX34" fmla="*/ 1478749 w 4920331"/>
                <a:gd name="connsiteY34" fmla="*/ 2833949 h 7228256"/>
                <a:gd name="connsiteX35" fmla="*/ 1706501 w 4920331"/>
                <a:gd name="connsiteY35" fmla="*/ 2806135 h 7228256"/>
                <a:gd name="connsiteX36" fmla="*/ 1909754 w 4920331"/>
                <a:gd name="connsiteY36" fmla="*/ 2706706 h 7228256"/>
                <a:gd name="connsiteX37" fmla="*/ 2034108 w 4920331"/>
                <a:gd name="connsiteY37" fmla="*/ 2632767 h 7228256"/>
                <a:gd name="connsiteX38" fmla="*/ 2096414 w 4920331"/>
                <a:gd name="connsiteY38" fmla="*/ 2561911 h 7228256"/>
                <a:gd name="connsiteX39" fmla="*/ 2206616 w 4920331"/>
                <a:gd name="connsiteY39" fmla="*/ 2472733 h 7228256"/>
                <a:gd name="connsiteX40" fmla="*/ 2320915 w 4920331"/>
                <a:gd name="connsiteY40" fmla="*/ 2399443 h 7228256"/>
                <a:gd name="connsiteX41" fmla="*/ 2549515 w 4920331"/>
                <a:gd name="connsiteY41" fmla="*/ 2185947 h 7228256"/>
                <a:gd name="connsiteX42" fmla="*/ 4209358 w 4920331"/>
                <a:gd name="connsiteY42" fmla="*/ 690563 h 7228256"/>
                <a:gd name="connsiteX43" fmla="*/ 4376045 w 4920331"/>
                <a:gd name="connsiteY43" fmla="*/ 530679 h 7228256"/>
                <a:gd name="connsiteX44" fmla="*/ 4519298 w 4920331"/>
                <a:gd name="connsiteY44" fmla="*/ 394607 h 7228256"/>
                <a:gd name="connsiteX45" fmla="*/ 4651968 w 4920331"/>
                <a:gd name="connsiteY45" fmla="*/ 254373 h 7228256"/>
                <a:gd name="connsiteX46" fmla="*/ 4719626 w 4920331"/>
                <a:gd name="connsiteY46" fmla="*/ 166688 h 7228256"/>
                <a:gd name="connsiteX47" fmla="*/ 4768568 w 4920331"/>
                <a:gd name="connsiteY47" fmla="*/ 81957 h 7228256"/>
                <a:gd name="connsiteX48" fmla="*/ 4811474 w 4920331"/>
                <a:gd name="connsiteY48" fmla="*/ 0 h 7228256"/>
                <a:gd name="connsiteX49" fmla="*/ 4920331 w 4920331"/>
                <a:gd name="connsiteY49" fmla="*/ 0 h 7228256"/>
                <a:gd name="connsiteX50" fmla="*/ 4859099 w 4920331"/>
                <a:gd name="connsiteY50" fmla="*/ 112259 h 7228256"/>
                <a:gd name="connsiteX51" fmla="*/ 4809169 w 4920331"/>
                <a:gd name="connsiteY51" fmla="*/ 217403 h 7228256"/>
                <a:gd name="connsiteX52" fmla="*/ 4734989 w 4920331"/>
                <a:gd name="connsiteY52" fmla="*/ 312027 h 7228256"/>
                <a:gd name="connsiteX53" fmla="*/ 4531210 w 4920331"/>
                <a:gd name="connsiteY53" fmla="*/ 516758 h 7228256"/>
                <a:gd name="connsiteX54" fmla="*/ 2740015 w 4920331"/>
                <a:gd name="connsiteY54" fmla="*/ 2160455 h 7228256"/>
                <a:gd name="connsiteX55" fmla="*/ 2419341 w 4920331"/>
                <a:gd name="connsiteY55" fmla="*/ 2447240 h 7228256"/>
                <a:gd name="connsiteX56" fmla="*/ 2262333 w 4920331"/>
                <a:gd name="connsiteY56" fmla="*/ 2580443 h 7228256"/>
                <a:gd name="connsiteX57" fmla="*/ 2163754 w 4920331"/>
                <a:gd name="connsiteY57" fmla="*/ 2661815 h 7228256"/>
                <a:gd name="connsiteX58" fmla="*/ 2066123 w 4920331"/>
                <a:gd name="connsiteY58" fmla="*/ 2725441 h 7228256"/>
                <a:gd name="connsiteX59" fmla="*/ 1983575 w 4920331"/>
                <a:gd name="connsiteY59" fmla="*/ 2790939 h 7228256"/>
                <a:gd name="connsiteX60" fmla="*/ 1850225 w 4920331"/>
                <a:gd name="connsiteY60" fmla="*/ 2862623 h 7228256"/>
                <a:gd name="connsiteX61" fmla="*/ 1704973 w 4920331"/>
                <a:gd name="connsiteY61" fmla="*/ 2912802 h 7228256"/>
                <a:gd name="connsiteX62" fmla="*/ 1433506 w 4920331"/>
                <a:gd name="connsiteY62" fmla="*/ 2934308 h 7228256"/>
                <a:gd name="connsiteX63" fmla="*/ 1376361 w 4920331"/>
                <a:gd name="connsiteY63" fmla="*/ 2931919 h 7228256"/>
                <a:gd name="connsiteX64" fmla="*/ 1269204 w 4920331"/>
                <a:gd name="connsiteY64" fmla="*/ 2931921 h 7228256"/>
                <a:gd name="connsiteX65" fmla="*/ 1047214 w 4920331"/>
                <a:gd name="connsiteY65" fmla="*/ 2934310 h 7228256"/>
                <a:gd name="connsiteX66" fmla="*/ 916779 w 4920331"/>
                <a:gd name="connsiteY66" fmla="*/ 2934308 h 7228256"/>
                <a:gd name="connsiteX67" fmla="*/ 633411 w 4920331"/>
                <a:gd name="connsiteY67" fmla="*/ 3037057 h 7228256"/>
                <a:gd name="connsiteX68" fmla="*/ 545305 w 4920331"/>
                <a:gd name="connsiteY68" fmla="*/ 3092016 h 7228256"/>
                <a:gd name="connsiteX69" fmla="*/ 431004 w 4920331"/>
                <a:gd name="connsiteY69" fmla="*/ 3182816 h 7228256"/>
                <a:gd name="connsiteX70" fmla="*/ 342899 w 4920331"/>
                <a:gd name="connsiteY70" fmla="*/ 3297512 h 7228256"/>
                <a:gd name="connsiteX71" fmla="*/ 288130 w 4920331"/>
                <a:gd name="connsiteY71" fmla="*/ 3393092 h 7228256"/>
                <a:gd name="connsiteX72" fmla="*/ 316707 w 4920331"/>
                <a:gd name="connsiteY72" fmla="*/ 3412210 h 7228256"/>
                <a:gd name="connsiteX73" fmla="*/ 271463 w 4920331"/>
                <a:gd name="connsiteY73" fmla="*/ 3500622 h 7228256"/>
                <a:gd name="connsiteX74" fmla="*/ 226219 w 4920331"/>
                <a:gd name="connsiteY74" fmla="*/ 3632045 h 7228256"/>
                <a:gd name="connsiteX75" fmla="*/ 216694 w 4920331"/>
                <a:gd name="connsiteY75" fmla="*/ 3715677 h 7228256"/>
                <a:gd name="connsiteX76" fmla="*/ 285752 w 4920331"/>
                <a:gd name="connsiteY76" fmla="*/ 5498254 h 7228256"/>
                <a:gd name="connsiteX77" fmla="*/ 254793 w 4920331"/>
                <a:gd name="connsiteY77" fmla="*/ 5593833 h 7228256"/>
                <a:gd name="connsiteX78" fmla="*/ 266700 w 4920331"/>
                <a:gd name="connsiteY78" fmla="*/ 5882963 h 7228256"/>
                <a:gd name="connsiteX79" fmla="*/ 290514 w 4920331"/>
                <a:gd name="connsiteY79" fmla="*/ 5909247 h 7228256"/>
                <a:gd name="connsiteX80" fmla="*/ 271464 w 4920331"/>
                <a:gd name="connsiteY80" fmla="*/ 6733628 h 7228256"/>
                <a:gd name="connsiteX81" fmla="*/ 264321 w 4920331"/>
                <a:gd name="connsiteY81" fmla="*/ 7228256 h 7228256"/>
                <a:gd name="connsiteX0" fmla="*/ 171450 w 4920331"/>
                <a:gd name="connsiteY0" fmla="*/ 5844731 h 7242398"/>
                <a:gd name="connsiteX1" fmla="*/ 195263 w 4920331"/>
                <a:gd name="connsiteY1" fmla="*/ 5854286 h 7242398"/>
                <a:gd name="connsiteX2" fmla="*/ 183357 w 4920331"/>
                <a:gd name="connsiteY2" fmla="*/ 5400277 h 7242398"/>
                <a:gd name="connsiteX3" fmla="*/ 135733 w 4920331"/>
                <a:gd name="connsiteY3" fmla="*/ 5273635 h 7242398"/>
                <a:gd name="connsiteX4" fmla="*/ 114301 w 4920331"/>
                <a:gd name="connsiteY4" fmla="*/ 5199560 h 7242398"/>
                <a:gd name="connsiteX5" fmla="*/ 100013 w 4920331"/>
                <a:gd name="connsiteY5" fmla="*/ 5068136 h 7242398"/>
                <a:gd name="connsiteX6" fmla="*/ 95252 w 4920331"/>
                <a:gd name="connsiteY6" fmla="*/ 4982115 h 7242398"/>
                <a:gd name="connsiteX7" fmla="*/ 50007 w 4920331"/>
                <a:gd name="connsiteY7" fmla="*/ 4929545 h 7242398"/>
                <a:gd name="connsiteX8" fmla="*/ 40483 w 4920331"/>
                <a:gd name="connsiteY8" fmla="*/ 4831576 h 7242398"/>
                <a:gd name="connsiteX9" fmla="*/ 90489 w 4920331"/>
                <a:gd name="connsiteY9" fmla="*/ 4767059 h 7242398"/>
                <a:gd name="connsiteX10" fmla="*/ 64295 w 4920331"/>
                <a:gd name="connsiteY10" fmla="*/ 4301105 h 7242398"/>
                <a:gd name="connsiteX11" fmla="*/ 45245 w 4920331"/>
                <a:gd name="connsiteY11" fmla="*/ 3937900 h 7242398"/>
                <a:gd name="connsiteX12" fmla="*/ 42864 w 4920331"/>
                <a:gd name="connsiteY12" fmla="*/ 3741961 h 7242398"/>
                <a:gd name="connsiteX13" fmla="*/ 30957 w 4920331"/>
                <a:gd name="connsiteY13" fmla="*/ 3557968 h 7242398"/>
                <a:gd name="connsiteX14" fmla="*/ 0 w 4920331"/>
                <a:gd name="connsiteY14" fmla="*/ 3287954 h 7242398"/>
                <a:gd name="connsiteX15" fmla="*/ 78582 w 4920331"/>
                <a:gd name="connsiteY15" fmla="*/ 3280786 h 7242398"/>
                <a:gd name="connsiteX16" fmla="*/ 83345 w 4920331"/>
                <a:gd name="connsiteY16" fmla="*/ 3369198 h 7242398"/>
                <a:gd name="connsiteX17" fmla="*/ 178594 w 4920331"/>
                <a:gd name="connsiteY17" fmla="*/ 3369197 h 7242398"/>
                <a:gd name="connsiteX18" fmla="*/ 228201 w 4920331"/>
                <a:gd name="connsiteY18" fmla="*/ 3296064 h 7242398"/>
                <a:gd name="connsiteX19" fmla="*/ 292893 w 4920331"/>
                <a:gd name="connsiteY19" fmla="*/ 3201933 h 7242398"/>
                <a:gd name="connsiteX20" fmla="*/ 364329 w 4920331"/>
                <a:gd name="connsiteY20" fmla="*/ 3118300 h 7242398"/>
                <a:gd name="connsiteX21" fmla="*/ 452435 w 4920331"/>
                <a:gd name="connsiteY21" fmla="*/ 3029888 h 7242398"/>
                <a:gd name="connsiteX22" fmla="*/ 511966 w 4920331"/>
                <a:gd name="connsiteY22" fmla="*/ 2986878 h 7242398"/>
                <a:gd name="connsiteX23" fmla="*/ 571497 w 4920331"/>
                <a:gd name="connsiteY23" fmla="*/ 2958204 h 7242398"/>
                <a:gd name="connsiteX24" fmla="*/ 611977 w 4920331"/>
                <a:gd name="connsiteY24" fmla="*/ 2929529 h 7242398"/>
                <a:gd name="connsiteX25" fmla="*/ 657221 w 4920331"/>
                <a:gd name="connsiteY25" fmla="*/ 2912803 h 7242398"/>
                <a:gd name="connsiteX26" fmla="*/ 709609 w 4920331"/>
                <a:gd name="connsiteY26" fmla="*/ 2891297 h 7242398"/>
                <a:gd name="connsiteX27" fmla="*/ 754851 w 4920331"/>
                <a:gd name="connsiteY27" fmla="*/ 2876959 h 7242398"/>
                <a:gd name="connsiteX28" fmla="*/ 812001 w 4920331"/>
                <a:gd name="connsiteY28" fmla="*/ 2855454 h 7242398"/>
                <a:gd name="connsiteX29" fmla="*/ 890583 w 4920331"/>
                <a:gd name="connsiteY29" fmla="*/ 2838727 h 7242398"/>
                <a:gd name="connsiteX30" fmla="*/ 964401 w 4920331"/>
                <a:gd name="connsiteY30" fmla="*/ 2831559 h 7242398"/>
                <a:gd name="connsiteX31" fmla="*/ 1040601 w 4920331"/>
                <a:gd name="connsiteY31" fmla="*/ 2822001 h 7242398"/>
                <a:gd name="connsiteX32" fmla="*/ 1100132 w 4920331"/>
                <a:gd name="connsiteY32" fmla="*/ 2822001 h 7242398"/>
                <a:gd name="connsiteX33" fmla="*/ 1254913 w 4920331"/>
                <a:gd name="connsiteY33" fmla="*/ 2831559 h 7242398"/>
                <a:gd name="connsiteX34" fmla="*/ 1478749 w 4920331"/>
                <a:gd name="connsiteY34" fmla="*/ 2833949 h 7242398"/>
                <a:gd name="connsiteX35" fmla="*/ 1706501 w 4920331"/>
                <a:gd name="connsiteY35" fmla="*/ 2806135 h 7242398"/>
                <a:gd name="connsiteX36" fmla="*/ 1909754 w 4920331"/>
                <a:gd name="connsiteY36" fmla="*/ 2706706 h 7242398"/>
                <a:gd name="connsiteX37" fmla="*/ 2034108 w 4920331"/>
                <a:gd name="connsiteY37" fmla="*/ 2632767 h 7242398"/>
                <a:gd name="connsiteX38" fmla="*/ 2096414 w 4920331"/>
                <a:gd name="connsiteY38" fmla="*/ 2561911 h 7242398"/>
                <a:gd name="connsiteX39" fmla="*/ 2206616 w 4920331"/>
                <a:gd name="connsiteY39" fmla="*/ 2472733 h 7242398"/>
                <a:gd name="connsiteX40" fmla="*/ 2320915 w 4920331"/>
                <a:gd name="connsiteY40" fmla="*/ 2399443 h 7242398"/>
                <a:gd name="connsiteX41" fmla="*/ 2549515 w 4920331"/>
                <a:gd name="connsiteY41" fmla="*/ 2185947 h 7242398"/>
                <a:gd name="connsiteX42" fmla="*/ 4209358 w 4920331"/>
                <a:gd name="connsiteY42" fmla="*/ 690563 h 7242398"/>
                <a:gd name="connsiteX43" fmla="*/ 4376045 w 4920331"/>
                <a:gd name="connsiteY43" fmla="*/ 530679 h 7242398"/>
                <a:gd name="connsiteX44" fmla="*/ 4519298 w 4920331"/>
                <a:gd name="connsiteY44" fmla="*/ 394607 h 7242398"/>
                <a:gd name="connsiteX45" fmla="*/ 4651968 w 4920331"/>
                <a:gd name="connsiteY45" fmla="*/ 254373 h 7242398"/>
                <a:gd name="connsiteX46" fmla="*/ 4719626 w 4920331"/>
                <a:gd name="connsiteY46" fmla="*/ 166688 h 7242398"/>
                <a:gd name="connsiteX47" fmla="*/ 4768568 w 4920331"/>
                <a:gd name="connsiteY47" fmla="*/ 81957 h 7242398"/>
                <a:gd name="connsiteX48" fmla="*/ 4811474 w 4920331"/>
                <a:gd name="connsiteY48" fmla="*/ 0 h 7242398"/>
                <a:gd name="connsiteX49" fmla="*/ 4920331 w 4920331"/>
                <a:gd name="connsiteY49" fmla="*/ 0 h 7242398"/>
                <a:gd name="connsiteX50" fmla="*/ 4859099 w 4920331"/>
                <a:gd name="connsiteY50" fmla="*/ 112259 h 7242398"/>
                <a:gd name="connsiteX51" fmla="*/ 4809169 w 4920331"/>
                <a:gd name="connsiteY51" fmla="*/ 217403 h 7242398"/>
                <a:gd name="connsiteX52" fmla="*/ 4734989 w 4920331"/>
                <a:gd name="connsiteY52" fmla="*/ 312027 h 7242398"/>
                <a:gd name="connsiteX53" fmla="*/ 4531210 w 4920331"/>
                <a:gd name="connsiteY53" fmla="*/ 516758 h 7242398"/>
                <a:gd name="connsiteX54" fmla="*/ 2740015 w 4920331"/>
                <a:gd name="connsiteY54" fmla="*/ 2160455 h 7242398"/>
                <a:gd name="connsiteX55" fmla="*/ 2419341 w 4920331"/>
                <a:gd name="connsiteY55" fmla="*/ 2447240 h 7242398"/>
                <a:gd name="connsiteX56" fmla="*/ 2262333 w 4920331"/>
                <a:gd name="connsiteY56" fmla="*/ 2580443 h 7242398"/>
                <a:gd name="connsiteX57" fmla="*/ 2163754 w 4920331"/>
                <a:gd name="connsiteY57" fmla="*/ 2661815 h 7242398"/>
                <a:gd name="connsiteX58" fmla="*/ 2066123 w 4920331"/>
                <a:gd name="connsiteY58" fmla="*/ 2725441 h 7242398"/>
                <a:gd name="connsiteX59" fmla="*/ 1983575 w 4920331"/>
                <a:gd name="connsiteY59" fmla="*/ 2790939 h 7242398"/>
                <a:gd name="connsiteX60" fmla="*/ 1850225 w 4920331"/>
                <a:gd name="connsiteY60" fmla="*/ 2862623 h 7242398"/>
                <a:gd name="connsiteX61" fmla="*/ 1704973 w 4920331"/>
                <a:gd name="connsiteY61" fmla="*/ 2912802 h 7242398"/>
                <a:gd name="connsiteX62" fmla="*/ 1433506 w 4920331"/>
                <a:gd name="connsiteY62" fmla="*/ 2934308 h 7242398"/>
                <a:gd name="connsiteX63" fmla="*/ 1376361 w 4920331"/>
                <a:gd name="connsiteY63" fmla="*/ 2931919 h 7242398"/>
                <a:gd name="connsiteX64" fmla="*/ 1269204 w 4920331"/>
                <a:gd name="connsiteY64" fmla="*/ 2931921 h 7242398"/>
                <a:gd name="connsiteX65" fmla="*/ 1047214 w 4920331"/>
                <a:gd name="connsiteY65" fmla="*/ 2934310 h 7242398"/>
                <a:gd name="connsiteX66" fmla="*/ 916779 w 4920331"/>
                <a:gd name="connsiteY66" fmla="*/ 2934308 h 7242398"/>
                <a:gd name="connsiteX67" fmla="*/ 633411 w 4920331"/>
                <a:gd name="connsiteY67" fmla="*/ 3037057 h 7242398"/>
                <a:gd name="connsiteX68" fmla="*/ 545305 w 4920331"/>
                <a:gd name="connsiteY68" fmla="*/ 3092016 h 7242398"/>
                <a:gd name="connsiteX69" fmla="*/ 431004 w 4920331"/>
                <a:gd name="connsiteY69" fmla="*/ 3182816 h 7242398"/>
                <a:gd name="connsiteX70" fmla="*/ 342899 w 4920331"/>
                <a:gd name="connsiteY70" fmla="*/ 3297512 h 7242398"/>
                <a:gd name="connsiteX71" fmla="*/ 288130 w 4920331"/>
                <a:gd name="connsiteY71" fmla="*/ 3393092 h 7242398"/>
                <a:gd name="connsiteX72" fmla="*/ 316707 w 4920331"/>
                <a:gd name="connsiteY72" fmla="*/ 3412210 h 7242398"/>
                <a:gd name="connsiteX73" fmla="*/ 271463 w 4920331"/>
                <a:gd name="connsiteY73" fmla="*/ 3500622 h 7242398"/>
                <a:gd name="connsiteX74" fmla="*/ 226219 w 4920331"/>
                <a:gd name="connsiteY74" fmla="*/ 3632045 h 7242398"/>
                <a:gd name="connsiteX75" fmla="*/ 216694 w 4920331"/>
                <a:gd name="connsiteY75" fmla="*/ 3715677 h 7242398"/>
                <a:gd name="connsiteX76" fmla="*/ 285752 w 4920331"/>
                <a:gd name="connsiteY76" fmla="*/ 5498254 h 7242398"/>
                <a:gd name="connsiteX77" fmla="*/ 254793 w 4920331"/>
                <a:gd name="connsiteY77" fmla="*/ 5593833 h 7242398"/>
                <a:gd name="connsiteX78" fmla="*/ 266700 w 4920331"/>
                <a:gd name="connsiteY78" fmla="*/ 5882963 h 7242398"/>
                <a:gd name="connsiteX79" fmla="*/ 290514 w 4920331"/>
                <a:gd name="connsiteY79" fmla="*/ 5909247 h 7242398"/>
                <a:gd name="connsiteX80" fmla="*/ 271464 w 4920331"/>
                <a:gd name="connsiteY80" fmla="*/ 6733628 h 7242398"/>
                <a:gd name="connsiteX81" fmla="*/ 261939 w 4920331"/>
                <a:gd name="connsiteY81" fmla="*/ 7197192 h 7242398"/>
                <a:gd name="connsiteX82" fmla="*/ 264321 w 4920331"/>
                <a:gd name="connsiteY82" fmla="*/ 7228256 h 7242398"/>
                <a:gd name="connsiteX0" fmla="*/ 171450 w 4920331"/>
                <a:gd name="connsiteY0" fmla="*/ 5844731 h 7345189"/>
                <a:gd name="connsiteX1" fmla="*/ 195263 w 4920331"/>
                <a:gd name="connsiteY1" fmla="*/ 5854286 h 7345189"/>
                <a:gd name="connsiteX2" fmla="*/ 183357 w 4920331"/>
                <a:gd name="connsiteY2" fmla="*/ 5400277 h 7345189"/>
                <a:gd name="connsiteX3" fmla="*/ 135733 w 4920331"/>
                <a:gd name="connsiteY3" fmla="*/ 5273635 h 7345189"/>
                <a:gd name="connsiteX4" fmla="*/ 114301 w 4920331"/>
                <a:gd name="connsiteY4" fmla="*/ 5199560 h 7345189"/>
                <a:gd name="connsiteX5" fmla="*/ 100013 w 4920331"/>
                <a:gd name="connsiteY5" fmla="*/ 5068136 h 7345189"/>
                <a:gd name="connsiteX6" fmla="*/ 95252 w 4920331"/>
                <a:gd name="connsiteY6" fmla="*/ 4982115 h 7345189"/>
                <a:gd name="connsiteX7" fmla="*/ 50007 w 4920331"/>
                <a:gd name="connsiteY7" fmla="*/ 4929545 h 7345189"/>
                <a:gd name="connsiteX8" fmla="*/ 40483 w 4920331"/>
                <a:gd name="connsiteY8" fmla="*/ 4831576 h 7345189"/>
                <a:gd name="connsiteX9" fmla="*/ 90489 w 4920331"/>
                <a:gd name="connsiteY9" fmla="*/ 4767059 h 7345189"/>
                <a:gd name="connsiteX10" fmla="*/ 64295 w 4920331"/>
                <a:gd name="connsiteY10" fmla="*/ 4301105 h 7345189"/>
                <a:gd name="connsiteX11" fmla="*/ 45245 w 4920331"/>
                <a:gd name="connsiteY11" fmla="*/ 3937900 h 7345189"/>
                <a:gd name="connsiteX12" fmla="*/ 42864 w 4920331"/>
                <a:gd name="connsiteY12" fmla="*/ 3741961 h 7345189"/>
                <a:gd name="connsiteX13" fmla="*/ 30957 w 4920331"/>
                <a:gd name="connsiteY13" fmla="*/ 3557968 h 7345189"/>
                <a:gd name="connsiteX14" fmla="*/ 0 w 4920331"/>
                <a:gd name="connsiteY14" fmla="*/ 3287954 h 7345189"/>
                <a:gd name="connsiteX15" fmla="*/ 78582 w 4920331"/>
                <a:gd name="connsiteY15" fmla="*/ 3280786 h 7345189"/>
                <a:gd name="connsiteX16" fmla="*/ 83345 w 4920331"/>
                <a:gd name="connsiteY16" fmla="*/ 3369198 h 7345189"/>
                <a:gd name="connsiteX17" fmla="*/ 178594 w 4920331"/>
                <a:gd name="connsiteY17" fmla="*/ 3369197 h 7345189"/>
                <a:gd name="connsiteX18" fmla="*/ 228201 w 4920331"/>
                <a:gd name="connsiteY18" fmla="*/ 3296064 h 7345189"/>
                <a:gd name="connsiteX19" fmla="*/ 292893 w 4920331"/>
                <a:gd name="connsiteY19" fmla="*/ 3201933 h 7345189"/>
                <a:gd name="connsiteX20" fmla="*/ 364329 w 4920331"/>
                <a:gd name="connsiteY20" fmla="*/ 3118300 h 7345189"/>
                <a:gd name="connsiteX21" fmla="*/ 452435 w 4920331"/>
                <a:gd name="connsiteY21" fmla="*/ 3029888 h 7345189"/>
                <a:gd name="connsiteX22" fmla="*/ 511966 w 4920331"/>
                <a:gd name="connsiteY22" fmla="*/ 2986878 h 7345189"/>
                <a:gd name="connsiteX23" fmla="*/ 571497 w 4920331"/>
                <a:gd name="connsiteY23" fmla="*/ 2958204 h 7345189"/>
                <a:gd name="connsiteX24" fmla="*/ 611977 w 4920331"/>
                <a:gd name="connsiteY24" fmla="*/ 2929529 h 7345189"/>
                <a:gd name="connsiteX25" fmla="*/ 657221 w 4920331"/>
                <a:gd name="connsiteY25" fmla="*/ 2912803 h 7345189"/>
                <a:gd name="connsiteX26" fmla="*/ 709609 w 4920331"/>
                <a:gd name="connsiteY26" fmla="*/ 2891297 h 7345189"/>
                <a:gd name="connsiteX27" fmla="*/ 754851 w 4920331"/>
                <a:gd name="connsiteY27" fmla="*/ 2876959 h 7345189"/>
                <a:gd name="connsiteX28" fmla="*/ 812001 w 4920331"/>
                <a:gd name="connsiteY28" fmla="*/ 2855454 h 7345189"/>
                <a:gd name="connsiteX29" fmla="*/ 890583 w 4920331"/>
                <a:gd name="connsiteY29" fmla="*/ 2838727 h 7345189"/>
                <a:gd name="connsiteX30" fmla="*/ 964401 w 4920331"/>
                <a:gd name="connsiteY30" fmla="*/ 2831559 h 7345189"/>
                <a:gd name="connsiteX31" fmla="*/ 1040601 w 4920331"/>
                <a:gd name="connsiteY31" fmla="*/ 2822001 h 7345189"/>
                <a:gd name="connsiteX32" fmla="*/ 1100132 w 4920331"/>
                <a:gd name="connsiteY32" fmla="*/ 2822001 h 7345189"/>
                <a:gd name="connsiteX33" fmla="*/ 1254913 w 4920331"/>
                <a:gd name="connsiteY33" fmla="*/ 2831559 h 7345189"/>
                <a:gd name="connsiteX34" fmla="*/ 1478749 w 4920331"/>
                <a:gd name="connsiteY34" fmla="*/ 2833949 h 7345189"/>
                <a:gd name="connsiteX35" fmla="*/ 1706501 w 4920331"/>
                <a:gd name="connsiteY35" fmla="*/ 2806135 h 7345189"/>
                <a:gd name="connsiteX36" fmla="*/ 1909754 w 4920331"/>
                <a:gd name="connsiteY36" fmla="*/ 2706706 h 7345189"/>
                <a:gd name="connsiteX37" fmla="*/ 2034108 w 4920331"/>
                <a:gd name="connsiteY37" fmla="*/ 2632767 h 7345189"/>
                <a:gd name="connsiteX38" fmla="*/ 2096414 w 4920331"/>
                <a:gd name="connsiteY38" fmla="*/ 2561911 h 7345189"/>
                <a:gd name="connsiteX39" fmla="*/ 2206616 w 4920331"/>
                <a:gd name="connsiteY39" fmla="*/ 2472733 h 7345189"/>
                <a:gd name="connsiteX40" fmla="*/ 2320915 w 4920331"/>
                <a:gd name="connsiteY40" fmla="*/ 2399443 h 7345189"/>
                <a:gd name="connsiteX41" fmla="*/ 2549515 w 4920331"/>
                <a:gd name="connsiteY41" fmla="*/ 2185947 h 7345189"/>
                <a:gd name="connsiteX42" fmla="*/ 4209358 w 4920331"/>
                <a:gd name="connsiteY42" fmla="*/ 690563 h 7345189"/>
                <a:gd name="connsiteX43" fmla="*/ 4376045 w 4920331"/>
                <a:gd name="connsiteY43" fmla="*/ 530679 h 7345189"/>
                <a:gd name="connsiteX44" fmla="*/ 4519298 w 4920331"/>
                <a:gd name="connsiteY44" fmla="*/ 394607 h 7345189"/>
                <a:gd name="connsiteX45" fmla="*/ 4651968 w 4920331"/>
                <a:gd name="connsiteY45" fmla="*/ 254373 h 7345189"/>
                <a:gd name="connsiteX46" fmla="*/ 4719626 w 4920331"/>
                <a:gd name="connsiteY46" fmla="*/ 166688 h 7345189"/>
                <a:gd name="connsiteX47" fmla="*/ 4768568 w 4920331"/>
                <a:gd name="connsiteY47" fmla="*/ 81957 h 7345189"/>
                <a:gd name="connsiteX48" fmla="*/ 4811474 w 4920331"/>
                <a:gd name="connsiteY48" fmla="*/ 0 h 7345189"/>
                <a:gd name="connsiteX49" fmla="*/ 4920331 w 4920331"/>
                <a:gd name="connsiteY49" fmla="*/ 0 h 7345189"/>
                <a:gd name="connsiteX50" fmla="*/ 4859099 w 4920331"/>
                <a:gd name="connsiteY50" fmla="*/ 112259 h 7345189"/>
                <a:gd name="connsiteX51" fmla="*/ 4809169 w 4920331"/>
                <a:gd name="connsiteY51" fmla="*/ 217403 h 7345189"/>
                <a:gd name="connsiteX52" fmla="*/ 4734989 w 4920331"/>
                <a:gd name="connsiteY52" fmla="*/ 312027 h 7345189"/>
                <a:gd name="connsiteX53" fmla="*/ 4531210 w 4920331"/>
                <a:gd name="connsiteY53" fmla="*/ 516758 h 7345189"/>
                <a:gd name="connsiteX54" fmla="*/ 2740015 w 4920331"/>
                <a:gd name="connsiteY54" fmla="*/ 2160455 h 7345189"/>
                <a:gd name="connsiteX55" fmla="*/ 2419341 w 4920331"/>
                <a:gd name="connsiteY55" fmla="*/ 2447240 h 7345189"/>
                <a:gd name="connsiteX56" fmla="*/ 2262333 w 4920331"/>
                <a:gd name="connsiteY56" fmla="*/ 2580443 h 7345189"/>
                <a:gd name="connsiteX57" fmla="*/ 2163754 w 4920331"/>
                <a:gd name="connsiteY57" fmla="*/ 2661815 h 7345189"/>
                <a:gd name="connsiteX58" fmla="*/ 2066123 w 4920331"/>
                <a:gd name="connsiteY58" fmla="*/ 2725441 h 7345189"/>
                <a:gd name="connsiteX59" fmla="*/ 1983575 w 4920331"/>
                <a:gd name="connsiteY59" fmla="*/ 2790939 h 7345189"/>
                <a:gd name="connsiteX60" fmla="*/ 1850225 w 4920331"/>
                <a:gd name="connsiteY60" fmla="*/ 2862623 h 7345189"/>
                <a:gd name="connsiteX61" fmla="*/ 1704973 w 4920331"/>
                <a:gd name="connsiteY61" fmla="*/ 2912802 h 7345189"/>
                <a:gd name="connsiteX62" fmla="*/ 1433506 w 4920331"/>
                <a:gd name="connsiteY62" fmla="*/ 2934308 h 7345189"/>
                <a:gd name="connsiteX63" fmla="*/ 1376361 w 4920331"/>
                <a:gd name="connsiteY63" fmla="*/ 2931919 h 7345189"/>
                <a:gd name="connsiteX64" fmla="*/ 1269204 w 4920331"/>
                <a:gd name="connsiteY64" fmla="*/ 2931921 h 7345189"/>
                <a:gd name="connsiteX65" fmla="*/ 1047214 w 4920331"/>
                <a:gd name="connsiteY65" fmla="*/ 2934310 h 7345189"/>
                <a:gd name="connsiteX66" fmla="*/ 916779 w 4920331"/>
                <a:gd name="connsiteY66" fmla="*/ 2934308 h 7345189"/>
                <a:gd name="connsiteX67" fmla="*/ 633411 w 4920331"/>
                <a:gd name="connsiteY67" fmla="*/ 3037057 h 7345189"/>
                <a:gd name="connsiteX68" fmla="*/ 545305 w 4920331"/>
                <a:gd name="connsiteY68" fmla="*/ 3092016 h 7345189"/>
                <a:gd name="connsiteX69" fmla="*/ 431004 w 4920331"/>
                <a:gd name="connsiteY69" fmla="*/ 3182816 h 7345189"/>
                <a:gd name="connsiteX70" fmla="*/ 342899 w 4920331"/>
                <a:gd name="connsiteY70" fmla="*/ 3297512 h 7345189"/>
                <a:gd name="connsiteX71" fmla="*/ 288130 w 4920331"/>
                <a:gd name="connsiteY71" fmla="*/ 3393092 h 7345189"/>
                <a:gd name="connsiteX72" fmla="*/ 316707 w 4920331"/>
                <a:gd name="connsiteY72" fmla="*/ 3412210 h 7345189"/>
                <a:gd name="connsiteX73" fmla="*/ 271463 w 4920331"/>
                <a:gd name="connsiteY73" fmla="*/ 3500622 h 7345189"/>
                <a:gd name="connsiteX74" fmla="*/ 226219 w 4920331"/>
                <a:gd name="connsiteY74" fmla="*/ 3632045 h 7345189"/>
                <a:gd name="connsiteX75" fmla="*/ 216694 w 4920331"/>
                <a:gd name="connsiteY75" fmla="*/ 3715677 h 7345189"/>
                <a:gd name="connsiteX76" fmla="*/ 285752 w 4920331"/>
                <a:gd name="connsiteY76" fmla="*/ 5498254 h 7345189"/>
                <a:gd name="connsiteX77" fmla="*/ 254793 w 4920331"/>
                <a:gd name="connsiteY77" fmla="*/ 5593833 h 7345189"/>
                <a:gd name="connsiteX78" fmla="*/ 266700 w 4920331"/>
                <a:gd name="connsiteY78" fmla="*/ 5882963 h 7345189"/>
                <a:gd name="connsiteX79" fmla="*/ 290514 w 4920331"/>
                <a:gd name="connsiteY79" fmla="*/ 5909247 h 7345189"/>
                <a:gd name="connsiteX80" fmla="*/ 271464 w 4920331"/>
                <a:gd name="connsiteY80" fmla="*/ 6733628 h 7345189"/>
                <a:gd name="connsiteX81" fmla="*/ 381002 w 4920331"/>
                <a:gd name="connsiteY81" fmla="*/ 7323835 h 7345189"/>
                <a:gd name="connsiteX82" fmla="*/ 264321 w 4920331"/>
                <a:gd name="connsiteY82" fmla="*/ 7228256 h 7345189"/>
                <a:gd name="connsiteX0" fmla="*/ 171450 w 4920331"/>
                <a:gd name="connsiteY0" fmla="*/ 5844731 h 7228256"/>
                <a:gd name="connsiteX1" fmla="*/ 195263 w 4920331"/>
                <a:gd name="connsiteY1" fmla="*/ 5854286 h 7228256"/>
                <a:gd name="connsiteX2" fmla="*/ 183357 w 4920331"/>
                <a:gd name="connsiteY2" fmla="*/ 5400277 h 7228256"/>
                <a:gd name="connsiteX3" fmla="*/ 135733 w 4920331"/>
                <a:gd name="connsiteY3" fmla="*/ 5273635 h 7228256"/>
                <a:gd name="connsiteX4" fmla="*/ 114301 w 4920331"/>
                <a:gd name="connsiteY4" fmla="*/ 5199560 h 7228256"/>
                <a:gd name="connsiteX5" fmla="*/ 100013 w 4920331"/>
                <a:gd name="connsiteY5" fmla="*/ 5068136 h 7228256"/>
                <a:gd name="connsiteX6" fmla="*/ 95252 w 4920331"/>
                <a:gd name="connsiteY6" fmla="*/ 4982115 h 7228256"/>
                <a:gd name="connsiteX7" fmla="*/ 50007 w 4920331"/>
                <a:gd name="connsiteY7" fmla="*/ 4929545 h 7228256"/>
                <a:gd name="connsiteX8" fmla="*/ 40483 w 4920331"/>
                <a:gd name="connsiteY8" fmla="*/ 4831576 h 7228256"/>
                <a:gd name="connsiteX9" fmla="*/ 90489 w 4920331"/>
                <a:gd name="connsiteY9" fmla="*/ 4767059 h 7228256"/>
                <a:gd name="connsiteX10" fmla="*/ 64295 w 4920331"/>
                <a:gd name="connsiteY10" fmla="*/ 4301105 h 7228256"/>
                <a:gd name="connsiteX11" fmla="*/ 45245 w 4920331"/>
                <a:gd name="connsiteY11" fmla="*/ 3937900 h 7228256"/>
                <a:gd name="connsiteX12" fmla="*/ 42864 w 4920331"/>
                <a:gd name="connsiteY12" fmla="*/ 3741961 h 7228256"/>
                <a:gd name="connsiteX13" fmla="*/ 30957 w 4920331"/>
                <a:gd name="connsiteY13" fmla="*/ 3557968 h 7228256"/>
                <a:gd name="connsiteX14" fmla="*/ 0 w 4920331"/>
                <a:gd name="connsiteY14" fmla="*/ 3287954 h 7228256"/>
                <a:gd name="connsiteX15" fmla="*/ 78582 w 4920331"/>
                <a:gd name="connsiteY15" fmla="*/ 3280786 h 7228256"/>
                <a:gd name="connsiteX16" fmla="*/ 83345 w 4920331"/>
                <a:gd name="connsiteY16" fmla="*/ 3369198 h 7228256"/>
                <a:gd name="connsiteX17" fmla="*/ 178594 w 4920331"/>
                <a:gd name="connsiteY17" fmla="*/ 3369197 h 7228256"/>
                <a:gd name="connsiteX18" fmla="*/ 228201 w 4920331"/>
                <a:gd name="connsiteY18" fmla="*/ 3296064 h 7228256"/>
                <a:gd name="connsiteX19" fmla="*/ 292893 w 4920331"/>
                <a:gd name="connsiteY19" fmla="*/ 3201933 h 7228256"/>
                <a:gd name="connsiteX20" fmla="*/ 364329 w 4920331"/>
                <a:gd name="connsiteY20" fmla="*/ 3118300 h 7228256"/>
                <a:gd name="connsiteX21" fmla="*/ 452435 w 4920331"/>
                <a:gd name="connsiteY21" fmla="*/ 3029888 h 7228256"/>
                <a:gd name="connsiteX22" fmla="*/ 511966 w 4920331"/>
                <a:gd name="connsiteY22" fmla="*/ 2986878 h 7228256"/>
                <a:gd name="connsiteX23" fmla="*/ 571497 w 4920331"/>
                <a:gd name="connsiteY23" fmla="*/ 2958204 h 7228256"/>
                <a:gd name="connsiteX24" fmla="*/ 611977 w 4920331"/>
                <a:gd name="connsiteY24" fmla="*/ 2929529 h 7228256"/>
                <a:gd name="connsiteX25" fmla="*/ 657221 w 4920331"/>
                <a:gd name="connsiteY25" fmla="*/ 2912803 h 7228256"/>
                <a:gd name="connsiteX26" fmla="*/ 709609 w 4920331"/>
                <a:gd name="connsiteY26" fmla="*/ 2891297 h 7228256"/>
                <a:gd name="connsiteX27" fmla="*/ 754851 w 4920331"/>
                <a:gd name="connsiteY27" fmla="*/ 2876959 h 7228256"/>
                <a:gd name="connsiteX28" fmla="*/ 812001 w 4920331"/>
                <a:gd name="connsiteY28" fmla="*/ 2855454 h 7228256"/>
                <a:gd name="connsiteX29" fmla="*/ 890583 w 4920331"/>
                <a:gd name="connsiteY29" fmla="*/ 2838727 h 7228256"/>
                <a:gd name="connsiteX30" fmla="*/ 964401 w 4920331"/>
                <a:gd name="connsiteY30" fmla="*/ 2831559 h 7228256"/>
                <a:gd name="connsiteX31" fmla="*/ 1040601 w 4920331"/>
                <a:gd name="connsiteY31" fmla="*/ 2822001 h 7228256"/>
                <a:gd name="connsiteX32" fmla="*/ 1100132 w 4920331"/>
                <a:gd name="connsiteY32" fmla="*/ 2822001 h 7228256"/>
                <a:gd name="connsiteX33" fmla="*/ 1254913 w 4920331"/>
                <a:gd name="connsiteY33" fmla="*/ 2831559 h 7228256"/>
                <a:gd name="connsiteX34" fmla="*/ 1478749 w 4920331"/>
                <a:gd name="connsiteY34" fmla="*/ 2833949 h 7228256"/>
                <a:gd name="connsiteX35" fmla="*/ 1706501 w 4920331"/>
                <a:gd name="connsiteY35" fmla="*/ 2806135 h 7228256"/>
                <a:gd name="connsiteX36" fmla="*/ 1909754 w 4920331"/>
                <a:gd name="connsiteY36" fmla="*/ 2706706 h 7228256"/>
                <a:gd name="connsiteX37" fmla="*/ 2034108 w 4920331"/>
                <a:gd name="connsiteY37" fmla="*/ 2632767 h 7228256"/>
                <a:gd name="connsiteX38" fmla="*/ 2096414 w 4920331"/>
                <a:gd name="connsiteY38" fmla="*/ 2561911 h 7228256"/>
                <a:gd name="connsiteX39" fmla="*/ 2206616 w 4920331"/>
                <a:gd name="connsiteY39" fmla="*/ 2472733 h 7228256"/>
                <a:gd name="connsiteX40" fmla="*/ 2320915 w 4920331"/>
                <a:gd name="connsiteY40" fmla="*/ 2399443 h 7228256"/>
                <a:gd name="connsiteX41" fmla="*/ 2549515 w 4920331"/>
                <a:gd name="connsiteY41" fmla="*/ 2185947 h 7228256"/>
                <a:gd name="connsiteX42" fmla="*/ 4209358 w 4920331"/>
                <a:gd name="connsiteY42" fmla="*/ 690563 h 7228256"/>
                <a:gd name="connsiteX43" fmla="*/ 4376045 w 4920331"/>
                <a:gd name="connsiteY43" fmla="*/ 530679 h 7228256"/>
                <a:gd name="connsiteX44" fmla="*/ 4519298 w 4920331"/>
                <a:gd name="connsiteY44" fmla="*/ 394607 h 7228256"/>
                <a:gd name="connsiteX45" fmla="*/ 4651968 w 4920331"/>
                <a:gd name="connsiteY45" fmla="*/ 254373 h 7228256"/>
                <a:gd name="connsiteX46" fmla="*/ 4719626 w 4920331"/>
                <a:gd name="connsiteY46" fmla="*/ 166688 h 7228256"/>
                <a:gd name="connsiteX47" fmla="*/ 4768568 w 4920331"/>
                <a:gd name="connsiteY47" fmla="*/ 81957 h 7228256"/>
                <a:gd name="connsiteX48" fmla="*/ 4811474 w 4920331"/>
                <a:gd name="connsiteY48" fmla="*/ 0 h 7228256"/>
                <a:gd name="connsiteX49" fmla="*/ 4920331 w 4920331"/>
                <a:gd name="connsiteY49" fmla="*/ 0 h 7228256"/>
                <a:gd name="connsiteX50" fmla="*/ 4859099 w 4920331"/>
                <a:gd name="connsiteY50" fmla="*/ 112259 h 7228256"/>
                <a:gd name="connsiteX51" fmla="*/ 4809169 w 4920331"/>
                <a:gd name="connsiteY51" fmla="*/ 217403 h 7228256"/>
                <a:gd name="connsiteX52" fmla="*/ 4734989 w 4920331"/>
                <a:gd name="connsiteY52" fmla="*/ 312027 h 7228256"/>
                <a:gd name="connsiteX53" fmla="*/ 4531210 w 4920331"/>
                <a:gd name="connsiteY53" fmla="*/ 516758 h 7228256"/>
                <a:gd name="connsiteX54" fmla="*/ 2740015 w 4920331"/>
                <a:gd name="connsiteY54" fmla="*/ 2160455 h 7228256"/>
                <a:gd name="connsiteX55" fmla="*/ 2419341 w 4920331"/>
                <a:gd name="connsiteY55" fmla="*/ 2447240 h 7228256"/>
                <a:gd name="connsiteX56" fmla="*/ 2262333 w 4920331"/>
                <a:gd name="connsiteY56" fmla="*/ 2580443 h 7228256"/>
                <a:gd name="connsiteX57" fmla="*/ 2163754 w 4920331"/>
                <a:gd name="connsiteY57" fmla="*/ 2661815 h 7228256"/>
                <a:gd name="connsiteX58" fmla="*/ 2066123 w 4920331"/>
                <a:gd name="connsiteY58" fmla="*/ 2725441 h 7228256"/>
                <a:gd name="connsiteX59" fmla="*/ 1983575 w 4920331"/>
                <a:gd name="connsiteY59" fmla="*/ 2790939 h 7228256"/>
                <a:gd name="connsiteX60" fmla="*/ 1850225 w 4920331"/>
                <a:gd name="connsiteY60" fmla="*/ 2862623 h 7228256"/>
                <a:gd name="connsiteX61" fmla="*/ 1704973 w 4920331"/>
                <a:gd name="connsiteY61" fmla="*/ 2912802 h 7228256"/>
                <a:gd name="connsiteX62" fmla="*/ 1433506 w 4920331"/>
                <a:gd name="connsiteY62" fmla="*/ 2934308 h 7228256"/>
                <a:gd name="connsiteX63" fmla="*/ 1376361 w 4920331"/>
                <a:gd name="connsiteY63" fmla="*/ 2931919 h 7228256"/>
                <a:gd name="connsiteX64" fmla="*/ 1269204 w 4920331"/>
                <a:gd name="connsiteY64" fmla="*/ 2931921 h 7228256"/>
                <a:gd name="connsiteX65" fmla="*/ 1047214 w 4920331"/>
                <a:gd name="connsiteY65" fmla="*/ 2934310 h 7228256"/>
                <a:gd name="connsiteX66" fmla="*/ 916779 w 4920331"/>
                <a:gd name="connsiteY66" fmla="*/ 2934308 h 7228256"/>
                <a:gd name="connsiteX67" fmla="*/ 633411 w 4920331"/>
                <a:gd name="connsiteY67" fmla="*/ 3037057 h 7228256"/>
                <a:gd name="connsiteX68" fmla="*/ 545305 w 4920331"/>
                <a:gd name="connsiteY68" fmla="*/ 3092016 h 7228256"/>
                <a:gd name="connsiteX69" fmla="*/ 431004 w 4920331"/>
                <a:gd name="connsiteY69" fmla="*/ 3182816 h 7228256"/>
                <a:gd name="connsiteX70" fmla="*/ 342899 w 4920331"/>
                <a:gd name="connsiteY70" fmla="*/ 3297512 h 7228256"/>
                <a:gd name="connsiteX71" fmla="*/ 288130 w 4920331"/>
                <a:gd name="connsiteY71" fmla="*/ 3393092 h 7228256"/>
                <a:gd name="connsiteX72" fmla="*/ 316707 w 4920331"/>
                <a:gd name="connsiteY72" fmla="*/ 3412210 h 7228256"/>
                <a:gd name="connsiteX73" fmla="*/ 271463 w 4920331"/>
                <a:gd name="connsiteY73" fmla="*/ 3500622 h 7228256"/>
                <a:gd name="connsiteX74" fmla="*/ 226219 w 4920331"/>
                <a:gd name="connsiteY74" fmla="*/ 3632045 h 7228256"/>
                <a:gd name="connsiteX75" fmla="*/ 216694 w 4920331"/>
                <a:gd name="connsiteY75" fmla="*/ 3715677 h 7228256"/>
                <a:gd name="connsiteX76" fmla="*/ 285752 w 4920331"/>
                <a:gd name="connsiteY76" fmla="*/ 5498254 h 7228256"/>
                <a:gd name="connsiteX77" fmla="*/ 254793 w 4920331"/>
                <a:gd name="connsiteY77" fmla="*/ 5593833 h 7228256"/>
                <a:gd name="connsiteX78" fmla="*/ 266700 w 4920331"/>
                <a:gd name="connsiteY78" fmla="*/ 5882963 h 7228256"/>
                <a:gd name="connsiteX79" fmla="*/ 290514 w 4920331"/>
                <a:gd name="connsiteY79" fmla="*/ 5909247 h 7228256"/>
                <a:gd name="connsiteX80" fmla="*/ 271464 w 4920331"/>
                <a:gd name="connsiteY80" fmla="*/ 6733628 h 7228256"/>
                <a:gd name="connsiteX81" fmla="*/ 230983 w 4920331"/>
                <a:gd name="connsiteY81" fmla="*/ 7070548 h 7228256"/>
                <a:gd name="connsiteX82" fmla="*/ 264321 w 4920331"/>
                <a:gd name="connsiteY82" fmla="*/ 7228256 h 7228256"/>
                <a:gd name="connsiteX0" fmla="*/ 171450 w 4920331"/>
                <a:gd name="connsiteY0" fmla="*/ 5844731 h 7359679"/>
                <a:gd name="connsiteX1" fmla="*/ 195263 w 4920331"/>
                <a:gd name="connsiteY1" fmla="*/ 5854286 h 7359679"/>
                <a:gd name="connsiteX2" fmla="*/ 183357 w 4920331"/>
                <a:gd name="connsiteY2" fmla="*/ 5400277 h 7359679"/>
                <a:gd name="connsiteX3" fmla="*/ 135733 w 4920331"/>
                <a:gd name="connsiteY3" fmla="*/ 5273635 h 7359679"/>
                <a:gd name="connsiteX4" fmla="*/ 114301 w 4920331"/>
                <a:gd name="connsiteY4" fmla="*/ 5199560 h 7359679"/>
                <a:gd name="connsiteX5" fmla="*/ 100013 w 4920331"/>
                <a:gd name="connsiteY5" fmla="*/ 5068136 h 7359679"/>
                <a:gd name="connsiteX6" fmla="*/ 95252 w 4920331"/>
                <a:gd name="connsiteY6" fmla="*/ 4982115 h 7359679"/>
                <a:gd name="connsiteX7" fmla="*/ 50007 w 4920331"/>
                <a:gd name="connsiteY7" fmla="*/ 4929545 h 7359679"/>
                <a:gd name="connsiteX8" fmla="*/ 40483 w 4920331"/>
                <a:gd name="connsiteY8" fmla="*/ 4831576 h 7359679"/>
                <a:gd name="connsiteX9" fmla="*/ 90489 w 4920331"/>
                <a:gd name="connsiteY9" fmla="*/ 4767059 h 7359679"/>
                <a:gd name="connsiteX10" fmla="*/ 64295 w 4920331"/>
                <a:gd name="connsiteY10" fmla="*/ 4301105 h 7359679"/>
                <a:gd name="connsiteX11" fmla="*/ 45245 w 4920331"/>
                <a:gd name="connsiteY11" fmla="*/ 3937900 h 7359679"/>
                <a:gd name="connsiteX12" fmla="*/ 42864 w 4920331"/>
                <a:gd name="connsiteY12" fmla="*/ 3741961 h 7359679"/>
                <a:gd name="connsiteX13" fmla="*/ 30957 w 4920331"/>
                <a:gd name="connsiteY13" fmla="*/ 3557968 h 7359679"/>
                <a:gd name="connsiteX14" fmla="*/ 0 w 4920331"/>
                <a:gd name="connsiteY14" fmla="*/ 3287954 h 7359679"/>
                <a:gd name="connsiteX15" fmla="*/ 78582 w 4920331"/>
                <a:gd name="connsiteY15" fmla="*/ 3280786 h 7359679"/>
                <a:gd name="connsiteX16" fmla="*/ 83345 w 4920331"/>
                <a:gd name="connsiteY16" fmla="*/ 3369198 h 7359679"/>
                <a:gd name="connsiteX17" fmla="*/ 178594 w 4920331"/>
                <a:gd name="connsiteY17" fmla="*/ 3369197 h 7359679"/>
                <a:gd name="connsiteX18" fmla="*/ 228201 w 4920331"/>
                <a:gd name="connsiteY18" fmla="*/ 3296064 h 7359679"/>
                <a:gd name="connsiteX19" fmla="*/ 292893 w 4920331"/>
                <a:gd name="connsiteY19" fmla="*/ 3201933 h 7359679"/>
                <a:gd name="connsiteX20" fmla="*/ 364329 w 4920331"/>
                <a:gd name="connsiteY20" fmla="*/ 3118300 h 7359679"/>
                <a:gd name="connsiteX21" fmla="*/ 452435 w 4920331"/>
                <a:gd name="connsiteY21" fmla="*/ 3029888 h 7359679"/>
                <a:gd name="connsiteX22" fmla="*/ 511966 w 4920331"/>
                <a:gd name="connsiteY22" fmla="*/ 2986878 h 7359679"/>
                <a:gd name="connsiteX23" fmla="*/ 571497 w 4920331"/>
                <a:gd name="connsiteY23" fmla="*/ 2958204 h 7359679"/>
                <a:gd name="connsiteX24" fmla="*/ 611977 w 4920331"/>
                <a:gd name="connsiteY24" fmla="*/ 2929529 h 7359679"/>
                <a:gd name="connsiteX25" fmla="*/ 657221 w 4920331"/>
                <a:gd name="connsiteY25" fmla="*/ 2912803 h 7359679"/>
                <a:gd name="connsiteX26" fmla="*/ 709609 w 4920331"/>
                <a:gd name="connsiteY26" fmla="*/ 2891297 h 7359679"/>
                <a:gd name="connsiteX27" fmla="*/ 754851 w 4920331"/>
                <a:gd name="connsiteY27" fmla="*/ 2876959 h 7359679"/>
                <a:gd name="connsiteX28" fmla="*/ 812001 w 4920331"/>
                <a:gd name="connsiteY28" fmla="*/ 2855454 h 7359679"/>
                <a:gd name="connsiteX29" fmla="*/ 890583 w 4920331"/>
                <a:gd name="connsiteY29" fmla="*/ 2838727 h 7359679"/>
                <a:gd name="connsiteX30" fmla="*/ 964401 w 4920331"/>
                <a:gd name="connsiteY30" fmla="*/ 2831559 h 7359679"/>
                <a:gd name="connsiteX31" fmla="*/ 1040601 w 4920331"/>
                <a:gd name="connsiteY31" fmla="*/ 2822001 h 7359679"/>
                <a:gd name="connsiteX32" fmla="*/ 1100132 w 4920331"/>
                <a:gd name="connsiteY32" fmla="*/ 2822001 h 7359679"/>
                <a:gd name="connsiteX33" fmla="*/ 1254913 w 4920331"/>
                <a:gd name="connsiteY33" fmla="*/ 2831559 h 7359679"/>
                <a:gd name="connsiteX34" fmla="*/ 1478749 w 4920331"/>
                <a:gd name="connsiteY34" fmla="*/ 2833949 h 7359679"/>
                <a:gd name="connsiteX35" fmla="*/ 1706501 w 4920331"/>
                <a:gd name="connsiteY35" fmla="*/ 2806135 h 7359679"/>
                <a:gd name="connsiteX36" fmla="*/ 1909754 w 4920331"/>
                <a:gd name="connsiteY36" fmla="*/ 2706706 h 7359679"/>
                <a:gd name="connsiteX37" fmla="*/ 2034108 w 4920331"/>
                <a:gd name="connsiteY37" fmla="*/ 2632767 h 7359679"/>
                <a:gd name="connsiteX38" fmla="*/ 2096414 w 4920331"/>
                <a:gd name="connsiteY38" fmla="*/ 2561911 h 7359679"/>
                <a:gd name="connsiteX39" fmla="*/ 2206616 w 4920331"/>
                <a:gd name="connsiteY39" fmla="*/ 2472733 h 7359679"/>
                <a:gd name="connsiteX40" fmla="*/ 2320915 w 4920331"/>
                <a:gd name="connsiteY40" fmla="*/ 2399443 h 7359679"/>
                <a:gd name="connsiteX41" fmla="*/ 2549515 w 4920331"/>
                <a:gd name="connsiteY41" fmla="*/ 2185947 h 7359679"/>
                <a:gd name="connsiteX42" fmla="*/ 4209358 w 4920331"/>
                <a:gd name="connsiteY42" fmla="*/ 690563 h 7359679"/>
                <a:gd name="connsiteX43" fmla="*/ 4376045 w 4920331"/>
                <a:gd name="connsiteY43" fmla="*/ 530679 h 7359679"/>
                <a:gd name="connsiteX44" fmla="*/ 4519298 w 4920331"/>
                <a:gd name="connsiteY44" fmla="*/ 394607 h 7359679"/>
                <a:gd name="connsiteX45" fmla="*/ 4651968 w 4920331"/>
                <a:gd name="connsiteY45" fmla="*/ 254373 h 7359679"/>
                <a:gd name="connsiteX46" fmla="*/ 4719626 w 4920331"/>
                <a:gd name="connsiteY46" fmla="*/ 166688 h 7359679"/>
                <a:gd name="connsiteX47" fmla="*/ 4768568 w 4920331"/>
                <a:gd name="connsiteY47" fmla="*/ 81957 h 7359679"/>
                <a:gd name="connsiteX48" fmla="*/ 4811474 w 4920331"/>
                <a:gd name="connsiteY48" fmla="*/ 0 h 7359679"/>
                <a:gd name="connsiteX49" fmla="*/ 4920331 w 4920331"/>
                <a:gd name="connsiteY49" fmla="*/ 0 h 7359679"/>
                <a:gd name="connsiteX50" fmla="*/ 4859099 w 4920331"/>
                <a:gd name="connsiteY50" fmla="*/ 112259 h 7359679"/>
                <a:gd name="connsiteX51" fmla="*/ 4809169 w 4920331"/>
                <a:gd name="connsiteY51" fmla="*/ 217403 h 7359679"/>
                <a:gd name="connsiteX52" fmla="*/ 4734989 w 4920331"/>
                <a:gd name="connsiteY52" fmla="*/ 312027 h 7359679"/>
                <a:gd name="connsiteX53" fmla="*/ 4531210 w 4920331"/>
                <a:gd name="connsiteY53" fmla="*/ 516758 h 7359679"/>
                <a:gd name="connsiteX54" fmla="*/ 2740015 w 4920331"/>
                <a:gd name="connsiteY54" fmla="*/ 2160455 h 7359679"/>
                <a:gd name="connsiteX55" fmla="*/ 2419341 w 4920331"/>
                <a:gd name="connsiteY55" fmla="*/ 2447240 h 7359679"/>
                <a:gd name="connsiteX56" fmla="*/ 2262333 w 4920331"/>
                <a:gd name="connsiteY56" fmla="*/ 2580443 h 7359679"/>
                <a:gd name="connsiteX57" fmla="*/ 2163754 w 4920331"/>
                <a:gd name="connsiteY57" fmla="*/ 2661815 h 7359679"/>
                <a:gd name="connsiteX58" fmla="*/ 2066123 w 4920331"/>
                <a:gd name="connsiteY58" fmla="*/ 2725441 h 7359679"/>
                <a:gd name="connsiteX59" fmla="*/ 1983575 w 4920331"/>
                <a:gd name="connsiteY59" fmla="*/ 2790939 h 7359679"/>
                <a:gd name="connsiteX60" fmla="*/ 1850225 w 4920331"/>
                <a:gd name="connsiteY60" fmla="*/ 2862623 h 7359679"/>
                <a:gd name="connsiteX61" fmla="*/ 1704973 w 4920331"/>
                <a:gd name="connsiteY61" fmla="*/ 2912802 h 7359679"/>
                <a:gd name="connsiteX62" fmla="*/ 1433506 w 4920331"/>
                <a:gd name="connsiteY62" fmla="*/ 2934308 h 7359679"/>
                <a:gd name="connsiteX63" fmla="*/ 1376361 w 4920331"/>
                <a:gd name="connsiteY63" fmla="*/ 2931919 h 7359679"/>
                <a:gd name="connsiteX64" fmla="*/ 1269204 w 4920331"/>
                <a:gd name="connsiteY64" fmla="*/ 2931921 h 7359679"/>
                <a:gd name="connsiteX65" fmla="*/ 1047214 w 4920331"/>
                <a:gd name="connsiteY65" fmla="*/ 2934310 h 7359679"/>
                <a:gd name="connsiteX66" fmla="*/ 916779 w 4920331"/>
                <a:gd name="connsiteY66" fmla="*/ 2934308 h 7359679"/>
                <a:gd name="connsiteX67" fmla="*/ 633411 w 4920331"/>
                <a:gd name="connsiteY67" fmla="*/ 3037057 h 7359679"/>
                <a:gd name="connsiteX68" fmla="*/ 545305 w 4920331"/>
                <a:gd name="connsiteY68" fmla="*/ 3092016 h 7359679"/>
                <a:gd name="connsiteX69" fmla="*/ 431004 w 4920331"/>
                <a:gd name="connsiteY69" fmla="*/ 3182816 h 7359679"/>
                <a:gd name="connsiteX70" fmla="*/ 342899 w 4920331"/>
                <a:gd name="connsiteY70" fmla="*/ 3297512 h 7359679"/>
                <a:gd name="connsiteX71" fmla="*/ 288130 w 4920331"/>
                <a:gd name="connsiteY71" fmla="*/ 3393092 h 7359679"/>
                <a:gd name="connsiteX72" fmla="*/ 316707 w 4920331"/>
                <a:gd name="connsiteY72" fmla="*/ 3412210 h 7359679"/>
                <a:gd name="connsiteX73" fmla="*/ 271463 w 4920331"/>
                <a:gd name="connsiteY73" fmla="*/ 3500622 h 7359679"/>
                <a:gd name="connsiteX74" fmla="*/ 226219 w 4920331"/>
                <a:gd name="connsiteY74" fmla="*/ 3632045 h 7359679"/>
                <a:gd name="connsiteX75" fmla="*/ 216694 w 4920331"/>
                <a:gd name="connsiteY75" fmla="*/ 3715677 h 7359679"/>
                <a:gd name="connsiteX76" fmla="*/ 285752 w 4920331"/>
                <a:gd name="connsiteY76" fmla="*/ 5498254 h 7359679"/>
                <a:gd name="connsiteX77" fmla="*/ 254793 w 4920331"/>
                <a:gd name="connsiteY77" fmla="*/ 5593833 h 7359679"/>
                <a:gd name="connsiteX78" fmla="*/ 266700 w 4920331"/>
                <a:gd name="connsiteY78" fmla="*/ 5882963 h 7359679"/>
                <a:gd name="connsiteX79" fmla="*/ 290514 w 4920331"/>
                <a:gd name="connsiteY79" fmla="*/ 5909247 h 7359679"/>
                <a:gd name="connsiteX80" fmla="*/ 271464 w 4920331"/>
                <a:gd name="connsiteY80" fmla="*/ 6733628 h 7359679"/>
                <a:gd name="connsiteX81" fmla="*/ 230983 w 4920331"/>
                <a:gd name="connsiteY81" fmla="*/ 7070548 h 7359679"/>
                <a:gd name="connsiteX82" fmla="*/ 271464 w 4920331"/>
                <a:gd name="connsiteY82" fmla="*/ 7359679 h 7359679"/>
                <a:gd name="connsiteX0" fmla="*/ 171450 w 4920331"/>
                <a:gd name="connsiteY0" fmla="*/ 5844731 h 7359679"/>
                <a:gd name="connsiteX1" fmla="*/ 195263 w 4920331"/>
                <a:gd name="connsiteY1" fmla="*/ 5854286 h 7359679"/>
                <a:gd name="connsiteX2" fmla="*/ 183357 w 4920331"/>
                <a:gd name="connsiteY2" fmla="*/ 5400277 h 7359679"/>
                <a:gd name="connsiteX3" fmla="*/ 135733 w 4920331"/>
                <a:gd name="connsiteY3" fmla="*/ 5273635 h 7359679"/>
                <a:gd name="connsiteX4" fmla="*/ 114301 w 4920331"/>
                <a:gd name="connsiteY4" fmla="*/ 5199560 h 7359679"/>
                <a:gd name="connsiteX5" fmla="*/ 100013 w 4920331"/>
                <a:gd name="connsiteY5" fmla="*/ 5068136 h 7359679"/>
                <a:gd name="connsiteX6" fmla="*/ 95252 w 4920331"/>
                <a:gd name="connsiteY6" fmla="*/ 4982115 h 7359679"/>
                <a:gd name="connsiteX7" fmla="*/ 50007 w 4920331"/>
                <a:gd name="connsiteY7" fmla="*/ 4929545 h 7359679"/>
                <a:gd name="connsiteX8" fmla="*/ 40483 w 4920331"/>
                <a:gd name="connsiteY8" fmla="*/ 4831576 h 7359679"/>
                <a:gd name="connsiteX9" fmla="*/ 90489 w 4920331"/>
                <a:gd name="connsiteY9" fmla="*/ 4767059 h 7359679"/>
                <a:gd name="connsiteX10" fmla="*/ 64295 w 4920331"/>
                <a:gd name="connsiteY10" fmla="*/ 4301105 h 7359679"/>
                <a:gd name="connsiteX11" fmla="*/ 45245 w 4920331"/>
                <a:gd name="connsiteY11" fmla="*/ 3937900 h 7359679"/>
                <a:gd name="connsiteX12" fmla="*/ 42864 w 4920331"/>
                <a:gd name="connsiteY12" fmla="*/ 3741961 h 7359679"/>
                <a:gd name="connsiteX13" fmla="*/ 30957 w 4920331"/>
                <a:gd name="connsiteY13" fmla="*/ 3557968 h 7359679"/>
                <a:gd name="connsiteX14" fmla="*/ 0 w 4920331"/>
                <a:gd name="connsiteY14" fmla="*/ 3287954 h 7359679"/>
                <a:gd name="connsiteX15" fmla="*/ 78582 w 4920331"/>
                <a:gd name="connsiteY15" fmla="*/ 3280786 h 7359679"/>
                <a:gd name="connsiteX16" fmla="*/ 83345 w 4920331"/>
                <a:gd name="connsiteY16" fmla="*/ 3369198 h 7359679"/>
                <a:gd name="connsiteX17" fmla="*/ 178594 w 4920331"/>
                <a:gd name="connsiteY17" fmla="*/ 3369197 h 7359679"/>
                <a:gd name="connsiteX18" fmla="*/ 228201 w 4920331"/>
                <a:gd name="connsiteY18" fmla="*/ 3296064 h 7359679"/>
                <a:gd name="connsiteX19" fmla="*/ 292893 w 4920331"/>
                <a:gd name="connsiteY19" fmla="*/ 3201933 h 7359679"/>
                <a:gd name="connsiteX20" fmla="*/ 364329 w 4920331"/>
                <a:gd name="connsiteY20" fmla="*/ 3118300 h 7359679"/>
                <a:gd name="connsiteX21" fmla="*/ 452435 w 4920331"/>
                <a:gd name="connsiteY21" fmla="*/ 3029888 h 7359679"/>
                <a:gd name="connsiteX22" fmla="*/ 511966 w 4920331"/>
                <a:gd name="connsiteY22" fmla="*/ 2986878 h 7359679"/>
                <a:gd name="connsiteX23" fmla="*/ 571497 w 4920331"/>
                <a:gd name="connsiteY23" fmla="*/ 2958204 h 7359679"/>
                <a:gd name="connsiteX24" fmla="*/ 611977 w 4920331"/>
                <a:gd name="connsiteY24" fmla="*/ 2929529 h 7359679"/>
                <a:gd name="connsiteX25" fmla="*/ 657221 w 4920331"/>
                <a:gd name="connsiteY25" fmla="*/ 2912803 h 7359679"/>
                <a:gd name="connsiteX26" fmla="*/ 709609 w 4920331"/>
                <a:gd name="connsiteY26" fmla="*/ 2891297 h 7359679"/>
                <a:gd name="connsiteX27" fmla="*/ 754851 w 4920331"/>
                <a:gd name="connsiteY27" fmla="*/ 2876959 h 7359679"/>
                <a:gd name="connsiteX28" fmla="*/ 812001 w 4920331"/>
                <a:gd name="connsiteY28" fmla="*/ 2855454 h 7359679"/>
                <a:gd name="connsiteX29" fmla="*/ 890583 w 4920331"/>
                <a:gd name="connsiteY29" fmla="*/ 2838727 h 7359679"/>
                <a:gd name="connsiteX30" fmla="*/ 964401 w 4920331"/>
                <a:gd name="connsiteY30" fmla="*/ 2831559 h 7359679"/>
                <a:gd name="connsiteX31" fmla="*/ 1040601 w 4920331"/>
                <a:gd name="connsiteY31" fmla="*/ 2822001 h 7359679"/>
                <a:gd name="connsiteX32" fmla="*/ 1100132 w 4920331"/>
                <a:gd name="connsiteY32" fmla="*/ 2822001 h 7359679"/>
                <a:gd name="connsiteX33" fmla="*/ 1254913 w 4920331"/>
                <a:gd name="connsiteY33" fmla="*/ 2831559 h 7359679"/>
                <a:gd name="connsiteX34" fmla="*/ 1478749 w 4920331"/>
                <a:gd name="connsiteY34" fmla="*/ 2833949 h 7359679"/>
                <a:gd name="connsiteX35" fmla="*/ 1706501 w 4920331"/>
                <a:gd name="connsiteY35" fmla="*/ 2806135 h 7359679"/>
                <a:gd name="connsiteX36" fmla="*/ 1909754 w 4920331"/>
                <a:gd name="connsiteY36" fmla="*/ 2706706 h 7359679"/>
                <a:gd name="connsiteX37" fmla="*/ 2034108 w 4920331"/>
                <a:gd name="connsiteY37" fmla="*/ 2632767 h 7359679"/>
                <a:gd name="connsiteX38" fmla="*/ 2096414 w 4920331"/>
                <a:gd name="connsiteY38" fmla="*/ 2561911 h 7359679"/>
                <a:gd name="connsiteX39" fmla="*/ 2206616 w 4920331"/>
                <a:gd name="connsiteY39" fmla="*/ 2472733 h 7359679"/>
                <a:gd name="connsiteX40" fmla="*/ 2320915 w 4920331"/>
                <a:gd name="connsiteY40" fmla="*/ 2399443 h 7359679"/>
                <a:gd name="connsiteX41" fmla="*/ 2549515 w 4920331"/>
                <a:gd name="connsiteY41" fmla="*/ 2185947 h 7359679"/>
                <a:gd name="connsiteX42" fmla="*/ 4209358 w 4920331"/>
                <a:gd name="connsiteY42" fmla="*/ 690563 h 7359679"/>
                <a:gd name="connsiteX43" fmla="*/ 4376045 w 4920331"/>
                <a:gd name="connsiteY43" fmla="*/ 530679 h 7359679"/>
                <a:gd name="connsiteX44" fmla="*/ 4519298 w 4920331"/>
                <a:gd name="connsiteY44" fmla="*/ 394607 h 7359679"/>
                <a:gd name="connsiteX45" fmla="*/ 4651968 w 4920331"/>
                <a:gd name="connsiteY45" fmla="*/ 254373 h 7359679"/>
                <a:gd name="connsiteX46" fmla="*/ 4719626 w 4920331"/>
                <a:gd name="connsiteY46" fmla="*/ 166688 h 7359679"/>
                <a:gd name="connsiteX47" fmla="*/ 4768568 w 4920331"/>
                <a:gd name="connsiteY47" fmla="*/ 81957 h 7359679"/>
                <a:gd name="connsiteX48" fmla="*/ 4811474 w 4920331"/>
                <a:gd name="connsiteY48" fmla="*/ 0 h 7359679"/>
                <a:gd name="connsiteX49" fmla="*/ 4920331 w 4920331"/>
                <a:gd name="connsiteY49" fmla="*/ 0 h 7359679"/>
                <a:gd name="connsiteX50" fmla="*/ 4859099 w 4920331"/>
                <a:gd name="connsiteY50" fmla="*/ 112259 h 7359679"/>
                <a:gd name="connsiteX51" fmla="*/ 4809169 w 4920331"/>
                <a:gd name="connsiteY51" fmla="*/ 217403 h 7359679"/>
                <a:gd name="connsiteX52" fmla="*/ 4734989 w 4920331"/>
                <a:gd name="connsiteY52" fmla="*/ 312027 h 7359679"/>
                <a:gd name="connsiteX53" fmla="*/ 4531210 w 4920331"/>
                <a:gd name="connsiteY53" fmla="*/ 516758 h 7359679"/>
                <a:gd name="connsiteX54" fmla="*/ 2740015 w 4920331"/>
                <a:gd name="connsiteY54" fmla="*/ 2160455 h 7359679"/>
                <a:gd name="connsiteX55" fmla="*/ 2419341 w 4920331"/>
                <a:gd name="connsiteY55" fmla="*/ 2447240 h 7359679"/>
                <a:gd name="connsiteX56" fmla="*/ 2262333 w 4920331"/>
                <a:gd name="connsiteY56" fmla="*/ 2580443 h 7359679"/>
                <a:gd name="connsiteX57" fmla="*/ 2163754 w 4920331"/>
                <a:gd name="connsiteY57" fmla="*/ 2661815 h 7359679"/>
                <a:gd name="connsiteX58" fmla="*/ 2066123 w 4920331"/>
                <a:gd name="connsiteY58" fmla="*/ 2725441 h 7359679"/>
                <a:gd name="connsiteX59" fmla="*/ 1983575 w 4920331"/>
                <a:gd name="connsiteY59" fmla="*/ 2790939 h 7359679"/>
                <a:gd name="connsiteX60" fmla="*/ 1850225 w 4920331"/>
                <a:gd name="connsiteY60" fmla="*/ 2862623 h 7359679"/>
                <a:gd name="connsiteX61" fmla="*/ 1704973 w 4920331"/>
                <a:gd name="connsiteY61" fmla="*/ 2912802 h 7359679"/>
                <a:gd name="connsiteX62" fmla="*/ 1433506 w 4920331"/>
                <a:gd name="connsiteY62" fmla="*/ 2934308 h 7359679"/>
                <a:gd name="connsiteX63" fmla="*/ 1376361 w 4920331"/>
                <a:gd name="connsiteY63" fmla="*/ 2931919 h 7359679"/>
                <a:gd name="connsiteX64" fmla="*/ 1269204 w 4920331"/>
                <a:gd name="connsiteY64" fmla="*/ 2931921 h 7359679"/>
                <a:gd name="connsiteX65" fmla="*/ 1047214 w 4920331"/>
                <a:gd name="connsiteY65" fmla="*/ 2934310 h 7359679"/>
                <a:gd name="connsiteX66" fmla="*/ 916779 w 4920331"/>
                <a:gd name="connsiteY66" fmla="*/ 2934308 h 7359679"/>
                <a:gd name="connsiteX67" fmla="*/ 633411 w 4920331"/>
                <a:gd name="connsiteY67" fmla="*/ 3037057 h 7359679"/>
                <a:gd name="connsiteX68" fmla="*/ 545305 w 4920331"/>
                <a:gd name="connsiteY68" fmla="*/ 3092016 h 7359679"/>
                <a:gd name="connsiteX69" fmla="*/ 431004 w 4920331"/>
                <a:gd name="connsiteY69" fmla="*/ 3182816 h 7359679"/>
                <a:gd name="connsiteX70" fmla="*/ 342899 w 4920331"/>
                <a:gd name="connsiteY70" fmla="*/ 3297512 h 7359679"/>
                <a:gd name="connsiteX71" fmla="*/ 288130 w 4920331"/>
                <a:gd name="connsiteY71" fmla="*/ 3393092 h 7359679"/>
                <a:gd name="connsiteX72" fmla="*/ 316707 w 4920331"/>
                <a:gd name="connsiteY72" fmla="*/ 3412210 h 7359679"/>
                <a:gd name="connsiteX73" fmla="*/ 271463 w 4920331"/>
                <a:gd name="connsiteY73" fmla="*/ 3500622 h 7359679"/>
                <a:gd name="connsiteX74" fmla="*/ 226219 w 4920331"/>
                <a:gd name="connsiteY74" fmla="*/ 3632045 h 7359679"/>
                <a:gd name="connsiteX75" fmla="*/ 216694 w 4920331"/>
                <a:gd name="connsiteY75" fmla="*/ 3715677 h 7359679"/>
                <a:gd name="connsiteX76" fmla="*/ 285752 w 4920331"/>
                <a:gd name="connsiteY76" fmla="*/ 5498254 h 7359679"/>
                <a:gd name="connsiteX77" fmla="*/ 254793 w 4920331"/>
                <a:gd name="connsiteY77" fmla="*/ 5593833 h 7359679"/>
                <a:gd name="connsiteX78" fmla="*/ 266700 w 4920331"/>
                <a:gd name="connsiteY78" fmla="*/ 5882963 h 7359679"/>
                <a:gd name="connsiteX79" fmla="*/ 290514 w 4920331"/>
                <a:gd name="connsiteY79" fmla="*/ 5909247 h 7359679"/>
                <a:gd name="connsiteX80" fmla="*/ 271464 w 4920331"/>
                <a:gd name="connsiteY80" fmla="*/ 6733628 h 7359679"/>
                <a:gd name="connsiteX81" fmla="*/ 264321 w 4920331"/>
                <a:gd name="connsiteY81" fmla="*/ 7092054 h 7359679"/>
                <a:gd name="connsiteX82" fmla="*/ 271464 w 4920331"/>
                <a:gd name="connsiteY82" fmla="*/ 7359679 h 7359679"/>
                <a:gd name="connsiteX0" fmla="*/ 171450 w 4920331"/>
                <a:gd name="connsiteY0" fmla="*/ 5844731 h 7235425"/>
                <a:gd name="connsiteX1" fmla="*/ 195263 w 4920331"/>
                <a:gd name="connsiteY1" fmla="*/ 5854286 h 7235425"/>
                <a:gd name="connsiteX2" fmla="*/ 183357 w 4920331"/>
                <a:gd name="connsiteY2" fmla="*/ 5400277 h 7235425"/>
                <a:gd name="connsiteX3" fmla="*/ 135733 w 4920331"/>
                <a:gd name="connsiteY3" fmla="*/ 5273635 h 7235425"/>
                <a:gd name="connsiteX4" fmla="*/ 114301 w 4920331"/>
                <a:gd name="connsiteY4" fmla="*/ 5199560 h 7235425"/>
                <a:gd name="connsiteX5" fmla="*/ 100013 w 4920331"/>
                <a:gd name="connsiteY5" fmla="*/ 5068136 h 7235425"/>
                <a:gd name="connsiteX6" fmla="*/ 95252 w 4920331"/>
                <a:gd name="connsiteY6" fmla="*/ 4982115 h 7235425"/>
                <a:gd name="connsiteX7" fmla="*/ 50007 w 4920331"/>
                <a:gd name="connsiteY7" fmla="*/ 4929545 h 7235425"/>
                <a:gd name="connsiteX8" fmla="*/ 40483 w 4920331"/>
                <a:gd name="connsiteY8" fmla="*/ 4831576 h 7235425"/>
                <a:gd name="connsiteX9" fmla="*/ 90489 w 4920331"/>
                <a:gd name="connsiteY9" fmla="*/ 4767059 h 7235425"/>
                <a:gd name="connsiteX10" fmla="*/ 64295 w 4920331"/>
                <a:gd name="connsiteY10" fmla="*/ 4301105 h 7235425"/>
                <a:gd name="connsiteX11" fmla="*/ 45245 w 4920331"/>
                <a:gd name="connsiteY11" fmla="*/ 3937900 h 7235425"/>
                <a:gd name="connsiteX12" fmla="*/ 42864 w 4920331"/>
                <a:gd name="connsiteY12" fmla="*/ 3741961 h 7235425"/>
                <a:gd name="connsiteX13" fmla="*/ 30957 w 4920331"/>
                <a:gd name="connsiteY13" fmla="*/ 3557968 h 7235425"/>
                <a:gd name="connsiteX14" fmla="*/ 0 w 4920331"/>
                <a:gd name="connsiteY14" fmla="*/ 3287954 h 7235425"/>
                <a:gd name="connsiteX15" fmla="*/ 78582 w 4920331"/>
                <a:gd name="connsiteY15" fmla="*/ 3280786 h 7235425"/>
                <a:gd name="connsiteX16" fmla="*/ 83345 w 4920331"/>
                <a:gd name="connsiteY16" fmla="*/ 3369198 h 7235425"/>
                <a:gd name="connsiteX17" fmla="*/ 178594 w 4920331"/>
                <a:gd name="connsiteY17" fmla="*/ 3369197 h 7235425"/>
                <a:gd name="connsiteX18" fmla="*/ 228201 w 4920331"/>
                <a:gd name="connsiteY18" fmla="*/ 3296064 h 7235425"/>
                <a:gd name="connsiteX19" fmla="*/ 292893 w 4920331"/>
                <a:gd name="connsiteY19" fmla="*/ 3201933 h 7235425"/>
                <a:gd name="connsiteX20" fmla="*/ 364329 w 4920331"/>
                <a:gd name="connsiteY20" fmla="*/ 3118300 h 7235425"/>
                <a:gd name="connsiteX21" fmla="*/ 452435 w 4920331"/>
                <a:gd name="connsiteY21" fmla="*/ 3029888 h 7235425"/>
                <a:gd name="connsiteX22" fmla="*/ 511966 w 4920331"/>
                <a:gd name="connsiteY22" fmla="*/ 2986878 h 7235425"/>
                <a:gd name="connsiteX23" fmla="*/ 571497 w 4920331"/>
                <a:gd name="connsiteY23" fmla="*/ 2958204 h 7235425"/>
                <a:gd name="connsiteX24" fmla="*/ 611977 w 4920331"/>
                <a:gd name="connsiteY24" fmla="*/ 2929529 h 7235425"/>
                <a:gd name="connsiteX25" fmla="*/ 657221 w 4920331"/>
                <a:gd name="connsiteY25" fmla="*/ 2912803 h 7235425"/>
                <a:gd name="connsiteX26" fmla="*/ 709609 w 4920331"/>
                <a:gd name="connsiteY26" fmla="*/ 2891297 h 7235425"/>
                <a:gd name="connsiteX27" fmla="*/ 754851 w 4920331"/>
                <a:gd name="connsiteY27" fmla="*/ 2876959 h 7235425"/>
                <a:gd name="connsiteX28" fmla="*/ 812001 w 4920331"/>
                <a:gd name="connsiteY28" fmla="*/ 2855454 h 7235425"/>
                <a:gd name="connsiteX29" fmla="*/ 890583 w 4920331"/>
                <a:gd name="connsiteY29" fmla="*/ 2838727 h 7235425"/>
                <a:gd name="connsiteX30" fmla="*/ 964401 w 4920331"/>
                <a:gd name="connsiteY30" fmla="*/ 2831559 h 7235425"/>
                <a:gd name="connsiteX31" fmla="*/ 1040601 w 4920331"/>
                <a:gd name="connsiteY31" fmla="*/ 2822001 h 7235425"/>
                <a:gd name="connsiteX32" fmla="*/ 1100132 w 4920331"/>
                <a:gd name="connsiteY32" fmla="*/ 2822001 h 7235425"/>
                <a:gd name="connsiteX33" fmla="*/ 1254913 w 4920331"/>
                <a:gd name="connsiteY33" fmla="*/ 2831559 h 7235425"/>
                <a:gd name="connsiteX34" fmla="*/ 1478749 w 4920331"/>
                <a:gd name="connsiteY34" fmla="*/ 2833949 h 7235425"/>
                <a:gd name="connsiteX35" fmla="*/ 1706501 w 4920331"/>
                <a:gd name="connsiteY35" fmla="*/ 2806135 h 7235425"/>
                <a:gd name="connsiteX36" fmla="*/ 1909754 w 4920331"/>
                <a:gd name="connsiteY36" fmla="*/ 2706706 h 7235425"/>
                <a:gd name="connsiteX37" fmla="*/ 2034108 w 4920331"/>
                <a:gd name="connsiteY37" fmla="*/ 2632767 h 7235425"/>
                <a:gd name="connsiteX38" fmla="*/ 2096414 w 4920331"/>
                <a:gd name="connsiteY38" fmla="*/ 2561911 h 7235425"/>
                <a:gd name="connsiteX39" fmla="*/ 2206616 w 4920331"/>
                <a:gd name="connsiteY39" fmla="*/ 2472733 h 7235425"/>
                <a:gd name="connsiteX40" fmla="*/ 2320915 w 4920331"/>
                <a:gd name="connsiteY40" fmla="*/ 2399443 h 7235425"/>
                <a:gd name="connsiteX41" fmla="*/ 2549515 w 4920331"/>
                <a:gd name="connsiteY41" fmla="*/ 2185947 h 7235425"/>
                <a:gd name="connsiteX42" fmla="*/ 4209358 w 4920331"/>
                <a:gd name="connsiteY42" fmla="*/ 690563 h 7235425"/>
                <a:gd name="connsiteX43" fmla="*/ 4376045 w 4920331"/>
                <a:gd name="connsiteY43" fmla="*/ 530679 h 7235425"/>
                <a:gd name="connsiteX44" fmla="*/ 4519298 w 4920331"/>
                <a:gd name="connsiteY44" fmla="*/ 394607 h 7235425"/>
                <a:gd name="connsiteX45" fmla="*/ 4651968 w 4920331"/>
                <a:gd name="connsiteY45" fmla="*/ 254373 h 7235425"/>
                <a:gd name="connsiteX46" fmla="*/ 4719626 w 4920331"/>
                <a:gd name="connsiteY46" fmla="*/ 166688 h 7235425"/>
                <a:gd name="connsiteX47" fmla="*/ 4768568 w 4920331"/>
                <a:gd name="connsiteY47" fmla="*/ 81957 h 7235425"/>
                <a:gd name="connsiteX48" fmla="*/ 4811474 w 4920331"/>
                <a:gd name="connsiteY48" fmla="*/ 0 h 7235425"/>
                <a:gd name="connsiteX49" fmla="*/ 4920331 w 4920331"/>
                <a:gd name="connsiteY49" fmla="*/ 0 h 7235425"/>
                <a:gd name="connsiteX50" fmla="*/ 4859099 w 4920331"/>
                <a:gd name="connsiteY50" fmla="*/ 112259 h 7235425"/>
                <a:gd name="connsiteX51" fmla="*/ 4809169 w 4920331"/>
                <a:gd name="connsiteY51" fmla="*/ 217403 h 7235425"/>
                <a:gd name="connsiteX52" fmla="*/ 4734989 w 4920331"/>
                <a:gd name="connsiteY52" fmla="*/ 312027 h 7235425"/>
                <a:gd name="connsiteX53" fmla="*/ 4531210 w 4920331"/>
                <a:gd name="connsiteY53" fmla="*/ 516758 h 7235425"/>
                <a:gd name="connsiteX54" fmla="*/ 2740015 w 4920331"/>
                <a:gd name="connsiteY54" fmla="*/ 2160455 h 7235425"/>
                <a:gd name="connsiteX55" fmla="*/ 2419341 w 4920331"/>
                <a:gd name="connsiteY55" fmla="*/ 2447240 h 7235425"/>
                <a:gd name="connsiteX56" fmla="*/ 2262333 w 4920331"/>
                <a:gd name="connsiteY56" fmla="*/ 2580443 h 7235425"/>
                <a:gd name="connsiteX57" fmla="*/ 2163754 w 4920331"/>
                <a:gd name="connsiteY57" fmla="*/ 2661815 h 7235425"/>
                <a:gd name="connsiteX58" fmla="*/ 2066123 w 4920331"/>
                <a:gd name="connsiteY58" fmla="*/ 2725441 h 7235425"/>
                <a:gd name="connsiteX59" fmla="*/ 1983575 w 4920331"/>
                <a:gd name="connsiteY59" fmla="*/ 2790939 h 7235425"/>
                <a:gd name="connsiteX60" fmla="*/ 1850225 w 4920331"/>
                <a:gd name="connsiteY60" fmla="*/ 2862623 h 7235425"/>
                <a:gd name="connsiteX61" fmla="*/ 1704973 w 4920331"/>
                <a:gd name="connsiteY61" fmla="*/ 2912802 h 7235425"/>
                <a:gd name="connsiteX62" fmla="*/ 1433506 w 4920331"/>
                <a:gd name="connsiteY62" fmla="*/ 2934308 h 7235425"/>
                <a:gd name="connsiteX63" fmla="*/ 1376361 w 4920331"/>
                <a:gd name="connsiteY63" fmla="*/ 2931919 h 7235425"/>
                <a:gd name="connsiteX64" fmla="*/ 1269204 w 4920331"/>
                <a:gd name="connsiteY64" fmla="*/ 2931921 h 7235425"/>
                <a:gd name="connsiteX65" fmla="*/ 1047214 w 4920331"/>
                <a:gd name="connsiteY65" fmla="*/ 2934310 h 7235425"/>
                <a:gd name="connsiteX66" fmla="*/ 916779 w 4920331"/>
                <a:gd name="connsiteY66" fmla="*/ 2934308 h 7235425"/>
                <a:gd name="connsiteX67" fmla="*/ 633411 w 4920331"/>
                <a:gd name="connsiteY67" fmla="*/ 3037057 h 7235425"/>
                <a:gd name="connsiteX68" fmla="*/ 545305 w 4920331"/>
                <a:gd name="connsiteY68" fmla="*/ 3092016 h 7235425"/>
                <a:gd name="connsiteX69" fmla="*/ 431004 w 4920331"/>
                <a:gd name="connsiteY69" fmla="*/ 3182816 h 7235425"/>
                <a:gd name="connsiteX70" fmla="*/ 342899 w 4920331"/>
                <a:gd name="connsiteY70" fmla="*/ 3297512 h 7235425"/>
                <a:gd name="connsiteX71" fmla="*/ 288130 w 4920331"/>
                <a:gd name="connsiteY71" fmla="*/ 3393092 h 7235425"/>
                <a:gd name="connsiteX72" fmla="*/ 316707 w 4920331"/>
                <a:gd name="connsiteY72" fmla="*/ 3412210 h 7235425"/>
                <a:gd name="connsiteX73" fmla="*/ 271463 w 4920331"/>
                <a:gd name="connsiteY73" fmla="*/ 3500622 h 7235425"/>
                <a:gd name="connsiteX74" fmla="*/ 226219 w 4920331"/>
                <a:gd name="connsiteY74" fmla="*/ 3632045 h 7235425"/>
                <a:gd name="connsiteX75" fmla="*/ 216694 w 4920331"/>
                <a:gd name="connsiteY75" fmla="*/ 3715677 h 7235425"/>
                <a:gd name="connsiteX76" fmla="*/ 285752 w 4920331"/>
                <a:gd name="connsiteY76" fmla="*/ 5498254 h 7235425"/>
                <a:gd name="connsiteX77" fmla="*/ 254793 w 4920331"/>
                <a:gd name="connsiteY77" fmla="*/ 5593833 h 7235425"/>
                <a:gd name="connsiteX78" fmla="*/ 266700 w 4920331"/>
                <a:gd name="connsiteY78" fmla="*/ 5882963 h 7235425"/>
                <a:gd name="connsiteX79" fmla="*/ 290514 w 4920331"/>
                <a:gd name="connsiteY79" fmla="*/ 5909247 h 7235425"/>
                <a:gd name="connsiteX80" fmla="*/ 271464 w 4920331"/>
                <a:gd name="connsiteY80" fmla="*/ 6733628 h 7235425"/>
                <a:gd name="connsiteX81" fmla="*/ 264321 w 4920331"/>
                <a:gd name="connsiteY81" fmla="*/ 7092054 h 7235425"/>
                <a:gd name="connsiteX82" fmla="*/ 269083 w 4920331"/>
                <a:gd name="connsiteY82" fmla="*/ 7235425 h 7235425"/>
                <a:gd name="connsiteX0" fmla="*/ 171450 w 4920331"/>
                <a:gd name="connsiteY0" fmla="*/ 5844731 h 7235425"/>
                <a:gd name="connsiteX1" fmla="*/ 195263 w 4920331"/>
                <a:gd name="connsiteY1" fmla="*/ 5854286 h 7235425"/>
                <a:gd name="connsiteX2" fmla="*/ 183357 w 4920331"/>
                <a:gd name="connsiteY2" fmla="*/ 5400277 h 7235425"/>
                <a:gd name="connsiteX3" fmla="*/ 135733 w 4920331"/>
                <a:gd name="connsiteY3" fmla="*/ 5273635 h 7235425"/>
                <a:gd name="connsiteX4" fmla="*/ 114301 w 4920331"/>
                <a:gd name="connsiteY4" fmla="*/ 5199560 h 7235425"/>
                <a:gd name="connsiteX5" fmla="*/ 100013 w 4920331"/>
                <a:gd name="connsiteY5" fmla="*/ 5068136 h 7235425"/>
                <a:gd name="connsiteX6" fmla="*/ 95252 w 4920331"/>
                <a:gd name="connsiteY6" fmla="*/ 4982115 h 7235425"/>
                <a:gd name="connsiteX7" fmla="*/ 50007 w 4920331"/>
                <a:gd name="connsiteY7" fmla="*/ 4929545 h 7235425"/>
                <a:gd name="connsiteX8" fmla="*/ 40483 w 4920331"/>
                <a:gd name="connsiteY8" fmla="*/ 4831576 h 7235425"/>
                <a:gd name="connsiteX9" fmla="*/ 90489 w 4920331"/>
                <a:gd name="connsiteY9" fmla="*/ 4767059 h 7235425"/>
                <a:gd name="connsiteX10" fmla="*/ 64295 w 4920331"/>
                <a:gd name="connsiteY10" fmla="*/ 4301105 h 7235425"/>
                <a:gd name="connsiteX11" fmla="*/ 45245 w 4920331"/>
                <a:gd name="connsiteY11" fmla="*/ 3937900 h 7235425"/>
                <a:gd name="connsiteX12" fmla="*/ 42864 w 4920331"/>
                <a:gd name="connsiteY12" fmla="*/ 3741961 h 7235425"/>
                <a:gd name="connsiteX13" fmla="*/ 30957 w 4920331"/>
                <a:gd name="connsiteY13" fmla="*/ 3557968 h 7235425"/>
                <a:gd name="connsiteX14" fmla="*/ 0 w 4920331"/>
                <a:gd name="connsiteY14" fmla="*/ 3287954 h 7235425"/>
                <a:gd name="connsiteX15" fmla="*/ 78582 w 4920331"/>
                <a:gd name="connsiteY15" fmla="*/ 3280786 h 7235425"/>
                <a:gd name="connsiteX16" fmla="*/ 83345 w 4920331"/>
                <a:gd name="connsiteY16" fmla="*/ 3369198 h 7235425"/>
                <a:gd name="connsiteX17" fmla="*/ 178594 w 4920331"/>
                <a:gd name="connsiteY17" fmla="*/ 3369197 h 7235425"/>
                <a:gd name="connsiteX18" fmla="*/ 228201 w 4920331"/>
                <a:gd name="connsiteY18" fmla="*/ 3296064 h 7235425"/>
                <a:gd name="connsiteX19" fmla="*/ 292893 w 4920331"/>
                <a:gd name="connsiteY19" fmla="*/ 3201933 h 7235425"/>
                <a:gd name="connsiteX20" fmla="*/ 364329 w 4920331"/>
                <a:gd name="connsiteY20" fmla="*/ 3118300 h 7235425"/>
                <a:gd name="connsiteX21" fmla="*/ 452435 w 4920331"/>
                <a:gd name="connsiteY21" fmla="*/ 3029888 h 7235425"/>
                <a:gd name="connsiteX22" fmla="*/ 511966 w 4920331"/>
                <a:gd name="connsiteY22" fmla="*/ 2986878 h 7235425"/>
                <a:gd name="connsiteX23" fmla="*/ 571497 w 4920331"/>
                <a:gd name="connsiteY23" fmla="*/ 2958204 h 7235425"/>
                <a:gd name="connsiteX24" fmla="*/ 611977 w 4920331"/>
                <a:gd name="connsiteY24" fmla="*/ 2929529 h 7235425"/>
                <a:gd name="connsiteX25" fmla="*/ 657221 w 4920331"/>
                <a:gd name="connsiteY25" fmla="*/ 2912803 h 7235425"/>
                <a:gd name="connsiteX26" fmla="*/ 709609 w 4920331"/>
                <a:gd name="connsiteY26" fmla="*/ 2891297 h 7235425"/>
                <a:gd name="connsiteX27" fmla="*/ 754851 w 4920331"/>
                <a:gd name="connsiteY27" fmla="*/ 2876959 h 7235425"/>
                <a:gd name="connsiteX28" fmla="*/ 812001 w 4920331"/>
                <a:gd name="connsiteY28" fmla="*/ 2855454 h 7235425"/>
                <a:gd name="connsiteX29" fmla="*/ 890583 w 4920331"/>
                <a:gd name="connsiteY29" fmla="*/ 2838727 h 7235425"/>
                <a:gd name="connsiteX30" fmla="*/ 964401 w 4920331"/>
                <a:gd name="connsiteY30" fmla="*/ 2831559 h 7235425"/>
                <a:gd name="connsiteX31" fmla="*/ 1040601 w 4920331"/>
                <a:gd name="connsiteY31" fmla="*/ 2822001 h 7235425"/>
                <a:gd name="connsiteX32" fmla="*/ 1100132 w 4920331"/>
                <a:gd name="connsiteY32" fmla="*/ 2822001 h 7235425"/>
                <a:gd name="connsiteX33" fmla="*/ 1254913 w 4920331"/>
                <a:gd name="connsiteY33" fmla="*/ 2831559 h 7235425"/>
                <a:gd name="connsiteX34" fmla="*/ 1478749 w 4920331"/>
                <a:gd name="connsiteY34" fmla="*/ 2833949 h 7235425"/>
                <a:gd name="connsiteX35" fmla="*/ 1706501 w 4920331"/>
                <a:gd name="connsiteY35" fmla="*/ 2806135 h 7235425"/>
                <a:gd name="connsiteX36" fmla="*/ 1909754 w 4920331"/>
                <a:gd name="connsiteY36" fmla="*/ 2706706 h 7235425"/>
                <a:gd name="connsiteX37" fmla="*/ 2034108 w 4920331"/>
                <a:gd name="connsiteY37" fmla="*/ 2632767 h 7235425"/>
                <a:gd name="connsiteX38" fmla="*/ 2096414 w 4920331"/>
                <a:gd name="connsiteY38" fmla="*/ 2561911 h 7235425"/>
                <a:gd name="connsiteX39" fmla="*/ 2206616 w 4920331"/>
                <a:gd name="connsiteY39" fmla="*/ 2472733 h 7235425"/>
                <a:gd name="connsiteX40" fmla="*/ 2320915 w 4920331"/>
                <a:gd name="connsiteY40" fmla="*/ 2399443 h 7235425"/>
                <a:gd name="connsiteX41" fmla="*/ 2549515 w 4920331"/>
                <a:gd name="connsiteY41" fmla="*/ 2185947 h 7235425"/>
                <a:gd name="connsiteX42" fmla="*/ 4209358 w 4920331"/>
                <a:gd name="connsiteY42" fmla="*/ 690563 h 7235425"/>
                <a:gd name="connsiteX43" fmla="*/ 4376045 w 4920331"/>
                <a:gd name="connsiteY43" fmla="*/ 530679 h 7235425"/>
                <a:gd name="connsiteX44" fmla="*/ 4519298 w 4920331"/>
                <a:gd name="connsiteY44" fmla="*/ 394607 h 7235425"/>
                <a:gd name="connsiteX45" fmla="*/ 4651968 w 4920331"/>
                <a:gd name="connsiteY45" fmla="*/ 254373 h 7235425"/>
                <a:gd name="connsiteX46" fmla="*/ 4719626 w 4920331"/>
                <a:gd name="connsiteY46" fmla="*/ 166688 h 7235425"/>
                <a:gd name="connsiteX47" fmla="*/ 4768568 w 4920331"/>
                <a:gd name="connsiteY47" fmla="*/ 81957 h 7235425"/>
                <a:gd name="connsiteX48" fmla="*/ 4811474 w 4920331"/>
                <a:gd name="connsiteY48" fmla="*/ 0 h 7235425"/>
                <a:gd name="connsiteX49" fmla="*/ 4920331 w 4920331"/>
                <a:gd name="connsiteY49" fmla="*/ 0 h 7235425"/>
                <a:gd name="connsiteX50" fmla="*/ 4859099 w 4920331"/>
                <a:gd name="connsiteY50" fmla="*/ 112259 h 7235425"/>
                <a:gd name="connsiteX51" fmla="*/ 4809169 w 4920331"/>
                <a:gd name="connsiteY51" fmla="*/ 217403 h 7235425"/>
                <a:gd name="connsiteX52" fmla="*/ 4734989 w 4920331"/>
                <a:gd name="connsiteY52" fmla="*/ 312027 h 7235425"/>
                <a:gd name="connsiteX53" fmla="*/ 4531210 w 4920331"/>
                <a:gd name="connsiteY53" fmla="*/ 516758 h 7235425"/>
                <a:gd name="connsiteX54" fmla="*/ 2740015 w 4920331"/>
                <a:gd name="connsiteY54" fmla="*/ 2160455 h 7235425"/>
                <a:gd name="connsiteX55" fmla="*/ 2419341 w 4920331"/>
                <a:gd name="connsiteY55" fmla="*/ 2447240 h 7235425"/>
                <a:gd name="connsiteX56" fmla="*/ 2262333 w 4920331"/>
                <a:gd name="connsiteY56" fmla="*/ 2580443 h 7235425"/>
                <a:gd name="connsiteX57" fmla="*/ 2163754 w 4920331"/>
                <a:gd name="connsiteY57" fmla="*/ 2661815 h 7235425"/>
                <a:gd name="connsiteX58" fmla="*/ 2066123 w 4920331"/>
                <a:gd name="connsiteY58" fmla="*/ 2725441 h 7235425"/>
                <a:gd name="connsiteX59" fmla="*/ 1983575 w 4920331"/>
                <a:gd name="connsiteY59" fmla="*/ 2790939 h 7235425"/>
                <a:gd name="connsiteX60" fmla="*/ 1850225 w 4920331"/>
                <a:gd name="connsiteY60" fmla="*/ 2862623 h 7235425"/>
                <a:gd name="connsiteX61" fmla="*/ 1704973 w 4920331"/>
                <a:gd name="connsiteY61" fmla="*/ 2912802 h 7235425"/>
                <a:gd name="connsiteX62" fmla="*/ 1433506 w 4920331"/>
                <a:gd name="connsiteY62" fmla="*/ 2934308 h 7235425"/>
                <a:gd name="connsiteX63" fmla="*/ 1376361 w 4920331"/>
                <a:gd name="connsiteY63" fmla="*/ 2931919 h 7235425"/>
                <a:gd name="connsiteX64" fmla="*/ 1269204 w 4920331"/>
                <a:gd name="connsiteY64" fmla="*/ 2931921 h 7235425"/>
                <a:gd name="connsiteX65" fmla="*/ 1047214 w 4920331"/>
                <a:gd name="connsiteY65" fmla="*/ 2934310 h 7235425"/>
                <a:gd name="connsiteX66" fmla="*/ 916779 w 4920331"/>
                <a:gd name="connsiteY66" fmla="*/ 2934308 h 7235425"/>
                <a:gd name="connsiteX67" fmla="*/ 633411 w 4920331"/>
                <a:gd name="connsiteY67" fmla="*/ 3037057 h 7235425"/>
                <a:gd name="connsiteX68" fmla="*/ 545305 w 4920331"/>
                <a:gd name="connsiteY68" fmla="*/ 3092016 h 7235425"/>
                <a:gd name="connsiteX69" fmla="*/ 431004 w 4920331"/>
                <a:gd name="connsiteY69" fmla="*/ 3182816 h 7235425"/>
                <a:gd name="connsiteX70" fmla="*/ 342899 w 4920331"/>
                <a:gd name="connsiteY70" fmla="*/ 3297512 h 7235425"/>
                <a:gd name="connsiteX71" fmla="*/ 288130 w 4920331"/>
                <a:gd name="connsiteY71" fmla="*/ 3393092 h 7235425"/>
                <a:gd name="connsiteX72" fmla="*/ 316707 w 4920331"/>
                <a:gd name="connsiteY72" fmla="*/ 3412210 h 7235425"/>
                <a:gd name="connsiteX73" fmla="*/ 271463 w 4920331"/>
                <a:gd name="connsiteY73" fmla="*/ 3500622 h 7235425"/>
                <a:gd name="connsiteX74" fmla="*/ 226219 w 4920331"/>
                <a:gd name="connsiteY74" fmla="*/ 3632045 h 7235425"/>
                <a:gd name="connsiteX75" fmla="*/ 216694 w 4920331"/>
                <a:gd name="connsiteY75" fmla="*/ 3715677 h 7235425"/>
                <a:gd name="connsiteX76" fmla="*/ 285752 w 4920331"/>
                <a:gd name="connsiteY76" fmla="*/ 5498254 h 7235425"/>
                <a:gd name="connsiteX77" fmla="*/ 254793 w 4920331"/>
                <a:gd name="connsiteY77" fmla="*/ 5593833 h 7235425"/>
                <a:gd name="connsiteX78" fmla="*/ 266700 w 4920331"/>
                <a:gd name="connsiteY78" fmla="*/ 5882963 h 7235425"/>
                <a:gd name="connsiteX79" fmla="*/ 290514 w 4920331"/>
                <a:gd name="connsiteY79" fmla="*/ 5909247 h 7235425"/>
                <a:gd name="connsiteX80" fmla="*/ 271464 w 4920331"/>
                <a:gd name="connsiteY80" fmla="*/ 6733628 h 7235425"/>
                <a:gd name="connsiteX81" fmla="*/ 264321 w 4920331"/>
                <a:gd name="connsiteY81" fmla="*/ 7092054 h 7235425"/>
                <a:gd name="connsiteX82" fmla="*/ 266701 w 4920331"/>
                <a:gd name="connsiteY82" fmla="*/ 7201971 h 7235425"/>
                <a:gd name="connsiteX83" fmla="*/ 269083 w 4920331"/>
                <a:gd name="connsiteY83" fmla="*/ 7235425 h 7235425"/>
                <a:gd name="connsiteX0" fmla="*/ 171450 w 4920331"/>
                <a:gd name="connsiteY0" fmla="*/ 5844731 h 7235425"/>
                <a:gd name="connsiteX1" fmla="*/ 195263 w 4920331"/>
                <a:gd name="connsiteY1" fmla="*/ 5854286 h 7235425"/>
                <a:gd name="connsiteX2" fmla="*/ 183357 w 4920331"/>
                <a:gd name="connsiteY2" fmla="*/ 5400277 h 7235425"/>
                <a:gd name="connsiteX3" fmla="*/ 135733 w 4920331"/>
                <a:gd name="connsiteY3" fmla="*/ 5273635 h 7235425"/>
                <a:gd name="connsiteX4" fmla="*/ 114301 w 4920331"/>
                <a:gd name="connsiteY4" fmla="*/ 5199560 h 7235425"/>
                <a:gd name="connsiteX5" fmla="*/ 100013 w 4920331"/>
                <a:gd name="connsiteY5" fmla="*/ 5068136 h 7235425"/>
                <a:gd name="connsiteX6" fmla="*/ 95252 w 4920331"/>
                <a:gd name="connsiteY6" fmla="*/ 4982115 h 7235425"/>
                <a:gd name="connsiteX7" fmla="*/ 50007 w 4920331"/>
                <a:gd name="connsiteY7" fmla="*/ 4929545 h 7235425"/>
                <a:gd name="connsiteX8" fmla="*/ 40483 w 4920331"/>
                <a:gd name="connsiteY8" fmla="*/ 4831576 h 7235425"/>
                <a:gd name="connsiteX9" fmla="*/ 90489 w 4920331"/>
                <a:gd name="connsiteY9" fmla="*/ 4767059 h 7235425"/>
                <a:gd name="connsiteX10" fmla="*/ 64295 w 4920331"/>
                <a:gd name="connsiteY10" fmla="*/ 4301105 h 7235425"/>
                <a:gd name="connsiteX11" fmla="*/ 45245 w 4920331"/>
                <a:gd name="connsiteY11" fmla="*/ 3937900 h 7235425"/>
                <a:gd name="connsiteX12" fmla="*/ 42864 w 4920331"/>
                <a:gd name="connsiteY12" fmla="*/ 3741961 h 7235425"/>
                <a:gd name="connsiteX13" fmla="*/ 30957 w 4920331"/>
                <a:gd name="connsiteY13" fmla="*/ 3557968 h 7235425"/>
                <a:gd name="connsiteX14" fmla="*/ 0 w 4920331"/>
                <a:gd name="connsiteY14" fmla="*/ 3287954 h 7235425"/>
                <a:gd name="connsiteX15" fmla="*/ 78582 w 4920331"/>
                <a:gd name="connsiteY15" fmla="*/ 3280786 h 7235425"/>
                <a:gd name="connsiteX16" fmla="*/ 83345 w 4920331"/>
                <a:gd name="connsiteY16" fmla="*/ 3369198 h 7235425"/>
                <a:gd name="connsiteX17" fmla="*/ 178594 w 4920331"/>
                <a:gd name="connsiteY17" fmla="*/ 3369197 h 7235425"/>
                <a:gd name="connsiteX18" fmla="*/ 228201 w 4920331"/>
                <a:gd name="connsiteY18" fmla="*/ 3296064 h 7235425"/>
                <a:gd name="connsiteX19" fmla="*/ 292893 w 4920331"/>
                <a:gd name="connsiteY19" fmla="*/ 3201933 h 7235425"/>
                <a:gd name="connsiteX20" fmla="*/ 364329 w 4920331"/>
                <a:gd name="connsiteY20" fmla="*/ 3118300 h 7235425"/>
                <a:gd name="connsiteX21" fmla="*/ 452435 w 4920331"/>
                <a:gd name="connsiteY21" fmla="*/ 3029888 h 7235425"/>
                <a:gd name="connsiteX22" fmla="*/ 511966 w 4920331"/>
                <a:gd name="connsiteY22" fmla="*/ 2986878 h 7235425"/>
                <a:gd name="connsiteX23" fmla="*/ 571497 w 4920331"/>
                <a:gd name="connsiteY23" fmla="*/ 2958204 h 7235425"/>
                <a:gd name="connsiteX24" fmla="*/ 611977 w 4920331"/>
                <a:gd name="connsiteY24" fmla="*/ 2929529 h 7235425"/>
                <a:gd name="connsiteX25" fmla="*/ 657221 w 4920331"/>
                <a:gd name="connsiteY25" fmla="*/ 2912803 h 7235425"/>
                <a:gd name="connsiteX26" fmla="*/ 709609 w 4920331"/>
                <a:gd name="connsiteY26" fmla="*/ 2891297 h 7235425"/>
                <a:gd name="connsiteX27" fmla="*/ 754851 w 4920331"/>
                <a:gd name="connsiteY27" fmla="*/ 2876959 h 7235425"/>
                <a:gd name="connsiteX28" fmla="*/ 812001 w 4920331"/>
                <a:gd name="connsiteY28" fmla="*/ 2855454 h 7235425"/>
                <a:gd name="connsiteX29" fmla="*/ 890583 w 4920331"/>
                <a:gd name="connsiteY29" fmla="*/ 2838727 h 7235425"/>
                <a:gd name="connsiteX30" fmla="*/ 964401 w 4920331"/>
                <a:gd name="connsiteY30" fmla="*/ 2831559 h 7235425"/>
                <a:gd name="connsiteX31" fmla="*/ 1040601 w 4920331"/>
                <a:gd name="connsiteY31" fmla="*/ 2822001 h 7235425"/>
                <a:gd name="connsiteX32" fmla="*/ 1100132 w 4920331"/>
                <a:gd name="connsiteY32" fmla="*/ 2822001 h 7235425"/>
                <a:gd name="connsiteX33" fmla="*/ 1254913 w 4920331"/>
                <a:gd name="connsiteY33" fmla="*/ 2831559 h 7235425"/>
                <a:gd name="connsiteX34" fmla="*/ 1478749 w 4920331"/>
                <a:gd name="connsiteY34" fmla="*/ 2833949 h 7235425"/>
                <a:gd name="connsiteX35" fmla="*/ 1706501 w 4920331"/>
                <a:gd name="connsiteY35" fmla="*/ 2806135 h 7235425"/>
                <a:gd name="connsiteX36" fmla="*/ 1909754 w 4920331"/>
                <a:gd name="connsiteY36" fmla="*/ 2706706 h 7235425"/>
                <a:gd name="connsiteX37" fmla="*/ 2034108 w 4920331"/>
                <a:gd name="connsiteY37" fmla="*/ 2632767 h 7235425"/>
                <a:gd name="connsiteX38" fmla="*/ 2096414 w 4920331"/>
                <a:gd name="connsiteY38" fmla="*/ 2561911 h 7235425"/>
                <a:gd name="connsiteX39" fmla="*/ 2206616 w 4920331"/>
                <a:gd name="connsiteY39" fmla="*/ 2472733 h 7235425"/>
                <a:gd name="connsiteX40" fmla="*/ 2320915 w 4920331"/>
                <a:gd name="connsiteY40" fmla="*/ 2399443 h 7235425"/>
                <a:gd name="connsiteX41" fmla="*/ 2549515 w 4920331"/>
                <a:gd name="connsiteY41" fmla="*/ 2185947 h 7235425"/>
                <a:gd name="connsiteX42" fmla="*/ 4209358 w 4920331"/>
                <a:gd name="connsiteY42" fmla="*/ 690563 h 7235425"/>
                <a:gd name="connsiteX43" fmla="*/ 4376045 w 4920331"/>
                <a:gd name="connsiteY43" fmla="*/ 530679 h 7235425"/>
                <a:gd name="connsiteX44" fmla="*/ 4519298 w 4920331"/>
                <a:gd name="connsiteY44" fmla="*/ 394607 h 7235425"/>
                <a:gd name="connsiteX45" fmla="*/ 4651968 w 4920331"/>
                <a:gd name="connsiteY45" fmla="*/ 254373 h 7235425"/>
                <a:gd name="connsiteX46" fmla="*/ 4719626 w 4920331"/>
                <a:gd name="connsiteY46" fmla="*/ 166688 h 7235425"/>
                <a:gd name="connsiteX47" fmla="*/ 4768568 w 4920331"/>
                <a:gd name="connsiteY47" fmla="*/ 81957 h 7235425"/>
                <a:gd name="connsiteX48" fmla="*/ 4811474 w 4920331"/>
                <a:gd name="connsiteY48" fmla="*/ 0 h 7235425"/>
                <a:gd name="connsiteX49" fmla="*/ 4920331 w 4920331"/>
                <a:gd name="connsiteY49" fmla="*/ 0 h 7235425"/>
                <a:gd name="connsiteX50" fmla="*/ 4859099 w 4920331"/>
                <a:gd name="connsiteY50" fmla="*/ 112259 h 7235425"/>
                <a:gd name="connsiteX51" fmla="*/ 4809169 w 4920331"/>
                <a:gd name="connsiteY51" fmla="*/ 217403 h 7235425"/>
                <a:gd name="connsiteX52" fmla="*/ 4734989 w 4920331"/>
                <a:gd name="connsiteY52" fmla="*/ 312027 h 7235425"/>
                <a:gd name="connsiteX53" fmla="*/ 4531210 w 4920331"/>
                <a:gd name="connsiteY53" fmla="*/ 516758 h 7235425"/>
                <a:gd name="connsiteX54" fmla="*/ 2740015 w 4920331"/>
                <a:gd name="connsiteY54" fmla="*/ 2160455 h 7235425"/>
                <a:gd name="connsiteX55" fmla="*/ 2419341 w 4920331"/>
                <a:gd name="connsiteY55" fmla="*/ 2447240 h 7235425"/>
                <a:gd name="connsiteX56" fmla="*/ 2262333 w 4920331"/>
                <a:gd name="connsiteY56" fmla="*/ 2580443 h 7235425"/>
                <a:gd name="connsiteX57" fmla="*/ 2163754 w 4920331"/>
                <a:gd name="connsiteY57" fmla="*/ 2661815 h 7235425"/>
                <a:gd name="connsiteX58" fmla="*/ 2066123 w 4920331"/>
                <a:gd name="connsiteY58" fmla="*/ 2725441 h 7235425"/>
                <a:gd name="connsiteX59" fmla="*/ 1983575 w 4920331"/>
                <a:gd name="connsiteY59" fmla="*/ 2790939 h 7235425"/>
                <a:gd name="connsiteX60" fmla="*/ 1850225 w 4920331"/>
                <a:gd name="connsiteY60" fmla="*/ 2862623 h 7235425"/>
                <a:gd name="connsiteX61" fmla="*/ 1704973 w 4920331"/>
                <a:gd name="connsiteY61" fmla="*/ 2912802 h 7235425"/>
                <a:gd name="connsiteX62" fmla="*/ 1433506 w 4920331"/>
                <a:gd name="connsiteY62" fmla="*/ 2934308 h 7235425"/>
                <a:gd name="connsiteX63" fmla="*/ 1376361 w 4920331"/>
                <a:gd name="connsiteY63" fmla="*/ 2931919 h 7235425"/>
                <a:gd name="connsiteX64" fmla="*/ 1269204 w 4920331"/>
                <a:gd name="connsiteY64" fmla="*/ 2931921 h 7235425"/>
                <a:gd name="connsiteX65" fmla="*/ 1047214 w 4920331"/>
                <a:gd name="connsiteY65" fmla="*/ 2934310 h 7235425"/>
                <a:gd name="connsiteX66" fmla="*/ 916779 w 4920331"/>
                <a:gd name="connsiteY66" fmla="*/ 2934308 h 7235425"/>
                <a:gd name="connsiteX67" fmla="*/ 633411 w 4920331"/>
                <a:gd name="connsiteY67" fmla="*/ 3037057 h 7235425"/>
                <a:gd name="connsiteX68" fmla="*/ 545305 w 4920331"/>
                <a:gd name="connsiteY68" fmla="*/ 3092016 h 7235425"/>
                <a:gd name="connsiteX69" fmla="*/ 431004 w 4920331"/>
                <a:gd name="connsiteY69" fmla="*/ 3182816 h 7235425"/>
                <a:gd name="connsiteX70" fmla="*/ 342899 w 4920331"/>
                <a:gd name="connsiteY70" fmla="*/ 3297512 h 7235425"/>
                <a:gd name="connsiteX71" fmla="*/ 288130 w 4920331"/>
                <a:gd name="connsiteY71" fmla="*/ 3393092 h 7235425"/>
                <a:gd name="connsiteX72" fmla="*/ 316707 w 4920331"/>
                <a:gd name="connsiteY72" fmla="*/ 3412210 h 7235425"/>
                <a:gd name="connsiteX73" fmla="*/ 271463 w 4920331"/>
                <a:gd name="connsiteY73" fmla="*/ 3500622 h 7235425"/>
                <a:gd name="connsiteX74" fmla="*/ 226219 w 4920331"/>
                <a:gd name="connsiteY74" fmla="*/ 3632045 h 7235425"/>
                <a:gd name="connsiteX75" fmla="*/ 216694 w 4920331"/>
                <a:gd name="connsiteY75" fmla="*/ 3715677 h 7235425"/>
                <a:gd name="connsiteX76" fmla="*/ 285752 w 4920331"/>
                <a:gd name="connsiteY76" fmla="*/ 5498254 h 7235425"/>
                <a:gd name="connsiteX77" fmla="*/ 254793 w 4920331"/>
                <a:gd name="connsiteY77" fmla="*/ 5593833 h 7235425"/>
                <a:gd name="connsiteX78" fmla="*/ 266700 w 4920331"/>
                <a:gd name="connsiteY78" fmla="*/ 5882963 h 7235425"/>
                <a:gd name="connsiteX79" fmla="*/ 290514 w 4920331"/>
                <a:gd name="connsiteY79" fmla="*/ 5909247 h 7235425"/>
                <a:gd name="connsiteX80" fmla="*/ 271464 w 4920331"/>
                <a:gd name="connsiteY80" fmla="*/ 6733628 h 7235425"/>
                <a:gd name="connsiteX81" fmla="*/ 264321 w 4920331"/>
                <a:gd name="connsiteY81" fmla="*/ 7092054 h 7235425"/>
                <a:gd name="connsiteX82" fmla="*/ 266701 w 4920331"/>
                <a:gd name="connsiteY82" fmla="*/ 7201971 h 7235425"/>
                <a:gd name="connsiteX83" fmla="*/ 269083 w 4920331"/>
                <a:gd name="connsiteY83" fmla="*/ 7235425 h 7235425"/>
                <a:gd name="connsiteX0" fmla="*/ 171450 w 4920331"/>
                <a:gd name="connsiteY0" fmla="*/ 5844731 h 7235425"/>
                <a:gd name="connsiteX1" fmla="*/ 195263 w 4920331"/>
                <a:gd name="connsiteY1" fmla="*/ 5854286 h 7235425"/>
                <a:gd name="connsiteX2" fmla="*/ 183357 w 4920331"/>
                <a:gd name="connsiteY2" fmla="*/ 5400277 h 7235425"/>
                <a:gd name="connsiteX3" fmla="*/ 135733 w 4920331"/>
                <a:gd name="connsiteY3" fmla="*/ 5273635 h 7235425"/>
                <a:gd name="connsiteX4" fmla="*/ 114301 w 4920331"/>
                <a:gd name="connsiteY4" fmla="*/ 5199560 h 7235425"/>
                <a:gd name="connsiteX5" fmla="*/ 100013 w 4920331"/>
                <a:gd name="connsiteY5" fmla="*/ 5068136 h 7235425"/>
                <a:gd name="connsiteX6" fmla="*/ 95252 w 4920331"/>
                <a:gd name="connsiteY6" fmla="*/ 4982115 h 7235425"/>
                <a:gd name="connsiteX7" fmla="*/ 50007 w 4920331"/>
                <a:gd name="connsiteY7" fmla="*/ 4929545 h 7235425"/>
                <a:gd name="connsiteX8" fmla="*/ 40483 w 4920331"/>
                <a:gd name="connsiteY8" fmla="*/ 4831576 h 7235425"/>
                <a:gd name="connsiteX9" fmla="*/ 90489 w 4920331"/>
                <a:gd name="connsiteY9" fmla="*/ 4767059 h 7235425"/>
                <a:gd name="connsiteX10" fmla="*/ 64295 w 4920331"/>
                <a:gd name="connsiteY10" fmla="*/ 4301105 h 7235425"/>
                <a:gd name="connsiteX11" fmla="*/ 45245 w 4920331"/>
                <a:gd name="connsiteY11" fmla="*/ 3937900 h 7235425"/>
                <a:gd name="connsiteX12" fmla="*/ 42864 w 4920331"/>
                <a:gd name="connsiteY12" fmla="*/ 3741961 h 7235425"/>
                <a:gd name="connsiteX13" fmla="*/ 30957 w 4920331"/>
                <a:gd name="connsiteY13" fmla="*/ 3557968 h 7235425"/>
                <a:gd name="connsiteX14" fmla="*/ 0 w 4920331"/>
                <a:gd name="connsiteY14" fmla="*/ 3287954 h 7235425"/>
                <a:gd name="connsiteX15" fmla="*/ 78582 w 4920331"/>
                <a:gd name="connsiteY15" fmla="*/ 3280786 h 7235425"/>
                <a:gd name="connsiteX16" fmla="*/ 83345 w 4920331"/>
                <a:gd name="connsiteY16" fmla="*/ 3369198 h 7235425"/>
                <a:gd name="connsiteX17" fmla="*/ 178594 w 4920331"/>
                <a:gd name="connsiteY17" fmla="*/ 3369197 h 7235425"/>
                <a:gd name="connsiteX18" fmla="*/ 228201 w 4920331"/>
                <a:gd name="connsiteY18" fmla="*/ 3296064 h 7235425"/>
                <a:gd name="connsiteX19" fmla="*/ 292893 w 4920331"/>
                <a:gd name="connsiteY19" fmla="*/ 3201933 h 7235425"/>
                <a:gd name="connsiteX20" fmla="*/ 364329 w 4920331"/>
                <a:gd name="connsiteY20" fmla="*/ 3118300 h 7235425"/>
                <a:gd name="connsiteX21" fmla="*/ 452435 w 4920331"/>
                <a:gd name="connsiteY21" fmla="*/ 3029888 h 7235425"/>
                <a:gd name="connsiteX22" fmla="*/ 511966 w 4920331"/>
                <a:gd name="connsiteY22" fmla="*/ 2986878 h 7235425"/>
                <a:gd name="connsiteX23" fmla="*/ 571497 w 4920331"/>
                <a:gd name="connsiteY23" fmla="*/ 2958204 h 7235425"/>
                <a:gd name="connsiteX24" fmla="*/ 611977 w 4920331"/>
                <a:gd name="connsiteY24" fmla="*/ 2929529 h 7235425"/>
                <a:gd name="connsiteX25" fmla="*/ 657221 w 4920331"/>
                <a:gd name="connsiteY25" fmla="*/ 2912803 h 7235425"/>
                <a:gd name="connsiteX26" fmla="*/ 709609 w 4920331"/>
                <a:gd name="connsiteY26" fmla="*/ 2891297 h 7235425"/>
                <a:gd name="connsiteX27" fmla="*/ 754851 w 4920331"/>
                <a:gd name="connsiteY27" fmla="*/ 2876959 h 7235425"/>
                <a:gd name="connsiteX28" fmla="*/ 812001 w 4920331"/>
                <a:gd name="connsiteY28" fmla="*/ 2855454 h 7235425"/>
                <a:gd name="connsiteX29" fmla="*/ 890583 w 4920331"/>
                <a:gd name="connsiteY29" fmla="*/ 2838727 h 7235425"/>
                <a:gd name="connsiteX30" fmla="*/ 964401 w 4920331"/>
                <a:gd name="connsiteY30" fmla="*/ 2831559 h 7235425"/>
                <a:gd name="connsiteX31" fmla="*/ 1040601 w 4920331"/>
                <a:gd name="connsiteY31" fmla="*/ 2822001 h 7235425"/>
                <a:gd name="connsiteX32" fmla="*/ 1100132 w 4920331"/>
                <a:gd name="connsiteY32" fmla="*/ 2822001 h 7235425"/>
                <a:gd name="connsiteX33" fmla="*/ 1254913 w 4920331"/>
                <a:gd name="connsiteY33" fmla="*/ 2831559 h 7235425"/>
                <a:gd name="connsiteX34" fmla="*/ 1478749 w 4920331"/>
                <a:gd name="connsiteY34" fmla="*/ 2833949 h 7235425"/>
                <a:gd name="connsiteX35" fmla="*/ 1706501 w 4920331"/>
                <a:gd name="connsiteY35" fmla="*/ 2806135 h 7235425"/>
                <a:gd name="connsiteX36" fmla="*/ 1909754 w 4920331"/>
                <a:gd name="connsiteY36" fmla="*/ 2706706 h 7235425"/>
                <a:gd name="connsiteX37" fmla="*/ 2034108 w 4920331"/>
                <a:gd name="connsiteY37" fmla="*/ 2632767 h 7235425"/>
                <a:gd name="connsiteX38" fmla="*/ 2096414 w 4920331"/>
                <a:gd name="connsiteY38" fmla="*/ 2561911 h 7235425"/>
                <a:gd name="connsiteX39" fmla="*/ 2206616 w 4920331"/>
                <a:gd name="connsiteY39" fmla="*/ 2472733 h 7235425"/>
                <a:gd name="connsiteX40" fmla="*/ 2320915 w 4920331"/>
                <a:gd name="connsiteY40" fmla="*/ 2399443 h 7235425"/>
                <a:gd name="connsiteX41" fmla="*/ 2549515 w 4920331"/>
                <a:gd name="connsiteY41" fmla="*/ 2185947 h 7235425"/>
                <a:gd name="connsiteX42" fmla="*/ 4209358 w 4920331"/>
                <a:gd name="connsiteY42" fmla="*/ 690563 h 7235425"/>
                <a:gd name="connsiteX43" fmla="*/ 4376045 w 4920331"/>
                <a:gd name="connsiteY43" fmla="*/ 530679 h 7235425"/>
                <a:gd name="connsiteX44" fmla="*/ 4519298 w 4920331"/>
                <a:gd name="connsiteY44" fmla="*/ 394607 h 7235425"/>
                <a:gd name="connsiteX45" fmla="*/ 4651968 w 4920331"/>
                <a:gd name="connsiteY45" fmla="*/ 254373 h 7235425"/>
                <a:gd name="connsiteX46" fmla="*/ 4719626 w 4920331"/>
                <a:gd name="connsiteY46" fmla="*/ 166688 h 7235425"/>
                <a:gd name="connsiteX47" fmla="*/ 4768568 w 4920331"/>
                <a:gd name="connsiteY47" fmla="*/ 81957 h 7235425"/>
                <a:gd name="connsiteX48" fmla="*/ 4811474 w 4920331"/>
                <a:gd name="connsiteY48" fmla="*/ 0 h 7235425"/>
                <a:gd name="connsiteX49" fmla="*/ 4920331 w 4920331"/>
                <a:gd name="connsiteY49" fmla="*/ 0 h 7235425"/>
                <a:gd name="connsiteX50" fmla="*/ 4859099 w 4920331"/>
                <a:gd name="connsiteY50" fmla="*/ 112259 h 7235425"/>
                <a:gd name="connsiteX51" fmla="*/ 4809169 w 4920331"/>
                <a:gd name="connsiteY51" fmla="*/ 217403 h 7235425"/>
                <a:gd name="connsiteX52" fmla="*/ 4734989 w 4920331"/>
                <a:gd name="connsiteY52" fmla="*/ 312027 h 7235425"/>
                <a:gd name="connsiteX53" fmla="*/ 4531210 w 4920331"/>
                <a:gd name="connsiteY53" fmla="*/ 516758 h 7235425"/>
                <a:gd name="connsiteX54" fmla="*/ 2740015 w 4920331"/>
                <a:gd name="connsiteY54" fmla="*/ 2160455 h 7235425"/>
                <a:gd name="connsiteX55" fmla="*/ 2419341 w 4920331"/>
                <a:gd name="connsiteY55" fmla="*/ 2447240 h 7235425"/>
                <a:gd name="connsiteX56" fmla="*/ 2262333 w 4920331"/>
                <a:gd name="connsiteY56" fmla="*/ 2580443 h 7235425"/>
                <a:gd name="connsiteX57" fmla="*/ 2163754 w 4920331"/>
                <a:gd name="connsiteY57" fmla="*/ 2661815 h 7235425"/>
                <a:gd name="connsiteX58" fmla="*/ 2066123 w 4920331"/>
                <a:gd name="connsiteY58" fmla="*/ 2725441 h 7235425"/>
                <a:gd name="connsiteX59" fmla="*/ 1983575 w 4920331"/>
                <a:gd name="connsiteY59" fmla="*/ 2790939 h 7235425"/>
                <a:gd name="connsiteX60" fmla="*/ 1850225 w 4920331"/>
                <a:gd name="connsiteY60" fmla="*/ 2862623 h 7235425"/>
                <a:gd name="connsiteX61" fmla="*/ 1704973 w 4920331"/>
                <a:gd name="connsiteY61" fmla="*/ 2912802 h 7235425"/>
                <a:gd name="connsiteX62" fmla="*/ 1433506 w 4920331"/>
                <a:gd name="connsiteY62" fmla="*/ 2934308 h 7235425"/>
                <a:gd name="connsiteX63" fmla="*/ 1376361 w 4920331"/>
                <a:gd name="connsiteY63" fmla="*/ 2931919 h 7235425"/>
                <a:gd name="connsiteX64" fmla="*/ 1269204 w 4920331"/>
                <a:gd name="connsiteY64" fmla="*/ 2931921 h 7235425"/>
                <a:gd name="connsiteX65" fmla="*/ 1047214 w 4920331"/>
                <a:gd name="connsiteY65" fmla="*/ 2934310 h 7235425"/>
                <a:gd name="connsiteX66" fmla="*/ 916779 w 4920331"/>
                <a:gd name="connsiteY66" fmla="*/ 2934308 h 7235425"/>
                <a:gd name="connsiteX67" fmla="*/ 633411 w 4920331"/>
                <a:gd name="connsiteY67" fmla="*/ 3037057 h 7235425"/>
                <a:gd name="connsiteX68" fmla="*/ 545305 w 4920331"/>
                <a:gd name="connsiteY68" fmla="*/ 3092016 h 7235425"/>
                <a:gd name="connsiteX69" fmla="*/ 431004 w 4920331"/>
                <a:gd name="connsiteY69" fmla="*/ 3182816 h 7235425"/>
                <a:gd name="connsiteX70" fmla="*/ 342899 w 4920331"/>
                <a:gd name="connsiteY70" fmla="*/ 3297512 h 7235425"/>
                <a:gd name="connsiteX71" fmla="*/ 288130 w 4920331"/>
                <a:gd name="connsiteY71" fmla="*/ 3393092 h 7235425"/>
                <a:gd name="connsiteX72" fmla="*/ 316707 w 4920331"/>
                <a:gd name="connsiteY72" fmla="*/ 3412210 h 7235425"/>
                <a:gd name="connsiteX73" fmla="*/ 271463 w 4920331"/>
                <a:gd name="connsiteY73" fmla="*/ 3500622 h 7235425"/>
                <a:gd name="connsiteX74" fmla="*/ 226219 w 4920331"/>
                <a:gd name="connsiteY74" fmla="*/ 3632045 h 7235425"/>
                <a:gd name="connsiteX75" fmla="*/ 216694 w 4920331"/>
                <a:gd name="connsiteY75" fmla="*/ 3715677 h 7235425"/>
                <a:gd name="connsiteX76" fmla="*/ 285752 w 4920331"/>
                <a:gd name="connsiteY76" fmla="*/ 5498254 h 7235425"/>
                <a:gd name="connsiteX77" fmla="*/ 254793 w 4920331"/>
                <a:gd name="connsiteY77" fmla="*/ 5593833 h 7235425"/>
                <a:gd name="connsiteX78" fmla="*/ 266700 w 4920331"/>
                <a:gd name="connsiteY78" fmla="*/ 5882963 h 7235425"/>
                <a:gd name="connsiteX79" fmla="*/ 290514 w 4920331"/>
                <a:gd name="connsiteY79" fmla="*/ 5909247 h 7235425"/>
                <a:gd name="connsiteX80" fmla="*/ 271464 w 4920331"/>
                <a:gd name="connsiteY80" fmla="*/ 6733628 h 7235425"/>
                <a:gd name="connsiteX81" fmla="*/ 264321 w 4920331"/>
                <a:gd name="connsiteY81" fmla="*/ 7092054 h 7235425"/>
                <a:gd name="connsiteX82" fmla="*/ 266701 w 4920331"/>
                <a:gd name="connsiteY82" fmla="*/ 7201971 h 7235425"/>
                <a:gd name="connsiteX83" fmla="*/ 269083 w 4920331"/>
                <a:gd name="connsiteY83" fmla="*/ 7235425 h 7235425"/>
                <a:gd name="connsiteX0" fmla="*/ 171450 w 4920331"/>
                <a:gd name="connsiteY0" fmla="*/ 5844731 h 7235425"/>
                <a:gd name="connsiteX1" fmla="*/ 195263 w 4920331"/>
                <a:gd name="connsiteY1" fmla="*/ 5854286 h 7235425"/>
                <a:gd name="connsiteX2" fmla="*/ 183357 w 4920331"/>
                <a:gd name="connsiteY2" fmla="*/ 5400277 h 7235425"/>
                <a:gd name="connsiteX3" fmla="*/ 135733 w 4920331"/>
                <a:gd name="connsiteY3" fmla="*/ 5273635 h 7235425"/>
                <a:gd name="connsiteX4" fmla="*/ 114301 w 4920331"/>
                <a:gd name="connsiteY4" fmla="*/ 5199560 h 7235425"/>
                <a:gd name="connsiteX5" fmla="*/ 100013 w 4920331"/>
                <a:gd name="connsiteY5" fmla="*/ 5068136 h 7235425"/>
                <a:gd name="connsiteX6" fmla="*/ 95252 w 4920331"/>
                <a:gd name="connsiteY6" fmla="*/ 4982115 h 7235425"/>
                <a:gd name="connsiteX7" fmla="*/ 50007 w 4920331"/>
                <a:gd name="connsiteY7" fmla="*/ 4929545 h 7235425"/>
                <a:gd name="connsiteX8" fmla="*/ 40483 w 4920331"/>
                <a:gd name="connsiteY8" fmla="*/ 4831576 h 7235425"/>
                <a:gd name="connsiteX9" fmla="*/ 90489 w 4920331"/>
                <a:gd name="connsiteY9" fmla="*/ 4767059 h 7235425"/>
                <a:gd name="connsiteX10" fmla="*/ 64295 w 4920331"/>
                <a:gd name="connsiteY10" fmla="*/ 4301105 h 7235425"/>
                <a:gd name="connsiteX11" fmla="*/ 45245 w 4920331"/>
                <a:gd name="connsiteY11" fmla="*/ 3937900 h 7235425"/>
                <a:gd name="connsiteX12" fmla="*/ 42864 w 4920331"/>
                <a:gd name="connsiteY12" fmla="*/ 3741961 h 7235425"/>
                <a:gd name="connsiteX13" fmla="*/ 30957 w 4920331"/>
                <a:gd name="connsiteY13" fmla="*/ 3557968 h 7235425"/>
                <a:gd name="connsiteX14" fmla="*/ 0 w 4920331"/>
                <a:gd name="connsiteY14" fmla="*/ 3287954 h 7235425"/>
                <a:gd name="connsiteX15" fmla="*/ 78582 w 4920331"/>
                <a:gd name="connsiteY15" fmla="*/ 3280786 h 7235425"/>
                <a:gd name="connsiteX16" fmla="*/ 83345 w 4920331"/>
                <a:gd name="connsiteY16" fmla="*/ 3369198 h 7235425"/>
                <a:gd name="connsiteX17" fmla="*/ 178594 w 4920331"/>
                <a:gd name="connsiteY17" fmla="*/ 3369197 h 7235425"/>
                <a:gd name="connsiteX18" fmla="*/ 228201 w 4920331"/>
                <a:gd name="connsiteY18" fmla="*/ 3296064 h 7235425"/>
                <a:gd name="connsiteX19" fmla="*/ 292893 w 4920331"/>
                <a:gd name="connsiteY19" fmla="*/ 3201933 h 7235425"/>
                <a:gd name="connsiteX20" fmla="*/ 364329 w 4920331"/>
                <a:gd name="connsiteY20" fmla="*/ 3118300 h 7235425"/>
                <a:gd name="connsiteX21" fmla="*/ 452435 w 4920331"/>
                <a:gd name="connsiteY21" fmla="*/ 3029888 h 7235425"/>
                <a:gd name="connsiteX22" fmla="*/ 511966 w 4920331"/>
                <a:gd name="connsiteY22" fmla="*/ 2986878 h 7235425"/>
                <a:gd name="connsiteX23" fmla="*/ 571497 w 4920331"/>
                <a:gd name="connsiteY23" fmla="*/ 2958204 h 7235425"/>
                <a:gd name="connsiteX24" fmla="*/ 611977 w 4920331"/>
                <a:gd name="connsiteY24" fmla="*/ 2929529 h 7235425"/>
                <a:gd name="connsiteX25" fmla="*/ 657221 w 4920331"/>
                <a:gd name="connsiteY25" fmla="*/ 2912803 h 7235425"/>
                <a:gd name="connsiteX26" fmla="*/ 709609 w 4920331"/>
                <a:gd name="connsiteY26" fmla="*/ 2891297 h 7235425"/>
                <a:gd name="connsiteX27" fmla="*/ 754851 w 4920331"/>
                <a:gd name="connsiteY27" fmla="*/ 2876959 h 7235425"/>
                <a:gd name="connsiteX28" fmla="*/ 812001 w 4920331"/>
                <a:gd name="connsiteY28" fmla="*/ 2855454 h 7235425"/>
                <a:gd name="connsiteX29" fmla="*/ 890583 w 4920331"/>
                <a:gd name="connsiteY29" fmla="*/ 2838727 h 7235425"/>
                <a:gd name="connsiteX30" fmla="*/ 964401 w 4920331"/>
                <a:gd name="connsiteY30" fmla="*/ 2831559 h 7235425"/>
                <a:gd name="connsiteX31" fmla="*/ 1040601 w 4920331"/>
                <a:gd name="connsiteY31" fmla="*/ 2822001 h 7235425"/>
                <a:gd name="connsiteX32" fmla="*/ 1100132 w 4920331"/>
                <a:gd name="connsiteY32" fmla="*/ 2822001 h 7235425"/>
                <a:gd name="connsiteX33" fmla="*/ 1254913 w 4920331"/>
                <a:gd name="connsiteY33" fmla="*/ 2831559 h 7235425"/>
                <a:gd name="connsiteX34" fmla="*/ 1478749 w 4920331"/>
                <a:gd name="connsiteY34" fmla="*/ 2833949 h 7235425"/>
                <a:gd name="connsiteX35" fmla="*/ 1706501 w 4920331"/>
                <a:gd name="connsiteY35" fmla="*/ 2806135 h 7235425"/>
                <a:gd name="connsiteX36" fmla="*/ 1909754 w 4920331"/>
                <a:gd name="connsiteY36" fmla="*/ 2706706 h 7235425"/>
                <a:gd name="connsiteX37" fmla="*/ 2034108 w 4920331"/>
                <a:gd name="connsiteY37" fmla="*/ 2632767 h 7235425"/>
                <a:gd name="connsiteX38" fmla="*/ 2096414 w 4920331"/>
                <a:gd name="connsiteY38" fmla="*/ 2561911 h 7235425"/>
                <a:gd name="connsiteX39" fmla="*/ 2206616 w 4920331"/>
                <a:gd name="connsiteY39" fmla="*/ 2472733 h 7235425"/>
                <a:gd name="connsiteX40" fmla="*/ 2320915 w 4920331"/>
                <a:gd name="connsiteY40" fmla="*/ 2399443 h 7235425"/>
                <a:gd name="connsiteX41" fmla="*/ 2549515 w 4920331"/>
                <a:gd name="connsiteY41" fmla="*/ 2185947 h 7235425"/>
                <a:gd name="connsiteX42" fmla="*/ 4209358 w 4920331"/>
                <a:gd name="connsiteY42" fmla="*/ 690563 h 7235425"/>
                <a:gd name="connsiteX43" fmla="*/ 4376045 w 4920331"/>
                <a:gd name="connsiteY43" fmla="*/ 530679 h 7235425"/>
                <a:gd name="connsiteX44" fmla="*/ 4519298 w 4920331"/>
                <a:gd name="connsiteY44" fmla="*/ 394607 h 7235425"/>
                <a:gd name="connsiteX45" fmla="*/ 4651968 w 4920331"/>
                <a:gd name="connsiteY45" fmla="*/ 254373 h 7235425"/>
                <a:gd name="connsiteX46" fmla="*/ 4719626 w 4920331"/>
                <a:gd name="connsiteY46" fmla="*/ 166688 h 7235425"/>
                <a:gd name="connsiteX47" fmla="*/ 4768568 w 4920331"/>
                <a:gd name="connsiteY47" fmla="*/ 81957 h 7235425"/>
                <a:gd name="connsiteX48" fmla="*/ 4811474 w 4920331"/>
                <a:gd name="connsiteY48" fmla="*/ 0 h 7235425"/>
                <a:gd name="connsiteX49" fmla="*/ 4920331 w 4920331"/>
                <a:gd name="connsiteY49" fmla="*/ 0 h 7235425"/>
                <a:gd name="connsiteX50" fmla="*/ 4859099 w 4920331"/>
                <a:gd name="connsiteY50" fmla="*/ 112259 h 7235425"/>
                <a:gd name="connsiteX51" fmla="*/ 4809169 w 4920331"/>
                <a:gd name="connsiteY51" fmla="*/ 217403 h 7235425"/>
                <a:gd name="connsiteX52" fmla="*/ 4734989 w 4920331"/>
                <a:gd name="connsiteY52" fmla="*/ 312027 h 7235425"/>
                <a:gd name="connsiteX53" fmla="*/ 4531210 w 4920331"/>
                <a:gd name="connsiteY53" fmla="*/ 516758 h 7235425"/>
                <a:gd name="connsiteX54" fmla="*/ 2740015 w 4920331"/>
                <a:gd name="connsiteY54" fmla="*/ 2160455 h 7235425"/>
                <a:gd name="connsiteX55" fmla="*/ 2419341 w 4920331"/>
                <a:gd name="connsiteY55" fmla="*/ 2447240 h 7235425"/>
                <a:gd name="connsiteX56" fmla="*/ 2262333 w 4920331"/>
                <a:gd name="connsiteY56" fmla="*/ 2580443 h 7235425"/>
                <a:gd name="connsiteX57" fmla="*/ 2163754 w 4920331"/>
                <a:gd name="connsiteY57" fmla="*/ 2661815 h 7235425"/>
                <a:gd name="connsiteX58" fmla="*/ 2066123 w 4920331"/>
                <a:gd name="connsiteY58" fmla="*/ 2725441 h 7235425"/>
                <a:gd name="connsiteX59" fmla="*/ 1983575 w 4920331"/>
                <a:gd name="connsiteY59" fmla="*/ 2790939 h 7235425"/>
                <a:gd name="connsiteX60" fmla="*/ 1850225 w 4920331"/>
                <a:gd name="connsiteY60" fmla="*/ 2862623 h 7235425"/>
                <a:gd name="connsiteX61" fmla="*/ 1704973 w 4920331"/>
                <a:gd name="connsiteY61" fmla="*/ 2912802 h 7235425"/>
                <a:gd name="connsiteX62" fmla="*/ 1433506 w 4920331"/>
                <a:gd name="connsiteY62" fmla="*/ 2934308 h 7235425"/>
                <a:gd name="connsiteX63" fmla="*/ 1376361 w 4920331"/>
                <a:gd name="connsiteY63" fmla="*/ 2931919 h 7235425"/>
                <a:gd name="connsiteX64" fmla="*/ 1269204 w 4920331"/>
                <a:gd name="connsiteY64" fmla="*/ 2931921 h 7235425"/>
                <a:gd name="connsiteX65" fmla="*/ 1047214 w 4920331"/>
                <a:gd name="connsiteY65" fmla="*/ 2934310 h 7235425"/>
                <a:gd name="connsiteX66" fmla="*/ 916779 w 4920331"/>
                <a:gd name="connsiteY66" fmla="*/ 2934308 h 7235425"/>
                <a:gd name="connsiteX67" fmla="*/ 633411 w 4920331"/>
                <a:gd name="connsiteY67" fmla="*/ 3037057 h 7235425"/>
                <a:gd name="connsiteX68" fmla="*/ 545305 w 4920331"/>
                <a:gd name="connsiteY68" fmla="*/ 3092016 h 7235425"/>
                <a:gd name="connsiteX69" fmla="*/ 431004 w 4920331"/>
                <a:gd name="connsiteY69" fmla="*/ 3182816 h 7235425"/>
                <a:gd name="connsiteX70" fmla="*/ 342899 w 4920331"/>
                <a:gd name="connsiteY70" fmla="*/ 3297512 h 7235425"/>
                <a:gd name="connsiteX71" fmla="*/ 288130 w 4920331"/>
                <a:gd name="connsiteY71" fmla="*/ 3393092 h 7235425"/>
                <a:gd name="connsiteX72" fmla="*/ 316707 w 4920331"/>
                <a:gd name="connsiteY72" fmla="*/ 3412210 h 7235425"/>
                <a:gd name="connsiteX73" fmla="*/ 271463 w 4920331"/>
                <a:gd name="connsiteY73" fmla="*/ 3500622 h 7235425"/>
                <a:gd name="connsiteX74" fmla="*/ 226219 w 4920331"/>
                <a:gd name="connsiteY74" fmla="*/ 3632045 h 7235425"/>
                <a:gd name="connsiteX75" fmla="*/ 216694 w 4920331"/>
                <a:gd name="connsiteY75" fmla="*/ 3715677 h 7235425"/>
                <a:gd name="connsiteX76" fmla="*/ 285752 w 4920331"/>
                <a:gd name="connsiteY76" fmla="*/ 5498254 h 7235425"/>
                <a:gd name="connsiteX77" fmla="*/ 254793 w 4920331"/>
                <a:gd name="connsiteY77" fmla="*/ 5593833 h 7235425"/>
                <a:gd name="connsiteX78" fmla="*/ 266700 w 4920331"/>
                <a:gd name="connsiteY78" fmla="*/ 5882963 h 7235425"/>
                <a:gd name="connsiteX79" fmla="*/ 290514 w 4920331"/>
                <a:gd name="connsiteY79" fmla="*/ 5909247 h 7235425"/>
                <a:gd name="connsiteX80" fmla="*/ 271464 w 4920331"/>
                <a:gd name="connsiteY80" fmla="*/ 6733628 h 7235425"/>
                <a:gd name="connsiteX81" fmla="*/ 264321 w 4920331"/>
                <a:gd name="connsiteY81" fmla="*/ 7092054 h 7235425"/>
                <a:gd name="connsiteX82" fmla="*/ 266701 w 4920331"/>
                <a:gd name="connsiteY82" fmla="*/ 7201971 h 7235425"/>
                <a:gd name="connsiteX83" fmla="*/ 269083 w 4920331"/>
                <a:gd name="connsiteY83" fmla="*/ 7235425 h 7235425"/>
                <a:gd name="connsiteX0" fmla="*/ 171450 w 4920331"/>
                <a:gd name="connsiteY0" fmla="*/ 5844731 h 7235425"/>
                <a:gd name="connsiteX1" fmla="*/ 195263 w 4920331"/>
                <a:gd name="connsiteY1" fmla="*/ 5854286 h 7235425"/>
                <a:gd name="connsiteX2" fmla="*/ 183357 w 4920331"/>
                <a:gd name="connsiteY2" fmla="*/ 5400277 h 7235425"/>
                <a:gd name="connsiteX3" fmla="*/ 135733 w 4920331"/>
                <a:gd name="connsiteY3" fmla="*/ 5273635 h 7235425"/>
                <a:gd name="connsiteX4" fmla="*/ 114301 w 4920331"/>
                <a:gd name="connsiteY4" fmla="*/ 5199560 h 7235425"/>
                <a:gd name="connsiteX5" fmla="*/ 100013 w 4920331"/>
                <a:gd name="connsiteY5" fmla="*/ 5068136 h 7235425"/>
                <a:gd name="connsiteX6" fmla="*/ 95252 w 4920331"/>
                <a:gd name="connsiteY6" fmla="*/ 4982115 h 7235425"/>
                <a:gd name="connsiteX7" fmla="*/ 50007 w 4920331"/>
                <a:gd name="connsiteY7" fmla="*/ 4929545 h 7235425"/>
                <a:gd name="connsiteX8" fmla="*/ 40483 w 4920331"/>
                <a:gd name="connsiteY8" fmla="*/ 4831576 h 7235425"/>
                <a:gd name="connsiteX9" fmla="*/ 90489 w 4920331"/>
                <a:gd name="connsiteY9" fmla="*/ 4767059 h 7235425"/>
                <a:gd name="connsiteX10" fmla="*/ 64295 w 4920331"/>
                <a:gd name="connsiteY10" fmla="*/ 4301105 h 7235425"/>
                <a:gd name="connsiteX11" fmla="*/ 45245 w 4920331"/>
                <a:gd name="connsiteY11" fmla="*/ 3937900 h 7235425"/>
                <a:gd name="connsiteX12" fmla="*/ 42864 w 4920331"/>
                <a:gd name="connsiteY12" fmla="*/ 3741961 h 7235425"/>
                <a:gd name="connsiteX13" fmla="*/ 30957 w 4920331"/>
                <a:gd name="connsiteY13" fmla="*/ 3557968 h 7235425"/>
                <a:gd name="connsiteX14" fmla="*/ 0 w 4920331"/>
                <a:gd name="connsiteY14" fmla="*/ 3287954 h 7235425"/>
                <a:gd name="connsiteX15" fmla="*/ 78582 w 4920331"/>
                <a:gd name="connsiteY15" fmla="*/ 3280786 h 7235425"/>
                <a:gd name="connsiteX16" fmla="*/ 83345 w 4920331"/>
                <a:gd name="connsiteY16" fmla="*/ 3369198 h 7235425"/>
                <a:gd name="connsiteX17" fmla="*/ 178594 w 4920331"/>
                <a:gd name="connsiteY17" fmla="*/ 3369197 h 7235425"/>
                <a:gd name="connsiteX18" fmla="*/ 228201 w 4920331"/>
                <a:gd name="connsiteY18" fmla="*/ 3296064 h 7235425"/>
                <a:gd name="connsiteX19" fmla="*/ 292893 w 4920331"/>
                <a:gd name="connsiteY19" fmla="*/ 3201933 h 7235425"/>
                <a:gd name="connsiteX20" fmla="*/ 364329 w 4920331"/>
                <a:gd name="connsiteY20" fmla="*/ 3118300 h 7235425"/>
                <a:gd name="connsiteX21" fmla="*/ 452435 w 4920331"/>
                <a:gd name="connsiteY21" fmla="*/ 3029888 h 7235425"/>
                <a:gd name="connsiteX22" fmla="*/ 511966 w 4920331"/>
                <a:gd name="connsiteY22" fmla="*/ 2986878 h 7235425"/>
                <a:gd name="connsiteX23" fmla="*/ 571497 w 4920331"/>
                <a:gd name="connsiteY23" fmla="*/ 2958204 h 7235425"/>
                <a:gd name="connsiteX24" fmla="*/ 611977 w 4920331"/>
                <a:gd name="connsiteY24" fmla="*/ 2929529 h 7235425"/>
                <a:gd name="connsiteX25" fmla="*/ 657221 w 4920331"/>
                <a:gd name="connsiteY25" fmla="*/ 2912803 h 7235425"/>
                <a:gd name="connsiteX26" fmla="*/ 709609 w 4920331"/>
                <a:gd name="connsiteY26" fmla="*/ 2891297 h 7235425"/>
                <a:gd name="connsiteX27" fmla="*/ 754851 w 4920331"/>
                <a:gd name="connsiteY27" fmla="*/ 2876959 h 7235425"/>
                <a:gd name="connsiteX28" fmla="*/ 812001 w 4920331"/>
                <a:gd name="connsiteY28" fmla="*/ 2855454 h 7235425"/>
                <a:gd name="connsiteX29" fmla="*/ 890583 w 4920331"/>
                <a:gd name="connsiteY29" fmla="*/ 2838727 h 7235425"/>
                <a:gd name="connsiteX30" fmla="*/ 964401 w 4920331"/>
                <a:gd name="connsiteY30" fmla="*/ 2831559 h 7235425"/>
                <a:gd name="connsiteX31" fmla="*/ 1040601 w 4920331"/>
                <a:gd name="connsiteY31" fmla="*/ 2822001 h 7235425"/>
                <a:gd name="connsiteX32" fmla="*/ 1100132 w 4920331"/>
                <a:gd name="connsiteY32" fmla="*/ 2822001 h 7235425"/>
                <a:gd name="connsiteX33" fmla="*/ 1254913 w 4920331"/>
                <a:gd name="connsiteY33" fmla="*/ 2831559 h 7235425"/>
                <a:gd name="connsiteX34" fmla="*/ 1478749 w 4920331"/>
                <a:gd name="connsiteY34" fmla="*/ 2833949 h 7235425"/>
                <a:gd name="connsiteX35" fmla="*/ 1706501 w 4920331"/>
                <a:gd name="connsiteY35" fmla="*/ 2806135 h 7235425"/>
                <a:gd name="connsiteX36" fmla="*/ 1909754 w 4920331"/>
                <a:gd name="connsiteY36" fmla="*/ 2706706 h 7235425"/>
                <a:gd name="connsiteX37" fmla="*/ 2034108 w 4920331"/>
                <a:gd name="connsiteY37" fmla="*/ 2632767 h 7235425"/>
                <a:gd name="connsiteX38" fmla="*/ 2096414 w 4920331"/>
                <a:gd name="connsiteY38" fmla="*/ 2561911 h 7235425"/>
                <a:gd name="connsiteX39" fmla="*/ 2206616 w 4920331"/>
                <a:gd name="connsiteY39" fmla="*/ 2472733 h 7235425"/>
                <a:gd name="connsiteX40" fmla="*/ 2320915 w 4920331"/>
                <a:gd name="connsiteY40" fmla="*/ 2399443 h 7235425"/>
                <a:gd name="connsiteX41" fmla="*/ 2549515 w 4920331"/>
                <a:gd name="connsiteY41" fmla="*/ 2185947 h 7235425"/>
                <a:gd name="connsiteX42" fmla="*/ 4209358 w 4920331"/>
                <a:gd name="connsiteY42" fmla="*/ 690563 h 7235425"/>
                <a:gd name="connsiteX43" fmla="*/ 4376045 w 4920331"/>
                <a:gd name="connsiteY43" fmla="*/ 530679 h 7235425"/>
                <a:gd name="connsiteX44" fmla="*/ 4519298 w 4920331"/>
                <a:gd name="connsiteY44" fmla="*/ 394607 h 7235425"/>
                <a:gd name="connsiteX45" fmla="*/ 4651968 w 4920331"/>
                <a:gd name="connsiteY45" fmla="*/ 254373 h 7235425"/>
                <a:gd name="connsiteX46" fmla="*/ 4719626 w 4920331"/>
                <a:gd name="connsiteY46" fmla="*/ 166688 h 7235425"/>
                <a:gd name="connsiteX47" fmla="*/ 4768568 w 4920331"/>
                <a:gd name="connsiteY47" fmla="*/ 81957 h 7235425"/>
                <a:gd name="connsiteX48" fmla="*/ 4811474 w 4920331"/>
                <a:gd name="connsiteY48" fmla="*/ 0 h 7235425"/>
                <a:gd name="connsiteX49" fmla="*/ 4920331 w 4920331"/>
                <a:gd name="connsiteY49" fmla="*/ 0 h 7235425"/>
                <a:gd name="connsiteX50" fmla="*/ 4859099 w 4920331"/>
                <a:gd name="connsiteY50" fmla="*/ 112259 h 7235425"/>
                <a:gd name="connsiteX51" fmla="*/ 4809169 w 4920331"/>
                <a:gd name="connsiteY51" fmla="*/ 217403 h 7235425"/>
                <a:gd name="connsiteX52" fmla="*/ 4734989 w 4920331"/>
                <a:gd name="connsiteY52" fmla="*/ 312027 h 7235425"/>
                <a:gd name="connsiteX53" fmla="*/ 4531210 w 4920331"/>
                <a:gd name="connsiteY53" fmla="*/ 516758 h 7235425"/>
                <a:gd name="connsiteX54" fmla="*/ 2740015 w 4920331"/>
                <a:gd name="connsiteY54" fmla="*/ 2160455 h 7235425"/>
                <a:gd name="connsiteX55" fmla="*/ 2419341 w 4920331"/>
                <a:gd name="connsiteY55" fmla="*/ 2447240 h 7235425"/>
                <a:gd name="connsiteX56" fmla="*/ 2262333 w 4920331"/>
                <a:gd name="connsiteY56" fmla="*/ 2580443 h 7235425"/>
                <a:gd name="connsiteX57" fmla="*/ 2163754 w 4920331"/>
                <a:gd name="connsiteY57" fmla="*/ 2661815 h 7235425"/>
                <a:gd name="connsiteX58" fmla="*/ 2066123 w 4920331"/>
                <a:gd name="connsiteY58" fmla="*/ 2725441 h 7235425"/>
                <a:gd name="connsiteX59" fmla="*/ 1983575 w 4920331"/>
                <a:gd name="connsiteY59" fmla="*/ 2790939 h 7235425"/>
                <a:gd name="connsiteX60" fmla="*/ 1850225 w 4920331"/>
                <a:gd name="connsiteY60" fmla="*/ 2862623 h 7235425"/>
                <a:gd name="connsiteX61" fmla="*/ 1704973 w 4920331"/>
                <a:gd name="connsiteY61" fmla="*/ 2912802 h 7235425"/>
                <a:gd name="connsiteX62" fmla="*/ 1433506 w 4920331"/>
                <a:gd name="connsiteY62" fmla="*/ 2934308 h 7235425"/>
                <a:gd name="connsiteX63" fmla="*/ 1376361 w 4920331"/>
                <a:gd name="connsiteY63" fmla="*/ 2931919 h 7235425"/>
                <a:gd name="connsiteX64" fmla="*/ 1269204 w 4920331"/>
                <a:gd name="connsiteY64" fmla="*/ 2931921 h 7235425"/>
                <a:gd name="connsiteX65" fmla="*/ 1047214 w 4920331"/>
                <a:gd name="connsiteY65" fmla="*/ 2934310 h 7235425"/>
                <a:gd name="connsiteX66" fmla="*/ 916779 w 4920331"/>
                <a:gd name="connsiteY66" fmla="*/ 2934308 h 7235425"/>
                <a:gd name="connsiteX67" fmla="*/ 633411 w 4920331"/>
                <a:gd name="connsiteY67" fmla="*/ 3037057 h 7235425"/>
                <a:gd name="connsiteX68" fmla="*/ 545305 w 4920331"/>
                <a:gd name="connsiteY68" fmla="*/ 3092016 h 7235425"/>
                <a:gd name="connsiteX69" fmla="*/ 431004 w 4920331"/>
                <a:gd name="connsiteY69" fmla="*/ 3182816 h 7235425"/>
                <a:gd name="connsiteX70" fmla="*/ 342899 w 4920331"/>
                <a:gd name="connsiteY70" fmla="*/ 3297512 h 7235425"/>
                <a:gd name="connsiteX71" fmla="*/ 288130 w 4920331"/>
                <a:gd name="connsiteY71" fmla="*/ 3393092 h 7235425"/>
                <a:gd name="connsiteX72" fmla="*/ 316707 w 4920331"/>
                <a:gd name="connsiteY72" fmla="*/ 3412210 h 7235425"/>
                <a:gd name="connsiteX73" fmla="*/ 271463 w 4920331"/>
                <a:gd name="connsiteY73" fmla="*/ 3500622 h 7235425"/>
                <a:gd name="connsiteX74" fmla="*/ 226219 w 4920331"/>
                <a:gd name="connsiteY74" fmla="*/ 3632045 h 7235425"/>
                <a:gd name="connsiteX75" fmla="*/ 216694 w 4920331"/>
                <a:gd name="connsiteY75" fmla="*/ 3715677 h 7235425"/>
                <a:gd name="connsiteX76" fmla="*/ 285752 w 4920331"/>
                <a:gd name="connsiteY76" fmla="*/ 5498254 h 7235425"/>
                <a:gd name="connsiteX77" fmla="*/ 254793 w 4920331"/>
                <a:gd name="connsiteY77" fmla="*/ 5593833 h 7235425"/>
                <a:gd name="connsiteX78" fmla="*/ 266700 w 4920331"/>
                <a:gd name="connsiteY78" fmla="*/ 5882963 h 7235425"/>
                <a:gd name="connsiteX79" fmla="*/ 290514 w 4920331"/>
                <a:gd name="connsiteY79" fmla="*/ 5909247 h 7235425"/>
                <a:gd name="connsiteX80" fmla="*/ 271464 w 4920331"/>
                <a:gd name="connsiteY80" fmla="*/ 6733628 h 7235425"/>
                <a:gd name="connsiteX81" fmla="*/ 264321 w 4920331"/>
                <a:gd name="connsiteY81" fmla="*/ 7092054 h 7235425"/>
                <a:gd name="connsiteX82" fmla="*/ 266701 w 4920331"/>
                <a:gd name="connsiteY82" fmla="*/ 7201971 h 7235425"/>
                <a:gd name="connsiteX83" fmla="*/ 269083 w 4920331"/>
                <a:gd name="connsiteY83" fmla="*/ 7235425 h 7235425"/>
                <a:gd name="connsiteX0" fmla="*/ 171450 w 4920331"/>
                <a:gd name="connsiteY0" fmla="*/ 5844731 h 7235425"/>
                <a:gd name="connsiteX1" fmla="*/ 195263 w 4920331"/>
                <a:gd name="connsiteY1" fmla="*/ 5854286 h 7235425"/>
                <a:gd name="connsiteX2" fmla="*/ 183357 w 4920331"/>
                <a:gd name="connsiteY2" fmla="*/ 5400277 h 7235425"/>
                <a:gd name="connsiteX3" fmla="*/ 135733 w 4920331"/>
                <a:gd name="connsiteY3" fmla="*/ 5273635 h 7235425"/>
                <a:gd name="connsiteX4" fmla="*/ 114301 w 4920331"/>
                <a:gd name="connsiteY4" fmla="*/ 5199560 h 7235425"/>
                <a:gd name="connsiteX5" fmla="*/ 100013 w 4920331"/>
                <a:gd name="connsiteY5" fmla="*/ 5068136 h 7235425"/>
                <a:gd name="connsiteX6" fmla="*/ 95252 w 4920331"/>
                <a:gd name="connsiteY6" fmla="*/ 4982115 h 7235425"/>
                <a:gd name="connsiteX7" fmla="*/ 50007 w 4920331"/>
                <a:gd name="connsiteY7" fmla="*/ 4929545 h 7235425"/>
                <a:gd name="connsiteX8" fmla="*/ 40483 w 4920331"/>
                <a:gd name="connsiteY8" fmla="*/ 4831576 h 7235425"/>
                <a:gd name="connsiteX9" fmla="*/ 90489 w 4920331"/>
                <a:gd name="connsiteY9" fmla="*/ 4767059 h 7235425"/>
                <a:gd name="connsiteX10" fmla="*/ 64295 w 4920331"/>
                <a:gd name="connsiteY10" fmla="*/ 4301105 h 7235425"/>
                <a:gd name="connsiteX11" fmla="*/ 45245 w 4920331"/>
                <a:gd name="connsiteY11" fmla="*/ 3937900 h 7235425"/>
                <a:gd name="connsiteX12" fmla="*/ 42864 w 4920331"/>
                <a:gd name="connsiteY12" fmla="*/ 3741961 h 7235425"/>
                <a:gd name="connsiteX13" fmla="*/ 30957 w 4920331"/>
                <a:gd name="connsiteY13" fmla="*/ 3557968 h 7235425"/>
                <a:gd name="connsiteX14" fmla="*/ 0 w 4920331"/>
                <a:gd name="connsiteY14" fmla="*/ 3287954 h 7235425"/>
                <a:gd name="connsiteX15" fmla="*/ 78582 w 4920331"/>
                <a:gd name="connsiteY15" fmla="*/ 3280786 h 7235425"/>
                <a:gd name="connsiteX16" fmla="*/ 83345 w 4920331"/>
                <a:gd name="connsiteY16" fmla="*/ 3369198 h 7235425"/>
                <a:gd name="connsiteX17" fmla="*/ 178594 w 4920331"/>
                <a:gd name="connsiteY17" fmla="*/ 3369197 h 7235425"/>
                <a:gd name="connsiteX18" fmla="*/ 228201 w 4920331"/>
                <a:gd name="connsiteY18" fmla="*/ 3296064 h 7235425"/>
                <a:gd name="connsiteX19" fmla="*/ 292893 w 4920331"/>
                <a:gd name="connsiteY19" fmla="*/ 3201933 h 7235425"/>
                <a:gd name="connsiteX20" fmla="*/ 364329 w 4920331"/>
                <a:gd name="connsiteY20" fmla="*/ 3118300 h 7235425"/>
                <a:gd name="connsiteX21" fmla="*/ 452435 w 4920331"/>
                <a:gd name="connsiteY21" fmla="*/ 3029888 h 7235425"/>
                <a:gd name="connsiteX22" fmla="*/ 511966 w 4920331"/>
                <a:gd name="connsiteY22" fmla="*/ 2986878 h 7235425"/>
                <a:gd name="connsiteX23" fmla="*/ 571497 w 4920331"/>
                <a:gd name="connsiteY23" fmla="*/ 2958204 h 7235425"/>
                <a:gd name="connsiteX24" fmla="*/ 611977 w 4920331"/>
                <a:gd name="connsiteY24" fmla="*/ 2929529 h 7235425"/>
                <a:gd name="connsiteX25" fmla="*/ 657221 w 4920331"/>
                <a:gd name="connsiteY25" fmla="*/ 2912803 h 7235425"/>
                <a:gd name="connsiteX26" fmla="*/ 709609 w 4920331"/>
                <a:gd name="connsiteY26" fmla="*/ 2891297 h 7235425"/>
                <a:gd name="connsiteX27" fmla="*/ 754851 w 4920331"/>
                <a:gd name="connsiteY27" fmla="*/ 2876959 h 7235425"/>
                <a:gd name="connsiteX28" fmla="*/ 812001 w 4920331"/>
                <a:gd name="connsiteY28" fmla="*/ 2855454 h 7235425"/>
                <a:gd name="connsiteX29" fmla="*/ 890583 w 4920331"/>
                <a:gd name="connsiteY29" fmla="*/ 2838727 h 7235425"/>
                <a:gd name="connsiteX30" fmla="*/ 964401 w 4920331"/>
                <a:gd name="connsiteY30" fmla="*/ 2831559 h 7235425"/>
                <a:gd name="connsiteX31" fmla="*/ 1040601 w 4920331"/>
                <a:gd name="connsiteY31" fmla="*/ 2822001 h 7235425"/>
                <a:gd name="connsiteX32" fmla="*/ 1100132 w 4920331"/>
                <a:gd name="connsiteY32" fmla="*/ 2822001 h 7235425"/>
                <a:gd name="connsiteX33" fmla="*/ 1254913 w 4920331"/>
                <a:gd name="connsiteY33" fmla="*/ 2831559 h 7235425"/>
                <a:gd name="connsiteX34" fmla="*/ 1478749 w 4920331"/>
                <a:gd name="connsiteY34" fmla="*/ 2833949 h 7235425"/>
                <a:gd name="connsiteX35" fmla="*/ 1706501 w 4920331"/>
                <a:gd name="connsiteY35" fmla="*/ 2806135 h 7235425"/>
                <a:gd name="connsiteX36" fmla="*/ 1909754 w 4920331"/>
                <a:gd name="connsiteY36" fmla="*/ 2706706 h 7235425"/>
                <a:gd name="connsiteX37" fmla="*/ 2034108 w 4920331"/>
                <a:gd name="connsiteY37" fmla="*/ 2632767 h 7235425"/>
                <a:gd name="connsiteX38" fmla="*/ 2096414 w 4920331"/>
                <a:gd name="connsiteY38" fmla="*/ 2561911 h 7235425"/>
                <a:gd name="connsiteX39" fmla="*/ 2206616 w 4920331"/>
                <a:gd name="connsiteY39" fmla="*/ 2472733 h 7235425"/>
                <a:gd name="connsiteX40" fmla="*/ 2320915 w 4920331"/>
                <a:gd name="connsiteY40" fmla="*/ 2399443 h 7235425"/>
                <a:gd name="connsiteX41" fmla="*/ 2549515 w 4920331"/>
                <a:gd name="connsiteY41" fmla="*/ 2185947 h 7235425"/>
                <a:gd name="connsiteX42" fmla="*/ 4209358 w 4920331"/>
                <a:gd name="connsiteY42" fmla="*/ 690563 h 7235425"/>
                <a:gd name="connsiteX43" fmla="*/ 4376045 w 4920331"/>
                <a:gd name="connsiteY43" fmla="*/ 530679 h 7235425"/>
                <a:gd name="connsiteX44" fmla="*/ 4519298 w 4920331"/>
                <a:gd name="connsiteY44" fmla="*/ 394607 h 7235425"/>
                <a:gd name="connsiteX45" fmla="*/ 4651968 w 4920331"/>
                <a:gd name="connsiteY45" fmla="*/ 254373 h 7235425"/>
                <a:gd name="connsiteX46" fmla="*/ 4719626 w 4920331"/>
                <a:gd name="connsiteY46" fmla="*/ 166688 h 7235425"/>
                <a:gd name="connsiteX47" fmla="*/ 4768568 w 4920331"/>
                <a:gd name="connsiteY47" fmla="*/ 81957 h 7235425"/>
                <a:gd name="connsiteX48" fmla="*/ 4811474 w 4920331"/>
                <a:gd name="connsiteY48" fmla="*/ 0 h 7235425"/>
                <a:gd name="connsiteX49" fmla="*/ 4920331 w 4920331"/>
                <a:gd name="connsiteY49" fmla="*/ 0 h 7235425"/>
                <a:gd name="connsiteX50" fmla="*/ 4859099 w 4920331"/>
                <a:gd name="connsiteY50" fmla="*/ 112259 h 7235425"/>
                <a:gd name="connsiteX51" fmla="*/ 4809169 w 4920331"/>
                <a:gd name="connsiteY51" fmla="*/ 217403 h 7235425"/>
                <a:gd name="connsiteX52" fmla="*/ 4734989 w 4920331"/>
                <a:gd name="connsiteY52" fmla="*/ 312027 h 7235425"/>
                <a:gd name="connsiteX53" fmla="*/ 4531210 w 4920331"/>
                <a:gd name="connsiteY53" fmla="*/ 516758 h 7235425"/>
                <a:gd name="connsiteX54" fmla="*/ 2740015 w 4920331"/>
                <a:gd name="connsiteY54" fmla="*/ 2160455 h 7235425"/>
                <a:gd name="connsiteX55" fmla="*/ 2419341 w 4920331"/>
                <a:gd name="connsiteY55" fmla="*/ 2447240 h 7235425"/>
                <a:gd name="connsiteX56" fmla="*/ 2262333 w 4920331"/>
                <a:gd name="connsiteY56" fmla="*/ 2580443 h 7235425"/>
                <a:gd name="connsiteX57" fmla="*/ 2163754 w 4920331"/>
                <a:gd name="connsiteY57" fmla="*/ 2661815 h 7235425"/>
                <a:gd name="connsiteX58" fmla="*/ 2066123 w 4920331"/>
                <a:gd name="connsiteY58" fmla="*/ 2725441 h 7235425"/>
                <a:gd name="connsiteX59" fmla="*/ 1983575 w 4920331"/>
                <a:gd name="connsiteY59" fmla="*/ 2790939 h 7235425"/>
                <a:gd name="connsiteX60" fmla="*/ 1850225 w 4920331"/>
                <a:gd name="connsiteY60" fmla="*/ 2862623 h 7235425"/>
                <a:gd name="connsiteX61" fmla="*/ 1704973 w 4920331"/>
                <a:gd name="connsiteY61" fmla="*/ 2912802 h 7235425"/>
                <a:gd name="connsiteX62" fmla="*/ 1433506 w 4920331"/>
                <a:gd name="connsiteY62" fmla="*/ 2934308 h 7235425"/>
                <a:gd name="connsiteX63" fmla="*/ 1376361 w 4920331"/>
                <a:gd name="connsiteY63" fmla="*/ 2931919 h 7235425"/>
                <a:gd name="connsiteX64" fmla="*/ 1269204 w 4920331"/>
                <a:gd name="connsiteY64" fmla="*/ 2931921 h 7235425"/>
                <a:gd name="connsiteX65" fmla="*/ 1047214 w 4920331"/>
                <a:gd name="connsiteY65" fmla="*/ 2934310 h 7235425"/>
                <a:gd name="connsiteX66" fmla="*/ 916779 w 4920331"/>
                <a:gd name="connsiteY66" fmla="*/ 2934308 h 7235425"/>
                <a:gd name="connsiteX67" fmla="*/ 633411 w 4920331"/>
                <a:gd name="connsiteY67" fmla="*/ 3037057 h 7235425"/>
                <a:gd name="connsiteX68" fmla="*/ 545305 w 4920331"/>
                <a:gd name="connsiteY68" fmla="*/ 3092016 h 7235425"/>
                <a:gd name="connsiteX69" fmla="*/ 431004 w 4920331"/>
                <a:gd name="connsiteY69" fmla="*/ 3182816 h 7235425"/>
                <a:gd name="connsiteX70" fmla="*/ 342899 w 4920331"/>
                <a:gd name="connsiteY70" fmla="*/ 3297512 h 7235425"/>
                <a:gd name="connsiteX71" fmla="*/ 288130 w 4920331"/>
                <a:gd name="connsiteY71" fmla="*/ 3393092 h 7235425"/>
                <a:gd name="connsiteX72" fmla="*/ 316707 w 4920331"/>
                <a:gd name="connsiteY72" fmla="*/ 3412210 h 7235425"/>
                <a:gd name="connsiteX73" fmla="*/ 271463 w 4920331"/>
                <a:gd name="connsiteY73" fmla="*/ 3500622 h 7235425"/>
                <a:gd name="connsiteX74" fmla="*/ 226219 w 4920331"/>
                <a:gd name="connsiteY74" fmla="*/ 3632045 h 7235425"/>
                <a:gd name="connsiteX75" fmla="*/ 216694 w 4920331"/>
                <a:gd name="connsiteY75" fmla="*/ 3715677 h 7235425"/>
                <a:gd name="connsiteX76" fmla="*/ 285752 w 4920331"/>
                <a:gd name="connsiteY76" fmla="*/ 5498254 h 7235425"/>
                <a:gd name="connsiteX77" fmla="*/ 254793 w 4920331"/>
                <a:gd name="connsiteY77" fmla="*/ 5593833 h 7235425"/>
                <a:gd name="connsiteX78" fmla="*/ 266700 w 4920331"/>
                <a:gd name="connsiteY78" fmla="*/ 5882963 h 7235425"/>
                <a:gd name="connsiteX79" fmla="*/ 290514 w 4920331"/>
                <a:gd name="connsiteY79" fmla="*/ 5909247 h 7235425"/>
                <a:gd name="connsiteX80" fmla="*/ 271464 w 4920331"/>
                <a:gd name="connsiteY80" fmla="*/ 6733628 h 7235425"/>
                <a:gd name="connsiteX81" fmla="*/ 264321 w 4920331"/>
                <a:gd name="connsiteY81" fmla="*/ 7092054 h 7235425"/>
                <a:gd name="connsiteX82" fmla="*/ 266701 w 4920331"/>
                <a:gd name="connsiteY82" fmla="*/ 7201971 h 7235425"/>
                <a:gd name="connsiteX83" fmla="*/ 269083 w 4920331"/>
                <a:gd name="connsiteY83" fmla="*/ 7235425 h 7235425"/>
                <a:gd name="connsiteX0" fmla="*/ 171450 w 4920331"/>
                <a:gd name="connsiteY0" fmla="*/ 5844731 h 7235425"/>
                <a:gd name="connsiteX1" fmla="*/ 195263 w 4920331"/>
                <a:gd name="connsiteY1" fmla="*/ 5854286 h 7235425"/>
                <a:gd name="connsiteX2" fmla="*/ 183357 w 4920331"/>
                <a:gd name="connsiteY2" fmla="*/ 5400277 h 7235425"/>
                <a:gd name="connsiteX3" fmla="*/ 135733 w 4920331"/>
                <a:gd name="connsiteY3" fmla="*/ 5273635 h 7235425"/>
                <a:gd name="connsiteX4" fmla="*/ 114301 w 4920331"/>
                <a:gd name="connsiteY4" fmla="*/ 5199560 h 7235425"/>
                <a:gd name="connsiteX5" fmla="*/ 100013 w 4920331"/>
                <a:gd name="connsiteY5" fmla="*/ 5068136 h 7235425"/>
                <a:gd name="connsiteX6" fmla="*/ 95252 w 4920331"/>
                <a:gd name="connsiteY6" fmla="*/ 4982115 h 7235425"/>
                <a:gd name="connsiteX7" fmla="*/ 50007 w 4920331"/>
                <a:gd name="connsiteY7" fmla="*/ 4929545 h 7235425"/>
                <a:gd name="connsiteX8" fmla="*/ 40483 w 4920331"/>
                <a:gd name="connsiteY8" fmla="*/ 4831576 h 7235425"/>
                <a:gd name="connsiteX9" fmla="*/ 90489 w 4920331"/>
                <a:gd name="connsiteY9" fmla="*/ 4767059 h 7235425"/>
                <a:gd name="connsiteX10" fmla="*/ 64295 w 4920331"/>
                <a:gd name="connsiteY10" fmla="*/ 4301105 h 7235425"/>
                <a:gd name="connsiteX11" fmla="*/ 45245 w 4920331"/>
                <a:gd name="connsiteY11" fmla="*/ 3937900 h 7235425"/>
                <a:gd name="connsiteX12" fmla="*/ 42864 w 4920331"/>
                <a:gd name="connsiteY12" fmla="*/ 3741961 h 7235425"/>
                <a:gd name="connsiteX13" fmla="*/ 30957 w 4920331"/>
                <a:gd name="connsiteY13" fmla="*/ 3557968 h 7235425"/>
                <a:gd name="connsiteX14" fmla="*/ 0 w 4920331"/>
                <a:gd name="connsiteY14" fmla="*/ 3287954 h 7235425"/>
                <a:gd name="connsiteX15" fmla="*/ 78582 w 4920331"/>
                <a:gd name="connsiteY15" fmla="*/ 3280786 h 7235425"/>
                <a:gd name="connsiteX16" fmla="*/ 83345 w 4920331"/>
                <a:gd name="connsiteY16" fmla="*/ 3369198 h 7235425"/>
                <a:gd name="connsiteX17" fmla="*/ 178594 w 4920331"/>
                <a:gd name="connsiteY17" fmla="*/ 3369197 h 7235425"/>
                <a:gd name="connsiteX18" fmla="*/ 228201 w 4920331"/>
                <a:gd name="connsiteY18" fmla="*/ 3296064 h 7235425"/>
                <a:gd name="connsiteX19" fmla="*/ 292893 w 4920331"/>
                <a:gd name="connsiteY19" fmla="*/ 3201933 h 7235425"/>
                <a:gd name="connsiteX20" fmla="*/ 364329 w 4920331"/>
                <a:gd name="connsiteY20" fmla="*/ 3118300 h 7235425"/>
                <a:gd name="connsiteX21" fmla="*/ 452435 w 4920331"/>
                <a:gd name="connsiteY21" fmla="*/ 3029888 h 7235425"/>
                <a:gd name="connsiteX22" fmla="*/ 511966 w 4920331"/>
                <a:gd name="connsiteY22" fmla="*/ 2986878 h 7235425"/>
                <a:gd name="connsiteX23" fmla="*/ 571497 w 4920331"/>
                <a:gd name="connsiteY23" fmla="*/ 2958204 h 7235425"/>
                <a:gd name="connsiteX24" fmla="*/ 611977 w 4920331"/>
                <a:gd name="connsiteY24" fmla="*/ 2929529 h 7235425"/>
                <a:gd name="connsiteX25" fmla="*/ 657221 w 4920331"/>
                <a:gd name="connsiteY25" fmla="*/ 2912803 h 7235425"/>
                <a:gd name="connsiteX26" fmla="*/ 709609 w 4920331"/>
                <a:gd name="connsiteY26" fmla="*/ 2891297 h 7235425"/>
                <a:gd name="connsiteX27" fmla="*/ 754851 w 4920331"/>
                <a:gd name="connsiteY27" fmla="*/ 2876959 h 7235425"/>
                <a:gd name="connsiteX28" fmla="*/ 812001 w 4920331"/>
                <a:gd name="connsiteY28" fmla="*/ 2855454 h 7235425"/>
                <a:gd name="connsiteX29" fmla="*/ 890583 w 4920331"/>
                <a:gd name="connsiteY29" fmla="*/ 2838727 h 7235425"/>
                <a:gd name="connsiteX30" fmla="*/ 964401 w 4920331"/>
                <a:gd name="connsiteY30" fmla="*/ 2831559 h 7235425"/>
                <a:gd name="connsiteX31" fmla="*/ 1040601 w 4920331"/>
                <a:gd name="connsiteY31" fmla="*/ 2822001 h 7235425"/>
                <a:gd name="connsiteX32" fmla="*/ 1100132 w 4920331"/>
                <a:gd name="connsiteY32" fmla="*/ 2822001 h 7235425"/>
                <a:gd name="connsiteX33" fmla="*/ 1254913 w 4920331"/>
                <a:gd name="connsiteY33" fmla="*/ 2831559 h 7235425"/>
                <a:gd name="connsiteX34" fmla="*/ 1478749 w 4920331"/>
                <a:gd name="connsiteY34" fmla="*/ 2833949 h 7235425"/>
                <a:gd name="connsiteX35" fmla="*/ 1706501 w 4920331"/>
                <a:gd name="connsiteY35" fmla="*/ 2806135 h 7235425"/>
                <a:gd name="connsiteX36" fmla="*/ 1909754 w 4920331"/>
                <a:gd name="connsiteY36" fmla="*/ 2706706 h 7235425"/>
                <a:gd name="connsiteX37" fmla="*/ 2034108 w 4920331"/>
                <a:gd name="connsiteY37" fmla="*/ 2632767 h 7235425"/>
                <a:gd name="connsiteX38" fmla="*/ 2096414 w 4920331"/>
                <a:gd name="connsiteY38" fmla="*/ 2561911 h 7235425"/>
                <a:gd name="connsiteX39" fmla="*/ 2206616 w 4920331"/>
                <a:gd name="connsiteY39" fmla="*/ 2472733 h 7235425"/>
                <a:gd name="connsiteX40" fmla="*/ 2320915 w 4920331"/>
                <a:gd name="connsiteY40" fmla="*/ 2399443 h 7235425"/>
                <a:gd name="connsiteX41" fmla="*/ 2549515 w 4920331"/>
                <a:gd name="connsiteY41" fmla="*/ 2185947 h 7235425"/>
                <a:gd name="connsiteX42" fmla="*/ 4209358 w 4920331"/>
                <a:gd name="connsiteY42" fmla="*/ 690563 h 7235425"/>
                <a:gd name="connsiteX43" fmla="*/ 4376045 w 4920331"/>
                <a:gd name="connsiteY43" fmla="*/ 530679 h 7235425"/>
                <a:gd name="connsiteX44" fmla="*/ 4519298 w 4920331"/>
                <a:gd name="connsiteY44" fmla="*/ 394607 h 7235425"/>
                <a:gd name="connsiteX45" fmla="*/ 4651968 w 4920331"/>
                <a:gd name="connsiteY45" fmla="*/ 254373 h 7235425"/>
                <a:gd name="connsiteX46" fmla="*/ 4719626 w 4920331"/>
                <a:gd name="connsiteY46" fmla="*/ 166688 h 7235425"/>
                <a:gd name="connsiteX47" fmla="*/ 4768568 w 4920331"/>
                <a:gd name="connsiteY47" fmla="*/ 81957 h 7235425"/>
                <a:gd name="connsiteX48" fmla="*/ 4811474 w 4920331"/>
                <a:gd name="connsiteY48" fmla="*/ 0 h 7235425"/>
                <a:gd name="connsiteX49" fmla="*/ 4920331 w 4920331"/>
                <a:gd name="connsiteY49" fmla="*/ 0 h 7235425"/>
                <a:gd name="connsiteX50" fmla="*/ 4859099 w 4920331"/>
                <a:gd name="connsiteY50" fmla="*/ 112259 h 7235425"/>
                <a:gd name="connsiteX51" fmla="*/ 4809169 w 4920331"/>
                <a:gd name="connsiteY51" fmla="*/ 217403 h 7235425"/>
                <a:gd name="connsiteX52" fmla="*/ 4734989 w 4920331"/>
                <a:gd name="connsiteY52" fmla="*/ 312027 h 7235425"/>
                <a:gd name="connsiteX53" fmla="*/ 4531210 w 4920331"/>
                <a:gd name="connsiteY53" fmla="*/ 516758 h 7235425"/>
                <a:gd name="connsiteX54" fmla="*/ 2740015 w 4920331"/>
                <a:gd name="connsiteY54" fmla="*/ 2160455 h 7235425"/>
                <a:gd name="connsiteX55" fmla="*/ 2419341 w 4920331"/>
                <a:gd name="connsiteY55" fmla="*/ 2447240 h 7235425"/>
                <a:gd name="connsiteX56" fmla="*/ 2262333 w 4920331"/>
                <a:gd name="connsiteY56" fmla="*/ 2580443 h 7235425"/>
                <a:gd name="connsiteX57" fmla="*/ 2163754 w 4920331"/>
                <a:gd name="connsiteY57" fmla="*/ 2661815 h 7235425"/>
                <a:gd name="connsiteX58" fmla="*/ 2066123 w 4920331"/>
                <a:gd name="connsiteY58" fmla="*/ 2725441 h 7235425"/>
                <a:gd name="connsiteX59" fmla="*/ 1983575 w 4920331"/>
                <a:gd name="connsiteY59" fmla="*/ 2790939 h 7235425"/>
                <a:gd name="connsiteX60" fmla="*/ 1850225 w 4920331"/>
                <a:gd name="connsiteY60" fmla="*/ 2862623 h 7235425"/>
                <a:gd name="connsiteX61" fmla="*/ 1704973 w 4920331"/>
                <a:gd name="connsiteY61" fmla="*/ 2912802 h 7235425"/>
                <a:gd name="connsiteX62" fmla="*/ 1433506 w 4920331"/>
                <a:gd name="connsiteY62" fmla="*/ 2934308 h 7235425"/>
                <a:gd name="connsiteX63" fmla="*/ 1376361 w 4920331"/>
                <a:gd name="connsiteY63" fmla="*/ 2931919 h 7235425"/>
                <a:gd name="connsiteX64" fmla="*/ 1269204 w 4920331"/>
                <a:gd name="connsiteY64" fmla="*/ 2931921 h 7235425"/>
                <a:gd name="connsiteX65" fmla="*/ 1047214 w 4920331"/>
                <a:gd name="connsiteY65" fmla="*/ 2934310 h 7235425"/>
                <a:gd name="connsiteX66" fmla="*/ 916779 w 4920331"/>
                <a:gd name="connsiteY66" fmla="*/ 2934308 h 7235425"/>
                <a:gd name="connsiteX67" fmla="*/ 633411 w 4920331"/>
                <a:gd name="connsiteY67" fmla="*/ 3037057 h 7235425"/>
                <a:gd name="connsiteX68" fmla="*/ 545305 w 4920331"/>
                <a:gd name="connsiteY68" fmla="*/ 3092016 h 7235425"/>
                <a:gd name="connsiteX69" fmla="*/ 431004 w 4920331"/>
                <a:gd name="connsiteY69" fmla="*/ 3182816 h 7235425"/>
                <a:gd name="connsiteX70" fmla="*/ 342899 w 4920331"/>
                <a:gd name="connsiteY70" fmla="*/ 3297512 h 7235425"/>
                <a:gd name="connsiteX71" fmla="*/ 288130 w 4920331"/>
                <a:gd name="connsiteY71" fmla="*/ 3393092 h 7235425"/>
                <a:gd name="connsiteX72" fmla="*/ 316707 w 4920331"/>
                <a:gd name="connsiteY72" fmla="*/ 3412210 h 7235425"/>
                <a:gd name="connsiteX73" fmla="*/ 271463 w 4920331"/>
                <a:gd name="connsiteY73" fmla="*/ 3500622 h 7235425"/>
                <a:gd name="connsiteX74" fmla="*/ 226219 w 4920331"/>
                <a:gd name="connsiteY74" fmla="*/ 3632045 h 7235425"/>
                <a:gd name="connsiteX75" fmla="*/ 216694 w 4920331"/>
                <a:gd name="connsiteY75" fmla="*/ 3715677 h 7235425"/>
                <a:gd name="connsiteX76" fmla="*/ 285752 w 4920331"/>
                <a:gd name="connsiteY76" fmla="*/ 5498254 h 7235425"/>
                <a:gd name="connsiteX77" fmla="*/ 254793 w 4920331"/>
                <a:gd name="connsiteY77" fmla="*/ 5593833 h 7235425"/>
                <a:gd name="connsiteX78" fmla="*/ 266700 w 4920331"/>
                <a:gd name="connsiteY78" fmla="*/ 5882963 h 7235425"/>
                <a:gd name="connsiteX79" fmla="*/ 361952 w 4920331"/>
                <a:gd name="connsiteY79" fmla="*/ 5937921 h 7235425"/>
                <a:gd name="connsiteX80" fmla="*/ 271464 w 4920331"/>
                <a:gd name="connsiteY80" fmla="*/ 6733628 h 7235425"/>
                <a:gd name="connsiteX81" fmla="*/ 264321 w 4920331"/>
                <a:gd name="connsiteY81" fmla="*/ 7092054 h 7235425"/>
                <a:gd name="connsiteX82" fmla="*/ 266701 w 4920331"/>
                <a:gd name="connsiteY82" fmla="*/ 7201971 h 7235425"/>
                <a:gd name="connsiteX83" fmla="*/ 269083 w 4920331"/>
                <a:gd name="connsiteY83" fmla="*/ 7235425 h 7235425"/>
                <a:gd name="connsiteX0" fmla="*/ 171450 w 4920331"/>
                <a:gd name="connsiteY0" fmla="*/ 5844731 h 7235425"/>
                <a:gd name="connsiteX1" fmla="*/ 195263 w 4920331"/>
                <a:gd name="connsiteY1" fmla="*/ 5854286 h 7235425"/>
                <a:gd name="connsiteX2" fmla="*/ 183357 w 4920331"/>
                <a:gd name="connsiteY2" fmla="*/ 5400277 h 7235425"/>
                <a:gd name="connsiteX3" fmla="*/ 135733 w 4920331"/>
                <a:gd name="connsiteY3" fmla="*/ 5273635 h 7235425"/>
                <a:gd name="connsiteX4" fmla="*/ 114301 w 4920331"/>
                <a:gd name="connsiteY4" fmla="*/ 5199560 h 7235425"/>
                <a:gd name="connsiteX5" fmla="*/ 100013 w 4920331"/>
                <a:gd name="connsiteY5" fmla="*/ 5068136 h 7235425"/>
                <a:gd name="connsiteX6" fmla="*/ 95252 w 4920331"/>
                <a:gd name="connsiteY6" fmla="*/ 4982115 h 7235425"/>
                <a:gd name="connsiteX7" fmla="*/ 50007 w 4920331"/>
                <a:gd name="connsiteY7" fmla="*/ 4929545 h 7235425"/>
                <a:gd name="connsiteX8" fmla="*/ 40483 w 4920331"/>
                <a:gd name="connsiteY8" fmla="*/ 4831576 h 7235425"/>
                <a:gd name="connsiteX9" fmla="*/ 90489 w 4920331"/>
                <a:gd name="connsiteY9" fmla="*/ 4767059 h 7235425"/>
                <a:gd name="connsiteX10" fmla="*/ 64295 w 4920331"/>
                <a:gd name="connsiteY10" fmla="*/ 4301105 h 7235425"/>
                <a:gd name="connsiteX11" fmla="*/ 45245 w 4920331"/>
                <a:gd name="connsiteY11" fmla="*/ 3937900 h 7235425"/>
                <a:gd name="connsiteX12" fmla="*/ 42864 w 4920331"/>
                <a:gd name="connsiteY12" fmla="*/ 3741961 h 7235425"/>
                <a:gd name="connsiteX13" fmla="*/ 30957 w 4920331"/>
                <a:gd name="connsiteY13" fmla="*/ 3557968 h 7235425"/>
                <a:gd name="connsiteX14" fmla="*/ 0 w 4920331"/>
                <a:gd name="connsiteY14" fmla="*/ 3287954 h 7235425"/>
                <a:gd name="connsiteX15" fmla="*/ 78582 w 4920331"/>
                <a:gd name="connsiteY15" fmla="*/ 3280786 h 7235425"/>
                <a:gd name="connsiteX16" fmla="*/ 83345 w 4920331"/>
                <a:gd name="connsiteY16" fmla="*/ 3369198 h 7235425"/>
                <a:gd name="connsiteX17" fmla="*/ 178594 w 4920331"/>
                <a:gd name="connsiteY17" fmla="*/ 3369197 h 7235425"/>
                <a:gd name="connsiteX18" fmla="*/ 228201 w 4920331"/>
                <a:gd name="connsiteY18" fmla="*/ 3296064 h 7235425"/>
                <a:gd name="connsiteX19" fmla="*/ 292893 w 4920331"/>
                <a:gd name="connsiteY19" fmla="*/ 3201933 h 7235425"/>
                <a:gd name="connsiteX20" fmla="*/ 364329 w 4920331"/>
                <a:gd name="connsiteY20" fmla="*/ 3118300 h 7235425"/>
                <a:gd name="connsiteX21" fmla="*/ 452435 w 4920331"/>
                <a:gd name="connsiteY21" fmla="*/ 3029888 h 7235425"/>
                <a:gd name="connsiteX22" fmla="*/ 511966 w 4920331"/>
                <a:gd name="connsiteY22" fmla="*/ 2986878 h 7235425"/>
                <a:gd name="connsiteX23" fmla="*/ 571497 w 4920331"/>
                <a:gd name="connsiteY23" fmla="*/ 2958204 h 7235425"/>
                <a:gd name="connsiteX24" fmla="*/ 611977 w 4920331"/>
                <a:gd name="connsiteY24" fmla="*/ 2929529 h 7235425"/>
                <a:gd name="connsiteX25" fmla="*/ 657221 w 4920331"/>
                <a:gd name="connsiteY25" fmla="*/ 2912803 h 7235425"/>
                <a:gd name="connsiteX26" fmla="*/ 709609 w 4920331"/>
                <a:gd name="connsiteY26" fmla="*/ 2891297 h 7235425"/>
                <a:gd name="connsiteX27" fmla="*/ 754851 w 4920331"/>
                <a:gd name="connsiteY27" fmla="*/ 2876959 h 7235425"/>
                <a:gd name="connsiteX28" fmla="*/ 812001 w 4920331"/>
                <a:gd name="connsiteY28" fmla="*/ 2855454 h 7235425"/>
                <a:gd name="connsiteX29" fmla="*/ 890583 w 4920331"/>
                <a:gd name="connsiteY29" fmla="*/ 2838727 h 7235425"/>
                <a:gd name="connsiteX30" fmla="*/ 964401 w 4920331"/>
                <a:gd name="connsiteY30" fmla="*/ 2831559 h 7235425"/>
                <a:gd name="connsiteX31" fmla="*/ 1040601 w 4920331"/>
                <a:gd name="connsiteY31" fmla="*/ 2822001 h 7235425"/>
                <a:gd name="connsiteX32" fmla="*/ 1100132 w 4920331"/>
                <a:gd name="connsiteY32" fmla="*/ 2822001 h 7235425"/>
                <a:gd name="connsiteX33" fmla="*/ 1254913 w 4920331"/>
                <a:gd name="connsiteY33" fmla="*/ 2831559 h 7235425"/>
                <a:gd name="connsiteX34" fmla="*/ 1478749 w 4920331"/>
                <a:gd name="connsiteY34" fmla="*/ 2833949 h 7235425"/>
                <a:gd name="connsiteX35" fmla="*/ 1706501 w 4920331"/>
                <a:gd name="connsiteY35" fmla="*/ 2806135 h 7235425"/>
                <a:gd name="connsiteX36" fmla="*/ 1909754 w 4920331"/>
                <a:gd name="connsiteY36" fmla="*/ 2706706 h 7235425"/>
                <a:gd name="connsiteX37" fmla="*/ 2034108 w 4920331"/>
                <a:gd name="connsiteY37" fmla="*/ 2632767 h 7235425"/>
                <a:gd name="connsiteX38" fmla="*/ 2096414 w 4920331"/>
                <a:gd name="connsiteY38" fmla="*/ 2561911 h 7235425"/>
                <a:gd name="connsiteX39" fmla="*/ 2206616 w 4920331"/>
                <a:gd name="connsiteY39" fmla="*/ 2472733 h 7235425"/>
                <a:gd name="connsiteX40" fmla="*/ 2320915 w 4920331"/>
                <a:gd name="connsiteY40" fmla="*/ 2399443 h 7235425"/>
                <a:gd name="connsiteX41" fmla="*/ 2549515 w 4920331"/>
                <a:gd name="connsiteY41" fmla="*/ 2185947 h 7235425"/>
                <a:gd name="connsiteX42" fmla="*/ 4209358 w 4920331"/>
                <a:gd name="connsiteY42" fmla="*/ 690563 h 7235425"/>
                <a:gd name="connsiteX43" fmla="*/ 4376045 w 4920331"/>
                <a:gd name="connsiteY43" fmla="*/ 530679 h 7235425"/>
                <a:gd name="connsiteX44" fmla="*/ 4519298 w 4920331"/>
                <a:gd name="connsiteY44" fmla="*/ 394607 h 7235425"/>
                <a:gd name="connsiteX45" fmla="*/ 4651968 w 4920331"/>
                <a:gd name="connsiteY45" fmla="*/ 254373 h 7235425"/>
                <a:gd name="connsiteX46" fmla="*/ 4719626 w 4920331"/>
                <a:gd name="connsiteY46" fmla="*/ 166688 h 7235425"/>
                <a:gd name="connsiteX47" fmla="*/ 4768568 w 4920331"/>
                <a:gd name="connsiteY47" fmla="*/ 81957 h 7235425"/>
                <a:gd name="connsiteX48" fmla="*/ 4811474 w 4920331"/>
                <a:gd name="connsiteY48" fmla="*/ 0 h 7235425"/>
                <a:gd name="connsiteX49" fmla="*/ 4920331 w 4920331"/>
                <a:gd name="connsiteY49" fmla="*/ 0 h 7235425"/>
                <a:gd name="connsiteX50" fmla="*/ 4859099 w 4920331"/>
                <a:gd name="connsiteY50" fmla="*/ 112259 h 7235425"/>
                <a:gd name="connsiteX51" fmla="*/ 4809169 w 4920331"/>
                <a:gd name="connsiteY51" fmla="*/ 217403 h 7235425"/>
                <a:gd name="connsiteX52" fmla="*/ 4734989 w 4920331"/>
                <a:gd name="connsiteY52" fmla="*/ 312027 h 7235425"/>
                <a:gd name="connsiteX53" fmla="*/ 4531210 w 4920331"/>
                <a:gd name="connsiteY53" fmla="*/ 516758 h 7235425"/>
                <a:gd name="connsiteX54" fmla="*/ 2740015 w 4920331"/>
                <a:gd name="connsiteY54" fmla="*/ 2160455 h 7235425"/>
                <a:gd name="connsiteX55" fmla="*/ 2419341 w 4920331"/>
                <a:gd name="connsiteY55" fmla="*/ 2447240 h 7235425"/>
                <a:gd name="connsiteX56" fmla="*/ 2262333 w 4920331"/>
                <a:gd name="connsiteY56" fmla="*/ 2580443 h 7235425"/>
                <a:gd name="connsiteX57" fmla="*/ 2163754 w 4920331"/>
                <a:gd name="connsiteY57" fmla="*/ 2661815 h 7235425"/>
                <a:gd name="connsiteX58" fmla="*/ 2066123 w 4920331"/>
                <a:gd name="connsiteY58" fmla="*/ 2725441 h 7235425"/>
                <a:gd name="connsiteX59" fmla="*/ 1983575 w 4920331"/>
                <a:gd name="connsiteY59" fmla="*/ 2790939 h 7235425"/>
                <a:gd name="connsiteX60" fmla="*/ 1850225 w 4920331"/>
                <a:gd name="connsiteY60" fmla="*/ 2862623 h 7235425"/>
                <a:gd name="connsiteX61" fmla="*/ 1704973 w 4920331"/>
                <a:gd name="connsiteY61" fmla="*/ 2912802 h 7235425"/>
                <a:gd name="connsiteX62" fmla="*/ 1433506 w 4920331"/>
                <a:gd name="connsiteY62" fmla="*/ 2934308 h 7235425"/>
                <a:gd name="connsiteX63" fmla="*/ 1376361 w 4920331"/>
                <a:gd name="connsiteY63" fmla="*/ 2931919 h 7235425"/>
                <a:gd name="connsiteX64" fmla="*/ 1269204 w 4920331"/>
                <a:gd name="connsiteY64" fmla="*/ 2931921 h 7235425"/>
                <a:gd name="connsiteX65" fmla="*/ 1047214 w 4920331"/>
                <a:gd name="connsiteY65" fmla="*/ 2934310 h 7235425"/>
                <a:gd name="connsiteX66" fmla="*/ 916779 w 4920331"/>
                <a:gd name="connsiteY66" fmla="*/ 2934308 h 7235425"/>
                <a:gd name="connsiteX67" fmla="*/ 633411 w 4920331"/>
                <a:gd name="connsiteY67" fmla="*/ 3037057 h 7235425"/>
                <a:gd name="connsiteX68" fmla="*/ 545305 w 4920331"/>
                <a:gd name="connsiteY68" fmla="*/ 3092016 h 7235425"/>
                <a:gd name="connsiteX69" fmla="*/ 431004 w 4920331"/>
                <a:gd name="connsiteY69" fmla="*/ 3182816 h 7235425"/>
                <a:gd name="connsiteX70" fmla="*/ 342899 w 4920331"/>
                <a:gd name="connsiteY70" fmla="*/ 3297512 h 7235425"/>
                <a:gd name="connsiteX71" fmla="*/ 288130 w 4920331"/>
                <a:gd name="connsiteY71" fmla="*/ 3393092 h 7235425"/>
                <a:gd name="connsiteX72" fmla="*/ 316707 w 4920331"/>
                <a:gd name="connsiteY72" fmla="*/ 3412210 h 7235425"/>
                <a:gd name="connsiteX73" fmla="*/ 271463 w 4920331"/>
                <a:gd name="connsiteY73" fmla="*/ 3500622 h 7235425"/>
                <a:gd name="connsiteX74" fmla="*/ 226219 w 4920331"/>
                <a:gd name="connsiteY74" fmla="*/ 3632045 h 7235425"/>
                <a:gd name="connsiteX75" fmla="*/ 216694 w 4920331"/>
                <a:gd name="connsiteY75" fmla="*/ 3715677 h 7235425"/>
                <a:gd name="connsiteX76" fmla="*/ 285752 w 4920331"/>
                <a:gd name="connsiteY76" fmla="*/ 5498254 h 7235425"/>
                <a:gd name="connsiteX77" fmla="*/ 254793 w 4920331"/>
                <a:gd name="connsiteY77" fmla="*/ 5593833 h 7235425"/>
                <a:gd name="connsiteX78" fmla="*/ 266700 w 4920331"/>
                <a:gd name="connsiteY78" fmla="*/ 5882963 h 7235425"/>
                <a:gd name="connsiteX79" fmla="*/ 361952 w 4920331"/>
                <a:gd name="connsiteY79" fmla="*/ 5937921 h 7235425"/>
                <a:gd name="connsiteX80" fmla="*/ 357189 w 4920331"/>
                <a:gd name="connsiteY80" fmla="*/ 5868626 h 7235425"/>
                <a:gd name="connsiteX81" fmla="*/ 271464 w 4920331"/>
                <a:gd name="connsiteY81" fmla="*/ 6733628 h 7235425"/>
                <a:gd name="connsiteX82" fmla="*/ 264321 w 4920331"/>
                <a:gd name="connsiteY82" fmla="*/ 7092054 h 7235425"/>
                <a:gd name="connsiteX83" fmla="*/ 266701 w 4920331"/>
                <a:gd name="connsiteY83" fmla="*/ 7201971 h 7235425"/>
                <a:gd name="connsiteX84" fmla="*/ 269083 w 4920331"/>
                <a:gd name="connsiteY84" fmla="*/ 7235425 h 7235425"/>
                <a:gd name="connsiteX0" fmla="*/ 171450 w 4920331"/>
                <a:gd name="connsiteY0" fmla="*/ 5844731 h 7235425"/>
                <a:gd name="connsiteX1" fmla="*/ 195263 w 4920331"/>
                <a:gd name="connsiteY1" fmla="*/ 5854286 h 7235425"/>
                <a:gd name="connsiteX2" fmla="*/ 183357 w 4920331"/>
                <a:gd name="connsiteY2" fmla="*/ 5400277 h 7235425"/>
                <a:gd name="connsiteX3" fmla="*/ 135733 w 4920331"/>
                <a:gd name="connsiteY3" fmla="*/ 5273635 h 7235425"/>
                <a:gd name="connsiteX4" fmla="*/ 114301 w 4920331"/>
                <a:gd name="connsiteY4" fmla="*/ 5199560 h 7235425"/>
                <a:gd name="connsiteX5" fmla="*/ 100013 w 4920331"/>
                <a:gd name="connsiteY5" fmla="*/ 5068136 h 7235425"/>
                <a:gd name="connsiteX6" fmla="*/ 95252 w 4920331"/>
                <a:gd name="connsiteY6" fmla="*/ 4982115 h 7235425"/>
                <a:gd name="connsiteX7" fmla="*/ 50007 w 4920331"/>
                <a:gd name="connsiteY7" fmla="*/ 4929545 h 7235425"/>
                <a:gd name="connsiteX8" fmla="*/ 40483 w 4920331"/>
                <a:gd name="connsiteY8" fmla="*/ 4831576 h 7235425"/>
                <a:gd name="connsiteX9" fmla="*/ 90489 w 4920331"/>
                <a:gd name="connsiteY9" fmla="*/ 4767059 h 7235425"/>
                <a:gd name="connsiteX10" fmla="*/ 64295 w 4920331"/>
                <a:gd name="connsiteY10" fmla="*/ 4301105 h 7235425"/>
                <a:gd name="connsiteX11" fmla="*/ 45245 w 4920331"/>
                <a:gd name="connsiteY11" fmla="*/ 3937900 h 7235425"/>
                <a:gd name="connsiteX12" fmla="*/ 42864 w 4920331"/>
                <a:gd name="connsiteY12" fmla="*/ 3741961 h 7235425"/>
                <a:gd name="connsiteX13" fmla="*/ 30957 w 4920331"/>
                <a:gd name="connsiteY13" fmla="*/ 3557968 h 7235425"/>
                <a:gd name="connsiteX14" fmla="*/ 0 w 4920331"/>
                <a:gd name="connsiteY14" fmla="*/ 3287954 h 7235425"/>
                <a:gd name="connsiteX15" fmla="*/ 78582 w 4920331"/>
                <a:gd name="connsiteY15" fmla="*/ 3280786 h 7235425"/>
                <a:gd name="connsiteX16" fmla="*/ 83345 w 4920331"/>
                <a:gd name="connsiteY16" fmla="*/ 3369198 h 7235425"/>
                <a:gd name="connsiteX17" fmla="*/ 178594 w 4920331"/>
                <a:gd name="connsiteY17" fmla="*/ 3369197 h 7235425"/>
                <a:gd name="connsiteX18" fmla="*/ 228201 w 4920331"/>
                <a:gd name="connsiteY18" fmla="*/ 3296064 h 7235425"/>
                <a:gd name="connsiteX19" fmla="*/ 292893 w 4920331"/>
                <a:gd name="connsiteY19" fmla="*/ 3201933 h 7235425"/>
                <a:gd name="connsiteX20" fmla="*/ 364329 w 4920331"/>
                <a:gd name="connsiteY20" fmla="*/ 3118300 h 7235425"/>
                <a:gd name="connsiteX21" fmla="*/ 452435 w 4920331"/>
                <a:gd name="connsiteY21" fmla="*/ 3029888 h 7235425"/>
                <a:gd name="connsiteX22" fmla="*/ 511966 w 4920331"/>
                <a:gd name="connsiteY22" fmla="*/ 2986878 h 7235425"/>
                <a:gd name="connsiteX23" fmla="*/ 571497 w 4920331"/>
                <a:gd name="connsiteY23" fmla="*/ 2958204 h 7235425"/>
                <a:gd name="connsiteX24" fmla="*/ 611977 w 4920331"/>
                <a:gd name="connsiteY24" fmla="*/ 2929529 h 7235425"/>
                <a:gd name="connsiteX25" fmla="*/ 657221 w 4920331"/>
                <a:gd name="connsiteY25" fmla="*/ 2912803 h 7235425"/>
                <a:gd name="connsiteX26" fmla="*/ 709609 w 4920331"/>
                <a:gd name="connsiteY26" fmla="*/ 2891297 h 7235425"/>
                <a:gd name="connsiteX27" fmla="*/ 754851 w 4920331"/>
                <a:gd name="connsiteY27" fmla="*/ 2876959 h 7235425"/>
                <a:gd name="connsiteX28" fmla="*/ 812001 w 4920331"/>
                <a:gd name="connsiteY28" fmla="*/ 2855454 h 7235425"/>
                <a:gd name="connsiteX29" fmla="*/ 890583 w 4920331"/>
                <a:gd name="connsiteY29" fmla="*/ 2838727 h 7235425"/>
                <a:gd name="connsiteX30" fmla="*/ 964401 w 4920331"/>
                <a:gd name="connsiteY30" fmla="*/ 2831559 h 7235425"/>
                <a:gd name="connsiteX31" fmla="*/ 1040601 w 4920331"/>
                <a:gd name="connsiteY31" fmla="*/ 2822001 h 7235425"/>
                <a:gd name="connsiteX32" fmla="*/ 1100132 w 4920331"/>
                <a:gd name="connsiteY32" fmla="*/ 2822001 h 7235425"/>
                <a:gd name="connsiteX33" fmla="*/ 1254913 w 4920331"/>
                <a:gd name="connsiteY33" fmla="*/ 2831559 h 7235425"/>
                <a:gd name="connsiteX34" fmla="*/ 1478749 w 4920331"/>
                <a:gd name="connsiteY34" fmla="*/ 2833949 h 7235425"/>
                <a:gd name="connsiteX35" fmla="*/ 1706501 w 4920331"/>
                <a:gd name="connsiteY35" fmla="*/ 2806135 h 7235425"/>
                <a:gd name="connsiteX36" fmla="*/ 1909754 w 4920331"/>
                <a:gd name="connsiteY36" fmla="*/ 2706706 h 7235425"/>
                <a:gd name="connsiteX37" fmla="*/ 2034108 w 4920331"/>
                <a:gd name="connsiteY37" fmla="*/ 2632767 h 7235425"/>
                <a:gd name="connsiteX38" fmla="*/ 2096414 w 4920331"/>
                <a:gd name="connsiteY38" fmla="*/ 2561911 h 7235425"/>
                <a:gd name="connsiteX39" fmla="*/ 2206616 w 4920331"/>
                <a:gd name="connsiteY39" fmla="*/ 2472733 h 7235425"/>
                <a:gd name="connsiteX40" fmla="*/ 2320915 w 4920331"/>
                <a:gd name="connsiteY40" fmla="*/ 2399443 h 7235425"/>
                <a:gd name="connsiteX41" fmla="*/ 2549515 w 4920331"/>
                <a:gd name="connsiteY41" fmla="*/ 2185947 h 7235425"/>
                <a:gd name="connsiteX42" fmla="*/ 4209358 w 4920331"/>
                <a:gd name="connsiteY42" fmla="*/ 690563 h 7235425"/>
                <a:gd name="connsiteX43" fmla="*/ 4376045 w 4920331"/>
                <a:gd name="connsiteY43" fmla="*/ 530679 h 7235425"/>
                <a:gd name="connsiteX44" fmla="*/ 4519298 w 4920331"/>
                <a:gd name="connsiteY44" fmla="*/ 394607 h 7235425"/>
                <a:gd name="connsiteX45" fmla="*/ 4651968 w 4920331"/>
                <a:gd name="connsiteY45" fmla="*/ 254373 h 7235425"/>
                <a:gd name="connsiteX46" fmla="*/ 4719626 w 4920331"/>
                <a:gd name="connsiteY46" fmla="*/ 166688 h 7235425"/>
                <a:gd name="connsiteX47" fmla="*/ 4768568 w 4920331"/>
                <a:gd name="connsiteY47" fmla="*/ 81957 h 7235425"/>
                <a:gd name="connsiteX48" fmla="*/ 4811474 w 4920331"/>
                <a:gd name="connsiteY48" fmla="*/ 0 h 7235425"/>
                <a:gd name="connsiteX49" fmla="*/ 4920331 w 4920331"/>
                <a:gd name="connsiteY49" fmla="*/ 0 h 7235425"/>
                <a:gd name="connsiteX50" fmla="*/ 4859099 w 4920331"/>
                <a:gd name="connsiteY50" fmla="*/ 112259 h 7235425"/>
                <a:gd name="connsiteX51" fmla="*/ 4809169 w 4920331"/>
                <a:gd name="connsiteY51" fmla="*/ 217403 h 7235425"/>
                <a:gd name="connsiteX52" fmla="*/ 4734989 w 4920331"/>
                <a:gd name="connsiteY52" fmla="*/ 312027 h 7235425"/>
                <a:gd name="connsiteX53" fmla="*/ 4531210 w 4920331"/>
                <a:gd name="connsiteY53" fmla="*/ 516758 h 7235425"/>
                <a:gd name="connsiteX54" fmla="*/ 2740015 w 4920331"/>
                <a:gd name="connsiteY54" fmla="*/ 2160455 h 7235425"/>
                <a:gd name="connsiteX55" fmla="*/ 2419341 w 4920331"/>
                <a:gd name="connsiteY55" fmla="*/ 2447240 h 7235425"/>
                <a:gd name="connsiteX56" fmla="*/ 2262333 w 4920331"/>
                <a:gd name="connsiteY56" fmla="*/ 2580443 h 7235425"/>
                <a:gd name="connsiteX57" fmla="*/ 2163754 w 4920331"/>
                <a:gd name="connsiteY57" fmla="*/ 2661815 h 7235425"/>
                <a:gd name="connsiteX58" fmla="*/ 2066123 w 4920331"/>
                <a:gd name="connsiteY58" fmla="*/ 2725441 h 7235425"/>
                <a:gd name="connsiteX59" fmla="*/ 1983575 w 4920331"/>
                <a:gd name="connsiteY59" fmla="*/ 2790939 h 7235425"/>
                <a:gd name="connsiteX60" fmla="*/ 1850225 w 4920331"/>
                <a:gd name="connsiteY60" fmla="*/ 2862623 h 7235425"/>
                <a:gd name="connsiteX61" fmla="*/ 1704973 w 4920331"/>
                <a:gd name="connsiteY61" fmla="*/ 2912802 h 7235425"/>
                <a:gd name="connsiteX62" fmla="*/ 1433506 w 4920331"/>
                <a:gd name="connsiteY62" fmla="*/ 2934308 h 7235425"/>
                <a:gd name="connsiteX63" fmla="*/ 1376361 w 4920331"/>
                <a:gd name="connsiteY63" fmla="*/ 2931919 h 7235425"/>
                <a:gd name="connsiteX64" fmla="*/ 1269204 w 4920331"/>
                <a:gd name="connsiteY64" fmla="*/ 2931921 h 7235425"/>
                <a:gd name="connsiteX65" fmla="*/ 1047214 w 4920331"/>
                <a:gd name="connsiteY65" fmla="*/ 2934310 h 7235425"/>
                <a:gd name="connsiteX66" fmla="*/ 916779 w 4920331"/>
                <a:gd name="connsiteY66" fmla="*/ 2934308 h 7235425"/>
                <a:gd name="connsiteX67" fmla="*/ 633411 w 4920331"/>
                <a:gd name="connsiteY67" fmla="*/ 3037057 h 7235425"/>
                <a:gd name="connsiteX68" fmla="*/ 545305 w 4920331"/>
                <a:gd name="connsiteY68" fmla="*/ 3092016 h 7235425"/>
                <a:gd name="connsiteX69" fmla="*/ 431004 w 4920331"/>
                <a:gd name="connsiteY69" fmla="*/ 3182816 h 7235425"/>
                <a:gd name="connsiteX70" fmla="*/ 342899 w 4920331"/>
                <a:gd name="connsiteY70" fmla="*/ 3297512 h 7235425"/>
                <a:gd name="connsiteX71" fmla="*/ 288130 w 4920331"/>
                <a:gd name="connsiteY71" fmla="*/ 3393092 h 7235425"/>
                <a:gd name="connsiteX72" fmla="*/ 316707 w 4920331"/>
                <a:gd name="connsiteY72" fmla="*/ 3412210 h 7235425"/>
                <a:gd name="connsiteX73" fmla="*/ 271463 w 4920331"/>
                <a:gd name="connsiteY73" fmla="*/ 3500622 h 7235425"/>
                <a:gd name="connsiteX74" fmla="*/ 226219 w 4920331"/>
                <a:gd name="connsiteY74" fmla="*/ 3632045 h 7235425"/>
                <a:gd name="connsiteX75" fmla="*/ 216694 w 4920331"/>
                <a:gd name="connsiteY75" fmla="*/ 3715677 h 7235425"/>
                <a:gd name="connsiteX76" fmla="*/ 285752 w 4920331"/>
                <a:gd name="connsiteY76" fmla="*/ 5498254 h 7235425"/>
                <a:gd name="connsiteX77" fmla="*/ 254793 w 4920331"/>
                <a:gd name="connsiteY77" fmla="*/ 5593833 h 7235425"/>
                <a:gd name="connsiteX78" fmla="*/ 266700 w 4920331"/>
                <a:gd name="connsiteY78" fmla="*/ 5882963 h 7235425"/>
                <a:gd name="connsiteX79" fmla="*/ 361952 w 4920331"/>
                <a:gd name="connsiteY79" fmla="*/ 5937921 h 7235425"/>
                <a:gd name="connsiteX80" fmla="*/ 554832 w 4920331"/>
                <a:gd name="connsiteY80" fmla="*/ 6162535 h 7235425"/>
                <a:gd name="connsiteX81" fmla="*/ 357189 w 4920331"/>
                <a:gd name="connsiteY81" fmla="*/ 5868626 h 7235425"/>
                <a:gd name="connsiteX82" fmla="*/ 271464 w 4920331"/>
                <a:gd name="connsiteY82" fmla="*/ 6733628 h 7235425"/>
                <a:gd name="connsiteX83" fmla="*/ 264321 w 4920331"/>
                <a:gd name="connsiteY83" fmla="*/ 7092054 h 7235425"/>
                <a:gd name="connsiteX84" fmla="*/ 266701 w 4920331"/>
                <a:gd name="connsiteY84" fmla="*/ 7201971 h 7235425"/>
                <a:gd name="connsiteX85" fmla="*/ 269083 w 4920331"/>
                <a:gd name="connsiteY85" fmla="*/ 7235425 h 7235425"/>
                <a:gd name="connsiteX0" fmla="*/ 171450 w 4920331"/>
                <a:gd name="connsiteY0" fmla="*/ 5844731 h 7235425"/>
                <a:gd name="connsiteX1" fmla="*/ 195263 w 4920331"/>
                <a:gd name="connsiteY1" fmla="*/ 5854286 h 7235425"/>
                <a:gd name="connsiteX2" fmla="*/ 183357 w 4920331"/>
                <a:gd name="connsiteY2" fmla="*/ 5400277 h 7235425"/>
                <a:gd name="connsiteX3" fmla="*/ 135733 w 4920331"/>
                <a:gd name="connsiteY3" fmla="*/ 5273635 h 7235425"/>
                <a:gd name="connsiteX4" fmla="*/ 114301 w 4920331"/>
                <a:gd name="connsiteY4" fmla="*/ 5199560 h 7235425"/>
                <a:gd name="connsiteX5" fmla="*/ 100013 w 4920331"/>
                <a:gd name="connsiteY5" fmla="*/ 5068136 h 7235425"/>
                <a:gd name="connsiteX6" fmla="*/ 95252 w 4920331"/>
                <a:gd name="connsiteY6" fmla="*/ 4982115 h 7235425"/>
                <a:gd name="connsiteX7" fmla="*/ 50007 w 4920331"/>
                <a:gd name="connsiteY7" fmla="*/ 4929545 h 7235425"/>
                <a:gd name="connsiteX8" fmla="*/ 40483 w 4920331"/>
                <a:gd name="connsiteY8" fmla="*/ 4831576 h 7235425"/>
                <a:gd name="connsiteX9" fmla="*/ 90489 w 4920331"/>
                <a:gd name="connsiteY9" fmla="*/ 4767059 h 7235425"/>
                <a:gd name="connsiteX10" fmla="*/ 64295 w 4920331"/>
                <a:gd name="connsiteY10" fmla="*/ 4301105 h 7235425"/>
                <a:gd name="connsiteX11" fmla="*/ 45245 w 4920331"/>
                <a:gd name="connsiteY11" fmla="*/ 3937900 h 7235425"/>
                <a:gd name="connsiteX12" fmla="*/ 42864 w 4920331"/>
                <a:gd name="connsiteY12" fmla="*/ 3741961 h 7235425"/>
                <a:gd name="connsiteX13" fmla="*/ 30957 w 4920331"/>
                <a:gd name="connsiteY13" fmla="*/ 3557968 h 7235425"/>
                <a:gd name="connsiteX14" fmla="*/ 0 w 4920331"/>
                <a:gd name="connsiteY14" fmla="*/ 3287954 h 7235425"/>
                <a:gd name="connsiteX15" fmla="*/ 78582 w 4920331"/>
                <a:gd name="connsiteY15" fmla="*/ 3280786 h 7235425"/>
                <a:gd name="connsiteX16" fmla="*/ 83345 w 4920331"/>
                <a:gd name="connsiteY16" fmla="*/ 3369198 h 7235425"/>
                <a:gd name="connsiteX17" fmla="*/ 178594 w 4920331"/>
                <a:gd name="connsiteY17" fmla="*/ 3369197 h 7235425"/>
                <a:gd name="connsiteX18" fmla="*/ 228201 w 4920331"/>
                <a:gd name="connsiteY18" fmla="*/ 3296064 h 7235425"/>
                <a:gd name="connsiteX19" fmla="*/ 292893 w 4920331"/>
                <a:gd name="connsiteY19" fmla="*/ 3201933 h 7235425"/>
                <a:gd name="connsiteX20" fmla="*/ 364329 w 4920331"/>
                <a:gd name="connsiteY20" fmla="*/ 3118300 h 7235425"/>
                <a:gd name="connsiteX21" fmla="*/ 452435 w 4920331"/>
                <a:gd name="connsiteY21" fmla="*/ 3029888 h 7235425"/>
                <a:gd name="connsiteX22" fmla="*/ 511966 w 4920331"/>
                <a:gd name="connsiteY22" fmla="*/ 2986878 h 7235425"/>
                <a:gd name="connsiteX23" fmla="*/ 571497 w 4920331"/>
                <a:gd name="connsiteY23" fmla="*/ 2958204 h 7235425"/>
                <a:gd name="connsiteX24" fmla="*/ 611977 w 4920331"/>
                <a:gd name="connsiteY24" fmla="*/ 2929529 h 7235425"/>
                <a:gd name="connsiteX25" fmla="*/ 657221 w 4920331"/>
                <a:gd name="connsiteY25" fmla="*/ 2912803 h 7235425"/>
                <a:gd name="connsiteX26" fmla="*/ 709609 w 4920331"/>
                <a:gd name="connsiteY26" fmla="*/ 2891297 h 7235425"/>
                <a:gd name="connsiteX27" fmla="*/ 754851 w 4920331"/>
                <a:gd name="connsiteY27" fmla="*/ 2876959 h 7235425"/>
                <a:gd name="connsiteX28" fmla="*/ 812001 w 4920331"/>
                <a:gd name="connsiteY28" fmla="*/ 2855454 h 7235425"/>
                <a:gd name="connsiteX29" fmla="*/ 890583 w 4920331"/>
                <a:gd name="connsiteY29" fmla="*/ 2838727 h 7235425"/>
                <a:gd name="connsiteX30" fmla="*/ 964401 w 4920331"/>
                <a:gd name="connsiteY30" fmla="*/ 2831559 h 7235425"/>
                <a:gd name="connsiteX31" fmla="*/ 1040601 w 4920331"/>
                <a:gd name="connsiteY31" fmla="*/ 2822001 h 7235425"/>
                <a:gd name="connsiteX32" fmla="*/ 1100132 w 4920331"/>
                <a:gd name="connsiteY32" fmla="*/ 2822001 h 7235425"/>
                <a:gd name="connsiteX33" fmla="*/ 1254913 w 4920331"/>
                <a:gd name="connsiteY33" fmla="*/ 2831559 h 7235425"/>
                <a:gd name="connsiteX34" fmla="*/ 1478749 w 4920331"/>
                <a:gd name="connsiteY34" fmla="*/ 2833949 h 7235425"/>
                <a:gd name="connsiteX35" fmla="*/ 1706501 w 4920331"/>
                <a:gd name="connsiteY35" fmla="*/ 2806135 h 7235425"/>
                <a:gd name="connsiteX36" fmla="*/ 1909754 w 4920331"/>
                <a:gd name="connsiteY36" fmla="*/ 2706706 h 7235425"/>
                <a:gd name="connsiteX37" fmla="*/ 2034108 w 4920331"/>
                <a:gd name="connsiteY37" fmla="*/ 2632767 h 7235425"/>
                <a:gd name="connsiteX38" fmla="*/ 2096414 w 4920331"/>
                <a:gd name="connsiteY38" fmla="*/ 2561911 h 7235425"/>
                <a:gd name="connsiteX39" fmla="*/ 2206616 w 4920331"/>
                <a:gd name="connsiteY39" fmla="*/ 2472733 h 7235425"/>
                <a:gd name="connsiteX40" fmla="*/ 2320915 w 4920331"/>
                <a:gd name="connsiteY40" fmla="*/ 2399443 h 7235425"/>
                <a:gd name="connsiteX41" fmla="*/ 2549515 w 4920331"/>
                <a:gd name="connsiteY41" fmla="*/ 2185947 h 7235425"/>
                <a:gd name="connsiteX42" fmla="*/ 4209358 w 4920331"/>
                <a:gd name="connsiteY42" fmla="*/ 690563 h 7235425"/>
                <a:gd name="connsiteX43" fmla="*/ 4376045 w 4920331"/>
                <a:gd name="connsiteY43" fmla="*/ 530679 h 7235425"/>
                <a:gd name="connsiteX44" fmla="*/ 4519298 w 4920331"/>
                <a:gd name="connsiteY44" fmla="*/ 394607 h 7235425"/>
                <a:gd name="connsiteX45" fmla="*/ 4651968 w 4920331"/>
                <a:gd name="connsiteY45" fmla="*/ 254373 h 7235425"/>
                <a:gd name="connsiteX46" fmla="*/ 4719626 w 4920331"/>
                <a:gd name="connsiteY46" fmla="*/ 166688 h 7235425"/>
                <a:gd name="connsiteX47" fmla="*/ 4768568 w 4920331"/>
                <a:gd name="connsiteY47" fmla="*/ 81957 h 7235425"/>
                <a:gd name="connsiteX48" fmla="*/ 4811474 w 4920331"/>
                <a:gd name="connsiteY48" fmla="*/ 0 h 7235425"/>
                <a:gd name="connsiteX49" fmla="*/ 4920331 w 4920331"/>
                <a:gd name="connsiteY49" fmla="*/ 0 h 7235425"/>
                <a:gd name="connsiteX50" fmla="*/ 4859099 w 4920331"/>
                <a:gd name="connsiteY50" fmla="*/ 112259 h 7235425"/>
                <a:gd name="connsiteX51" fmla="*/ 4809169 w 4920331"/>
                <a:gd name="connsiteY51" fmla="*/ 217403 h 7235425"/>
                <a:gd name="connsiteX52" fmla="*/ 4734989 w 4920331"/>
                <a:gd name="connsiteY52" fmla="*/ 312027 h 7235425"/>
                <a:gd name="connsiteX53" fmla="*/ 4531210 w 4920331"/>
                <a:gd name="connsiteY53" fmla="*/ 516758 h 7235425"/>
                <a:gd name="connsiteX54" fmla="*/ 2740015 w 4920331"/>
                <a:gd name="connsiteY54" fmla="*/ 2160455 h 7235425"/>
                <a:gd name="connsiteX55" fmla="*/ 2419341 w 4920331"/>
                <a:gd name="connsiteY55" fmla="*/ 2447240 h 7235425"/>
                <a:gd name="connsiteX56" fmla="*/ 2262333 w 4920331"/>
                <a:gd name="connsiteY56" fmla="*/ 2580443 h 7235425"/>
                <a:gd name="connsiteX57" fmla="*/ 2163754 w 4920331"/>
                <a:gd name="connsiteY57" fmla="*/ 2661815 h 7235425"/>
                <a:gd name="connsiteX58" fmla="*/ 2066123 w 4920331"/>
                <a:gd name="connsiteY58" fmla="*/ 2725441 h 7235425"/>
                <a:gd name="connsiteX59" fmla="*/ 1983575 w 4920331"/>
                <a:gd name="connsiteY59" fmla="*/ 2790939 h 7235425"/>
                <a:gd name="connsiteX60" fmla="*/ 1850225 w 4920331"/>
                <a:gd name="connsiteY60" fmla="*/ 2862623 h 7235425"/>
                <a:gd name="connsiteX61" fmla="*/ 1704973 w 4920331"/>
                <a:gd name="connsiteY61" fmla="*/ 2912802 h 7235425"/>
                <a:gd name="connsiteX62" fmla="*/ 1433506 w 4920331"/>
                <a:gd name="connsiteY62" fmla="*/ 2934308 h 7235425"/>
                <a:gd name="connsiteX63" fmla="*/ 1376361 w 4920331"/>
                <a:gd name="connsiteY63" fmla="*/ 2931919 h 7235425"/>
                <a:gd name="connsiteX64" fmla="*/ 1269204 w 4920331"/>
                <a:gd name="connsiteY64" fmla="*/ 2931921 h 7235425"/>
                <a:gd name="connsiteX65" fmla="*/ 1047214 w 4920331"/>
                <a:gd name="connsiteY65" fmla="*/ 2934310 h 7235425"/>
                <a:gd name="connsiteX66" fmla="*/ 916779 w 4920331"/>
                <a:gd name="connsiteY66" fmla="*/ 2934308 h 7235425"/>
                <a:gd name="connsiteX67" fmla="*/ 633411 w 4920331"/>
                <a:gd name="connsiteY67" fmla="*/ 3037057 h 7235425"/>
                <a:gd name="connsiteX68" fmla="*/ 545305 w 4920331"/>
                <a:gd name="connsiteY68" fmla="*/ 3092016 h 7235425"/>
                <a:gd name="connsiteX69" fmla="*/ 431004 w 4920331"/>
                <a:gd name="connsiteY69" fmla="*/ 3182816 h 7235425"/>
                <a:gd name="connsiteX70" fmla="*/ 342899 w 4920331"/>
                <a:gd name="connsiteY70" fmla="*/ 3297512 h 7235425"/>
                <a:gd name="connsiteX71" fmla="*/ 288130 w 4920331"/>
                <a:gd name="connsiteY71" fmla="*/ 3393092 h 7235425"/>
                <a:gd name="connsiteX72" fmla="*/ 316707 w 4920331"/>
                <a:gd name="connsiteY72" fmla="*/ 3412210 h 7235425"/>
                <a:gd name="connsiteX73" fmla="*/ 271463 w 4920331"/>
                <a:gd name="connsiteY73" fmla="*/ 3500622 h 7235425"/>
                <a:gd name="connsiteX74" fmla="*/ 226219 w 4920331"/>
                <a:gd name="connsiteY74" fmla="*/ 3632045 h 7235425"/>
                <a:gd name="connsiteX75" fmla="*/ 216694 w 4920331"/>
                <a:gd name="connsiteY75" fmla="*/ 3715677 h 7235425"/>
                <a:gd name="connsiteX76" fmla="*/ 285752 w 4920331"/>
                <a:gd name="connsiteY76" fmla="*/ 5498254 h 7235425"/>
                <a:gd name="connsiteX77" fmla="*/ 254793 w 4920331"/>
                <a:gd name="connsiteY77" fmla="*/ 5593833 h 7235425"/>
                <a:gd name="connsiteX78" fmla="*/ 266700 w 4920331"/>
                <a:gd name="connsiteY78" fmla="*/ 5882963 h 7235425"/>
                <a:gd name="connsiteX79" fmla="*/ 361952 w 4920331"/>
                <a:gd name="connsiteY79" fmla="*/ 5937921 h 7235425"/>
                <a:gd name="connsiteX80" fmla="*/ 554832 w 4920331"/>
                <a:gd name="connsiteY80" fmla="*/ 6162535 h 7235425"/>
                <a:gd name="connsiteX81" fmla="*/ 357189 w 4920331"/>
                <a:gd name="connsiteY81" fmla="*/ 5868626 h 7235425"/>
                <a:gd name="connsiteX82" fmla="*/ 395289 w 4920331"/>
                <a:gd name="connsiteY82" fmla="*/ 6167314 h 7235425"/>
                <a:gd name="connsiteX83" fmla="*/ 271464 w 4920331"/>
                <a:gd name="connsiteY83" fmla="*/ 6733628 h 7235425"/>
                <a:gd name="connsiteX84" fmla="*/ 264321 w 4920331"/>
                <a:gd name="connsiteY84" fmla="*/ 7092054 h 7235425"/>
                <a:gd name="connsiteX85" fmla="*/ 266701 w 4920331"/>
                <a:gd name="connsiteY85" fmla="*/ 7201971 h 7235425"/>
                <a:gd name="connsiteX86" fmla="*/ 269083 w 4920331"/>
                <a:gd name="connsiteY86" fmla="*/ 7235425 h 7235425"/>
                <a:gd name="connsiteX0" fmla="*/ 171450 w 4920331"/>
                <a:gd name="connsiteY0" fmla="*/ 5844731 h 7235425"/>
                <a:gd name="connsiteX1" fmla="*/ 195263 w 4920331"/>
                <a:gd name="connsiteY1" fmla="*/ 5854286 h 7235425"/>
                <a:gd name="connsiteX2" fmla="*/ 183357 w 4920331"/>
                <a:gd name="connsiteY2" fmla="*/ 5400277 h 7235425"/>
                <a:gd name="connsiteX3" fmla="*/ 135733 w 4920331"/>
                <a:gd name="connsiteY3" fmla="*/ 5273635 h 7235425"/>
                <a:gd name="connsiteX4" fmla="*/ 114301 w 4920331"/>
                <a:gd name="connsiteY4" fmla="*/ 5199560 h 7235425"/>
                <a:gd name="connsiteX5" fmla="*/ 100013 w 4920331"/>
                <a:gd name="connsiteY5" fmla="*/ 5068136 h 7235425"/>
                <a:gd name="connsiteX6" fmla="*/ 95252 w 4920331"/>
                <a:gd name="connsiteY6" fmla="*/ 4982115 h 7235425"/>
                <a:gd name="connsiteX7" fmla="*/ 50007 w 4920331"/>
                <a:gd name="connsiteY7" fmla="*/ 4929545 h 7235425"/>
                <a:gd name="connsiteX8" fmla="*/ 40483 w 4920331"/>
                <a:gd name="connsiteY8" fmla="*/ 4831576 h 7235425"/>
                <a:gd name="connsiteX9" fmla="*/ 90489 w 4920331"/>
                <a:gd name="connsiteY9" fmla="*/ 4767059 h 7235425"/>
                <a:gd name="connsiteX10" fmla="*/ 64295 w 4920331"/>
                <a:gd name="connsiteY10" fmla="*/ 4301105 h 7235425"/>
                <a:gd name="connsiteX11" fmla="*/ 45245 w 4920331"/>
                <a:gd name="connsiteY11" fmla="*/ 3937900 h 7235425"/>
                <a:gd name="connsiteX12" fmla="*/ 42864 w 4920331"/>
                <a:gd name="connsiteY12" fmla="*/ 3741961 h 7235425"/>
                <a:gd name="connsiteX13" fmla="*/ 30957 w 4920331"/>
                <a:gd name="connsiteY13" fmla="*/ 3557968 h 7235425"/>
                <a:gd name="connsiteX14" fmla="*/ 0 w 4920331"/>
                <a:gd name="connsiteY14" fmla="*/ 3287954 h 7235425"/>
                <a:gd name="connsiteX15" fmla="*/ 78582 w 4920331"/>
                <a:gd name="connsiteY15" fmla="*/ 3280786 h 7235425"/>
                <a:gd name="connsiteX16" fmla="*/ 83345 w 4920331"/>
                <a:gd name="connsiteY16" fmla="*/ 3369198 h 7235425"/>
                <a:gd name="connsiteX17" fmla="*/ 178594 w 4920331"/>
                <a:gd name="connsiteY17" fmla="*/ 3369197 h 7235425"/>
                <a:gd name="connsiteX18" fmla="*/ 228201 w 4920331"/>
                <a:gd name="connsiteY18" fmla="*/ 3296064 h 7235425"/>
                <a:gd name="connsiteX19" fmla="*/ 292893 w 4920331"/>
                <a:gd name="connsiteY19" fmla="*/ 3201933 h 7235425"/>
                <a:gd name="connsiteX20" fmla="*/ 364329 w 4920331"/>
                <a:gd name="connsiteY20" fmla="*/ 3118300 h 7235425"/>
                <a:gd name="connsiteX21" fmla="*/ 452435 w 4920331"/>
                <a:gd name="connsiteY21" fmla="*/ 3029888 h 7235425"/>
                <a:gd name="connsiteX22" fmla="*/ 511966 w 4920331"/>
                <a:gd name="connsiteY22" fmla="*/ 2986878 h 7235425"/>
                <a:gd name="connsiteX23" fmla="*/ 571497 w 4920331"/>
                <a:gd name="connsiteY23" fmla="*/ 2958204 h 7235425"/>
                <a:gd name="connsiteX24" fmla="*/ 611977 w 4920331"/>
                <a:gd name="connsiteY24" fmla="*/ 2929529 h 7235425"/>
                <a:gd name="connsiteX25" fmla="*/ 657221 w 4920331"/>
                <a:gd name="connsiteY25" fmla="*/ 2912803 h 7235425"/>
                <a:gd name="connsiteX26" fmla="*/ 709609 w 4920331"/>
                <a:gd name="connsiteY26" fmla="*/ 2891297 h 7235425"/>
                <a:gd name="connsiteX27" fmla="*/ 754851 w 4920331"/>
                <a:gd name="connsiteY27" fmla="*/ 2876959 h 7235425"/>
                <a:gd name="connsiteX28" fmla="*/ 812001 w 4920331"/>
                <a:gd name="connsiteY28" fmla="*/ 2855454 h 7235425"/>
                <a:gd name="connsiteX29" fmla="*/ 890583 w 4920331"/>
                <a:gd name="connsiteY29" fmla="*/ 2838727 h 7235425"/>
                <a:gd name="connsiteX30" fmla="*/ 964401 w 4920331"/>
                <a:gd name="connsiteY30" fmla="*/ 2831559 h 7235425"/>
                <a:gd name="connsiteX31" fmla="*/ 1040601 w 4920331"/>
                <a:gd name="connsiteY31" fmla="*/ 2822001 h 7235425"/>
                <a:gd name="connsiteX32" fmla="*/ 1100132 w 4920331"/>
                <a:gd name="connsiteY32" fmla="*/ 2822001 h 7235425"/>
                <a:gd name="connsiteX33" fmla="*/ 1254913 w 4920331"/>
                <a:gd name="connsiteY33" fmla="*/ 2831559 h 7235425"/>
                <a:gd name="connsiteX34" fmla="*/ 1478749 w 4920331"/>
                <a:gd name="connsiteY34" fmla="*/ 2833949 h 7235425"/>
                <a:gd name="connsiteX35" fmla="*/ 1706501 w 4920331"/>
                <a:gd name="connsiteY35" fmla="*/ 2806135 h 7235425"/>
                <a:gd name="connsiteX36" fmla="*/ 1909754 w 4920331"/>
                <a:gd name="connsiteY36" fmla="*/ 2706706 h 7235425"/>
                <a:gd name="connsiteX37" fmla="*/ 2034108 w 4920331"/>
                <a:gd name="connsiteY37" fmla="*/ 2632767 h 7235425"/>
                <a:gd name="connsiteX38" fmla="*/ 2096414 w 4920331"/>
                <a:gd name="connsiteY38" fmla="*/ 2561911 h 7235425"/>
                <a:gd name="connsiteX39" fmla="*/ 2206616 w 4920331"/>
                <a:gd name="connsiteY39" fmla="*/ 2472733 h 7235425"/>
                <a:gd name="connsiteX40" fmla="*/ 2320915 w 4920331"/>
                <a:gd name="connsiteY40" fmla="*/ 2399443 h 7235425"/>
                <a:gd name="connsiteX41" fmla="*/ 2549515 w 4920331"/>
                <a:gd name="connsiteY41" fmla="*/ 2185947 h 7235425"/>
                <a:gd name="connsiteX42" fmla="*/ 4209358 w 4920331"/>
                <a:gd name="connsiteY42" fmla="*/ 690563 h 7235425"/>
                <a:gd name="connsiteX43" fmla="*/ 4376045 w 4920331"/>
                <a:gd name="connsiteY43" fmla="*/ 530679 h 7235425"/>
                <a:gd name="connsiteX44" fmla="*/ 4519298 w 4920331"/>
                <a:gd name="connsiteY44" fmla="*/ 394607 h 7235425"/>
                <a:gd name="connsiteX45" fmla="*/ 4651968 w 4920331"/>
                <a:gd name="connsiteY45" fmla="*/ 254373 h 7235425"/>
                <a:gd name="connsiteX46" fmla="*/ 4719626 w 4920331"/>
                <a:gd name="connsiteY46" fmla="*/ 166688 h 7235425"/>
                <a:gd name="connsiteX47" fmla="*/ 4768568 w 4920331"/>
                <a:gd name="connsiteY47" fmla="*/ 81957 h 7235425"/>
                <a:gd name="connsiteX48" fmla="*/ 4811474 w 4920331"/>
                <a:gd name="connsiteY48" fmla="*/ 0 h 7235425"/>
                <a:gd name="connsiteX49" fmla="*/ 4920331 w 4920331"/>
                <a:gd name="connsiteY49" fmla="*/ 0 h 7235425"/>
                <a:gd name="connsiteX50" fmla="*/ 4859099 w 4920331"/>
                <a:gd name="connsiteY50" fmla="*/ 112259 h 7235425"/>
                <a:gd name="connsiteX51" fmla="*/ 4809169 w 4920331"/>
                <a:gd name="connsiteY51" fmla="*/ 217403 h 7235425"/>
                <a:gd name="connsiteX52" fmla="*/ 4734989 w 4920331"/>
                <a:gd name="connsiteY52" fmla="*/ 312027 h 7235425"/>
                <a:gd name="connsiteX53" fmla="*/ 4531210 w 4920331"/>
                <a:gd name="connsiteY53" fmla="*/ 516758 h 7235425"/>
                <a:gd name="connsiteX54" fmla="*/ 2740015 w 4920331"/>
                <a:gd name="connsiteY54" fmla="*/ 2160455 h 7235425"/>
                <a:gd name="connsiteX55" fmla="*/ 2419341 w 4920331"/>
                <a:gd name="connsiteY55" fmla="*/ 2447240 h 7235425"/>
                <a:gd name="connsiteX56" fmla="*/ 2262333 w 4920331"/>
                <a:gd name="connsiteY56" fmla="*/ 2580443 h 7235425"/>
                <a:gd name="connsiteX57" fmla="*/ 2163754 w 4920331"/>
                <a:gd name="connsiteY57" fmla="*/ 2661815 h 7235425"/>
                <a:gd name="connsiteX58" fmla="*/ 2066123 w 4920331"/>
                <a:gd name="connsiteY58" fmla="*/ 2725441 h 7235425"/>
                <a:gd name="connsiteX59" fmla="*/ 1983575 w 4920331"/>
                <a:gd name="connsiteY59" fmla="*/ 2790939 h 7235425"/>
                <a:gd name="connsiteX60" fmla="*/ 1850225 w 4920331"/>
                <a:gd name="connsiteY60" fmla="*/ 2862623 h 7235425"/>
                <a:gd name="connsiteX61" fmla="*/ 1704973 w 4920331"/>
                <a:gd name="connsiteY61" fmla="*/ 2912802 h 7235425"/>
                <a:gd name="connsiteX62" fmla="*/ 1433506 w 4920331"/>
                <a:gd name="connsiteY62" fmla="*/ 2934308 h 7235425"/>
                <a:gd name="connsiteX63" fmla="*/ 1376361 w 4920331"/>
                <a:gd name="connsiteY63" fmla="*/ 2931919 h 7235425"/>
                <a:gd name="connsiteX64" fmla="*/ 1269204 w 4920331"/>
                <a:gd name="connsiteY64" fmla="*/ 2931921 h 7235425"/>
                <a:gd name="connsiteX65" fmla="*/ 1047214 w 4920331"/>
                <a:gd name="connsiteY65" fmla="*/ 2934310 h 7235425"/>
                <a:gd name="connsiteX66" fmla="*/ 916779 w 4920331"/>
                <a:gd name="connsiteY66" fmla="*/ 2934308 h 7235425"/>
                <a:gd name="connsiteX67" fmla="*/ 633411 w 4920331"/>
                <a:gd name="connsiteY67" fmla="*/ 3037057 h 7235425"/>
                <a:gd name="connsiteX68" fmla="*/ 545305 w 4920331"/>
                <a:gd name="connsiteY68" fmla="*/ 3092016 h 7235425"/>
                <a:gd name="connsiteX69" fmla="*/ 431004 w 4920331"/>
                <a:gd name="connsiteY69" fmla="*/ 3182816 h 7235425"/>
                <a:gd name="connsiteX70" fmla="*/ 342899 w 4920331"/>
                <a:gd name="connsiteY70" fmla="*/ 3297512 h 7235425"/>
                <a:gd name="connsiteX71" fmla="*/ 288130 w 4920331"/>
                <a:gd name="connsiteY71" fmla="*/ 3393092 h 7235425"/>
                <a:gd name="connsiteX72" fmla="*/ 316707 w 4920331"/>
                <a:gd name="connsiteY72" fmla="*/ 3412210 h 7235425"/>
                <a:gd name="connsiteX73" fmla="*/ 271463 w 4920331"/>
                <a:gd name="connsiteY73" fmla="*/ 3500622 h 7235425"/>
                <a:gd name="connsiteX74" fmla="*/ 226219 w 4920331"/>
                <a:gd name="connsiteY74" fmla="*/ 3632045 h 7235425"/>
                <a:gd name="connsiteX75" fmla="*/ 216694 w 4920331"/>
                <a:gd name="connsiteY75" fmla="*/ 3715677 h 7235425"/>
                <a:gd name="connsiteX76" fmla="*/ 285752 w 4920331"/>
                <a:gd name="connsiteY76" fmla="*/ 5498254 h 7235425"/>
                <a:gd name="connsiteX77" fmla="*/ 254793 w 4920331"/>
                <a:gd name="connsiteY77" fmla="*/ 5593833 h 7235425"/>
                <a:gd name="connsiteX78" fmla="*/ 266700 w 4920331"/>
                <a:gd name="connsiteY78" fmla="*/ 5882963 h 7235425"/>
                <a:gd name="connsiteX79" fmla="*/ 254796 w 4920331"/>
                <a:gd name="connsiteY79" fmla="*/ 6009606 h 7235425"/>
                <a:gd name="connsiteX80" fmla="*/ 554832 w 4920331"/>
                <a:gd name="connsiteY80" fmla="*/ 6162535 h 7235425"/>
                <a:gd name="connsiteX81" fmla="*/ 357189 w 4920331"/>
                <a:gd name="connsiteY81" fmla="*/ 5868626 h 7235425"/>
                <a:gd name="connsiteX82" fmla="*/ 395289 w 4920331"/>
                <a:gd name="connsiteY82" fmla="*/ 6167314 h 7235425"/>
                <a:gd name="connsiteX83" fmla="*/ 271464 w 4920331"/>
                <a:gd name="connsiteY83" fmla="*/ 6733628 h 7235425"/>
                <a:gd name="connsiteX84" fmla="*/ 264321 w 4920331"/>
                <a:gd name="connsiteY84" fmla="*/ 7092054 h 7235425"/>
                <a:gd name="connsiteX85" fmla="*/ 266701 w 4920331"/>
                <a:gd name="connsiteY85" fmla="*/ 7201971 h 7235425"/>
                <a:gd name="connsiteX86" fmla="*/ 269083 w 4920331"/>
                <a:gd name="connsiteY86" fmla="*/ 7235425 h 7235425"/>
                <a:gd name="connsiteX0" fmla="*/ 171450 w 4920331"/>
                <a:gd name="connsiteY0" fmla="*/ 5844731 h 7235425"/>
                <a:gd name="connsiteX1" fmla="*/ 195263 w 4920331"/>
                <a:gd name="connsiteY1" fmla="*/ 5854286 h 7235425"/>
                <a:gd name="connsiteX2" fmla="*/ 183357 w 4920331"/>
                <a:gd name="connsiteY2" fmla="*/ 5400277 h 7235425"/>
                <a:gd name="connsiteX3" fmla="*/ 135733 w 4920331"/>
                <a:gd name="connsiteY3" fmla="*/ 5273635 h 7235425"/>
                <a:gd name="connsiteX4" fmla="*/ 114301 w 4920331"/>
                <a:gd name="connsiteY4" fmla="*/ 5199560 h 7235425"/>
                <a:gd name="connsiteX5" fmla="*/ 100013 w 4920331"/>
                <a:gd name="connsiteY5" fmla="*/ 5068136 h 7235425"/>
                <a:gd name="connsiteX6" fmla="*/ 95252 w 4920331"/>
                <a:gd name="connsiteY6" fmla="*/ 4982115 h 7235425"/>
                <a:gd name="connsiteX7" fmla="*/ 50007 w 4920331"/>
                <a:gd name="connsiteY7" fmla="*/ 4929545 h 7235425"/>
                <a:gd name="connsiteX8" fmla="*/ 40483 w 4920331"/>
                <a:gd name="connsiteY8" fmla="*/ 4831576 h 7235425"/>
                <a:gd name="connsiteX9" fmla="*/ 90489 w 4920331"/>
                <a:gd name="connsiteY9" fmla="*/ 4767059 h 7235425"/>
                <a:gd name="connsiteX10" fmla="*/ 64295 w 4920331"/>
                <a:gd name="connsiteY10" fmla="*/ 4301105 h 7235425"/>
                <a:gd name="connsiteX11" fmla="*/ 45245 w 4920331"/>
                <a:gd name="connsiteY11" fmla="*/ 3937900 h 7235425"/>
                <a:gd name="connsiteX12" fmla="*/ 42864 w 4920331"/>
                <a:gd name="connsiteY12" fmla="*/ 3741961 h 7235425"/>
                <a:gd name="connsiteX13" fmla="*/ 30957 w 4920331"/>
                <a:gd name="connsiteY13" fmla="*/ 3557968 h 7235425"/>
                <a:gd name="connsiteX14" fmla="*/ 0 w 4920331"/>
                <a:gd name="connsiteY14" fmla="*/ 3287954 h 7235425"/>
                <a:gd name="connsiteX15" fmla="*/ 78582 w 4920331"/>
                <a:gd name="connsiteY15" fmla="*/ 3280786 h 7235425"/>
                <a:gd name="connsiteX16" fmla="*/ 83345 w 4920331"/>
                <a:gd name="connsiteY16" fmla="*/ 3369198 h 7235425"/>
                <a:gd name="connsiteX17" fmla="*/ 178594 w 4920331"/>
                <a:gd name="connsiteY17" fmla="*/ 3369197 h 7235425"/>
                <a:gd name="connsiteX18" fmla="*/ 228201 w 4920331"/>
                <a:gd name="connsiteY18" fmla="*/ 3296064 h 7235425"/>
                <a:gd name="connsiteX19" fmla="*/ 292893 w 4920331"/>
                <a:gd name="connsiteY19" fmla="*/ 3201933 h 7235425"/>
                <a:gd name="connsiteX20" fmla="*/ 364329 w 4920331"/>
                <a:gd name="connsiteY20" fmla="*/ 3118300 h 7235425"/>
                <a:gd name="connsiteX21" fmla="*/ 452435 w 4920331"/>
                <a:gd name="connsiteY21" fmla="*/ 3029888 h 7235425"/>
                <a:gd name="connsiteX22" fmla="*/ 511966 w 4920331"/>
                <a:gd name="connsiteY22" fmla="*/ 2986878 h 7235425"/>
                <a:gd name="connsiteX23" fmla="*/ 571497 w 4920331"/>
                <a:gd name="connsiteY23" fmla="*/ 2958204 h 7235425"/>
                <a:gd name="connsiteX24" fmla="*/ 611977 w 4920331"/>
                <a:gd name="connsiteY24" fmla="*/ 2929529 h 7235425"/>
                <a:gd name="connsiteX25" fmla="*/ 657221 w 4920331"/>
                <a:gd name="connsiteY25" fmla="*/ 2912803 h 7235425"/>
                <a:gd name="connsiteX26" fmla="*/ 709609 w 4920331"/>
                <a:gd name="connsiteY26" fmla="*/ 2891297 h 7235425"/>
                <a:gd name="connsiteX27" fmla="*/ 754851 w 4920331"/>
                <a:gd name="connsiteY27" fmla="*/ 2876959 h 7235425"/>
                <a:gd name="connsiteX28" fmla="*/ 812001 w 4920331"/>
                <a:gd name="connsiteY28" fmla="*/ 2855454 h 7235425"/>
                <a:gd name="connsiteX29" fmla="*/ 890583 w 4920331"/>
                <a:gd name="connsiteY29" fmla="*/ 2838727 h 7235425"/>
                <a:gd name="connsiteX30" fmla="*/ 964401 w 4920331"/>
                <a:gd name="connsiteY30" fmla="*/ 2831559 h 7235425"/>
                <a:gd name="connsiteX31" fmla="*/ 1040601 w 4920331"/>
                <a:gd name="connsiteY31" fmla="*/ 2822001 h 7235425"/>
                <a:gd name="connsiteX32" fmla="*/ 1100132 w 4920331"/>
                <a:gd name="connsiteY32" fmla="*/ 2822001 h 7235425"/>
                <a:gd name="connsiteX33" fmla="*/ 1254913 w 4920331"/>
                <a:gd name="connsiteY33" fmla="*/ 2831559 h 7235425"/>
                <a:gd name="connsiteX34" fmla="*/ 1478749 w 4920331"/>
                <a:gd name="connsiteY34" fmla="*/ 2833949 h 7235425"/>
                <a:gd name="connsiteX35" fmla="*/ 1706501 w 4920331"/>
                <a:gd name="connsiteY35" fmla="*/ 2806135 h 7235425"/>
                <a:gd name="connsiteX36" fmla="*/ 1909754 w 4920331"/>
                <a:gd name="connsiteY36" fmla="*/ 2706706 h 7235425"/>
                <a:gd name="connsiteX37" fmla="*/ 2034108 w 4920331"/>
                <a:gd name="connsiteY37" fmla="*/ 2632767 h 7235425"/>
                <a:gd name="connsiteX38" fmla="*/ 2096414 w 4920331"/>
                <a:gd name="connsiteY38" fmla="*/ 2561911 h 7235425"/>
                <a:gd name="connsiteX39" fmla="*/ 2206616 w 4920331"/>
                <a:gd name="connsiteY39" fmla="*/ 2472733 h 7235425"/>
                <a:gd name="connsiteX40" fmla="*/ 2320915 w 4920331"/>
                <a:gd name="connsiteY40" fmla="*/ 2399443 h 7235425"/>
                <a:gd name="connsiteX41" fmla="*/ 2549515 w 4920331"/>
                <a:gd name="connsiteY41" fmla="*/ 2185947 h 7235425"/>
                <a:gd name="connsiteX42" fmla="*/ 4209358 w 4920331"/>
                <a:gd name="connsiteY42" fmla="*/ 690563 h 7235425"/>
                <a:gd name="connsiteX43" fmla="*/ 4376045 w 4920331"/>
                <a:gd name="connsiteY43" fmla="*/ 530679 h 7235425"/>
                <a:gd name="connsiteX44" fmla="*/ 4519298 w 4920331"/>
                <a:gd name="connsiteY44" fmla="*/ 394607 h 7235425"/>
                <a:gd name="connsiteX45" fmla="*/ 4651968 w 4920331"/>
                <a:gd name="connsiteY45" fmla="*/ 254373 h 7235425"/>
                <a:gd name="connsiteX46" fmla="*/ 4719626 w 4920331"/>
                <a:gd name="connsiteY46" fmla="*/ 166688 h 7235425"/>
                <a:gd name="connsiteX47" fmla="*/ 4768568 w 4920331"/>
                <a:gd name="connsiteY47" fmla="*/ 81957 h 7235425"/>
                <a:gd name="connsiteX48" fmla="*/ 4811474 w 4920331"/>
                <a:gd name="connsiteY48" fmla="*/ 0 h 7235425"/>
                <a:gd name="connsiteX49" fmla="*/ 4920331 w 4920331"/>
                <a:gd name="connsiteY49" fmla="*/ 0 h 7235425"/>
                <a:gd name="connsiteX50" fmla="*/ 4859099 w 4920331"/>
                <a:gd name="connsiteY50" fmla="*/ 112259 h 7235425"/>
                <a:gd name="connsiteX51" fmla="*/ 4809169 w 4920331"/>
                <a:gd name="connsiteY51" fmla="*/ 217403 h 7235425"/>
                <a:gd name="connsiteX52" fmla="*/ 4734989 w 4920331"/>
                <a:gd name="connsiteY52" fmla="*/ 312027 h 7235425"/>
                <a:gd name="connsiteX53" fmla="*/ 4531210 w 4920331"/>
                <a:gd name="connsiteY53" fmla="*/ 516758 h 7235425"/>
                <a:gd name="connsiteX54" fmla="*/ 2740015 w 4920331"/>
                <a:gd name="connsiteY54" fmla="*/ 2160455 h 7235425"/>
                <a:gd name="connsiteX55" fmla="*/ 2419341 w 4920331"/>
                <a:gd name="connsiteY55" fmla="*/ 2447240 h 7235425"/>
                <a:gd name="connsiteX56" fmla="*/ 2262333 w 4920331"/>
                <a:gd name="connsiteY56" fmla="*/ 2580443 h 7235425"/>
                <a:gd name="connsiteX57" fmla="*/ 2163754 w 4920331"/>
                <a:gd name="connsiteY57" fmla="*/ 2661815 h 7235425"/>
                <a:gd name="connsiteX58" fmla="*/ 2066123 w 4920331"/>
                <a:gd name="connsiteY58" fmla="*/ 2725441 h 7235425"/>
                <a:gd name="connsiteX59" fmla="*/ 1983575 w 4920331"/>
                <a:gd name="connsiteY59" fmla="*/ 2790939 h 7235425"/>
                <a:gd name="connsiteX60" fmla="*/ 1850225 w 4920331"/>
                <a:gd name="connsiteY60" fmla="*/ 2862623 h 7235425"/>
                <a:gd name="connsiteX61" fmla="*/ 1704973 w 4920331"/>
                <a:gd name="connsiteY61" fmla="*/ 2912802 h 7235425"/>
                <a:gd name="connsiteX62" fmla="*/ 1433506 w 4920331"/>
                <a:gd name="connsiteY62" fmla="*/ 2934308 h 7235425"/>
                <a:gd name="connsiteX63" fmla="*/ 1376361 w 4920331"/>
                <a:gd name="connsiteY63" fmla="*/ 2931919 h 7235425"/>
                <a:gd name="connsiteX64" fmla="*/ 1269204 w 4920331"/>
                <a:gd name="connsiteY64" fmla="*/ 2931921 h 7235425"/>
                <a:gd name="connsiteX65" fmla="*/ 1047214 w 4920331"/>
                <a:gd name="connsiteY65" fmla="*/ 2934310 h 7235425"/>
                <a:gd name="connsiteX66" fmla="*/ 916779 w 4920331"/>
                <a:gd name="connsiteY66" fmla="*/ 2934308 h 7235425"/>
                <a:gd name="connsiteX67" fmla="*/ 633411 w 4920331"/>
                <a:gd name="connsiteY67" fmla="*/ 3037057 h 7235425"/>
                <a:gd name="connsiteX68" fmla="*/ 545305 w 4920331"/>
                <a:gd name="connsiteY68" fmla="*/ 3092016 h 7235425"/>
                <a:gd name="connsiteX69" fmla="*/ 431004 w 4920331"/>
                <a:gd name="connsiteY69" fmla="*/ 3182816 h 7235425"/>
                <a:gd name="connsiteX70" fmla="*/ 342899 w 4920331"/>
                <a:gd name="connsiteY70" fmla="*/ 3297512 h 7235425"/>
                <a:gd name="connsiteX71" fmla="*/ 288130 w 4920331"/>
                <a:gd name="connsiteY71" fmla="*/ 3393092 h 7235425"/>
                <a:gd name="connsiteX72" fmla="*/ 316707 w 4920331"/>
                <a:gd name="connsiteY72" fmla="*/ 3412210 h 7235425"/>
                <a:gd name="connsiteX73" fmla="*/ 271463 w 4920331"/>
                <a:gd name="connsiteY73" fmla="*/ 3500622 h 7235425"/>
                <a:gd name="connsiteX74" fmla="*/ 226219 w 4920331"/>
                <a:gd name="connsiteY74" fmla="*/ 3632045 h 7235425"/>
                <a:gd name="connsiteX75" fmla="*/ 216694 w 4920331"/>
                <a:gd name="connsiteY75" fmla="*/ 3715677 h 7235425"/>
                <a:gd name="connsiteX76" fmla="*/ 285752 w 4920331"/>
                <a:gd name="connsiteY76" fmla="*/ 5498254 h 7235425"/>
                <a:gd name="connsiteX77" fmla="*/ 254793 w 4920331"/>
                <a:gd name="connsiteY77" fmla="*/ 5593833 h 7235425"/>
                <a:gd name="connsiteX78" fmla="*/ 266700 w 4920331"/>
                <a:gd name="connsiteY78" fmla="*/ 5882963 h 7235425"/>
                <a:gd name="connsiteX79" fmla="*/ 254796 w 4920331"/>
                <a:gd name="connsiteY79" fmla="*/ 6009606 h 7235425"/>
                <a:gd name="connsiteX80" fmla="*/ 554832 w 4920331"/>
                <a:gd name="connsiteY80" fmla="*/ 6162535 h 7235425"/>
                <a:gd name="connsiteX81" fmla="*/ 395289 w 4920331"/>
                <a:gd name="connsiteY81" fmla="*/ 6167314 h 7235425"/>
                <a:gd name="connsiteX82" fmla="*/ 271464 w 4920331"/>
                <a:gd name="connsiteY82" fmla="*/ 6733628 h 7235425"/>
                <a:gd name="connsiteX83" fmla="*/ 264321 w 4920331"/>
                <a:gd name="connsiteY83" fmla="*/ 7092054 h 7235425"/>
                <a:gd name="connsiteX84" fmla="*/ 266701 w 4920331"/>
                <a:gd name="connsiteY84" fmla="*/ 7201971 h 7235425"/>
                <a:gd name="connsiteX85" fmla="*/ 269083 w 4920331"/>
                <a:gd name="connsiteY85" fmla="*/ 7235425 h 7235425"/>
                <a:gd name="connsiteX0" fmla="*/ 171450 w 4920331"/>
                <a:gd name="connsiteY0" fmla="*/ 5844731 h 7235425"/>
                <a:gd name="connsiteX1" fmla="*/ 195263 w 4920331"/>
                <a:gd name="connsiteY1" fmla="*/ 5854286 h 7235425"/>
                <a:gd name="connsiteX2" fmla="*/ 183357 w 4920331"/>
                <a:gd name="connsiteY2" fmla="*/ 5400277 h 7235425"/>
                <a:gd name="connsiteX3" fmla="*/ 135733 w 4920331"/>
                <a:gd name="connsiteY3" fmla="*/ 5273635 h 7235425"/>
                <a:gd name="connsiteX4" fmla="*/ 114301 w 4920331"/>
                <a:gd name="connsiteY4" fmla="*/ 5199560 h 7235425"/>
                <a:gd name="connsiteX5" fmla="*/ 100013 w 4920331"/>
                <a:gd name="connsiteY5" fmla="*/ 5068136 h 7235425"/>
                <a:gd name="connsiteX6" fmla="*/ 95252 w 4920331"/>
                <a:gd name="connsiteY6" fmla="*/ 4982115 h 7235425"/>
                <a:gd name="connsiteX7" fmla="*/ 50007 w 4920331"/>
                <a:gd name="connsiteY7" fmla="*/ 4929545 h 7235425"/>
                <a:gd name="connsiteX8" fmla="*/ 40483 w 4920331"/>
                <a:gd name="connsiteY8" fmla="*/ 4831576 h 7235425"/>
                <a:gd name="connsiteX9" fmla="*/ 90489 w 4920331"/>
                <a:gd name="connsiteY9" fmla="*/ 4767059 h 7235425"/>
                <a:gd name="connsiteX10" fmla="*/ 64295 w 4920331"/>
                <a:gd name="connsiteY10" fmla="*/ 4301105 h 7235425"/>
                <a:gd name="connsiteX11" fmla="*/ 45245 w 4920331"/>
                <a:gd name="connsiteY11" fmla="*/ 3937900 h 7235425"/>
                <a:gd name="connsiteX12" fmla="*/ 42864 w 4920331"/>
                <a:gd name="connsiteY12" fmla="*/ 3741961 h 7235425"/>
                <a:gd name="connsiteX13" fmla="*/ 30957 w 4920331"/>
                <a:gd name="connsiteY13" fmla="*/ 3557968 h 7235425"/>
                <a:gd name="connsiteX14" fmla="*/ 0 w 4920331"/>
                <a:gd name="connsiteY14" fmla="*/ 3287954 h 7235425"/>
                <a:gd name="connsiteX15" fmla="*/ 78582 w 4920331"/>
                <a:gd name="connsiteY15" fmla="*/ 3280786 h 7235425"/>
                <a:gd name="connsiteX16" fmla="*/ 83345 w 4920331"/>
                <a:gd name="connsiteY16" fmla="*/ 3369198 h 7235425"/>
                <a:gd name="connsiteX17" fmla="*/ 178594 w 4920331"/>
                <a:gd name="connsiteY17" fmla="*/ 3369197 h 7235425"/>
                <a:gd name="connsiteX18" fmla="*/ 228201 w 4920331"/>
                <a:gd name="connsiteY18" fmla="*/ 3296064 h 7235425"/>
                <a:gd name="connsiteX19" fmla="*/ 292893 w 4920331"/>
                <a:gd name="connsiteY19" fmla="*/ 3201933 h 7235425"/>
                <a:gd name="connsiteX20" fmla="*/ 364329 w 4920331"/>
                <a:gd name="connsiteY20" fmla="*/ 3118300 h 7235425"/>
                <a:gd name="connsiteX21" fmla="*/ 452435 w 4920331"/>
                <a:gd name="connsiteY21" fmla="*/ 3029888 h 7235425"/>
                <a:gd name="connsiteX22" fmla="*/ 511966 w 4920331"/>
                <a:gd name="connsiteY22" fmla="*/ 2986878 h 7235425"/>
                <a:gd name="connsiteX23" fmla="*/ 571497 w 4920331"/>
                <a:gd name="connsiteY23" fmla="*/ 2958204 h 7235425"/>
                <a:gd name="connsiteX24" fmla="*/ 611977 w 4920331"/>
                <a:gd name="connsiteY24" fmla="*/ 2929529 h 7235425"/>
                <a:gd name="connsiteX25" fmla="*/ 657221 w 4920331"/>
                <a:gd name="connsiteY25" fmla="*/ 2912803 h 7235425"/>
                <a:gd name="connsiteX26" fmla="*/ 709609 w 4920331"/>
                <a:gd name="connsiteY26" fmla="*/ 2891297 h 7235425"/>
                <a:gd name="connsiteX27" fmla="*/ 754851 w 4920331"/>
                <a:gd name="connsiteY27" fmla="*/ 2876959 h 7235425"/>
                <a:gd name="connsiteX28" fmla="*/ 812001 w 4920331"/>
                <a:gd name="connsiteY28" fmla="*/ 2855454 h 7235425"/>
                <a:gd name="connsiteX29" fmla="*/ 890583 w 4920331"/>
                <a:gd name="connsiteY29" fmla="*/ 2838727 h 7235425"/>
                <a:gd name="connsiteX30" fmla="*/ 964401 w 4920331"/>
                <a:gd name="connsiteY30" fmla="*/ 2831559 h 7235425"/>
                <a:gd name="connsiteX31" fmla="*/ 1040601 w 4920331"/>
                <a:gd name="connsiteY31" fmla="*/ 2822001 h 7235425"/>
                <a:gd name="connsiteX32" fmla="*/ 1100132 w 4920331"/>
                <a:gd name="connsiteY32" fmla="*/ 2822001 h 7235425"/>
                <a:gd name="connsiteX33" fmla="*/ 1254913 w 4920331"/>
                <a:gd name="connsiteY33" fmla="*/ 2831559 h 7235425"/>
                <a:gd name="connsiteX34" fmla="*/ 1478749 w 4920331"/>
                <a:gd name="connsiteY34" fmla="*/ 2833949 h 7235425"/>
                <a:gd name="connsiteX35" fmla="*/ 1706501 w 4920331"/>
                <a:gd name="connsiteY35" fmla="*/ 2806135 h 7235425"/>
                <a:gd name="connsiteX36" fmla="*/ 1909754 w 4920331"/>
                <a:gd name="connsiteY36" fmla="*/ 2706706 h 7235425"/>
                <a:gd name="connsiteX37" fmla="*/ 2034108 w 4920331"/>
                <a:gd name="connsiteY37" fmla="*/ 2632767 h 7235425"/>
                <a:gd name="connsiteX38" fmla="*/ 2096414 w 4920331"/>
                <a:gd name="connsiteY38" fmla="*/ 2561911 h 7235425"/>
                <a:gd name="connsiteX39" fmla="*/ 2206616 w 4920331"/>
                <a:gd name="connsiteY39" fmla="*/ 2472733 h 7235425"/>
                <a:gd name="connsiteX40" fmla="*/ 2320915 w 4920331"/>
                <a:gd name="connsiteY40" fmla="*/ 2399443 h 7235425"/>
                <a:gd name="connsiteX41" fmla="*/ 2549515 w 4920331"/>
                <a:gd name="connsiteY41" fmla="*/ 2185947 h 7235425"/>
                <a:gd name="connsiteX42" fmla="*/ 4209358 w 4920331"/>
                <a:gd name="connsiteY42" fmla="*/ 690563 h 7235425"/>
                <a:gd name="connsiteX43" fmla="*/ 4376045 w 4920331"/>
                <a:gd name="connsiteY43" fmla="*/ 530679 h 7235425"/>
                <a:gd name="connsiteX44" fmla="*/ 4519298 w 4920331"/>
                <a:gd name="connsiteY44" fmla="*/ 394607 h 7235425"/>
                <a:gd name="connsiteX45" fmla="*/ 4651968 w 4920331"/>
                <a:gd name="connsiteY45" fmla="*/ 254373 h 7235425"/>
                <a:gd name="connsiteX46" fmla="*/ 4719626 w 4920331"/>
                <a:gd name="connsiteY46" fmla="*/ 166688 h 7235425"/>
                <a:gd name="connsiteX47" fmla="*/ 4768568 w 4920331"/>
                <a:gd name="connsiteY47" fmla="*/ 81957 h 7235425"/>
                <a:gd name="connsiteX48" fmla="*/ 4811474 w 4920331"/>
                <a:gd name="connsiteY48" fmla="*/ 0 h 7235425"/>
                <a:gd name="connsiteX49" fmla="*/ 4920331 w 4920331"/>
                <a:gd name="connsiteY49" fmla="*/ 0 h 7235425"/>
                <a:gd name="connsiteX50" fmla="*/ 4859099 w 4920331"/>
                <a:gd name="connsiteY50" fmla="*/ 112259 h 7235425"/>
                <a:gd name="connsiteX51" fmla="*/ 4809169 w 4920331"/>
                <a:gd name="connsiteY51" fmla="*/ 217403 h 7235425"/>
                <a:gd name="connsiteX52" fmla="*/ 4734989 w 4920331"/>
                <a:gd name="connsiteY52" fmla="*/ 312027 h 7235425"/>
                <a:gd name="connsiteX53" fmla="*/ 4531210 w 4920331"/>
                <a:gd name="connsiteY53" fmla="*/ 516758 h 7235425"/>
                <a:gd name="connsiteX54" fmla="*/ 2740015 w 4920331"/>
                <a:gd name="connsiteY54" fmla="*/ 2160455 h 7235425"/>
                <a:gd name="connsiteX55" fmla="*/ 2419341 w 4920331"/>
                <a:gd name="connsiteY55" fmla="*/ 2447240 h 7235425"/>
                <a:gd name="connsiteX56" fmla="*/ 2262333 w 4920331"/>
                <a:gd name="connsiteY56" fmla="*/ 2580443 h 7235425"/>
                <a:gd name="connsiteX57" fmla="*/ 2163754 w 4920331"/>
                <a:gd name="connsiteY57" fmla="*/ 2661815 h 7235425"/>
                <a:gd name="connsiteX58" fmla="*/ 2066123 w 4920331"/>
                <a:gd name="connsiteY58" fmla="*/ 2725441 h 7235425"/>
                <a:gd name="connsiteX59" fmla="*/ 1983575 w 4920331"/>
                <a:gd name="connsiteY59" fmla="*/ 2790939 h 7235425"/>
                <a:gd name="connsiteX60" fmla="*/ 1850225 w 4920331"/>
                <a:gd name="connsiteY60" fmla="*/ 2862623 h 7235425"/>
                <a:gd name="connsiteX61" fmla="*/ 1704973 w 4920331"/>
                <a:gd name="connsiteY61" fmla="*/ 2912802 h 7235425"/>
                <a:gd name="connsiteX62" fmla="*/ 1433506 w 4920331"/>
                <a:gd name="connsiteY62" fmla="*/ 2934308 h 7235425"/>
                <a:gd name="connsiteX63" fmla="*/ 1376361 w 4920331"/>
                <a:gd name="connsiteY63" fmla="*/ 2931919 h 7235425"/>
                <a:gd name="connsiteX64" fmla="*/ 1269204 w 4920331"/>
                <a:gd name="connsiteY64" fmla="*/ 2931921 h 7235425"/>
                <a:gd name="connsiteX65" fmla="*/ 1047214 w 4920331"/>
                <a:gd name="connsiteY65" fmla="*/ 2934310 h 7235425"/>
                <a:gd name="connsiteX66" fmla="*/ 916779 w 4920331"/>
                <a:gd name="connsiteY66" fmla="*/ 2934308 h 7235425"/>
                <a:gd name="connsiteX67" fmla="*/ 633411 w 4920331"/>
                <a:gd name="connsiteY67" fmla="*/ 3037057 h 7235425"/>
                <a:gd name="connsiteX68" fmla="*/ 545305 w 4920331"/>
                <a:gd name="connsiteY68" fmla="*/ 3092016 h 7235425"/>
                <a:gd name="connsiteX69" fmla="*/ 431004 w 4920331"/>
                <a:gd name="connsiteY69" fmla="*/ 3182816 h 7235425"/>
                <a:gd name="connsiteX70" fmla="*/ 342899 w 4920331"/>
                <a:gd name="connsiteY70" fmla="*/ 3297512 h 7235425"/>
                <a:gd name="connsiteX71" fmla="*/ 288130 w 4920331"/>
                <a:gd name="connsiteY71" fmla="*/ 3393092 h 7235425"/>
                <a:gd name="connsiteX72" fmla="*/ 316707 w 4920331"/>
                <a:gd name="connsiteY72" fmla="*/ 3412210 h 7235425"/>
                <a:gd name="connsiteX73" fmla="*/ 271463 w 4920331"/>
                <a:gd name="connsiteY73" fmla="*/ 3500622 h 7235425"/>
                <a:gd name="connsiteX74" fmla="*/ 226219 w 4920331"/>
                <a:gd name="connsiteY74" fmla="*/ 3632045 h 7235425"/>
                <a:gd name="connsiteX75" fmla="*/ 216694 w 4920331"/>
                <a:gd name="connsiteY75" fmla="*/ 3715677 h 7235425"/>
                <a:gd name="connsiteX76" fmla="*/ 285752 w 4920331"/>
                <a:gd name="connsiteY76" fmla="*/ 5498254 h 7235425"/>
                <a:gd name="connsiteX77" fmla="*/ 254793 w 4920331"/>
                <a:gd name="connsiteY77" fmla="*/ 5593833 h 7235425"/>
                <a:gd name="connsiteX78" fmla="*/ 266700 w 4920331"/>
                <a:gd name="connsiteY78" fmla="*/ 5882963 h 7235425"/>
                <a:gd name="connsiteX79" fmla="*/ 254796 w 4920331"/>
                <a:gd name="connsiteY79" fmla="*/ 6009606 h 7235425"/>
                <a:gd name="connsiteX80" fmla="*/ 395289 w 4920331"/>
                <a:gd name="connsiteY80" fmla="*/ 6167314 h 7235425"/>
                <a:gd name="connsiteX81" fmla="*/ 271464 w 4920331"/>
                <a:gd name="connsiteY81" fmla="*/ 6733628 h 7235425"/>
                <a:gd name="connsiteX82" fmla="*/ 264321 w 4920331"/>
                <a:gd name="connsiteY82" fmla="*/ 7092054 h 7235425"/>
                <a:gd name="connsiteX83" fmla="*/ 266701 w 4920331"/>
                <a:gd name="connsiteY83" fmla="*/ 7201971 h 7235425"/>
                <a:gd name="connsiteX84" fmla="*/ 269083 w 4920331"/>
                <a:gd name="connsiteY84" fmla="*/ 7235425 h 7235425"/>
                <a:gd name="connsiteX0" fmla="*/ 171450 w 4920331"/>
                <a:gd name="connsiteY0" fmla="*/ 5844731 h 7235425"/>
                <a:gd name="connsiteX1" fmla="*/ 195263 w 4920331"/>
                <a:gd name="connsiteY1" fmla="*/ 5854286 h 7235425"/>
                <a:gd name="connsiteX2" fmla="*/ 183357 w 4920331"/>
                <a:gd name="connsiteY2" fmla="*/ 5400277 h 7235425"/>
                <a:gd name="connsiteX3" fmla="*/ 135733 w 4920331"/>
                <a:gd name="connsiteY3" fmla="*/ 5273635 h 7235425"/>
                <a:gd name="connsiteX4" fmla="*/ 114301 w 4920331"/>
                <a:gd name="connsiteY4" fmla="*/ 5199560 h 7235425"/>
                <a:gd name="connsiteX5" fmla="*/ 100013 w 4920331"/>
                <a:gd name="connsiteY5" fmla="*/ 5068136 h 7235425"/>
                <a:gd name="connsiteX6" fmla="*/ 95252 w 4920331"/>
                <a:gd name="connsiteY6" fmla="*/ 4982115 h 7235425"/>
                <a:gd name="connsiteX7" fmla="*/ 50007 w 4920331"/>
                <a:gd name="connsiteY7" fmla="*/ 4929545 h 7235425"/>
                <a:gd name="connsiteX8" fmla="*/ 40483 w 4920331"/>
                <a:gd name="connsiteY8" fmla="*/ 4831576 h 7235425"/>
                <a:gd name="connsiteX9" fmla="*/ 90489 w 4920331"/>
                <a:gd name="connsiteY9" fmla="*/ 4767059 h 7235425"/>
                <a:gd name="connsiteX10" fmla="*/ 64295 w 4920331"/>
                <a:gd name="connsiteY10" fmla="*/ 4301105 h 7235425"/>
                <a:gd name="connsiteX11" fmla="*/ 45245 w 4920331"/>
                <a:gd name="connsiteY11" fmla="*/ 3937900 h 7235425"/>
                <a:gd name="connsiteX12" fmla="*/ 42864 w 4920331"/>
                <a:gd name="connsiteY12" fmla="*/ 3741961 h 7235425"/>
                <a:gd name="connsiteX13" fmla="*/ 30957 w 4920331"/>
                <a:gd name="connsiteY13" fmla="*/ 3557968 h 7235425"/>
                <a:gd name="connsiteX14" fmla="*/ 0 w 4920331"/>
                <a:gd name="connsiteY14" fmla="*/ 3287954 h 7235425"/>
                <a:gd name="connsiteX15" fmla="*/ 78582 w 4920331"/>
                <a:gd name="connsiteY15" fmla="*/ 3280786 h 7235425"/>
                <a:gd name="connsiteX16" fmla="*/ 83345 w 4920331"/>
                <a:gd name="connsiteY16" fmla="*/ 3369198 h 7235425"/>
                <a:gd name="connsiteX17" fmla="*/ 178594 w 4920331"/>
                <a:gd name="connsiteY17" fmla="*/ 3369197 h 7235425"/>
                <a:gd name="connsiteX18" fmla="*/ 228201 w 4920331"/>
                <a:gd name="connsiteY18" fmla="*/ 3296064 h 7235425"/>
                <a:gd name="connsiteX19" fmla="*/ 292893 w 4920331"/>
                <a:gd name="connsiteY19" fmla="*/ 3201933 h 7235425"/>
                <a:gd name="connsiteX20" fmla="*/ 364329 w 4920331"/>
                <a:gd name="connsiteY20" fmla="*/ 3118300 h 7235425"/>
                <a:gd name="connsiteX21" fmla="*/ 452435 w 4920331"/>
                <a:gd name="connsiteY21" fmla="*/ 3029888 h 7235425"/>
                <a:gd name="connsiteX22" fmla="*/ 511966 w 4920331"/>
                <a:gd name="connsiteY22" fmla="*/ 2986878 h 7235425"/>
                <a:gd name="connsiteX23" fmla="*/ 571497 w 4920331"/>
                <a:gd name="connsiteY23" fmla="*/ 2958204 h 7235425"/>
                <a:gd name="connsiteX24" fmla="*/ 611977 w 4920331"/>
                <a:gd name="connsiteY24" fmla="*/ 2929529 h 7235425"/>
                <a:gd name="connsiteX25" fmla="*/ 657221 w 4920331"/>
                <a:gd name="connsiteY25" fmla="*/ 2912803 h 7235425"/>
                <a:gd name="connsiteX26" fmla="*/ 709609 w 4920331"/>
                <a:gd name="connsiteY26" fmla="*/ 2891297 h 7235425"/>
                <a:gd name="connsiteX27" fmla="*/ 754851 w 4920331"/>
                <a:gd name="connsiteY27" fmla="*/ 2876959 h 7235425"/>
                <a:gd name="connsiteX28" fmla="*/ 812001 w 4920331"/>
                <a:gd name="connsiteY28" fmla="*/ 2855454 h 7235425"/>
                <a:gd name="connsiteX29" fmla="*/ 890583 w 4920331"/>
                <a:gd name="connsiteY29" fmla="*/ 2838727 h 7235425"/>
                <a:gd name="connsiteX30" fmla="*/ 964401 w 4920331"/>
                <a:gd name="connsiteY30" fmla="*/ 2831559 h 7235425"/>
                <a:gd name="connsiteX31" fmla="*/ 1040601 w 4920331"/>
                <a:gd name="connsiteY31" fmla="*/ 2822001 h 7235425"/>
                <a:gd name="connsiteX32" fmla="*/ 1100132 w 4920331"/>
                <a:gd name="connsiteY32" fmla="*/ 2822001 h 7235425"/>
                <a:gd name="connsiteX33" fmla="*/ 1254913 w 4920331"/>
                <a:gd name="connsiteY33" fmla="*/ 2831559 h 7235425"/>
                <a:gd name="connsiteX34" fmla="*/ 1478749 w 4920331"/>
                <a:gd name="connsiteY34" fmla="*/ 2833949 h 7235425"/>
                <a:gd name="connsiteX35" fmla="*/ 1706501 w 4920331"/>
                <a:gd name="connsiteY35" fmla="*/ 2806135 h 7235425"/>
                <a:gd name="connsiteX36" fmla="*/ 1909754 w 4920331"/>
                <a:gd name="connsiteY36" fmla="*/ 2706706 h 7235425"/>
                <a:gd name="connsiteX37" fmla="*/ 2034108 w 4920331"/>
                <a:gd name="connsiteY37" fmla="*/ 2632767 h 7235425"/>
                <a:gd name="connsiteX38" fmla="*/ 2096414 w 4920331"/>
                <a:gd name="connsiteY38" fmla="*/ 2561911 h 7235425"/>
                <a:gd name="connsiteX39" fmla="*/ 2206616 w 4920331"/>
                <a:gd name="connsiteY39" fmla="*/ 2472733 h 7235425"/>
                <a:gd name="connsiteX40" fmla="*/ 2320915 w 4920331"/>
                <a:gd name="connsiteY40" fmla="*/ 2399443 h 7235425"/>
                <a:gd name="connsiteX41" fmla="*/ 2549515 w 4920331"/>
                <a:gd name="connsiteY41" fmla="*/ 2185947 h 7235425"/>
                <a:gd name="connsiteX42" fmla="*/ 4209358 w 4920331"/>
                <a:gd name="connsiteY42" fmla="*/ 690563 h 7235425"/>
                <a:gd name="connsiteX43" fmla="*/ 4376045 w 4920331"/>
                <a:gd name="connsiteY43" fmla="*/ 530679 h 7235425"/>
                <a:gd name="connsiteX44" fmla="*/ 4519298 w 4920331"/>
                <a:gd name="connsiteY44" fmla="*/ 394607 h 7235425"/>
                <a:gd name="connsiteX45" fmla="*/ 4651968 w 4920331"/>
                <a:gd name="connsiteY45" fmla="*/ 254373 h 7235425"/>
                <a:gd name="connsiteX46" fmla="*/ 4719626 w 4920331"/>
                <a:gd name="connsiteY46" fmla="*/ 166688 h 7235425"/>
                <a:gd name="connsiteX47" fmla="*/ 4768568 w 4920331"/>
                <a:gd name="connsiteY47" fmla="*/ 81957 h 7235425"/>
                <a:gd name="connsiteX48" fmla="*/ 4811474 w 4920331"/>
                <a:gd name="connsiteY48" fmla="*/ 0 h 7235425"/>
                <a:gd name="connsiteX49" fmla="*/ 4920331 w 4920331"/>
                <a:gd name="connsiteY49" fmla="*/ 0 h 7235425"/>
                <a:gd name="connsiteX50" fmla="*/ 4859099 w 4920331"/>
                <a:gd name="connsiteY50" fmla="*/ 112259 h 7235425"/>
                <a:gd name="connsiteX51" fmla="*/ 4809169 w 4920331"/>
                <a:gd name="connsiteY51" fmla="*/ 217403 h 7235425"/>
                <a:gd name="connsiteX52" fmla="*/ 4734989 w 4920331"/>
                <a:gd name="connsiteY52" fmla="*/ 312027 h 7235425"/>
                <a:gd name="connsiteX53" fmla="*/ 4531210 w 4920331"/>
                <a:gd name="connsiteY53" fmla="*/ 516758 h 7235425"/>
                <a:gd name="connsiteX54" fmla="*/ 2740015 w 4920331"/>
                <a:gd name="connsiteY54" fmla="*/ 2160455 h 7235425"/>
                <a:gd name="connsiteX55" fmla="*/ 2419341 w 4920331"/>
                <a:gd name="connsiteY55" fmla="*/ 2447240 h 7235425"/>
                <a:gd name="connsiteX56" fmla="*/ 2262333 w 4920331"/>
                <a:gd name="connsiteY56" fmla="*/ 2580443 h 7235425"/>
                <a:gd name="connsiteX57" fmla="*/ 2163754 w 4920331"/>
                <a:gd name="connsiteY57" fmla="*/ 2661815 h 7235425"/>
                <a:gd name="connsiteX58" fmla="*/ 2066123 w 4920331"/>
                <a:gd name="connsiteY58" fmla="*/ 2725441 h 7235425"/>
                <a:gd name="connsiteX59" fmla="*/ 1983575 w 4920331"/>
                <a:gd name="connsiteY59" fmla="*/ 2790939 h 7235425"/>
                <a:gd name="connsiteX60" fmla="*/ 1850225 w 4920331"/>
                <a:gd name="connsiteY60" fmla="*/ 2862623 h 7235425"/>
                <a:gd name="connsiteX61" fmla="*/ 1704973 w 4920331"/>
                <a:gd name="connsiteY61" fmla="*/ 2912802 h 7235425"/>
                <a:gd name="connsiteX62" fmla="*/ 1433506 w 4920331"/>
                <a:gd name="connsiteY62" fmla="*/ 2934308 h 7235425"/>
                <a:gd name="connsiteX63" fmla="*/ 1376361 w 4920331"/>
                <a:gd name="connsiteY63" fmla="*/ 2931919 h 7235425"/>
                <a:gd name="connsiteX64" fmla="*/ 1269204 w 4920331"/>
                <a:gd name="connsiteY64" fmla="*/ 2931921 h 7235425"/>
                <a:gd name="connsiteX65" fmla="*/ 1047214 w 4920331"/>
                <a:gd name="connsiteY65" fmla="*/ 2934310 h 7235425"/>
                <a:gd name="connsiteX66" fmla="*/ 916779 w 4920331"/>
                <a:gd name="connsiteY66" fmla="*/ 2934308 h 7235425"/>
                <a:gd name="connsiteX67" fmla="*/ 633411 w 4920331"/>
                <a:gd name="connsiteY67" fmla="*/ 3037057 h 7235425"/>
                <a:gd name="connsiteX68" fmla="*/ 545305 w 4920331"/>
                <a:gd name="connsiteY68" fmla="*/ 3092016 h 7235425"/>
                <a:gd name="connsiteX69" fmla="*/ 431004 w 4920331"/>
                <a:gd name="connsiteY69" fmla="*/ 3182816 h 7235425"/>
                <a:gd name="connsiteX70" fmla="*/ 342899 w 4920331"/>
                <a:gd name="connsiteY70" fmla="*/ 3297512 h 7235425"/>
                <a:gd name="connsiteX71" fmla="*/ 288130 w 4920331"/>
                <a:gd name="connsiteY71" fmla="*/ 3393092 h 7235425"/>
                <a:gd name="connsiteX72" fmla="*/ 316707 w 4920331"/>
                <a:gd name="connsiteY72" fmla="*/ 3412210 h 7235425"/>
                <a:gd name="connsiteX73" fmla="*/ 271463 w 4920331"/>
                <a:gd name="connsiteY73" fmla="*/ 3500622 h 7235425"/>
                <a:gd name="connsiteX74" fmla="*/ 226219 w 4920331"/>
                <a:gd name="connsiteY74" fmla="*/ 3632045 h 7235425"/>
                <a:gd name="connsiteX75" fmla="*/ 216694 w 4920331"/>
                <a:gd name="connsiteY75" fmla="*/ 3715677 h 7235425"/>
                <a:gd name="connsiteX76" fmla="*/ 285752 w 4920331"/>
                <a:gd name="connsiteY76" fmla="*/ 5498254 h 7235425"/>
                <a:gd name="connsiteX77" fmla="*/ 254793 w 4920331"/>
                <a:gd name="connsiteY77" fmla="*/ 5593833 h 7235425"/>
                <a:gd name="connsiteX78" fmla="*/ 266700 w 4920331"/>
                <a:gd name="connsiteY78" fmla="*/ 5882963 h 7235425"/>
                <a:gd name="connsiteX79" fmla="*/ 254796 w 4920331"/>
                <a:gd name="connsiteY79" fmla="*/ 6009606 h 7235425"/>
                <a:gd name="connsiteX80" fmla="*/ 271464 w 4920331"/>
                <a:gd name="connsiteY80" fmla="*/ 6733628 h 7235425"/>
                <a:gd name="connsiteX81" fmla="*/ 264321 w 4920331"/>
                <a:gd name="connsiteY81" fmla="*/ 7092054 h 7235425"/>
                <a:gd name="connsiteX82" fmla="*/ 266701 w 4920331"/>
                <a:gd name="connsiteY82" fmla="*/ 7201971 h 7235425"/>
                <a:gd name="connsiteX83" fmla="*/ 269083 w 4920331"/>
                <a:gd name="connsiteY83" fmla="*/ 7235425 h 7235425"/>
                <a:gd name="connsiteX0" fmla="*/ 171450 w 4920331"/>
                <a:gd name="connsiteY0" fmla="*/ 5844731 h 7235425"/>
                <a:gd name="connsiteX1" fmla="*/ 195263 w 4920331"/>
                <a:gd name="connsiteY1" fmla="*/ 5854286 h 7235425"/>
                <a:gd name="connsiteX2" fmla="*/ 183357 w 4920331"/>
                <a:gd name="connsiteY2" fmla="*/ 5400277 h 7235425"/>
                <a:gd name="connsiteX3" fmla="*/ 135733 w 4920331"/>
                <a:gd name="connsiteY3" fmla="*/ 5273635 h 7235425"/>
                <a:gd name="connsiteX4" fmla="*/ 114301 w 4920331"/>
                <a:gd name="connsiteY4" fmla="*/ 5199560 h 7235425"/>
                <a:gd name="connsiteX5" fmla="*/ 100013 w 4920331"/>
                <a:gd name="connsiteY5" fmla="*/ 5068136 h 7235425"/>
                <a:gd name="connsiteX6" fmla="*/ 95252 w 4920331"/>
                <a:gd name="connsiteY6" fmla="*/ 4982115 h 7235425"/>
                <a:gd name="connsiteX7" fmla="*/ 50007 w 4920331"/>
                <a:gd name="connsiteY7" fmla="*/ 4929545 h 7235425"/>
                <a:gd name="connsiteX8" fmla="*/ 40483 w 4920331"/>
                <a:gd name="connsiteY8" fmla="*/ 4831576 h 7235425"/>
                <a:gd name="connsiteX9" fmla="*/ 90489 w 4920331"/>
                <a:gd name="connsiteY9" fmla="*/ 4767059 h 7235425"/>
                <a:gd name="connsiteX10" fmla="*/ 64295 w 4920331"/>
                <a:gd name="connsiteY10" fmla="*/ 4301105 h 7235425"/>
                <a:gd name="connsiteX11" fmla="*/ 45245 w 4920331"/>
                <a:gd name="connsiteY11" fmla="*/ 3937900 h 7235425"/>
                <a:gd name="connsiteX12" fmla="*/ 42864 w 4920331"/>
                <a:gd name="connsiteY12" fmla="*/ 3741961 h 7235425"/>
                <a:gd name="connsiteX13" fmla="*/ 30957 w 4920331"/>
                <a:gd name="connsiteY13" fmla="*/ 3557968 h 7235425"/>
                <a:gd name="connsiteX14" fmla="*/ 0 w 4920331"/>
                <a:gd name="connsiteY14" fmla="*/ 3287954 h 7235425"/>
                <a:gd name="connsiteX15" fmla="*/ 78582 w 4920331"/>
                <a:gd name="connsiteY15" fmla="*/ 3280786 h 7235425"/>
                <a:gd name="connsiteX16" fmla="*/ 83345 w 4920331"/>
                <a:gd name="connsiteY16" fmla="*/ 3369198 h 7235425"/>
                <a:gd name="connsiteX17" fmla="*/ 178594 w 4920331"/>
                <a:gd name="connsiteY17" fmla="*/ 3369197 h 7235425"/>
                <a:gd name="connsiteX18" fmla="*/ 228201 w 4920331"/>
                <a:gd name="connsiteY18" fmla="*/ 3296064 h 7235425"/>
                <a:gd name="connsiteX19" fmla="*/ 292893 w 4920331"/>
                <a:gd name="connsiteY19" fmla="*/ 3201933 h 7235425"/>
                <a:gd name="connsiteX20" fmla="*/ 364329 w 4920331"/>
                <a:gd name="connsiteY20" fmla="*/ 3118300 h 7235425"/>
                <a:gd name="connsiteX21" fmla="*/ 452435 w 4920331"/>
                <a:gd name="connsiteY21" fmla="*/ 3029888 h 7235425"/>
                <a:gd name="connsiteX22" fmla="*/ 511966 w 4920331"/>
                <a:gd name="connsiteY22" fmla="*/ 2986878 h 7235425"/>
                <a:gd name="connsiteX23" fmla="*/ 571497 w 4920331"/>
                <a:gd name="connsiteY23" fmla="*/ 2958204 h 7235425"/>
                <a:gd name="connsiteX24" fmla="*/ 611977 w 4920331"/>
                <a:gd name="connsiteY24" fmla="*/ 2929529 h 7235425"/>
                <a:gd name="connsiteX25" fmla="*/ 657221 w 4920331"/>
                <a:gd name="connsiteY25" fmla="*/ 2912803 h 7235425"/>
                <a:gd name="connsiteX26" fmla="*/ 709609 w 4920331"/>
                <a:gd name="connsiteY26" fmla="*/ 2891297 h 7235425"/>
                <a:gd name="connsiteX27" fmla="*/ 754851 w 4920331"/>
                <a:gd name="connsiteY27" fmla="*/ 2876959 h 7235425"/>
                <a:gd name="connsiteX28" fmla="*/ 812001 w 4920331"/>
                <a:gd name="connsiteY28" fmla="*/ 2855454 h 7235425"/>
                <a:gd name="connsiteX29" fmla="*/ 890583 w 4920331"/>
                <a:gd name="connsiteY29" fmla="*/ 2838727 h 7235425"/>
                <a:gd name="connsiteX30" fmla="*/ 964401 w 4920331"/>
                <a:gd name="connsiteY30" fmla="*/ 2831559 h 7235425"/>
                <a:gd name="connsiteX31" fmla="*/ 1040601 w 4920331"/>
                <a:gd name="connsiteY31" fmla="*/ 2822001 h 7235425"/>
                <a:gd name="connsiteX32" fmla="*/ 1100132 w 4920331"/>
                <a:gd name="connsiteY32" fmla="*/ 2822001 h 7235425"/>
                <a:gd name="connsiteX33" fmla="*/ 1254913 w 4920331"/>
                <a:gd name="connsiteY33" fmla="*/ 2831559 h 7235425"/>
                <a:gd name="connsiteX34" fmla="*/ 1478749 w 4920331"/>
                <a:gd name="connsiteY34" fmla="*/ 2833949 h 7235425"/>
                <a:gd name="connsiteX35" fmla="*/ 1706501 w 4920331"/>
                <a:gd name="connsiteY35" fmla="*/ 2806135 h 7235425"/>
                <a:gd name="connsiteX36" fmla="*/ 1909754 w 4920331"/>
                <a:gd name="connsiteY36" fmla="*/ 2706706 h 7235425"/>
                <a:gd name="connsiteX37" fmla="*/ 2034108 w 4920331"/>
                <a:gd name="connsiteY37" fmla="*/ 2632767 h 7235425"/>
                <a:gd name="connsiteX38" fmla="*/ 2096414 w 4920331"/>
                <a:gd name="connsiteY38" fmla="*/ 2561911 h 7235425"/>
                <a:gd name="connsiteX39" fmla="*/ 2206616 w 4920331"/>
                <a:gd name="connsiteY39" fmla="*/ 2472733 h 7235425"/>
                <a:gd name="connsiteX40" fmla="*/ 2320915 w 4920331"/>
                <a:gd name="connsiteY40" fmla="*/ 2399443 h 7235425"/>
                <a:gd name="connsiteX41" fmla="*/ 2549515 w 4920331"/>
                <a:gd name="connsiteY41" fmla="*/ 2185947 h 7235425"/>
                <a:gd name="connsiteX42" fmla="*/ 4209358 w 4920331"/>
                <a:gd name="connsiteY42" fmla="*/ 690563 h 7235425"/>
                <a:gd name="connsiteX43" fmla="*/ 4376045 w 4920331"/>
                <a:gd name="connsiteY43" fmla="*/ 530679 h 7235425"/>
                <a:gd name="connsiteX44" fmla="*/ 4519298 w 4920331"/>
                <a:gd name="connsiteY44" fmla="*/ 394607 h 7235425"/>
                <a:gd name="connsiteX45" fmla="*/ 4651968 w 4920331"/>
                <a:gd name="connsiteY45" fmla="*/ 254373 h 7235425"/>
                <a:gd name="connsiteX46" fmla="*/ 4719626 w 4920331"/>
                <a:gd name="connsiteY46" fmla="*/ 166688 h 7235425"/>
                <a:gd name="connsiteX47" fmla="*/ 4768568 w 4920331"/>
                <a:gd name="connsiteY47" fmla="*/ 81957 h 7235425"/>
                <a:gd name="connsiteX48" fmla="*/ 4811474 w 4920331"/>
                <a:gd name="connsiteY48" fmla="*/ 0 h 7235425"/>
                <a:gd name="connsiteX49" fmla="*/ 4920331 w 4920331"/>
                <a:gd name="connsiteY49" fmla="*/ 0 h 7235425"/>
                <a:gd name="connsiteX50" fmla="*/ 4859099 w 4920331"/>
                <a:gd name="connsiteY50" fmla="*/ 112259 h 7235425"/>
                <a:gd name="connsiteX51" fmla="*/ 4809169 w 4920331"/>
                <a:gd name="connsiteY51" fmla="*/ 217403 h 7235425"/>
                <a:gd name="connsiteX52" fmla="*/ 4734989 w 4920331"/>
                <a:gd name="connsiteY52" fmla="*/ 312027 h 7235425"/>
                <a:gd name="connsiteX53" fmla="*/ 4531210 w 4920331"/>
                <a:gd name="connsiteY53" fmla="*/ 516758 h 7235425"/>
                <a:gd name="connsiteX54" fmla="*/ 2740015 w 4920331"/>
                <a:gd name="connsiteY54" fmla="*/ 2160455 h 7235425"/>
                <a:gd name="connsiteX55" fmla="*/ 2419341 w 4920331"/>
                <a:gd name="connsiteY55" fmla="*/ 2447240 h 7235425"/>
                <a:gd name="connsiteX56" fmla="*/ 2262333 w 4920331"/>
                <a:gd name="connsiteY56" fmla="*/ 2580443 h 7235425"/>
                <a:gd name="connsiteX57" fmla="*/ 2163754 w 4920331"/>
                <a:gd name="connsiteY57" fmla="*/ 2661815 h 7235425"/>
                <a:gd name="connsiteX58" fmla="*/ 2066123 w 4920331"/>
                <a:gd name="connsiteY58" fmla="*/ 2725441 h 7235425"/>
                <a:gd name="connsiteX59" fmla="*/ 1983575 w 4920331"/>
                <a:gd name="connsiteY59" fmla="*/ 2790939 h 7235425"/>
                <a:gd name="connsiteX60" fmla="*/ 1850225 w 4920331"/>
                <a:gd name="connsiteY60" fmla="*/ 2862623 h 7235425"/>
                <a:gd name="connsiteX61" fmla="*/ 1704973 w 4920331"/>
                <a:gd name="connsiteY61" fmla="*/ 2912802 h 7235425"/>
                <a:gd name="connsiteX62" fmla="*/ 1433506 w 4920331"/>
                <a:gd name="connsiteY62" fmla="*/ 2934308 h 7235425"/>
                <a:gd name="connsiteX63" fmla="*/ 1376361 w 4920331"/>
                <a:gd name="connsiteY63" fmla="*/ 2931919 h 7235425"/>
                <a:gd name="connsiteX64" fmla="*/ 1269204 w 4920331"/>
                <a:gd name="connsiteY64" fmla="*/ 2931921 h 7235425"/>
                <a:gd name="connsiteX65" fmla="*/ 1047214 w 4920331"/>
                <a:gd name="connsiteY65" fmla="*/ 2934310 h 7235425"/>
                <a:gd name="connsiteX66" fmla="*/ 916779 w 4920331"/>
                <a:gd name="connsiteY66" fmla="*/ 2934308 h 7235425"/>
                <a:gd name="connsiteX67" fmla="*/ 633411 w 4920331"/>
                <a:gd name="connsiteY67" fmla="*/ 3037057 h 7235425"/>
                <a:gd name="connsiteX68" fmla="*/ 545305 w 4920331"/>
                <a:gd name="connsiteY68" fmla="*/ 3092016 h 7235425"/>
                <a:gd name="connsiteX69" fmla="*/ 431004 w 4920331"/>
                <a:gd name="connsiteY69" fmla="*/ 3182816 h 7235425"/>
                <a:gd name="connsiteX70" fmla="*/ 342899 w 4920331"/>
                <a:gd name="connsiteY70" fmla="*/ 3297512 h 7235425"/>
                <a:gd name="connsiteX71" fmla="*/ 288130 w 4920331"/>
                <a:gd name="connsiteY71" fmla="*/ 3393092 h 7235425"/>
                <a:gd name="connsiteX72" fmla="*/ 316707 w 4920331"/>
                <a:gd name="connsiteY72" fmla="*/ 3412210 h 7235425"/>
                <a:gd name="connsiteX73" fmla="*/ 271463 w 4920331"/>
                <a:gd name="connsiteY73" fmla="*/ 3500622 h 7235425"/>
                <a:gd name="connsiteX74" fmla="*/ 226219 w 4920331"/>
                <a:gd name="connsiteY74" fmla="*/ 3632045 h 7235425"/>
                <a:gd name="connsiteX75" fmla="*/ 216694 w 4920331"/>
                <a:gd name="connsiteY75" fmla="*/ 3715677 h 7235425"/>
                <a:gd name="connsiteX76" fmla="*/ 285752 w 4920331"/>
                <a:gd name="connsiteY76" fmla="*/ 5498254 h 7235425"/>
                <a:gd name="connsiteX77" fmla="*/ 254793 w 4920331"/>
                <a:gd name="connsiteY77" fmla="*/ 5593833 h 7235425"/>
                <a:gd name="connsiteX78" fmla="*/ 271463 w 4920331"/>
                <a:gd name="connsiteY78" fmla="*/ 5911637 h 7235425"/>
                <a:gd name="connsiteX79" fmla="*/ 254796 w 4920331"/>
                <a:gd name="connsiteY79" fmla="*/ 6009606 h 7235425"/>
                <a:gd name="connsiteX80" fmla="*/ 271464 w 4920331"/>
                <a:gd name="connsiteY80" fmla="*/ 6733628 h 7235425"/>
                <a:gd name="connsiteX81" fmla="*/ 264321 w 4920331"/>
                <a:gd name="connsiteY81" fmla="*/ 7092054 h 7235425"/>
                <a:gd name="connsiteX82" fmla="*/ 266701 w 4920331"/>
                <a:gd name="connsiteY82" fmla="*/ 7201971 h 7235425"/>
                <a:gd name="connsiteX83" fmla="*/ 269083 w 4920331"/>
                <a:gd name="connsiteY83" fmla="*/ 7235425 h 7235425"/>
                <a:gd name="connsiteX0" fmla="*/ 171450 w 4920331"/>
                <a:gd name="connsiteY0" fmla="*/ 5844731 h 7235425"/>
                <a:gd name="connsiteX1" fmla="*/ 195263 w 4920331"/>
                <a:gd name="connsiteY1" fmla="*/ 5854286 h 7235425"/>
                <a:gd name="connsiteX2" fmla="*/ 183357 w 4920331"/>
                <a:gd name="connsiteY2" fmla="*/ 5400277 h 7235425"/>
                <a:gd name="connsiteX3" fmla="*/ 135733 w 4920331"/>
                <a:gd name="connsiteY3" fmla="*/ 5273635 h 7235425"/>
                <a:gd name="connsiteX4" fmla="*/ 114301 w 4920331"/>
                <a:gd name="connsiteY4" fmla="*/ 5199560 h 7235425"/>
                <a:gd name="connsiteX5" fmla="*/ 100013 w 4920331"/>
                <a:gd name="connsiteY5" fmla="*/ 5068136 h 7235425"/>
                <a:gd name="connsiteX6" fmla="*/ 95252 w 4920331"/>
                <a:gd name="connsiteY6" fmla="*/ 4982115 h 7235425"/>
                <a:gd name="connsiteX7" fmla="*/ 50007 w 4920331"/>
                <a:gd name="connsiteY7" fmla="*/ 4929545 h 7235425"/>
                <a:gd name="connsiteX8" fmla="*/ 40483 w 4920331"/>
                <a:gd name="connsiteY8" fmla="*/ 4831576 h 7235425"/>
                <a:gd name="connsiteX9" fmla="*/ 90489 w 4920331"/>
                <a:gd name="connsiteY9" fmla="*/ 4767059 h 7235425"/>
                <a:gd name="connsiteX10" fmla="*/ 64295 w 4920331"/>
                <a:gd name="connsiteY10" fmla="*/ 4301105 h 7235425"/>
                <a:gd name="connsiteX11" fmla="*/ 45245 w 4920331"/>
                <a:gd name="connsiteY11" fmla="*/ 3937900 h 7235425"/>
                <a:gd name="connsiteX12" fmla="*/ 42864 w 4920331"/>
                <a:gd name="connsiteY12" fmla="*/ 3741961 h 7235425"/>
                <a:gd name="connsiteX13" fmla="*/ 30957 w 4920331"/>
                <a:gd name="connsiteY13" fmla="*/ 3557968 h 7235425"/>
                <a:gd name="connsiteX14" fmla="*/ 0 w 4920331"/>
                <a:gd name="connsiteY14" fmla="*/ 3287954 h 7235425"/>
                <a:gd name="connsiteX15" fmla="*/ 78582 w 4920331"/>
                <a:gd name="connsiteY15" fmla="*/ 3280786 h 7235425"/>
                <a:gd name="connsiteX16" fmla="*/ 83345 w 4920331"/>
                <a:gd name="connsiteY16" fmla="*/ 3369198 h 7235425"/>
                <a:gd name="connsiteX17" fmla="*/ 178594 w 4920331"/>
                <a:gd name="connsiteY17" fmla="*/ 3369197 h 7235425"/>
                <a:gd name="connsiteX18" fmla="*/ 228201 w 4920331"/>
                <a:gd name="connsiteY18" fmla="*/ 3296064 h 7235425"/>
                <a:gd name="connsiteX19" fmla="*/ 292893 w 4920331"/>
                <a:gd name="connsiteY19" fmla="*/ 3201933 h 7235425"/>
                <a:gd name="connsiteX20" fmla="*/ 364329 w 4920331"/>
                <a:gd name="connsiteY20" fmla="*/ 3118300 h 7235425"/>
                <a:gd name="connsiteX21" fmla="*/ 452435 w 4920331"/>
                <a:gd name="connsiteY21" fmla="*/ 3029888 h 7235425"/>
                <a:gd name="connsiteX22" fmla="*/ 511966 w 4920331"/>
                <a:gd name="connsiteY22" fmla="*/ 2986878 h 7235425"/>
                <a:gd name="connsiteX23" fmla="*/ 571497 w 4920331"/>
                <a:gd name="connsiteY23" fmla="*/ 2958204 h 7235425"/>
                <a:gd name="connsiteX24" fmla="*/ 611977 w 4920331"/>
                <a:gd name="connsiteY24" fmla="*/ 2929529 h 7235425"/>
                <a:gd name="connsiteX25" fmla="*/ 657221 w 4920331"/>
                <a:gd name="connsiteY25" fmla="*/ 2912803 h 7235425"/>
                <a:gd name="connsiteX26" fmla="*/ 709609 w 4920331"/>
                <a:gd name="connsiteY26" fmla="*/ 2891297 h 7235425"/>
                <a:gd name="connsiteX27" fmla="*/ 754851 w 4920331"/>
                <a:gd name="connsiteY27" fmla="*/ 2876959 h 7235425"/>
                <a:gd name="connsiteX28" fmla="*/ 812001 w 4920331"/>
                <a:gd name="connsiteY28" fmla="*/ 2855454 h 7235425"/>
                <a:gd name="connsiteX29" fmla="*/ 890583 w 4920331"/>
                <a:gd name="connsiteY29" fmla="*/ 2838727 h 7235425"/>
                <a:gd name="connsiteX30" fmla="*/ 964401 w 4920331"/>
                <a:gd name="connsiteY30" fmla="*/ 2831559 h 7235425"/>
                <a:gd name="connsiteX31" fmla="*/ 1040601 w 4920331"/>
                <a:gd name="connsiteY31" fmla="*/ 2822001 h 7235425"/>
                <a:gd name="connsiteX32" fmla="*/ 1100132 w 4920331"/>
                <a:gd name="connsiteY32" fmla="*/ 2822001 h 7235425"/>
                <a:gd name="connsiteX33" fmla="*/ 1254913 w 4920331"/>
                <a:gd name="connsiteY33" fmla="*/ 2831559 h 7235425"/>
                <a:gd name="connsiteX34" fmla="*/ 1478749 w 4920331"/>
                <a:gd name="connsiteY34" fmla="*/ 2833949 h 7235425"/>
                <a:gd name="connsiteX35" fmla="*/ 1706501 w 4920331"/>
                <a:gd name="connsiteY35" fmla="*/ 2806135 h 7235425"/>
                <a:gd name="connsiteX36" fmla="*/ 1909754 w 4920331"/>
                <a:gd name="connsiteY36" fmla="*/ 2706706 h 7235425"/>
                <a:gd name="connsiteX37" fmla="*/ 2034108 w 4920331"/>
                <a:gd name="connsiteY37" fmla="*/ 2632767 h 7235425"/>
                <a:gd name="connsiteX38" fmla="*/ 2096414 w 4920331"/>
                <a:gd name="connsiteY38" fmla="*/ 2561911 h 7235425"/>
                <a:gd name="connsiteX39" fmla="*/ 2206616 w 4920331"/>
                <a:gd name="connsiteY39" fmla="*/ 2472733 h 7235425"/>
                <a:gd name="connsiteX40" fmla="*/ 2320915 w 4920331"/>
                <a:gd name="connsiteY40" fmla="*/ 2399443 h 7235425"/>
                <a:gd name="connsiteX41" fmla="*/ 2549515 w 4920331"/>
                <a:gd name="connsiteY41" fmla="*/ 2185947 h 7235425"/>
                <a:gd name="connsiteX42" fmla="*/ 4209358 w 4920331"/>
                <a:gd name="connsiteY42" fmla="*/ 690563 h 7235425"/>
                <a:gd name="connsiteX43" fmla="*/ 4376045 w 4920331"/>
                <a:gd name="connsiteY43" fmla="*/ 530679 h 7235425"/>
                <a:gd name="connsiteX44" fmla="*/ 4519298 w 4920331"/>
                <a:gd name="connsiteY44" fmla="*/ 394607 h 7235425"/>
                <a:gd name="connsiteX45" fmla="*/ 4651968 w 4920331"/>
                <a:gd name="connsiteY45" fmla="*/ 254373 h 7235425"/>
                <a:gd name="connsiteX46" fmla="*/ 4719626 w 4920331"/>
                <a:gd name="connsiteY46" fmla="*/ 166688 h 7235425"/>
                <a:gd name="connsiteX47" fmla="*/ 4768568 w 4920331"/>
                <a:gd name="connsiteY47" fmla="*/ 81957 h 7235425"/>
                <a:gd name="connsiteX48" fmla="*/ 4811474 w 4920331"/>
                <a:gd name="connsiteY48" fmla="*/ 0 h 7235425"/>
                <a:gd name="connsiteX49" fmla="*/ 4920331 w 4920331"/>
                <a:gd name="connsiteY49" fmla="*/ 0 h 7235425"/>
                <a:gd name="connsiteX50" fmla="*/ 4859099 w 4920331"/>
                <a:gd name="connsiteY50" fmla="*/ 112259 h 7235425"/>
                <a:gd name="connsiteX51" fmla="*/ 4809169 w 4920331"/>
                <a:gd name="connsiteY51" fmla="*/ 217403 h 7235425"/>
                <a:gd name="connsiteX52" fmla="*/ 4734989 w 4920331"/>
                <a:gd name="connsiteY52" fmla="*/ 312027 h 7235425"/>
                <a:gd name="connsiteX53" fmla="*/ 4531210 w 4920331"/>
                <a:gd name="connsiteY53" fmla="*/ 516758 h 7235425"/>
                <a:gd name="connsiteX54" fmla="*/ 2740015 w 4920331"/>
                <a:gd name="connsiteY54" fmla="*/ 2160455 h 7235425"/>
                <a:gd name="connsiteX55" fmla="*/ 2419341 w 4920331"/>
                <a:gd name="connsiteY55" fmla="*/ 2447240 h 7235425"/>
                <a:gd name="connsiteX56" fmla="*/ 2262333 w 4920331"/>
                <a:gd name="connsiteY56" fmla="*/ 2580443 h 7235425"/>
                <a:gd name="connsiteX57" fmla="*/ 2163754 w 4920331"/>
                <a:gd name="connsiteY57" fmla="*/ 2661815 h 7235425"/>
                <a:gd name="connsiteX58" fmla="*/ 2066123 w 4920331"/>
                <a:gd name="connsiteY58" fmla="*/ 2725441 h 7235425"/>
                <a:gd name="connsiteX59" fmla="*/ 1983575 w 4920331"/>
                <a:gd name="connsiteY59" fmla="*/ 2790939 h 7235425"/>
                <a:gd name="connsiteX60" fmla="*/ 1850225 w 4920331"/>
                <a:gd name="connsiteY60" fmla="*/ 2862623 h 7235425"/>
                <a:gd name="connsiteX61" fmla="*/ 1704973 w 4920331"/>
                <a:gd name="connsiteY61" fmla="*/ 2912802 h 7235425"/>
                <a:gd name="connsiteX62" fmla="*/ 1433506 w 4920331"/>
                <a:gd name="connsiteY62" fmla="*/ 2934308 h 7235425"/>
                <a:gd name="connsiteX63" fmla="*/ 1376361 w 4920331"/>
                <a:gd name="connsiteY63" fmla="*/ 2931919 h 7235425"/>
                <a:gd name="connsiteX64" fmla="*/ 1269204 w 4920331"/>
                <a:gd name="connsiteY64" fmla="*/ 2931921 h 7235425"/>
                <a:gd name="connsiteX65" fmla="*/ 1047214 w 4920331"/>
                <a:gd name="connsiteY65" fmla="*/ 2934310 h 7235425"/>
                <a:gd name="connsiteX66" fmla="*/ 916779 w 4920331"/>
                <a:gd name="connsiteY66" fmla="*/ 2934308 h 7235425"/>
                <a:gd name="connsiteX67" fmla="*/ 633411 w 4920331"/>
                <a:gd name="connsiteY67" fmla="*/ 3037057 h 7235425"/>
                <a:gd name="connsiteX68" fmla="*/ 545305 w 4920331"/>
                <a:gd name="connsiteY68" fmla="*/ 3092016 h 7235425"/>
                <a:gd name="connsiteX69" fmla="*/ 431004 w 4920331"/>
                <a:gd name="connsiteY69" fmla="*/ 3182816 h 7235425"/>
                <a:gd name="connsiteX70" fmla="*/ 342899 w 4920331"/>
                <a:gd name="connsiteY70" fmla="*/ 3297512 h 7235425"/>
                <a:gd name="connsiteX71" fmla="*/ 288130 w 4920331"/>
                <a:gd name="connsiteY71" fmla="*/ 3393092 h 7235425"/>
                <a:gd name="connsiteX72" fmla="*/ 316707 w 4920331"/>
                <a:gd name="connsiteY72" fmla="*/ 3412210 h 7235425"/>
                <a:gd name="connsiteX73" fmla="*/ 271463 w 4920331"/>
                <a:gd name="connsiteY73" fmla="*/ 3500622 h 7235425"/>
                <a:gd name="connsiteX74" fmla="*/ 226219 w 4920331"/>
                <a:gd name="connsiteY74" fmla="*/ 3632045 h 7235425"/>
                <a:gd name="connsiteX75" fmla="*/ 216694 w 4920331"/>
                <a:gd name="connsiteY75" fmla="*/ 3715677 h 7235425"/>
                <a:gd name="connsiteX76" fmla="*/ 285752 w 4920331"/>
                <a:gd name="connsiteY76" fmla="*/ 5498254 h 7235425"/>
                <a:gd name="connsiteX77" fmla="*/ 254793 w 4920331"/>
                <a:gd name="connsiteY77" fmla="*/ 5593833 h 7235425"/>
                <a:gd name="connsiteX78" fmla="*/ 271463 w 4920331"/>
                <a:gd name="connsiteY78" fmla="*/ 5911637 h 7235425"/>
                <a:gd name="connsiteX79" fmla="*/ 269082 w 4920331"/>
                <a:gd name="connsiteY79" fmla="*/ 5849510 h 7235425"/>
                <a:gd name="connsiteX80" fmla="*/ 254796 w 4920331"/>
                <a:gd name="connsiteY80" fmla="*/ 6009606 h 7235425"/>
                <a:gd name="connsiteX81" fmla="*/ 271464 w 4920331"/>
                <a:gd name="connsiteY81" fmla="*/ 6733628 h 7235425"/>
                <a:gd name="connsiteX82" fmla="*/ 264321 w 4920331"/>
                <a:gd name="connsiteY82" fmla="*/ 7092054 h 7235425"/>
                <a:gd name="connsiteX83" fmla="*/ 266701 w 4920331"/>
                <a:gd name="connsiteY83" fmla="*/ 7201971 h 7235425"/>
                <a:gd name="connsiteX84" fmla="*/ 269083 w 4920331"/>
                <a:gd name="connsiteY84" fmla="*/ 7235425 h 7235425"/>
                <a:gd name="connsiteX0" fmla="*/ 171450 w 4920331"/>
                <a:gd name="connsiteY0" fmla="*/ 5844731 h 7235425"/>
                <a:gd name="connsiteX1" fmla="*/ 195263 w 4920331"/>
                <a:gd name="connsiteY1" fmla="*/ 5854286 h 7235425"/>
                <a:gd name="connsiteX2" fmla="*/ 183357 w 4920331"/>
                <a:gd name="connsiteY2" fmla="*/ 5400277 h 7235425"/>
                <a:gd name="connsiteX3" fmla="*/ 135733 w 4920331"/>
                <a:gd name="connsiteY3" fmla="*/ 5273635 h 7235425"/>
                <a:gd name="connsiteX4" fmla="*/ 114301 w 4920331"/>
                <a:gd name="connsiteY4" fmla="*/ 5199560 h 7235425"/>
                <a:gd name="connsiteX5" fmla="*/ 100013 w 4920331"/>
                <a:gd name="connsiteY5" fmla="*/ 5068136 h 7235425"/>
                <a:gd name="connsiteX6" fmla="*/ 95252 w 4920331"/>
                <a:gd name="connsiteY6" fmla="*/ 4982115 h 7235425"/>
                <a:gd name="connsiteX7" fmla="*/ 50007 w 4920331"/>
                <a:gd name="connsiteY7" fmla="*/ 4929545 h 7235425"/>
                <a:gd name="connsiteX8" fmla="*/ 40483 w 4920331"/>
                <a:gd name="connsiteY8" fmla="*/ 4831576 h 7235425"/>
                <a:gd name="connsiteX9" fmla="*/ 90489 w 4920331"/>
                <a:gd name="connsiteY9" fmla="*/ 4767059 h 7235425"/>
                <a:gd name="connsiteX10" fmla="*/ 64295 w 4920331"/>
                <a:gd name="connsiteY10" fmla="*/ 4301105 h 7235425"/>
                <a:gd name="connsiteX11" fmla="*/ 45245 w 4920331"/>
                <a:gd name="connsiteY11" fmla="*/ 3937900 h 7235425"/>
                <a:gd name="connsiteX12" fmla="*/ 42864 w 4920331"/>
                <a:gd name="connsiteY12" fmla="*/ 3741961 h 7235425"/>
                <a:gd name="connsiteX13" fmla="*/ 30957 w 4920331"/>
                <a:gd name="connsiteY13" fmla="*/ 3557968 h 7235425"/>
                <a:gd name="connsiteX14" fmla="*/ 0 w 4920331"/>
                <a:gd name="connsiteY14" fmla="*/ 3287954 h 7235425"/>
                <a:gd name="connsiteX15" fmla="*/ 78582 w 4920331"/>
                <a:gd name="connsiteY15" fmla="*/ 3280786 h 7235425"/>
                <a:gd name="connsiteX16" fmla="*/ 83345 w 4920331"/>
                <a:gd name="connsiteY16" fmla="*/ 3369198 h 7235425"/>
                <a:gd name="connsiteX17" fmla="*/ 178594 w 4920331"/>
                <a:gd name="connsiteY17" fmla="*/ 3369197 h 7235425"/>
                <a:gd name="connsiteX18" fmla="*/ 228201 w 4920331"/>
                <a:gd name="connsiteY18" fmla="*/ 3296064 h 7235425"/>
                <a:gd name="connsiteX19" fmla="*/ 292893 w 4920331"/>
                <a:gd name="connsiteY19" fmla="*/ 3201933 h 7235425"/>
                <a:gd name="connsiteX20" fmla="*/ 364329 w 4920331"/>
                <a:gd name="connsiteY20" fmla="*/ 3118300 h 7235425"/>
                <a:gd name="connsiteX21" fmla="*/ 452435 w 4920331"/>
                <a:gd name="connsiteY21" fmla="*/ 3029888 h 7235425"/>
                <a:gd name="connsiteX22" fmla="*/ 511966 w 4920331"/>
                <a:gd name="connsiteY22" fmla="*/ 2986878 h 7235425"/>
                <a:gd name="connsiteX23" fmla="*/ 571497 w 4920331"/>
                <a:gd name="connsiteY23" fmla="*/ 2958204 h 7235425"/>
                <a:gd name="connsiteX24" fmla="*/ 611977 w 4920331"/>
                <a:gd name="connsiteY24" fmla="*/ 2929529 h 7235425"/>
                <a:gd name="connsiteX25" fmla="*/ 657221 w 4920331"/>
                <a:gd name="connsiteY25" fmla="*/ 2912803 h 7235425"/>
                <a:gd name="connsiteX26" fmla="*/ 709609 w 4920331"/>
                <a:gd name="connsiteY26" fmla="*/ 2891297 h 7235425"/>
                <a:gd name="connsiteX27" fmla="*/ 754851 w 4920331"/>
                <a:gd name="connsiteY27" fmla="*/ 2876959 h 7235425"/>
                <a:gd name="connsiteX28" fmla="*/ 812001 w 4920331"/>
                <a:gd name="connsiteY28" fmla="*/ 2855454 h 7235425"/>
                <a:gd name="connsiteX29" fmla="*/ 890583 w 4920331"/>
                <a:gd name="connsiteY29" fmla="*/ 2838727 h 7235425"/>
                <a:gd name="connsiteX30" fmla="*/ 964401 w 4920331"/>
                <a:gd name="connsiteY30" fmla="*/ 2831559 h 7235425"/>
                <a:gd name="connsiteX31" fmla="*/ 1040601 w 4920331"/>
                <a:gd name="connsiteY31" fmla="*/ 2822001 h 7235425"/>
                <a:gd name="connsiteX32" fmla="*/ 1100132 w 4920331"/>
                <a:gd name="connsiteY32" fmla="*/ 2822001 h 7235425"/>
                <a:gd name="connsiteX33" fmla="*/ 1254913 w 4920331"/>
                <a:gd name="connsiteY33" fmla="*/ 2831559 h 7235425"/>
                <a:gd name="connsiteX34" fmla="*/ 1478749 w 4920331"/>
                <a:gd name="connsiteY34" fmla="*/ 2833949 h 7235425"/>
                <a:gd name="connsiteX35" fmla="*/ 1706501 w 4920331"/>
                <a:gd name="connsiteY35" fmla="*/ 2806135 h 7235425"/>
                <a:gd name="connsiteX36" fmla="*/ 1909754 w 4920331"/>
                <a:gd name="connsiteY36" fmla="*/ 2706706 h 7235425"/>
                <a:gd name="connsiteX37" fmla="*/ 2034108 w 4920331"/>
                <a:gd name="connsiteY37" fmla="*/ 2632767 h 7235425"/>
                <a:gd name="connsiteX38" fmla="*/ 2096414 w 4920331"/>
                <a:gd name="connsiteY38" fmla="*/ 2561911 h 7235425"/>
                <a:gd name="connsiteX39" fmla="*/ 2206616 w 4920331"/>
                <a:gd name="connsiteY39" fmla="*/ 2472733 h 7235425"/>
                <a:gd name="connsiteX40" fmla="*/ 2320915 w 4920331"/>
                <a:gd name="connsiteY40" fmla="*/ 2399443 h 7235425"/>
                <a:gd name="connsiteX41" fmla="*/ 2549515 w 4920331"/>
                <a:gd name="connsiteY41" fmla="*/ 2185947 h 7235425"/>
                <a:gd name="connsiteX42" fmla="*/ 4209358 w 4920331"/>
                <a:gd name="connsiteY42" fmla="*/ 690563 h 7235425"/>
                <a:gd name="connsiteX43" fmla="*/ 4376045 w 4920331"/>
                <a:gd name="connsiteY43" fmla="*/ 530679 h 7235425"/>
                <a:gd name="connsiteX44" fmla="*/ 4519298 w 4920331"/>
                <a:gd name="connsiteY44" fmla="*/ 394607 h 7235425"/>
                <a:gd name="connsiteX45" fmla="*/ 4651968 w 4920331"/>
                <a:gd name="connsiteY45" fmla="*/ 254373 h 7235425"/>
                <a:gd name="connsiteX46" fmla="*/ 4719626 w 4920331"/>
                <a:gd name="connsiteY46" fmla="*/ 166688 h 7235425"/>
                <a:gd name="connsiteX47" fmla="*/ 4768568 w 4920331"/>
                <a:gd name="connsiteY47" fmla="*/ 81957 h 7235425"/>
                <a:gd name="connsiteX48" fmla="*/ 4811474 w 4920331"/>
                <a:gd name="connsiteY48" fmla="*/ 0 h 7235425"/>
                <a:gd name="connsiteX49" fmla="*/ 4920331 w 4920331"/>
                <a:gd name="connsiteY49" fmla="*/ 0 h 7235425"/>
                <a:gd name="connsiteX50" fmla="*/ 4859099 w 4920331"/>
                <a:gd name="connsiteY50" fmla="*/ 112259 h 7235425"/>
                <a:gd name="connsiteX51" fmla="*/ 4809169 w 4920331"/>
                <a:gd name="connsiteY51" fmla="*/ 217403 h 7235425"/>
                <a:gd name="connsiteX52" fmla="*/ 4734989 w 4920331"/>
                <a:gd name="connsiteY52" fmla="*/ 312027 h 7235425"/>
                <a:gd name="connsiteX53" fmla="*/ 4531210 w 4920331"/>
                <a:gd name="connsiteY53" fmla="*/ 516758 h 7235425"/>
                <a:gd name="connsiteX54" fmla="*/ 2740015 w 4920331"/>
                <a:gd name="connsiteY54" fmla="*/ 2160455 h 7235425"/>
                <a:gd name="connsiteX55" fmla="*/ 2419341 w 4920331"/>
                <a:gd name="connsiteY55" fmla="*/ 2447240 h 7235425"/>
                <a:gd name="connsiteX56" fmla="*/ 2262333 w 4920331"/>
                <a:gd name="connsiteY56" fmla="*/ 2580443 h 7235425"/>
                <a:gd name="connsiteX57" fmla="*/ 2163754 w 4920331"/>
                <a:gd name="connsiteY57" fmla="*/ 2661815 h 7235425"/>
                <a:gd name="connsiteX58" fmla="*/ 2066123 w 4920331"/>
                <a:gd name="connsiteY58" fmla="*/ 2725441 h 7235425"/>
                <a:gd name="connsiteX59" fmla="*/ 1983575 w 4920331"/>
                <a:gd name="connsiteY59" fmla="*/ 2790939 h 7235425"/>
                <a:gd name="connsiteX60" fmla="*/ 1850225 w 4920331"/>
                <a:gd name="connsiteY60" fmla="*/ 2862623 h 7235425"/>
                <a:gd name="connsiteX61" fmla="*/ 1704973 w 4920331"/>
                <a:gd name="connsiteY61" fmla="*/ 2912802 h 7235425"/>
                <a:gd name="connsiteX62" fmla="*/ 1433506 w 4920331"/>
                <a:gd name="connsiteY62" fmla="*/ 2934308 h 7235425"/>
                <a:gd name="connsiteX63" fmla="*/ 1376361 w 4920331"/>
                <a:gd name="connsiteY63" fmla="*/ 2931919 h 7235425"/>
                <a:gd name="connsiteX64" fmla="*/ 1269204 w 4920331"/>
                <a:gd name="connsiteY64" fmla="*/ 2931921 h 7235425"/>
                <a:gd name="connsiteX65" fmla="*/ 1047214 w 4920331"/>
                <a:gd name="connsiteY65" fmla="*/ 2934310 h 7235425"/>
                <a:gd name="connsiteX66" fmla="*/ 916779 w 4920331"/>
                <a:gd name="connsiteY66" fmla="*/ 2934308 h 7235425"/>
                <a:gd name="connsiteX67" fmla="*/ 633411 w 4920331"/>
                <a:gd name="connsiteY67" fmla="*/ 3037057 h 7235425"/>
                <a:gd name="connsiteX68" fmla="*/ 545305 w 4920331"/>
                <a:gd name="connsiteY68" fmla="*/ 3092016 h 7235425"/>
                <a:gd name="connsiteX69" fmla="*/ 431004 w 4920331"/>
                <a:gd name="connsiteY69" fmla="*/ 3182816 h 7235425"/>
                <a:gd name="connsiteX70" fmla="*/ 342899 w 4920331"/>
                <a:gd name="connsiteY70" fmla="*/ 3297512 h 7235425"/>
                <a:gd name="connsiteX71" fmla="*/ 288130 w 4920331"/>
                <a:gd name="connsiteY71" fmla="*/ 3393092 h 7235425"/>
                <a:gd name="connsiteX72" fmla="*/ 316707 w 4920331"/>
                <a:gd name="connsiteY72" fmla="*/ 3412210 h 7235425"/>
                <a:gd name="connsiteX73" fmla="*/ 271463 w 4920331"/>
                <a:gd name="connsiteY73" fmla="*/ 3500622 h 7235425"/>
                <a:gd name="connsiteX74" fmla="*/ 226219 w 4920331"/>
                <a:gd name="connsiteY74" fmla="*/ 3632045 h 7235425"/>
                <a:gd name="connsiteX75" fmla="*/ 216694 w 4920331"/>
                <a:gd name="connsiteY75" fmla="*/ 3715677 h 7235425"/>
                <a:gd name="connsiteX76" fmla="*/ 285752 w 4920331"/>
                <a:gd name="connsiteY76" fmla="*/ 5498254 h 7235425"/>
                <a:gd name="connsiteX77" fmla="*/ 254793 w 4920331"/>
                <a:gd name="connsiteY77" fmla="*/ 5593833 h 7235425"/>
                <a:gd name="connsiteX78" fmla="*/ 288132 w 4920331"/>
                <a:gd name="connsiteY78" fmla="*/ 5923585 h 7235425"/>
                <a:gd name="connsiteX79" fmla="*/ 269082 w 4920331"/>
                <a:gd name="connsiteY79" fmla="*/ 5849510 h 7235425"/>
                <a:gd name="connsiteX80" fmla="*/ 254796 w 4920331"/>
                <a:gd name="connsiteY80" fmla="*/ 6009606 h 7235425"/>
                <a:gd name="connsiteX81" fmla="*/ 271464 w 4920331"/>
                <a:gd name="connsiteY81" fmla="*/ 6733628 h 7235425"/>
                <a:gd name="connsiteX82" fmla="*/ 264321 w 4920331"/>
                <a:gd name="connsiteY82" fmla="*/ 7092054 h 7235425"/>
                <a:gd name="connsiteX83" fmla="*/ 266701 w 4920331"/>
                <a:gd name="connsiteY83" fmla="*/ 7201971 h 7235425"/>
                <a:gd name="connsiteX84" fmla="*/ 269083 w 4920331"/>
                <a:gd name="connsiteY84" fmla="*/ 7235425 h 7235425"/>
                <a:gd name="connsiteX0" fmla="*/ 171450 w 4920331"/>
                <a:gd name="connsiteY0" fmla="*/ 5844731 h 7235425"/>
                <a:gd name="connsiteX1" fmla="*/ 195263 w 4920331"/>
                <a:gd name="connsiteY1" fmla="*/ 5854286 h 7235425"/>
                <a:gd name="connsiteX2" fmla="*/ 183357 w 4920331"/>
                <a:gd name="connsiteY2" fmla="*/ 5400277 h 7235425"/>
                <a:gd name="connsiteX3" fmla="*/ 135733 w 4920331"/>
                <a:gd name="connsiteY3" fmla="*/ 5273635 h 7235425"/>
                <a:gd name="connsiteX4" fmla="*/ 114301 w 4920331"/>
                <a:gd name="connsiteY4" fmla="*/ 5199560 h 7235425"/>
                <a:gd name="connsiteX5" fmla="*/ 100013 w 4920331"/>
                <a:gd name="connsiteY5" fmla="*/ 5068136 h 7235425"/>
                <a:gd name="connsiteX6" fmla="*/ 95252 w 4920331"/>
                <a:gd name="connsiteY6" fmla="*/ 4982115 h 7235425"/>
                <a:gd name="connsiteX7" fmla="*/ 50007 w 4920331"/>
                <a:gd name="connsiteY7" fmla="*/ 4929545 h 7235425"/>
                <a:gd name="connsiteX8" fmla="*/ 40483 w 4920331"/>
                <a:gd name="connsiteY8" fmla="*/ 4831576 h 7235425"/>
                <a:gd name="connsiteX9" fmla="*/ 90489 w 4920331"/>
                <a:gd name="connsiteY9" fmla="*/ 4767059 h 7235425"/>
                <a:gd name="connsiteX10" fmla="*/ 64295 w 4920331"/>
                <a:gd name="connsiteY10" fmla="*/ 4301105 h 7235425"/>
                <a:gd name="connsiteX11" fmla="*/ 45245 w 4920331"/>
                <a:gd name="connsiteY11" fmla="*/ 3937900 h 7235425"/>
                <a:gd name="connsiteX12" fmla="*/ 42864 w 4920331"/>
                <a:gd name="connsiteY12" fmla="*/ 3741961 h 7235425"/>
                <a:gd name="connsiteX13" fmla="*/ 30957 w 4920331"/>
                <a:gd name="connsiteY13" fmla="*/ 3557968 h 7235425"/>
                <a:gd name="connsiteX14" fmla="*/ 0 w 4920331"/>
                <a:gd name="connsiteY14" fmla="*/ 3287954 h 7235425"/>
                <a:gd name="connsiteX15" fmla="*/ 78582 w 4920331"/>
                <a:gd name="connsiteY15" fmla="*/ 3280786 h 7235425"/>
                <a:gd name="connsiteX16" fmla="*/ 83345 w 4920331"/>
                <a:gd name="connsiteY16" fmla="*/ 3369198 h 7235425"/>
                <a:gd name="connsiteX17" fmla="*/ 178594 w 4920331"/>
                <a:gd name="connsiteY17" fmla="*/ 3369197 h 7235425"/>
                <a:gd name="connsiteX18" fmla="*/ 228201 w 4920331"/>
                <a:gd name="connsiteY18" fmla="*/ 3296064 h 7235425"/>
                <a:gd name="connsiteX19" fmla="*/ 292893 w 4920331"/>
                <a:gd name="connsiteY19" fmla="*/ 3201933 h 7235425"/>
                <a:gd name="connsiteX20" fmla="*/ 364329 w 4920331"/>
                <a:gd name="connsiteY20" fmla="*/ 3118300 h 7235425"/>
                <a:gd name="connsiteX21" fmla="*/ 452435 w 4920331"/>
                <a:gd name="connsiteY21" fmla="*/ 3029888 h 7235425"/>
                <a:gd name="connsiteX22" fmla="*/ 511966 w 4920331"/>
                <a:gd name="connsiteY22" fmla="*/ 2986878 h 7235425"/>
                <a:gd name="connsiteX23" fmla="*/ 571497 w 4920331"/>
                <a:gd name="connsiteY23" fmla="*/ 2958204 h 7235425"/>
                <a:gd name="connsiteX24" fmla="*/ 611977 w 4920331"/>
                <a:gd name="connsiteY24" fmla="*/ 2929529 h 7235425"/>
                <a:gd name="connsiteX25" fmla="*/ 657221 w 4920331"/>
                <a:gd name="connsiteY25" fmla="*/ 2912803 h 7235425"/>
                <a:gd name="connsiteX26" fmla="*/ 709609 w 4920331"/>
                <a:gd name="connsiteY26" fmla="*/ 2891297 h 7235425"/>
                <a:gd name="connsiteX27" fmla="*/ 754851 w 4920331"/>
                <a:gd name="connsiteY27" fmla="*/ 2876959 h 7235425"/>
                <a:gd name="connsiteX28" fmla="*/ 812001 w 4920331"/>
                <a:gd name="connsiteY28" fmla="*/ 2855454 h 7235425"/>
                <a:gd name="connsiteX29" fmla="*/ 890583 w 4920331"/>
                <a:gd name="connsiteY29" fmla="*/ 2838727 h 7235425"/>
                <a:gd name="connsiteX30" fmla="*/ 964401 w 4920331"/>
                <a:gd name="connsiteY30" fmla="*/ 2831559 h 7235425"/>
                <a:gd name="connsiteX31" fmla="*/ 1040601 w 4920331"/>
                <a:gd name="connsiteY31" fmla="*/ 2822001 h 7235425"/>
                <a:gd name="connsiteX32" fmla="*/ 1100132 w 4920331"/>
                <a:gd name="connsiteY32" fmla="*/ 2822001 h 7235425"/>
                <a:gd name="connsiteX33" fmla="*/ 1254913 w 4920331"/>
                <a:gd name="connsiteY33" fmla="*/ 2831559 h 7235425"/>
                <a:gd name="connsiteX34" fmla="*/ 1478749 w 4920331"/>
                <a:gd name="connsiteY34" fmla="*/ 2833949 h 7235425"/>
                <a:gd name="connsiteX35" fmla="*/ 1706501 w 4920331"/>
                <a:gd name="connsiteY35" fmla="*/ 2806135 h 7235425"/>
                <a:gd name="connsiteX36" fmla="*/ 1909754 w 4920331"/>
                <a:gd name="connsiteY36" fmla="*/ 2706706 h 7235425"/>
                <a:gd name="connsiteX37" fmla="*/ 2034108 w 4920331"/>
                <a:gd name="connsiteY37" fmla="*/ 2632767 h 7235425"/>
                <a:gd name="connsiteX38" fmla="*/ 2096414 w 4920331"/>
                <a:gd name="connsiteY38" fmla="*/ 2561911 h 7235425"/>
                <a:gd name="connsiteX39" fmla="*/ 2206616 w 4920331"/>
                <a:gd name="connsiteY39" fmla="*/ 2472733 h 7235425"/>
                <a:gd name="connsiteX40" fmla="*/ 2320915 w 4920331"/>
                <a:gd name="connsiteY40" fmla="*/ 2399443 h 7235425"/>
                <a:gd name="connsiteX41" fmla="*/ 2549515 w 4920331"/>
                <a:gd name="connsiteY41" fmla="*/ 2185947 h 7235425"/>
                <a:gd name="connsiteX42" fmla="*/ 4209358 w 4920331"/>
                <a:gd name="connsiteY42" fmla="*/ 690563 h 7235425"/>
                <a:gd name="connsiteX43" fmla="*/ 4376045 w 4920331"/>
                <a:gd name="connsiteY43" fmla="*/ 530679 h 7235425"/>
                <a:gd name="connsiteX44" fmla="*/ 4519298 w 4920331"/>
                <a:gd name="connsiteY44" fmla="*/ 394607 h 7235425"/>
                <a:gd name="connsiteX45" fmla="*/ 4651968 w 4920331"/>
                <a:gd name="connsiteY45" fmla="*/ 254373 h 7235425"/>
                <a:gd name="connsiteX46" fmla="*/ 4719626 w 4920331"/>
                <a:gd name="connsiteY46" fmla="*/ 166688 h 7235425"/>
                <a:gd name="connsiteX47" fmla="*/ 4768568 w 4920331"/>
                <a:gd name="connsiteY47" fmla="*/ 81957 h 7235425"/>
                <a:gd name="connsiteX48" fmla="*/ 4811474 w 4920331"/>
                <a:gd name="connsiteY48" fmla="*/ 0 h 7235425"/>
                <a:gd name="connsiteX49" fmla="*/ 4920331 w 4920331"/>
                <a:gd name="connsiteY49" fmla="*/ 0 h 7235425"/>
                <a:gd name="connsiteX50" fmla="*/ 4859099 w 4920331"/>
                <a:gd name="connsiteY50" fmla="*/ 112259 h 7235425"/>
                <a:gd name="connsiteX51" fmla="*/ 4809169 w 4920331"/>
                <a:gd name="connsiteY51" fmla="*/ 217403 h 7235425"/>
                <a:gd name="connsiteX52" fmla="*/ 4734989 w 4920331"/>
                <a:gd name="connsiteY52" fmla="*/ 312027 h 7235425"/>
                <a:gd name="connsiteX53" fmla="*/ 4531210 w 4920331"/>
                <a:gd name="connsiteY53" fmla="*/ 516758 h 7235425"/>
                <a:gd name="connsiteX54" fmla="*/ 2740015 w 4920331"/>
                <a:gd name="connsiteY54" fmla="*/ 2160455 h 7235425"/>
                <a:gd name="connsiteX55" fmla="*/ 2419341 w 4920331"/>
                <a:gd name="connsiteY55" fmla="*/ 2447240 h 7235425"/>
                <a:gd name="connsiteX56" fmla="*/ 2262333 w 4920331"/>
                <a:gd name="connsiteY56" fmla="*/ 2580443 h 7235425"/>
                <a:gd name="connsiteX57" fmla="*/ 2163754 w 4920331"/>
                <a:gd name="connsiteY57" fmla="*/ 2661815 h 7235425"/>
                <a:gd name="connsiteX58" fmla="*/ 2066123 w 4920331"/>
                <a:gd name="connsiteY58" fmla="*/ 2725441 h 7235425"/>
                <a:gd name="connsiteX59" fmla="*/ 1983575 w 4920331"/>
                <a:gd name="connsiteY59" fmla="*/ 2790939 h 7235425"/>
                <a:gd name="connsiteX60" fmla="*/ 1850225 w 4920331"/>
                <a:gd name="connsiteY60" fmla="*/ 2862623 h 7235425"/>
                <a:gd name="connsiteX61" fmla="*/ 1704973 w 4920331"/>
                <a:gd name="connsiteY61" fmla="*/ 2912802 h 7235425"/>
                <a:gd name="connsiteX62" fmla="*/ 1433506 w 4920331"/>
                <a:gd name="connsiteY62" fmla="*/ 2934308 h 7235425"/>
                <a:gd name="connsiteX63" fmla="*/ 1376361 w 4920331"/>
                <a:gd name="connsiteY63" fmla="*/ 2931919 h 7235425"/>
                <a:gd name="connsiteX64" fmla="*/ 1269204 w 4920331"/>
                <a:gd name="connsiteY64" fmla="*/ 2931921 h 7235425"/>
                <a:gd name="connsiteX65" fmla="*/ 1047214 w 4920331"/>
                <a:gd name="connsiteY65" fmla="*/ 2934310 h 7235425"/>
                <a:gd name="connsiteX66" fmla="*/ 916779 w 4920331"/>
                <a:gd name="connsiteY66" fmla="*/ 2934308 h 7235425"/>
                <a:gd name="connsiteX67" fmla="*/ 633411 w 4920331"/>
                <a:gd name="connsiteY67" fmla="*/ 3037057 h 7235425"/>
                <a:gd name="connsiteX68" fmla="*/ 545305 w 4920331"/>
                <a:gd name="connsiteY68" fmla="*/ 3092016 h 7235425"/>
                <a:gd name="connsiteX69" fmla="*/ 431004 w 4920331"/>
                <a:gd name="connsiteY69" fmla="*/ 3182816 h 7235425"/>
                <a:gd name="connsiteX70" fmla="*/ 342899 w 4920331"/>
                <a:gd name="connsiteY70" fmla="*/ 3297512 h 7235425"/>
                <a:gd name="connsiteX71" fmla="*/ 288130 w 4920331"/>
                <a:gd name="connsiteY71" fmla="*/ 3393092 h 7235425"/>
                <a:gd name="connsiteX72" fmla="*/ 316707 w 4920331"/>
                <a:gd name="connsiteY72" fmla="*/ 3412210 h 7235425"/>
                <a:gd name="connsiteX73" fmla="*/ 271463 w 4920331"/>
                <a:gd name="connsiteY73" fmla="*/ 3500622 h 7235425"/>
                <a:gd name="connsiteX74" fmla="*/ 226219 w 4920331"/>
                <a:gd name="connsiteY74" fmla="*/ 3632045 h 7235425"/>
                <a:gd name="connsiteX75" fmla="*/ 216694 w 4920331"/>
                <a:gd name="connsiteY75" fmla="*/ 3715677 h 7235425"/>
                <a:gd name="connsiteX76" fmla="*/ 285752 w 4920331"/>
                <a:gd name="connsiteY76" fmla="*/ 5498254 h 7235425"/>
                <a:gd name="connsiteX77" fmla="*/ 254793 w 4920331"/>
                <a:gd name="connsiteY77" fmla="*/ 5593833 h 7235425"/>
                <a:gd name="connsiteX78" fmla="*/ 288132 w 4920331"/>
                <a:gd name="connsiteY78" fmla="*/ 5923585 h 7235425"/>
                <a:gd name="connsiteX79" fmla="*/ 269082 w 4920331"/>
                <a:gd name="connsiteY79" fmla="*/ 5849510 h 7235425"/>
                <a:gd name="connsiteX80" fmla="*/ 254796 w 4920331"/>
                <a:gd name="connsiteY80" fmla="*/ 6009606 h 7235425"/>
                <a:gd name="connsiteX81" fmla="*/ 271464 w 4920331"/>
                <a:gd name="connsiteY81" fmla="*/ 6733628 h 7235425"/>
                <a:gd name="connsiteX82" fmla="*/ 264321 w 4920331"/>
                <a:gd name="connsiteY82" fmla="*/ 7092054 h 7235425"/>
                <a:gd name="connsiteX83" fmla="*/ 266701 w 4920331"/>
                <a:gd name="connsiteY83" fmla="*/ 7201971 h 7235425"/>
                <a:gd name="connsiteX84" fmla="*/ 269083 w 4920331"/>
                <a:gd name="connsiteY84" fmla="*/ 7235425 h 7235425"/>
                <a:gd name="connsiteX0" fmla="*/ 171450 w 4920331"/>
                <a:gd name="connsiteY0" fmla="*/ 5844731 h 7235425"/>
                <a:gd name="connsiteX1" fmla="*/ 195263 w 4920331"/>
                <a:gd name="connsiteY1" fmla="*/ 5854286 h 7235425"/>
                <a:gd name="connsiteX2" fmla="*/ 183357 w 4920331"/>
                <a:gd name="connsiteY2" fmla="*/ 5400277 h 7235425"/>
                <a:gd name="connsiteX3" fmla="*/ 135733 w 4920331"/>
                <a:gd name="connsiteY3" fmla="*/ 5273635 h 7235425"/>
                <a:gd name="connsiteX4" fmla="*/ 114301 w 4920331"/>
                <a:gd name="connsiteY4" fmla="*/ 5199560 h 7235425"/>
                <a:gd name="connsiteX5" fmla="*/ 100013 w 4920331"/>
                <a:gd name="connsiteY5" fmla="*/ 5068136 h 7235425"/>
                <a:gd name="connsiteX6" fmla="*/ 95252 w 4920331"/>
                <a:gd name="connsiteY6" fmla="*/ 4982115 h 7235425"/>
                <a:gd name="connsiteX7" fmla="*/ 50007 w 4920331"/>
                <a:gd name="connsiteY7" fmla="*/ 4929545 h 7235425"/>
                <a:gd name="connsiteX8" fmla="*/ 40483 w 4920331"/>
                <a:gd name="connsiteY8" fmla="*/ 4831576 h 7235425"/>
                <a:gd name="connsiteX9" fmla="*/ 90489 w 4920331"/>
                <a:gd name="connsiteY9" fmla="*/ 4767059 h 7235425"/>
                <a:gd name="connsiteX10" fmla="*/ 64295 w 4920331"/>
                <a:gd name="connsiteY10" fmla="*/ 4301105 h 7235425"/>
                <a:gd name="connsiteX11" fmla="*/ 45245 w 4920331"/>
                <a:gd name="connsiteY11" fmla="*/ 3937900 h 7235425"/>
                <a:gd name="connsiteX12" fmla="*/ 42864 w 4920331"/>
                <a:gd name="connsiteY12" fmla="*/ 3741961 h 7235425"/>
                <a:gd name="connsiteX13" fmla="*/ 30957 w 4920331"/>
                <a:gd name="connsiteY13" fmla="*/ 3557968 h 7235425"/>
                <a:gd name="connsiteX14" fmla="*/ 0 w 4920331"/>
                <a:gd name="connsiteY14" fmla="*/ 3287954 h 7235425"/>
                <a:gd name="connsiteX15" fmla="*/ 78582 w 4920331"/>
                <a:gd name="connsiteY15" fmla="*/ 3280786 h 7235425"/>
                <a:gd name="connsiteX16" fmla="*/ 83345 w 4920331"/>
                <a:gd name="connsiteY16" fmla="*/ 3369198 h 7235425"/>
                <a:gd name="connsiteX17" fmla="*/ 178594 w 4920331"/>
                <a:gd name="connsiteY17" fmla="*/ 3369197 h 7235425"/>
                <a:gd name="connsiteX18" fmla="*/ 228201 w 4920331"/>
                <a:gd name="connsiteY18" fmla="*/ 3296064 h 7235425"/>
                <a:gd name="connsiteX19" fmla="*/ 292893 w 4920331"/>
                <a:gd name="connsiteY19" fmla="*/ 3201933 h 7235425"/>
                <a:gd name="connsiteX20" fmla="*/ 364329 w 4920331"/>
                <a:gd name="connsiteY20" fmla="*/ 3118300 h 7235425"/>
                <a:gd name="connsiteX21" fmla="*/ 452435 w 4920331"/>
                <a:gd name="connsiteY21" fmla="*/ 3029888 h 7235425"/>
                <a:gd name="connsiteX22" fmla="*/ 511966 w 4920331"/>
                <a:gd name="connsiteY22" fmla="*/ 2986878 h 7235425"/>
                <a:gd name="connsiteX23" fmla="*/ 571497 w 4920331"/>
                <a:gd name="connsiteY23" fmla="*/ 2958204 h 7235425"/>
                <a:gd name="connsiteX24" fmla="*/ 611977 w 4920331"/>
                <a:gd name="connsiteY24" fmla="*/ 2929529 h 7235425"/>
                <a:gd name="connsiteX25" fmla="*/ 657221 w 4920331"/>
                <a:gd name="connsiteY25" fmla="*/ 2912803 h 7235425"/>
                <a:gd name="connsiteX26" fmla="*/ 709609 w 4920331"/>
                <a:gd name="connsiteY26" fmla="*/ 2891297 h 7235425"/>
                <a:gd name="connsiteX27" fmla="*/ 754851 w 4920331"/>
                <a:gd name="connsiteY27" fmla="*/ 2876959 h 7235425"/>
                <a:gd name="connsiteX28" fmla="*/ 812001 w 4920331"/>
                <a:gd name="connsiteY28" fmla="*/ 2855454 h 7235425"/>
                <a:gd name="connsiteX29" fmla="*/ 890583 w 4920331"/>
                <a:gd name="connsiteY29" fmla="*/ 2838727 h 7235425"/>
                <a:gd name="connsiteX30" fmla="*/ 964401 w 4920331"/>
                <a:gd name="connsiteY30" fmla="*/ 2831559 h 7235425"/>
                <a:gd name="connsiteX31" fmla="*/ 1040601 w 4920331"/>
                <a:gd name="connsiteY31" fmla="*/ 2822001 h 7235425"/>
                <a:gd name="connsiteX32" fmla="*/ 1100132 w 4920331"/>
                <a:gd name="connsiteY32" fmla="*/ 2822001 h 7235425"/>
                <a:gd name="connsiteX33" fmla="*/ 1254913 w 4920331"/>
                <a:gd name="connsiteY33" fmla="*/ 2831559 h 7235425"/>
                <a:gd name="connsiteX34" fmla="*/ 1478749 w 4920331"/>
                <a:gd name="connsiteY34" fmla="*/ 2833949 h 7235425"/>
                <a:gd name="connsiteX35" fmla="*/ 1706501 w 4920331"/>
                <a:gd name="connsiteY35" fmla="*/ 2806135 h 7235425"/>
                <a:gd name="connsiteX36" fmla="*/ 1909754 w 4920331"/>
                <a:gd name="connsiteY36" fmla="*/ 2706706 h 7235425"/>
                <a:gd name="connsiteX37" fmla="*/ 2034108 w 4920331"/>
                <a:gd name="connsiteY37" fmla="*/ 2632767 h 7235425"/>
                <a:gd name="connsiteX38" fmla="*/ 2096414 w 4920331"/>
                <a:gd name="connsiteY38" fmla="*/ 2561911 h 7235425"/>
                <a:gd name="connsiteX39" fmla="*/ 2206616 w 4920331"/>
                <a:gd name="connsiteY39" fmla="*/ 2472733 h 7235425"/>
                <a:gd name="connsiteX40" fmla="*/ 2320915 w 4920331"/>
                <a:gd name="connsiteY40" fmla="*/ 2399443 h 7235425"/>
                <a:gd name="connsiteX41" fmla="*/ 2549515 w 4920331"/>
                <a:gd name="connsiteY41" fmla="*/ 2185947 h 7235425"/>
                <a:gd name="connsiteX42" fmla="*/ 4209358 w 4920331"/>
                <a:gd name="connsiteY42" fmla="*/ 690563 h 7235425"/>
                <a:gd name="connsiteX43" fmla="*/ 4376045 w 4920331"/>
                <a:gd name="connsiteY43" fmla="*/ 530679 h 7235425"/>
                <a:gd name="connsiteX44" fmla="*/ 4519298 w 4920331"/>
                <a:gd name="connsiteY44" fmla="*/ 394607 h 7235425"/>
                <a:gd name="connsiteX45" fmla="*/ 4651968 w 4920331"/>
                <a:gd name="connsiteY45" fmla="*/ 254373 h 7235425"/>
                <a:gd name="connsiteX46" fmla="*/ 4719626 w 4920331"/>
                <a:gd name="connsiteY46" fmla="*/ 166688 h 7235425"/>
                <a:gd name="connsiteX47" fmla="*/ 4768568 w 4920331"/>
                <a:gd name="connsiteY47" fmla="*/ 81957 h 7235425"/>
                <a:gd name="connsiteX48" fmla="*/ 4811474 w 4920331"/>
                <a:gd name="connsiteY48" fmla="*/ 0 h 7235425"/>
                <a:gd name="connsiteX49" fmla="*/ 4920331 w 4920331"/>
                <a:gd name="connsiteY49" fmla="*/ 0 h 7235425"/>
                <a:gd name="connsiteX50" fmla="*/ 4859099 w 4920331"/>
                <a:gd name="connsiteY50" fmla="*/ 112259 h 7235425"/>
                <a:gd name="connsiteX51" fmla="*/ 4809169 w 4920331"/>
                <a:gd name="connsiteY51" fmla="*/ 217403 h 7235425"/>
                <a:gd name="connsiteX52" fmla="*/ 4734989 w 4920331"/>
                <a:gd name="connsiteY52" fmla="*/ 312027 h 7235425"/>
                <a:gd name="connsiteX53" fmla="*/ 4531210 w 4920331"/>
                <a:gd name="connsiteY53" fmla="*/ 516758 h 7235425"/>
                <a:gd name="connsiteX54" fmla="*/ 2740015 w 4920331"/>
                <a:gd name="connsiteY54" fmla="*/ 2160455 h 7235425"/>
                <a:gd name="connsiteX55" fmla="*/ 2419341 w 4920331"/>
                <a:gd name="connsiteY55" fmla="*/ 2447240 h 7235425"/>
                <a:gd name="connsiteX56" fmla="*/ 2262333 w 4920331"/>
                <a:gd name="connsiteY56" fmla="*/ 2580443 h 7235425"/>
                <a:gd name="connsiteX57" fmla="*/ 2163754 w 4920331"/>
                <a:gd name="connsiteY57" fmla="*/ 2661815 h 7235425"/>
                <a:gd name="connsiteX58" fmla="*/ 2066123 w 4920331"/>
                <a:gd name="connsiteY58" fmla="*/ 2725441 h 7235425"/>
                <a:gd name="connsiteX59" fmla="*/ 1983575 w 4920331"/>
                <a:gd name="connsiteY59" fmla="*/ 2790939 h 7235425"/>
                <a:gd name="connsiteX60" fmla="*/ 1850225 w 4920331"/>
                <a:gd name="connsiteY60" fmla="*/ 2862623 h 7235425"/>
                <a:gd name="connsiteX61" fmla="*/ 1704973 w 4920331"/>
                <a:gd name="connsiteY61" fmla="*/ 2912802 h 7235425"/>
                <a:gd name="connsiteX62" fmla="*/ 1433506 w 4920331"/>
                <a:gd name="connsiteY62" fmla="*/ 2934308 h 7235425"/>
                <a:gd name="connsiteX63" fmla="*/ 1376361 w 4920331"/>
                <a:gd name="connsiteY63" fmla="*/ 2931919 h 7235425"/>
                <a:gd name="connsiteX64" fmla="*/ 1269204 w 4920331"/>
                <a:gd name="connsiteY64" fmla="*/ 2931921 h 7235425"/>
                <a:gd name="connsiteX65" fmla="*/ 1047214 w 4920331"/>
                <a:gd name="connsiteY65" fmla="*/ 2934310 h 7235425"/>
                <a:gd name="connsiteX66" fmla="*/ 916779 w 4920331"/>
                <a:gd name="connsiteY66" fmla="*/ 2934308 h 7235425"/>
                <a:gd name="connsiteX67" fmla="*/ 633411 w 4920331"/>
                <a:gd name="connsiteY67" fmla="*/ 3037057 h 7235425"/>
                <a:gd name="connsiteX68" fmla="*/ 545305 w 4920331"/>
                <a:gd name="connsiteY68" fmla="*/ 3092016 h 7235425"/>
                <a:gd name="connsiteX69" fmla="*/ 431004 w 4920331"/>
                <a:gd name="connsiteY69" fmla="*/ 3182816 h 7235425"/>
                <a:gd name="connsiteX70" fmla="*/ 342899 w 4920331"/>
                <a:gd name="connsiteY70" fmla="*/ 3297512 h 7235425"/>
                <a:gd name="connsiteX71" fmla="*/ 288130 w 4920331"/>
                <a:gd name="connsiteY71" fmla="*/ 3393092 h 7235425"/>
                <a:gd name="connsiteX72" fmla="*/ 316707 w 4920331"/>
                <a:gd name="connsiteY72" fmla="*/ 3412210 h 7235425"/>
                <a:gd name="connsiteX73" fmla="*/ 271463 w 4920331"/>
                <a:gd name="connsiteY73" fmla="*/ 3500622 h 7235425"/>
                <a:gd name="connsiteX74" fmla="*/ 226219 w 4920331"/>
                <a:gd name="connsiteY74" fmla="*/ 3632045 h 7235425"/>
                <a:gd name="connsiteX75" fmla="*/ 216694 w 4920331"/>
                <a:gd name="connsiteY75" fmla="*/ 3715677 h 7235425"/>
                <a:gd name="connsiteX76" fmla="*/ 285752 w 4920331"/>
                <a:gd name="connsiteY76" fmla="*/ 5498254 h 7235425"/>
                <a:gd name="connsiteX77" fmla="*/ 254793 w 4920331"/>
                <a:gd name="connsiteY77" fmla="*/ 5593833 h 7235425"/>
                <a:gd name="connsiteX78" fmla="*/ 288132 w 4920331"/>
                <a:gd name="connsiteY78" fmla="*/ 5923585 h 7235425"/>
                <a:gd name="connsiteX79" fmla="*/ 230982 w 4920331"/>
                <a:gd name="connsiteY79" fmla="*/ 6102799 h 7235425"/>
                <a:gd name="connsiteX80" fmla="*/ 254796 w 4920331"/>
                <a:gd name="connsiteY80" fmla="*/ 6009606 h 7235425"/>
                <a:gd name="connsiteX81" fmla="*/ 271464 w 4920331"/>
                <a:gd name="connsiteY81" fmla="*/ 6733628 h 7235425"/>
                <a:gd name="connsiteX82" fmla="*/ 264321 w 4920331"/>
                <a:gd name="connsiteY82" fmla="*/ 7092054 h 7235425"/>
                <a:gd name="connsiteX83" fmla="*/ 266701 w 4920331"/>
                <a:gd name="connsiteY83" fmla="*/ 7201971 h 7235425"/>
                <a:gd name="connsiteX84" fmla="*/ 269083 w 4920331"/>
                <a:gd name="connsiteY84" fmla="*/ 7235425 h 7235425"/>
                <a:gd name="connsiteX0" fmla="*/ 171450 w 4920331"/>
                <a:gd name="connsiteY0" fmla="*/ 5844731 h 7235425"/>
                <a:gd name="connsiteX1" fmla="*/ 195263 w 4920331"/>
                <a:gd name="connsiteY1" fmla="*/ 5854286 h 7235425"/>
                <a:gd name="connsiteX2" fmla="*/ 183357 w 4920331"/>
                <a:gd name="connsiteY2" fmla="*/ 5400277 h 7235425"/>
                <a:gd name="connsiteX3" fmla="*/ 135733 w 4920331"/>
                <a:gd name="connsiteY3" fmla="*/ 5273635 h 7235425"/>
                <a:gd name="connsiteX4" fmla="*/ 114301 w 4920331"/>
                <a:gd name="connsiteY4" fmla="*/ 5199560 h 7235425"/>
                <a:gd name="connsiteX5" fmla="*/ 100013 w 4920331"/>
                <a:gd name="connsiteY5" fmla="*/ 5068136 h 7235425"/>
                <a:gd name="connsiteX6" fmla="*/ 95252 w 4920331"/>
                <a:gd name="connsiteY6" fmla="*/ 4982115 h 7235425"/>
                <a:gd name="connsiteX7" fmla="*/ 50007 w 4920331"/>
                <a:gd name="connsiteY7" fmla="*/ 4929545 h 7235425"/>
                <a:gd name="connsiteX8" fmla="*/ 40483 w 4920331"/>
                <a:gd name="connsiteY8" fmla="*/ 4831576 h 7235425"/>
                <a:gd name="connsiteX9" fmla="*/ 90489 w 4920331"/>
                <a:gd name="connsiteY9" fmla="*/ 4767059 h 7235425"/>
                <a:gd name="connsiteX10" fmla="*/ 64295 w 4920331"/>
                <a:gd name="connsiteY10" fmla="*/ 4301105 h 7235425"/>
                <a:gd name="connsiteX11" fmla="*/ 45245 w 4920331"/>
                <a:gd name="connsiteY11" fmla="*/ 3937900 h 7235425"/>
                <a:gd name="connsiteX12" fmla="*/ 42864 w 4920331"/>
                <a:gd name="connsiteY12" fmla="*/ 3741961 h 7235425"/>
                <a:gd name="connsiteX13" fmla="*/ 30957 w 4920331"/>
                <a:gd name="connsiteY13" fmla="*/ 3557968 h 7235425"/>
                <a:gd name="connsiteX14" fmla="*/ 0 w 4920331"/>
                <a:gd name="connsiteY14" fmla="*/ 3287954 h 7235425"/>
                <a:gd name="connsiteX15" fmla="*/ 78582 w 4920331"/>
                <a:gd name="connsiteY15" fmla="*/ 3280786 h 7235425"/>
                <a:gd name="connsiteX16" fmla="*/ 83345 w 4920331"/>
                <a:gd name="connsiteY16" fmla="*/ 3369198 h 7235425"/>
                <a:gd name="connsiteX17" fmla="*/ 178594 w 4920331"/>
                <a:gd name="connsiteY17" fmla="*/ 3369197 h 7235425"/>
                <a:gd name="connsiteX18" fmla="*/ 228201 w 4920331"/>
                <a:gd name="connsiteY18" fmla="*/ 3296064 h 7235425"/>
                <a:gd name="connsiteX19" fmla="*/ 292893 w 4920331"/>
                <a:gd name="connsiteY19" fmla="*/ 3201933 h 7235425"/>
                <a:gd name="connsiteX20" fmla="*/ 364329 w 4920331"/>
                <a:gd name="connsiteY20" fmla="*/ 3118300 h 7235425"/>
                <a:gd name="connsiteX21" fmla="*/ 452435 w 4920331"/>
                <a:gd name="connsiteY21" fmla="*/ 3029888 h 7235425"/>
                <a:gd name="connsiteX22" fmla="*/ 511966 w 4920331"/>
                <a:gd name="connsiteY22" fmla="*/ 2986878 h 7235425"/>
                <a:gd name="connsiteX23" fmla="*/ 571497 w 4920331"/>
                <a:gd name="connsiteY23" fmla="*/ 2958204 h 7235425"/>
                <a:gd name="connsiteX24" fmla="*/ 611977 w 4920331"/>
                <a:gd name="connsiteY24" fmla="*/ 2929529 h 7235425"/>
                <a:gd name="connsiteX25" fmla="*/ 657221 w 4920331"/>
                <a:gd name="connsiteY25" fmla="*/ 2912803 h 7235425"/>
                <a:gd name="connsiteX26" fmla="*/ 709609 w 4920331"/>
                <a:gd name="connsiteY26" fmla="*/ 2891297 h 7235425"/>
                <a:gd name="connsiteX27" fmla="*/ 754851 w 4920331"/>
                <a:gd name="connsiteY27" fmla="*/ 2876959 h 7235425"/>
                <a:gd name="connsiteX28" fmla="*/ 812001 w 4920331"/>
                <a:gd name="connsiteY28" fmla="*/ 2855454 h 7235425"/>
                <a:gd name="connsiteX29" fmla="*/ 890583 w 4920331"/>
                <a:gd name="connsiteY29" fmla="*/ 2838727 h 7235425"/>
                <a:gd name="connsiteX30" fmla="*/ 964401 w 4920331"/>
                <a:gd name="connsiteY30" fmla="*/ 2831559 h 7235425"/>
                <a:gd name="connsiteX31" fmla="*/ 1040601 w 4920331"/>
                <a:gd name="connsiteY31" fmla="*/ 2822001 h 7235425"/>
                <a:gd name="connsiteX32" fmla="*/ 1100132 w 4920331"/>
                <a:gd name="connsiteY32" fmla="*/ 2822001 h 7235425"/>
                <a:gd name="connsiteX33" fmla="*/ 1254913 w 4920331"/>
                <a:gd name="connsiteY33" fmla="*/ 2831559 h 7235425"/>
                <a:gd name="connsiteX34" fmla="*/ 1478749 w 4920331"/>
                <a:gd name="connsiteY34" fmla="*/ 2833949 h 7235425"/>
                <a:gd name="connsiteX35" fmla="*/ 1706501 w 4920331"/>
                <a:gd name="connsiteY35" fmla="*/ 2806135 h 7235425"/>
                <a:gd name="connsiteX36" fmla="*/ 1909754 w 4920331"/>
                <a:gd name="connsiteY36" fmla="*/ 2706706 h 7235425"/>
                <a:gd name="connsiteX37" fmla="*/ 2034108 w 4920331"/>
                <a:gd name="connsiteY37" fmla="*/ 2632767 h 7235425"/>
                <a:gd name="connsiteX38" fmla="*/ 2096414 w 4920331"/>
                <a:gd name="connsiteY38" fmla="*/ 2561911 h 7235425"/>
                <a:gd name="connsiteX39" fmla="*/ 2206616 w 4920331"/>
                <a:gd name="connsiteY39" fmla="*/ 2472733 h 7235425"/>
                <a:gd name="connsiteX40" fmla="*/ 2320915 w 4920331"/>
                <a:gd name="connsiteY40" fmla="*/ 2399443 h 7235425"/>
                <a:gd name="connsiteX41" fmla="*/ 2549515 w 4920331"/>
                <a:gd name="connsiteY41" fmla="*/ 2185947 h 7235425"/>
                <a:gd name="connsiteX42" fmla="*/ 4209358 w 4920331"/>
                <a:gd name="connsiteY42" fmla="*/ 690563 h 7235425"/>
                <a:gd name="connsiteX43" fmla="*/ 4376045 w 4920331"/>
                <a:gd name="connsiteY43" fmla="*/ 530679 h 7235425"/>
                <a:gd name="connsiteX44" fmla="*/ 4519298 w 4920331"/>
                <a:gd name="connsiteY44" fmla="*/ 394607 h 7235425"/>
                <a:gd name="connsiteX45" fmla="*/ 4651968 w 4920331"/>
                <a:gd name="connsiteY45" fmla="*/ 254373 h 7235425"/>
                <a:gd name="connsiteX46" fmla="*/ 4719626 w 4920331"/>
                <a:gd name="connsiteY46" fmla="*/ 166688 h 7235425"/>
                <a:gd name="connsiteX47" fmla="*/ 4768568 w 4920331"/>
                <a:gd name="connsiteY47" fmla="*/ 81957 h 7235425"/>
                <a:gd name="connsiteX48" fmla="*/ 4811474 w 4920331"/>
                <a:gd name="connsiteY48" fmla="*/ 0 h 7235425"/>
                <a:gd name="connsiteX49" fmla="*/ 4920331 w 4920331"/>
                <a:gd name="connsiteY49" fmla="*/ 0 h 7235425"/>
                <a:gd name="connsiteX50" fmla="*/ 4859099 w 4920331"/>
                <a:gd name="connsiteY50" fmla="*/ 112259 h 7235425"/>
                <a:gd name="connsiteX51" fmla="*/ 4809169 w 4920331"/>
                <a:gd name="connsiteY51" fmla="*/ 217403 h 7235425"/>
                <a:gd name="connsiteX52" fmla="*/ 4734989 w 4920331"/>
                <a:gd name="connsiteY52" fmla="*/ 312027 h 7235425"/>
                <a:gd name="connsiteX53" fmla="*/ 4531210 w 4920331"/>
                <a:gd name="connsiteY53" fmla="*/ 516758 h 7235425"/>
                <a:gd name="connsiteX54" fmla="*/ 2740015 w 4920331"/>
                <a:gd name="connsiteY54" fmla="*/ 2160455 h 7235425"/>
                <a:gd name="connsiteX55" fmla="*/ 2419341 w 4920331"/>
                <a:gd name="connsiteY55" fmla="*/ 2447240 h 7235425"/>
                <a:gd name="connsiteX56" fmla="*/ 2262333 w 4920331"/>
                <a:gd name="connsiteY56" fmla="*/ 2580443 h 7235425"/>
                <a:gd name="connsiteX57" fmla="*/ 2163754 w 4920331"/>
                <a:gd name="connsiteY57" fmla="*/ 2661815 h 7235425"/>
                <a:gd name="connsiteX58" fmla="*/ 2066123 w 4920331"/>
                <a:gd name="connsiteY58" fmla="*/ 2725441 h 7235425"/>
                <a:gd name="connsiteX59" fmla="*/ 1983575 w 4920331"/>
                <a:gd name="connsiteY59" fmla="*/ 2790939 h 7235425"/>
                <a:gd name="connsiteX60" fmla="*/ 1850225 w 4920331"/>
                <a:gd name="connsiteY60" fmla="*/ 2862623 h 7235425"/>
                <a:gd name="connsiteX61" fmla="*/ 1704973 w 4920331"/>
                <a:gd name="connsiteY61" fmla="*/ 2912802 h 7235425"/>
                <a:gd name="connsiteX62" fmla="*/ 1433506 w 4920331"/>
                <a:gd name="connsiteY62" fmla="*/ 2934308 h 7235425"/>
                <a:gd name="connsiteX63" fmla="*/ 1376361 w 4920331"/>
                <a:gd name="connsiteY63" fmla="*/ 2931919 h 7235425"/>
                <a:gd name="connsiteX64" fmla="*/ 1269204 w 4920331"/>
                <a:gd name="connsiteY64" fmla="*/ 2931921 h 7235425"/>
                <a:gd name="connsiteX65" fmla="*/ 1047214 w 4920331"/>
                <a:gd name="connsiteY65" fmla="*/ 2934310 h 7235425"/>
                <a:gd name="connsiteX66" fmla="*/ 916779 w 4920331"/>
                <a:gd name="connsiteY66" fmla="*/ 2934308 h 7235425"/>
                <a:gd name="connsiteX67" fmla="*/ 633411 w 4920331"/>
                <a:gd name="connsiteY67" fmla="*/ 3037057 h 7235425"/>
                <a:gd name="connsiteX68" fmla="*/ 545305 w 4920331"/>
                <a:gd name="connsiteY68" fmla="*/ 3092016 h 7235425"/>
                <a:gd name="connsiteX69" fmla="*/ 431004 w 4920331"/>
                <a:gd name="connsiteY69" fmla="*/ 3182816 h 7235425"/>
                <a:gd name="connsiteX70" fmla="*/ 342899 w 4920331"/>
                <a:gd name="connsiteY70" fmla="*/ 3297512 h 7235425"/>
                <a:gd name="connsiteX71" fmla="*/ 288130 w 4920331"/>
                <a:gd name="connsiteY71" fmla="*/ 3393092 h 7235425"/>
                <a:gd name="connsiteX72" fmla="*/ 316707 w 4920331"/>
                <a:gd name="connsiteY72" fmla="*/ 3412210 h 7235425"/>
                <a:gd name="connsiteX73" fmla="*/ 271463 w 4920331"/>
                <a:gd name="connsiteY73" fmla="*/ 3500622 h 7235425"/>
                <a:gd name="connsiteX74" fmla="*/ 226219 w 4920331"/>
                <a:gd name="connsiteY74" fmla="*/ 3632045 h 7235425"/>
                <a:gd name="connsiteX75" fmla="*/ 216694 w 4920331"/>
                <a:gd name="connsiteY75" fmla="*/ 3715677 h 7235425"/>
                <a:gd name="connsiteX76" fmla="*/ 285752 w 4920331"/>
                <a:gd name="connsiteY76" fmla="*/ 5498254 h 7235425"/>
                <a:gd name="connsiteX77" fmla="*/ 254793 w 4920331"/>
                <a:gd name="connsiteY77" fmla="*/ 5593833 h 7235425"/>
                <a:gd name="connsiteX78" fmla="*/ 204788 w 4920331"/>
                <a:gd name="connsiteY78" fmla="*/ 5930754 h 7235425"/>
                <a:gd name="connsiteX79" fmla="*/ 230982 w 4920331"/>
                <a:gd name="connsiteY79" fmla="*/ 6102799 h 7235425"/>
                <a:gd name="connsiteX80" fmla="*/ 254796 w 4920331"/>
                <a:gd name="connsiteY80" fmla="*/ 6009606 h 7235425"/>
                <a:gd name="connsiteX81" fmla="*/ 271464 w 4920331"/>
                <a:gd name="connsiteY81" fmla="*/ 6733628 h 7235425"/>
                <a:gd name="connsiteX82" fmla="*/ 264321 w 4920331"/>
                <a:gd name="connsiteY82" fmla="*/ 7092054 h 7235425"/>
                <a:gd name="connsiteX83" fmla="*/ 266701 w 4920331"/>
                <a:gd name="connsiteY83" fmla="*/ 7201971 h 7235425"/>
                <a:gd name="connsiteX84" fmla="*/ 269083 w 4920331"/>
                <a:gd name="connsiteY84" fmla="*/ 7235425 h 7235425"/>
                <a:gd name="connsiteX0" fmla="*/ 171450 w 4920331"/>
                <a:gd name="connsiteY0" fmla="*/ 5844731 h 7235425"/>
                <a:gd name="connsiteX1" fmla="*/ 195263 w 4920331"/>
                <a:gd name="connsiteY1" fmla="*/ 5854286 h 7235425"/>
                <a:gd name="connsiteX2" fmla="*/ 183357 w 4920331"/>
                <a:gd name="connsiteY2" fmla="*/ 5400277 h 7235425"/>
                <a:gd name="connsiteX3" fmla="*/ 135733 w 4920331"/>
                <a:gd name="connsiteY3" fmla="*/ 5273635 h 7235425"/>
                <a:gd name="connsiteX4" fmla="*/ 114301 w 4920331"/>
                <a:gd name="connsiteY4" fmla="*/ 5199560 h 7235425"/>
                <a:gd name="connsiteX5" fmla="*/ 100013 w 4920331"/>
                <a:gd name="connsiteY5" fmla="*/ 5068136 h 7235425"/>
                <a:gd name="connsiteX6" fmla="*/ 95252 w 4920331"/>
                <a:gd name="connsiteY6" fmla="*/ 4982115 h 7235425"/>
                <a:gd name="connsiteX7" fmla="*/ 50007 w 4920331"/>
                <a:gd name="connsiteY7" fmla="*/ 4929545 h 7235425"/>
                <a:gd name="connsiteX8" fmla="*/ 40483 w 4920331"/>
                <a:gd name="connsiteY8" fmla="*/ 4831576 h 7235425"/>
                <a:gd name="connsiteX9" fmla="*/ 90489 w 4920331"/>
                <a:gd name="connsiteY9" fmla="*/ 4767059 h 7235425"/>
                <a:gd name="connsiteX10" fmla="*/ 64295 w 4920331"/>
                <a:gd name="connsiteY10" fmla="*/ 4301105 h 7235425"/>
                <a:gd name="connsiteX11" fmla="*/ 45245 w 4920331"/>
                <a:gd name="connsiteY11" fmla="*/ 3937900 h 7235425"/>
                <a:gd name="connsiteX12" fmla="*/ 42864 w 4920331"/>
                <a:gd name="connsiteY12" fmla="*/ 3741961 h 7235425"/>
                <a:gd name="connsiteX13" fmla="*/ 30957 w 4920331"/>
                <a:gd name="connsiteY13" fmla="*/ 3557968 h 7235425"/>
                <a:gd name="connsiteX14" fmla="*/ 0 w 4920331"/>
                <a:gd name="connsiteY14" fmla="*/ 3287954 h 7235425"/>
                <a:gd name="connsiteX15" fmla="*/ 78582 w 4920331"/>
                <a:gd name="connsiteY15" fmla="*/ 3280786 h 7235425"/>
                <a:gd name="connsiteX16" fmla="*/ 83345 w 4920331"/>
                <a:gd name="connsiteY16" fmla="*/ 3369198 h 7235425"/>
                <a:gd name="connsiteX17" fmla="*/ 178594 w 4920331"/>
                <a:gd name="connsiteY17" fmla="*/ 3369197 h 7235425"/>
                <a:gd name="connsiteX18" fmla="*/ 228201 w 4920331"/>
                <a:gd name="connsiteY18" fmla="*/ 3296064 h 7235425"/>
                <a:gd name="connsiteX19" fmla="*/ 292893 w 4920331"/>
                <a:gd name="connsiteY19" fmla="*/ 3201933 h 7235425"/>
                <a:gd name="connsiteX20" fmla="*/ 364329 w 4920331"/>
                <a:gd name="connsiteY20" fmla="*/ 3118300 h 7235425"/>
                <a:gd name="connsiteX21" fmla="*/ 452435 w 4920331"/>
                <a:gd name="connsiteY21" fmla="*/ 3029888 h 7235425"/>
                <a:gd name="connsiteX22" fmla="*/ 511966 w 4920331"/>
                <a:gd name="connsiteY22" fmla="*/ 2986878 h 7235425"/>
                <a:gd name="connsiteX23" fmla="*/ 571497 w 4920331"/>
                <a:gd name="connsiteY23" fmla="*/ 2958204 h 7235425"/>
                <a:gd name="connsiteX24" fmla="*/ 611977 w 4920331"/>
                <a:gd name="connsiteY24" fmla="*/ 2929529 h 7235425"/>
                <a:gd name="connsiteX25" fmla="*/ 657221 w 4920331"/>
                <a:gd name="connsiteY25" fmla="*/ 2912803 h 7235425"/>
                <a:gd name="connsiteX26" fmla="*/ 709609 w 4920331"/>
                <a:gd name="connsiteY26" fmla="*/ 2891297 h 7235425"/>
                <a:gd name="connsiteX27" fmla="*/ 754851 w 4920331"/>
                <a:gd name="connsiteY27" fmla="*/ 2876959 h 7235425"/>
                <a:gd name="connsiteX28" fmla="*/ 812001 w 4920331"/>
                <a:gd name="connsiteY28" fmla="*/ 2855454 h 7235425"/>
                <a:gd name="connsiteX29" fmla="*/ 890583 w 4920331"/>
                <a:gd name="connsiteY29" fmla="*/ 2838727 h 7235425"/>
                <a:gd name="connsiteX30" fmla="*/ 964401 w 4920331"/>
                <a:gd name="connsiteY30" fmla="*/ 2831559 h 7235425"/>
                <a:gd name="connsiteX31" fmla="*/ 1040601 w 4920331"/>
                <a:gd name="connsiteY31" fmla="*/ 2822001 h 7235425"/>
                <a:gd name="connsiteX32" fmla="*/ 1100132 w 4920331"/>
                <a:gd name="connsiteY32" fmla="*/ 2822001 h 7235425"/>
                <a:gd name="connsiteX33" fmla="*/ 1254913 w 4920331"/>
                <a:gd name="connsiteY33" fmla="*/ 2831559 h 7235425"/>
                <a:gd name="connsiteX34" fmla="*/ 1478749 w 4920331"/>
                <a:gd name="connsiteY34" fmla="*/ 2833949 h 7235425"/>
                <a:gd name="connsiteX35" fmla="*/ 1706501 w 4920331"/>
                <a:gd name="connsiteY35" fmla="*/ 2806135 h 7235425"/>
                <a:gd name="connsiteX36" fmla="*/ 1909754 w 4920331"/>
                <a:gd name="connsiteY36" fmla="*/ 2706706 h 7235425"/>
                <a:gd name="connsiteX37" fmla="*/ 2034108 w 4920331"/>
                <a:gd name="connsiteY37" fmla="*/ 2632767 h 7235425"/>
                <a:gd name="connsiteX38" fmla="*/ 2096414 w 4920331"/>
                <a:gd name="connsiteY38" fmla="*/ 2561911 h 7235425"/>
                <a:gd name="connsiteX39" fmla="*/ 2206616 w 4920331"/>
                <a:gd name="connsiteY39" fmla="*/ 2472733 h 7235425"/>
                <a:gd name="connsiteX40" fmla="*/ 2320915 w 4920331"/>
                <a:gd name="connsiteY40" fmla="*/ 2399443 h 7235425"/>
                <a:gd name="connsiteX41" fmla="*/ 2549515 w 4920331"/>
                <a:gd name="connsiteY41" fmla="*/ 2185947 h 7235425"/>
                <a:gd name="connsiteX42" fmla="*/ 4209358 w 4920331"/>
                <a:gd name="connsiteY42" fmla="*/ 690563 h 7235425"/>
                <a:gd name="connsiteX43" fmla="*/ 4376045 w 4920331"/>
                <a:gd name="connsiteY43" fmla="*/ 530679 h 7235425"/>
                <a:gd name="connsiteX44" fmla="*/ 4519298 w 4920331"/>
                <a:gd name="connsiteY44" fmla="*/ 394607 h 7235425"/>
                <a:gd name="connsiteX45" fmla="*/ 4651968 w 4920331"/>
                <a:gd name="connsiteY45" fmla="*/ 254373 h 7235425"/>
                <a:gd name="connsiteX46" fmla="*/ 4719626 w 4920331"/>
                <a:gd name="connsiteY46" fmla="*/ 166688 h 7235425"/>
                <a:gd name="connsiteX47" fmla="*/ 4768568 w 4920331"/>
                <a:gd name="connsiteY47" fmla="*/ 81957 h 7235425"/>
                <a:gd name="connsiteX48" fmla="*/ 4811474 w 4920331"/>
                <a:gd name="connsiteY48" fmla="*/ 0 h 7235425"/>
                <a:gd name="connsiteX49" fmla="*/ 4920331 w 4920331"/>
                <a:gd name="connsiteY49" fmla="*/ 0 h 7235425"/>
                <a:gd name="connsiteX50" fmla="*/ 4859099 w 4920331"/>
                <a:gd name="connsiteY50" fmla="*/ 112259 h 7235425"/>
                <a:gd name="connsiteX51" fmla="*/ 4809169 w 4920331"/>
                <a:gd name="connsiteY51" fmla="*/ 217403 h 7235425"/>
                <a:gd name="connsiteX52" fmla="*/ 4734989 w 4920331"/>
                <a:gd name="connsiteY52" fmla="*/ 312027 h 7235425"/>
                <a:gd name="connsiteX53" fmla="*/ 4531210 w 4920331"/>
                <a:gd name="connsiteY53" fmla="*/ 516758 h 7235425"/>
                <a:gd name="connsiteX54" fmla="*/ 2740015 w 4920331"/>
                <a:gd name="connsiteY54" fmla="*/ 2160455 h 7235425"/>
                <a:gd name="connsiteX55" fmla="*/ 2419341 w 4920331"/>
                <a:gd name="connsiteY55" fmla="*/ 2447240 h 7235425"/>
                <a:gd name="connsiteX56" fmla="*/ 2262333 w 4920331"/>
                <a:gd name="connsiteY56" fmla="*/ 2580443 h 7235425"/>
                <a:gd name="connsiteX57" fmla="*/ 2163754 w 4920331"/>
                <a:gd name="connsiteY57" fmla="*/ 2661815 h 7235425"/>
                <a:gd name="connsiteX58" fmla="*/ 2066123 w 4920331"/>
                <a:gd name="connsiteY58" fmla="*/ 2725441 h 7235425"/>
                <a:gd name="connsiteX59" fmla="*/ 1983575 w 4920331"/>
                <a:gd name="connsiteY59" fmla="*/ 2790939 h 7235425"/>
                <a:gd name="connsiteX60" fmla="*/ 1850225 w 4920331"/>
                <a:gd name="connsiteY60" fmla="*/ 2862623 h 7235425"/>
                <a:gd name="connsiteX61" fmla="*/ 1704973 w 4920331"/>
                <a:gd name="connsiteY61" fmla="*/ 2912802 h 7235425"/>
                <a:gd name="connsiteX62" fmla="*/ 1433506 w 4920331"/>
                <a:gd name="connsiteY62" fmla="*/ 2934308 h 7235425"/>
                <a:gd name="connsiteX63" fmla="*/ 1376361 w 4920331"/>
                <a:gd name="connsiteY63" fmla="*/ 2931919 h 7235425"/>
                <a:gd name="connsiteX64" fmla="*/ 1269204 w 4920331"/>
                <a:gd name="connsiteY64" fmla="*/ 2931921 h 7235425"/>
                <a:gd name="connsiteX65" fmla="*/ 1047214 w 4920331"/>
                <a:gd name="connsiteY65" fmla="*/ 2934310 h 7235425"/>
                <a:gd name="connsiteX66" fmla="*/ 916779 w 4920331"/>
                <a:gd name="connsiteY66" fmla="*/ 2934308 h 7235425"/>
                <a:gd name="connsiteX67" fmla="*/ 633411 w 4920331"/>
                <a:gd name="connsiteY67" fmla="*/ 3037057 h 7235425"/>
                <a:gd name="connsiteX68" fmla="*/ 545305 w 4920331"/>
                <a:gd name="connsiteY68" fmla="*/ 3092016 h 7235425"/>
                <a:gd name="connsiteX69" fmla="*/ 431004 w 4920331"/>
                <a:gd name="connsiteY69" fmla="*/ 3182816 h 7235425"/>
                <a:gd name="connsiteX70" fmla="*/ 342899 w 4920331"/>
                <a:gd name="connsiteY70" fmla="*/ 3297512 h 7235425"/>
                <a:gd name="connsiteX71" fmla="*/ 288130 w 4920331"/>
                <a:gd name="connsiteY71" fmla="*/ 3393092 h 7235425"/>
                <a:gd name="connsiteX72" fmla="*/ 316707 w 4920331"/>
                <a:gd name="connsiteY72" fmla="*/ 3412210 h 7235425"/>
                <a:gd name="connsiteX73" fmla="*/ 271463 w 4920331"/>
                <a:gd name="connsiteY73" fmla="*/ 3500622 h 7235425"/>
                <a:gd name="connsiteX74" fmla="*/ 226219 w 4920331"/>
                <a:gd name="connsiteY74" fmla="*/ 3632045 h 7235425"/>
                <a:gd name="connsiteX75" fmla="*/ 216694 w 4920331"/>
                <a:gd name="connsiteY75" fmla="*/ 3715677 h 7235425"/>
                <a:gd name="connsiteX76" fmla="*/ 285752 w 4920331"/>
                <a:gd name="connsiteY76" fmla="*/ 5498254 h 7235425"/>
                <a:gd name="connsiteX77" fmla="*/ 254793 w 4920331"/>
                <a:gd name="connsiteY77" fmla="*/ 5593833 h 7235425"/>
                <a:gd name="connsiteX78" fmla="*/ 269082 w 4920331"/>
                <a:gd name="connsiteY78" fmla="*/ 5880575 h 7235425"/>
                <a:gd name="connsiteX79" fmla="*/ 230982 w 4920331"/>
                <a:gd name="connsiteY79" fmla="*/ 6102799 h 7235425"/>
                <a:gd name="connsiteX80" fmla="*/ 254796 w 4920331"/>
                <a:gd name="connsiteY80" fmla="*/ 6009606 h 7235425"/>
                <a:gd name="connsiteX81" fmla="*/ 271464 w 4920331"/>
                <a:gd name="connsiteY81" fmla="*/ 6733628 h 7235425"/>
                <a:gd name="connsiteX82" fmla="*/ 264321 w 4920331"/>
                <a:gd name="connsiteY82" fmla="*/ 7092054 h 7235425"/>
                <a:gd name="connsiteX83" fmla="*/ 266701 w 4920331"/>
                <a:gd name="connsiteY83" fmla="*/ 7201971 h 7235425"/>
                <a:gd name="connsiteX84" fmla="*/ 269083 w 4920331"/>
                <a:gd name="connsiteY84" fmla="*/ 7235425 h 7235425"/>
                <a:gd name="connsiteX0" fmla="*/ 171450 w 4920331"/>
                <a:gd name="connsiteY0" fmla="*/ 5844731 h 7235425"/>
                <a:gd name="connsiteX1" fmla="*/ 195263 w 4920331"/>
                <a:gd name="connsiteY1" fmla="*/ 5854286 h 7235425"/>
                <a:gd name="connsiteX2" fmla="*/ 183357 w 4920331"/>
                <a:gd name="connsiteY2" fmla="*/ 5400277 h 7235425"/>
                <a:gd name="connsiteX3" fmla="*/ 135733 w 4920331"/>
                <a:gd name="connsiteY3" fmla="*/ 5273635 h 7235425"/>
                <a:gd name="connsiteX4" fmla="*/ 114301 w 4920331"/>
                <a:gd name="connsiteY4" fmla="*/ 5199560 h 7235425"/>
                <a:gd name="connsiteX5" fmla="*/ 100013 w 4920331"/>
                <a:gd name="connsiteY5" fmla="*/ 5068136 h 7235425"/>
                <a:gd name="connsiteX6" fmla="*/ 95252 w 4920331"/>
                <a:gd name="connsiteY6" fmla="*/ 4982115 h 7235425"/>
                <a:gd name="connsiteX7" fmla="*/ 50007 w 4920331"/>
                <a:gd name="connsiteY7" fmla="*/ 4929545 h 7235425"/>
                <a:gd name="connsiteX8" fmla="*/ 40483 w 4920331"/>
                <a:gd name="connsiteY8" fmla="*/ 4831576 h 7235425"/>
                <a:gd name="connsiteX9" fmla="*/ 90489 w 4920331"/>
                <a:gd name="connsiteY9" fmla="*/ 4767059 h 7235425"/>
                <a:gd name="connsiteX10" fmla="*/ 64295 w 4920331"/>
                <a:gd name="connsiteY10" fmla="*/ 4301105 h 7235425"/>
                <a:gd name="connsiteX11" fmla="*/ 45245 w 4920331"/>
                <a:gd name="connsiteY11" fmla="*/ 3937900 h 7235425"/>
                <a:gd name="connsiteX12" fmla="*/ 42864 w 4920331"/>
                <a:gd name="connsiteY12" fmla="*/ 3741961 h 7235425"/>
                <a:gd name="connsiteX13" fmla="*/ 30957 w 4920331"/>
                <a:gd name="connsiteY13" fmla="*/ 3557968 h 7235425"/>
                <a:gd name="connsiteX14" fmla="*/ 0 w 4920331"/>
                <a:gd name="connsiteY14" fmla="*/ 3287954 h 7235425"/>
                <a:gd name="connsiteX15" fmla="*/ 78582 w 4920331"/>
                <a:gd name="connsiteY15" fmla="*/ 3280786 h 7235425"/>
                <a:gd name="connsiteX16" fmla="*/ 83345 w 4920331"/>
                <a:gd name="connsiteY16" fmla="*/ 3369198 h 7235425"/>
                <a:gd name="connsiteX17" fmla="*/ 178594 w 4920331"/>
                <a:gd name="connsiteY17" fmla="*/ 3369197 h 7235425"/>
                <a:gd name="connsiteX18" fmla="*/ 228201 w 4920331"/>
                <a:gd name="connsiteY18" fmla="*/ 3296064 h 7235425"/>
                <a:gd name="connsiteX19" fmla="*/ 292893 w 4920331"/>
                <a:gd name="connsiteY19" fmla="*/ 3201933 h 7235425"/>
                <a:gd name="connsiteX20" fmla="*/ 364329 w 4920331"/>
                <a:gd name="connsiteY20" fmla="*/ 3118300 h 7235425"/>
                <a:gd name="connsiteX21" fmla="*/ 452435 w 4920331"/>
                <a:gd name="connsiteY21" fmla="*/ 3029888 h 7235425"/>
                <a:gd name="connsiteX22" fmla="*/ 511966 w 4920331"/>
                <a:gd name="connsiteY22" fmla="*/ 2986878 h 7235425"/>
                <a:gd name="connsiteX23" fmla="*/ 571497 w 4920331"/>
                <a:gd name="connsiteY23" fmla="*/ 2958204 h 7235425"/>
                <a:gd name="connsiteX24" fmla="*/ 611977 w 4920331"/>
                <a:gd name="connsiteY24" fmla="*/ 2929529 h 7235425"/>
                <a:gd name="connsiteX25" fmla="*/ 657221 w 4920331"/>
                <a:gd name="connsiteY25" fmla="*/ 2912803 h 7235425"/>
                <a:gd name="connsiteX26" fmla="*/ 709609 w 4920331"/>
                <a:gd name="connsiteY26" fmla="*/ 2891297 h 7235425"/>
                <a:gd name="connsiteX27" fmla="*/ 754851 w 4920331"/>
                <a:gd name="connsiteY27" fmla="*/ 2876959 h 7235425"/>
                <a:gd name="connsiteX28" fmla="*/ 812001 w 4920331"/>
                <a:gd name="connsiteY28" fmla="*/ 2855454 h 7235425"/>
                <a:gd name="connsiteX29" fmla="*/ 890583 w 4920331"/>
                <a:gd name="connsiteY29" fmla="*/ 2838727 h 7235425"/>
                <a:gd name="connsiteX30" fmla="*/ 964401 w 4920331"/>
                <a:gd name="connsiteY30" fmla="*/ 2831559 h 7235425"/>
                <a:gd name="connsiteX31" fmla="*/ 1040601 w 4920331"/>
                <a:gd name="connsiteY31" fmla="*/ 2822001 h 7235425"/>
                <a:gd name="connsiteX32" fmla="*/ 1100132 w 4920331"/>
                <a:gd name="connsiteY32" fmla="*/ 2822001 h 7235425"/>
                <a:gd name="connsiteX33" fmla="*/ 1254913 w 4920331"/>
                <a:gd name="connsiteY33" fmla="*/ 2831559 h 7235425"/>
                <a:gd name="connsiteX34" fmla="*/ 1478749 w 4920331"/>
                <a:gd name="connsiteY34" fmla="*/ 2833949 h 7235425"/>
                <a:gd name="connsiteX35" fmla="*/ 1706501 w 4920331"/>
                <a:gd name="connsiteY35" fmla="*/ 2806135 h 7235425"/>
                <a:gd name="connsiteX36" fmla="*/ 1909754 w 4920331"/>
                <a:gd name="connsiteY36" fmla="*/ 2706706 h 7235425"/>
                <a:gd name="connsiteX37" fmla="*/ 2034108 w 4920331"/>
                <a:gd name="connsiteY37" fmla="*/ 2632767 h 7235425"/>
                <a:gd name="connsiteX38" fmla="*/ 2096414 w 4920331"/>
                <a:gd name="connsiteY38" fmla="*/ 2561911 h 7235425"/>
                <a:gd name="connsiteX39" fmla="*/ 2206616 w 4920331"/>
                <a:gd name="connsiteY39" fmla="*/ 2472733 h 7235425"/>
                <a:gd name="connsiteX40" fmla="*/ 2320915 w 4920331"/>
                <a:gd name="connsiteY40" fmla="*/ 2399443 h 7235425"/>
                <a:gd name="connsiteX41" fmla="*/ 2549515 w 4920331"/>
                <a:gd name="connsiteY41" fmla="*/ 2185947 h 7235425"/>
                <a:gd name="connsiteX42" fmla="*/ 4209358 w 4920331"/>
                <a:gd name="connsiteY42" fmla="*/ 690563 h 7235425"/>
                <a:gd name="connsiteX43" fmla="*/ 4376045 w 4920331"/>
                <a:gd name="connsiteY43" fmla="*/ 530679 h 7235425"/>
                <a:gd name="connsiteX44" fmla="*/ 4519298 w 4920331"/>
                <a:gd name="connsiteY44" fmla="*/ 394607 h 7235425"/>
                <a:gd name="connsiteX45" fmla="*/ 4651968 w 4920331"/>
                <a:gd name="connsiteY45" fmla="*/ 254373 h 7235425"/>
                <a:gd name="connsiteX46" fmla="*/ 4719626 w 4920331"/>
                <a:gd name="connsiteY46" fmla="*/ 166688 h 7235425"/>
                <a:gd name="connsiteX47" fmla="*/ 4768568 w 4920331"/>
                <a:gd name="connsiteY47" fmla="*/ 81957 h 7235425"/>
                <a:gd name="connsiteX48" fmla="*/ 4811474 w 4920331"/>
                <a:gd name="connsiteY48" fmla="*/ 0 h 7235425"/>
                <a:gd name="connsiteX49" fmla="*/ 4920331 w 4920331"/>
                <a:gd name="connsiteY49" fmla="*/ 0 h 7235425"/>
                <a:gd name="connsiteX50" fmla="*/ 4859099 w 4920331"/>
                <a:gd name="connsiteY50" fmla="*/ 112259 h 7235425"/>
                <a:gd name="connsiteX51" fmla="*/ 4809169 w 4920331"/>
                <a:gd name="connsiteY51" fmla="*/ 217403 h 7235425"/>
                <a:gd name="connsiteX52" fmla="*/ 4734989 w 4920331"/>
                <a:gd name="connsiteY52" fmla="*/ 312027 h 7235425"/>
                <a:gd name="connsiteX53" fmla="*/ 4531210 w 4920331"/>
                <a:gd name="connsiteY53" fmla="*/ 516758 h 7235425"/>
                <a:gd name="connsiteX54" fmla="*/ 2740015 w 4920331"/>
                <a:gd name="connsiteY54" fmla="*/ 2160455 h 7235425"/>
                <a:gd name="connsiteX55" fmla="*/ 2419341 w 4920331"/>
                <a:gd name="connsiteY55" fmla="*/ 2447240 h 7235425"/>
                <a:gd name="connsiteX56" fmla="*/ 2262333 w 4920331"/>
                <a:gd name="connsiteY56" fmla="*/ 2580443 h 7235425"/>
                <a:gd name="connsiteX57" fmla="*/ 2163754 w 4920331"/>
                <a:gd name="connsiteY57" fmla="*/ 2661815 h 7235425"/>
                <a:gd name="connsiteX58" fmla="*/ 2066123 w 4920331"/>
                <a:gd name="connsiteY58" fmla="*/ 2725441 h 7235425"/>
                <a:gd name="connsiteX59" fmla="*/ 1983575 w 4920331"/>
                <a:gd name="connsiteY59" fmla="*/ 2790939 h 7235425"/>
                <a:gd name="connsiteX60" fmla="*/ 1850225 w 4920331"/>
                <a:gd name="connsiteY60" fmla="*/ 2862623 h 7235425"/>
                <a:gd name="connsiteX61" fmla="*/ 1704973 w 4920331"/>
                <a:gd name="connsiteY61" fmla="*/ 2912802 h 7235425"/>
                <a:gd name="connsiteX62" fmla="*/ 1433506 w 4920331"/>
                <a:gd name="connsiteY62" fmla="*/ 2934308 h 7235425"/>
                <a:gd name="connsiteX63" fmla="*/ 1376361 w 4920331"/>
                <a:gd name="connsiteY63" fmla="*/ 2931919 h 7235425"/>
                <a:gd name="connsiteX64" fmla="*/ 1269204 w 4920331"/>
                <a:gd name="connsiteY64" fmla="*/ 2931921 h 7235425"/>
                <a:gd name="connsiteX65" fmla="*/ 1047214 w 4920331"/>
                <a:gd name="connsiteY65" fmla="*/ 2934310 h 7235425"/>
                <a:gd name="connsiteX66" fmla="*/ 916779 w 4920331"/>
                <a:gd name="connsiteY66" fmla="*/ 2934308 h 7235425"/>
                <a:gd name="connsiteX67" fmla="*/ 633411 w 4920331"/>
                <a:gd name="connsiteY67" fmla="*/ 3037057 h 7235425"/>
                <a:gd name="connsiteX68" fmla="*/ 545305 w 4920331"/>
                <a:gd name="connsiteY68" fmla="*/ 3092016 h 7235425"/>
                <a:gd name="connsiteX69" fmla="*/ 431004 w 4920331"/>
                <a:gd name="connsiteY69" fmla="*/ 3182816 h 7235425"/>
                <a:gd name="connsiteX70" fmla="*/ 342899 w 4920331"/>
                <a:gd name="connsiteY70" fmla="*/ 3297512 h 7235425"/>
                <a:gd name="connsiteX71" fmla="*/ 288130 w 4920331"/>
                <a:gd name="connsiteY71" fmla="*/ 3393092 h 7235425"/>
                <a:gd name="connsiteX72" fmla="*/ 316707 w 4920331"/>
                <a:gd name="connsiteY72" fmla="*/ 3412210 h 7235425"/>
                <a:gd name="connsiteX73" fmla="*/ 271463 w 4920331"/>
                <a:gd name="connsiteY73" fmla="*/ 3500622 h 7235425"/>
                <a:gd name="connsiteX74" fmla="*/ 226219 w 4920331"/>
                <a:gd name="connsiteY74" fmla="*/ 3632045 h 7235425"/>
                <a:gd name="connsiteX75" fmla="*/ 216694 w 4920331"/>
                <a:gd name="connsiteY75" fmla="*/ 3715677 h 7235425"/>
                <a:gd name="connsiteX76" fmla="*/ 285752 w 4920331"/>
                <a:gd name="connsiteY76" fmla="*/ 5498254 h 7235425"/>
                <a:gd name="connsiteX77" fmla="*/ 254793 w 4920331"/>
                <a:gd name="connsiteY77" fmla="*/ 5593833 h 7235425"/>
                <a:gd name="connsiteX78" fmla="*/ 269082 w 4920331"/>
                <a:gd name="connsiteY78" fmla="*/ 5880575 h 7235425"/>
                <a:gd name="connsiteX79" fmla="*/ 411957 w 4920331"/>
                <a:gd name="connsiteY79" fmla="*/ 6000049 h 7235425"/>
                <a:gd name="connsiteX80" fmla="*/ 230982 w 4920331"/>
                <a:gd name="connsiteY80" fmla="*/ 6102799 h 7235425"/>
                <a:gd name="connsiteX81" fmla="*/ 254796 w 4920331"/>
                <a:gd name="connsiteY81" fmla="*/ 6009606 h 7235425"/>
                <a:gd name="connsiteX82" fmla="*/ 271464 w 4920331"/>
                <a:gd name="connsiteY82" fmla="*/ 6733628 h 7235425"/>
                <a:gd name="connsiteX83" fmla="*/ 264321 w 4920331"/>
                <a:gd name="connsiteY83" fmla="*/ 7092054 h 7235425"/>
                <a:gd name="connsiteX84" fmla="*/ 266701 w 4920331"/>
                <a:gd name="connsiteY84" fmla="*/ 7201971 h 7235425"/>
                <a:gd name="connsiteX85" fmla="*/ 269083 w 4920331"/>
                <a:gd name="connsiteY85" fmla="*/ 7235425 h 7235425"/>
                <a:gd name="connsiteX0" fmla="*/ 171450 w 4920331"/>
                <a:gd name="connsiteY0" fmla="*/ 5844731 h 7235425"/>
                <a:gd name="connsiteX1" fmla="*/ 195263 w 4920331"/>
                <a:gd name="connsiteY1" fmla="*/ 5854286 h 7235425"/>
                <a:gd name="connsiteX2" fmla="*/ 183357 w 4920331"/>
                <a:gd name="connsiteY2" fmla="*/ 5400277 h 7235425"/>
                <a:gd name="connsiteX3" fmla="*/ 135733 w 4920331"/>
                <a:gd name="connsiteY3" fmla="*/ 5273635 h 7235425"/>
                <a:gd name="connsiteX4" fmla="*/ 114301 w 4920331"/>
                <a:gd name="connsiteY4" fmla="*/ 5199560 h 7235425"/>
                <a:gd name="connsiteX5" fmla="*/ 100013 w 4920331"/>
                <a:gd name="connsiteY5" fmla="*/ 5068136 h 7235425"/>
                <a:gd name="connsiteX6" fmla="*/ 95252 w 4920331"/>
                <a:gd name="connsiteY6" fmla="*/ 4982115 h 7235425"/>
                <a:gd name="connsiteX7" fmla="*/ 50007 w 4920331"/>
                <a:gd name="connsiteY7" fmla="*/ 4929545 h 7235425"/>
                <a:gd name="connsiteX8" fmla="*/ 40483 w 4920331"/>
                <a:gd name="connsiteY8" fmla="*/ 4831576 h 7235425"/>
                <a:gd name="connsiteX9" fmla="*/ 90489 w 4920331"/>
                <a:gd name="connsiteY9" fmla="*/ 4767059 h 7235425"/>
                <a:gd name="connsiteX10" fmla="*/ 64295 w 4920331"/>
                <a:gd name="connsiteY10" fmla="*/ 4301105 h 7235425"/>
                <a:gd name="connsiteX11" fmla="*/ 45245 w 4920331"/>
                <a:gd name="connsiteY11" fmla="*/ 3937900 h 7235425"/>
                <a:gd name="connsiteX12" fmla="*/ 42864 w 4920331"/>
                <a:gd name="connsiteY12" fmla="*/ 3741961 h 7235425"/>
                <a:gd name="connsiteX13" fmla="*/ 30957 w 4920331"/>
                <a:gd name="connsiteY13" fmla="*/ 3557968 h 7235425"/>
                <a:gd name="connsiteX14" fmla="*/ 0 w 4920331"/>
                <a:gd name="connsiteY14" fmla="*/ 3287954 h 7235425"/>
                <a:gd name="connsiteX15" fmla="*/ 78582 w 4920331"/>
                <a:gd name="connsiteY15" fmla="*/ 3280786 h 7235425"/>
                <a:gd name="connsiteX16" fmla="*/ 83345 w 4920331"/>
                <a:gd name="connsiteY16" fmla="*/ 3369198 h 7235425"/>
                <a:gd name="connsiteX17" fmla="*/ 178594 w 4920331"/>
                <a:gd name="connsiteY17" fmla="*/ 3369197 h 7235425"/>
                <a:gd name="connsiteX18" fmla="*/ 228201 w 4920331"/>
                <a:gd name="connsiteY18" fmla="*/ 3296064 h 7235425"/>
                <a:gd name="connsiteX19" fmla="*/ 292893 w 4920331"/>
                <a:gd name="connsiteY19" fmla="*/ 3201933 h 7235425"/>
                <a:gd name="connsiteX20" fmla="*/ 364329 w 4920331"/>
                <a:gd name="connsiteY20" fmla="*/ 3118300 h 7235425"/>
                <a:gd name="connsiteX21" fmla="*/ 452435 w 4920331"/>
                <a:gd name="connsiteY21" fmla="*/ 3029888 h 7235425"/>
                <a:gd name="connsiteX22" fmla="*/ 511966 w 4920331"/>
                <a:gd name="connsiteY22" fmla="*/ 2986878 h 7235425"/>
                <a:gd name="connsiteX23" fmla="*/ 571497 w 4920331"/>
                <a:gd name="connsiteY23" fmla="*/ 2958204 h 7235425"/>
                <a:gd name="connsiteX24" fmla="*/ 611977 w 4920331"/>
                <a:gd name="connsiteY24" fmla="*/ 2929529 h 7235425"/>
                <a:gd name="connsiteX25" fmla="*/ 657221 w 4920331"/>
                <a:gd name="connsiteY25" fmla="*/ 2912803 h 7235425"/>
                <a:gd name="connsiteX26" fmla="*/ 709609 w 4920331"/>
                <a:gd name="connsiteY26" fmla="*/ 2891297 h 7235425"/>
                <a:gd name="connsiteX27" fmla="*/ 754851 w 4920331"/>
                <a:gd name="connsiteY27" fmla="*/ 2876959 h 7235425"/>
                <a:gd name="connsiteX28" fmla="*/ 812001 w 4920331"/>
                <a:gd name="connsiteY28" fmla="*/ 2855454 h 7235425"/>
                <a:gd name="connsiteX29" fmla="*/ 890583 w 4920331"/>
                <a:gd name="connsiteY29" fmla="*/ 2838727 h 7235425"/>
                <a:gd name="connsiteX30" fmla="*/ 964401 w 4920331"/>
                <a:gd name="connsiteY30" fmla="*/ 2831559 h 7235425"/>
                <a:gd name="connsiteX31" fmla="*/ 1040601 w 4920331"/>
                <a:gd name="connsiteY31" fmla="*/ 2822001 h 7235425"/>
                <a:gd name="connsiteX32" fmla="*/ 1100132 w 4920331"/>
                <a:gd name="connsiteY32" fmla="*/ 2822001 h 7235425"/>
                <a:gd name="connsiteX33" fmla="*/ 1254913 w 4920331"/>
                <a:gd name="connsiteY33" fmla="*/ 2831559 h 7235425"/>
                <a:gd name="connsiteX34" fmla="*/ 1478749 w 4920331"/>
                <a:gd name="connsiteY34" fmla="*/ 2833949 h 7235425"/>
                <a:gd name="connsiteX35" fmla="*/ 1706501 w 4920331"/>
                <a:gd name="connsiteY35" fmla="*/ 2806135 h 7235425"/>
                <a:gd name="connsiteX36" fmla="*/ 1909754 w 4920331"/>
                <a:gd name="connsiteY36" fmla="*/ 2706706 h 7235425"/>
                <a:gd name="connsiteX37" fmla="*/ 2034108 w 4920331"/>
                <a:gd name="connsiteY37" fmla="*/ 2632767 h 7235425"/>
                <a:gd name="connsiteX38" fmla="*/ 2096414 w 4920331"/>
                <a:gd name="connsiteY38" fmla="*/ 2561911 h 7235425"/>
                <a:gd name="connsiteX39" fmla="*/ 2206616 w 4920331"/>
                <a:gd name="connsiteY39" fmla="*/ 2472733 h 7235425"/>
                <a:gd name="connsiteX40" fmla="*/ 2320915 w 4920331"/>
                <a:gd name="connsiteY40" fmla="*/ 2399443 h 7235425"/>
                <a:gd name="connsiteX41" fmla="*/ 2549515 w 4920331"/>
                <a:gd name="connsiteY41" fmla="*/ 2185947 h 7235425"/>
                <a:gd name="connsiteX42" fmla="*/ 4209358 w 4920331"/>
                <a:gd name="connsiteY42" fmla="*/ 690563 h 7235425"/>
                <a:gd name="connsiteX43" fmla="*/ 4376045 w 4920331"/>
                <a:gd name="connsiteY43" fmla="*/ 530679 h 7235425"/>
                <a:gd name="connsiteX44" fmla="*/ 4519298 w 4920331"/>
                <a:gd name="connsiteY44" fmla="*/ 394607 h 7235425"/>
                <a:gd name="connsiteX45" fmla="*/ 4651968 w 4920331"/>
                <a:gd name="connsiteY45" fmla="*/ 254373 h 7235425"/>
                <a:gd name="connsiteX46" fmla="*/ 4719626 w 4920331"/>
                <a:gd name="connsiteY46" fmla="*/ 166688 h 7235425"/>
                <a:gd name="connsiteX47" fmla="*/ 4768568 w 4920331"/>
                <a:gd name="connsiteY47" fmla="*/ 81957 h 7235425"/>
                <a:gd name="connsiteX48" fmla="*/ 4811474 w 4920331"/>
                <a:gd name="connsiteY48" fmla="*/ 0 h 7235425"/>
                <a:gd name="connsiteX49" fmla="*/ 4920331 w 4920331"/>
                <a:gd name="connsiteY49" fmla="*/ 0 h 7235425"/>
                <a:gd name="connsiteX50" fmla="*/ 4859099 w 4920331"/>
                <a:gd name="connsiteY50" fmla="*/ 112259 h 7235425"/>
                <a:gd name="connsiteX51" fmla="*/ 4809169 w 4920331"/>
                <a:gd name="connsiteY51" fmla="*/ 217403 h 7235425"/>
                <a:gd name="connsiteX52" fmla="*/ 4734989 w 4920331"/>
                <a:gd name="connsiteY52" fmla="*/ 312027 h 7235425"/>
                <a:gd name="connsiteX53" fmla="*/ 4531210 w 4920331"/>
                <a:gd name="connsiteY53" fmla="*/ 516758 h 7235425"/>
                <a:gd name="connsiteX54" fmla="*/ 2740015 w 4920331"/>
                <a:gd name="connsiteY54" fmla="*/ 2160455 h 7235425"/>
                <a:gd name="connsiteX55" fmla="*/ 2419341 w 4920331"/>
                <a:gd name="connsiteY55" fmla="*/ 2447240 h 7235425"/>
                <a:gd name="connsiteX56" fmla="*/ 2262333 w 4920331"/>
                <a:gd name="connsiteY56" fmla="*/ 2580443 h 7235425"/>
                <a:gd name="connsiteX57" fmla="*/ 2163754 w 4920331"/>
                <a:gd name="connsiteY57" fmla="*/ 2661815 h 7235425"/>
                <a:gd name="connsiteX58" fmla="*/ 2066123 w 4920331"/>
                <a:gd name="connsiteY58" fmla="*/ 2725441 h 7235425"/>
                <a:gd name="connsiteX59" fmla="*/ 1983575 w 4920331"/>
                <a:gd name="connsiteY59" fmla="*/ 2790939 h 7235425"/>
                <a:gd name="connsiteX60" fmla="*/ 1850225 w 4920331"/>
                <a:gd name="connsiteY60" fmla="*/ 2862623 h 7235425"/>
                <a:gd name="connsiteX61" fmla="*/ 1704973 w 4920331"/>
                <a:gd name="connsiteY61" fmla="*/ 2912802 h 7235425"/>
                <a:gd name="connsiteX62" fmla="*/ 1433506 w 4920331"/>
                <a:gd name="connsiteY62" fmla="*/ 2934308 h 7235425"/>
                <a:gd name="connsiteX63" fmla="*/ 1376361 w 4920331"/>
                <a:gd name="connsiteY63" fmla="*/ 2931919 h 7235425"/>
                <a:gd name="connsiteX64" fmla="*/ 1269204 w 4920331"/>
                <a:gd name="connsiteY64" fmla="*/ 2931921 h 7235425"/>
                <a:gd name="connsiteX65" fmla="*/ 1047214 w 4920331"/>
                <a:gd name="connsiteY65" fmla="*/ 2934310 h 7235425"/>
                <a:gd name="connsiteX66" fmla="*/ 916779 w 4920331"/>
                <a:gd name="connsiteY66" fmla="*/ 2934308 h 7235425"/>
                <a:gd name="connsiteX67" fmla="*/ 633411 w 4920331"/>
                <a:gd name="connsiteY67" fmla="*/ 3037057 h 7235425"/>
                <a:gd name="connsiteX68" fmla="*/ 545305 w 4920331"/>
                <a:gd name="connsiteY68" fmla="*/ 3092016 h 7235425"/>
                <a:gd name="connsiteX69" fmla="*/ 431004 w 4920331"/>
                <a:gd name="connsiteY69" fmla="*/ 3182816 h 7235425"/>
                <a:gd name="connsiteX70" fmla="*/ 342899 w 4920331"/>
                <a:gd name="connsiteY70" fmla="*/ 3297512 h 7235425"/>
                <a:gd name="connsiteX71" fmla="*/ 288130 w 4920331"/>
                <a:gd name="connsiteY71" fmla="*/ 3393092 h 7235425"/>
                <a:gd name="connsiteX72" fmla="*/ 316707 w 4920331"/>
                <a:gd name="connsiteY72" fmla="*/ 3412210 h 7235425"/>
                <a:gd name="connsiteX73" fmla="*/ 271463 w 4920331"/>
                <a:gd name="connsiteY73" fmla="*/ 3500622 h 7235425"/>
                <a:gd name="connsiteX74" fmla="*/ 226219 w 4920331"/>
                <a:gd name="connsiteY74" fmla="*/ 3632045 h 7235425"/>
                <a:gd name="connsiteX75" fmla="*/ 216694 w 4920331"/>
                <a:gd name="connsiteY75" fmla="*/ 3715677 h 7235425"/>
                <a:gd name="connsiteX76" fmla="*/ 285752 w 4920331"/>
                <a:gd name="connsiteY76" fmla="*/ 5498254 h 7235425"/>
                <a:gd name="connsiteX77" fmla="*/ 254793 w 4920331"/>
                <a:gd name="connsiteY77" fmla="*/ 5593833 h 7235425"/>
                <a:gd name="connsiteX78" fmla="*/ 269082 w 4920331"/>
                <a:gd name="connsiteY78" fmla="*/ 5880575 h 7235425"/>
                <a:gd name="connsiteX79" fmla="*/ 411957 w 4920331"/>
                <a:gd name="connsiteY79" fmla="*/ 6000049 h 7235425"/>
                <a:gd name="connsiteX80" fmla="*/ 488157 w 4920331"/>
                <a:gd name="connsiteY80" fmla="*/ 6143420 h 7235425"/>
                <a:gd name="connsiteX81" fmla="*/ 254796 w 4920331"/>
                <a:gd name="connsiteY81" fmla="*/ 6009606 h 7235425"/>
                <a:gd name="connsiteX82" fmla="*/ 271464 w 4920331"/>
                <a:gd name="connsiteY82" fmla="*/ 6733628 h 7235425"/>
                <a:gd name="connsiteX83" fmla="*/ 264321 w 4920331"/>
                <a:gd name="connsiteY83" fmla="*/ 7092054 h 7235425"/>
                <a:gd name="connsiteX84" fmla="*/ 266701 w 4920331"/>
                <a:gd name="connsiteY84" fmla="*/ 7201971 h 7235425"/>
                <a:gd name="connsiteX85" fmla="*/ 269083 w 4920331"/>
                <a:gd name="connsiteY85" fmla="*/ 7235425 h 7235425"/>
                <a:gd name="connsiteX0" fmla="*/ 171450 w 4920331"/>
                <a:gd name="connsiteY0" fmla="*/ 5844731 h 7235425"/>
                <a:gd name="connsiteX1" fmla="*/ 195263 w 4920331"/>
                <a:gd name="connsiteY1" fmla="*/ 5854286 h 7235425"/>
                <a:gd name="connsiteX2" fmla="*/ 183357 w 4920331"/>
                <a:gd name="connsiteY2" fmla="*/ 5400277 h 7235425"/>
                <a:gd name="connsiteX3" fmla="*/ 135733 w 4920331"/>
                <a:gd name="connsiteY3" fmla="*/ 5273635 h 7235425"/>
                <a:gd name="connsiteX4" fmla="*/ 114301 w 4920331"/>
                <a:gd name="connsiteY4" fmla="*/ 5199560 h 7235425"/>
                <a:gd name="connsiteX5" fmla="*/ 100013 w 4920331"/>
                <a:gd name="connsiteY5" fmla="*/ 5068136 h 7235425"/>
                <a:gd name="connsiteX6" fmla="*/ 95252 w 4920331"/>
                <a:gd name="connsiteY6" fmla="*/ 4982115 h 7235425"/>
                <a:gd name="connsiteX7" fmla="*/ 50007 w 4920331"/>
                <a:gd name="connsiteY7" fmla="*/ 4929545 h 7235425"/>
                <a:gd name="connsiteX8" fmla="*/ 40483 w 4920331"/>
                <a:gd name="connsiteY8" fmla="*/ 4831576 h 7235425"/>
                <a:gd name="connsiteX9" fmla="*/ 90489 w 4920331"/>
                <a:gd name="connsiteY9" fmla="*/ 4767059 h 7235425"/>
                <a:gd name="connsiteX10" fmla="*/ 64295 w 4920331"/>
                <a:gd name="connsiteY10" fmla="*/ 4301105 h 7235425"/>
                <a:gd name="connsiteX11" fmla="*/ 45245 w 4920331"/>
                <a:gd name="connsiteY11" fmla="*/ 3937900 h 7235425"/>
                <a:gd name="connsiteX12" fmla="*/ 42864 w 4920331"/>
                <a:gd name="connsiteY12" fmla="*/ 3741961 h 7235425"/>
                <a:gd name="connsiteX13" fmla="*/ 30957 w 4920331"/>
                <a:gd name="connsiteY13" fmla="*/ 3557968 h 7235425"/>
                <a:gd name="connsiteX14" fmla="*/ 0 w 4920331"/>
                <a:gd name="connsiteY14" fmla="*/ 3287954 h 7235425"/>
                <a:gd name="connsiteX15" fmla="*/ 78582 w 4920331"/>
                <a:gd name="connsiteY15" fmla="*/ 3280786 h 7235425"/>
                <a:gd name="connsiteX16" fmla="*/ 83345 w 4920331"/>
                <a:gd name="connsiteY16" fmla="*/ 3369198 h 7235425"/>
                <a:gd name="connsiteX17" fmla="*/ 178594 w 4920331"/>
                <a:gd name="connsiteY17" fmla="*/ 3369197 h 7235425"/>
                <a:gd name="connsiteX18" fmla="*/ 228201 w 4920331"/>
                <a:gd name="connsiteY18" fmla="*/ 3296064 h 7235425"/>
                <a:gd name="connsiteX19" fmla="*/ 292893 w 4920331"/>
                <a:gd name="connsiteY19" fmla="*/ 3201933 h 7235425"/>
                <a:gd name="connsiteX20" fmla="*/ 364329 w 4920331"/>
                <a:gd name="connsiteY20" fmla="*/ 3118300 h 7235425"/>
                <a:gd name="connsiteX21" fmla="*/ 452435 w 4920331"/>
                <a:gd name="connsiteY21" fmla="*/ 3029888 h 7235425"/>
                <a:gd name="connsiteX22" fmla="*/ 511966 w 4920331"/>
                <a:gd name="connsiteY22" fmla="*/ 2986878 h 7235425"/>
                <a:gd name="connsiteX23" fmla="*/ 571497 w 4920331"/>
                <a:gd name="connsiteY23" fmla="*/ 2958204 h 7235425"/>
                <a:gd name="connsiteX24" fmla="*/ 611977 w 4920331"/>
                <a:gd name="connsiteY24" fmla="*/ 2929529 h 7235425"/>
                <a:gd name="connsiteX25" fmla="*/ 657221 w 4920331"/>
                <a:gd name="connsiteY25" fmla="*/ 2912803 h 7235425"/>
                <a:gd name="connsiteX26" fmla="*/ 709609 w 4920331"/>
                <a:gd name="connsiteY26" fmla="*/ 2891297 h 7235425"/>
                <a:gd name="connsiteX27" fmla="*/ 754851 w 4920331"/>
                <a:gd name="connsiteY27" fmla="*/ 2876959 h 7235425"/>
                <a:gd name="connsiteX28" fmla="*/ 812001 w 4920331"/>
                <a:gd name="connsiteY28" fmla="*/ 2855454 h 7235425"/>
                <a:gd name="connsiteX29" fmla="*/ 890583 w 4920331"/>
                <a:gd name="connsiteY29" fmla="*/ 2838727 h 7235425"/>
                <a:gd name="connsiteX30" fmla="*/ 964401 w 4920331"/>
                <a:gd name="connsiteY30" fmla="*/ 2831559 h 7235425"/>
                <a:gd name="connsiteX31" fmla="*/ 1040601 w 4920331"/>
                <a:gd name="connsiteY31" fmla="*/ 2822001 h 7235425"/>
                <a:gd name="connsiteX32" fmla="*/ 1100132 w 4920331"/>
                <a:gd name="connsiteY32" fmla="*/ 2822001 h 7235425"/>
                <a:gd name="connsiteX33" fmla="*/ 1254913 w 4920331"/>
                <a:gd name="connsiteY33" fmla="*/ 2831559 h 7235425"/>
                <a:gd name="connsiteX34" fmla="*/ 1478749 w 4920331"/>
                <a:gd name="connsiteY34" fmla="*/ 2833949 h 7235425"/>
                <a:gd name="connsiteX35" fmla="*/ 1706501 w 4920331"/>
                <a:gd name="connsiteY35" fmla="*/ 2806135 h 7235425"/>
                <a:gd name="connsiteX36" fmla="*/ 1909754 w 4920331"/>
                <a:gd name="connsiteY36" fmla="*/ 2706706 h 7235425"/>
                <a:gd name="connsiteX37" fmla="*/ 2034108 w 4920331"/>
                <a:gd name="connsiteY37" fmla="*/ 2632767 h 7235425"/>
                <a:gd name="connsiteX38" fmla="*/ 2096414 w 4920331"/>
                <a:gd name="connsiteY38" fmla="*/ 2561911 h 7235425"/>
                <a:gd name="connsiteX39" fmla="*/ 2206616 w 4920331"/>
                <a:gd name="connsiteY39" fmla="*/ 2472733 h 7235425"/>
                <a:gd name="connsiteX40" fmla="*/ 2320915 w 4920331"/>
                <a:gd name="connsiteY40" fmla="*/ 2399443 h 7235425"/>
                <a:gd name="connsiteX41" fmla="*/ 2549515 w 4920331"/>
                <a:gd name="connsiteY41" fmla="*/ 2185947 h 7235425"/>
                <a:gd name="connsiteX42" fmla="*/ 4209358 w 4920331"/>
                <a:gd name="connsiteY42" fmla="*/ 690563 h 7235425"/>
                <a:gd name="connsiteX43" fmla="*/ 4376045 w 4920331"/>
                <a:gd name="connsiteY43" fmla="*/ 530679 h 7235425"/>
                <a:gd name="connsiteX44" fmla="*/ 4519298 w 4920331"/>
                <a:gd name="connsiteY44" fmla="*/ 394607 h 7235425"/>
                <a:gd name="connsiteX45" fmla="*/ 4651968 w 4920331"/>
                <a:gd name="connsiteY45" fmla="*/ 254373 h 7235425"/>
                <a:gd name="connsiteX46" fmla="*/ 4719626 w 4920331"/>
                <a:gd name="connsiteY46" fmla="*/ 166688 h 7235425"/>
                <a:gd name="connsiteX47" fmla="*/ 4768568 w 4920331"/>
                <a:gd name="connsiteY47" fmla="*/ 81957 h 7235425"/>
                <a:gd name="connsiteX48" fmla="*/ 4811474 w 4920331"/>
                <a:gd name="connsiteY48" fmla="*/ 0 h 7235425"/>
                <a:gd name="connsiteX49" fmla="*/ 4920331 w 4920331"/>
                <a:gd name="connsiteY49" fmla="*/ 0 h 7235425"/>
                <a:gd name="connsiteX50" fmla="*/ 4859099 w 4920331"/>
                <a:gd name="connsiteY50" fmla="*/ 112259 h 7235425"/>
                <a:gd name="connsiteX51" fmla="*/ 4809169 w 4920331"/>
                <a:gd name="connsiteY51" fmla="*/ 217403 h 7235425"/>
                <a:gd name="connsiteX52" fmla="*/ 4734989 w 4920331"/>
                <a:gd name="connsiteY52" fmla="*/ 312027 h 7235425"/>
                <a:gd name="connsiteX53" fmla="*/ 4531210 w 4920331"/>
                <a:gd name="connsiteY53" fmla="*/ 516758 h 7235425"/>
                <a:gd name="connsiteX54" fmla="*/ 2740015 w 4920331"/>
                <a:gd name="connsiteY54" fmla="*/ 2160455 h 7235425"/>
                <a:gd name="connsiteX55" fmla="*/ 2419341 w 4920331"/>
                <a:gd name="connsiteY55" fmla="*/ 2447240 h 7235425"/>
                <a:gd name="connsiteX56" fmla="*/ 2262333 w 4920331"/>
                <a:gd name="connsiteY56" fmla="*/ 2580443 h 7235425"/>
                <a:gd name="connsiteX57" fmla="*/ 2163754 w 4920331"/>
                <a:gd name="connsiteY57" fmla="*/ 2661815 h 7235425"/>
                <a:gd name="connsiteX58" fmla="*/ 2066123 w 4920331"/>
                <a:gd name="connsiteY58" fmla="*/ 2725441 h 7235425"/>
                <a:gd name="connsiteX59" fmla="*/ 1983575 w 4920331"/>
                <a:gd name="connsiteY59" fmla="*/ 2790939 h 7235425"/>
                <a:gd name="connsiteX60" fmla="*/ 1850225 w 4920331"/>
                <a:gd name="connsiteY60" fmla="*/ 2862623 h 7235425"/>
                <a:gd name="connsiteX61" fmla="*/ 1704973 w 4920331"/>
                <a:gd name="connsiteY61" fmla="*/ 2912802 h 7235425"/>
                <a:gd name="connsiteX62" fmla="*/ 1433506 w 4920331"/>
                <a:gd name="connsiteY62" fmla="*/ 2934308 h 7235425"/>
                <a:gd name="connsiteX63" fmla="*/ 1376361 w 4920331"/>
                <a:gd name="connsiteY63" fmla="*/ 2931919 h 7235425"/>
                <a:gd name="connsiteX64" fmla="*/ 1269204 w 4920331"/>
                <a:gd name="connsiteY64" fmla="*/ 2931921 h 7235425"/>
                <a:gd name="connsiteX65" fmla="*/ 1047214 w 4920331"/>
                <a:gd name="connsiteY65" fmla="*/ 2934310 h 7235425"/>
                <a:gd name="connsiteX66" fmla="*/ 916779 w 4920331"/>
                <a:gd name="connsiteY66" fmla="*/ 2934308 h 7235425"/>
                <a:gd name="connsiteX67" fmla="*/ 633411 w 4920331"/>
                <a:gd name="connsiteY67" fmla="*/ 3037057 h 7235425"/>
                <a:gd name="connsiteX68" fmla="*/ 545305 w 4920331"/>
                <a:gd name="connsiteY68" fmla="*/ 3092016 h 7235425"/>
                <a:gd name="connsiteX69" fmla="*/ 431004 w 4920331"/>
                <a:gd name="connsiteY69" fmla="*/ 3182816 h 7235425"/>
                <a:gd name="connsiteX70" fmla="*/ 342899 w 4920331"/>
                <a:gd name="connsiteY70" fmla="*/ 3297512 h 7235425"/>
                <a:gd name="connsiteX71" fmla="*/ 288130 w 4920331"/>
                <a:gd name="connsiteY71" fmla="*/ 3393092 h 7235425"/>
                <a:gd name="connsiteX72" fmla="*/ 316707 w 4920331"/>
                <a:gd name="connsiteY72" fmla="*/ 3412210 h 7235425"/>
                <a:gd name="connsiteX73" fmla="*/ 271463 w 4920331"/>
                <a:gd name="connsiteY73" fmla="*/ 3500622 h 7235425"/>
                <a:gd name="connsiteX74" fmla="*/ 226219 w 4920331"/>
                <a:gd name="connsiteY74" fmla="*/ 3632045 h 7235425"/>
                <a:gd name="connsiteX75" fmla="*/ 216694 w 4920331"/>
                <a:gd name="connsiteY75" fmla="*/ 3715677 h 7235425"/>
                <a:gd name="connsiteX76" fmla="*/ 285752 w 4920331"/>
                <a:gd name="connsiteY76" fmla="*/ 5498254 h 7235425"/>
                <a:gd name="connsiteX77" fmla="*/ 254793 w 4920331"/>
                <a:gd name="connsiteY77" fmla="*/ 5593833 h 7235425"/>
                <a:gd name="connsiteX78" fmla="*/ 269082 w 4920331"/>
                <a:gd name="connsiteY78" fmla="*/ 5880575 h 7235425"/>
                <a:gd name="connsiteX79" fmla="*/ 238125 w 4920331"/>
                <a:gd name="connsiteY79" fmla="*/ 5964207 h 7235425"/>
                <a:gd name="connsiteX80" fmla="*/ 488157 w 4920331"/>
                <a:gd name="connsiteY80" fmla="*/ 6143420 h 7235425"/>
                <a:gd name="connsiteX81" fmla="*/ 254796 w 4920331"/>
                <a:gd name="connsiteY81" fmla="*/ 6009606 h 7235425"/>
                <a:gd name="connsiteX82" fmla="*/ 271464 w 4920331"/>
                <a:gd name="connsiteY82" fmla="*/ 6733628 h 7235425"/>
                <a:gd name="connsiteX83" fmla="*/ 264321 w 4920331"/>
                <a:gd name="connsiteY83" fmla="*/ 7092054 h 7235425"/>
                <a:gd name="connsiteX84" fmla="*/ 266701 w 4920331"/>
                <a:gd name="connsiteY84" fmla="*/ 7201971 h 7235425"/>
                <a:gd name="connsiteX85" fmla="*/ 269083 w 4920331"/>
                <a:gd name="connsiteY85" fmla="*/ 7235425 h 7235425"/>
                <a:gd name="connsiteX0" fmla="*/ 171450 w 4920331"/>
                <a:gd name="connsiteY0" fmla="*/ 5844731 h 7235425"/>
                <a:gd name="connsiteX1" fmla="*/ 195263 w 4920331"/>
                <a:gd name="connsiteY1" fmla="*/ 5854286 h 7235425"/>
                <a:gd name="connsiteX2" fmla="*/ 183357 w 4920331"/>
                <a:gd name="connsiteY2" fmla="*/ 5400277 h 7235425"/>
                <a:gd name="connsiteX3" fmla="*/ 135733 w 4920331"/>
                <a:gd name="connsiteY3" fmla="*/ 5273635 h 7235425"/>
                <a:gd name="connsiteX4" fmla="*/ 114301 w 4920331"/>
                <a:gd name="connsiteY4" fmla="*/ 5199560 h 7235425"/>
                <a:gd name="connsiteX5" fmla="*/ 100013 w 4920331"/>
                <a:gd name="connsiteY5" fmla="*/ 5068136 h 7235425"/>
                <a:gd name="connsiteX6" fmla="*/ 95252 w 4920331"/>
                <a:gd name="connsiteY6" fmla="*/ 4982115 h 7235425"/>
                <a:gd name="connsiteX7" fmla="*/ 50007 w 4920331"/>
                <a:gd name="connsiteY7" fmla="*/ 4929545 h 7235425"/>
                <a:gd name="connsiteX8" fmla="*/ 40483 w 4920331"/>
                <a:gd name="connsiteY8" fmla="*/ 4831576 h 7235425"/>
                <a:gd name="connsiteX9" fmla="*/ 90489 w 4920331"/>
                <a:gd name="connsiteY9" fmla="*/ 4767059 h 7235425"/>
                <a:gd name="connsiteX10" fmla="*/ 64295 w 4920331"/>
                <a:gd name="connsiteY10" fmla="*/ 4301105 h 7235425"/>
                <a:gd name="connsiteX11" fmla="*/ 45245 w 4920331"/>
                <a:gd name="connsiteY11" fmla="*/ 3937900 h 7235425"/>
                <a:gd name="connsiteX12" fmla="*/ 42864 w 4920331"/>
                <a:gd name="connsiteY12" fmla="*/ 3741961 h 7235425"/>
                <a:gd name="connsiteX13" fmla="*/ 30957 w 4920331"/>
                <a:gd name="connsiteY13" fmla="*/ 3557968 h 7235425"/>
                <a:gd name="connsiteX14" fmla="*/ 0 w 4920331"/>
                <a:gd name="connsiteY14" fmla="*/ 3287954 h 7235425"/>
                <a:gd name="connsiteX15" fmla="*/ 78582 w 4920331"/>
                <a:gd name="connsiteY15" fmla="*/ 3280786 h 7235425"/>
                <a:gd name="connsiteX16" fmla="*/ 83345 w 4920331"/>
                <a:gd name="connsiteY16" fmla="*/ 3369198 h 7235425"/>
                <a:gd name="connsiteX17" fmla="*/ 178594 w 4920331"/>
                <a:gd name="connsiteY17" fmla="*/ 3369197 h 7235425"/>
                <a:gd name="connsiteX18" fmla="*/ 228201 w 4920331"/>
                <a:gd name="connsiteY18" fmla="*/ 3296064 h 7235425"/>
                <a:gd name="connsiteX19" fmla="*/ 292893 w 4920331"/>
                <a:gd name="connsiteY19" fmla="*/ 3201933 h 7235425"/>
                <a:gd name="connsiteX20" fmla="*/ 364329 w 4920331"/>
                <a:gd name="connsiteY20" fmla="*/ 3118300 h 7235425"/>
                <a:gd name="connsiteX21" fmla="*/ 452435 w 4920331"/>
                <a:gd name="connsiteY21" fmla="*/ 3029888 h 7235425"/>
                <a:gd name="connsiteX22" fmla="*/ 511966 w 4920331"/>
                <a:gd name="connsiteY22" fmla="*/ 2986878 h 7235425"/>
                <a:gd name="connsiteX23" fmla="*/ 571497 w 4920331"/>
                <a:gd name="connsiteY23" fmla="*/ 2958204 h 7235425"/>
                <a:gd name="connsiteX24" fmla="*/ 611977 w 4920331"/>
                <a:gd name="connsiteY24" fmla="*/ 2929529 h 7235425"/>
                <a:gd name="connsiteX25" fmla="*/ 657221 w 4920331"/>
                <a:gd name="connsiteY25" fmla="*/ 2912803 h 7235425"/>
                <a:gd name="connsiteX26" fmla="*/ 709609 w 4920331"/>
                <a:gd name="connsiteY26" fmla="*/ 2891297 h 7235425"/>
                <a:gd name="connsiteX27" fmla="*/ 754851 w 4920331"/>
                <a:gd name="connsiteY27" fmla="*/ 2876959 h 7235425"/>
                <a:gd name="connsiteX28" fmla="*/ 812001 w 4920331"/>
                <a:gd name="connsiteY28" fmla="*/ 2855454 h 7235425"/>
                <a:gd name="connsiteX29" fmla="*/ 890583 w 4920331"/>
                <a:gd name="connsiteY29" fmla="*/ 2838727 h 7235425"/>
                <a:gd name="connsiteX30" fmla="*/ 964401 w 4920331"/>
                <a:gd name="connsiteY30" fmla="*/ 2831559 h 7235425"/>
                <a:gd name="connsiteX31" fmla="*/ 1040601 w 4920331"/>
                <a:gd name="connsiteY31" fmla="*/ 2822001 h 7235425"/>
                <a:gd name="connsiteX32" fmla="*/ 1100132 w 4920331"/>
                <a:gd name="connsiteY32" fmla="*/ 2822001 h 7235425"/>
                <a:gd name="connsiteX33" fmla="*/ 1254913 w 4920331"/>
                <a:gd name="connsiteY33" fmla="*/ 2831559 h 7235425"/>
                <a:gd name="connsiteX34" fmla="*/ 1478749 w 4920331"/>
                <a:gd name="connsiteY34" fmla="*/ 2833949 h 7235425"/>
                <a:gd name="connsiteX35" fmla="*/ 1706501 w 4920331"/>
                <a:gd name="connsiteY35" fmla="*/ 2806135 h 7235425"/>
                <a:gd name="connsiteX36" fmla="*/ 1909754 w 4920331"/>
                <a:gd name="connsiteY36" fmla="*/ 2706706 h 7235425"/>
                <a:gd name="connsiteX37" fmla="*/ 2034108 w 4920331"/>
                <a:gd name="connsiteY37" fmla="*/ 2632767 h 7235425"/>
                <a:gd name="connsiteX38" fmla="*/ 2096414 w 4920331"/>
                <a:gd name="connsiteY38" fmla="*/ 2561911 h 7235425"/>
                <a:gd name="connsiteX39" fmla="*/ 2206616 w 4920331"/>
                <a:gd name="connsiteY39" fmla="*/ 2472733 h 7235425"/>
                <a:gd name="connsiteX40" fmla="*/ 2320915 w 4920331"/>
                <a:gd name="connsiteY40" fmla="*/ 2399443 h 7235425"/>
                <a:gd name="connsiteX41" fmla="*/ 2549515 w 4920331"/>
                <a:gd name="connsiteY41" fmla="*/ 2185947 h 7235425"/>
                <a:gd name="connsiteX42" fmla="*/ 4209358 w 4920331"/>
                <a:gd name="connsiteY42" fmla="*/ 690563 h 7235425"/>
                <a:gd name="connsiteX43" fmla="*/ 4376045 w 4920331"/>
                <a:gd name="connsiteY43" fmla="*/ 530679 h 7235425"/>
                <a:gd name="connsiteX44" fmla="*/ 4519298 w 4920331"/>
                <a:gd name="connsiteY44" fmla="*/ 394607 h 7235425"/>
                <a:gd name="connsiteX45" fmla="*/ 4651968 w 4920331"/>
                <a:gd name="connsiteY45" fmla="*/ 254373 h 7235425"/>
                <a:gd name="connsiteX46" fmla="*/ 4719626 w 4920331"/>
                <a:gd name="connsiteY46" fmla="*/ 166688 h 7235425"/>
                <a:gd name="connsiteX47" fmla="*/ 4768568 w 4920331"/>
                <a:gd name="connsiteY47" fmla="*/ 81957 h 7235425"/>
                <a:gd name="connsiteX48" fmla="*/ 4811474 w 4920331"/>
                <a:gd name="connsiteY48" fmla="*/ 0 h 7235425"/>
                <a:gd name="connsiteX49" fmla="*/ 4920331 w 4920331"/>
                <a:gd name="connsiteY49" fmla="*/ 0 h 7235425"/>
                <a:gd name="connsiteX50" fmla="*/ 4859099 w 4920331"/>
                <a:gd name="connsiteY50" fmla="*/ 112259 h 7235425"/>
                <a:gd name="connsiteX51" fmla="*/ 4809169 w 4920331"/>
                <a:gd name="connsiteY51" fmla="*/ 217403 h 7235425"/>
                <a:gd name="connsiteX52" fmla="*/ 4734989 w 4920331"/>
                <a:gd name="connsiteY52" fmla="*/ 312027 h 7235425"/>
                <a:gd name="connsiteX53" fmla="*/ 4531210 w 4920331"/>
                <a:gd name="connsiteY53" fmla="*/ 516758 h 7235425"/>
                <a:gd name="connsiteX54" fmla="*/ 2740015 w 4920331"/>
                <a:gd name="connsiteY54" fmla="*/ 2160455 h 7235425"/>
                <a:gd name="connsiteX55" fmla="*/ 2419341 w 4920331"/>
                <a:gd name="connsiteY55" fmla="*/ 2447240 h 7235425"/>
                <a:gd name="connsiteX56" fmla="*/ 2262333 w 4920331"/>
                <a:gd name="connsiteY56" fmla="*/ 2580443 h 7235425"/>
                <a:gd name="connsiteX57" fmla="*/ 2163754 w 4920331"/>
                <a:gd name="connsiteY57" fmla="*/ 2661815 h 7235425"/>
                <a:gd name="connsiteX58" fmla="*/ 2066123 w 4920331"/>
                <a:gd name="connsiteY58" fmla="*/ 2725441 h 7235425"/>
                <a:gd name="connsiteX59" fmla="*/ 1983575 w 4920331"/>
                <a:gd name="connsiteY59" fmla="*/ 2790939 h 7235425"/>
                <a:gd name="connsiteX60" fmla="*/ 1850225 w 4920331"/>
                <a:gd name="connsiteY60" fmla="*/ 2862623 h 7235425"/>
                <a:gd name="connsiteX61" fmla="*/ 1704973 w 4920331"/>
                <a:gd name="connsiteY61" fmla="*/ 2912802 h 7235425"/>
                <a:gd name="connsiteX62" fmla="*/ 1433506 w 4920331"/>
                <a:gd name="connsiteY62" fmla="*/ 2934308 h 7235425"/>
                <a:gd name="connsiteX63" fmla="*/ 1376361 w 4920331"/>
                <a:gd name="connsiteY63" fmla="*/ 2931919 h 7235425"/>
                <a:gd name="connsiteX64" fmla="*/ 1269204 w 4920331"/>
                <a:gd name="connsiteY64" fmla="*/ 2931921 h 7235425"/>
                <a:gd name="connsiteX65" fmla="*/ 1047214 w 4920331"/>
                <a:gd name="connsiteY65" fmla="*/ 2934310 h 7235425"/>
                <a:gd name="connsiteX66" fmla="*/ 916779 w 4920331"/>
                <a:gd name="connsiteY66" fmla="*/ 2934308 h 7235425"/>
                <a:gd name="connsiteX67" fmla="*/ 633411 w 4920331"/>
                <a:gd name="connsiteY67" fmla="*/ 3037057 h 7235425"/>
                <a:gd name="connsiteX68" fmla="*/ 545305 w 4920331"/>
                <a:gd name="connsiteY68" fmla="*/ 3092016 h 7235425"/>
                <a:gd name="connsiteX69" fmla="*/ 431004 w 4920331"/>
                <a:gd name="connsiteY69" fmla="*/ 3182816 h 7235425"/>
                <a:gd name="connsiteX70" fmla="*/ 342899 w 4920331"/>
                <a:gd name="connsiteY70" fmla="*/ 3297512 h 7235425"/>
                <a:gd name="connsiteX71" fmla="*/ 288130 w 4920331"/>
                <a:gd name="connsiteY71" fmla="*/ 3393092 h 7235425"/>
                <a:gd name="connsiteX72" fmla="*/ 316707 w 4920331"/>
                <a:gd name="connsiteY72" fmla="*/ 3412210 h 7235425"/>
                <a:gd name="connsiteX73" fmla="*/ 271463 w 4920331"/>
                <a:gd name="connsiteY73" fmla="*/ 3500622 h 7235425"/>
                <a:gd name="connsiteX74" fmla="*/ 226219 w 4920331"/>
                <a:gd name="connsiteY74" fmla="*/ 3632045 h 7235425"/>
                <a:gd name="connsiteX75" fmla="*/ 216694 w 4920331"/>
                <a:gd name="connsiteY75" fmla="*/ 3715677 h 7235425"/>
                <a:gd name="connsiteX76" fmla="*/ 285752 w 4920331"/>
                <a:gd name="connsiteY76" fmla="*/ 5498254 h 7235425"/>
                <a:gd name="connsiteX77" fmla="*/ 254793 w 4920331"/>
                <a:gd name="connsiteY77" fmla="*/ 5593833 h 7235425"/>
                <a:gd name="connsiteX78" fmla="*/ 269082 w 4920331"/>
                <a:gd name="connsiteY78" fmla="*/ 5880575 h 7235425"/>
                <a:gd name="connsiteX79" fmla="*/ 292894 w 4920331"/>
                <a:gd name="connsiteY79" fmla="*/ 5918807 h 7235425"/>
                <a:gd name="connsiteX80" fmla="*/ 488157 w 4920331"/>
                <a:gd name="connsiteY80" fmla="*/ 6143420 h 7235425"/>
                <a:gd name="connsiteX81" fmla="*/ 254796 w 4920331"/>
                <a:gd name="connsiteY81" fmla="*/ 6009606 h 7235425"/>
                <a:gd name="connsiteX82" fmla="*/ 271464 w 4920331"/>
                <a:gd name="connsiteY82" fmla="*/ 6733628 h 7235425"/>
                <a:gd name="connsiteX83" fmla="*/ 264321 w 4920331"/>
                <a:gd name="connsiteY83" fmla="*/ 7092054 h 7235425"/>
                <a:gd name="connsiteX84" fmla="*/ 266701 w 4920331"/>
                <a:gd name="connsiteY84" fmla="*/ 7201971 h 7235425"/>
                <a:gd name="connsiteX85" fmla="*/ 269083 w 4920331"/>
                <a:gd name="connsiteY85" fmla="*/ 7235425 h 7235425"/>
                <a:gd name="connsiteX0" fmla="*/ 171450 w 4920331"/>
                <a:gd name="connsiteY0" fmla="*/ 5844731 h 7235425"/>
                <a:gd name="connsiteX1" fmla="*/ 195263 w 4920331"/>
                <a:gd name="connsiteY1" fmla="*/ 5854286 h 7235425"/>
                <a:gd name="connsiteX2" fmla="*/ 183357 w 4920331"/>
                <a:gd name="connsiteY2" fmla="*/ 5400277 h 7235425"/>
                <a:gd name="connsiteX3" fmla="*/ 135733 w 4920331"/>
                <a:gd name="connsiteY3" fmla="*/ 5273635 h 7235425"/>
                <a:gd name="connsiteX4" fmla="*/ 114301 w 4920331"/>
                <a:gd name="connsiteY4" fmla="*/ 5199560 h 7235425"/>
                <a:gd name="connsiteX5" fmla="*/ 100013 w 4920331"/>
                <a:gd name="connsiteY5" fmla="*/ 5068136 h 7235425"/>
                <a:gd name="connsiteX6" fmla="*/ 95252 w 4920331"/>
                <a:gd name="connsiteY6" fmla="*/ 4982115 h 7235425"/>
                <a:gd name="connsiteX7" fmla="*/ 50007 w 4920331"/>
                <a:gd name="connsiteY7" fmla="*/ 4929545 h 7235425"/>
                <a:gd name="connsiteX8" fmla="*/ 40483 w 4920331"/>
                <a:gd name="connsiteY8" fmla="*/ 4831576 h 7235425"/>
                <a:gd name="connsiteX9" fmla="*/ 90489 w 4920331"/>
                <a:gd name="connsiteY9" fmla="*/ 4767059 h 7235425"/>
                <a:gd name="connsiteX10" fmla="*/ 64295 w 4920331"/>
                <a:gd name="connsiteY10" fmla="*/ 4301105 h 7235425"/>
                <a:gd name="connsiteX11" fmla="*/ 45245 w 4920331"/>
                <a:gd name="connsiteY11" fmla="*/ 3937900 h 7235425"/>
                <a:gd name="connsiteX12" fmla="*/ 42864 w 4920331"/>
                <a:gd name="connsiteY12" fmla="*/ 3741961 h 7235425"/>
                <a:gd name="connsiteX13" fmla="*/ 30957 w 4920331"/>
                <a:gd name="connsiteY13" fmla="*/ 3557968 h 7235425"/>
                <a:gd name="connsiteX14" fmla="*/ 0 w 4920331"/>
                <a:gd name="connsiteY14" fmla="*/ 3287954 h 7235425"/>
                <a:gd name="connsiteX15" fmla="*/ 78582 w 4920331"/>
                <a:gd name="connsiteY15" fmla="*/ 3280786 h 7235425"/>
                <a:gd name="connsiteX16" fmla="*/ 83345 w 4920331"/>
                <a:gd name="connsiteY16" fmla="*/ 3369198 h 7235425"/>
                <a:gd name="connsiteX17" fmla="*/ 178594 w 4920331"/>
                <a:gd name="connsiteY17" fmla="*/ 3369197 h 7235425"/>
                <a:gd name="connsiteX18" fmla="*/ 228201 w 4920331"/>
                <a:gd name="connsiteY18" fmla="*/ 3296064 h 7235425"/>
                <a:gd name="connsiteX19" fmla="*/ 292893 w 4920331"/>
                <a:gd name="connsiteY19" fmla="*/ 3201933 h 7235425"/>
                <a:gd name="connsiteX20" fmla="*/ 364329 w 4920331"/>
                <a:gd name="connsiteY20" fmla="*/ 3118300 h 7235425"/>
                <a:gd name="connsiteX21" fmla="*/ 452435 w 4920331"/>
                <a:gd name="connsiteY21" fmla="*/ 3029888 h 7235425"/>
                <a:gd name="connsiteX22" fmla="*/ 511966 w 4920331"/>
                <a:gd name="connsiteY22" fmla="*/ 2986878 h 7235425"/>
                <a:gd name="connsiteX23" fmla="*/ 571497 w 4920331"/>
                <a:gd name="connsiteY23" fmla="*/ 2958204 h 7235425"/>
                <a:gd name="connsiteX24" fmla="*/ 611977 w 4920331"/>
                <a:gd name="connsiteY24" fmla="*/ 2929529 h 7235425"/>
                <a:gd name="connsiteX25" fmla="*/ 657221 w 4920331"/>
                <a:gd name="connsiteY25" fmla="*/ 2912803 h 7235425"/>
                <a:gd name="connsiteX26" fmla="*/ 709609 w 4920331"/>
                <a:gd name="connsiteY26" fmla="*/ 2891297 h 7235425"/>
                <a:gd name="connsiteX27" fmla="*/ 754851 w 4920331"/>
                <a:gd name="connsiteY27" fmla="*/ 2876959 h 7235425"/>
                <a:gd name="connsiteX28" fmla="*/ 812001 w 4920331"/>
                <a:gd name="connsiteY28" fmla="*/ 2855454 h 7235425"/>
                <a:gd name="connsiteX29" fmla="*/ 890583 w 4920331"/>
                <a:gd name="connsiteY29" fmla="*/ 2838727 h 7235425"/>
                <a:gd name="connsiteX30" fmla="*/ 964401 w 4920331"/>
                <a:gd name="connsiteY30" fmla="*/ 2831559 h 7235425"/>
                <a:gd name="connsiteX31" fmla="*/ 1040601 w 4920331"/>
                <a:gd name="connsiteY31" fmla="*/ 2822001 h 7235425"/>
                <a:gd name="connsiteX32" fmla="*/ 1100132 w 4920331"/>
                <a:gd name="connsiteY32" fmla="*/ 2822001 h 7235425"/>
                <a:gd name="connsiteX33" fmla="*/ 1254913 w 4920331"/>
                <a:gd name="connsiteY33" fmla="*/ 2831559 h 7235425"/>
                <a:gd name="connsiteX34" fmla="*/ 1478749 w 4920331"/>
                <a:gd name="connsiteY34" fmla="*/ 2833949 h 7235425"/>
                <a:gd name="connsiteX35" fmla="*/ 1706501 w 4920331"/>
                <a:gd name="connsiteY35" fmla="*/ 2806135 h 7235425"/>
                <a:gd name="connsiteX36" fmla="*/ 1909754 w 4920331"/>
                <a:gd name="connsiteY36" fmla="*/ 2706706 h 7235425"/>
                <a:gd name="connsiteX37" fmla="*/ 2034108 w 4920331"/>
                <a:gd name="connsiteY37" fmla="*/ 2632767 h 7235425"/>
                <a:gd name="connsiteX38" fmla="*/ 2096414 w 4920331"/>
                <a:gd name="connsiteY38" fmla="*/ 2561911 h 7235425"/>
                <a:gd name="connsiteX39" fmla="*/ 2206616 w 4920331"/>
                <a:gd name="connsiteY39" fmla="*/ 2472733 h 7235425"/>
                <a:gd name="connsiteX40" fmla="*/ 2320915 w 4920331"/>
                <a:gd name="connsiteY40" fmla="*/ 2399443 h 7235425"/>
                <a:gd name="connsiteX41" fmla="*/ 2549515 w 4920331"/>
                <a:gd name="connsiteY41" fmla="*/ 2185947 h 7235425"/>
                <a:gd name="connsiteX42" fmla="*/ 4209358 w 4920331"/>
                <a:gd name="connsiteY42" fmla="*/ 690563 h 7235425"/>
                <a:gd name="connsiteX43" fmla="*/ 4376045 w 4920331"/>
                <a:gd name="connsiteY43" fmla="*/ 530679 h 7235425"/>
                <a:gd name="connsiteX44" fmla="*/ 4519298 w 4920331"/>
                <a:gd name="connsiteY44" fmla="*/ 394607 h 7235425"/>
                <a:gd name="connsiteX45" fmla="*/ 4651968 w 4920331"/>
                <a:gd name="connsiteY45" fmla="*/ 254373 h 7235425"/>
                <a:gd name="connsiteX46" fmla="*/ 4719626 w 4920331"/>
                <a:gd name="connsiteY46" fmla="*/ 166688 h 7235425"/>
                <a:gd name="connsiteX47" fmla="*/ 4768568 w 4920331"/>
                <a:gd name="connsiteY47" fmla="*/ 81957 h 7235425"/>
                <a:gd name="connsiteX48" fmla="*/ 4811474 w 4920331"/>
                <a:gd name="connsiteY48" fmla="*/ 0 h 7235425"/>
                <a:gd name="connsiteX49" fmla="*/ 4920331 w 4920331"/>
                <a:gd name="connsiteY49" fmla="*/ 0 h 7235425"/>
                <a:gd name="connsiteX50" fmla="*/ 4859099 w 4920331"/>
                <a:gd name="connsiteY50" fmla="*/ 112259 h 7235425"/>
                <a:gd name="connsiteX51" fmla="*/ 4809169 w 4920331"/>
                <a:gd name="connsiteY51" fmla="*/ 217403 h 7235425"/>
                <a:gd name="connsiteX52" fmla="*/ 4734989 w 4920331"/>
                <a:gd name="connsiteY52" fmla="*/ 312027 h 7235425"/>
                <a:gd name="connsiteX53" fmla="*/ 4531210 w 4920331"/>
                <a:gd name="connsiteY53" fmla="*/ 516758 h 7235425"/>
                <a:gd name="connsiteX54" fmla="*/ 2740015 w 4920331"/>
                <a:gd name="connsiteY54" fmla="*/ 2160455 h 7235425"/>
                <a:gd name="connsiteX55" fmla="*/ 2419341 w 4920331"/>
                <a:gd name="connsiteY55" fmla="*/ 2447240 h 7235425"/>
                <a:gd name="connsiteX56" fmla="*/ 2262333 w 4920331"/>
                <a:gd name="connsiteY56" fmla="*/ 2580443 h 7235425"/>
                <a:gd name="connsiteX57" fmla="*/ 2163754 w 4920331"/>
                <a:gd name="connsiteY57" fmla="*/ 2661815 h 7235425"/>
                <a:gd name="connsiteX58" fmla="*/ 2066123 w 4920331"/>
                <a:gd name="connsiteY58" fmla="*/ 2725441 h 7235425"/>
                <a:gd name="connsiteX59" fmla="*/ 1983575 w 4920331"/>
                <a:gd name="connsiteY59" fmla="*/ 2790939 h 7235425"/>
                <a:gd name="connsiteX60" fmla="*/ 1850225 w 4920331"/>
                <a:gd name="connsiteY60" fmla="*/ 2862623 h 7235425"/>
                <a:gd name="connsiteX61" fmla="*/ 1704973 w 4920331"/>
                <a:gd name="connsiteY61" fmla="*/ 2912802 h 7235425"/>
                <a:gd name="connsiteX62" fmla="*/ 1433506 w 4920331"/>
                <a:gd name="connsiteY62" fmla="*/ 2934308 h 7235425"/>
                <a:gd name="connsiteX63" fmla="*/ 1376361 w 4920331"/>
                <a:gd name="connsiteY63" fmla="*/ 2931919 h 7235425"/>
                <a:gd name="connsiteX64" fmla="*/ 1269204 w 4920331"/>
                <a:gd name="connsiteY64" fmla="*/ 2931921 h 7235425"/>
                <a:gd name="connsiteX65" fmla="*/ 1047214 w 4920331"/>
                <a:gd name="connsiteY65" fmla="*/ 2934310 h 7235425"/>
                <a:gd name="connsiteX66" fmla="*/ 916779 w 4920331"/>
                <a:gd name="connsiteY66" fmla="*/ 2934308 h 7235425"/>
                <a:gd name="connsiteX67" fmla="*/ 633411 w 4920331"/>
                <a:gd name="connsiteY67" fmla="*/ 3037057 h 7235425"/>
                <a:gd name="connsiteX68" fmla="*/ 545305 w 4920331"/>
                <a:gd name="connsiteY68" fmla="*/ 3092016 h 7235425"/>
                <a:gd name="connsiteX69" fmla="*/ 431004 w 4920331"/>
                <a:gd name="connsiteY69" fmla="*/ 3182816 h 7235425"/>
                <a:gd name="connsiteX70" fmla="*/ 342899 w 4920331"/>
                <a:gd name="connsiteY70" fmla="*/ 3297512 h 7235425"/>
                <a:gd name="connsiteX71" fmla="*/ 288130 w 4920331"/>
                <a:gd name="connsiteY71" fmla="*/ 3393092 h 7235425"/>
                <a:gd name="connsiteX72" fmla="*/ 316707 w 4920331"/>
                <a:gd name="connsiteY72" fmla="*/ 3412210 h 7235425"/>
                <a:gd name="connsiteX73" fmla="*/ 271463 w 4920331"/>
                <a:gd name="connsiteY73" fmla="*/ 3500622 h 7235425"/>
                <a:gd name="connsiteX74" fmla="*/ 226219 w 4920331"/>
                <a:gd name="connsiteY74" fmla="*/ 3632045 h 7235425"/>
                <a:gd name="connsiteX75" fmla="*/ 216694 w 4920331"/>
                <a:gd name="connsiteY75" fmla="*/ 3715677 h 7235425"/>
                <a:gd name="connsiteX76" fmla="*/ 285752 w 4920331"/>
                <a:gd name="connsiteY76" fmla="*/ 5498254 h 7235425"/>
                <a:gd name="connsiteX77" fmla="*/ 254793 w 4920331"/>
                <a:gd name="connsiteY77" fmla="*/ 5593833 h 7235425"/>
                <a:gd name="connsiteX78" fmla="*/ 269082 w 4920331"/>
                <a:gd name="connsiteY78" fmla="*/ 5880575 h 7235425"/>
                <a:gd name="connsiteX79" fmla="*/ 292894 w 4920331"/>
                <a:gd name="connsiteY79" fmla="*/ 5918807 h 7235425"/>
                <a:gd name="connsiteX80" fmla="*/ 416719 w 4920331"/>
                <a:gd name="connsiteY80" fmla="*/ 5925975 h 7235425"/>
                <a:gd name="connsiteX81" fmla="*/ 254796 w 4920331"/>
                <a:gd name="connsiteY81" fmla="*/ 6009606 h 7235425"/>
                <a:gd name="connsiteX82" fmla="*/ 271464 w 4920331"/>
                <a:gd name="connsiteY82" fmla="*/ 6733628 h 7235425"/>
                <a:gd name="connsiteX83" fmla="*/ 264321 w 4920331"/>
                <a:gd name="connsiteY83" fmla="*/ 7092054 h 7235425"/>
                <a:gd name="connsiteX84" fmla="*/ 266701 w 4920331"/>
                <a:gd name="connsiteY84" fmla="*/ 7201971 h 7235425"/>
                <a:gd name="connsiteX85" fmla="*/ 269083 w 4920331"/>
                <a:gd name="connsiteY85" fmla="*/ 7235425 h 7235425"/>
                <a:gd name="connsiteX0" fmla="*/ 171450 w 4920331"/>
                <a:gd name="connsiteY0" fmla="*/ 5844731 h 7235425"/>
                <a:gd name="connsiteX1" fmla="*/ 195263 w 4920331"/>
                <a:gd name="connsiteY1" fmla="*/ 5854286 h 7235425"/>
                <a:gd name="connsiteX2" fmla="*/ 183357 w 4920331"/>
                <a:gd name="connsiteY2" fmla="*/ 5400277 h 7235425"/>
                <a:gd name="connsiteX3" fmla="*/ 135733 w 4920331"/>
                <a:gd name="connsiteY3" fmla="*/ 5273635 h 7235425"/>
                <a:gd name="connsiteX4" fmla="*/ 114301 w 4920331"/>
                <a:gd name="connsiteY4" fmla="*/ 5199560 h 7235425"/>
                <a:gd name="connsiteX5" fmla="*/ 100013 w 4920331"/>
                <a:gd name="connsiteY5" fmla="*/ 5068136 h 7235425"/>
                <a:gd name="connsiteX6" fmla="*/ 95252 w 4920331"/>
                <a:gd name="connsiteY6" fmla="*/ 4982115 h 7235425"/>
                <a:gd name="connsiteX7" fmla="*/ 50007 w 4920331"/>
                <a:gd name="connsiteY7" fmla="*/ 4929545 h 7235425"/>
                <a:gd name="connsiteX8" fmla="*/ 40483 w 4920331"/>
                <a:gd name="connsiteY8" fmla="*/ 4831576 h 7235425"/>
                <a:gd name="connsiteX9" fmla="*/ 90489 w 4920331"/>
                <a:gd name="connsiteY9" fmla="*/ 4767059 h 7235425"/>
                <a:gd name="connsiteX10" fmla="*/ 64295 w 4920331"/>
                <a:gd name="connsiteY10" fmla="*/ 4301105 h 7235425"/>
                <a:gd name="connsiteX11" fmla="*/ 45245 w 4920331"/>
                <a:gd name="connsiteY11" fmla="*/ 3937900 h 7235425"/>
                <a:gd name="connsiteX12" fmla="*/ 42864 w 4920331"/>
                <a:gd name="connsiteY12" fmla="*/ 3741961 h 7235425"/>
                <a:gd name="connsiteX13" fmla="*/ 30957 w 4920331"/>
                <a:gd name="connsiteY13" fmla="*/ 3557968 h 7235425"/>
                <a:gd name="connsiteX14" fmla="*/ 0 w 4920331"/>
                <a:gd name="connsiteY14" fmla="*/ 3287954 h 7235425"/>
                <a:gd name="connsiteX15" fmla="*/ 78582 w 4920331"/>
                <a:gd name="connsiteY15" fmla="*/ 3280786 h 7235425"/>
                <a:gd name="connsiteX16" fmla="*/ 83345 w 4920331"/>
                <a:gd name="connsiteY16" fmla="*/ 3369198 h 7235425"/>
                <a:gd name="connsiteX17" fmla="*/ 178594 w 4920331"/>
                <a:gd name="connsiteY17" fmla="*/ 3369197 h 7235425"/>
                <a:gd name="connsiteX18" fmla="*/ 228201 w 4920331"/>
                <a:gd name="connsiteY18" fmla="*/ 3296064 h 7235425"/>
                <a:gd name="connsiteX19" fmla="*/ 292893 w 4920331"/>
                <a:gd name="connsiteY19" fmla="*/ 3201933 h 7235425"/>
                <a:gd name="connsiteX20" fmla="*/ 364329 w 4920331"/>
                <a:gd name="connsiteY20" fmla="*/ 3118300 h 7235425"/>
                <a:gd name="connsiteX21" fmla="*/ 452435 w 4920331"/>
                <a:gd name="connsiteY21" fmla="*/ 3029888 h 7235425"/>
                <a:gd name="connsiteX22" fmla="*/ 511966 w 4920331"/>
                <a:gd name="connsiteY22" fmla="*/ 2986878 h 7235425"/>
                <a:gd name="connsiteX23" fmla="*/ 571497 w 4920331"/>
                <a:gd name="connsiteY23" fmla="*/ 2958204 h 7235425"/>
                <a:gd name="connsiteX24" fmla="*/ 611977 w 4920331"/>
                <a:gd name="connsiteY24" fmla="*/ 2929529 h 7235425"/>
                <a:gd name="connsiteX25" fmla="*/ 657221 w 4920331"/>
                <a:gd name="connsiteY25" fmla="*/ 2912803 h 7235425"/>
                <a:gd name="connsiteX26" fmla="*/ 709609 w 4920331"/>
                <a:gd name="connsiteY26" fmla="*/ 2891297 h 7235425"/>
                <a:gd name="connsiteX27" fmla="*/ 754851 w 4920331"/>
                <a:gd name="connsiteY27" fmla="*/ 2876959 h 7235425"/>
                <a:gd name="connsiteX28" fmla="*/ 812001 w 4920331"/>
                <a:gd name="connsiteY28" fmla="*/ 2855454 h 7235425"/>
                <a:gd name="connsiteX29" fmla="*/ 890583 w 4920331"/>
                <a:gd name="connsiteY29" fmla="*/ 2838727 h 7235425"/>
                <a:gd name="connsiteX30" fmla="*/ 964401 w 4920331"/>
                <a:gd name="connsiteY30" fmla="*/ 2831559 h 7235425"/>
                <a:gd name="connsiteX31" fmla="*/ 1040601 w 4920331"/>
                <a:gd name="connsiteY31" fmla="*/ 2822001 h 7235425"/>
                <a:gd name="connsiteX32" fmla="*/ 1100132 w 4920331"/>
                <a:gd name="connsiteY32" fmla="*/ 2822001 h 7235425"/>
                <a:gd name="connsiteX33" fmla="*/ 1254913 w 4920331"/>
                <a:gd name="connsiteY33" fmla="*/ 2831559 h 7235425"/>
                <a:gd name="connsiteX34" fmla="*/ 1478749 w 4920331"/>
                <a:gd name="connsiteY34" fmla="*/ 2833949 h 7235425"/>
                <a:gd name="connsiteX35" fmla="*/ 1706501 w 4920331"/>
                <a:gd name="connsiteY35" fmla="*/ 2806135 h 7235425"/>
                <a:gd name="connsiteX36" fmla="*/ 1909754 w 4920331"/>
                <a:gd name="connsiteY36" fmla="*/ 2706706 h 7235425"/>
                <a:gd name="connsiteX37" fmla="*/ 2034108 w 4920331"/>
                <a:gd name="connsiteY37" fmla="*/ 2632767 h 7235425"/>
                <a:gd name="connsiteX38" fmla="*/ 2096414 w 4920331"/>
                <a:gd name="connsiteY38" fmla="*/ 2561911 h 7235425"/>
                <a:gd name="connsiteX39" fmla="*/ 2206616 w 4920331"/>
                <a:gd name="connsiteY39" fmla="*/ 2472733 h 7235425"/>
                <a:gd name="connsiteX40" fmla="*/ 2320915 w 4920331"/>
                <a:gd name="connsiteY40" fmla="*/ 2399443 h 7235425"/>
                <a:gd name="connsiteX41" fmla="*/ 2549515 w 4920331"/>
                <a:gd name="connsiteY41" fmla="*/ 2185947 h 7235425"/>
                <a:gd name="connsiteX42" fmla="*/ 4209358 w 4920331"/>
                <a:gd name="connsiteY42" fmla="*/ 690563 h 7235425"/>
                <a:gd name="connsiteX43" fmla="*/ 4376045 w 4920331"/>
                <a:gd name="connsiteY43" fmla="*/ 530679 h 7235425"/>
                <a:gd name="connsiteX44" fmla="*/ 4519298 w 4920331"/>
                <a:gd name="connsiteY44" fmla="*/ 394607 h 7235425"/>
                <a:gd name="connsiteX45" fmla="*/ 4651968 w 4920331"/>
                <a:gd name="connsiteY45" fmla="*/ 254373 h 7235425"/>
                <a:gd name="connsiteX46" fmla="*/ 4719626 w 4920331"/>
                <a:gd name="connsiteY46" fmla="*/ 166688 h 7235425"/>
                <a:gd name="connsiteX47" fmla="*/ 4768568 w 4920331"/>
                <a:gd name="connsiteY47" fmla="*/ 81957 h 7235425"/>
                <a:gd name="connsiteX48" fmla="*/ 4811474 w 4920331"/>
                <a:gd name="connsiteY48" fmla="*/ 0 h 7235425"/>
                <a:gd name="connsiteX49" fmla="*/ 4920331 w 4920331"/>
                <a:gd name="connsiteY49" fmla="*/ 0 h 7235425"/>
                <a:gd name="connsiteX50" fmla="*/ 4859099 w 4920331"/>
                <a:gd name="connsiteY50" fmla="*/ 112259 h 7235425"/>
                <a:gd name="connsiteX51" fmla="*/ 4809169 w 4920331"/>
                <a:gd name="connsiteY51" fmla="*/ 217403 h 7235425"/>
                <a:gd name="connsiteX52" fmla="*/ 4734989 w 4920331"/>
                <a:gd name="connsiteY52" fmla="*/ 312027 h 7235425"/>
                <a:gd name="connsiteX53" fmla="*/ 4531210 w 4920331"/>
                <a:gd name="connsiteY53" fmla="*/ 516758 h 7235425"/>
                <a:gd name="connsiteX54" fmla="*/ 2740015 w 4920331"/>
                <a:gd name="connsiteY54" fmla="*/ 2160455 h 7235425"/>
                <a:gd name="connsiteX55" fmla="*/ 2419341 w 4920331"/>
                <a:gd name="connsiteY55" fmla="*/ 2447240 h 7235425"/>
                <a:gd name="connsiteX56" fmla="*/ 2262333 w 4920331"/>
                <a:gd name="connsiteY56" fmla="*/ 2580443 h 7235425"/>
                <a:gd name="connsiteX57" fmla="*/ 2163754 w 4920331"/>
                <a:gd name="connsiteY57" fmla="*/ 2661815 h 7235425"/>
                <a:gd name="connsiteX58" fmla="*/ 2066123 w 4920331"/>
                <a:gd name="connsiteY58" fmla="*/ 2725441 h 7235425"/>
                <a:gd name="connsiteX59" fmla="*/ 1983575 w 4920331"/>
                <a:gd name="connsiteY59" fmla="*/ 2790939 h 7235425"/>
                <a:gd name="connsiteX60" fmla="*/ 1850225 w 4920331"/>
                <a:gd name="connsiteY60" fmla="*/ 2862623 h 7235425"/>
                <a:gd name="connsiteX61" fmla="*/ 1704973 w 4920331"/>
                <a:gd name="connsiteY61" fmla="*/ 2912802 h 7235425"/>
                <a:gd name="connsiteX62" fmla="*/ 1433506 w 4920331"/>
                <a:gd name="connsiteY62" fmla="*/ 2934308 h 7235425"/>
                <a:gd name="connsiteX63" fmla="*/ 1376361 w 4920331"/>
                <a:gd name="connsiteY63" fmla="*/ 2931919 h 7235425"/>
                <a:gd name="connsiteX64" fmla="*/ 1269204 w 4920331"/>
                <a:gd name="connsiteY64" fmla="*/ 2931921 h 7235425"/>
                <a:gd name="connsiteX65" fmla="*/ 1047214 w 4920331"/>
                <a:gd name="connsiteY65" fmla="*/ 2934310 h 7235425"/>
                <a:gd name="connsiteX66" fmla="*/ 916779 w 4920331"/>
                <a:gd name="connsiteY66" fmla="*/ 2934308 h 7235425"/>
                <a:gd name="connsiteX67" fmla="*/ 633411 w 4920331"/>
                <a:gd name="connsiteY67" fmla="*/ 3037057 h 7235425"/>
                <a:gd name="connsiteX68" fmla="*/ 545305 w 4920331"/>
                <a:gd name="connsiteY68" fmla="*/ 3092016 h 7235425"/>
                <a:gd name="connsiteX69" fmla="*/ 431004 w 4920331"/>
                <a:gd name="connsiteY69" fmla="*/ 3182816 h 7235425"/>
                <a:gd name="connsiteX70" fmla="*/ 342899 w 4920331"/>
                <a:gd name="connsiteY70" fmla="*/ 3297512 h 7235425"/>
                <a:gd name="connsiteX71" fmla="*/ 288130 w 4920331"/>
                <a:gd name="connsiteY71" fmla="*/ 3393092 h 7235425"/>
                <a:gd name="connsiteX72" fmla="*/ 316707 w 4920331"/>
                <a:gd name="connsiteY72" fmla="*/ 3412210 h 7235425"/>
                <a:gd name="connsiteX73" fmla="*/ 271463 w 4920331"/>
                <a:gd name="connsiteY73" fmla="*/ 3500622 h 7235425"/>
                <a:gd name="connsiteX74" fmla="*/ 226219 w 4920331"/>
                <a:gd name="connsiteY74" fmla="*/ 3632045 h 7235425"/>
                <a:gd name="connsiteX75" fmla="*/ 216694 w 4920331"/>
                <a:gd name="connsiteY75" fmla="*/ 3715677 h 7235425"/>
                <a:gd name="connsiteX76" fmla="*/ 285752 w 4920331"/>
                <a:gd name="connsiteY76" fmla="*/ 5498254 h 7235425"/>
                <a:gd name="connsiteX77" fmla="*/ 254793 w 4920331"/>
                <a:gd name="connsiteY77" fmla="*/ 5593833 h 7235425"/>
                <a:gd name="connsiteX78" fmla="*/ 269082 w 4920331"/>
                <a:gd name="connsiteY78" fmla="*/ 5880575 h 7235425"/>
                <a:gd name="connsiteX79" fmla="*/ 292894 w 4920331"/>
                <a:gd name="connsiteY79" fmla="*/ 5918807 h 7235425"/>
                <a:gd name="connsiteX80" fmla="*/ 416719 w 4920331"/>
                <a:gd name="connsiteY80" fmla="*/ 5925975 h 7235425"/>
                <a:gd name="connsiteX81" fmla="*/ 295277 w 4920331"/>
                <a:gd name="connsiteY81" fmla="*/ 6308295 h 7235425"/>
                <a:gd name="connsiteX82" fmla="*/ 271464 w 4920331"/>
                <a:gd name="connsiteY82" fmla="*/ 6733628 h 7235425"/>
                <a:gd name="connsiteX83" fmla="*/ 264321 w 4920331"/>
                <a:gd name="connsiteY83" fmla="*/ 7092054 h 7235425"/>
                <a:gd name="connsiteX84" fmla="*/ 266701 w 4920331"/>
                <a:gd name="connsiteY84" fmla="*/ 7201971 h 7235425"/>
                <a:gd name="connsiteX85" fmla="*/ 269083 w 4920331"/>
                <a:gd name="connsiteY85" fmla="*/ 7235425 h 7235425"/>
                <a:gd name="connsiteX0" fmla="*/ 171450 w 4920331"/>
                <a:gd name="connsiteY0" fmla="*/ 5844731 h 7235425"/>
                <a:gd name="connsiteX1" fmla="*/ 195263 w 4920331"/>
                <a:gd name="connsiteY1" fmla="*/ 5854286 h 7235425"/>
                <a:gd name="connsiteX2" fmla="*/ 183357 w 4920331"/>
                <a:gd name="connsiteY2" fmla="*/ 5400277 h 7235425"/>
                <a:gd name="connsiteX3" fmla="*/ 135733 w 4920331"/>
                <a:gd name="connsiteY3" fmla="*/ 5273635 h 7235425"/>
                <a:gd name="connsiteX4" fmla="*/ 114301 w 4920331"/>
                <a:gd name="connsiteY4" fmla="*/ 5199560 h 7235425"/>
                <a:gd name="connsiteX5" fmla="*/ 100013 w 4920331"/>
                <a:gd name="connsiteY5" fmla="*/ 5068136 h 7235425"/>
                <a:gd name="connsiteX6" fmla="*/ 95252 w 4920331"/>
                <a:gd name="connsiteY6" fmla="*/ 4982115 h 7235425"/>
                <a:gd name="connsiteX7" fmla="*/ 50007 w 4920331"/>
                <a:gd name="connsiteY7" fmla="*/ 4929545 h 7235425"/>
                <a:gd name="connsiteX8" fmla="*/ 40483 w 4920331"/>
                <a:gd name="connsiteY8" fmla="*/ 4831576 h 7235425"/>
                <a:gd name="connsiteX9" fmla="*/ 90489 w 4920331"/>
                <a:gd name="connsiteY9" fmla="*/ 4767059 h 7235425"/>
                <a:gd name="connsiteX10" fmla="*/ 64295 w 4920331"/>
                <a:gd name="connsiteY10" fmla="*/ 4301105 h 7235425"/>
                <a:gd name="connsiteX11" fmla="*/ 45245 w 4920331"/>
                <a:gd name="connsiteY11" fmla="*/ 3937900 h 7235425"/>
                <a:gd name="connsiteX12" fmla="*/ 42864 w 4920331"/>
                <a:gd name="connsiteY12" fmla="*/ 3741961 h 7235425"/>
                <a:gd name="connsiteX13" fmla="*/ 30957 w 4920331"/>
                <a:gd name="connsiteY13" fmla="*/ 3557968 h 7235425"/>
                <a:gd name="connsiteX14" fmla="*/ 0 w 4920331"/>
                <a:gd name="connsiteY14" fmla="*/ 3287954 h 7235425"/>
                <a:gd name="connsiteX15" fmla="*/ 78582 w 4920331"/>
                <a:gd name="connsiteY15" fmla="*/ 3280786 h 7235425"/>
                <a:gd name="connsiteX16" fmla="*/ 83345 w 4920331"/>
                <a:gd name="connsiteY16" fmla="*/ 3369198 h 7235425"/>
                <a:gd name="connsiteX17" fmla="*/ 178594 w 4920331"/>
                <a:gd name="connsiteY17" fmla="*/ 3369197 h 7235425"/>
                <a:gd name="connsiteX18" fmla="*/ 228201 w 4920331"/>
                <a:gd name="connsiteY18" fmla="*/ 3296064 h 7235425"/>
                <a:gd name="connsiteX19" fmla="*/ 292893 w 4920331"/>
                <a:gd name="connsiteY19" fmla="*/ 3201933 h 7235425"/>
                <a:gd name="connsiteX20" fmla="*/ 364329 w 4920331"/>
                <a:gd name="connsiteY20" fmla="*/ 3118300 h 7235425"/>
                <a:gd name="connsiteX21" fmla="*/ 452435 w 4920331"/>
                <a:gd name="connsiteY21" fmla="*/ 3029888 h 7235425"/>
                <a:gd name="connsiteX22" fmla="*/ 511966 w 4920331"/>
                <a:gd name="connsiteY22" fmla="*/ 2986878 h 7235425"/>
                <a:gd name="connsiteX23" fmla="*/ 571497 w 4920331"/>
                <a:gd name="connsiteY23" fmla="*/ 2958204 h 7235425"/>
                <a:gd name="connsiteX24" fmla="*/ 611977 w 4920331"/>
                <a:gd name="connsiteY24" fmla="*/ 2929529 h 7235425"/>
                <a:gd name="connsiteX25" fmla="*/ 657221 w 4920331"/>
                <a:gd name="connsiteY25" fmla="*/ 2912803 h 7235425"/>
                <a:gd name="connsiteX26" fmla="*/ 709609 w 4920331"/>
                <a:gd name="connsiteY26" fmla="*/ 2891297 h 7235425"/>
                <a:gd name="connsiteX27" fmla="*/ 754851 w 4920331"/>
                <a:gd name="connsiteY27" fmla="*/ 2876959 h 7235425"/>
                <a:gd name="connsiteX28" fmla="*/ 812001 w 4920331"/>
                <a:gd name="connsiteY28" fmla="*/ 2855454 h 7235425"/>
                <a:gd name="connsiteX29" fmla="*/ 890583 w 4920331"/>
                <a:gd name="connsiteY29" fmla="*/ 2838727 h 7235425"/>
                <a:gd name="connsiteX30" fmla="*/ 964401 w 4920331"/>
                <a:gd name="connsiteY30" fmla="*/ 2831559 h 7235425"/>
                <a:gd name="connsiteX31" fmla="*/ 1040601 w 4920331"/>
                <a:gd name="connsiteY31" fmla="*/ 2822001 h 7235425"/>
                <a:gd name="connsiteX32" fmla="*/ 1100132 w 4920331"/>
                <a:gd name="connsiteY32" fmla="*/ 2822001 h 7235425"/>
                <a:gd name="connsiteX33" fmla="*/ 1254913 w 4920331"/>
                <a:gd name="connsiteY33" fmla="*/ 2831559 h 7235425"/>
                <a:gd name="connsiteX34" fmla="*/ 1478749 w 4920331"/>
                <a:gd name="connsiteY34" fmla="*/ 2833949 h 7235425"/>
                <a:gd name="connsiteX35" fmla="*/ 1706501 w 4920331"/>
                <a:gd name="connsiteY35" fmla="*/ 2806135 h 7235425"/>
                <a:gd name="connsiteX36" fmla="*/ 1909754 w 4920331"/>
                <a:gd name="connsiteY36" fmla="*/ 2706706 h 7235425"/>
                <a:gd name="connsiteX37" fmla="*/ 2034108 w 4920331"/>
                <a:gd name="connsiteY37" fmla="*/ 2632767 h 7235425"/>
                <a:gd name="connsiteX38" fmla="*/ 2096414 w 4920331"/>
                <a:gd name="connsiteY38" fmla="*/ 2561911 h 7235425"/>
                <a:gd name="connsiteX39" fmla="*/ 2206616 w 4920331"/>
                <a:gd name="connsiteY39" fmla="*/ 2472733 h 7235425"/>
                <a:gd name="connsiteX40" fmla="*/ 2320915 w 4920331"/>
                <a:gd name="connsiteY40" fmla="*/ 2399443 h 7235425"/>
                <a:gd name="connsiteX41" fmla="*/ 2549515 w 4920331"/>
                <a:gd name="connsiteY41" fmla="*/ 2185947 h 7235425"/>
                <a:gd name="connsiteX42" fmla="*/ 4209358 w 4920331"/>
                <a:gd name="connsiteY42" fmla="*/ 690563 h 7235425"/>
                <a:gd name="connsiteX43" fmla="*/ 4376045 w 4920331"/>
                <a:gd name="connsiteY43" fmla="*/ 530679 h 7235425"/>
                <a:gd name="connsiteX44" fmla="*/ 4519298 w 4920331"/>
                <a:gd name="connsiteY44" fmla="*/ 394607 h 7235425"/>
                <a:gd name="connsiteX45" fmla="*/ 4651968 w 4920331"/>
                <a:gd name="connsiteY45" fmla="*/ 254373 h 7235425"/>
                <a:gd name="connsiteX46" fmla="*/ 4719626 w 4920331"/>
                <a:gd name="connsiteY46" fmla="*/ 166688 h 7235425"/>
                <a:gd name="connsiteX47" fmla="*/ 4768568 w 4920331"/>
                <a:gd name="connsiteY47" fmla="*/ 81957 h 7235425"/>
                <a:gd name="connsiteX48" fmla="*/ 4811474 w 4920331"/>
                <a:gd name="connsiteY48" fmla="*/ 0 h 7235425"/>
                <a:gd name="connsiteX49" fmla="*/ 4920331 w 4920331"/>
                <a:gd name="connsiteY49" fmla="*/ 0 h 7235425"/>
                <a:gd name="connsiteX50" fmla="*/ 4859099 w 4920331"/>
                <a:gd name="connsiteY50" fmla="*/ 112259 h 7235425"/>
                <a:gd name="connsiteX51" fmla="*/ 4809169 w 4920331"/>
                <a:gd name="connsiteY51" fmla="*/ 217403 h 7235425"/>
                <a:gd name="connsiteX52" fmla="*/ 4734989 w 4920331"/>
                <a:gd name="connsiteY52" fmla="*/ 312027 h 7235425"/>
                <a:gd name="connsiteX53" fmla="*/ 4531210 w 4920331"/>
                <a:gd name="connsiteY53" fmla="*/ 516758 h 7235425"/>
                <a:gd name="connsiteX54" fmla="*/ 2740015 w 4920331"/>
                <a:gd name="connsiteY54" fmla="*/ 2160455 h 7235425"/>
                <a:gd name="connsiteX55" fmla="*/ 2419341 w 4920331"/>
                <a:gd name="connsiteY55" fmla="*/ 2447240 h 7235425"/>
                <a:gd name="connsiteX56" fmla="*/ 2262333 w 4920331"/>
                <a:gd name="connsiteY56" fmla="*/ 2580443 h 7235425"/>
                <a:gd name="connsiteX57" fmla="*/ 2163754 w 4920331"/>
                <a:gd name="connsiteY57" fmla="*/ 2661815 h 7235425"/>
                <a:gd name="connsiteX58" fmla="*/ 2066123 w 4920331"/>
                <a:gd name="connsiteY58" fmla="*/ 2725441 h 7235425"/>
                <a:gd name="connsiteX59" fmla="*/ 1983575 w 4920331"/>
                <a:gd name="connsiteY59" fmla="*/ 2790939 h 7235425"/>
                <a:gd name="connsiteX60" fmla="*/ 1850225 w 4920331"/>
                <a:gd name="connsiteY60" fmla="*/ 2862623 h 7235425"/>
                <a:gd name="connsiteX61" fmla="*/ 1704973 w 4920331"/>
                <a:gd name="connsiteY61" fmla="*/ 2912802 h 7235425"/>
                <a:gd name="connsiteX62" fmla="*/ 1433506 w 4920331"/>
                <a:gd name="connsiteY62" fmla="*/ 2934308 h 7235425"/>
                <a:gd name="connsiteX63" fmla="*/ 1376361 w 4920331"/>
                <a:gd name="connsiteY63" fmla="*/ 2931919 h 7235425"/>
                <a:gd name="connsiteX64" fmla="*/ 1269204 w 4920331"/>
                <a:gd name="connsiteY64" fmla="*/ 2931921 h 7235425"/>
                <a:gd name="connsiteX65" fmla="*/ 1047214 w 4920331"/>
                <a:gd name="connsiteY65" fmla="*/ 2934310 h 7235425"/>
                <a:gd name="connsiteX66" fmla="*/ 916779 w 4920331"/>
                <a:gd name="connsiteY66" fmla="*/ 2934308 h 7235425"/>
                <a:gd name="connsiteX67" fmla="*/ 633411 w 4920331"/>
                <a:gd name="connsiteY67" fmla="*/ 3037057 h 7235425"/>
                <a:gd name="connsiteX68" fmla="*/ 545305 w 4920331"/>
                <a:gd name="connsiteY68" fmla="*/ 3092016 h 7235425"/>
                <a:gd name="connsiteX69" fmla="*/ 431004 w 4920331"/>
                <a:gd name="connsiteY69" fmla="*/ 3182816 h 7235425"/>
                <a:gd name="connsiteX70" fmla="*/ 342899 w 4920331"/>
                <a:gd name="connsiteY70" fmla="*/ 3297512 h 7235425"/>
                <a:gd name="connsiteX71" fmla="*/ 288130 w 4920331"/>
                <a:gd name="connsiteY71" fmla="*/ 3393092 h 7235425"/>
                <a:gd name="connsiteX72" fmla="*/ 316707 w 4920331"/>
                <a:gd name="connsiteY72" fmla="*/ 3412210 h 7235425"/>
                <a:gd name="connsiteX73" fmla="*/ 271463 w 4920331"/>
                <a:gd name="connsiteY73" fmla="*/ 3500622 h 7235425"/>
                <a:gd name="connsiteX74" fmla="*/ 226219 w 4920331"/>
                <a:gd name="connsiteY74" fmla="*/ 3632045 h 7235425"/>
                <a:gd name="connsiteX75" fmla="*/ 216694 w 4920331"/>
                <a:gd name="connsiteY75" fmla="*/ 3715677 h 7235425"/>
                <a:gd name="connsiteX76" fmla="*/ 285752 w 4920331"/>
                <a:gd name="connsiteY76" fmla="*/ 5498254 h 7235425"/>
                <a:gd name="connsiteX77" fmla="*/ 254793 w 4920331"/>
                <a:gd name="connsiteY77" fmla="*/ 5593833 h 7235425"/>
                <a:gd name="connsiteX78" fmla="*/ 269082 w 4920331"/>
                <a:gd name="connsiteY78" fmla="*/ 5880575 h 7235425"/>
                <a:gd name="connsiteX79" fmla="*/ 292894 w 4920331"/>
                <a:gd name="connsiteY79" fmla="*/ 5918807 h 7235425"/>
                <a:gd name="connsiteX80" fmla="*/ 416719 w 4920331"/>
                <a:gd name="connsiteY80" fmla="*/ 5925975 h 7235425"/>
                <a:gd name="connsiteX81" fmla="*/ 269082 w 4920331"/>
                <a:gd name="connsiteY81" fmla="*/ 6062176 h 7235425"/>
                <a:gd name="connsiteX82" fmla="*/ 295277 w 4920331"/>
                <a:gd name="connsiteY82" fmla="*/ 6308295 h 7235425"/>
                <a:gd name="connsiteX83" fmla="*/ 271464 w 4920331"/>
                <a:gd name="connsiteY83" fmla="*/ 6733628 h 7235425"/>
                <a:gd name="connsiteX84" fmla="*/ 264321 w 4920331"/>
                <a:gd name="connsiteY84" fmla="*/ 7092054 h 7235425"/>
                <a:gd name="connsiteX85" fmla="*/ 266701 w 4920331"/>
                <a:gd name="connsiteY85" fmla="*/ 7201971 h 7235425"/>
                <a:gd name="connsiteX86" fmla="*/ 269083 w 4920331"/>
                <a:gd name="connsiteY86" fmla="*/ 7235425 h 7235425"/>
                <a:gd name="connsiteX0" fmla="*/ 171450 w 4920331"/>
                <a:gd name="connsiteY0" fmla="*/ 5844731 h 7235425"/>
                <a:gd name="connsiteX1" fmla="*/ 195263 w 4920331"/>
                <a:gd name="connsiteY1" fmla="*/ 5854286 h 7235425"/>
                <a:gd name="connsiteX2" fmla="*/ 183357 w 4920331"/>
                <a:gd name="connsiteY2" fmla="*/ 5400277 h 7235425"/>
                <a:gd name="connsiteX3" fmla="*/ 135733 w 4920331"/>
                <a:gd name="connsiteY3" fmla="*/ 5273635 h 7235425"/>
                <a:gd name="connsiteX4" fmla="*/ 114301 w 4920331"/>
                <a:gd name="connsiteY4" fmla="*/ 5199560 h 7235425"/>
                <a:gd name="connsiteX5" fmla="*/ 100013 w 4920331"/>
                <a:gd name="connsiteY5" fmla="*/ 5068136 h 7235425"/>
                <a:gd name="connsiteX6" fmla="*/ 95252 w 4920331"/>
                <a:gd name="connsiteY6" fmla="*/ 4982115 h 7235425"/>
                <a:gd name="connsiteX7" fmla="*/ 50007 w 4920331"/>
                <a:gd name="connsiteY7" fmla="*/ 4929545 h 7235425"/>
                <a:gd name="connsiteX8" fmla="*/ 40483 w 4920331"/>
                <a:gd name="connsiteY8" fmla="*/ 4831576 h 7235425"/>
                <a:gd name="connsiteX9" fmla="*/ 90489 w 4920331"/>
                <a:gd name="connsiteY9" fmla="*/ 4767059 h 7235425"/>
                <a:gd name="connsiteX10" fmla="*/ 64295 w 4920331"/>
                <a:gd name="connsiteY10" fmla="*/ 4301105 h 7235425"/>
                <a:gd name="connsiteX11" fmla="*/ 45245 w 4920331"/>
                <a:gd name="connsiteY11" fmla="*/ 3937900 h 7235425"/>
                <a:gd name="connsiteX12" fmla="*/ 42864 w 4920331"/>
                <a:gd name="connsiteY12" fmla="*/ 3741961 h 7235425"/>
                <a:gd name="connsiteX13" fmla="*/ 30957 w 4920331"/>
                <a:gd name="connsiteY13" fmla="*/ 3557968 h 7235425"/>
                <a:gd name="connsiteX14" fmla="*/ 0 w 4920331"/>
                <a:gd name="connsiteY14" fmla="*/ 3287954 h 7235425"/>
                <a:gd name="connsiteX15" fmla="*/ 78582 w 4920331"/>
                <a:gd name="connsiteY15" fmla="*/ 3280786 h 7235425"/>
                <a:gd name="connsiteX16" fmla="*/ 83345 w 4920331"/>
                <a:gd name="connsiteY16" fmla="*/ 3369198 h 7235425"/>
                <a:gd name="connsiteX17" fmla="*/ 178594 w 4920331"/>
                <a:gd name="connsiteY17" fmla="*/ 3369197 h 7235425"/>
                <a:gd name="connsiteX18" fmla="*/ 228201 w 4920331"/>
                <a:gd name="connsiteY18" fmla="*/ 3296064 h 7235425"/>
                <a:gd name="connsiteX19" fmla="*/ 292893 w 4920331"/>
                <a:gd name="connsiteY19" fmla="*/ 3201933 h 7235425"/>
                <a:gd name="connsiteX20" fmla="*/ 364329 w 4920331"/>
                <a:gd name="connsiteY20" fmla="*/ 3118300 h 7235425"/>
                <a:gd name="connsiteX21" fmla="*/ 452435 w 4920331"/>
                <a:gd name="connsiteY21" fmla="*/ 3029888 h 7235425"/>
                <a:gd name="connsiteX22" fmla="*/ 511966 w 4920331"/>
                <a:gd name="connsiteY22" fmla="*/ 2986878 h 7235425"/>
                <a:gd name="connsiteX23" fmla="*/ 571497 w 4920331"/>
                <a:gd name="connsiteY23" fmla="*/ 2958204 h 7235425"/>
                <a:gd name="connsiteX24" fmla="*/ 611977 w 4920331"/>
                <a:gd name="connsiteY24" fmla="*/ 2929529 h 7235425"/>
                <a:gd name="connsiteX25" fmla="*/ 657221 w 4920331"/>
                <a:gd name="connsiteY25" fmla="*/ 2912803 h 7235425"/>
                <a:gd name="connsiteX26" fmla="*/ 709609 w 4920331"/>
                <a:gd name="connsiteY26" fmla="*/ 2891297 h 7235425"/>
                <a:gd name="connsiteX27" fmla="*/ 754851 w 4920331"/>
                <a:gd name="connsiteY27" fmla="*/ 2876959 h 7235425"/>
                <a:gd name="connsiteX28" fmla="*/ 812001 w 4920331"/>
                <a:gd name="connsiteY28" fmla="*/ 2855454 h 7235425"/>
                <a:gd name="connsiteX29" fmla="*/ 890583 w 4920331"/>
                <a:gd name="connsiteY29" fmla="*/ 2838727 h 7235425"/>
                <a:gd name="connsiteX30" fmla="*/ 964401 w 4920331"/>
                <a:gd name="connsiteY30" fmla="*/ 2831559 h 7235425"/>
                <a:gd name="connsiteX31" fmla="*/ 1040601 w 4920331"/>
                <a:gd name="connsiteY31" fmla="*/ 2822001 h 7235425"/>
                <a:gd name="connsiteX32" fmla="*/ 1100132 w 4920331"/>
                <a:gd name="connsiteY32" fmla="*/ 2822001 h 7235425"/>
                <a:gd name="connsiteX33" fmla="*/ 1254913 w 4920331"/>
                <a:gd name="connsiteY33" fmla="*/ 2831559 h 7235425"/>
                <a:gd name="connsiteX34" fmla="*/ 1478749 w 4920331"/>
                <a:gd name="connsiteY34" fmla="*/ 2833949 h 7235425"/>
                <a:gd name="connsiteX35" fmla="*/ 1706501 w 4920331"/>
                <a:gd name="connsiteY35" fmla="*/ 2806135 h 7235425"/>
                <a:gd name="connsiteX36" fmla="*/ 1909754 w 4920331"/>
                <a:gd name="connsiteY36" fmla="*/ 2706706 h 7235425"/>
                <a:gd name="connsiteX37" fmla="*/ 2034108 w 4920331"/>
                <a:gd name="connsiteY37" fmla="*/ 2632767 h 7235425"/>
                <a:gd name="connsiteX38" fmla="*/ 2096414 w 4920331"/>
                <a:gd name="connsiteY38" fmla="*/ 2561911 h 7235425"/>
                <a:gd name="connsiteX39" fmla="*/ 2206616 w 4920331"/>
                <a:gd name="connsiteY39" fmla="*/ 2472733 h 7235425"/>
                <a:gd name="connsiteX40" fmla="*/ 2320915 w 4920331"/>
                <a:gd name="connsiteY40" fmla="*/ 2399443 h 7235425"/>
                <a:gd name="connsiteX41" fmla="*/ 2549515 w 4920331"/>
                <a:gd name="connsiteY41" fmla="*/ 2185947 h 7235425"/>
                <a:gd name="connsiteX42" fmla="*/ 4209358 w 4920331"/>
                <a:gd name="connsiteY42" fmla="*/ 690563 h 7235425"/>
                <a:gd name="connsiteX43" fmla="*/ 4376045 w 4920331"/>
                <a:gd name="connsiteY43" fmla="*/ 530679 h 7235425"/>
                <a:gd name="connsiteX44" fmla="*/ 4519298 w 4920331"/>
                <a:gd name="connsiteY44" fmla="*/ 394607 h 7235425"/>
                <a:gd name="connsiteX45" fmla="*/ 4651968 w 4920331"/>
                <a:gd name="connsiteY45" fmla="*/ 254373 h 7235425"/>
                <a:gd name="connsiteX46" fmla="*/ 4719626 w 4920331"/>
                <a:gd name="connsiteY46" fmla="*/ 166688 h 7235425"/>
                <a:gd name="connsiteX47" fmla="*/ 4768568 w 4920331"/>
                <a:gd name="connsiteY47" fmla="*/ 81957 h 7235425"/>
                <a:gd name="connsiteX48" fmla="*/ 4811474 w 4920331"/>
                <a:gd name="connsiteY48" fmla="*/ 0 h 7235425"/>
                <a:gd name="connsiteX49" fmla="*/ 4920331 w 4920331"/>
                <a:gd name="connsiteY49" fmla="*/ 0 h 7235425"/>
                <a:gd name="connsiteX50" fmla="*/ 4859099 w 4920331"/>
                <a:gd name="connsiteY50" fmla="*/ 112259 h 7235425"/>
                <a:gd name="connsiteX51" fmla="*/ 4809169 w 4920331"/>
                <a:gd name="connsiteY51" fmla="*/ 217403 h 7235425"/>
                <a:gd name="connsiteX52" fmla="*/ 4734989 w 4920331"/>
                <a:gd name="connsiteY52" fmla="*/ 312027 h 7235425"/>
                <a:gd name="connsiteX53" fmla="*/ 4531210 w 4920331"/>
                <a:gd name="connsiteY53" fmla="*/ 516758 h 7235425"/>
                <a:gd name="connsiteX54" fmla="*/ 2740015 w 4920331"/>
                <a:gd name="connsiteY54" fmla="*/ 2160455 h 7235425"/>
                <a:gd name="connsiteX55" fmla="*/ 2419341 w 4920331"/>
                <a:gd name="connsiteY55" fmla="*/ 2447240 h 7235425"/>
                <a:gd name="connsiteX56" fmla="*/ 2262333 w 4920331"/>
                <a:gd name="connsiteY56" fmla="*/ 2580443 h 7235425"/>
                <a:gd name="connsiteX57" fmla="*/ 2163754 w 4920331"/>
                <a:gd name="connsiteY57" fmla="*/ 2661815 h 7235425"/>
                <a:gd name="connsiteX58" fmla="*/ 2066123 w 4920331"/>
                <a:gd name="connsiteY58" fmla="*/ 2725441 h 7235425"/>
                <a:gd name="connsiteX59" fmla="*/ 1983575 w 4920331"/>
                <a:gd name="connsiteY59" fmla="*/ 2790939 h 7235425"/>
                <a:gd name="connsiteX60" fmla="*/ 1850225 w 4920331"/>
                <a:gd name="connsiteY60" fmla="*/ 2862623 h 7235425"/>
                <a:gd name="connsiteX61" fmla="*/ 1704973 w 4920331"/>
                <a:gd name="connsiteY61" fmla="*/ 2912802 h 7235425"/>
                <a:gd name="connsiteX62" fmla="*/ 1433506 w 4920331"/>
                <a:gd name="connsiteY62" fmla="*/ 2934308 h 7235425"/>
                <a:gd name="connsiteX63" fmla="*/ 1376361 w 4920331"/>
                <a:gd name="connsiteY63" fmla="*/ 2931919 h 7235425"/>
                <a:gd name="connsiteX64" fmla="*/ 1269204 w 4920331"/>
                <a:gd name="connsiteY64" fmla="*/ 2931921 h 7235425"/>
                <a:gd name="connsiteX65" fmla="*/ 1047214 w 4920331"/>
                <a:gd name="connsiteY65" fmla="*/ 2934310 h 7235425"/>
                <a:gd name="connsiteX66" fmla="*/ 916779 w 4920331"/>
                <a:gd name="connsiteY66" fmla="*/ 2934308 h 7235425"/>
                <a:gd name="connsiteX67" fmla="*/ 633411 w 4920331"/>
                <a:gd name="connsiteY67" fmla="*/ 3037057 h 7235425"/>
                <a:gd name="connsiteX68" fmla="*/ 545305 w 4920331"/>
                <a:gd name="connsiteY68" fmla="*/ 3092016 h 7235425"/>
                <a:gd name="connsiteX69" fmla="*/ 431004 w 4920331"/>
                <a:gd name="connsiteY69" fmla="*/ 3182816 h 7235425"/>
                <a:gd name="connsiteX70" fmla="*/ 342899 w 4920331"/>
                <a:gd name="connsiteY70" fmla="*/ 3297512 h 7235425"/>
                <a:gd name="connsiteX71" fmla="*/ 288130 w 4920331"/>
                <a:gd name="connsiteY71" fmla="*/ 3393092 h 7235425"/>
                <a:gd name="connsiteX72" fmla="*/ 316707 w 4920331"/>
                <a:gd name="connsiteY72" fmla="*/ 3412210 h 7235425"/>
                <a:gd name="connsiteX73" fmla="*/ 271463 w 4920331"/>
                <a:gd name="connsiteY73" fmla="*/ 3500622 h 7235425"/>
                <a:gd name="connsiteX74" fmla="*/ 226219 w 4920331"/>
                <a:gd name="connsiteY74" fmla="*/ 3632045 h 7235425"/>
                <a:gd name="connsiteX75" fmla="*/ 216694 w 4920331"/>
                <a:gd name="connsiteY75" fmla="*/ 3715677 h 7235425"/>
                <a:gd name="connsiteX76" fmla="*/ 285752 w 4920331"/>
                <a:gd name="connsiteY76" fmla="*/ 5498254 h 7235425"/>
                <a:gd name="connsiteX77" fmla="*/ 254793 w 4920331"/>
                <a:gd name="connsiteY77" fmla="*/ 5593833 h 7235425"/>
                <a:gd name="connsiteX78" fmla="*/ 269082 w 4920331"/>
                <a:gd name="connsiteY78" fmla="*/ 5880575 h 7235425"/>
                <a:gd name="connsiteX79" fmla="*/ 292894 w 4920331"/>
                <a:gd name="connsiteY79" fmla="*/ 5918807 h 7235425"/>
                <a:gd name="connsiteX80" fmla="*/ 416719 w 4920331"/>
                <a:gd name="connsiteY80" fmla="*/ 5925975 h 7235425"/>
                <a:gd name="connsiteX81" fmla="*/ 269082 w 4920331"/>
                <a:gd name="connsiteY81" fmla="*/ 6062176 h 7235425"/>
                <a:gd name="connsiteX82" fmla="*/ 295277 w 4920331"/>
                <a:gd name="connsiteY82" fmla="*/ 6308295 h 7235425"/>
                <a:gd name="connsiteX83" fmla="*/ 230983 w 4920331"/>
                <a:gd name="connsiteY83" fmla="*/ 6731239 h 7235425"/>
                <a:gd name="connsiteX84" fmla="*/ 264321 w 4920331"/>
                <a:gd name="connsiteY84" fmla="*/ 7092054 h 7235425"/>
                <a:gd name="connsiteX85" fmla="*/ 266701 w 4920331"/>
                <a:gd name="connsiteY85" fmla="*/ 7201971 h 7235425"/>
                <a:gd name="connsiteX86" fmla="*/ 269083 w 4920331"/>
                <a:gd name="connsiteY86" fmla="*/ 7235425 h 7235425"/>
                <a:gd name="connsiteX0" fmla="*/ 171450 w 4920331"/>
                <a:gd name="connsiteY0" fmla="*/ 5844731 h 7201971"/>
                <a:gd name="connsiteX1" fmla="*/ 195263 w 4920331"/>
                <a:gd name="connsiteY1" fmla="*/ 5854286 h 7201971"/>
                <a:gd name="connsiteX2" fmla="*/ 183357 w 4920331"/>
                <a:gd name="connsiteY2" fmla="*/ 5400277 h 7201971"/>
                <a:gd name="connsiteX3" fmla="*/ 135733 w 4920331"/>
                <a:gd name="connsiteY3" fmla="*/ 5273635 h 7201971"/>
                <a:gd name="connsiteX4" fmla="*/ 114301 w 4920331"/>
                <a:gd name="connsiteY4" fmla="*/ 5199560 h 7201971"/>
                <a:gd name="connsiteX5" fmla="*/ 100013 w 4920331"/>
                <a:gd name="connsiteY5" fmla="*/ 5068136 h 7201971"/>
                <a:gd name="connsiteX6" fmla="*/ 95252 w 4920331"/>
                <a:gd name="connsiteY6" fmla="*/ 4982115 h 7201971"/>
                <a:gd name="connsiteX7" fmla="*/ 50007 w 4920331"/>
                <a:gd name="connsiteY7" fmla="*/ 4929545 h 7201971"/>
                <a:gd name="connsiteX8" fmla="*/ 40483 w 4920331"/>
                <a:gd name="connsiteY8" fmla="*/ 4831576 h 7201971"/>
                <a:gd name="connsiteX9" fmla="*/ 90489 w 4920331"/>
                <a:gd name="connsiteY9" fmla="*/ 4767059 h 7201971"/>
                <a:gd name="connsiteX10" fmla="*/ 64295 w 4920331"/>
                <a:gd name="connsiteY10" fmla="*/ 4301105 h 7201971"/>
                <a:gd name="connsiteX11" fmla="*/ 45245 w 4920331"/>
                <a:gd name="connsiteY11" fmla="*/ 3937900 h 7201971"/>
                <a:gd name="connsiteX12" fmla="*/ 42864 w 4920331"/>
                <a:gd name="connsiteY12" fmla="*/ 3741961 h 7201971"/>
                <a:gd name="connsiteX13" fmla="*/ 30957 w 4920331"/>
                <a:gd name="connsiteY13" fmla="*/ 3557968 h 7201971"/>
                <a:gd name="connsiteX14" fmla="*/ 0 w 4920331"/>
                <a:gd name="connsiteY14" fmla="*/ 3287954 h 7201971"/>
                <a:gd name="connsiteX15" fmla="*/ 78582 w 4920331"/>
                <a:gd name="connsiteY15" fmla="*/ 3280786 h 7201971"/>
                <a:gd name="connsiteX16" fmla="*/ 83345 w 4920331"/>
                <a:gd name="connsiteY16" fmla="*/ 3369198 h 7201971"/>
                <a:gd name="connsiteX17" fmla="*/ 178594 w 4920331"/>
                <a:gd name="connsiteY17" fmla="*/ 3369197 h 7201971"/>
                <a:gd name="connsiteX18" fmla="*/ 228201 w 4920331"/>
                <a:gd name="connsiteY18" fmla="*/ 3296064 h 7201971"/>
                <a:gd name="connsiteX19" fmla="*/ 292893 w 4920331"/>
                <a:gd name="connsiteY19" fmla="*/ 3201933 h 7201971"/>
                <a:gd name="connsiteX20" fmla="*/ 364329 w 4920331"/>
                <a:gd name="connsiteY20" fmla="*/ 3118300 h 7201971"/>
                <a:gd name="connsiteX21" fmla="*/ 452435 w 4920331"/>
                <a:gd name="connsiteY21" fmla="*/ 3029888 h 7201971"/>
                <a:gd name="connsiteX22" fmla="*/ 511966 w 4920331"/>
                <a:gd name="connsiteY22" fmla="*/ 2986878 h 7201971"/>
                <a:gd name="connsiteX23" fmla="*/ 571497 w 4920331"/>
                <a:gd name="connsiteY23" fmla="*/ 2958204 h 7201971"/>
                <a:gd name="connsiteX24" fmla="*/ 611977 w 4920331"/>
                <a:gd name="connsiteY24" fmla="*/ 2929529 h 7201971"/>
                <a:gd name="connsiteX25" fmla="*/ 657221 w 4920331"/>
                <a:gd name="connsiteY25" fmla="*/ 2912803 h 7201971"/>
                <a:gd name="connsiteX26" fmla="*/ 709609 w 4920331"/>
                <a:gd name="connsiteY26" fmla="*/ 2891297 h 7201971"/>
                <a:gd name="connsiteX27" fmla="*/ 754851 w 4920331"/>
                <a:gd name="connsiteY27" fmla="*/ 2876959 h 7201971"/>
                <a:gd name="connsiteX28" fmla="*/ 812001 w 4920331"/>
                <a:gd name="connsiteY28" fmla="*/ 2855454 h 7201971"/>
                <a:gd name="connsiteX29" fmla="*/ 890583 w 4920331"/>
                <a:gd name="connsiteY29" fmla="*/ 2838727 h 7201971"/>
                <a:gd name="connsiteX30" fmla="*/ 964401 w 4920331"/>
                <a:gd name="connsiteY30" fmla="*/ 2831559 h 7201971"/>
                <a:gd name="connsiteX31" fmla="*/ 1040601 w 4920331"/>
                <a:gd name="connsiteY31" fmla="*/ 2822001 h 7201971"/>
                <a:gd name="connsiteX32" fmla="*/ 1100132 w 4920331"/>
                <a:gd name="connsiteY32" fmla="*/ 2822001 h 7201971"/>
                <a:gd name="connsiteX33" fmla="*/ 1254913 w 4920331"/>
                <a:gd name="connsiteY33" fmla="*/ 2831559 h 7201971"/>
                <a:gd name="connsiteX34" fmla="*/ 1478749 w 4920331"/>
                <a:gd name="connsiteY34" fmla="*/ 2833949 h 7201971"/>
                <a:gd name="connsiteX35" fmla="*/ 1706501 w 4920331"/>
                <a:gd name="connsiteY35" fmla="*/ 2806135 h 7201971"/>
                <a:gd name="connsiteX36" fmla="*/ 1909754 w 4920331"/>
                <a:gd name="connsiteY36" fmla="*/ 2706706 h 7201971"/>
                <a:gd name="connsiteX37" fmla="*/ 2034108 w 4920331"/>
                <a:gd name="connsiteY37" fmla="*/ 2632767 h 7201971"/>
                <a:gd name="connsiteX38" fmla="*/ 2096414 w 4920331"/>
                <a:gd name="connsiteY38" fmla="*/ 2561911 h 7201971"/>
                <a:gd name="connsiteX39" fmla="*/ 2206616 w 4920331"/>
                <a:gd name="connsiteY39" fmla="*/ 2472733 h 7201971"/>
                <a:gd name="connsiteX40" fmla="*/ 2320915 w 4920331"/>
                <a:gd name="connsiteY40" fmla="*/ 2399443 h 7201971"/>
                <a:gd name="connsiteX41" fmla="*/ 2549515 w 4920331"/>
                <a:gd name="connsiteY41" fmla="*/ 2185947 h 7201971"/>
                <a:gd name="connsiteX42" fmla="*/ 4209358 w 4920331"/>
                <a:gd name="connsiteY42" fmla="*/ 690563 h 7201971"/>
                <a:gd name="connsiteX43" fmla="*/ 4376045 w 4920331"/>
                <a:gd name="connsiteY43" fmla="*/ 530679 h 7201971"/>
                <a:gd name="connsiteX44" fmla="*/ 4519298 w 4920331"/>
                <a:gd name="connsiteY44" fmla="*/ 394607 h 7201971"/>
                <a:gd name="connsiteX45" fmla="*/ 4651968 w 4920331"/>
                <a:gd name="connsiteY45" fmla="*/ 254373 h 7201971"/>
                <a:gd name="connsiteX46" fmla="*/ 4719626 w 4920331"/>
                <a:gd name="connsiteY46" fmla="*/ 166688 h 7201971"/>
                <a:gd name="connsiteX47" fmla="*/ 4768568 w 4920331"/>
                <a:gd name="connsiteY47" fmla="*/ 81957 h 7201971"/>
                <a:gd name="connsiteX48" fmla="*/ 4811474 w 4920331"/>
                <a:gd name="connsiteY48" fmla="*/ 0 h 7201971"/>
                <a:gd name="connsiteX49" fmla="*/ 4920331 w 4920331"/>
                <a:gd name="connsiteY49" fmla="*/ 0 h 7201971"/>
                <a:gd name="connsiteX50" fmla="*/ 4859099 w 4920331"/>
                <a:gd name="connsiteY50" fmla="*/ 112259 h 7201971"/>
                <a:gd name="connsiteX51" fmla="*/ 4809169 w 4920331"/>
                <a:gd name="connsiteY51" fmla="*/ 217403 h 7201971"/>
                <a:gd name="connsiteX52" fmla="*/ 4734989 w 4920331"/>
                <a:gd name="connsiteY52" fmla="*/ 312027 h 7201971"/>
                <a:gd name="connsiteX53" fmla="*/ 4531210 w 4920331"/>
                <a:gd name="connsiteY53" fmla="*/ 516758 h 7201971"/>
                <a:gd name="connsiteX54" fmla="*/ 2740015 w 4920331"/>
                <a:gd name="connsiteY54" fmla="*/ 2160455 h 7201971"/>
                <a:gd name="connsiteX55" fmla="*/ 2419341 w 4920331"/>
                <a:gd name="connsiteY55" fmla="*/ 2447240 h 7201971"/>
                <a:gd name="connsiteX56" fmla="*/ 2262333 w 4920331"/>
                <a:gd name="connsiteY56" fmla="*/ 2580443 h 7201971"/>
                <a:gd name="connsiteX57" fmla="*/ 2163754 w 4920331"/>
                <a:gd name="connsiteY57" fmla="*/ 2661815 h 7201971"/>
                <a:gd name="connsiteX58" fmla="*/ 2066123 w 4920331"/>
                <a:gd name="connsiteY58" fmla="*/ 2725441 h 7201971"/>
                <a:gd name="connsiteX59" fmla="*/ 1983575 w 4920331"/>
                <a:gd name="connsiteY59" fmla="*/ 2790939 h 7201971"/>
                <a:gd name="connsiteX60" fmla="*/ 1850225 w 4920331"/>
                <a:gd name="connsiteY60" fmla="*/ 2862623 h 7201971"/>
                <a:gd name="connsiteX61" fmla="*/ 1704973 w 4920331"/>
                <a:gd name="connsiteY61" fmla="*/ 2912802 h 7201971"/>
                <a:gd name="connsiteX62" fmla="*/ 1433506 w 4920331"/>
                <a:gd name="connsiteY62" fmla="*/ 2934308 h 7201971"/>
                <a:gd name="connsiteX63" fmla="*/ 1376361 w 4920331"/>
                <a:gd name="connsiteY63" fmla="*/ 2931919 h 7201971"/>
                <a:gd name="connsiteX64" fmla="*/ 1269204 w 4920331"/>
                <a:gd name="connsiteY64" fmla="*/ 2931921 h 7201971"/>
                <a:gd name="connsiteX65" fmla="*/ 1047214 w 4920331"/>
                <a:gd name="connsiteY65" fmla="*/ 2934310 h 7201971"/>
                <a:gd name="connsiteX66" fmla="*/ 916779 w 4920331"/>
                <a:gd name="connsiteY66" fmla="*/ 2934308 h 7201971"/>
                <a:gd name="connsiteX67" fmla="*/ 633411 w 4920331"/>
                <a:gd name="connsiteY67" fmla="*/ 3037057 h 7201971"/>
                <a:gd name="connsiteX68" fmla="*/ 545305 w 4920331"/>
                <a:gd name="connsiteY68" fmla="*/ 3092016 h 7201971"/>
                <a:gd name="connsiteX69" fmla="*/ 431004 w 4920331"/>
                <a:gd name="connsiteY69" fmla="*/ 3182816 h 7201971"/>
                <a:gd name="connsiteX70" fmla="*/ 342899 w 4920331"/>
                <a:gd name="connsiteY70" fmla="*/ 3297512 h 7201971"/>
                <a:gd name="connsiteX71" fmla="*/ 288130 w 4920331"/>
                <a:gd name="connsiteY71" fmla="*/ 3393092 h 7201971"/>
                <a:gd name="connsiteX72" fmla="*/ 316707 w 4920331"/>
                <a:gd name="connsiteY72" fmla="*/ 3412210 h 7201971"/>
                <a:gd name="connsiteX73" fmla="*/ 271463 w 4920331"/>
                <a:gd name="connsiteY73" fmla="*/ 3500622 h 7201971"/>
                <a:gd name="connsiteX74" fmla="*/ 226219 w 4920331"/>
                <a:gd name="connsiteY74" fmla="*/ 3632045 h 7201971"/>
                <a:gd name="connsiteX75" fmla="*/ 216694 w 4920331"/>
                <a:gd name="connsiteY75" fmla="*/ 3715677 h 7201971"/>
                <a:gd name="connsiteX76" fmla="*/ 285752 w 4920331"/>
                <a:gd name="connsiteY76" fmla="*/ 5498254 h 7201971"/>
                <a:gd name="connsiteX77" fmla="*/ 254793 w 4920331"/>
                <a:gd name="connsiteY77" fmla="*/ 5593833 h 7201971"/>
                <a:gd name="connsiteX78" fmla="*/ 269082 w 4920331"/>
                <a:gd name="connsiteY78" fmla="*/ 5880575 h 7201971"/>
                <a:gd name="connsiteX79" fmla="*/ 292894 w 4920331"/>
                <a:gd name="connsiteY79" fmla="*/ 5918807 h 7201971"/>
                <a:gd name="connsiteX80" fmla="*/ 416719 w 4920331"/>
                <a:gd name="connsiteY80" fmla="*/ 5925975 h 7201971"/>
                <a:gd name="connsiteX81" fmla="*/ 269082 w 4920331"/>
                <a:gd name="connsiteY81" fmla="*/ 6062176 h 7201971"/>
                <a:gd name="connsiteX82" fmla="*/ 295277 w 4920331"/>
                <a:gd name="connsiteY82" fmla="*/ 6308295 h 7201971"/>
                <a:gd name="connsiteX83" fmla="*/ 230983 w 4920331"/>
                <a:gd name="connsiteY83" fmla="*/ 6731239 h 7201971"/>
                <a:gd name="connsiteX84" fmla="*/ 264321 w 4920331"/>
                <a:gd name="connsiteY84" fmla="*/ 7092054 h 7201971"/>
                <a:gd name="connsiteX85" fmla="*/ 266701 w 4920331"/>
                <a:gd name="connsiteY85" fmla="*/ 7201971 h 7201971"/>
                <a:gd name="connsiteX0" fmla="*/ 171450 w 4920331"/>
                <a:gd name="connsiteY0" fmla="*/ 5844731 h 7092054"/>
                <a:gd name="connsiteX1" fmla="*/ 195263 w 4920331"/>
                <a:gd name="connsiteY1" fmla="*/ 5854286 h 7092054"/>
                <a:gd name="connsiteX2" fmla="*/ 183357 w 4920331"/>
                <a:gd name="connsiteY2" fmla="*/ 5400277 h 7092054"/>
                <a:gd name="connsiteX3" fmla="*/ 135733 w 4920331"/>
                <a:gd name="connsiteY3" fmla="*/ 5273635 h 7092054"/>
                <a:gd name="connsiteX4" fmla="*/ 114301 w 4920331"/>
                <a:gd name="connsiteY4" fmla="*/ 5199560 h 7092054"/>
                <a:gd name="connsiteX5" fmla="*/ 100013 w 4920331"/>
                <a:gd name="connsiteY5" fmla="*/ 5068136 h 7092054"/>
                <a:gd name="connsiteX6" fmla="*/ 95252 w 4920331"/>
                <a:gd name="connsiteY6" fmla="*/ 4982115 h 7092054"/>
                <a:gd name="connsiteX7" fmla="*/ 50007 w 4920331"/>
                <a:gd name="connsiteY7" fmla="*/ 4929545 h 7092054"/>
                <a:gd name="connsiteX8" fmla="*/ 40483 w 4920331"/>
                <a:gd name="connsiteY8" fmla="*/ 4831576 h 7092054"/>
                <a:gd name="connsiteX9" fmla="*/ 90489 w 4920331"/>
                <a:gd name="connsiteY9" fmla="*/ 4767059 h 7092054"/>
                <a:gd name="connsiteX10" fmla="*/ 64295 w 4920331"/>
                <a:gd name="connsiteY10" fmla="*/ 4301105 h 7092054"/>
                <a:gd name="connsiteX11" fmla="*/ 45245 w 4920331"/>
                <a:gd name="connsiteY11" fmla="*/ 3937900 h 7092054"/>
                <a:gd name="connsiteX12" fmla="*/ 42864 w 4920331"/>
                <a:gd name="connsiteY12" fmla="*/ 3741961 h 7092054"/>
                <a:gd name="connsiteX13" fmla="*/ 30957 w 4920331"/>
                <a:gd name="connsiteY13" fmla="*/ 3557968 h 7092054"/>
                <a:gd name="connsiteX14" fmla="*/ 0 w 4920331"/>
                <a:gd name="connsiteY14" fmla="*/ 3287954 h 7092054"/>
                <a:gd name="connsiteX15" fmla="*/ 78582 w 4920331"/>
                <a:gd name="connsiteY15" fmla="*/ 3280786 h 7092054"/>
                <a:gd name="connsiteX16" fmla="*/ 83345 w 4920331"/>
                <a:gd name="connsiteY16" fmla="*/ 3369198 h 7092054"/>
                <a:gd name="connsiteX17" fmla="*/ 178594 w 4920331"/>
                <a:gd name="connsiteY17" fmla="*/ 3369197 h 7092054"/>
                <a:gd name="connsiteX18" fmla="*/ 228201 w 4920331"/>
                <a:gd name="connsiteY18" fmla="*/ 3296064 h 7092054"/>
                <a:gd name="connsiteX19" fmla="*/ 292893 w 4920331"/>
                <a:gd name="connsiteY19" fmla="*/ 3201933 h 7092054"/>
                <a:gd name="connsiteX20" fmla="*/ 364329 w 4920331"/>
                <a:gd name="connsiteY20" fmla="*/ 3118300 h 7092054"/>
                <a:gd name="connsiteX21" fmla="*/ 452435 w 4920331"/>
                <a:gd name="connsiteY21" fmla="*/ 3029888 h 7092054"/>
                <a:gd name="connsiteX22" fmla="*/ 511966 w 4920331"/>
                <a:gd name="connsiteY22" fmla="*/ 2986878 h 7092054"/>
                <a:gd name="connsiteX23" fmla="*/ 571497 w 4920331"/>
                <a:gd name="connsiteY23" fmla="*/ 2958204 h 7092054"/>
                <a:gd name="connsiteX24" fmla="*/ 611977 w 4920331"/>
                <a:gd name="connsiteY24" fmla="*/ 2929529 h 7092054"/>
                <a:gd name="connsiteX25" fmla="*/ 657221 w 4920331"/>
                <a:gd name="connsiteY25" fmla="*/ 2912803 h 7092054"/>
                <a:gd name="connsiteX26" fmla="*/ 709609 w 4920331"/>
                <a:gd name="connsiteY26" fmla="*/ 2891297 h 7092054"/>
                <a:gd name="connsiteX27" fmla="*/ 754851 w 4920331"/>
                <a:gd name="connsiteY27" fmla="*/ 2876959 h 7092054"/>
                <a:gd name="connsiteX28" fmla="*/ 812001 w 4920331"/>
                <a:gd name="connsiteY28" fmla="*/ 2855454 h 7092054"/>
                <a:gd name="connsiteX29" fmla="*/ 890583 w 4920331"/>
                <a:gd name="connsiteY29" fmla="*/ 2838727 h 7092054"/>
                <a:gd name="connsiteX30" fmla="*/ 964401 w 4920331"/>
                <a:gd name="connsiteY30" fmla="*/ 2831559 h 7092054"/>
                <a:gd name="connsiteX31" fmla="*/ 1040601 w 4920331"/>
                <a:gd name="connsiteY31" fmla="*/ 2822001 h 7092054"/>
                <a:gd name="connsiteX32" fmla="*/ 1100132 w 4920331"/>
                <a:gd name="connsiteY32" fmla="*/ 2822001 h 7092054"/>
                <a:gd name="connsiteX33" fmla="*/ 1254913 w 4920331"/>
                <a:gd name="connsiteY33" fmla="*/ 2831559 h 7092054"/>
                <a:gd name="connsiteX34" fmla="*/ 1478749 w 4920331"/>
                <a:gd name="connsiteY34" fmla="*/ 2833949 h 7092054"/>
                <a:gd name="connsiteX35" fmla="*/ 1706501 w 4920331"/>
                <a:gd name="connsiteY35" fmla="*/ 2806135 h 7092054"/>
                <a:gd name="connsiteX36" fmla="*/ 1909754 w 4920331"/>
                <a:gd name="connsiteY36" fmla="*/ 2706706 h 7092054"/>
                <a:gd name="connsiteX37" fmla="*/ 2034108 w 4920331"/>
                <a:gd name="connsiteY37" fmla="*/ 2632767 h 7092054"/>
                <a:gd name="connsiteX38" fmla="*/ 2096414 w 4920331"/>
                <a:gd name="connsiteY38" fmla="*/ 2561911 h 7092054"/>
                <a:gd name="connsiteX39" fmla="*/ 2206616 w 4920331"/>
                <a:gd name="connsiteY39" fmla="*/ 2472733 h 7092054"/>
                <a:gd name="connsiteX40" fmla="*/ 2320915 w 4920331"/>
                <a:gd name="connsiteY40" fmla="*/ 2399443 h 7092054"/>
                <a:gd name="connsiteX41" fmla="*/ 2549515 w 4920331"/>
                <a:gd name="connsiteY41" fmla="*/ 2185947 h 7092054"/>
                <a:gd name="connsiteX42" fmla="*/ 4209358 w 4920331"/>
                <a:gd name="connsiteY42" fmla="*/ 690563 h 7092054"/>
                <a:gd name="connsiteX43" fmla="*/ 4376045 w 4920331"/>
                <a:gd name="connsiteY43" fmla="*/ 530679 h 7092054"/>
                <a:gd name="connsiteX44" fmla="*/ 4519298 w 4920331"/>
                <a:gd name="connsiteY44" fmla="*/ 394607 h 7092054"/>
                <a:gd name="connsiteX45" fmla="*/ 4651968 w 4920331"/>
                <a:gd name="connsiteY45" fmla="*/ 254373 h 7092054"/>
                <a:gd name="connsiteX46" fmla="*/ 4719626 w 4920331"/>
                <a:gd name="connsiteY46" fmla="*/ 166688 h 7092054"/>
                <a:gd name="connsiteX47" fmla="*/ 4768568 w 4920331"/>
                <a:gd name="connsiteY47" fmla="*/ 81957 h 7092054"/>
                <a:gd name="connsiteX48" fmla="*/ 4811474 w 4920331"/>
                <a:gd name="connsiteY48" fmla="*/ 0 h 7092054"/>
                <a:gd name="connsiteX49" fmla="*/ 4920331 w 4920331"/>
                <a:gd name="connsiteY49" fmla="*/ 0 h 7092054"/>
                <a:gd name="connsiteX50" fmla="*/ 4859099 w 4920331"/>
                <a:gd name="connsiteY50" fmla="*/ 112259 h 7092054"/>
                <a:gd name="connsiteX51" fmla="*/ 4809169 w 4920331"/>
                <a:gd name="connsiteY51" fmla="*/ 217403 h 7092054"/>
                <a:gd name="connsiteX52" fmla="*/ 4734989 w 4920331"/>
                <a:gd name="connsiteY52" fmla="*/ 312027 h 7092054"/>
                <a:gd name="connsiteX53" fmla="*/ 4531210 w 4920331"/>
                <a:gd name="connsiteY53" fmla="*/ 516758 h 7092054"/>
                <a:gd name="connsiteX54" fmla="*/ 2740015 w 4920331"/>
                <a:gd name="connsiteY54" fmla="*/ 2160455 h 7092054"/>
                <a:gd name="connsiteX55" fmla="*/ 2419341 w 4920331"/>
                <a:gd name="connsiteY55" fmla="*/ 2447240 h 7092054"/>
                <a:gd name="connsiteX56" fmla="*/ 2262333 w 4920331"/>
                <a:gd name="connsiteY56" fmla="*/ 2580443 h 7092054"/>
                <a:gd name="connsiteX57" fmla="*/ 2163754 w 4920331"/>
                <a:gd name="connsiteY57" fmla="*/ 2661815 h 7092054"/>
                <a:gd name="connsiteX58" fmla="*/ 2066123 w 4920331"/>
                <a:gd name="connsiteY58" fmla="*/ 2725441 h 7092054"/>
                <a:gd name="connsiteX59" fmla="*/ 1983575 w 4920331"/>
                <a:gd name="connsiteY59" fmla="*/ 2790939 h 7092054"/>
                <a:gd name="connsiteX60" fmla="*/ 1850225 w 4920331"/>
                <a:gd name="connsiteY60" fmla="*/ 2862623 h 7092054"/>
                <a:gd name="connsiteX61" fmla="*/ 1704973 w 4920331"/>
                <a:gd name="connsiteY61" fmla="*/ 2912802 h 7092054"/>
                <a:gd name="connsiteX62" fmla="*/ 1433506 w 4920331"/>
                <a:gd name="connsiteY62" fmla="*/ 2934308 h 7092054"/>
                <a:gd name="connsiteX63" fmla="*/ 1376361 w 4920331"/>
                <a:gd name="connsiteY63" fmla="*/ 2931919 h 7092054"/>
                <a:gd name="connsiteX64" fmla="*/ 1269204 w 4920331"/>
                <a:gd name="connsiteY64" fmla="*/ 2931921 h 7092054"/>
                <a:gd name="connsiteX65" fmla="*/ 1047214 w 4920331"/>
                <a:gd name="connsiteY65" fmla="*/ 2934310 h 7092054"/>
                <a:gd name="connsiteX66" fmla="*/ 916779 w 4920331"/>
                <a:gd name="connsiteY66" fmla="*/ 2934308 h 7092054"/>
                <a:gd name="connsiteX67" fmla="*/ 633411 w 4920331"/>
                <a:gd name="connsiteY67" fmla="*/ 3037057 h 7092054"/>
                <a:gd name="connsiteX68" fmla="*/ 545305 w 4920331"/>
                <a:gd name="connsiteY68" fmla="*/ 3092016 h 7092054"/>
                <a:gd name="connsiteX69" fmla="*/ 431004 w 4920331"/>
                <a:gd name="connsiteY69" fmla="*/ 3182816 h 7092054"/>
                <a:gd name="connsiteX70" fmla="*/ 342899 w 4920331"/>
                <a:gd name="connsiteY70" fmla="*/ 3297512 h 7092054"/>
                <a:gd name="connsiteX71" fmla="*/ 288130 w 4920331"/>
                <a:gd name="connsiteY71" fmla="*/ 3393092 h 7092054"/>
                <a:gd name="connsiteX72" fmla="*/ 316707 w 4920331"/>
                <a:gd name="connsiteY72" fmla="*/ 3412210 h 7092054"/>
                <a:gd name="connsiteX73" fmla="*/ 271463 w 4920331"/>
                <a:gd name="connsiteY73" fmla="*/ 3500622 h 7092054"/>
                <a:gd name="connsiteX74" fmla="*/ 226219 w 4920331"/>
                <a:gd name="connsiteY74" fmla="*/ 3632045 h 7092054"/>
                <a:gd name="connsiteX75" fmla="*/ 216694 w 4920331"/>
                <a:gd name="connsiteY75" fmla="*/ 3715677 h 7092054"/>
                <a:gd name="connsiteX76" fmla="*/ 285752 w 4920331"/>
                <a:gd name="connsiteY76" fmla="*/ 5498254 h 7092054"/>
                <a:gd name="connsiteX77" fmla="*/ 254793 w 4920331"/>
                <a:gd name="connsiteY77" fmla="*/ 5593833 h 7092054"/>
                <a:gd name="connsiteX78" fmla="*/ 269082 w 4920331"/>
                <a:gd name="connsiteY78" fmla="*/ 5880575 h 7092054"/>
                <a:gd name="connsiteX79" fmla="*/ 292894 w 4920331"/>
                <a:gd name="connsiteY79" fmla="*/ 5918807 h 7092054"/>
                <a:gd name="connsiteX80" fmla="*/ 416719 w 4920331"/>
                <a:gd name="connsiteY80" fmla="*/ 5925975 h 7092054"/>
                <a:gd name="connsiteX81" fmla="*/ 269082 w 4920331"/>
                <a:gd name="connsiteY81" fmla="*/ 6062176 h 7092054"/>
                <a:gd name="connsiteX82" fmla="*/ 295277 w 4920331"/>
                <a:gd name="connsiteY82" fmla="*/ 6308295 h 7092054"/>
                <a:gd name="connsiteX83" fmla="*/ 230983 w 4920331"/>
                <a:gd name="connsiteY83" fmla="*/ 6731239 h 7092054"/>
                <a:gd name="connsiteX84" fmla="*/ 264321 w 4920331"/>
                <a:gd name="connsiteY84" fmla="*/ 7092054 h 7092054"/>
                <a:gd name="connsiteX0" fmla="*/ 171450 w 4920331"/>
                <a:gd name="connsiteY0" fmla="*/ 5844731 h 6731239"/>
                <a:gd name="connsiteX1" fmla="*/ 195263 w 4920331"/>
                <a:gd name="connsiteY1" fmla="*/ 5854286 h 6731239"/>
                <a:gd name="connsiteX2" fmla="*/ 183357 w 4920331"/>
                <a:gd name="connsiteY2" fmla="*/ 5400277 h 6731239"/>
                <a:gd name="connsiteX3" fmla="*/ 135733 w 4920331"/>
                <a:gd name="connsiteY3" fmla="*/ 5273635 h 6731239"/>
                <a:gd name="connsiteX4" fmla="*/ 114301 w 4920331"/>
                <a:gd name="connsiteY4" fmla="*/ 5199560 h 6731239"/>
                <a:gd name="connsiteX5" fmla="*/ 100013 w 4920331"/>
                <a:gd name="connsiteY5" fmla="*/ 5068136 h 6731239"/>
                <a:gd name="connsiteX6" fmla="*/ 95252 w 4920331"/>
                <a:gd name="connsiteY6" fmla="*/ 4982115 h 6731239"/>
                <a:gd name="connsiteX7" fmla="*/ 50007 w 4920331"/>
                <a:gd name="connsiteY7" fmla="*/ 4929545 h 6731239"/>
                <a:gd name="connsiteX8" fmla="*/ 40483 w 4920331"/>
                <a:gd name="connsiteY8" fmla="*/ 4831576 h 6731239"/>
                <a:gd name="connsiteX9" fmla="*/ 90489 w 4920331"/>
                <a:gd name="connsiteY9" fmla="*/ 4767059 h 6731239"/>
                <a:gd name="connsiteX10" fmla="*/ 64295 w 4920331"/>
                <a:gd name="connsiteY10" fmla="*/ 4301105 h 6731239"/>
                <a:gd name="connsiteX11" fmla="*/ 45245 w 4920331"/>
                <a:gd name="connsiteY11" fmla="*/ 3937900 h 6731239"/>
                <a:gd name="connsiteX12" fmla="*/ 42864 w 4920331"/>
                <a:gd name="connsiteY12" fmla="*/ 3741961 h 6731239"/>
                <a:gd name="connsiteX13" fmla="*/ 30957 w 4920331"/>
                <a:gd name="connsiteY13" fmla="*/ 3557968 h 6731239"/>
                <a:gd name="connsiteX14" fmla="*/ 0 w 4920331"/>
                <a:gd name="connsiteY14" fmla="*/ 3287954 h 6731239"/>
                <a:gd name="connsiteX15" fmla="*/ 78582 w 4920331"/>
                <a:gd name="connsiteY15" fmla="*/ 3280786 h 6731239"/>
                <a:gd name="connsiteX16" fmla="*/ 83345 w 4920331"/>
                <a:gd name="connsiteY16" fmla="*/ 3369198 h 6731239"/>
                <a:gd name="connsiteX17" fmla="*/ 178594 w 4920331"/>
                <a:gd name="connsiteY17" fmla="*/ 3369197 h 6731239"/>
                <a:gd name="connsiteX18" fmla="*/ 228201 w 4920331"/>
                <a:gd name="connsiteY18" fmla="*/ 3296064 h 6731239"/>
                <a:gd name="connsiteX19" fmla="*/ 292893 w 4920331"/>
                <a:gd name="connsiteY19" fmla="*/ 3201933 h 6731239"/>
                <a:gd name="connsiteX20" fmla="*/ 364329 w 4920331"/>
                <a:gd name="connsiteY20" fmla="*/ 3118300 h 6731239"/>
                <a:gd name="connsiteX21" fmla="*/ 452435 w 4920331"/>
                <a:gd name="connsiteY21" fmla="*/ 3029888 h 6731239"/>
                <a:gd name="connsiteX22" fmla="*/ 511966 w 4920331"/>
                <a:gd name="connsiteY22" fmla="*/ 2986878 h 6731239"/>
                <a:gd name="connsiteX23" fmla="*/ 571497 w 4920331"/>
                <a:gd name="connsiteY23" fmla="*/ 2958204 h 6731239"/>
                <a:gd name="connsiteX24" fmla="*/ 611977 w 4920331"/>
                <a:gd name="connsiteY24" fmla="*/ 2929529 h 6731239"/>
                <a:gd name="connsiteX25" fmla="*/ 657221 w 4920331"/>
                <a:gd name="connsiteY25" fmla="*/ 2912803 h 6731239"/>
                <a:gd name="connsiteX26" fmla="*/ 709609 w 4920331"/>
                <a:gd name="connsiteY26" fmla="*/ 2891297 h 6731239"/>
                <a:gd name="connsiteX27" fmla="*/ 754851 w 4920331"/>
                <a:gd name="connsiteY27" fmla="*/ 2876959 h 6731239"/>
                <a:gd name="connsiteX28" fmla="*/ 812001 w 4920331"/>
                <a:gd name="connsiteY28" fmla="*/ 2855454 h 6731239"/>
                <a:gd name="connsiteX29" fmla="*/ 890583 w 4920331"/>
                <a:gd name="connsiteY29" fmla="*/ 2838727 h 6731239"/>
                <a:gd name="connsiteX30" fmla="*/ 964401 w 4920331"/>
                <a:gd name="connsiteY30" fmla="*/ 2831559 h 6731239"/>
                <a:gd name="connsiteX31" fmla="*/ 1040601 w 4920331"/>
                <a:gd name="connsiteY31" fmla="*/ 2822001 h 6731239"/>
                <a:gd name="connsiteX32" fmla="*/ 1100132 w 4920331"/>
                <a:gd name="connsiteY32" fmla="*/ 2822001 h 6731239"/>
                <a:gd name="connsiteX33" fmla="*/ 1254913 w 4920331"/>
                <a:gd name="connsiteY33" fmla="*/ 2831559 h 6731239"/>
                <a:gd name="connsiteX34" fmla="*/ 1478749 w 4920331"/>
                <a:gd name="connsiteY34" fmla="*/ 2833949 h 6731239"/>
                <a:gd name="connsiteX35" fmla="*/ 1706501 w 4920331"/>
                <a:gd name="connsiteY35" fmla="*/ 2806135 h 6731239"/>
                <a:gd name="connsiteX36" fmla="*/ 1909754 w 4920331"/>
                <a:gd name="connsiteY36" fmla="*/ 2706706 h 6731239"/>
                <a:gd name="connsiteX37" fmla="*/ 2034108 w 4920331"/>
                <a:gd name="connsiteY37" fmla="*/ 2632767 h 6731239"/>
                <a:gd name="connsiteX38" fmla="*/ 2096414 w 4920331"/>
                <a:gd name="connsiteY38" fmla="*/ 2561911 h 6731239"/>
                <a:gd name="connsiteX39" fmla="*/ 2206616 w 4920331"/>
                <a:gd name="connsiteY39" fmla="*/ 2472733 h 6731239"/>
                <a:gd name="connsiteX40" fmla="*/ 2320915 w 4920331"/>
                <a:gd name="connsiteY40" fmla="*/ 2399443 h 6731239"/>
                <a:gd name="connsiteX41" fmla="*/ 2549515 w 4920331"/>
                <a:gd name="connsiteY41" fmla="*/ 2185947 h 6731239"/>
                <a:gd name="connsiteX42" fmla="*/ 4209358 w 4920331"/>
                <a:gd name="connsiteY42" fmla="*/ 690563 h 6731239"/>
                <a:gd name="connsiteX43" fmla="*/ 4376045 w 4920331"/>
                <a:gd name="connsiteY43" fmla="*/ 530679 h 6731239"/>
                <a:gd name="connsiteX44" fmla="*/ 4519298 w 4920331"/>
                <a:gd name="connsiteY44" fmla="*/ 394607 h 6731239"/>
                <a:gd name="connsiteX45" fmla="*/ 4651968 w 4920331"/>
                <a:gd name="connsiteY45" fmla="*/ 254373 h 6731239"/>
                <a:gd name="connsiteX46" fmla="*/ 4719626 w 4920331"/>
                <a:gd name="connsiteY46" fmla="*/ 166688 h 6731239"/>
                <a:gd name="connsiteX47" fmla="*/ 4768568 w 4920331"/>
                <a:gd name="connsiteY47" fmla="*/ 81957 h 6731239"/>
                <a:gd name="connsiteX48" fmla="*/ 4811474 w 4920331"/>
                <a:gd name="connsiteY48" fmla="*/ 0 h 6731239"/>
                <a:gd name="connsiteX49" fmla="*/ 4920331 w 4920331"/>
                <a:gd name="connsiteY49" fmla="*/ 0 h 6731239"/>
                <a:gd name="connsiteX50" fmla="*/ 4859099 w 4920331"/>
                <a:gd name="connsiteY50" fmla="*/ 112259 h 6731239"/>
                <a:gd name="connsiteX51" fmla="*/ 4809169 w 4920331"/>
                <a:gd name="connsiteY51" fmla="*/ 217403 h 6731239"/>
                <a:gd name="connsiteX52" fmla="*/ 4734989 w 4920331"/>
                <a:gd name="connsiteY52" fmla="*/ 312027 h 6731239"/>
                <a:gd name="connsiteX53" fmla="*/ 4531210 w 4920331"/>
                <a:gd name="connsiteY53" fmla="*/ 516758 h 6731239"/>
                <a:gd name="connsiteX54" fmla="*/ 2740015 w 4920331"/>
                <a:gd name="connsiteY54" fmla="*/ 2160455 h 6731239"/>
                <a:gd name="connsiteX55" fmla="*/ 2419341 w 4920331"/>
                <a:gd name="connsiteY55" fmla="*/ 2447240 h 6731239"/>
                <a:gd name="connsiteX56" fmla="*/ 2262333 w 4920331"/>
                <a:gd name="connsiteY56" fmla="*/ 2580443 h 6731239"/>
                <a:gd name="connsiteX57" fmla="*/ 2163754 w 4920331"/>
                <a:gd name="connsiteY57" fmla="*/ 2661815 h 6731239"/>
                <a:gd name="connsiteX58" fmla="*/ 2066123 w 4920331"/>
                <a:gd name="connsiteY58" fmla="*/ 2725441 h 6731239"/>
                <a:gd name="connsiteX59" fmla="*/ 1983575 w 4920331"/>
                <a:gd name="connsiteY59" fmla="*/ 2790939 h 6731239"/>
                <a:gd name="connsiteX60" fmla="*/ 1850225 w 4920331"/>
                <a:gd name="connsiteY60" fmla="*/ 2862623 h 6731239"/>
                <a:gd name="connsiteX61" fmla="*/ 1704973 w 4920331"/>
                <a:gd name="connsiteY61" fmla="*/ 2912802 h 6731239"/>
                <a:gd name="connsiteX62" fmla="*/ 1433506 w 4920331"/>
                <a:gd name="connsiteY62" fmla="*/ 2934308 h 6731239"/>
                <a:gd name="connsiteX63" fmla="*/ 1376361 w 4920331"/>
                <a:gd name="connsiteY63" fmla="*/ 2931919 h 6731239"/>
                <a:gd name="connsiteX64" fmla="*/ 1269204 w 4920331"/>
                <a:gd name="connsiteY64" fmla="*/ 2931921 h 6731239"/>
                <a:gd name="connsiteX65" fmla="*/ 1047214 w 4920331"/>
                <a:gd name="connsiteY65" fmla="*/ 2934310 h 6731239"/>
                <a:gd name="connsiteX66" fmla="*/ 916779 w 4920331"/>
                <a:gd name="connsiteY66" fmla="*/ 2934308 h 6731239"/>
                <a:gd name="connsiteX67" fmla="*/ 633411 w 4920331"/>
                <a:gd name="connsiteY67" fmla="*/ 3037057 h 6731239"/>
                <a:gd name="connsiteX68" fmla="*/ 545305 w 4920331"/>
                <a:gd name="connsiteY68" fmla="*/ 3092016 h 6731239"/>
                <a:gd name="connsiteX69" fmla="*/ 431004 w 4920331"/>
                <a:gd name="connsiteY69" fmla="*/ 3182816 h 6731239"/>
                <a:gd name="connsiteX70" fmla="*/ 342899 w 4920331"/>
                <a:gd name="connsiteY70" fmla="*/ 3297512 h 6731239"/>
                <a:gd name="connsiteX71" fmla="*/ 288130 w 4920331"/>
                <a:gd name="connsiteY71" fmla="*/ 3393092 h 6731239"/>
                <a:gd name="connsiteX72" fmla="*/ 316707 w 4920331"/>
                <a:gd name="connsiteY72" fmla="*/ 3412210 h 6731239"/>
                <a:gd name="connsiteX73" fmla="*/ 271463 w 4920331"/>
                <a:gd name="connsiteY73" fmla="*/ 3500622 h 6731239"/>
                <a:gd name="connsiteX74" fmla="*/ 226219 w 4920331"/>
                <a:gd name="connsiteY74" fmla="*/ 3632045 h 6731239"/>
                <a:gd name="connsiteX75" fmla="*/ 216694 w 4920331"/>
                <a:gd name="connsiteY75" fmla="*/ 3715677 h 6731239"/>
                <a:gd name="connsiteX76" fmla="*/ 285752 w 4920331"/>
                <a:gd name="connsiteY76" fmla="*/ 5498254 h 6731239"/>
                <a:gd name="connsiteX77" fmla="*/ 254793 w 4920331"/>
                <a:gd name="connsiteY77" fmla="*/ 5593833 h 6731239"/>
                <a:gd name="connsiteX78" fmla="*/ 269082 w 4920331"/>
                <a:gd name="connsiteY78" fmla="*/ 5880575 h 6731239"/>
                <a:gd name="connsiteX79" fmla="*/ 292894 w 4920331"/>
                <a:gd name="connsiteY79" fmla="*/ 5918807 h 6731239"/>
                <a:gd name="connsiteX80" fmla="*/ 416719 w 4920331"/>
                <a:gd name="connsiteY80" fmla="*/ 5925975 h 6731239"/>
                <a:gd name="connsiteX81" fmla="*/ 269082 w 4920331"/>
                <a:gd name="connsiteY81" fmla="*/ 6062176 h 6731239"/>
                <a:gd name="connsiteX82" fmla="*/ 295277 w 4920331"/>
                <a:gd name="connsiteY82" fmla="*/ 6308295 h 6731239"/>
                <a:gd name="connsiteX83" fmla="*/ 230983 w 4920331"/>
                <a:gd name="connsiteY83" fmla="*/ 6731239 h 6731239"/>
                <a:gd name="connsiteX0" fmla="*/ 171450 w 4920331"/>
                <a:gd name="connsiteY0" fmla="*/ 5844731 h 6753527"/>
                <a:gd name="connsiteX1" fmla="*/ 195263 w 4920331"/>
                <a:gd name="connsiteY1" fmla="*/ 5854286 h 6753527"/>
                <a:gd name="connsiteX2" fmla="*/ 183357 w 4920331"/>
                <a:gd name="connsiteY2" fmla="*/ 5400277 h 6753527"/>
                <a:gd name="connsiteX3" fmla="*/ 135733 w 4920331"/>
                <a:gd name="connsiteY3" fmla="*/ 5273635 h 6753527"/>
                <a:gd name="connsiteX4" fmla="*/ 114301 w 4920331"/>
                <a:gd name="connsiteY4" fmla="*/ 5199560 h 6753527"/>
                <a:gd name="connsiteX5" fmla="*/ 100013 w 4920331"/>
                <a:gd name="connsiteY5" fmla="*/ 5068136 h 6753527"/>
                <a:gd name="connsiteX6" fmla="*/ 95252 w 4920331"/>
                <a:gd name="connsiteY6" fmla="*/ 4982115 h 6753527"/>
                <a:gd name="connsiteX7" fmla="*/ 50007 w 4920331"/>
                <a:gd name="connsiteY7" fmla="*/ 4929545 h 6753527"/>
                <a:gd name="connsiteX8" fmla="*/ 40483 w 4920331"/>
                <a:gd name="connsiteY8" fmla="*/ 4831576 h 6753527"/>
                <a:gd name="connsiteX9" fmla="*/ 90489 w 4920331"/>
                <a:gd name="connsiteY9" fmla="*/ 4767059 h 6753527"/>
                <a:gd name="connsiteX10" fmla="*/ 64295 w 4920331"/>
                <a:gd name="connsiteY10" fmla="*/ 4301105 h 6753527"/>
                <a:gd name="connsiteX11" fmla="*/ 45245 w 4920331"/>
                <a:gd name="connsiteY11" fmla="*/ 3937900 h 6753527"/>
                <a:gd name="connsiteX12" fmla="*/ 42864 w 4920331"/>
                <a:gd name="connsiteY12" fmla="*/ 3741961 h 6753527"/>
                <a:gd name="connsiteX13" fmla="*/ 30957 w 4920331"/>
                <a:gd name="connsiteY13" fmla="*/ 3557968 h 6753527"/>
                <a:gd name="connsiteX14" fmla="*/ 0 w 4920331"/>
                <a:gd name="connsiteY14" fmla="*/ 3287954 h 6753527"/>
                <a:gd name="connsiteX15" fmla="*/ 78582 w 4920331"/>
                <a:gd name="connsiteY15" fmla="*/ 3280786 h 6753527"/>
                <a:gd name="connsiteX16" fmla="*/ 83345 w 4920331"/>
                <a:gd name="connsiteY16" fmla="*/ 3369198 h 6753527"/>
                <a:gd name="connsiteX17" fmla="*/ 178594 w 4920331"/>
                <a:gd name="connsiteY17" fmla="*/ 3369197 h 6753527"/>
                <a:gd name="connsiteX18" fmla="*/ 228201 w 4920331"/>
                <a:gd name="connsiteY18" fmla="*/ 3296064 h 6753527"/>
                <a:gd name="connsiteX19" fmla="*/ 292893 w 4920331"/>
                <a:gd name="connsiteY19" fmla="*/ 3201933 h 6753527"/>
                <a:gd name="connsiteX20" fmla="*/ 364329 w 4920331"/>
                <a:gd name="connsiteY20" fmla="*/ 3118300 h 6753527"/>
                <a:gd name="connsiteX21" fmla="*/ 452435 w 4920331"/>
                <a:gd name="connsiteY21" fmla="*/ 3029888 h 6753527"/>
                <a:gd name="connsiteX22" fmla="*/ 511966 w 4920331"/>
                <a:gd name="connsiteY22" fmla="*/ 2986878 h 6753527"/>
                <a:gd name="connsiteX23" fmla="*/ 571497 w 4920331"/>
                <a:gd name="connsiteY23" fmla="*/ 2958204 h 6753527"/>
                <a:gd name="connsiteX24" fmla="*/ 611977 w 4920331"/>
                <a:gd name="connsiteY24" fmla="*/ 2929529 h 6753527"/>
                <a:gd name="connsiteX25" fmla="*/ 657221 w 4920331"/>
                <a:gd name="connsiteY25" fmla="*/ 2912803 h 6753527"/>
                <a:gd name="connsiteX26" fmla="*/ 709609 w 4920331"/>
                <a:gd name="connsiteY26" fmla="*/ 2891297 h 6753527"/>
                <a:gd name="connsiteX27" fmla="*/ 754851 w 4920331"/>
                <a:gd name="connsiteY27" fmla="*/ 2876959 h 6753527"/>
                <a:gd name="connsiteX28" fmla="*/ 812001 w 4920331"/>
                <a:gd name="connsiteY28" fmla="*/ 2855454 h 6753527"/>
                <a:gd name="connsiteX29" fmla="*/ 890583 w 4920331"/>
                <a:gd name="connsiteY29" fmla="*/ 2838727 h 6753527"/>
                <a:gd name="connsiteX30" fmla="*/ 964401 w 4920331"/>
                <a:gd name="connsiteY30" fmla="*/ 2831559 h 6753527"/>
                <a:gd name="connsiteX31" fmla="*/ 1040601 w 4920331"/>
                <a:gd name="connsiteY31" fmla="*/ 2822001 h 6753527"/>
                <a:gd name="connsiteX32" fmla="*/ 1100132 w 4920331"/>
                <a:gd name="connsiteY32" fmla="*/ 2822001 h 6753527"/>
                <a:gd name="connsiteX33" fmla="*/ 1254913 w 4920331"/>
                <a:gd name="connsiteY33" fmla="*/ 2831559 h 6753527"/>
                <a:gd name="connsiteX34" fmla="*/ 1478749 w 4920331"/>
                <a:gd name="connsiteY34" fmla="*/ 2833949 h 6753527"/>
                <a:gd name="connsiteX35" fmla="*/ 1706501 w 4920331"/>
                <a:gd name="connsiteY35" fmla="*/ 2806135 h 6753527"/>
                <a:gd name="connsiteX36" fmla="*/ 1909754 w 4920331"/>
                <a:gd name="connsiteY36" fmla="*/ 2706706 h 6753527"/>
                <a:gd name="connsiteX37" fmla="*/ 2034108 w 4920331"/>
                <a:gd name="connsiteY37" fmla="*/ 2632767 h 6753527"/>
                <a:gd name="connsiteX38" fmla="*/ 2096414 w 4920331"/>
                <a:gd name="connsiteY38" fmla="*/ 2561911 h 6753527"/>
                <a:gd name="connsiteX39" fmla="*/ 2206616 w 4920331"/>
                <a:gd name="connsiteY39" fmla="*/ 2472733 h 6753527"/>
                <a:gd name="connsiteX40" fmla="*/ 2320915 w 4920331"/>
                <a:gd name="connsiteY40" fmla="*/ 2399443 h 6753527"/>
                <a:gd name="connsiteX41" fmla="*/ 2549515 w 4920331"/>
                <a:gd name="connsiteY41" fmla="*/ 2185947 h 6753527"/>
                <a:gd name="connsiteX42" fmla="*/ 4209358 w 4920331"/>
                <a:gd name="connsiteY42" fmla="*/ 690563 h 6753527"/>
                <a:gd name="connsiteX43" fmla="*/ 4376045 w 4920331"/>
                <a:gd name="connsiteY43" fmla="*/ 530679 h 6753527"/>
                <a:gd name="connsiteX44" fmla="*/ 4519298 w 4920331"/>
                <a:gd name="connsiteY44" fmla="*/ 394607 h 6753527"/>
                <a:gd name="connsiteX45" fmla="*/ 4651968 w 4920331"/>
                <a:gd name="connsiteY45" fmla="*/ 254373 h 6753527"/>
                <a:gd name="connsiteX46" fmla="*/ 4719626 w 4920331"/>
                <a:gd name="connsiteY46" fmla="*/ 166688 h 6753527"/>
                <a:gd name="connsiteX47" fmla="*/ 4768568 w 4920331"/>
                <a:gd name="connsiteY47" fmla="*/ 81957 h 6753527"/>
                <a:gd name="connsiteX48" fmla="*/ 4811474 w 4920331"/>
                <a:gd name="connsiteY48" fmla="*/ 0 h 6753527"/>
                <a:gd name="connsiteX49" fmla="*/ 4920331 w 4920331"/>
                <a:gd name="connsiteY49" fmla="*/ 0 h 6753527"/>
                <a:gd name="connsiteX50" fmla="*/ 4859099 w 4920331"/>
                <a:gd name="connsiteY50" fmla="*/ 112259 h 6753527"/>
                <a:gd name="connsiteX51" fmla="*/ 4809169 w 4920331"/>
                <a:gd name="connsiteY51" fmla="*/ 217403 h 6753527"/>
                <a:gd name="connsiteX52" fmla="*/ 4734989 w 4920331"/>
                <a:gd name="connsiteY52" fmla="*/ 312027 h 6753527"/>
                <a:gd name="connsiteX53" fmla="*/ 4531210 w 4920331"/>
                <a:gd name="connsiteY53" fmla="*/ 516758 h 6753527"/>
                <a:gd name="connsiteX54" fmla="*/ 2740015 w 4920331"/>
                <a:gd name="connsiteY54" fmla="*/ 2160455 h 6753527"/>
                <a:gd name="connsiteX55" fmla="*/ 2419341 w 4920331"/>
                <a:gd name="connsiteY55" fmla="*/ 2447240 h 6753527"/>
                <a:gd name="connsiteX56" fmla="*/ 2262333 w 4920331"/>
                <a:gd name="connsiteY56" fmla="*/ 2580443 h 6753527"/>
                <a:gd name="connsiteX57" fmla="*/ 2163754 w 4920331"/>
                <a:gd name="connsiteY57" fmla="*/ 2661815 h 6753527"/>
                <a:gd name="connsiteX58" fmla="*/ 2066123 w 4920331"/>
                <a:gd name="connsiteY58" fmla="*/ 2725441 h 6753527"/>
                <a:gd name="connsiteX59" fmla="*/ 1983575 w 4920331"/>
                <a:gd name="connsiteY59" fmla="*/ 2790939 h 6753527"/>
                <a:gd name="connsiteX60" fmla="*/ 1850225 w 4920331"/>
                <a:gd name="connsiteY60" fmla="*/ 2862623 h 6753527"/>
                <a:gd name="connsiteX61" fmla="*/ 1704973 w 4920331"/>
                <a:gd name="connsiteY61" fmla="*/ 2912802 h 6753527"/>
                <a:gd name="connsiteX62" fmla="*/ 1433506 w 4920331"/>
                <a:gd name="connsiteY62" fmla="*/ 2934308 h 6753527"/>
                <a:gd name="connsiteX63" fmla="*/ 1376361 w 4920331"/>
                <a:gd name="connsiteY63" fmla="*/ 2931919 h 6753527"/>
                <a:gd name="connsiteX64" fmla="*/ 1269204 w 4920331"/>
                <a:gd name="connsiteY64" fmla="*/ 2931921 h 6753527"/>
                <a:gd name="connsiteX65" fmla="*/ 1047214 w 4920331"/>
                <a:gd name="connsiteY65" fmla="*/ 2934310 h 6753527"/>
                <a:gd name="connsiteX66" fmla="*/ 916779 w 4920331"/>
                <a:gd name="connsiteY66" fmla="*/ 2934308 h 6753527"/>
                <a:gd name="connsiteX67" fmla="*/ 633411 w 4920331"/>
                <a:gd name="connsiteY67" fmla="*/ 3037057 h 6753527"/>
                <a:gd name="connsiteX68" fmla="*/ 545305 w 4920331"/>
                <a:gd name="connsiteY68" fmla="*/ 3092016 h 6753527"/>
                <a:gd name="connsiteX69" fmla="*/ 431004 w 4920331"/>
                <a:gd name="connsiteY69" fmla="*/ 3182816 h 6753527"/>
                <a:gd name="connsiteX70" fmla="*/ 342899 w 4920331"/>
                <a:gd name="connsiteY70" fmla="*/ 3297512 h 6753527"/>
                <a:gd name="connsiteX71" fmla="*/ 288130 w 4920331"/>
                <a:gd name="connsiteY71" fmla="*/ 3393092 h 6753527"/>
                <a:gd name="connsiteX72" fmla="*/ 316707 w 4920331"/>
                <a:gd name="connsiteY72" fmla="*/ 3412210 h 6753527"/>
                <a:gd name="connsiteX73" fmla="*/ 271463 w 4920331"/>
                <a:gd name="connsiteY73" fmla="*/ 3500622 h 6753527"/>
                <a:gd name="connsiteX74" fmla="*/ 226219 w 4920331"/>
                <a:gd name="connsiteY74" fmla="*/ 3632045 h 6753527"/>
                <a:gd name="connsiteX75" fmla="*/ 216694 w 4920331"/>
                <a:gd name="connsiteY75" fmla="*/ 3715677 h 6753527"/>
                <a:gd name="connsiteX76" fmla="*/ 285752 w 4920331"/>
                <a:gd name="connsiteY76" fmla="*/ 5498254 h 6753527"/>
                <a:gd name="connsiteX77" fmla="*/ 254793 w 4920331"/>
                <a:gd name="connsiteY77" fmla="*/ 5593833 h 6753527"/>
                <a:gd name="connsiteX78" fmla="*/ 269082 w 4920331"/>
                <a:gd name="connsiteY78" fmla="*/ 5880575 h 6753527"/>
                <a:gd name="connsiteX79" fmla="*/ 292894 w 4920331"/>
                <a:gd name="connsiteY79" fmla="*/ 5918807 h 6753527"/>
                <a:gd name="connsiteX80" fmla="*/ 416719 w 4920331"/>
                <a:gd name="connsiteY80" fmla="*/ 5925975 h 6753527"/>
                <a:gd name="connsiteX81" fmla="*/ 269082 w 4920331"/>
                <a:gd name="connsiteY81" fmla="*/ 6062176 h 6753527"/>
                <a:gd name="connsiteX82" fmla="*/ 295277 w 4920331"/>
                <a:gd name="connsiteY82" fmla="*/ 6308295 h 6753527"/>
                <a:gd name="connsiteX83" fmla="*/ 235745 w 4920331"/>
                <a:gd name="connsiteY83" fmla="*/ 6719290 h 6753527"/>
                <a:gd name="connsiteX84" fmla="*/ 230983 w 4920331"/>
                <a:gd name="connsiteY84" fmla="*/ 6731239 h 6753527"/>
                <a:gd name="connsiteX0" fmla="*/ 171450 w 4920331"/>
                <a:gd name="connsiteY0" fmla="*/ 5844731 h 6754283"/>
                <a:gd name="connsiteX1" fmla="*/ 195263 w 4920331"/>
                <a:gd name="connsiteY1" fmla="*/ 5854286 h 6754283"/>
                <a:gd name="connsiteX2" fmla="*/ 183357 w 4920331"/>
                <a:gd name="connsiteY2" fmla="*/ 5400277 h 6754283"/>
                <a:gd name="connsiteX3" fmla="*/ 135733 w 4920331"/>
                <a:gd name="connsiteY3" fmla="*/ 5273635 h 6754283"/>
                <a:gd name="connsiteX4" fmla="*/ 114301 w 4920331"/>
                <a:gd name="connsiteY4" fmla="*/ 5199560 h 6754283"/>
                <a:gd name="connsiteX5" fmla="*/ 100013 w 4920331"/>
                <a:gd name="connsiteY5" fmla="*/ 5068136 h 6754283"/>
                <a:gd name="connsiteX6" fmla="*/ 95252 w 4920331"/>
                <a:gd name="connsiteY6" fmla="*/ 4982115 h 6754283"/>
                <a:gd name="connsiteX7" fmla="*/ 50007 w 4920331"/>
                <a:gd name="connsiteY7" fmla="*/ 4929545 h 6754283"/>
                <a:gd name="connsiteX8" fmla="*/ 40483 w 4920331"/>
                <a:gd name="connsiteY8" fmla="*/ 4831576 h 6754283"/>
                <a:gd name="connsiteX9" fmla="*/ 90489 w 4920331"/>
                <a:gd name="connsiteY9" fmla="*/ 4767059 h 6754283"/>
                <a:gd name="connsiteX10" fmla="*/ 64295 w 4920331"/>
                <a:gd name="connsiteY10" fmla="*/ 4301105 h 6754283"/>
                <a:gd name="connsiteX11" fmla="*/ 45245 w 4920331"/>
                <a:gd name="connsiteY11" fmla="*/ 3937900 h 6754283"/>
                <a:gd name="connsiteX12" fmla="*/ 42864 w 4920331"/>
                <a:gd name="connsiteY12" fmla="*/ 3741961 h 6754283"/>
                <a:gd name="connsiteX13" fmla="*/ 30957 w 4920331"/>
                <a:gd name="connsiteY13" fmla="*/ 3557968 h 6754283"/>
                <a:gd name="connsiteX14" fmla="*/ 0 w 4920331"/>
                <a:gd name="connsiteY14" fmla="*/ 3287954 h 6754283"/>
                <a:gd name="connsiteX15" fmla="*/ 78582 w 4920331"/>
                <a:gd name="connsiteY15" fmla="*/ 3280786 h 6754283"/>
                <a:gd name="connsiteX16" fmla="*/ 83345 w 4920331"/>
                <a:gd name="connsiteY16" fmla="*/ 3369198 h 6754283"/>
                <a:gd name="connsiteX17" fmla="*/ 178594 w 4920331"/>
                <a:gd name="connsiteY17" fmla="*/ 3369197 h 6754283"/>
                <a:gd name="connsiteX18" fmla="*/ 228201 w 4920331"/>
                <a:gd name="connsiteY18" fmla="*/ 3296064 h 6754283"/>
                <a:gd name="connsiteX19" fmla="*/ 292893 w 4920331"/>
                <a:gd name="connsiteY19" fmla="*/ 3201933 h 6754283"/>
                <a:gd name="connsiteX20" fmla="*/ 364329 w 4920331"/>
                <a:gd name="connsiteY20" fmla="*/ 3118300 h 6754283"/>
                <a:gd name="connsiteX21" fmla="*/ 452435 w 4920331"/>
                <a:gd name="connsiteY21" fmla="*/ 3029888 h 6754283"/>
                <a:gd name="connsiteX22" fmla="*/ 511966 w 4920331"/>
                <a:gd name="connsiteY22" fmla="*/ 2986878 h 6754283"/>
                <a:gd name="connsiteX23" fmla="*/ 571497 w 4920331"/>
                <a:gd name="connsiteY23" fmla="*/ 2958204 h 6754283"/>
                <a:gd name="connsiteX24" fmla="*/ 611977 w 4920331"/>
                <a:gd name="connsiteY24" fmla="*/ 2929529 h 6754283"/>
                <a:gd name="connsiteX25" fmla="*/ 657221 w 4920331"/>
                <a:gd name="connsiteY25" fmla="*/ 2912803 h 6754283"/>
                <a:gd name="connsiteX26" fmla="*/ 709609 w 4920331"/>
                <a:gd name="connsiteY26" fmla="*/ 2891297 h 6754283"/>
                <a:gd name="connsiteX27" fmla="*/ 754851 w 4920331"/>
                <a:gd name="connsiteY27" fmla="*/ 2876959 h 6754283"/>
                <a:gd name="connsiteX28" fmla="*/ 812001 w 4920331"/>
                <a:gd name="connsiteY28" fmla="*/ 2855454 h 6754283"/>
                <a:gd name="connsiteX29" fmla="*/ 890583 w 4920331"/>
                <a:gd name="connsiteY29" fmla="*/ 2838727 h 6754283"/>
                <a:gd name="connsiteX30" fmla="*/ 964401 w 4920331"/>
                <a:gd name="connsiteY30" fmla="*/ 2831559 h 6754283"/>
                <a:gd name="connsiteX31" fmla="*/ 1040601 w 4920331"/>
                <a:gd name="connsiteY31" fmla="*/ 2822001 h 6754283"/>
                <a:gd name="connsiteX32" fmla="*/ 1100132 w 4920331"/>
                <a:gd name="connsiteY32" fmla="*/ 2822001 h 6754283"/>
                <a:gd name="connsiteX33" fmla="*/ 1254913 w 4920331"/>
                <a:gd name="connsiteY33" fmla="*/ 2831559 h 6754283"/>
                <a:gd name="connsiteX34" fmla="*/ 1478749 w 4920331"/>
                <a:gd name="connsiteY34" fmla="*/ 2833949 h 6754283"/>
                <a:gd name="connsiteX35" fmla="*/ 1706501 w 4920331"/>
                <a:gd name="connsiteY35" fmla="*/ 2806135 h 6754283"/>
                <a:gd name="connsiteX36" fmla="*/ 1909754 w 4920331"/>
                <a:gd name="connsiteY36" fmla="*/ 2706706 h 6754283"/>
                <a:gd name="connsiteX37" fmla="*/ 2034108 w 4920331"/>
                <a:gd name="connsiteY37" fmla="*/ 2632767 h 6754283"/>
                <a:gd name="connsiteX38" fmla="*/ 2096414 w 4920331"/>
                <a:gd name="connsiteY38" fmla="*/ 2561911 h 6754283"/>
                <a:gd name="connsiteX39" fmla="*/ 2206616 w 4920331"/>
                <a:gd name="connsiteY39" fmla="*/ 2472733 h 6754283"/>
                <a:gd name="connsiteX40" fmla="*/ 2320915 w 4920331"/>
                <a:gd name="connsiteY40" fmla="*/ 2399443 h 6754283"/>
                <a:gd name="connsiteX41" fmla="*/ 2549515 w 4920331"/>
                <a:gd name="connsiteY41" fmla="*/ 2185947 h 6754283"/>
                <a:gd name="connsiteX42" fmla="*/ 4209358 w 4920331"/>
                <a:gd name="connsiteY42" fmla="*/ 690563 h 6754283"/>
                <a:gd name="connsiteX43" fmla="*/ 4376045 w 4920331"/>
                <a:gd name="connsiteY43" fmla="*/ 530679 h 6754283"/>
                <a:gd name="connsiteX44" fmla="*/ 4519298 w 4920331"/>
                <a:gd name="connsiteY44" fmla="*/ 394607 h 6754283"/>
                <a:gd name="connsiteX45" fmla="*/ 4651968 w 4920331"/>
                <a:gd name="connsiteY45" fmla="*/ 254373 h 6754283"/>
                <a:gd name="connsiteX46" fmla="*/ 4719626 w 4920331"/>
                <a:gd name="connsiteY46" fmla="*/ 166688 h 6754283"/>
                <a:gd name="connsiteX47" fmla="*/ 4768568 w 4920331"/>
                <a:gd name="connsiteY47" fmla="*/ 81957 h 6754283"/>
                <a:gd name="connsiteX48" fmla="*/ 4811474 w 4920331"/>
                <a:gd name="connsiteY48" fmla="*/ 0 h 6754283"/>
                <a:gd name="connsiteX49" fmla="*/ 4920331 w 4920331"/>
                <a:gd name="connsiteY49" fmla="*/ 0 h 6754283"/>
                <a:gd name="connsiteX50" fmla="*/ 4859099 w 4920331"/>
                <a:gd name="connsiteY50" fmla="*/ 112259 h 6754283"/>
                <a:gd name="connsiteX51" fmla="*/ 4809169 w 4920331"/>
                <a:gd name="connsiteY51" fmla="*/ 217403 h 6754283"/>
                <a:gd name="connsiteX52" fmla="*/ 4734989 w 4920331"/>
                <a:gd name="connsiteY52" fmla="*/ 312027 h 6754283"/>
                <a:gd name="connsiteX53" fmla="*/ 4531210 w 4920331"/>
                <a:gd name="connsiteY53" fmla="*/ 516758 h 6754283"/>
                <a:gd name="connsiteX54" fmla="*/ 2740015 w 4920331"/>
                <a:gd name="connsiteY54" fmla="*/ 2160455 h 6754283"/>
                <a:gd name="connsiteX55" fmla="*/ 2419341 w 4920331"/>
                <a:gd name="connsiteY55" fmla="*/ 2447240 h 6754283"/>
                <a:gd name="connsiteX56" fmla="*/ 2262333 w 4920331"/>
                <a:gd name="connsiteY56" fmla="*/ 2580443 h 6754283"/>
                <a:gd name="connsiteX57" fmla="*/ 2163754 w 4920331"/>
                <a:gd name="connsiteY57" fmla="*/ 2661815 h 6754283"/>
                <a:gd name="connsiteX58" fmla="*/ 2066123 w 4920331"/>
                <a:gd name="connsiteY58" fmla="*/ 2725441 h 6754283"/>
                <a:gd name="connsiteX59" fmla="*/ 1983575 w 4920331"/>
                <a:gd name="connsiteY59" fmla="*/ 2790939 h 6754283"/>
                <a:gd name="connsiteX60" fmla="*/ 1850225 w 4920331"/>
                <a:gd name="connsiteY60" fmla="*/ 2862623 h 6754283"/>
                <a:gd name="connsiteX61" fmla="*/ 1704973 w 4920331"/>
                <a:gd name="connsiteY61" fmla="*/ 2912802 h 6754283"/>
                <a:gd name="connsiteX62" fmla="*/ 1433506 w 4920331"/>
                <a:gd name="connsiteY62" fmla="*/ 2934308 h 6754283"/>
                <a:gd name="connsiteX63" fmla="*/ 1376361 w 4920331"/>
                <a:gd name="connsiteY63" fmla="*/ 2931919 h 6754283"/>
                <a:gd name="connsiteX64" fmla="*/ 1269204 w 4920331"/>
                <a:gd name="connsiteY64" fmla="*/ 2931921 h 6754283"/>
                <a:gd name="connsiteX65" fmla="*/ 1047214 w 4920331"/>
                <a:gd name="connsiteY65" fmla="*/ 2934310 h 6754283"/>
                <a:gd name="connsiteX66" fmla="*/ 916779 w 4920331"/>
                <a:gd name="connsiteY66" fmla="*/ 2934308 h 6754283"/>
                <a:gd name="connsiteX67" fmla="*/ 633411 w 4920331"/>
                <a:gd name="connsiteY67" fmla="*/ 3037057 h 6754283"/>
                <a:gd name="connsiteX68" fmla="*/ 545305 w 4920331"/>
                <a:gd name="connsiteY68" fmla="*/ 3092016 h 6754283"/>
                <a:gd name="connsiteX69" fmla="*/ 431004 w 4920331"/>
                <a:gd name="connsiteY69" fmla="*/ 3182816 h 6754283"/>
                <a:gd name="connsiteX70" fmla="*/ 342899 w 4920331"/>
                <a:gd name="connsiteY70" fmla="*/ 3297512 h 6754283"/>
                <a:gd name="connsiteX71" fmla="*/ 288130 w 4920331"/>
                <a:gd name="connsiteY71" fmla="*/ 3393092 h 6754283"/>
                <a:gd name="connsiteX72" fmla="*/ 316707 w 4920331"/>
                <a:gd name="connsiteY72" fmla="*/ 3412210 h 6754283"/>
                <a:gd name="connsiteX73" fmla="*/ 271463 w 4920331"/>
                <a:gd name="connsiteY73" fmla="*/ 3500622 h 6754283"/>
                <a:gd name="connsiteX74" fmla="*/ 226219 w 4920331"/>
                <a:gd name="connsiteY74" fmla="*/ 3632045 h 6754283"/>
                <a:gd name="connsiteX75" fmla="*/ 216694 w 4920331"/>
                <a:gd name="connsiteY75" fmla="*/ 3715677 h 6754283"/>
                <a:gd name="connsiteX76" fmla="*/ 285752 w 4920331"/>
                <a:gd name="connsiteY76" fmla="*/ 5498254 h 6754283"/>
                <a:gd name="connsiteX77" fmla="*/ 254793 w 4920331"/>
                <a:gd name="connsiteY77" fmla="*/ 5593833 h 6754283"/>
                <a:gd name="connsiteX78" fmla="*/ 269082 w 4920331"/>
                <a:gd name="connsiteY78" fmla="*/ 5880575 h 6754283"/>
                <a:gd name="connsiteX79" fmla="*/ 292894 w 4920331"/>
                <a:gd name="connsiteY79" fmla="*/ 5918807 h 6754283"/>
                <a:gd name="connsiteX80" fmla="*/ 416719 w 4920331"/>
                <a:gd name="connsiteY80" fmla="*/ 5925975 h 6754283"/>
                <a:gd name="connsiteX81" fmla="*/ 269082 w 4920331"/>
                <a:gd name="connsiteY81" fmla="*/ 6062176 h 6754283"/>
                <a:gd name="connsiteX82" fmla="*/ 295277 w 4920331"/>
                <a:gd name="connsiteY82" fmla="*/ 6308295 h 6754283"/>
                <a:gd name="connsiteX83" fmla="*/ 235745 w 4920331"/>
                <a:gd name="connsiteY83" fmla="*/ 6719290 h 6754283"/>
                <a:gd name="connsiteX84" fmla="*/ 230983 w 4920331"/>
                <a:gd name="connsiteY84" fmla="*/ 6733628 h 6754283"/>
                <a:gd name="connsiteX0" fmla="*/ 171450 w 4920331"/>
                <a:gd name="connsiteY0" fmla="*/ 5844731 h 6719290"/>
                <a:gd name="connsiteX1" fmla="*/ 195263 w 4920331"/>
                <a:gd name="connsiteY1" fmla="*/ 5854286 h 6719290"/>
                <a:gd name="connsiteX2" fmla="*/ 183357 w 4920331"/>
                <a:gd name="connsiteY2" fmla="*/ 5400277 h 6719290"/>
                <a:gd name="connsiteX3" fmla="*/ 135733 w 4920331"/>
                <a:gd name="connsiteY3" fmla="*/ 5273635 h 6719290"/>
                <a:gd name="connsiteX4" fmla="*/ 114301 w 4920331"/>
                <a:gd name="connsiteY4" fmla="*/ 5199560 h 6719290"/>
                <a:gd name="connsiteX5" fmla="*/ 100013 w 4920331"/>
                <a:gd name="connsiteY5" fmla="*/ 5068136 h 6719290"/>
                <a:gd name="connsiteX6" fmla="*/ 95252 w 4920331"/>
                <a:gd name="connsiteY6" fmla="*/ 4982115 h 6719290"/>
                <a:gd name="connsiteX7" fmla="*/ 50007 w 4920331"/>
                <a:gd name="connsiteY7" fmla="*/ 4929545 h 6719290"/>
                <a:gd name="connsiteX8" fmla="*/ 40483 w 4920331"/>
                <a:gd name="connsiteY8" fmla="*/ 4831576 h 6719290"/>
                <a:gd name="connsiteX9" fmla="*/ 90489 w 4920331"/>
                <a:gd name="connsiteY9" fmla="*/ 4767059 h 6719290"/>
                <a:gd name="connsiteX10" fmla="*/ 64295 w 4920331"/>
                <a:gd name="connsiteY10" fmla="*/ 4301105 h 6719290"/>
                <a:gd name="connsiteX11" fmla="*/ 45245 w 4920331"/>
                <a:gd name="connsiteY11" fmla="*/ 3937900 h 6719290"/>
                <a:gd name="connsiteX12" fmla="*/ 42864 w 4920331"/>
                <a:gd name="connsiteY12" fmla="*/ 3741961 h 6719290"/>
                <a:gd name="connsiteX13" fmla="*/ 30957 w 4920331"/>
                <a:gd name="connsiteY13" fmla="*/ 3557968 h 6719290"/>
                <a:gd name="connsiteX14" fmla="*/ 0 w 4920331"/>
                <a:gd name="connsiteY14" fmla="*/ 3287954 h 6719290"/>
                <a:gd name="connsiteX15" fmla="*/ 78582 w 4920331"/>
                <a:gd name="connsiteY15" fmla="*/ 3280786 h 6719290"/>
                <a:gd name="connsiteX16" fmla="*/ 83345 w 4920331"/>
                <a:gd name="connsiteY16" fmla="*/ 3369198 h 6719290"/>
                <a:gd name="connsiteX17" fmla="*/ 178594 w 4920331"/>
                <a:gd name="connsiteY17" fmla="*/ 3369197 h 6719290"/>
                <a:gd name="connsiteX18" fmla="*/ 228201 w 4920331"/>
                <a:gd name="connsiteY18" fmla="*/ 3296064 h 6719290"/>
                <a:gd name="connsiteX19" fmla="*/ 292893 w 4920331"/>
                <a:gd name="connsiteY19" fmla="*/ 3201933 h 6719290"/>
                <a:gd name="connsiteX20" fmla="*/ 364329 w 4920331"/>
                <a:gd name="connsiteY20" fmla="*/ 3118300 h 6719290"/>
                <a:gd name="connsiteX21" fmla="*/ 452435 w 4920331"/>
                <a:gd name="connsiteY21" fmla="*/ 3029888 h 6719290"/>
                <a:gd name="connsiteX22" fmla="*/ 511966 w 4920331"/>
                <a:gd name="connsiteY22" fmla="*/ 2986878 h 6719290"/>
                <a:gd name="connsiteX23" fmla="*/ 571497 w 4920331"/>
                <a:gd name="connsiteY23" fmla="*/ 2958204 h 6719290"/>
                <a:gd name="connsiteX24" fmla="*/ 611977 w 4920331"/>
                <a:gd name="connsiteY24" fmla="*/ 2929529 h 6719290"/>
                <a:gd name="connsiteX25" fmla="*/ 657221 w 4920331"/>
                <a:gd name="connsiteY25" fmla="*/ 2912803 h 6719290"/>
                <a:gd name="connsiteX26" fmla="*/ 709609 w 4920331"/>
                <a:gd name="connsiteY26" fmla="*/ 2891297 h 6719290"/>
                <a:gd name="connsiteX27" fmla="*/ 754851 w 4920331"/>
                <a:gd name="connsiteY27" fmla="*/ 2876959 h 6719290"/>
                <a:gd name="connsiteX28" fmla="*/ 812001 w 4920331"/>
                <a:gd name="connsiteY28" fmla="*/ 2855454 h 6719290"/>
                <a:gd name="connsiteX29" fmla="*/ 890583 w 4920331"/>
                <a:gd name="connsiteY29" fmla="*/ 2838727 h 6719290"/>
                <a:gd name="connsiteX30" fmla="*/ 964401 w 4920331"/>
                <a:gd name="connsiteY30" fmla="*/ 2831559 h 6719290"/>
                <a:gd name="connsiteX31" fmla="*/ 1040601 w 4920331"/>
                <a:gd name="connsiteY31" fmla="*/ 2822001 h 6719290"/>
                <a:gd name="connsiteX32" fmla="*/ 1100132 w 4920331"/>
                <a:gd name="connsiteY32" fmla="*/ 2822001 h 6719290"/>
                <a:gd name="connsiteX33" fmla="*/ 1254913 w 4920331"/>
                <a:gd name="connsiteY33" fmla="*/ 2831559 h 6719290"/>
                <a:gd name="connsiteX34" fmla="*/ 1478749 w 4920331"/>
                <a:gd name="connsiteY34" fmla="*/ 2833949 h 6719290"/>
                <a:gd name="connsiteX35" fmla="*/ 1706501 w 4920331"/>
                <a:gd name="connsiteY35" fmla="*/ 2806135 h 6719290"/>
                <a:gd name="connsiteX36" fmla="*/ 1909754 w 4920331"/>
                <a:gd name="connsiteY36" fmla="*/ 2706706 h 6719290"/>
                <a:gd name="connsiteX37" fmla="*/ 2034108 w 4920331"/>
                <a:gd name="connsiteY37" fmla="*/ 2632767 h 6719290"/>
                <a:gd name="connsiteX38" fmla="*/ 2096414 w 4920331"/>
                <a:gd name="connsiteY38" fmla="*/ 2561911 h 6719290"/>
                <a:gd name="connsiteX39" fmla="*/ 2206616 w 4920331"/>
                <a:gd name="connsiteY39" fmla="*/ 2472733 h 6719290"/>
                <a:gd name="connsiteX40" fmla="*/ 2320915 w 4920331"/>
                <a:gd name="connsiteY40" fmla="*/ 2399443 h 6719290"/>
                <a:gd name="connsiteX41" fmla="*/ 2549515 w 4920331"/>
                <a:gd name="connsiteY41" fmla="*/ 2185947 h 6719290"/>
                <a:gd name="connsiteX42" fmla="*/ 4209358 w 4920331"/>
                <a:gd name="connsiteY42" fmla="*/ 690563 h 6719290"/>
                <a:gd name="connsiteX43" fmla="*/ 4376045 w 4920331"/>
                <a:gd name="connsiteY43" fmla="*/ 530679 h 6719290"/>
                <a:gd name="connsiteX44" fmla="*/ 4519298 w 4920331"/>
                <a:gd name="connsiteY44" fmla="*/ 394607 h 6719290"/>
                <a:gd name="connsiteX45" fmla="*/ 4651968 w 4920331"/>
                <a:gd name="connsiteY45" fmla="*/ 254373 h 6719290"/>
                <a:gd name="connsiteX46" fmla="*/ 4719626 w 4920331"/>
                <a:gd name="connsiteY46" fmla="*/ 166688 h 6719290"/>
                <a:gd name="connsiteX47" fmla="*/ 4768568 w 4920331"/>
                <a:gd name="connsiteY47" fmla="*/ 81957 h 6719290"/>
                <a:gd name="connsiteX48" fmla="*/ 4811474 w 4920331"/>
                <a:gd name="connsiteY48" fmla="*/ 0 h 6719290"/>
                <a:gd name="connsiteX49" fmla="*/ 4920331 w 4920331"/>
                <a:gd name="connsiteY49" fmla="*/ 0 h 6719290"/>
                <a:gd name="connsiteX50" fmla="*/ 4859099 w 4920331"/>
                <a:gd name="connsiteY50" fmla="*/ 112259 h 6719290"/>
                <a:gd name="connsiteX51" fmla="*/ 4809169 w 4920331"/>
                <a:gd name="connsiteY51" fmla="*/ 217403 h 6719290"/>
                <a:gd name="connsiteX52" fmla="*/ 4734989 w 4920331"/>
                <a:gd name="connsiteY52" fmla="*/ 312027 h 6719290"/>
                <a:gd name="connsiteX53" fmla="*/ 4531210 w 4920331"/>
                <a:gd name="connsiteY53" fmla="*/ 516758 h 6719290"/>
                <a:gd name="connsiteX54" fmla="*/ 2740015 w 4920331"/>
                <a:gd name="connsiteY54" fmla="*/ 2160455 h 6719290"/>
                <a:gd name="connsiteX55" fmla="*/ 2419341 w 4920331"/>
                <a:gd name="connsiteY55" fmla="*/ 2447240 h 6719290"/>
                <a:gd name="connsiteX56" fmla="*/ 2262333 w 4920331"/>
                <a:gd name="connsiteY56" fmla="*/ 2580443 h 6719290"/>
                <a:gd name="connsiteX57" fmla="*/ 2163754 w 4920331"/>
                <a:gd name="connsiteY57" fmla="*/ 2661815 h 6719290"/>
                <a:gd name="connsiteX58" fmla="*/ 2066123 w 4920331"/>
                <a:gd name="connsiteY58" fmla="*/ 2725441 h 6719290"/>
                <a:gd name="connsiteX59" fmla="*/ 1983575 w 4920331"/>
                <a:gd name="connsiteY59" fmla="*/ 2790939 h 6719290"/>
                <a:gd name="connsiteX60" fmla="*/ 1850225 w 4920331"/>
                <a:gd name="connsiteY60" fmla="*/ 2862623 h 6719290"/>
                <a:gd name="connsiteX61" fmla="*/ 1704973 w 4920331"/>
                <a:gd name="connsiteY61" fmla="*/ 2912802 h 6719290"/>
                <a:gd name="connsiteX62" fmla="*/ 1433506 w 4920331"/>
                <a:gd name="connsiteY62" fmla="*/ 2934308 h 6719290"/>
                <a:gd name="connsiteX63" fmla="*/ 1376361 w 4920331"/>
                <a:gd name="connsiteY63" fmla="*/ 2931919 h 6719290"/>
                <a:gd name="connsiteX64" fmla="*/ 1269204 w 4920331"/>
                <a:gd name="connsiteY64" fmla="*/ 2931921 h 6719290"/>
                <a:gd name="connsiteX65" fmla="*/ 1047214 w 4920331"/>
                <a:gd name="connsiteY65" fmla="*/ 2934310 h 6719290"/>
                <a:gd name="connsiteX66" fmla="*/ 916779 w 4920331"/>
                <a:gd name="connsiteY66" fmla="*/ 2934308 h 6719290"/>
                <a:gd name="connsiteX67" fmla="*/ 633411 w 4920331"/>
                <a:gd name="connsiteY67" fmla="*/ 3037057 h 6719290"/>
                <a:gd name="connsiteX68" fmla="*/ 545305 w 4920331"/>
                <a:gd name="connsiteY68" fmla="*/ 3092016 h 6719290"/>
                <a:gd name="connsiteX69" fmla="*/ 431004 w 4920331"/>
                <a:gd name="connsiteY69" fmla="*/ 3182816 h 6719290"/>
                <a:gd name="connsiteX70" fmla="*/ 342899 w 4920331"/>
                <a:gd name="connsiteY70" fmla="*/ 3297512 h 6719290"/>
                <a:gd name="connsiteX71" fmla="*/ 288130 w 4920331"/>
                <a:gd name="connsiteY71" fmla="*/ 3393092 h 6719290"/>
                <a:gd name="connsiteX72" fmla="*/ 316707 w 4920331"/>
                <a:gd name="connsiteY72" fmla="*/ 3412210 h 6719290"/>
                <a:gd name="connsiteX73" fmla="*/ 271463 w 4920331"/>
                <a:gd name="connsiteY73" fmla="*/ 3500622 h 6719290"/>
                <a:gd name="connsiteX74" fmla="*/ 226219 w 4920331"/>
                <a:gd name="connsiteY74" fmla="*/ 3632045 h 6719290"/>
                <a:gd name="connsiteX75" fmla="*/ 216694 w 4920331"/>
                <a:gd name="connsiteY75" fmla="*/ 3715677 h 6719290"/>
                <a:gd name="connsiteX76" fmla="*/ 285752 w 4920331"/>
                <a:gd name="connsiteY76" fmla="*/ 5498254 h 6719290"/>
                <a:gd name="connsiteX77" fmla="*/ 254793 w 4920331"/>
                <a:gd name="connsiteY77" fmla="*/ 5593833 h 6719290"/>
                <a:gd name="connsiteX78" fmla="*/ 269082 w 4920331"/>
                <a:gd name="connsiteY78" fmla="*/ 5880575 h 6719290"/>
                <a:gd name="connsiteX79" fmla="*/ 292894 w 4920331"/>
                <a:gd name="connsiteY79" fmla="*/ 5918807 h 6719290"/>
                <a:gd name="connsiteX80" fmla="*/ 416719 w 4920331"/>
                <a:gd name="connsiteY80" fmla="*/ 5925975 h 6719290"/>
                <a:gd name="connsiteX81" fmla="*/ 269082 w 4920331"/>
                <a:gd name="connsiteY81" fmla="*/ 6062176 h 6719290"/>
                <a:gd name="connsiteX82" fmla="*/ 295277 w 4920331"/>
                <a:gd name="connsiteY82" fmla="*/ 6308295 h 6719290"/>
                <a:gd name="connsiteX83" fmla="*/ 235745 w 4920331"/>
                <a:gd name="connsiteY83" fmla="*/ 6719290 h 6719290"/>
                <a:gd name="connsiteX0" fmla="*/ 171450 w 4920331"/>
                <a:gd name="connsiteY0" fmla="*/ 5844731 h 6308295"/>
                <a:gd name="connsiteX1" fmla="*/ 195263 w 4920331"/>
                <a:gd name="connsiteY1" fmla="*/ 5854286 h 6308295"/>
                <a:gd name="connsiteX2" fmla="*/ 183357 w 4920331"/>
                <a:gd name="connsiteY2" fmla="*/ 5400277 h 6308295"/>
                <a:gd name="connsiteX3" fmla="*/ 135733 w 4920331"/>
                <a:gd name="connsiteY3" fmla="*/ 5273635 h 6308295"/>
                <a:gd name="connsiteX4" fmla="*/ 114301 w 4920331"/>
                <a:gd name="connsiteY4" fmla="*/ 5199560 h 6308295"/>
                <a:gd name="connsiteX5" fmla="*/ 100013 w 4920331"/>
                <a:gd name="connsiteY5" fmla="*/ 5068136 h 6308295"/>
                <a:gd name="connsiteX6" fmla="*/ 95252 w 4920331"/>
                <a:gd name="connsiteY6" fmla="*/ 4982115 h 6308295"/>
                <a:gd name="connsiteX7" fmla="*/ 50007 w 4920331"/>
                <a:gd name="connsiteY7" fmla="*/ 4929545 h 6308295"/>
                <a:gd name="connsiteX8" fmla="*/ 40483 w 4920331"/>
                <a:gd name="connsiteY8" fmla="*/ 4831576 h 6308295"/>
                <a:gd name="connsiteX9" fmla="*/ 90489 w 4920331"/>
                <a:gd name="connsiteY9" fmla="*/ 4767059 h 6308295"/>
                <a:gd name="connsiteX10" fmla="*/ 64295 w 4920331"/>
                <a:gd name="connsiteY10" fmla="*/ 4301105 h 6308295"/>
                <a:gd name="connsiteX11" fmla="*/ 45245 w 4920331"/>
                <a:gd name="connsiteY11" fmla="*/ 3937900 h 6308295"/>
                <a:gd name="connsiteX12" fmla="*/ 42864 w 4920331"/>
                <a:gd name="connsiteY12" fmla="*/ 3741961 h 6308295"/>
                <a:gd name="connsiteX13" fmla="*/ 30957 w 4920331"/>
                <a:gd name="connsiteY13" fmla="*/ 3557968 h 6308295"/>
                <a:gd name="connsiteX14" fmla="*/ 0 w 4920331"/>
                <a:gd name="connsiteY14" fmla="*/ 3287954 h 6308295"/>
                <a:gd name="connsiteX15" fmla="*/ 78582 w 4920331"/>
                <a:gd name="connsiteY15" fmla="*/ 3280786 h 6308295"/>
                <a:gd name="connsiteX16" fmla="*/ 83345 w 4920331"/>
                <a:gd name="connsiteY16" fmla="*/ 3369198 h 6308295"/>
                <a:gd name="connsiteX17" fmla="*/ 178594 w 4920331"/>
                <a:gd name="connsiteY17" fmla="*/ 3369197 h 6308295"/>
                <a:gd name="connsiteX18" fmla="*/ 228201 w 4920331"/>
                <a:gd name="connsiteY18" fmla="*/ 3296064 h 6308295"/>
                <a:gd name="connsiteX19" fmla="*/ 292893 w 4920331"/>
                <a:gd name="connsiteY19" fmla="*/ 3201933 h 6308295"/>
                <a:gd name="connsiteX20" fmla="*/ 364329 w 4920331"/>
                <a:gd name="connsiteY20" fmla="*/ 3118300 h 6308295"/>
                <a:gd name="connsiteX21" fmla="*/ 452435 w 4920331"/>
                <a:gd name="connsiteY21" fmla="*/ 3029888 h 6308295"/>
                <a:gd name="connsiteX22" fmla="*/ 511966 w 4920331"/>
                <a:gd name="connsiteY22" fmla="*/ 2986878 h 6308295"/>
                <a:gd name="connsiteX23" fmla="*/ 571497 w 4920331"/>
                <a:gd name="connsiteY23" fmla="*/ 2958204 h 6308295"/>
                <a:gd name="connsiteX24" fmla="*/ 611977 w 4920331"/>
                <a:gd name="connsiteY24" fmla="*/ 2929529 h 6308295"/>
                <a:gd name="connsiteX25" fmla="*/ 657221 w 4920331"/>
                <a:gd name="connsiteY25" fmla="*/ 2912803 h 6308295"/>
                <a:gd name="connsiteX26" fmla="*/ 709609 w 4920331"/>
                <a:gd name="connsiteY26" fmla="*/ 2891297 h 6308295"/>
                <a:gd name="connsiteX27" fmla="*/ 754851 w 4920331"/>
                <a:gd name="connsiteY27" fmla="*/ 2876959 h 6308295"/>
                <a:gd name="connsiteX28" fmla="*/ 812001 w 4920331"/>
                <a:gd name="connsiteY28" fmla="*/ 2855454 h 6308295"/>
                <a:gd name="connsiteX29" fmla="*/ 890583 w 4920331"/>
                <a:gd name="connsiteY29" fmla="*/ 2838727 h 6308295"/>
                <a:gd name="connsiteX30" fmla="*/ 964401 w 4920331"/>
                <a:gd name="connsiteY30" fmla="*/ 2831559 h 6308295"/>
                <a:gd name="connsiteX31" fmla="*/ 1040601 w 4920331"/>
                <a:gd name="connsiteY31" fmla="*/ 2822001 h 6308295"/>
                <a:gd name="connsiteX32" fmla="*/ 1100132 w 4920331"/>
                <a:gd name="connsiteY32" fmla="*/ 2822001 h 6308295"/>
                <a:gd name="connsiteX33" fmla="*/ 1254913 w 4920331"/>
                <a:gd name="connsiteY33" fmla="*/ 2831559 h 6308295"/>
                <a:gd name="connsiteX34" fmla="*/ 1478749 w 4920331"/>
                <a:gd name="connsiteY34" fmla="*/ 2833949 h 6308295"/>
                <a:gd name="connsiteX35" fmla="*/ 1706501 w 4920331"/>
                <a:gd name="connsiteY35" fmla="*/ 2806135 h 6308295"/>
                <a:gd name="connsiteX36" fmla="*/ 1909754 w 4920331"/>
                <a:gd name="connsiteY36" fmla="*/ 2706706 h 6308295"/>
                <a:gd name="connsiteX37" fmla="*/ 2034108 w 4920331"/>
                <a:gd name="connsiteY37" fmla="*/ 2632767 h 6308295"/>
                <a:gd name="connsiteX38" fmla="*/ 2096414 w 4920331"/>
                <a:gd name="connsiteY38" fmla="*/ 2561911 h 6308295"/>
                <a:gd name="connsiteX39" fmla="*/ 2206616 w 4920331"/>
                <a:gd name="connsiteY39" fmla="*/ 2472733 h 6308295"/>
                <a:gd name="connsiteX40" fmla="*/ 2320915 w 4920331"/>
                <a:gd name="connsiteY40" fmla="*/ 2399443 h 6308295"/>
                <a:gd name="connsiteX41" fmla="*/ 2549515 w 4920331"/>
                <a:gd name="connsiteY41" fmla="*/ 2185947 h 6308295"/>
                <a:gd name="connsiteX42" fmla="*/ 4209358 w 4920331"/>
                <a:gd name="connsiteY42" fmla="*/ 690563 h 6308295"/>
                <a:gd name="connsiteX43" fmla="*/ 4376045 w 4920331"/>
                <a:gd name="connsiteY43" fmla="*/ 530679 h 6308295"/>
                <a:gd name="connsiteX44" fmla="*/ 4519298 w 4920331"/>
                <a:gd name="connsiteY44" fmla="*/ 394607 h 6308295"/>
                <a:gd name="connsiteX45" fmla="*/ 4651968 w 4920331"/>
                <a:gd name="connsiteY45" fmla="*/ 254373 h 6308295"/>
                <a:gd name="connsiteX46" fmla="*/ 4719626 w 4920331"/>
                <a:gd name="connsiteY46" fmla="*/ 166688 h 6308295"/>
                <a:gd name="connsiteX47" fmla="*/ 4768568 w 4920331"/>
                <a:gd name="connsiteY47" fmla="*/ 81957 h 6308295"/>
                <a:gd name="connsiteX48" fmla="*/ 4811474 w 4920331"/>
                <a:gd name="connsiteY48" fmla="*/ 0 h 6308295"/>
                <a:gd name="connsiteX49" fmla="*/ 4920331 w 4920331"/>
                <a:gd name="connsiteY49" fmla="*/ 0 h 6308295"/>
                <a:gd name="connsiteX50" fmla="*/ 4859099 w 4920331"/>
                <a:gd name="connsiteY50" fmla="*/ 112259 h 6308295"/>
                <a:gd name="connsiteX51" fmla="*/ 4809169 w 4920331"/>
                <a:gd name="connsiteY51" fmla="*/ 217403 h 6308295"/>
                <a:gd name="connsiteX52" fmla="*/ 4734989 w 4920331"/>
                <a:gd name="connsiteY52" fmla="*/ 312027 h 6308295"/>
                <a:gd name="connsiteX53" fmla="*/ 4531210 w 4920331"/>
                <a:gd name="connsiteY53" fmla="*/ 516758 h 6308295"/>
                <a:gd name="connsiteX54" fmla="*/ 2740015 w 4920331"/>
                <a:gd name="connsiteY54" fmla="*/ 2160455 h 6308295"/>
                <a:gd name="connsiteX55" fmla="*/ 2419341 w 4920331"/>
                <a:gd name="connsiteY55" fmla="*/ 2447240 h 6308295"/>
                <a:gd name="connsiteX56" fmla="*/ 2262333 w 4920331"/>
                <a:gd name="connsiteY56" fmla="*/ 2580443 h 6308295"/>
                <a:gd name="connsiteX57" fmla="*/ 2163754 w 4920331"/>
                <a:gd name="connsiteY57" fmla="*/ 2661815 h 6308295"/>
                <a:gd name="connsiteX58" fmla="*/ 2066123 w 4920331"/>
                <a:gd name="connsiteY58" fmla="*/ 2725441 h 6308295"/>
                <a:gd name="connsiteX59" fmla="*/ 1983575 w 4920331"/>
                <a:gd name="connsiteY59" fmla="*/ 2790939 h 6308295"/>
                <a:gd name="connsiteX60" fmla="*/ 1850225 w 4920331"/>
                <a:gd name="connsiteY60" fmla="*/ 2862623 h 6308295"/>
                <a:gd name="connsiteX61" fmla="*/ 1704973 w 4920331"/>
                <a:gd name="connsiteY61" fmla="*/ 2912802 h 6308295"/>
                <a:gd name="connsiteX62" fmla="*/ 1433506 w 4920331"/>
                <a:gd name="connsiteY62" fmla="*/ 2934308 h 6308295"/>
                <a:gd name="connsiteX63" fmla="*/ 1376361 w 4920331"/>
                <a:gd name="connsiteY63" fmla="*/ 2931919 h 6308295"/>
                <a:gd name="connsiteX64" fmla="*/ 1269204 w 4920331"/>
                <a:gd name="connsiteY64" fmla="*/ 2931921 h 6308295"/>
                <a:gd name="connsiteX65" fmla="*/ 1047214 w 4920331"/>
                <a:gd name="connsiteY65" fmla="*/ 2934310 h 6308295"/>
                <a:gd name="connsiteX66" fmla="*/ 916779 w 4920331"/>
                <a:gd name="connsiteY66" fmla="*/ 2934308 h 6308295"/>
                <a:gd name="connsiteX67" fmla="*/ 633411 w 4920331"/>
                <a:gd name="connsiteY67" fmla="*/ 3037057 h 6308295"/>
                <a:gd name="connsiteX68" fmla="*/ 545305 w 4920331"/>
                <a:gd name="connsiteY68" fmla="*/ 3092016 h 6308295"/>
                <a:gd name="connsiteX69" fmla="*/ 431004 w 4920331"/>
                <a:gd name="connsiteY69" fmla="*/ 3182816 h 6308295"/>
                <a:gd name="connsiteX70" fmla="*/ 342899 w 4920331"/>
                <a:gd name="connsiteY70" fmla="*/ 3297512 h 6308295"/>
                <a:gd name="connsiteX71" fmla="*/ 288130 w 4920331"/>
                <a:gd name="connsiteY71" fmla="*/ 3393092 h 6308295"/>
                <a:gd name="connsiteX72" fmla="*/ 316707 w 4920331"/>
                <a:gd name="connsiteY72" fmla="*/ 3412210 h 6308295"/>
                <a:gd name="connsiteX73" fmla="*/ 271463 w 4920331"/>
                <a:gd name="connsiteY73" fmla="*/ 3500622 h 6308295"/>
                <a:gd name="connsiteX74" fmla="*/ 226219 w 4920331"/>
                <a:gd name="connsiteY74" fmla="*/ 3632045 h 6308295"/>
                <a:gd name="connsiteX75" fmla="*/ 216694 w 4920331"/>
                <a:gd name="connsiteY75" fmla="*/ 3715677 h 6308295"/>
                <a:gd name="connsiteX76" fmla="*/ 285752 w 4920331"/>
                <a:gd name="connsiteY76" fmla="*/ 5498254 h 6308295"/>
                <a:gd name="connsiteX77" fmla="*/ 254793 w 4920331"/>
                <a:gd name="connsiteY77" fmla="*/ 5593833 h 6308295"/>
                <a:gd name="connsiteX78" fmla="*/ 269082 w 4920331"/>
                <a:gd name="connsiteY78" fmla="*/ 5880575 h 6308295"/>
                <a:gd name="connsiteX79" fmla="*/ 292894 w 4920331"/>
                <a:gd name="connsiteY79" fmla="*/ 5918807 h 6308295"/>
                <a:gd name="connsiteX80" fmla="*/ 416719 w 4920331"/>
                <a:gd name="connsiteY80" fmla="*/ 5925975 h 6308295"/>
                <a:gd name="connsiteX81" fmla="*/ 269082 w 4920331"/>
                <a:gd name="connsiteY81" fmla="*/ 6062176 h 6308295"/>
                <a:gd name="connsiteX82" fmla="*/ 295277 w 4920331"/>
                <a:gd name="connsiteY82" fmla="*/ 6308295 h 6308295"/>
                <a:gd name="connsiteX0" fmla="*/ 171450 w 4920331"/>
                <a:gd name="connsiteY0" fmla="*/ 5844731 h 6062176"/>
                <a:gd name="connsiteX1" fmla="*/ 195263 w 4920331"/>
                <a:gd name="connsiteY1" fmla="*/ 5854286 h 6062176"/>
                <a:gd name="connsiteX2" fmla="*/ 183357 w 4920331"/>
                <a:gd name="connsiteY2" fmla="*/ 5400277 h 6062176"/>
                <a:gd name="connsiteX3" fmla="*/ 135733 w 4920331"/>
                <a:gd name="connsiteY3" fmla="*/ 5273635 h 6062176"/>
                <a:gd name="connsiteX4" fmla="*/ 114301 w 4920331"/>
                <a:gd name="connsiteY4" fmla="*/ 5199560 h 6062176"/>
                <a:gd name="connsiteX5" fmla="*/ 100013 w 4920331"/>
                <a:gd name="connsiteY5" fmla="*/ 5068136 h 6062176"/>
                <a:gd name="connsiteX6" fmla="*/ 95252 w 4920331"/>
                <a:gd name="connsiteY6" fmla="*/ 4982115 h 6062176"/>
                <a:gd name="connsiteX7" fmla="*/ 50007 w 4920331"/>
                <a:gd name="connsiteY7" fmla="*/ 4929545 h 6062176"/>
                <a:gd name="connsiteX8" fmla="*/ 40483 w 4920331"/>
                <a:gd name="connsiteY8" fmla="*/ 4831576 h 6062176"/>
                <a:gd name="connsiteX9" fmla="*/ 90489 w 4920331"/>
                <a:gd name="connsiteY9" fmla="*/ 4767059 h 6062176"/>
                <a:gd name="connsiteX10" fmla="*/ 64295 w 4920331"/>
                <a:gd name="connsiteY10" fmla="*/ 4301105 h 6062176"/>
                <a:gd name="connsiteX11" fmla="*/ 45245 w 4920331"/>
                <a:gd name="connsiteY11" fmla="*/ 3937900 h 6062176"/>
                <a:gd name="connsiteX12" fmla="*/ 42864 w 4920331"/>
                <a:gd name="connsiteY12" fmla="*/ 3741961 h 6062176"/>
                <a:gd name="connsiteX13" fmla="*/ 30957 w 4920331"/>
                <a:gd name="connsiteY13" fmla="*/ 3557968 h 6062176"/>
                <a:gd name="connsiteX14" fmla="*/ 0 w 4920331"/>
                <a:gd name="connsiteY14" fmla="*/ 3287954 h 6062176"/>
                <a:gd name="connsiteX15" fmla="*/ 78582 w 4920331"/>
                <a:gd name="connsiteY15" fmla="*/ 3280786 h 6062176"/>
                <a:gd name="connsiteX16" fmla="*/ 83345 w 4920331"/>
                <a:gd name="connsiteY16" fmla="*/ 3369198 h 6062176"/>
                <a:gd name="connsiteX17" fmla="*/ 178594 w 4920331"/>
                <a:gd name="connsiteY17" fmla="*/ 3369197 h 6062176"/>
                <a:gd name="connsiteX18" fmla="*/ 228201 w 4920331"/>
                <a:gd name="connsiteY18" fmla="*/ 3296064 h 6062176"/>
                <a:gd name="connsiteX19" fmla="*/ 292893 w 4920331"/>
                <a:gd name="connsiteY19" fmla="*/ 3201933 h 6062176"/>
                <a:gd name="connsiteX20" fmla="*/ 364329 w 4920331"/>
                <a:gd name="connsiteY20" fmla="*/ 3118300 h 6062176"/>
                <a:gd name="connsiteX21" fmla="*/ 452435 w 4920331"/>
                <a:gd name="connsiteY21" fmla="*/ 3029888 h 6062176"/>
                <a:gd name="connsiteX22" fmla="*/ 511966 w 4920331"/>
                <a:gd name="connsiteY22" fmla="*/ 2986878 h 6062176"/>
                <a:gd name="connsiteX23" fmla="*/ 571497 w 4920331"/>
                <a:gd name="connsiteY23" fmla="*/ 2958204 h 6062176"/>
                <a:gd name="connsiteX24" fmla="*/ 611977 w 4920331"/>
                <a:gd name="connsiteY24" fmla="*/ 2929529 h 6062176"/>
                <a:gd name="connsiteX25" fmla="*/ 657221 w 4920331"/>
                <a:gd name="connsiteY25" fmla="*/ 2912803 h 6062176"/>
                <a:gd name="connsiteX26" fmla="*/ 709609 w 4920331"/>
                <a:gd name="connsiteY26" fmla="*/ 2891297 h 6062176"/>
                <a:gd name="connsiteX27" fmla="*/ 754851 w 4920331"/>
                <a:gd name="connsiteY27" fmla="*/ 2876959 h 6062176"/>
                <a:gd name="connsiteX28" fmla="*/ 812001 w 4920331"/>
                <a:gd name="connsiteY28" fmla="*/ 2855454 h 6062176"/>
                <a:gd name="connsiteX29" fmla="*/ 890583 w 4920331"/>
                <a:gd name="connsiteY29" fmla="*/ 2838727 h 6062176"/>
                <a:gd name="connsiteX30" fmla="*/ 964401 w 4920331"/>
                <a:gd name="connsiteY30" fmla="*/ 2831559 h 6062176"/>
                <a:gd name="connsiteX31" fmla="*/ 1040601 w 4920331"/>
                <a:gd name="connsiteY31" fmla="*/ 2822001 h 6062176"/>
                <a:gd name="connsiteX32" fmla="*/ 1100132 w 4920331"/>
                <a:gd name="connsiteY32" fmla="*/ 2822001 h 6062176"/>
                <a:gd name="connsiteX33" fmla="*/ 1254913 w 4920331"/>
                <a:gd name="connsiteY33" fmla="*/ 2831559 h 6062176"/>
                <a:gd name="connsiteX34" fmla="*/ 1478749 w 4920331"/>
                <a:gd name="connsiteY34" fmla="*/ 2833949 h 6062176"/>
                <a:gd name="connsiteX35" fmla="*/ 1706501 w 4920331"/>
                <a:gd name="connsiteY35" fmla="*/ 2806135 h 6062176"/>
                <a:gd name="connsiteX36" fmla="*/ 1909754 w 4920331"/>
                <a:gd name="connsiteY36" fmla="*/ 2706706 h 6062176"/>
                <a:gd name="connsiteX37" fmla="*/ 2034108 w 4920331"/>
                <a:gd name="connsiteY37" fmla="*/ 2632767 h 6062176"/>
                <a:gd name="connsiteX38" fmla="*/ 2096414 w 4920331"/>
                <a:gd name="connsiteY38" fmla="*/ 2561911 h 6062176"/>
                <a:gd name="connsiteX39" fmla="*/ 2206616 w 4920331"/>
                <a:gd name="connsiteY39" fmla="*/ 2472733 h 6062176"/>
                <a:gd name="connsiteX40" fmla="*/ 2320915 w 4920331"/>
                <a:gd name="connsiteY40" fmla="*/ 2399443 h 6062176"/>
                <a:gd name="connsiteX41" fmla="*/ 2549515 w 4920331"/>
                <a:gd name="connsiteY41" fmla="*/ 2185947 h 6062176"/>
                <a:gd name="connsiteX42" fmla="*/ 4209358 w 4920331"/>
                <a:gd name="connsiteY42" fmla="*/ 690563 h 6062176"/>
                <a:gd name="connsiteX43" fmla="*/ 4376045 w 4920331"/>
                <a:gd name="connsiteY43" fmla="*/ 530679 h 6062176"/>
                <a:gd name="connsiteX44" fmla="*/ 4519298 w 4920331"/>
                <a:gd name="connsiteY44" fmla="*/ 394607 h 6062176"/>
                <a:gd name="connsiteX45" fmla="*/ 4651968 w 4920331"/>
                <a:gd name="connsiteY45" fmla="*/ 254373 h 6062176"/>
                <a:gd name="connsiteX46" fmla="*/ 4719626 w 4920331"/>
                <a:gd name="connsiteY46" fmla="*/ 166688 h 6062176"/>
                <a:gd name="connsiteX47" fmla="*/ 4768568 w 4920331"/>
                <a:gd name="connsiteY47" fmla="*/ 81957 h 6062176"/>
                <a:gd name="connsiteX48" fmla="*/ 4811474 w 4920331"/>
                <a:gd name="connsiteY48" fmla="*/ 0 h 6062176"/>
                <a:gd name="connsiteX49" fmla="*/ 4920331 w 4920331"/>
                <a:gd name="connsiteY49" fmla="*/ 0 h 6062176"/>
                <a:gd name="connsiteX50" fmla="*/ 4859099 w 4920331"/>
                <a:gd name="connsiteY50" fmla="*/ 112259 h 6062176"/>
                <a:gd name="connsiteX51" fmla="*/ 4809169 w 4920331"/>
                <a:gd name="connsiteY51" fmla="*/ 217403 h 6062176"/>
                <a:gd name="connsiteX52" fmla="*/ 4734989 w 4920331"/>
                <a:gd name="connsiteY52" fmla="*/ 312027 h 6062176"/>
                <a:gd name="connsiteX53" fmla="*/ 4531210 w 4920331"/>
                <a:gd name="connsiteY53" fmla="*/ 516758 h 6062176"/>
                <a:gd name="connsiteX54" fmla="*/ 2740015 w 4920331"/>
                <a:gd name="connsiteY54" fmla="*/ 2160455 h 6062176"/>
                <a:gd name="connsiteX55" fmla="*/ 2419341 w 4920331"/>
                <a:gd name="connsiteY55" fmla="*/ 2447240 h 6062176"/>
                <a:gd name="connsiteX56" fmla="*/ 2262333 w 4920331"/>
                <a:gd name="connsiteY56" fmla="*/ 2580443 h 6062176"/>
                <a:gd name="connsiteX57" fmla="*/ 2163754 w 4920331"/>
                <a:gd name="connsiteY57" fmla="*/ 2661815 h 6062176"/>
                <a:gd name="connsiteX58" fmla="*/ 2066123 w 4920331"/>
                <a:gd name="connsiteY58" fmla="*/ 2725441 h 6062176"/>
                <a:gd name="connsiteX59" fmla="*/ 1983575 w 4920331"/>
                <a:gd name="connsiteY59" fmla="*/ 2790939 h 6062176"/>
                <a:gd name="connsiteX60" fmla="*/ 1850225 w 4920331"/>
                <a:gd name="connsiteY60" fmla="*/ 2862623 h 6062176"/>
                <a:gd name="connsiteX61" fmla="*/ 1704973 w 4920331"/>
                <a:gd name="connsiteY61" fmla="*/ 2912802 h 6062176"/>
                <a:gd name="connsiteX62" fmla="*/ 1433506 w 4920331"/>
                <a:gd name="connsiteY62" fmla="*/ 2934308 h 6062176"/>
                <a:gd name="connsiteX63" fmla="*/ 1376361 w 4920331"/>
                <a:gd name="connsiteY63" fmla="*/ 2931919 h 6062176"/>
                <a:gd name="connsiteX64" fmla="*/ 1269204 w 4920331"/>
                <a:gd name="connsiteY64" fmla="*/ 2931921 h 6062176"/>
                <a:gd name="connsiteX65" fmla="*/ 1047214 w 4920331"/>
                <a:gd name="connsiteY65" fmla="*/ 2934310 h 6062176"/>
                <a:gd name="connsiteX66" fmla="*/ 916779 w 4920331"/>
                <a:gd name="connsiteY66" fmla="*/ 2934308 h 6062176"/>
                <a:gd name="connsiteX67" fmla="*/ 633411 w 4920331"/>
                <a:gd name="connsiteY67" fmla="*/ 3037057 h 6062176"/>
                <a:gd name="connsiteX68" fmla="*/ 545305 w 4920331"/>
                <a:gd name="connsiteY68" fmla="*/ 3092016 h 6062176"/>
                <a:gd name="connsiteX69" fmla="*/ 431004 w 4920331"/>
                <a:gd name="connsiteY69" fmla="*/ 3182816 h 6062176"/>
                <a:gd name="connsiteX70" fmla="*/ 342899 w 4920331"/>
                <a:gd name="connsiteY70" fmla="*/ 3297512 h 6062176"/>
                <a:gd name="connsiteX71" fmla="*/ 288130 w 4920331"/>
                <a:gd name="connsiteY71" fmla="*/ 3393092 h 6062176"/>
                <a:gd name="connsiteX72" fmla="*/ 316707 w 4920331"/>
                <a:gd name="connsiteY72" fmla="*/ 3412210 h 6062176"/>
                <a:gd name="connsiteX73" fmla="*/ 271463 w 4920331"/>
                <a:gd name="connsiteY73" fmla="*/ 3500622 h 6062176"/>
                <a:gd name="connsiteX74" fmla="*/ 226219 w 4920331"/>
                <a:gd name="connsiteY74" fmla="*/ 3632045 h 6062176"/>
                <a:gd name="connsiteX75" fmla="*/ 216694 w 4920331"/>
                <a:gd name="connsiteY75" fmla="*/ 3715677 h 6062176"/>
                <a:gd name="connsiteX76" fmla="*/ 285752 w 4920331"/>
                <a:gd name="connsiteY76" fmla="*/ 5498254 h 6062176"/>
                <a:gd name="connsiteX77" fmla="*/ 254793 w 4920331"/>
                <a:gd name="connsiteY77" fmla="*/ 5593833 h 6062176"/>
                <a:gd name="connsiteX78" fmla="*/ 269082 w 4920331"/>
                <a:gd name="connsiteY78" fmla="*/ 5880575 h 6062176"/>
                <a:gd name="connsiteX79" fmla="*/ 292894 w 4920331"/>
                <a:gd name="connsiteY79" fmla="*/ 5918807 h 6062176"/>
                <a:gd name="connsiteX80" fmla="*/ 416719 w 4920331"/>
                <a:gd name="connsiteY80" fmla="*/ 5925975 h 6062176"/>
                <a:gd name="connsiteX81" fmla="*/ 269082 w 4920331"/>
                <a:gd name="connsiteY81" fmla="*/ 6062176 h 6062176"/>
                <a:gd name="connsiteX0" fmla="*/ 171450 w 4920331"/>
                <a:gd name="connsiteY0" fmla="*/ 5844731 h 5936620"/>
                <a:gd name="connsiteX1" fmla="*/ 195263 w 4920331"/>
                <a:gd name="connsiteY1" fmla="*/ 5854286 h 5936620"/>
                <a:gd name="connsiteX2" fmla="*/ 183357 w 4920331"/>
                <a:gd name="connsiteY2" fmla="*/ 5400277 h 5936620"/>
                <a:gd name="connsiteX3" fmla="*/ 135733 w 4920331"/>
                <a:gd name="connsiteY3" fmla="*/ 5273635 h 5936620"/>
                <a:gd name="connsiteX4" fmla="*/ 114301 w 4920331"/>
                <a:gd name="connsiteY4" fmla="*/ 5199560 h 5936620"/>
                <a:gd name="connsiteX5" fmla="*/ 100013 w 4920331"/>
                <a:gd name="connsiteY5" fmla="*/ 5068136 h 5936620"/>
                <a:gd name="connsiteX6" fmla="*/ 95252 w 4920331"/>
                <a:gd name="connsiteY6" fmla="*/ 4982115 h 5936620"/>
                <a:gd name="connsiteX7" fmla="*/ 50007 w 4920331"/>
                <a:gd name="connsiteY7" fmla="*/ 4929545 h 5936620"/>
                <a:gd name="connsiteX8" fmla="*/ 40483 w 4920331"/>
                <a:gd name="connsiteY8" fmla="*/ 4831576 h 5936620"/>
                <a:gd name="connsiteX9" fmla="*/ 90489 w 4920331"/>
                <a:gd name="connsiteY9" fmla="*/ 4767059 h 5936620"/>
                <a:gd name="connsiteX10" fmla="*/ 64295 w 4920331"/>
                <a:gd name="connsiteY10" fmla="*/ 4301105 h 5936620"/>
                <a:gd name="connsiteX11" fmla="*/ 45245 w 4920331"/>
                <a:gd name="connsiteY11" fmla="*/ 3937900 h 5936620"/>
                <a:gd name="connsiteX12" fmla="*/ 42864 w 4920331"/>
                <a:gd name="connsiteY12" fmla="*/ 3741961 h 5936620"/>
                <a:gd name="connsiteX13" fmla="*/ 30957 w 4920331"/>
                <a:gd name="connsiteY13" fmla="*/ 3557968 h 5936620"/>
                <a:gd name="connsiteX14" fmla="*/ 0 w 4920331"/>
                <a:gd name="connsiteY14" fmla="*/ 3287954 h 5936620"/>
                <a:gd name="connsiteX15" fmla="*/ 78582 w 4920331"/>
                <a:gd name="connsiteY15" fmla="*/ 3280786 h 5936620"/>
                <a:gd name="connsiteX16" fmla="*/ 83345 w 4920331"/>
                <a:gd name="connsiteY16" fmla="*/ 3369198 h 5936620"/>
                <a:gd name="connsiteX17" fmla="*/ 178594 w 4920331"/>
                <a:gd name="connsiteY17" fmla="*/ 3369197 h 5936620"/>
                <a:gd name="connsiteX18" fmla="*/ 228201 w 4920331"/>
                <a:gd name="connsiteY18" fmla="*/ 3296064 h 5936620"/>
                <a:gd name="connsiteX19" fmla="*/ 292893 w 4920331"/>
                <a:gd name="connsiteY19" fmla="*/ 3201933 h 5936620"/>
                <a:gd name="connsiteX20" fmla="*/ 364329 w 4920331"/>
                <a:gd name="connsiteY20" fmla="*/ 3118300 h 5936620"/>
                <a:gd name="connsiteX21" fmla="*/ 452435 w 4920331"/>
                <a:gd name="connsiteY21" fmla="*/ 3029888 h 5936620"/>
                <a:gd name="connsiteX22" fmla="*/ 511966 w 4920331"/>
                <a:gd name="connsiteY22" fmla="*/ 2986878 h 5936620"/>
                <a:gd name="connsiteX23" fmla="*/ 571497 w 4920331"/>
                <a:gd name="connsiteY23" fmla="*/ 2958204 h 5936620"/>
                <a:gd name="connsiteX24" fmla="*/ 611977 w 4920331"/>
                <a:gd name="connsiteY24" fmla="*/ 2929529 h 5936620"/>
                <a:gd name="connsiteX25" fmla="*/ 657221 w 4920331"/>
                <a:gd name="connsiteY25" fmla="*/ 2912803 h 5936620"/>
                <a:gd name="connsiteX26" fmla="*/ 709609 w 4920331"/>
                <a:gd name="connsiteY26" fmla="*/ 2891297 h 5936620"/>
                <a:gd name="connsiteX27" fmla="*/ 754851 w 4920331"/>
                <a:gd name="connsiteY27" fmla="*/ 2876959 h 5936620"/>
                <a:gd name="connsiteX28" fmla="*/ 812001 w 4920331"/>
                <a:gd name="connsiteY28" fmla="*/ 2855454 h 5936620"/>
                <a:gd name="connsiteX29" fmla="*/ 890583 w 4920331"/>
                <a:gd name="connsiteY29" fmla="*/ 2838727 h 5936620"/>
                <a:gd name="connsiteX30" fmla="*/ 964401 w 4920331"/>
                <a:gd name="connsiteY30" fmla="*/ 2831559 h 5936620"/>
                <a:gd name="connsiteX31" fmla="*/ 1040601 w 4920331"/>
                <a:gd name="connsiteY31" fmla="*/ 2822001 h 5936620"/>
                <a:gd name="connsiteX32" fmla="*/ 1100132 w 4920331"/>
                <a:gd name="connsiteY32" fmla="*/ 2822001 h 5936620"/>
                <a:gd name="connsiteX33" fmla="*/ 1254913 w 4920331"/>
                <a:gd name="connsiteY33" fmla="*/ 2831559 h 5936620"/>
                <a:gd name="connsiteX34" fmla="*/ 1478749 w 4920331"/>
                <a:gd name="connsiteY34" fmla="*/ 2833949 h 5936620"/>
                <a:gd name="connsiteX35" fmla="*/ 1706501 w 4920331"/>
                <a:gd name="connsiteY35" fmla="*/ 2806135 h 5936620"/>
                <a:gd name="connsiteX36" fmla="*/ 1909754 w 4920331"/>
                <a:gd name="connsiteY36" fmla="*/ 2706706 h 5936620"/>
                <a:gd name="connsiteX37" fmla="*/ 2034108 w 4920331"/>
                <a:gd name="connsiteY37" fmla="*/ 2632767 h 5936620"/>
                <a:gd name="connsiteX38" fmla="*/ 2096414 w 4920331"/>
                <a:gd name="connsiteY38" fmla="*/ 2561911 h 5936620"/>
                <a:gd name="connsiteX39" fmla="*/ 2206616 w 4920331"/>
                <a:gd name="connsiteY39" fmla="*/ 2472733 h 5936620"/>
                <a:gd name="connsiteX40" fmla="*/ 2320915 w 4920331"/>
                <a:gd name="connsiteY40" fmla="*/ 2399443 h 5936620"/>
                <a:gd name="connsiteX41" fmla="*/ 2549515 w 4920331"/>
                <a:gd name="connsiteY41" fmla="*/ 2185947 h 5936620"/>
                <a:gd name="connsiteX42" fmla="*/ 4209358 w 4920331"/>
                <a:gd name="connsiteY42" fmla="*/ 690563 h 5936620"/>
                <a:gd name="connsiteX43" fmla="*/ 4376045 w 4920331"/>
                <a:gd name="connsiteY43" fmla="*/ 530679 h 5936620"/>
                <a:gd name="connsiteX44" fmla="*/ 4519298 w 4920331"/>
                <a:gd name="connsiteY44" fmla="*/ 394607 h 5936620"/>
                <a:gd name="connsiteX45" fmla="*/ 4651968 w 4920331"/>
                <a:gd name="connsiteY45" fmla="*/ 254373 h 5936620"/>
                <a:gd name="connsiteX46" fmla="*/ 4719626 w 4920331"/>
                <a:gd name="connsiteY46" fmla="*/ 166688 h 5936620"/>
                <a:gd name="connsiteX47" fmla="*/ 4768568 w 4920331"/>
                <a:gd name="connsiteY47" fmla="*/ 81957 h 5936620"/>
                <a:gd name="connsiteX48" fmla="*/ 4811474 w 4920331"/>
                <a:gd name="connsiteY48" fmla="*/ 0 h 5936620"/>
                <a:gd name="connsiteX49" fmla="*/ 4920331 w 4920331"/>
                <a:gd name="connsiteY49" fmla="*/ 0 h 5936620"/>
                <a:gd name="connsiteX50" fmla="*/ 4859099 w 4920331"/>
                <a:gd name="connsiteY50" fmla="*/ 112259 h 5936620"/>
                <a:gd name="connsiteX51" fmla="*/ 4809169 w 4920331"/>
                <a:gd name="connsiteY51" fmla="*/ 217403 h 5936620"/>
                <a:gd name="connsiteX52" fmla="*/ 4734989 w 4920331"/>
                <a:gd name="connsiteY52" fmla="*/ 312027 h 5936620"/>
                <a:gd name="connsiteX53" fmla="*/ 4531210 w 4920331"/>
                <a:gd name="connsiteY53" fmla="*/ 516758 h 5936620"/>
                <a:gd name="connsiteX54" fmla="*/ 2740015 w 4920331"/>
                <a:gd name="connsiteY54" fmla="*/ 2160455 h 5936620"/>
                <a:gd name="connsiteX55" fmla="*/ 2419341 w 4920331"/>
                <a:gd name="connsiteY55" fmla="*/ 2447240 h 5936620"/>
                <a:gd name="connsiteX56" fmla="*/ 2262333 w 4920331"/>
                <a:gd name="connsiteY56" fmla="*/ 2580443 h 5936620"/>
                <a:gd name="connsiteX57" fmla="*/ 2163754 w 4920331"/>
                <a:gd name="connsiteY57" fmla="*/ 2661815 h 5936620"/>
                <a:gd name="connsiteX58" fmla="*/ 2066123 w 4920331"/>
                <a:gd name="connsiteY58" fmla="*/ 2725441 h 5936620"/>
                <a:gd name="connsiteX59" fmla="*/ 1983575 w 4920331"/>
                <a:gd name="connsiteY59" fmla="*/ 2790939 h 5936620"/>
                <a:gd name="connsiteX60" fmla="*/ 1850225 w 4920331"/>
                <a:gd name="connsiteY60" fmla="*/ 2862623 h 5936620"/>
                <a:gd name="connsiteX61" fmla="*/ 1704973 w 4920331"/>
                <a:gd name="connsiteY61" fmla="*/ 2912802 h 5936620"/>
                <a:gd name="connsiteX62" fmla="*/ 1433506 w 4920331"/>
                <a:gd name="connsiteY62" fmla="*/ 2934308 h 5936620"/>
                <a:gd name="connsiteX63" fmla="*/ 1376361 w 4920331"/>
                <a:gd name="connsiteY63" fmla="*/ 2931919 h 5936620"/>
                <a:gd name="connsiteX64" fmla="*/ 1269204 w 4920331"/>
                <a:gd name="connsiteY64" fmla="*/ 2931921 h 5936620"/>
                <a:gd name="connsiteX65" fmla="*/ 1047214 w 4920331"/>
                <a:gd name="connsiteY65" fmla="*/ 2934310 h 5936620"/>
                <a:gd name="connsiteX66" fmla="*/ 916779 w 4920331"/>
                <a:gd name="connsiteY66" fmla="*/ 2934308 h 5936620"/>
                <a:gd name="connsiteX67" fmla="*/ 633411 w 4920331"/>
                <a:gd name="connsiteY67" fmla="*/ 3037057 h 5936620"/>
                <a:gd name="connsiteX68" fmla="*/ 545305 w 4920331"/>
                <a:gd name="connsiteY68" fmla="*/ 3092016 h 5936620"/>
                <a:gd name="connsiteX69" fmla="*/ 431004 w 4920331"/>
                <a:gd name="connsiteY69" fmla="*/ 3182816 h 5936620"/>
                <a:gd name="connsiteX70" fmla="*/ 342899 w 4920331"/>
                <a:gd name="connsiteY70" fmla="*/ 3297512 h 5936620"/>
                <a:gd name="connsiteX71" fmla="*/ 288130 w 4920331"/>
                <a:gd name="connsiteY71" fmla="*/ 3393092 h 5936620"/>
                <a:gd name="connsiteX72" fmla="*/ 316707 w 4920331"/>
                <a:gd name="connsiteY72" fmla="*/ 3412210 h 5936620"/>
                <a:gd name="connsiteX73" fmla="*/ 271463 w 4920331"/>
                <a:gd name="connsiteY73" fmla="*/ 3500622 h 5936620"/>
                <a:gd name="connsiteX74" fmla="*/ 226219 w 4920331"/>
                <a:gd name="connsiteY74" fmla="*/ 3632045 h 5936620"/>
                <a:gd name="connsiteX75" fmla="*/ 216694 w 4920331"/>
                <a:gd name="connsiteY75" fmla="*/ 3715677 h 5936620"/>
                <a:gd name="connsiteX76" fmla="*/ 285752 w 4920331"/>
                <a:gd name="connsiteY76" fmla="*/ 5498254 h 5936620"/>
                <a:gd name="connsiteX77" fmla="*/ 254793 w 4920331"/>
                <a:gd name="connsiteY77" fmla="*/ 5593833 h 5936620"/>
                <a:gd name="connsiteX78" fmla="*/ 269082 w 4920331"/>
                <a:gd name="connsiteY78" fmla="*/ 5880575 h 5936620"/>
                <a:gd name="connsiteX79" fmla="*/ 292894 w 4920331"/>
                <a:gd name="connsiteY79" fmla="*/ 5918807 h 5936620"/>
                <a:gd name="connsiteX80" fmla="*/ 416719 w 4920331"/>
                <a:gd name="connsiteY80" fmla="*/ 5925975 h 5936620"/>
                <a:gd name="connsiteX0" fmla="*/ 171450 w 4920331"/>
                <a:gd name="connsiteY0" fmla="*/ 5844731 h 5918807"/>
                <a:gd name="connsiteX1" fmla="*/ 195263 w 4920331"/>
                <a:gd name="connsiteY1" fmla="*/ 5854286 h 5918807"/>
                <a:gd name="connsiteX2" fmla="*/ 183357 w 4920331"/>
                <a:gd name="connsiteY2" fmla="*/ 5400277 h 5918807"/>
                <a:gd name="connsiteX3" fmla="*/ 135733 w 4920331"/>
                <a:gd name="connsiteY3" fmla="*/ 5273635 h 5918807"/>
                <a:gd name="connsiteX4" fmla="*/ 114301 w 4920331"/>
                <a:gd name="connsiteY4" fmla="*/ 5199560 h 5918807"/>
                <a:gd name="connsiteX5" fmla="*/ 100013 w 4920331"/>
                <a:gd name="connsiteY5" fmla="*/ 5068136 h 5918807"/>
                <a:gd name="connsiteX6" fmla="*/ 95252 w 4920331"/>
                <a:gd name="connsiteY6" fmla="*/ 4982115 h 5918807"/>
                <a:gd name="connsiteX7" fmla="*/ 50007 w 4920331"/>
                <a:gd name="connsiteY7" fmla="*/ 4929545 h 5918807"/>
                <a:gd name="connsiteX8" fmla="*/ 40483 w 4920331"/>
                <a:gd name="connsiteY8" fmla="*/ 4831576 h 5918807"/>
                <a:gd name="connsiteX9" fmla="*/ 90489 w 4920331"/>
                <a:gd name="connsiteY9" fmla="*/ 4767059 h 5918807"/>
                <a:gd name="connsiteX10" fmla="*/ 64295 w 4920331"/>
                <a:gd name="connsiteY10" fmla="*/ 4301105 h 5918807"/>
                <a:gd name="connsiteX11" fmla="*/ 45245 w 4920331"/>
                <a:gd name="connsiteY11" fmla="*/ 3937900 h 5918807"/>
                <a:gd name="connsiteX12" fmla="*/ 42864 w 4920331"/>
                <a:gd name="connsiteY12" fmla="*/ 3741961 h 5918807"/>
                <a:gd name="connsiteX13" fmla="*/ 30957 w 4920331"/>
                <a:gd name="connsiteY13" fmla="*/ 3557968 h 5918807"/>
                <a:gd name="connsiteX14" fmla="*/ 0 w 4920331"/>
                <a:gd name="connsiteY14" fmla="*/ 3287954 h 5918807"/>
                <a:gd name="connsiteX15" fmla="*/ 78582 w 4920331"/>
                <a:gd name="connsiteY15" fmla="*/ 3280786 h 5918807"/>
                <a:gd name="connsiteX16" fmla="*/ 83345 w 4920331"/>
                <a:gd name="connsiteY16" fmla="*/ 3369198 h 5918807"/>
                <a:gd name="connsiteX17" fmla="*/ 178594 w 4920331"/>
                <a:gd name="connsiteY17" fmla="*/ 3369197 h 5918807"/>
                <a:gd name="connsiteX18" fmla="*/ 228201 w 4920331"/>
                <a:gd name="connsiteY18" fmla="*/ 3296064 h 5918807"/>
                <a:gd name="connsiteX19" fmla="*/ 292893 w 4920331"/>
                <a:gd name="connsiteY19" fmla="*/ 3201933 h 5918807"/>
                <a:gd name="connsiteX20" fmla="*/ 364329 w 4920331"/>
                <a:gd name="connsiteY20" fmla="*/ 3118300 h 5918807"/>
                <a:gd name="connsiteX21" fmla="*/ 452435 w 4920331"/>
                <a:gd name="connsiteY21" fmla="*/ 3029888 h 5918807"/>
                <a:gd name="connsiteX22" fmla="*/ 511966 w 4920331"/>
                <a:gd name="connsiteY22" fmla="*/ 2986878 h 5918807"/>
                <a:gd name="connsiteX23" fmla="*/ 571497 w 4920331"/>
                <a:gd name="connsiteY23" fmla="*/ 2958204 h 5918807"/>
                <a:gd name="connsiteX24" fmla="*/ 611977 w 4920331"/>
                <a:gd name="connsiteY24" fmla="*/ 2929529 h 5918807"/>
                <a:gd name="connsiteX25" fmla="*/ 657221 w 4920331"/>
                <a:gd name="connsiteY25" fmla="*/ 2912803 h 5918807"/>
                <a:gd name="connsiteX26" fmla="*/ 709609 w 4920331"/>
                <a:gd name="connsiteY26" fmla="*/ 2891297 h 5918807"/>
                <a:gd name="connsiteX27" fmla="*/ 754851 w 4920331"/>
                <a:gd name="connsiteY27" fmla="*/ 2876959 h 5918807"/>
                <a:gd name="connsiteX28" fmla="*/ 812001 w 4920331"/>
                <a:gd name="connsiteY28" fmla="*/ 2855454 h 5918807"/>
                <a:gd name="connsiteX29" fmla="*/ 890583 w 4920331"/>
                <a:gd name="connsiteY29" fmla="*/ 2838727 h 5918807"/>
                <a:gd name="connsiteX30" fmla="*/ 964401 w 4920331"/>
                <a:gd name="connsiteY30" fmla="*/ 2831559 h 5918807"/>
                <a:gd name="connsiteX31" fmla="*/ 1040601 w 4920331"/>
                <a:gd name="connsiteY31" fmla="*/ 2822001 h 5918807"/>
                <a:gd name="connsiteX32" fmla="*/ 1100132 w 4920331"/>
                <a:gd name="connsiteY32" fmla="*/ 2822001 h 5918807"/>
                <a:gd name="connsiteX33" fmla="*/ 1254913 w 4920331"/>
                <a:gd name="connsiteY33" fmla="*/ 2831559 h 5918807"/>
                <a:gd name="connsiteX34" fmla="*/ 1478749 w 4920331"/>
                <a:gd name="connsiteY34" fmla="*/ 2833949 h 5918807"/>
                <a:gd name="connsiteX35" fmla="*/ 1706501 w 4920331"/>
                <a:gd name="connsiteY35" fmla="*/ 2806135 h 5918807"/>
                <a:gd name="connsiteX36" fmla="*/ 1909754 w 4920331"/>
                <a:gd name="connsiteY36" fmla="*/ 2706706 h 5918807"/>
                <a:gd name="connsiteX37" fmla="*/ 2034108 w 4920331"/>
                <a:gd name="connsiteY37" fmla="*/ 2632767 h 5918807"/>
                <a:gd name="connsiteX38" fmla="*/ 2096414 w 4920331"/>
                <a:gd name="connsiteY38" fmla="*/ 2561911 h 5918807"/>
                <a:gd name="connsiteX39" fmla="*/ 2206616 w 4920331"/>
                <a:gd name="connsiteY39" fmla="*/ 2472733 h 5918807"/>
                <a:gd name="connsiteX40" fmla="*/ 2320915 w 4920331"/>
                <a:gd name="connsiteY40" fmla="*/ 2399443 h 5918807"/>
                <a:gd name="connsiteX41" fmla="*/ 2549515 w 4920331"/>
                <a:gd name="connsiteY41" fmla="*/ 2185947 h 5918807"/>
                <a:gd name="connsiteX42" fmla="*/ 4209358 w 4920331"/>
                <a:gd name="connsiteY42" fmla="*/ 690563 h 5918807"/>
                <a:gd name="connsiteX43" fmla="*/ 4376045 w 4920331"/>
                <a:gd name="connsiteY43" fmla="*/ 530679 h 5918807"/>
                <a:gd name="connsiteX44" fmla="*/ 4519298 w 4920331"/>
                <a:gd name="connsiteY44" fmla="*/ 394607 h 5918807"/>
                <a:gd name="connsiteX45" fmla="*/ 4651968 w 4920331"/>
                <a:gd name="connsiteY45" fmla="*/ 254373 h 5918807"/>
                <a:gd name="connsiteX46" fmla="*/ 4719626 w 4920331"/>
                <a:gd name="connsiteY46" fmla="*/ 166688 h 5918807"/>
                <a:gd name="connsiteX47" fmla="*/ 4768568 w 4920331"/>
                <a:gd name="connsiteY47" fmla="*/ 81957 h 5918807"/>
                <a:gd name="connsiteX48" fmla="*/ 4811474 w 4920331"/>
                <a:gd name="connsiteY48" fmla="*/ 0 h 5918807"/>
                <a:gd name="connsiteX49" fmla="*/ 4920331 w 4920331"/>
                <a:gd name="connsiteY49" fmla="*/ 0 h 5918807"/>
                <a:gd name="connsiteX50" fmla="*/ 4859099 w 4920331"/>
                <a:gd name="connsiteY50" fmla="*/ 112259 h 5918807"/>
                <a:gd name="connsiteX51" fmla="*/ 4809169 w 4920331"/>
                <a:gd name="connsiteY51" fmla="*/ 217403 h 5918807"/>
                <a:gd name="connsiteX52" fmla="*/ 4734989 w 4920331"/>
                <a:gd name="connsiteY52" fmla="*/ 312027 h 5918807"/>
                <a:gd name="connsiteX53" fmla="*/ 4531210 w 4920331"/>
                <a:gd name="connsiteY53" fmla="*/ 516758 h 5918807"/>
                <a:gd name="connsiteX54" fmla="*/ 2740015 w 4920331"/>
                <a:gd name="connsiteY54" fmla="*/ 2160455 h 5918807"/>
                <a:gd name="connsiteX55" fmla="*/ 2419341 w 4920331"/>
                <a:gd name="connsiteY55" fmla="*/ 2447240 h 5918807"/>
                <a:gd name="connsiteX56" fmla="*/ 2262333 w 4920331"/>
                <a:gd name="connsiteY56" fmla="*/ 2580443 h 5918807"/>
                <a:gd name="connsiteX57" fmla="*/ 2163754 w 4920331"/>
                <a:gd name="connsiteY57" fmla="*/ 2661815 h 5918807"/>
                <a:gd name="connsiteX58" fmla="*/ 2066123 w 4920331"/>
                <a:gd name="connsiteY58" fmla="*/ 2725441 h 5918807"/>
                <a:gd name="connsiteX59" fmla="*/ 1983575 w 4920331"/>
                <a:gd name="connsiteY59" fmla="*/ 2790939 h 5918807"/>
                <a:gd name="connsiteX60" fmla="*/ 1850225 w 4920331"/>
                <a:gd name="connsiteY60" fmla="*/ 2862623 h 5918807"/>
                <a:gd name="connsiteX61" fmla="*/ 1704973 w 4920331"/>
                <a:gd name="connsiteY61" fmla="*/ 2912802 h 5918807"/>
                <a:gd name="connsiteX62" fmla="*/ 1433506 w 4920331"/>
                <a:gd name="connsiteY62" fmla="*/ 2934308 h 5918807"/>
                <a:gd name="connsiteX63" fmla="*/ 1376361 w 4920331"/>
                <a:gd name="connsiteY63" fmla="*/ 2931919 h 5918807"/>
                <a:gd name="connsiteX64" fmla="*/ 1269204 w 4920331"/>
                <a:gd name="connsiteY64" fmla="*/ 2931921 h 5918807"/>
                <a:gd name="connsiteX65" fmla="*/ 1047214 w 4920331"/>
                <a:gd name="connsiteY65" fmla="*/ 2934310 h 5918807"/>
                <a:gd name="connsiteX66" fmla="*/ 916779 w 4920331"/>
                <a:gd name="connsiteY66" fmla="*/ 2934308 h 5918807"/>
                <a:gd name="connsiteX67" fmla="*/ 633411 w 4920331"/>
                <a:gd name="connsiteY67" fmla="*/ 3037057 h 5918807"/>
                <a:gd name="connsiteX68" fmla="*/ 545305 w 4920331"/>
                <a:gd name="connsiteY68" fmla="*/ 3092016 h 5918807"/>
                <a:gd name="connsiteX69" fmla="*/ 431004 w 4920331"/>
                <a:gd name="connsiteY69" fmla="*/ 3182816 h 5918807"/>
                <a:gd name="connsiteX70" fmla="*/ 342899 w 4920331"/>
                <a:gd name="connsiteY70" fmla="*/ 3297512 h 5918807"/>
                <a:gd name="connsiteX71" fmla="*/ 288130 w 4920331"/>
                <a:gd name="connsiteY71" fmla="*/ 3393092 h 5918807"/>
                <a:gd name="connsiteX72" fmla="*/ 316707 w 4920331"/>
                <a:gd name="connsiteY72" fmla="*/ 3412210 h 5918807"/>
                <a:gd name="connsiteX73" fmla="*/ 271463 w 4920331"/>
                <a:gd name="connsiteY73" fmla="*/ 3500622 h 5918807"/>
                <a:gd name="connsiteX74" fmla="*/ 226219 w 4920331"/>
                <a:gd name="connsiteY74" fmla="*/ 3632045 h 5918807"/>
                <a:gd name="connsiteX75" fmla="*/ 216694 w 4920331"/>
                <a:gd name="connsiteY75" fmla="*/ 3715677 h 5918807"/>
                <a:gd name="connsiteX76" fmla="*/ 285752 w 4920331"/>
                <a:gd name="connsiteY76" fmla="*/ 5498254 h 5918807"/>
                <a:gd name="connsiteX77" fmla="*/ 254793 w 4920331"/>
                <a:gd name="connsiteY77" fmla="*/ 5593833 h 5918807"/>
                <a:gd name="connsiteX78" fmla="*/ 269082 w 4920331"/>
                <a:gd name="connsiteY78" fmla="*/ 5880575 h 5918807"/>
                <a:gd name="connsiteX79" fmla="*/ 292894 w 4920331"/>
                <a:gd name="connsiteY79" fmla="*/ 5918807 h 5918807"/>
                <a:gd name="connsiteX0" fmla="*/ 171450 w 4920331"/>
                <a:gd name="connsiteY0" fmla="*/ 5844731 h 5918807"/>
                <a:gd name="connsiteX1" fmla="*/ 171451 w 4920331"/>
                <a:gd name="connsiteY1" fmla="*/ 5842340 h 5918807"/>
                <a:gd name="connsiteX2" fmla="*/ 195263 w 4920331"/>
                <a:gd name="connsiteY2" fmla="*/ 5854286 h 5918807"/>
                <a:gd name="connsiteX3" fmla="*/ 183357 w 4920331"/>
                <a:gd name="connsiteY3" fmla="*/ 5400277 h 5918807"/>
                <a:gd name="connsiteX4" fmla="*/ 135733 w 4920331"/>
                <a:gd name="connsiteY4" fmla="*/ 5273635 h 5918807"/>
                <a:gd name="connsiteX5" fmla="*/ 114301 w 4920331"/>
                <a:gd name="connsiteY5" fmla="*/ 5199560 h 5918807"/>
                <a:gd name="connsiteX6" fmla="*/ 100013 w 4920331"/>
                <a:gd name="connsiteY6" fmla="*/ 5068136 h 5918807"/>
                <a:gd name="connsiteX7" fmla="*/ 95252 w 4920331"/>
                <a:gd name="connsiteY7" fmla="*/ 4982115 h 5918807"/>
                <a:gd name="connsiteX8" fmla="*/ 50007 w 4920331"/>
                <a:gd name="connsiteY8" fmla="*/ 4929545 h 5918807"/>
                <a:gd name="connsiteX9" fmla="*/ 40483 w 4920331"/>
                <a:gd name="connsiteY9" fmla="*/ 4831576 h 5918807"/>
                <a:gd name="connsiteX10" fmla="*/ 90489 w 4920331"/>
                <a:gd name="connsiteY10" fmla="*/ 4767059 h 5918807"/>
                <a:gd name="connsiteX11" fmla="*/ 64295 w 4920331"/>
                <a:gd name="connsiteY11" fmla="*/ 4301105 h 5918807"/>
                <a:gd name="connsiteX12" fmla="*/ 45245 w 4920331"/>
                <a:gd name="connsiteY12" fmla="*/ 3937900 h 5918807"/>
                <a:gd name="connsiteX13" fmla="*/ 42864 w 4920331"/>
                <a:gd name="connsiteY13" fmla="*/ 3741961 h 5918807"/>
                <a:gd name="connsiteX14" fmla="*/ 30957 w 4920331"/>
                <a:gd name="connsiteY14" fmla="*/ 3557968 h 5918807"/>
                <a:gd name="connsiteX15" fmla="*/ 0 w 4920331"/>
                <a:gd name="connsiteY15" fmla="*/ 3287954 h 5918807"/>
                <a:gd name="connsiteX16" fmla="*/ 78582 w 4920331"/>
                <a:gd name="connsiteY16" fmla="*/ 3280786 h 5918807"/>
                <a:gd name="connsiteX17" fmla="*/ 83345 w 4920331"/>
                <a:gd name="connsiteY17" fmla="*/ 3369198 h 5918807"/>
                <a:gd name="connsiteX18" fmla="*/ 178594 w 4920331"/>
                <a:gd name="connsiteY18" fmla="*/ 3369197 h 5918807"/>
                <a:gd name="connsiteX19" fmla="*/ 228201 w 4920331"/>
                <a:gd name="connsiteY19" fmla="*/ 3296064 h 5918807"/>
                <a:gd name="connsiteX20" fmla="*/ 292893 w 4920331"/>
                <a:gd name="connsiteY20" fmla="*/ 3201933 h 5918807"/>
                <a:gd name="connsiteX21" fmla="*/ 364329 w 4920331"/>
                <a:gd name="connsiteY21" fmla="*/ 3118300 h 5918807"/>
                <a:gd name="connsiteX22" fmla="*/ 452435 w 4920331"/>
                <a:gd name="connsiteY22" fmla="*/ 3029888 h 5918807"/>
                <a:gd name="connsiteX23" fmla="*/ 511966 w 4920331"/>
                <a:gd name="connsiteY23" fmla="*/ 2986878 h 5918807"/>
                <a:gd name="connsiteX24" fmla="*/ 571497 w 4920331"/>
                <a:gd name="connsiteY24" fmla="*/ 2958204 h 5918807"/>
                <a:gd name="connsiteX25" fmla="*/ 611977 w 4920331"/>
                <a:gd name="connsiteY25" fmla="*/ 2929529 h 5918807"/>
                <a:gd name="connsiteX26" fmla="*/ 657221 w 4920331"/>
                <a:gd name="connsiteY26" fmla="*/ 2912803 h 5918807"/>
                <a:gd name="connsiteX27" fmla="*/ 709609 w 4920331"/>
                <a:gd name="connsiteY27" fmla="*/ 2891297 h 5918807"/>
                <a:gd name="connsiteX28" fmla="*/ 754851 w 4920331"/>
                <a:gd name="connsiteY28" fmla="*/ 2876959 h 5918807"/>
                <a:gd name="connsiteX29" fmla="*/ 812001 w 4920331"/>
                <a:gd name="connsiteY29" fmla="*/ 2855454 h 5918807"/>
                <a:gd name="connsiteX30" fmla="*/ 890583 w 4920331"/>
                <a:gd name="connsiteY30" fmla="*/ 2838727 h 5918807"/>
                <a:gd name="connsiteX31" fmla="*/ 964401 w 4920331"/>
                <a:gd name="connsiteY31" fmla="*/ 2831559 h 5918807"/>
                <a:gd name="connsiteX32" fmla="*/ 1040601 w 4920331"/>
                <a:gd name="connsiteY32" fmla="*/ 2822001 h 5918807"/>
                <a:gd name="connsiteX33" fmla="*/ 1100132 w 4920331"/>
                <a:gd name="connsiteY33" fmla="*/ 2822001 h 5918807"/>
                <a:gd name="connsiteX34" fmla="*/ 1254913 w 4920331"/>
                <a:gd name="connsiteY34" fmla="*/ 2831559 h 5918807"/>
                <a:gd name="connsiteX35" fmla="*/ 1478749 w 4920331"/>
                <a:gd name="connsiteY35" fmla="*/ 2833949 h 5918807"/>
                <a:gd name="connsiteX36" fmla="*/ 1706501 w 4920331"/>
                <a:gd name="connsiteY36" fmla="*/ 2806135 h 5918807"/>
                <a:gd name="connsiteX37" fmla="*/ 1909754 w 4920331"/>
                <a:gd name="connsiteY37" fmla="*/ 2706706 h 5918807"/>
                <a:gd name="connsiteX38" fmla="*/ 2034108 w 4920331"/>
                <a:gd name="connsiteY38" fmla="*/ 2632767 h 5918807"/>
                <a:gd name="connsiteX39" fmla="*/ 2096414 w 4920331"/>
                <a:gd name="connsiteY39" fmla="*/ 2561911 h 5918807"/>
                <a:gd name="connsiteX40" fmla="*/ 2206616 w 4920331"/>
                <a:gd name="connsiteY40" fmla="*/ 2472733 h 5918807"/>
                <a:gd name="connsiteX41" fmla="*/ 2320915 w 4920331"/>
                <a:gd name="connsiteY41" fmla="*/ 2399443 h 5918807"/>
                <a:gd name="connsiteX42" fmla="*/ 2549515 w 4920331"/>
                <a:gd name="connsiteY42" fmla="*/ 2185947 h 5918807"/>
                <a:gd name="connsiteX43" fmla="*/ 4209358 w 4920331"/>
                <a:gd name="connsiteY43" fmla="*/ 690563 h 5918807"/>
                <a:gd name="connsiteX44" fmla="*/ 4376045 w 4920331"/>
                <a:gd name="connsiteY44" fmla="*/ 530679 h 5918807"/>
                <a:gd name="connsiteX45" fmla="*/ 4519298 w 4920331"/>
                <a:gd name="connsiteY45" fmla="*/ 394607 h 5918807"/>
                <a:gd name="connsiteX46" fmla="*/ 4651968 w 4920331"/>
                <a:gd name="connsiteY46" fmla="*/ 254373 h 5918807"/>
                <a:gd name="connsiteX47" fmla="*/ 4719626 w 4920331"/>
                <a:gd name="connsiteY47" fmla="*/ 166688 h 5918807"/>
                <a:gd name="connsiteX48" fmla="*/ 4768568 w 4920331"/>
                <a:gd name="connsiteY48" fmla="*/ 81957 h 5918807"/>
                <a:gd name="connsiteX49" fmla="*/ 4811474 w 4920331"/>
                <a:gd name="connsiteY49" fmla="*/ 0 h 5918807"/>
                <a:gd name="connsiteX50" fmla="*/ 4920331 w 4920331"/>
                <a:gd name="connsiteY50" fmla="*/ 0 h 5918807"/>
                <a:gd name="connsiteX51" fmla="*/ 4859099 w 4920331"/>
                <a:gd name="connsiteY51" fmla="*/ 112259 h 5918807"/>
                <a:gd name="connsiteX52" fmla="*/ 4809169 w 4920331"/>
                <a:gd name="connsiteY52" fmla="*/ 217403 h 5918807"/>
                <a:gd name="connsiteX53" fmla="*/ 4734989 w 4920331"/>
                <a:gd name="connsiteY53" fmla="*/ 312027 h 5918807"/>
                <a:gd name="connsiteX54" fmla="*/ 4531210 w 4920331"/>
                <a:gd name="connsiteY54" fmla="*/ 516758 h 5918807"/>
                <a:gd name="connsiteX55" fmla="*/ 2740015 w 4920331"/>
                <a:gd name="connsiteY55" fmla="*/ 2160455 h 5918807"/>
                <a:gd name="connsiteX56" fmla="*/ 2419341 w 4920331"/>
                <a:gd name="connsiteY56" fmla="*/ 2447240 h 5918807"/>
                <a:gd name="connsiteX57" fmla="*/ 2262333 w 4920331"/>
                <a:gd name="connsiteY57" fmla="*/ 2580443 h 5918807"/>
                <a:gd name="connsiteX58" fmla="*/ 2163754 w 4920331"/>
                <a:gd name="connsiteY58" fmla="*/ 2661815 h 5918807"/>
                <a:gd name="connsiteX59" fmla="*/ 2066123 w 4920331"/>
                <a:gd name="connsiteY59" fmla="*/ 2725441 h 5918807"/>
                <a:gd name="connsiteX60" fmla="*/ 1983575 w 4920331"/>
                <a:gd name="connsiteY60" fmla="*/ 2790939 h 5918807"/>
                <a:gd name="connsiteX61" fmla="*/ 1850225 w 4920331"/>
                <a:gd name="connsiteY61" fmla="*/ 2862623 h 5918807"/>
                <a:gd name="connsiteX62" fmla="*/ 1704973 w 4920331"/>
                <a:gd name="connsiteY62" fmla="*/ 2912802 h 5918807"/>
                <a:gd name="connsiteX63" fmla="*/ 1433506 w 4920331"/>
                <a:gd name="connsiteY63" fmla="*/ 2934308 h 5918807"/>
                <a:gd name="connsiteX64" fmla="*/ 1376361 w 4920331"/>
                <a:gd name="connsiteY64" fmla="*/ 2931919 h 5918807"/>
                <a:gd name="connsiteX65" fmla="*/ 1269204 w 4920331"/>
                <a:gd name="connsiteY65" fmla="*/ 2931921 h 5918807"/>
                <a:gd name="connsiteX66" fmla="*/ 1047214 w 4920331"/>
                <a:gd name="connsiteY66" fmla="*/ 2934310 h 5918807"/>
                <a:gd name="connsiteX67" fmla="*/ 916779 w 4920331"/>
                <a:gd name="connsiteY67" fmla="*/ 2934308 h 5918807"/>
                <a:gd name="connsiteX68" fmla="*/ 633411 w 4920331"/>
                <a:gd name="connsiteY68" fmla="*/ 3037057 h 5918807"/>
                <a:gd name="connsiteX69" fmla="*/ 545305 w 4920331"/>
                <a:gd name="connsiteY69" fmla="*/ 3092016 h 5918807"/>
                <a:gd name="connsiteX70" fmla="*/ 431004 w 4920331"/>
                <a:gd name="connsiteY70" fmla="*/ 3182816 h 5918807"/>
                <a:gd name="connsiteX71" fmla="*/ 342899 w 4920331"/>
                <a:gd name="connsiteY71" fmla="*/ 3297512 h 5918807"/>
                <a:gd name="connsiteX72" fmla="*/ 288130 w 4920331"/>
                <a:gd name="connsiteY72" fmla="*/ 3393092 h 5918807"/>
                <a:gd name="connsiteX73" fmla="*/ 316707 w 4920331"/>
                <a:gd name="connsiteY73" fmla="*/ 3412210 h 5918807"/>
                <a:gd name="connsiteX74" fmla="*/ 271463 w 4920331"/>
                <a:gd name="connsiteY74" fmla="*/ 3500622 h 5918807"/>
                <a:gd name="connsiteX75" fmla="*/ 226219 w 4920331"/>
                <a:gd name="connsiteY75" fmla="*/ 3632045 h 5918807"/>
                <a:gd name="connsiteX76" fmla="*/ 216694 w 4920331"/>
                <a:gd name="connsiteY76" fmla="*/ 3715677 h 5918807"/>
                <a:gd name="connsiteX77" fmla="*/ 285752 w 4920331"/>
                <a:gd name="connsiteY77" fmla="*/ 5498254 h 5918807"/>
                <a:gd name="connsiteX78" fmla="*/ 254793 w 4920331"/>
                <a:gd name="connsiteY78" fmla="*/ 5593833 h 5918807"/>
                <a:gd name="connsiteX79" fmla="*/ 269082 w 4920331"/>
                <a:gd name="connsiteY79" fmla="*/ 5880575 h 5918807"/>
                <a:gd name="connsiteX80" fmla="*/ 292894 w 4920331"/>
                <a:gd name="connsiteY80" fmla="*/ 5918807 h 5918807"/>
                <a:gd name="connsiteX0" fmla="*/ 171450 w 4920331"/>
                <a:gd name="connsiteY0" fmla="*/ 5844731 h 6231832"/>
                <a:gd name="connsiteX1" fmla="*/ 195263 w 4920331"/>
                <a:gd name="connsiteY1" fmla="*/ 6231831 h 6231832"/>
                <a:gd name="connsiteX2" fmla="*/ 195263 w 4920331"/>
                <a:gd name="connsiteY2" fmla="*/ 5854286 h 6231832"/>
                <a:gd name="connsiteX3" fmla="*/ 183357 w 4920331"/>
                <a:gd name="connsiteY3" fmla="*/ 5400277 h 6231832"/>
                <a:gd name="connsiteX4" fmla="*/ 135733 w 4920331"/>
                <a:gd name="connsiteY4" fmla="*/ 5273635 h 6231832"/>
                <a:gd name="connsiteX5" fmla="*/ 114301 w 4920331"/>
                <a:gd name="connsiteY5" fmla="*/ 5199560 h 6231832"/>
                <a:gd name="connsiteX6" fmla="*/ 100013 w 4920331"/>
                <a:gd name="connsiteY6" fmla="*/ 5068136 h 6231832"/>
                <a:gd name="connsiteX7" fmla="*/ 95252 w 4920331"/>
                <a:gd name="connsiteY7" fmla="*/ 4982115 h 6231832"/>
                <a:gd name="connsiteX8" fmla="*/ 50007 w 4920331"/>
                <a:gd name="connsiteY8" fmla="*/ 4929545 h 6231832"/>
                <a:gd name="connsiteX9" fmla="*/ 40483 w 4920331"/>
                <a:gd name="connsiteY9" fmla="*/ 4831576 h 6231832"/>
                <a:gd name="connsiteX10" fmla="*/ 90489 w 4920331"/>
                <a:gd name="connsiteY10" fmla="*/ 4767059 h 6231832"/>
                <a:gd name="connsiteX11" fmla="*/ 64295 w 4920331"/>
                <a:gd name="connsiteY11" fmla="*/ 4301105 h 6231832"/>
                <a:gd name="connsiteX12" fmla="*/ 45245 w 4920331"/>
                <a:gd name="connsiteY12" fmla="*/ 3937900 h 6231832"/>
                <a:gd name="connsiteX13" fmla="*/ 42864 w 4920331"/>
                <a:gd name="connsiteY13" fmla="*/ 3741961 h 6231832"/>
                <a:gd name="connsiteX14" fmla="*/ 30957 w 4920331"/>
                <a:gd name="connsiteY14" fmla="*/ 3557968 h 6231832"/>
                <a:gd name="connsiteX15" fmla="*/ 0 w 4920331"/>
                <a:gd name="connsiteY15" fmla="*/ 3287954 h 6231832"/>
                <a:gd name="connsiteX16" fmla="*/ 78582 w 4920331"/>
                <a:gd name="connsiteY16" fmla="*/ 3280786 h 6231832"/>
                <a:gd name="connsiteX17" fmla="*/ 83345 w 4920331"/>
                <a:gd name="connsiteY17" fmla="*/ 3369198 h 6231832"/>
                <a:gd name="connsiteX18" fmla="*/ 178594 w 4920331"/>
                <a:gd name="connsiteY18" fmla="*/ 3369197 h 6231832"/>
                <a:gd name="connsiteX19" fmla="*/ 228201 w 4920331"/>
                <a:gd name="connsiteY19" fmla="*/ 3296064 h 6231832"/>
                <a:gd name="connsiteX20" fmla="*/ 292893 w 4920331"/>
                <a:gd name="connsiteY20" fmla="*/ 3201933 h 6231832"/>
                <a:gd name="connsiteX21" fmla="*/ 364329 w 4920331"/>
                <a:gd name="connsiteY21" fmla="*/ 3118300 h 6231832"/>
                <a:gd name="connsiteX22" fmla="*/ 452435 w 4920331"/>
                <a:gd name="connsiteY22" fmla="*/ 3029888 h 6231832"/>
                <a:gd name="connsiteX23" fmla="*/ 511966 w 4920331"/>
                <a:gd name="connsiteY23" fmla="*/ 2986878 h 6231832"/>
                <a:gd name="connsiteX24" fmla="*/ 571497 w 4920331"/>
                <a:gd name="connsiteY24" fmla="*/ 2958204 h 6231832"/>
                <a:gd name="connsiteX25" fmla="*/ 611977 w 4920331"/>
                <a:gd name="connsiteY25" fmla="*/ 2929529 h 6231832"/>
                <a:gd name="connsiteX26" fmla="*/ 657221 w 4920331"/>
                <a:gd name="connsiteY26" fmla="*/ 2912803 h 6231832"/>
                <a:gd name="connsiteX27" fmla="*/ 709609 w 4920331"/>
                <a:gd name="connsiteY27" fmla="*/ 2891297 h 6231832"/>
                <a:gd name="connsiteX28" fmla="*/ 754851 w 4920331"/>
                <a:gd name="connsiteY28" fmla="*/ 2876959 h 6231832"/>
                <a:gd name="connsiteX29" fmla="*/ 812001 w 4920331"/>
                <a:gd name="connsiteY29" fmla="*/ 2855454 h 6231832"/>
                <a:gd name="connsiteX30" fmla="*/ 890583 w 4920331"/>
                <a:gd name="connsiteY30" fmla="*/ 2838727 h 6231832"/>
                <a:gd name="connsiteX31" fmla="*/ 964401 w 4920331"/>
                <a:gd name="connsiteY31" fmla="*/ 2831559 h 6231832"/>
                <a:gd name="connsiteX32" fmla="*/ 1040601 w 4920331"/>
                <a:gd name="connsiteY32" fmla="*/ 2822001 h 6231832"/>
                <a:gd name="connsiteX33" fmla="*/ 1100132 w 4920331"/>
                <a:gd name="connsiteY33" fmla="*/ 2822001 h 6231832"/>
                <a:gd name="connsiteX34" fmla="*/ 1254913 w 4920331"/>
                <a:gd name="connsiteY34" fmla="*/ 2831559 h 6231832"/>
                <a:gd name="connsiteX35" fmla="*/ 1478749 w 4920331"/>
                <a:gd name="connsiteY35" fmla="*/ 2833949 h 6231832"/>
                <a:gd name="connsiteX36" fmla="*/ 1706501 w 4920331"/>
                <a:gd name="connsiteY36" fmla="*/ 2806135 h 6231832"/>
                <a:gd name="connsiteX37" fmla="*/ 1909754 w 4920331"/>
                <a:gd name="connsiteY37" fmla="*/ 2706706 h 6231832"/>
                <a:gd name="connsiteX38" fmla="*/ 2034108 w 4920331"/>
                <a:gd name="connsiteY38" fmla="*/ 2632767 h 6231832"/>
                <a:gd name="connsiteX39" fmla="*/ 2096414 w 4920331"/>
                <a:gd name="connsiteY39" fmla="*/ 2561911 h 6231832"/>
                <a:gd name="connsiteX40" fmla="*/ 2206616 w 4920331"/>
                <a:gd name="connsiteY40" fmla="*/ 2472733 h 6231832"/>
                <a:gd name="connsiteX41" fmla="*/ 2320915 w 4920331"/>
                <a:gd name="connsiteY41" fmla="*/ 2399443 h 6231832"/>
                <a:gd name="connsiteX42" fmla="*/ 2549515 w 4920331"/>
                <a:gd name="connsiteY42" fmla="*/ 2185947 h 6231832"/>
                <a:gd name="connsiteX43" fmla="*/ 4209358 w 4920331"/>
                <a:gd name="connsiteY43" fmla="*/ 690563 h 6231832"/>
                <a:gd name="connsiteX44" fmla="*/ 4376045 w 4920331"/>
                <a:gd name="connsiteY44" fmla="*/ 530679 h 6231832"/>
                <a:gd name="connsiteX45" fmla="*/ 4519298 w 4920331"/>
                <a:gd name="connsiteY45" fmla="*/ 394607 h 6231832"/>
                <a:gd name="connsiteX46" fmla="*/ 4651968 w 4920331"/>
                <a:gd name="connsiteY46" fmla="*/ 254373 h 6231832"/>
                <a:gd name="connsiteX47" fmla="*/ 4719626 w 4920331"/>
                <a:gd name="connsiteY47" fmla="*/ 166688 h 6231832"/>
                <a:gd name="connsiteX48" fmla="*/ 4768568 w 4920331"/>
                <a:gd name="connsiteY48" fmla="*/ 81957 h 6231832"/>
                <a:gd name="connsiteX49" fmla="*/ 4811474 w 4920331"/>
                <a:gd name="connsiteY49" fmla="*/ 0 h 6231832"/>
                <a:gd name="connsiteX50" fmla="*/ 4920331 w 4920331"/>
                <a:gd name="connsiteY50" fmla="*/ 0 h 6231832"/>
                <a:gd name="connsiteX51" fmla="*/ 4859099 w 4920331"/>
                <a:gd name="connsiteY51" fmla="*/ 112259 h 6231832"/>
                <a:gd name="connsiteX52" fmla="*/ 4809169 w 4920331"/>
                <a:gd name="connsiteY52" fmla="*/ 217403 h 6231832"/>
                <a:gd name="connsiteX53" fmla="*/ 4734989 w 4920331"/>
                <a:gd name="connsiteY53" fmla="*/ 312027 h 6231832"/>
                <a:gd name="connsiteX54" fmla="*/ 4531210 w 4920331"/>
                <a:gd name="connsiteY54" fmla="*/ 516758 h 6231832"/>
                <a:gd name="connsiteX55" fmla="*/ 2740015 w 4920331"/>
                <a:gd name="connsiteY55" fmla="*/ 2160455 h 6231832"/>
                <a:gd name="connsiteX56" fmla="*/ 2419341 w 4920331"/>
                <a:gd name="connsiteY56" fmla="*/ 2447240 h 6231832"/>
                <a:gd name="connsiteX57" fmla="*/ 2262333 w 4920331"/>
                <a:gd name="connsiteY57" fmla="*/ 2580443 h 6231832"/>
                <a:gd name="connsiteX58" fmla="*/ 2163754 w 4920331"/>
                <a:gd name="connsiteY58" fmla="*/ 2661815 h 6231832"/>
                <a:gd name="connsiteX59" fmla="*/ 2066123 w 4920331"/>
                <a:gd name="connsiteY59" fmla="*/ 2725441 h 6231832"/>
                <a:gd name="connsiteX60" fmla="*/ 1983575 w 4920331"/>
                <a:gd name="connsiteY60" fmla="*/ 2790939 h 6231832"/>
                <a:gd name="connsiteX61" fmla="*/ 1850225 w 4920331"/>
                <a:gd name="connsiteY61" fmla="*/ 2862623 h 6231832"/>
                <a:gd name="connsiteX62" fmla="*/ 1704973 w 4920331"/>
                <a:gd name="connsiteY62" fmla="*/ 2912802 h 6231832"/>
                <a:gd name="connsiteX63" fmla="*/ 1433506 w 4920331"/>
                <a:gd name="connsiteY63" fmla="*/ 2934308 h 6231832"/>
                <a:gd name="connsiteX64" fmla="*/ 1376361 w 4920331"/>
                <a:gd name="connsiteY64" fmla="*/ 2931919 h 6231832"/>
                <a:gd name="connsiteX65" fmla="*/ 1269204 w 4920331"/>
                <a:gd name="connsiteY65" fmla="*/ 2931921 h 6231832"/>
                <a:gd name="connsiteX66" fmla="*/ 1047214 w 4920331"/>
                <a:gd name="connsiteY66" fmla="*/ 2934310 h 6231832"/>
                <a:gd name="connsiteX67" fmla="*/ 916779 w 4920331"/>
                <a:gd name="connsiteY67" fmla="*/ 2934308 h 6231832"/>
                <a:gd name="connsiteX68" fmla="*/ 633411 w 4920331"/>
                <a:gd name="connsiteY68" fmla="*/ 3037057 h 6231832"/>
                <a:gd name="connsiteX69" fmla="*/ 545305 w 4920331"/>
                <a:gd name="connsiteY69" fmla="*/ 3092016 h 6231832"/>
                <a:gd name="connsiteX70" fmla="*/ 431004 w 4920331"/>
                <a:gd name="connsiteY70" fmla="*/ 3182816 h 6231832"/>
                <a:gd name="connsiteX71" fmla="*/ 342899 w 4920331"/>
                <a:gd name="connsiteY71" fmla="*/ 3297512 h 6231832"/>
                <a:gd name="connsiteX72" fmla="*/ 288130 w 4920331"/>
                <a:gd name="connsiteY72" fmla="*/ 3393092 h 6231832"/>
                <a:gd name="connsiteX73" fmla="*/ 316707 w 4920331"/>
                <a:gd name="connsiteY73" fmla="*/ 3412210 h 6231832"/>
                <a:gd name="connsiteX74" fmla="*/ 271463 w 4920331"/>
                <a:gd name="connsiteY74" fmla="*/ 3500622 h 6231832"/>
                <a:gd name="connsiteX75" fmla="*/ 226219 w 4920331"/>
                <a:gd name="connsiteY75" fmla="*/ 3632045 h 6231832"/>
                <a:gd name="connsiteX76" fmla="*/ 216694 w 4920331"/>
                <a:gd name="connsiteY76" fmla="*/ 3715677 h 6231832"/>
                <a:gd name="connsiteX77" fmla="*/ 285752 w 4920331"/>
                <a:gd name="connsiteY77" fmla="*/ 5498254 h 6231832"/>
                <a:gd name="connsiteX78" fmla="*/ 254793 w 4920331"/>
                <a:gd name="connsiteY78" fmla="*/ 5593833 h 6231832"/>
                <a:gd name="connsiteX79" fmla="*/ 269082 w 4920331"/>
                <a:gd name="connsiteY79" fmla="*/ 5880575 h 6231832"/>
                <a:gd name="connsiteX80" fmla="*/ 292894 w 4920331"/>
                <a:gd name="connsiteY80" fmla="*/ 5918807 h 6231832"/>
                <a:gd name="connsiteX0" fmla="*/ 171450 w 4920331"/>
                <a:gd name="connsiteY0" fmla="*/ 5844731 h 6530520"/>
                <a:gd name="connsiteX1" fmla="*/ 183357 w 4920331"/>
                <a:gd name="connsiteY1" fmla="*/ 6530520 h 6530520"/>
                <a:gd name="connsiteX2" fmla="*/ 195263 w 4920331"/>
                <a:gd name="connsiteY2" fmla="*/ 5854286 h 6530520"/>
                <a:gd name="connsiteX3" fmla="*/ 183357 w 4920331"/>
                <a:gd name="connsiteY3" fmla="*/ 5400277 h 6530520"/>
                <a:gd name="connsiteX4" fmla="*/ 135733 w 4920331"/>
                <a:gd name="connsiteY4" fmla="*/ 5273635 h 6530520"/>
                <a:gd name="connsiteX5" fmla="*/ 114301 w 4920331"/>
                <a:gd name="connsiteY5" fmla="*/ 5199560 h 6530520"/>
                <a:gd name="connsiteX6" fmla="*/ 100013 w 4920331"/>
                <a:gd name="connsiteY6" fmla="*/ 5068136 h 6530520"/>
                <a:gd name="connsiteX7" fmla="*/ 95252 w 4920331"/>
                <a:gd name="connsiteY7" fmla="*/ 4982115 h 6530520"/>
                <a:gd name="connsiteX8" fmla="*/ 50007 w 4920331"/>
                <a:gd name="connsiteY8" fmla="*/ 4929545 h 6530520"/>
                <a:gd name="connsiteX9" fmla="*/ 40483 w 4920331"/>
                <a:gd name="connsiteY9" fmla="*/ 4831576 h 6530520"/>
                <a:gd name="connsiteX10" fmla="*/ 90489 w 4920331"/>
                <a:gd name="connsiteY10" fmla="*/ 4767059 h 6530520"/>
                <a:gd name="connsiteX11" fmla="*/ 64295 w 4920331"/>
                <a:gd name="connsiteY11" fmla="*/ 4301105 h 6530520"/>
                <a:gd name="connsiteX12" fmla="*/ 45245 w 4920331"/>
                <a:gd name="connsiteY12" fmla="*/ 3937900 h 6530520"/>
                <a:gd name="connsiteX13" fmla="*/ 42864 w 4920331"/>
                <a:gd name="connsiteY13" fmla="*/ 3741961 h 6530520"/>
                <a:gd name="connsiteX14" fmla="*/ 30957 w 4920331"/>
                <a:gd name="connsiteY14" fmla="*/ 3557968 h 6530520"/>
                <a:gd name="connsiteX15" fmla="*/ 0 w 4920331"/>
                <a:gd name="connsiteY15" fmla="*/ 3287954 h 6530520"/>
                <a:gd name="connsiteX16" fmla="*/ 78582 w 4920331"/>
                <a:gd name="connsiteY16" fmla="*/ 3280786 h 6530520"/>
                <a:gd name="connsiteX17" fmla="*/ 83345 w 4920331"/>
                <a:gd name="connsiteY17" fmla="*/ 3369198 h 6530520"/>
                <a:gd name="connsiteX18" fmla="*/ 178594 w 4920331"/>
                <a:gd name="connsiteY18" fmla="*/ 3369197 h 6530520"/>
                <a:gd name="connsiteX19" fmla="*/ 228201 w 4920331"/>
                <a:gd name="connsiteY19" fmla="*/ 3296064 h 6530520"/>
                <a:gd name="connsiteX20" fmla="*/ 292893 w 4920331"/>
                <a:gd name="connsiteY20" fmla="*/ 3201933 h 6530520"/>
                <a:gd name="connsiteX21" fmla="*/ 364329 w 4920331"/>
                <a:gd name="connsiteY21" fmla="*/ 3118300 h 6530520"/>
                <a:gd name="connsiteX22" fmla="*/ 452435 w 4920331"/>
                <a:gd name="connsiteY22" fmla="*/ 3029888 h 6530520"/>
                <a:gd name="connsiteX23" fmla="*/ 511966 w 4920331"/>
                <a:gd name="connsiteY23" fmla="*/ 2986878 h 6530520"/>
                <a:gd name="connsiteX24" fmla="*/ 571497 w 4920331"/>
                <a:gd name="connsiteY24" fmla="*/ 2958204 h 6530520"/>
                <a:gd name="connsiteX25" fmla="*/ 611977 w 4920331"/>
                <a:gd name="connsiteY25" fmla="*/ 2929529 h 6530520"/>
                <a:gd name="connsiteX26" fmla="*/ 657221 w 4920331"/>
                <a:gd name="connsiteY26" fmla="*/ 2912803 h 6530520"/>
                <a:gd name="connsiteX27" fmla="*/ 709609 w 4920331"/>
                <a:gd name="connsiteY27" fmla="*/ 2891297 h 6530520"/>
                <a:gd name="connsiteX28" fmla="*/ 754851 w 4920331"/>
                <a:gd name="connsiteY28" fmla="*/ 2876959 h 6530520"/>
                <a:gd name="connsiteX29" fmla="*/ 812001 w 4920331"/>
                <a:gd name="connsiteY29" fmla="*/ 2855454 h 6530520"/>
                <a:gd name="connsiteX30" fmla="*/ 890583 w 4920331"/>
                <a:gd name="connsiteY30" fmla="*/ 2838727 h 6530520"/>
                <a:gd name="connsiteX31" fmla="*/ 964401 w 4920331"/>
                <a:gd name="connsiteY31" fmla="*/ 2831559 h 6530520"/>
                <a:gd name="connsiteX32" fmla="*/ 1040601 w 4920331"/>
                <a:gd name="connsiteY32" fmla="*/ 2822001 h 6530520"/>
                <a:gd name="connsiteX33" fmla="*/ 1100132 w 4920331"/>
                <a:gd name="connsiteY33" fmla="*/ 2822001 h 6530520"/>
                <a:gd name="connsiteX34" fmla="*/ 1254913 w 4920331"/>
                <a:gd name="connsiteY34" fmla="*/ 2831559 h 6530520"/>
                <a:gd name="connsiteX35" fmla="*/ 1478749 w 4920331"/>
                <a:gd name="connsiteY35" fmla="*/ 2833949 h 6530520"/>
                <a:gd name="connsiteX36" fmla="*/ 1706501 w 4920331"/>
                <a:gd name="connsiteY36" fmla="*/ 2806135 h 6530520"/>
                <a:gd name="connsiteX37" fmla="*/ 1909754 w 4920331"/>
                <a:gd name="connsiteY37" fmla="*/ 2706706 h 6530520"/>
                <a:gd name="connsiteX38" fmla="*/ 2034108 w 4920331"/>
                <a:gd name="connsiteY38" fmla="*/ 2632767 h 6530520"/>
                <a:gd name="connsiteX39" fmla="*/ 2096414 w 4920331"/>
                <a:gd name="connsiteY39" fmla="*/ 2561911 h 6530520"/>
                <a:gd name="connsiteX40" fmla="*/ 2206616 w 4920331"/>
                <a:gd name="connsiteY40" fmla="*/ 2472733 h 6530520"/>
                <a:gd name="connsiteX41" fmla="*/ 2320915 w 4920331"/>
                <a:gd name="connsiteY41" fmla="*/ 2399443 h 6530520"/>
                <a:gd name="connsiteX42" fmla="*/ 2549515 w 4920331"/>
                <a:gd name="connsiteY42" fmla="*/ 2185947 h 6530520"/>
                <a:gd name="connsiteX43" fmla="*/ 4209358 w 4920331"/>
                <a:gd name="connsiteY43" fmla="*/ 690563 h 6530520"/>
                <a:gd name="connsiteX44" fmla="*/ 4376045 w 4920331"/>
                <a:gd name="connsiteY44" fmla="*/ 530679 h 6530520"/>
                <a:gd name="connsiteX45" fmla="*/ 4519298 w 4920331"/>
                <a:gd name="connsiteY45" fmla="*/ 394607 h 6530520"/>
                <a:gd name="connsiteX46" fmla="*/ 4651968 w 4920331"/>
                <a:gd name="connsiteY46" fmla="*/ 254373 h 6530520"/>
                <a:gd name="connsiteX47" fmla="*/ 4719626 w 4920331"/>
                <a:gd name="connsiteY47" fmla="*/ 166688 h 6530520"/>
                <a:gd name="connsiteX48" fmla="*/ 4768568 w 4920331"/>
                <a:gd name="connsiteY48" fmla="*/ 81957 h 6530520"/>
                <a:gd name="connsiteX49" fmla="*/ 4811474 w 4920331"/>
                <a:gd name="connsiteY49" fmla="*/ 0 h 6530520"/>
                <a:gd name="connsiteX50" fmla="*/ 4920331 w 4920331"/>
                <a:gd name="connsiteY50" fmla="*/ 0 h 6530520"/>
                <a:gd name="connsiteX51" fmla="*/ 4859099 w 4920331"/>
                <a:gd name="connsiteY51" fmla="*/ 112259 h 6530520"/>
                <a:gd name="connsiteX52" fmla="*/ 4809169 w 4920331"/>
                <a:gd name="connsiteY52" fmla="*/ 217403 h 6530520"/>
                <a:gd name="connsiteX53" fmla="*/ 4734989 w 4920331"/>
                <a:gd name="connsiteY53" fmla="*/ 312027 h 6530520"/>
                <a:gd name="connsiteX54" fmla="*/ 4531210 w 4920331"/>
                <a:gd name="connsiteY54" fmla="*/ 516758 h 6530520"/>
                <a:gd name="connsiteX55" fmla="*/ 2740015 w 4920331"/>
                <a:gd name="connsiteY55" fmla="*/ 2160455 h 6530520"/>
                <a:gd name="connsiteX56" fmla="*/ 2419341 w 4920331"/>
                <a:gd name="connsiteY56" fmla="*/ 2447240 h 6530520"/>
                <a:gd name="connsiteX57" fmla="*/ 2262333 w 4920331"/>
                <a:gd name="connsiteY57" fmla="*/ 2580443 h 6530520"/>
                <a:gd name="connsiteX58" fmla="*/ 2163754 w 4920331"/>
                <a:gd name="connsiteY58" fmla="*/ 2661815 h 6530520"/>
                <a:gd name="connsiteX59" fmla="*/ 2066123 w 4920331"/>
                <a:gd name="connsiteY59" fmla="*/ 2725441 h 6530520"/>
                <a:gd name="connsiteX60" fmla="*/ 1983575 w 4920331"/>
                <a:gd name="connsiteY60" fmla="*/ 2790939 h 6530520"/>
                <a:gd name="connsiteX61" fmla="*/ 1850225 w 4920331"/>
                <a:gd name="connsiteY61" fmla="*/ 2862623 h 6530520"/>
                <a:gd name="connsiteX62" fmla="*/ 1704973 w 4920331"/>
                <a:gd name="connsiteY62" fmla="*/ 2912802 h 6530520"/>
                <a:gd name="connsiteX63" fmla="*/ 1433506 w 4920331"/>
                <a:gd name="connsiteY63" fmla="*/ 2934308 h 6530520"/>
                <a:gd name="connsiteX64" fmla="*/ 1376361 w 4920331"/>
                <a:gd name="connsiteY64" fmla="*/ 2931919 h 6530520"/>
                <a:gd name="connsiteX65" fmla="*/ 1269204 w 4920331"/>
                <a:gd name="connsiteY65" fmla="*/ 2931921 h 6530520"/>
                <a:gd name="connsiteX66" fmla="*/ 1047214 w 4920331"/>
                <a:gd name="connsiteY66" fmla="*/ 2934310 h 6530520"/>
                <a:gd name="connsiteX67" fmla="*/ 916779 w 4920331"/>
                <a:gd name="connsiteY67" fmla="*/ 2934308 h 6530520"/>
                <a:gd name="connsiteX68" fmla="*/ 633411 w 4920331"/>
                <a:gd name="connsiteY68" fmla="*/ 3037057 h 6530520"/>
                <a:gd name="connsiteX69" fmla="*/ 545305 w 4920331"/>
                <a:gd name="connsiteY69" fmla="*/ 3092016 h 6530520"/>
                <a:gd name="connsiteX70" fmla="*/ 431004 w 4920331"/>
                <a:gd name="connsiteY70" fmla="*/ 3182816 h 6530520"/>
                <a:gd name="connsiteX71" fmla="*/ 342899 w 4920331"/>
                <a:gd name="connsiteY71" fmla="*/ 3297512 h 6530520"/>
                <a:gd name="connsiteX72" fmla="*/ 288130 w 4920331"/>
                <a:gd name="connsiteY72" fmla="*/ 3393092 h 6530520"/>
                <a:gd name="connsiteX73" fmla="*/ 316707 w 4920331"/>
                <a:gd name="connsiteY73" fmla="*/ 3412210 h 6530520"/>
                <a:gd name="connsiteX74" fmla="*/ 271463 w 4920331"/>
                <a:gd name="connsiteY74" fmla="*/ 3500622 h 6530520"/>
                <a:gd name="connsiteX75" fmla="*/ 226219 w 4920331"/>
                <a:gd name="connsiteY75" fmla="*/ 3632045 h 6530520"/>
                <a:gd name="connsiteX76" fmla="*/ 216694 w 4920331"/>
                <a:gd name="connsiteY76" fmla="*/ 3715677 h 6530520"/>
                <a:gd name="connsiteX77" fmla="*/ 285752 w 4920331"/>
                <a:gd name="connsiteY77" fmla="*/ 5498254 h 6530520"/>
                <a:gd name="connsiteX78" fmla="*/ 254793 w 4920331"/>
                <a:gd name="connsiteY78" fmla="*/ 5593833 h 6530520"/>
                <a:gd name="connsiteX79" fmla="*/ 269082 w 4920331"/>
                <a:gd name="connsiteY79" fmla="*/ 5880575 h 6530520"/>
                <a:gd name="connsiteX80" fmla="*/ 292894 w 4920331"/>
                <a:gd name="connsiteY80" fmla="*/ 5918807 h 6530520"/>
                <a:gd name="connsiteX0" fmla="*/ 171450 w 4920331"/>
                <a:gd name="connsiteY0" fmla="*/ 5844731 h 6530520"/>
                <a:gd name="connsiteX1" fmla="*/ 183357 w 4920331"/>
                <a:gd name="connsiteY1" fmla="*/ 6530520 h 6530520"/>
                <a:gd name="connsiteX2" fmla="*/ 233363 w 4920331"/>
                <a:gd name="connsiteY2" fmla="*/ 5990488 h 6530520"/>
                <a:gd name="connsiteX3" fmla="*/ 183357 w 4920331"/>
                <a:gd name="connsiteY3" fmla="*/ 5400277 h 6530520"/>
                <a:gd name="connsiteX4" fmla="*/ 135733 w 4920331"/>
                <a:gd name="connsiteY4" fmla="*/ 5273635 h 6530520"/>
                <a:gd name="connsiteX5" fmla="*/ 114301 w 4920331"/>
                <a:gd name="connsiteY5" fmla="*/ 5199560 h 6530520"/>
                <a:gd name="connsiteX6" fmla="*/ 100013 w 4920331"/>
                <a:gd name="connsiteY6" fmla="*/ 5068136 h 6530520"/>
                <a:gd name="connsiteX7" fmla="*/ 95252 w 4920331"/>
                <a:gd name="connsiteY7" fmla="*/ 4982115 h 6530520"/>
                <a:gd name="connsiteX8" fmla="*/ 50007 w 4920331"/>
                <a:gd name="connsiteY8" fmla="*/ 4929545 h 6530520"/>
                <a:gd name="connsiteX9" fmla="*/ 40483 w 4920331"/>
                <a:gd name="connsiteY9" fmla="*/ 4831576 h 6530520"/>
                <a:gd name="connsiteX10" fmla="*/ 90489 w 4920331"/>
                <a:gd name="connsiteY10" fmla="*/ 4767059 h 6530520"/>
                <a:gd name="connsiteX11" fmla="*/ 64295 w 4920331"/>
                <a:gd name="connsiteY11" fmla="*/ 4301105 h 6530520"/>
                <a:gd name="connsiteX12" fmla="*/ 45245 w 4920331"/>
                <a:gd name="connsiteY12" fmla="*/ 3937900 h 6530520"/>
                <a:gd name="connsiteX13" fmla="*/ 42864 w 4920331"/>
                <a:gd name="connsiteY13" fmla="*/ 3741961 h 6530520"/>
                <a:gd name="connsiteX14" fmla="*/ 30957 w 4920331"/>
                <a:gd name="connsiteY14" fmla="*/ 3557968 h 6530520"/>
                <a:gd name="connsiteX15" fmla="*/ 0 w 4920331"/>
                <a:gd name="connsiteY15" fmla="*/ 3287954 h 6530520"/>
                <a:gd name="connsiteX16" fmla="*/ 78582 w 4920331"/>
                <a:gd name="connsiteY16" fmla="*/ 3280786 h 6530520"/>
                <a:gd name="connsiteX17" fmla="*/ 83345 w 4920331"/>
                <a:gd name="connsiteY17" fmla="*/ 3369198 h 6530520"/>
                <a:gd name="connsiteX18" fmla="*/ 178594 w 4920331"/>
                <a:gd name="connsiteY18" fmla="*/ 3369197 h 6530520"/>
                <a:gd name="connsiteX19" fmla="*/ 228201 w 4920331"/>
                <a:gd name="connsiteY19" fmla="*/ 3296064 h 6530520"/>
                <a:gd name="connsiteX20" fmla="*/ 292893 w 4920331"/>
                <a:gd name="connsiteY20" fmla="*/ 3201933 h 6530520"/>
                <a:gd name="connsiteX21" fmla="*/ 364329 w 4920331"/>
                <a:gd name="connsiteY21" fmla="*/ 3118300 h 6530520"/>
                <a:gd name="connsiteX22" fmla="*/ 452435 w 4920331"/>
                <a:gd name="connsiteY22" fmla="*/ 3029888 h 6530520"/>
                <a:gd name="connsiteX23" fmla="*/ 511966 w 4920331"/>
                <a:gd name="connsiteY23" fmla="*/ 2986878 h 6530520"/>
                <a:gd name="connsiteX24" fmla="*/ 571497 w 4920331"/>
                <a:gd name="connsiteY24" fmla="*/ 2958204 h 6530520"/>
                <a:gd name="connsiteX25" fmla="*/ 611977 w 4920331"/>
                <a:gd name="connsiteY25" fmla="*/ 2929529 h 6530520"/>
                <a:gd name="connsiteX26" fmla="*/ 657221 w 4920331"/>
                <a:gd name="connsiteY26" fmla="*/ 2912803 h 6530520"/>
                <a:gd name="connsiteX27" fmla="*/ 709609 w 4920331"/>
                <a:gd name="connsiteY27" fmla="*/ 2891297 h 6530520"/>
                <a:gd name="connsiteX28" fmla="*/ 754851 w 4920331"/>
                <a:gd name="connsiteY28" fmla="*/ 2876959 h 6530520"/>
                <a:gd name="connsiteX29" fmla="*/ 812001 w 4920331"/>
                <a:gd name="connsiteY29" fmla="*/ 2855454 h 6530520"/>
                <a:gd name="connsiteX30" fmla="*/ 890583 w 4920331"/>
                <a:gd name="connsiteY30" fmla="*/ 2838727 h 6530520"/>
                <a:gd name="connsiteX31" fmla="*/ 964401 w 4920331"/>
                <a:gd name="connsiteY31" fmla="*/ 2831559 h 6530520"/>
                <a:gd name="connsiteX32" fmla="*/ 1040601 w 4920331"/>
                <a:gd name="connsiteY32" fmla="*/ 2822001 h 6530520"/>
                <a:gd name="connsiteX33" fmla="*/ 1100132 w 4920331"/>
                <a:gd name="connsiteY33" fmla="*/ 2822001 h 6530520"/>
                <a:gd name="connsiteX34" fmla="*/ 1254913 w 4920331"/>
                <a:gd name="connsiteY34" fmla="*/ 2831559 h 6530520"/>
                <a:gd name="connsiteX35" fmla="*/ 1478749 w 4920331"/>
                <a:gd name="connsiteY35" fmla="*/ 2833949 h 6530520"/>
                <a:gd name="connsiteX36" fmla="*/ 1706501 w 4920331"/>
                <a:gd name="connsiteY36" fmla="*/ 2806135 h 6530520"/>
                <a:gd name="connsiteX37" fmla="*/ 1909754 w 4920331"/>
                <a:gd name="connsiteY37" fmla="*/ 2706706 h 6530520"/>
                <a:gd name="connsiteX38" fmla="*/ 2034108 w 4920331"/>
                <a:gd name="connsiteY38" fmla="*/ 2632767 h 6530520"/>
                <a:gd name="connsiteX39" fmla="*/ 2096414 w 4920331"/>
                <a:gd name="connsiteY39" fmla="*/ 2561911 h 6530520"/>
                <a:gd name="connsiteX40" fmla="*/ 2206616 w 4920331"/>
                <a:gd name="connsiteY40" fmla="*/ 2472733 h 6530520"/>
                <a:gd name="connsiteX41" fmla="*/ 2320915 w 4920331"/>
                <a:gd name="connsiteY41" fmla="*/ 2399443 h 6530520"/>
                <a:gd name="connsiteX42" fmla="*/ 2549515 w 4920331"/>
                <a:gd name="connsiteY42" fmla="*/ 2185947 h 6530520"/>
                <a:gd name="connsiteX43" fmla="*/ 4209358 w 4920331"/>
                <a:gd name="connsiteY43" fmla="*/ 690563 h 6530520"/>
                <a:gd name="connsiteX44" fmla="*/ 4376045 w 4920331"/>
                <a:gd name="connsiteY44" fmla="*/ 530679 h 6530520"/>
                <a:gd name="connsiteX45" fmla="*/ 4519298 w 4920331"/>
                <a:gd name="connsiteY45" fmla="*/ 394607 h 6530520"/>
                <a:gd name="connsiteX46" fmla="*/ 4651968 w 4920331"/>
                <a:gd name="connsiteY46" fmla="*/ 254373 h 6530520"/>
                <a:gd name="connsiteX47" fmla="*/ 4719626 w 4920331"/>
                <a:gd name="connsiteY47" fmla="*/ 166688 h 6530520"/>
                <a:gd name="connsiteX48" fmla="*/ 4768568 w 4920331"/>
                <a:gd name="connsiteY48" fmla="*/ 81957 h 6530520"/>
                <a:gd name="connsiteX49" fmla="*/ 4811474 w 4920331"/>
                <a:gd name="connsiteY49" fmla="*/ 0 h 6530520"/>
                <a:gd name="connsiteX50" fmla="*/ 4920331 w 4920331"/>
                <a:gd name="connsiteY50" fmla="*/ 0 h 6530520"/>
                <a:gd name="connsiteX51" fmla="*/ 4859099 w 4920331"/>
                <a:gd name="connsiteY51" fmla="*/ 112259 h 6530520"/>
                <a:gd name="connsiteX52" fmla="*/ 4809169 w 4920331"/>
                <a:gd name="connsiteY52" fmla="*/ 217403 h 6530520"/>
                <a:gd name="connsiteX53" fmla="*/ 4734989 w 4920331"/>
                <a:gd name="connsiteY53" fmla="*/ 312027 h 6530520"/>
                <a:gd name="connsiteX54" fmla="*/ 4531210 w 4920331"/>
                <a:gd name="connsiteY54" fmla="*/ 516758 h 6530520"/>
                <a:gd name="connsiteX55" fmla="*/ 2740015 w 4920331"/>
                <a:gd name="connsiteY55" fmla="*/ 2160455 h 6530520"/>
                <a:gd name="connsiteX56" fmla="*/ 2419341 w 4920331"/>
                <a:gd name="connsiteY56" fmla="*/ 2447240 h 6530520"/>
                <a:gd name="connsiteX57" fmla="*/ 2262333 w 4920331"/>
                <a:gd name="connsiteY57" fmla="*/ 2580443 h 6530520"/>
                <a:gd name="connsiteX58" fmla="*/ 2163754 w 4920331"/>
                <a:gd name="connsiteY58" fmla="*/ 2661815 h 6530520"/>
                <a:gd name="connsiteX59" fmla="*/ 2066123 w 4920331"/>
                <a:gd name="connsiteY59" fmla="*/ 2725441 h 6530520"/>
                <a:gd name="connsiteX60" fmla="*/ 1983575 w 4920331"/>
                <a:gd name="connsiteY60" fmla="*/ 2790939 h 6530520"/>
                <a:gd name="connsiteX61" fmla="*/ 1850225 w 4920331"/>
                <a:gd name="connsiteY61" fmla="*/ 2862623 h 6530520"/>
                <a:gd name="connsiteX62" fmla="*/ 1704973 w 4920331"/>
                <a:gd name="connsiteY62" fmla="*/ 2912802 h 6530520"/>
                <a:gd name="connsiteX63" fmla="*/ 1433506 w 4920331"/>
                <a:gd name="connsiteY63" fmla="*/ 2934308 h 6530520"/>
                <a:gd name="connsiteX64" fmla="*/ 1376361 w 4920331"/>
                <a:gd name="connsiteY64" fmla="*/ 2931919 h 6530520"/>
                <a:gd name="connsiteX65" fmla="*/ 1269204 w 4920331"/>
                <a:gd name="connsiteY65" fmla="*/ 2931921 h 6530520"/>
                <a:gd name="connsiteX66" fmla="*/ 1047214 w 4920331"/>
                <a:gd name="connsiteY66" fmla="*/ 2934310 h 6530520"/>
                <a:gd name="connsiteX67" fmla="*/ 916779 w 4920331"/>
                <a:gd name="connsiteY67" fmla="*/ 2934308 h 6530520"/>
                <a:gd name="connsiteX68" fmla="*/ 633411 w 4920331"/>
                <a:gd name="connsiteY68" fmla="*/ 3037057 h 6530520"/>
                <a:gd name="connsiteX69" fmla="*/ 545305 w 4920331"/>
                <a:gd name="connsiteY69" fmla="*/ 3092016 h 6530520"/>
                <a:gd name="connsiteX70" fmla="*/ 431004 w 4920331"/>
                <a:gd name="connsiteY70" fmla="*/ 3182816 h 6530520"/>
                <a:gd name="connsiteX71" fmla="*/ 342899 w 4920331"/>
                <a:gd name="connsiteY71" fmla="*/ 3297512 h 6530520"/>
                <a:gd name="connsiteX72" fmla="*/ 288130 w 4920331"/>
                <a:gd name="connsiteY72" fmla="*/ 3393092 h 6530520"/>
                <a:gd name="connsiteX73" fmla="*/ 316707 w 4920331"/>
                <a:gd name="connsiteY73" fmla="*/ 3412210 h 6530520"/>
                <a:gd name="connsiteX74" fmla="*/ 271463 w 4920331"/>
                <a:gd name="connsiteY74" fmla="*/ 3500622 h 6530520"/>
                <a:gd name="connsiteX75" fmla="*/ 226219 w 4920331"/>
                <a:gd name="connsiteY75" fmla="*/ 3632045 h 6530520"/>
                <a:gd name="connsiteX76" fmla="*/ 216694 w 4920331"/>
                <a:gd name="connsiteY76" fmla="*/ 3715677 h 6530520"/>
                <a:gd name="connsiteX77" fmla="*/ 285752 w 4920331"/>
                <a:gd name="connsiteY77" fmla="*/ 5498254 h 6530520"/>
                <a:gd name="connsiteX78" fmla="*/ 254793 w 4920331"/>
                <a:gd name="connsiteY78" fmla="*/ 5593833 h 6530520"/>
                <a:gd name="connsiteX79" fmla="*/ 269082 w 4920331"/>
                <a:gd name="connsiteY79" fmla="*/ 5880575 h 6530520"/>
                <a:gd name="connsiteX80" fmla="*/ 292894 w 4920331"/>
                <a:gd name="connsiteY80" fmla="*/ 5918807 h 6530520"/>
                <a:gd name="connsiteX0" fmla="*/ 171450 w 4920331"/>
                <a:gd name="connsiteY0" fmla="*/ 5844731 h 6530520"/>
                <a:gd name="connsiteX1" fmla="*/ 183357 w 4920331"/>
                <a:gd name="connsiteY1" fmla="*/ 6530520 h 6530520"/>
                <a:gd name="connsiteX2" fmla="*/ 200026 w 4920331"/>
                <a:gd name="connsiteY2" fmla="*/ 5844728 h 6530520"/>
                <a:gd name="connsiteX3" fmla="*/ 183357 w 4920331"/>
                <a:gd name="connsiteY3" fmla="*/ 5400277 h 6530520"/>
                <a:gd name="connsiteX4" fmla="*/ 135733 w 4920331"/>
                <a:gd name="connsiteY4" fmla="*/ 5273635 h 6530520"/>
                <a:gd name="connsiteX5" fmla="*/ 114301 w 4920331"/>
                <a:gd name="connsiteY5" fmla="*/ 5199560 h 6530520"/>
                <a:gd name="connsiteX6" fmla="*/ 100013 w 4920331"/>
                <a:gd name="connsiteY6" fmla="*/ 5068136 h 6530520"/>
                <a:gd name="connsiteX7" fmla="*/ 95252 w 4920331"/>
                <a:gd name="connsiteY7" fmla="*/ 4982115 h 6530520"/>
                <a:gd name="connsiteX8" fmla="*/ 50007 w 4920331"/>
                <a:gd name="connsiteY8" fmla="*/ 4929545 h 6530520"/>
                <a:gd name="connsiteX9" fmla="*/ 40483 w 4920331"/>
                <a:gd name="connsiteY9" fmla="*/ 4831576 h 6530520"/>
                <a:gd name="connsiteX10" fmla="*/ 90489 w 4920331"/>
                <a:gd name="connsiteY10" fmla="*/ 4767059 h 6530520"/>
                <a:gd name="connsiteX11" fmla="*/ 64295 w 4920331"/>
                <a:gd name="connsiteY11" fmla="*/ 4301105 h 6530520"/>
                <a:gd name="connsiteX12" fmla="*/ 45245 w 4920331"/>
                <a:gd name="connsiteY12" fmla="*/ 3937900 h 6530520"/>
                <a:gd name="connsiteX13" fmla="*/ 42864 w 4920331"/>
                <a:gd name="connsiteY13" fmla="*/ 3741961 h 6530520"/>
                <a:gd name="connsiteX14" fmla="*/ 30957 w 4920331"/>
                <a:gd name="connsiteY14" fmla="*/ 3557968 h 6530520"/>
                <a:gd name="connsiteX15" fmla="*/ 0 w 4920331"/>
                <a:gd name="connsiteY15" fmla="*/ 3287954 h 6530520"/>
                <a:gd name="connsiteX16" fmla="*/ 78582 w 4920331"/>
                <a:gd name="connsiteY16" fmla="*/ 3280786 h 6530520"/>
                <a:gd name="connsiteX17" fmla="*/ 83345 w 4920331"/>
                <a:gd name="connsiteY17" fmla="*/ 3369198 h 6530520"/>
                <a:gd name="connsiteX18" fmla="*/ 178594 w 4920331"/>
                <a:gd name="connsiteY18" fmla="*/ 3369197 h 6530520"/>
                <a:gd name="connsiteX19" fmla="*/ 228201 w 4920331"/>
                <a:gd name="connsiteY19" fmla="*/ 3296064 h 6530520"/>
                <a:gd name="connsiteX20" fmla="*/ 292893 w 4920331"/>
                <a:gd name="connsiteY20" fmla="*/ 3201933 h 6530520"/>
                <a:gd name="connsiteX21" fmla="*/ 364329 w 4920331"/>
                <a:gd name="connsiteY21" fmla="*/ 3118300 h 6530520"/>
                <a:gd name="connsiteX22" fmla="*/ 452435 w 4920331"/>
                <a:gd name="connsiteY22" fmla="*/ 3029888 h 6530520"/>
                <a:gd name="connsiteX23" fmla="*/ 511966 w 4920331"/>
                <a:gd name="connsiteY23" fmla="*/ 2986878 h 6530520"/>
                <a:gd name="connsiteX24" fmla="*/ 571497 w 4920331"/>
                <a:gd name="connsiteY24" fmla="*/ 2958204 h 6530520"/>
                <a:gd name="connsiteX25" fmla="*/ 611977 w 4920331"/>
                <a:gd name="connsiteY25" fmla="*/ 2929529 h 6530520"/>
                <a:gd name="connsiteX26" fmla="*/ 657221 w 4920331"/>
                <a:gd name="connsiteY26" fmla="*/ 2912803 h 6530520"/>
                <a:gd name="connsiteX27" fmla="*/ 709609 w 4920331"/>
                <a:gd name="connsiteY27" fmla="*/ 2891297 h 6530520"/>
                <a:gd name="connsiteX28" fmla="*/ 754851 w 4920331"/>
                <a:gd name="connsiteY28" fmla="*/ 2876959 h 6530520"/>
                <a:gd name="connsiteX29" fmla="*/ 812001 w 4920331"/>
                <a:gd name="connsiteY29" fmla="*/ 2855454 h 6530520"/>
                <a:gd name="connsiteX30" fmla="*/ 890583 w 4920331"/>
                <a:gd name="connsiteY30" fmla="*/ 2838727 h 6530520"/>
                <a:gd name="connsiteX31" fmla="*/ 964401 w 4920331"/>
                <a:gd name="connsiteY31" fmla="*/ 2831559 h 6530520"/>
                <a:gd name="connsiteX32" fmla="*/ 1040601 w 4920331"/>
                <a:gd name="connsiteY32" fmla="*/ 2822001 h 6530520"/>
                <a:gd name="connsiteX33" fmla="*/ 1100132 w 4920331"/>
                <a:gd name="connsiteY33" fmla="*/ 2822001 h 6530520"/>
                <a:gd name="connsiteX34" fmla="*/ 1254913 w 4920331"/>
                <a:gd name="connsiteY34" fmla="*/ 2831559 h 6530520"/>
                <a:gd name="connsiteX35" fmla="*/ 1478749 w 4920331"/>
                <a:gd name="connsiteY35" fmla="*/ 2833949 h 6530520"/>
                <a:gd name="connsiteX36" fmla="*/ 1706501 w 4920331"/>
                <a:gd name="connsiteY36" fmla="*/ 2806135 h 6530520"/>
                <a:gd name="connsiteX37" fmla="*/ 1909754 w 4920331"/>
                <a:gd name="connsiteY37" fmla="*/ 2706706 h 6530520"/>
                <a:gd name="connsiteX38" fmla="*/ 2034108 w 4920331"/>
                <a:gd name="connsiteY38" fmla="*/ 2632767 h 6530520"/>
                <a:gd name="connsiteX39" fmla="*/ 2096414 w 4920331"/>
                <a:gd name="connsiteY39" fmla="*/ 2561911 h 6530520"/>
                <a:gd name="connsiteX40" fmla="*/ 2206616 w 4920331"/>
                <a:gd name="connsiteY40" fmla="*/ 2472733 h 6530520"/>
                <a:gd name="connsiteX41" fmla="*/ 2320915 w 4920331"/>
                <a:gd name="connsiteY41" fmla="*/ 2399443 h 6530520"/>
                <a:gd name="connsiteX42" fmla="*/ 2549515 w 4920331"/>
                <a:gd name="connsiteY42" fmla="*/ 2185947 h 6530520"/>
                <a:gd name="connsiteX43" fmla="*/ 4209358 w 4920331"/>
                <a:gd name="connsiteY43" fmla="*/ 690563 h 6530520"/>
                <a:gd name="connsiteX44" fmla="*/ 4376045 w 4920331"/>
                <a:gd name="connsiteY44" fmla="*/ 530679 h 6530520"/>
                <a:gd name="connsiteX45" fmla="*/ 4519298 w 4920331"/>
                <a:gd name="connsiteY45" fmla="*/ 394607 h 6530520"/>
                <a:gd name="connsiteX46" fmla="*/ 4651968 w 4920331"/>
                <a:gd name="connsiteY46" fmla="*/ 254373 h 6530520"/>
                <a:gd name="connsiteX47" fmla="*/ 4719626 w 4920331"/>
                <a:gd name="connsiteY47" fmla="*/ 166688 h 6530520"/>
                <a:gd name="connsiteX48" fmla="*/ 4768568 w 4920331"/>
                <a:gd name="connsiteY48" fmla="*/ 81957 h 6530520"/>
                <a:gd name="connsiteX49" fmla="*/ 4811474 w 4920331"/>
                <a:gd name="connsiteY49" fmla="*/ 0 h 6530520"/>
                <a:gd name="connsiteX50" fmla="*/ 4920331 w 4920331"/>
                <a:gd name="connsiteY50" fmla="*/ 0 h 6530520"/>
                <a:gd name="connsiteX51" fmla="*/ 4859099 w 4920331"/>
                <a:gd name="connsiteY51" fmla="*/ 112259 h 6530520"/>
                <a:gd name="connsiteX52" fmla="*/ 4809169 w 4920331"/>
                <a:gd name="connsiteY52" fmla="*/ 217403 h 6530520"/>
                <a:gd name="connsiteX53" fmla="*/ 4734989 w 4920331"/>
                <a:gd name="connsiteY53" fmla="*/ 312027 h 6530520"/>
                <a:gd name="connsiteX54" fmla="*/ 4531210 w 4920331"/>
                <a:gd name="connsiteY54" fmla="*/ 516758 h 6530520"/>
                <a:gd name="connsiteX55" fmla="*/ 2740015 w 4920331"/>
                <a:gd name="connsiteY55" fmla="*/ 2160455 h 6530520"/>
                <a:gd name="connsiteX56" fmla="*/ 2419341 w 4920331"/>
                <a:gd name="connsiteY56" fmla="*/ 2447240 h 6530520"/>
                <a:gd name="connsiteX57" fmla="*/ 2262333 w 4920331"/>
                <a:gd name="connsiteY57" fmla="*/ 2580443 h 6530520"/>
                <a:gd name="connsiteX58" fmla="*/ 2163754 w 4920331"/>
                <a:gd name="connsiteY58" fmla="*/ 2661815 h 6530520"/>
                <a:gd name="connsiteX59" fmla="*/ 2066123 w 4920331"/>
                <a:gd name="connsiteY59" fmla="*/ 2725441 h 6530520"/>
                <a:gd name="connsiteX60" fmla="*/ 1983575 w 4920331"/>
                <a:gd name="connsiteY60" fmla="*/ 2790939 h 6530520"/>
                <a:gd name="connsiteX61" fmla="*/ 1850225 w 4920331"/>
                <a:gd name="connsiteY61" fmla="*/ 2862623 h 6530520"/>
                <a:gd name="connsiteX62" fmla="*/ 1704973 w 4920331"/>
                <a:gd name="connsiteY62" fmla="*/ 2912802 h 6530520"/>
                <a:gd name="connsiteX63" fmla="*/ 1433506 w 4920331"/>
                <a:gd name="connsiteY63" fmla="*/ 2934308 h 6530520"/>
                <a:gd name="connsiteX64" fmla="*/ 1376361 w 4920331"/>
                <a:gd name="connsiteY64" fmla="*/ 2931919 h 6530520"/>
                <a:gd name="connsiteX65" fmla="*/ 1269204 w 4920331"/>
                <a:gd name="connsiteY65" fmla="*/ 2931921 h 6530520"/>
                <a:gd name="connsiteX66" fmla="*/ 1047214 w 4920331"/>
                <a:gd name="connsiteY66" fmla="*/ 2934310 h 6530520"/>
                <a:gd name="connsiteX67" fmla="*/ 916779 w 4920331"/>
                <a:gd name="connsiteY67" fmla="*/ 2934308 h 6530520"/>
                <a:gd name="connsiteX68" fmla="*/ 633411 w 4920331"/>
                <a:gd name="connsiteY68" fmla="*/ 3037057 h 6530520"/>
                <a:gd name="connsiteX69" fmla="*/ 545305 w 4920331"/>
                <a:gd name="connsiteY69" fmla="*/ 3092016 h 6530520"/>
                <a:gd name="connsiteX70" fmla="*/ 431004 w 4920331"/>
                <a:gd name="connsiteY70" fmla="*/ 3182816 h 6530520"/>
                <a:gd name="connsiteX71" fmla="*/ 342899 w 4920331"/>
                <a:gd name="connsiteY71" fmla="*/ 3297512 h 6530520"/>
                <a:gd name="connsiteX72" fmla="*/ 288130 w 4920331"/>
                <a:gd name="connsiteY72" fmla="*/ 3393092 h 6530520"/>
                <a:gd name="connsiteX73" fmla="*/ 316707 w 4920331"/>
                <a:gd name="connsiteY73" fmla="*/ 3412210 h 6530520"/>
                <a:gd name="connsiteX74" fmla="*/ 271463 w 4920331"/>
                <a:gd name="connsiteY74" fmla="*/ 3500622 h 6530520"/>
                <a:gd name="connsiteX75" fmla="*/ 226219 w 4920331"/>
                <a:gd name="connsiteY75" fmla="*/ 3632045 h 6530520"/>
                <a:gd name="connsiteX76" fmla="*/ 216694 w 4920331"/>
                <a:gd name="connsiteY76" fmla="*/ 3715677 h 6530520"/>
                <a:gd name="connsiteX77" fmla="*/ 285752 w 4920331"/>
                <a:gd name="connsiteY77" fmla="*/ 5498254 h 6530520"/>
                <a:gd name="connsiteX78" fmla="*/ 254793 w 4920331"/>
                <a:gd name="connsiteY78" fmla="*/ 5593833 h 6530520"/>
                <a:gd name="connsiteX79" fmla="*/ 269082 w 4920331"/>
                <a:gd name="connsiteY79" fmla="*/ 5880575 h 6530520"/>
                <a:gd name="connsiteX80" fmla="*/ 292894 w 4920331"/>
                <a:gd name="connsiteY80" fmla="*/ 5918807 h 6530520"/>
                <a:gd name="connsiteX0" fmla="*/ 171450 w 4920331"/>
                <a:gd name="connsiteY0" fmla="*/ 5844731 h 6530520"/>
                <a:gd name="connsiteX1" fmla="*/ 183357 w 4920331"/>
                <a:gd name="connsiteY1" fmla="*/ 6530520 h 6530520"/>
                <a:gd name="connsiteX2" fmla="*/ 200026 w 4920331"/>
                <a:gd name="connsiteY2" fmla="*/ 5844728 h 6530520"/>
                <a:gd name="connsiteX3" fmla="*/ 183357 w 4920331"/>
                <a:gd name="connsiteY3" fmla="*/ 5400277 h 6530520"/>
                <a:gd name="connsiteX4" fmla="*/ 135733 w 4920331"/>
                <a:gd name="connsiteY4" fmla="*/ 5273635 h 6530520"/>
                <a:gd name="connsiteX5" fmla="*/ 114301 w 4920331"/>
                <a:gd name="connsiteY5" fmla="*/ 5199560 h 6530520"/>
                <a:gd name="connsiteX6" fmla="*/ 100013 w 4920331"/>
                <a:gd name="connsiteY6" fmla="*/ 5068136 h 6530520"/>
                <a:gd name="connsiteX7" fmla="*/ 95252 w 4920331"/>
                <a:gd name="connsiteY7" fmla="*/ 4982115 h 6530520"/>
                <a:gd name="connsiteX8" fmla="*/ 50007 w 4920331"/>
                <a:gd name="connsiteY8" fmla="*/ 4929545 h 6530520"/>
                <a:gd name="connsiteX9" fmla="*/ 40483 w 4920331"/>
                <a:gd name="connsiteY9" fmla="*/ 4831576 h 6530520"/>
                <a:gd name="connsiteX10" fmla="*/ 90489 w 4920331"/>
                <a:gd name="connsiteY10" fmla="*/ 4767059 h 6530520"/>
                <a:gd name="connsiteX11" fmla="*/ 64295 w 4920331"/>
                <a:gd name="connsiteY11" fmla="*/ 4301105 h 6530520"/>
                <a:gd name="connsiteX12" fmla="*/ 45245 w 4920331"/>
                <a:gd name="connsiteY12" fmla="*/ 3937900 h 6530520"/>
                <a:gd name="connsiteX13" fmla="*/ 42864 w 4920331"/>
                <a:gd name="connsiteY13" fmla="*/ 3741961 h 6530520"/>
                <a:gd name="connsiteX14" fmla="*/ 30957 w 4920331"/>
                <a:gd name="connsiteY14" fmla="*/ 3557968 h 6530520"/>
                <a:gd name="connsiteX15" fmla="*/ 0 w 4920331"/>
                <a:gd name="connsiteY15" fmla="*/ 3287954 h 6530520"/>
                <a:gd name="connsiteX16" fmla="*/ 78582 w 4920331"/>
                <a:gd name="connsiteY16" fmla="*/ 3280786 h 6530520"/>
                <a:gd name="connsiteX17" fmla="*/ 83345 w 4920331"/>
                <a:gd name="connsiteY17" fmla="*/ 3369198 h 6530520"/>
                <a:gd name="connsiteX18" fmla="*/ 178594 w 4920331"/>
                <a:gd name="connsiteY18" fmla="*/ 3369197 h 6530520"/>
                <a:gd name="connsiteX19" fmla="*/ 228201 w 4920331"/>
                <a:gd name="connsiteY19" fmla="*/ 3296064 h 6530520"/>
                <a:gd name="connsiteX20" fmla="*/ 292893 w 4920331"/>
                <a:gd name="connsiteY20" fmla="*/ 3201933 h 6530520"/>
                <a:gd name="connsiteX21" fmla="*/ 364329 w 4920331"/>
                <a:gd name="connsiteY21" fmla="*/ 3118300 h 6530520"/>
                <a:gd name="connsiteX22" fmla="*/ 452435 w 4920331"/>
                <a:gd name="connsiteY22" fmla="*/ 3029888 h 6530520"/>
                <a:gd name="connsiteX23" fmla="*/ 511966 w 4920331"/>
                <a:gd name="connsiteY23" fmla="*/ 2986878 h 6530520"/>
                <a:gd name="connsiteX24" fmla="*/ 571497 w 4920331"/>
                <a:gd name="connsiteY24" fmla="*/ 2958204 h 6530520"/>
                <a:gd name="connsiteX25" fmla="*/ 611977 w 4920331"/>
                <a:gd name="connsiteY25" fmla="*/ 2929529 h 6530520"/>
                <a:gd name="connsiteX26" fmla="*/ 657221 w 4920331"/>
                <a:gd name="connsiteY26" fmla="*/ 2912803 h 6530520"/>
                <a:gd name="connsiteX27" fmla="*/ 709609 w 4920331"/>
                <a:gd name="connsiteY27" fmla="*/ 2891297 h 6530520"/>
                <a:gd name="connsiteX28" fmla="*/ 754851 w 4920331"/>
                <a:gd name="connsiteY28" fmla="*/ 2876959 h 6530520"/>
                <a:gd name="connsiteX29" fmla="*/ 812001 w 4920331"/>
                <a:gd name="connsiteY29" fmla="*/ 2855454 h 6530520"/>
                <a:gd name="connsiteX30" fmla="*/ 890583 w 4920331"/>
                <a:gd name="connsiteY30" fmla="*/ 2838727 h 6530520"/>
                <a:gd name="connsiteX31" fmla="*/ 964401 w 4920331"/>
                <a:gd name="connsiteY31" fmla="*/ 2831559 h 6530520"/>
                <a:gd name="connsiteX32" fmla="*/ 1040601 w 4920331"/>
                <a:gd name="connsiteY32" fmla="*/ 2822001 h 6530520"/>
                <a:gd name="connsiteX33" fmla="*/ 1100132 w 4920331"/>
                <a:gd name="connsiteY33" fmla="*/ 2822001 h 6530520"/>
                <a:gd name="connsiteX34" fmla="*/ 1254913 w 4920331"/>
                <a:gd name="connsiteY34" fmla="*/ 2831559 h 6530520"/>
                <a:gd name="connsiteX35" fmla="*/ 1478749 w 4920331"/>
                <a:gd name="connsiteY35" fmla="*/ 2833949 h 6530520"/>
                <a:gd name="connsiteX36" fmla="*/ 1706501 w 4920331"/>
                <a:gd name="connsiteY36" fmla="*/ 2806135 h 6530520"/>
                <a:gd name="connsiteX37" fmla="*/ 1909754 w 4920331"/>
                <a:gd name="connsiteY37" fmla="*/ 2706706 h 6530520"/>
                <a:gd name="connsiteX38" fmla="*/ 2034108 w 4920331"/>
                <a:gd name="connsiteY38" fmla="*/ 2632767 h 6530520"/>
                <a:gd name="connsiteX39" fmla="*/ 2096414 w 4920331"/>
                <a:gd name="connsiteY39" fmla="*/ 2561911 h 6530520"/>
                <a:gd name="connsiteX40" fmla="*/ 2206616 w 4920331"/>
                <a:gd name="connsiteY40" fmla="*/ 2472733 h 6530520"/>
                <a:gd name="connsiteX41" fmla="*/ 2320915 w 4920331"/>
                <a:gd name="connsiteY41" fmla="*/ 2399443 h 6530520"/>
                <a:gd name="connsiteX42" fmla="*/ 2549515 w 4920331"/>
                <a:gd name="connsiteY42" fmla="*/ 2185947 h 6530520"/>
                <a:gd name="connsiteX43" fmla="*/ 4209358 w 4920331"/>
                <a:gd name="connsiteY43" fmla="*/ 690563 h 6530520"/>
                <a:gd name="connsiteX44" fmla="*/ 4376045 w 4920331"/>
                <a:gd name="connsiteY44" fmla="*/ 530679 h 6530520"/>
                <a:gd name="connsiteX45" fmla="*/ 4519298 w 4920331"/>
                <a:gd name="connsiteY45" fmla="*/ 394607 h 6530520"/>
                <a:gd name="connsiteX46" fmla="*/ 4651968 w 4920331"/>
                <a:gd name="connsiteY46" fmla="*/ 254373 h 6530520"/>
                <a:gd name="connsiteX47" fmla="*/ 4719626 w 4920331"/>
                <a:gd name="connsiteY47" fmla="*/ 166688 h 6530520"/>
                <a:gd name="connsiteX48" fmla="*/ 4768568 w 4920331"/>
                <a:gd name="connsiteY48" fmla="*/ 81957 h 6530520"/>
                <a:gd name="connsiteX49" fmla="*/ 4811474 w 4920331"/>
                <a:gd name="connsiteY49" fmla="*/ 0 h 6530520"/>
                <a:gd name="connsiteX50" fmla="*/ 4920331 w 4920331"/>
                <a:gd name="connsiteY50" fmla="*/ 0 h 6530520"/>
                <a:gd name="connsiteX51" fmla="*/ 4859099 w 4920331"/>
                <a:gd name="connsiteY51" fmla="*/ 112259 h 6530520"/>
                <a:gd name="connsiteX52" fmla="*/ 4809169 w 4920331"/>
                <a:gd name="connsiteY52" fmla="*/ 217403 h 6530520"/>
                <a:gd name="connsiteX53" fmla="*/ 4734989 w 4920331"/>
                <a:gd name="connsiteY53" fmla="*/ 312027 h 6530520"/>
                <a:gd name="connsiteX54" fmla="*/ 4531210 w 4920331"/>
                <a:gd name="connsiteY54" fmla="*/ 516758 h 6530520"/>
                <a:gd name="connsiteX55" fmla="*/ 2740015 w 4920331"/>
                <a:gd name="connsiteY55" fmla="*/ 2160455 h 6530520"/>
                <a:gd name="connsiteX56" fmla="*/ 2419341 w 4920331"/>
                <a:gd name="connsiteY56" fmla="*/ 2447240 h 6530520"/>
                <a:gd name="connsiteX57" fmla="*/ 2262333 w 4920331"/>
                <a:gd name="connsiteY57" fmla="*/ 2580443 h 6530520"/>
                <a:gd name="connsiteX58" fmla="*/ 2163754 w 4920331"/>
                <a:gd name="connsiteY58" fmla="*/ 2661815 h 6530520"/>
                <a:gd name="connsiteX59" fmla="*/ 2066123 w 4920331"/>
                <a:gd name="connsiteY59" fmla="*/ 2725441 h 6530520"/>
                <a:gd name="connsiteX60" fmla="*/ 1983575 w 4920331"/>
                <a:gd name="connsiteY60" fmla="*/ 2790939 h 6530520"/>
                <a:gd name="connsiteX61" fmla="*/ 1850225 w 4920331"/>
                <a:gd name="connsiteY61" fmla="*/ 2862623 h 6530520"/>
                <a:gd name="connsiteX62" fmla="*/ 1704973 w 4920331"/>
                <a:gd name="connsiteY62" fmla="*/ 2912802 h 6530520"/>
                <a:gd name="connsiteX63" fmla="*/ 1433506 w 4920331"/>
                <a:gd name="connsiteY63" fmla="*/ 2934308 h 6530520"/>
                <a:gd name="connsiteX64" fmla="*/ 1376361 w 4920331"/>
                <a:gd name="connsiteY64" fmla="*/ 2931919 h 6530520"/>
                <a:gd name="connsiteX65" fmla="*/ 1269204 w 4920331"/>
                <a:gd name="connsiteY65" fmla="*/ 2931921 h 6530520"/>
                <a:gd name="connsiteX66" fmla="*/ 1047214 w 4920331"/>
                <a:gd name="connsiteY66" fmla="*/ 2934310 h 6530520"/>
                <a:gd name="connsiteX67" fmla="*/ 916779 w 4920331"/>
                <a:gd name="connsiteY67" fmla="*/ 2934308 h 6530520"/>
                <a:gd name="connsiteX68" fmla="*/ 633411 w 4920331"/>
                <a:gd name="connsiteY68" fmla="*/ 3037057 h 6530520"/>
                <a:gd name="connsiteX69" fmla="*/ 545305 w 4920331"/>
                <a:gd name="connsiteY69" fmla="*/ 3092016 h 6530520"/>
                <a:gd name="connsiteX70" fmla="*/ 431004 w 4920331"/>
                <a:gd name="connsiteY70" fmla="*/ 3182816 h 6530520"/>
                <a:gd name="connsiteX71" fmla="*/ 342899 w 4920331"/>
                <a:gd name="connsiteY71" fmla="*/ 3297512 h 6530520"/>
                <a:gd name="connsiteX72" fmla="*/ 288130 w 4920331"/>
                <a:gd name="connsiteY72" fmla="*/ 3393092 h 6530520"/>
                <a:gd name="connsiteX73" fmla="*/ 316707 w 4920331"/>
                <a:gd name="connsiteY73" fmla="*/ 3412210 h 6530520"/>
                <a:gd name="connsiteX74" fmla="*/ 271463 w 4920331"/>
                <a:gd name="connsiteY74" fmla="*/ 3500622 h 6530520"/>
                <a:gd name="connsiteX75" fmla="*/ 226219 w 4920331"/>
                <a:gd name="connsiteY75" fmla="*/ 3632045 h 6530520"/>
                <a:gd name="connsiteX76" fmla="*/ 216694 w 4920331"/>
                <a:gd name="connsiteY76" fmla="*/ 3715677 h 6530520"/>
                <a:gd name="connsiteX77" fmla="*/ 285752 w 4920331"/>
                <a:gd name="connsiteY77" fmla="*/ 5498254 h 6530520"/>
                <a:gd name="connsiteX78" fmla="*/ 254793 w 4920331"/>
                <a:gd name="connsiteY78" fmla="*/ 5593833 h 6530520"/>
                <a:gd name="connsiteX79" fmla="*/ 269082 w 4920331"/>
                <a:gd name="connsiteY79" fmla="*/ 5880575 h 6530520"/>
                <a:gd name="connsiteX80" fmla="*/ 292894 w 4920331"/>
                <a:gd name="connsiteY80" fmla="*/ 5918807 h 6530520"/>
                <a:gd name="connsiteX0" fmla="*/ 171450 w 4920331"/>
                <a:gd name="connsiteY0" fmla="*/ 5844731 h 6530520"/>
                <a:gd name="connsiteX1" fmla="*/ 183357 w 4920331"/>
                <a:gd name="connsiteY1" fmla="*/ 6530520 h 6530520"/>
                <a:gd name="connsiteX2" fmla="*/ 200026 w 4920331"/>
                <a:gd name="connsiteY2" fmla="*/ 5844728 h 6530520"/>
                <a:gd name="connsiteX3" fmla="*/ 183357 w 4920331"/>
                <a:gd name="connsiteY3" fmla="*/ 5400277 h 6530520"/>
                <a:gd name="connsiteX4" fmla="*/ 135733 w 4920331"/>
                <a:gd name="connsiteY4" fmla="*/ 5273635 h 6530520"/>
                <a:gd name="connsiteX5" fmla="*/ 114301 w 4920331"/>
                <a:gd name="connsiteY5" fmla="*/ 5199560 h 6530520"/>
                <a:gd name="connsiteX6" fmla="*/ 100013 w 4920331"/>
                <a:gd name="connsiteY6" fmla="*/ 5068136 h 6530520"/>
                <a:gd name="connsiteX7" fmla="*/ 95252 w 4920331"/>
                <a:gd name="connsiteY7" fmla="*/ 4982115 h 6530520"/>
                <a:gd name="connsiteX8" fmla="*/ 50007 w 4920331"/>
                <a:gd name="connsiteY8" fmla="*/ 4929545 h 6530520"/>
                <a:gd name="connsiteX9" fmla="*/ 40483 w 4920331"/>
                <a:gd name="connsiteY9" fmla="*/ 4831576 h 6530520"/>
                <a:gd name="connsiteX10" fmla="*/ 90489 w 4920331"/>
                <a:gd name="connsiteY10" fmla="*/ 4767059 h 6530520"/>
                <a:gd name="connsiteX11" fmla="*/ 64295 w 4920331"/>
                <a:gd name="connsiteY11" fmla="*/ 4301105 h 6530520"/>
                <a:gd name="connsiteX12" fmla="*/ 45245 w 4920331"/>
                <a:gd name="connsiteY12" fmla="*/ 3937900 h 6530520"/>
                <a:gd name="connsiteX13" fmla="*/ 42864 w 4920331"/>
                <a:gd name="connsiteY13" fmla="*/ 3741961 h 6530520"/>
                <a:gd name="connsiteX14" fmla="*/ 30957 w 4920331"/>
                <a:gd name="connsiteY14" fmla="*/ 3557968 h 6530520"/>
                <a:gd name="connsiteX15" fmla="*/ 0 w 4920331"/>
                <a:gd name="connsiteY15" fmla="*/ 3287954 h 6530520"/>
                <a:gd name="connsiteX16" fmla="*/ 78582 w 4920331"/>
                <a:gd name="connsiteY16" fmla="*/ 3280786 h 6530520"/>
                <a:gd name="connsiteX17" fmla="*/ 83345 w 4920331"/>
                <a:gd name="connsiteY17" fmla="*/ 3369198 h 6530520"/>
                <a:gd name="connsiteX18" fmla="*/ 178594 w 4920331"/>
                <a:gd name="connsiteY18" fmla="*/ 3369197 h 6530520"/>
                <a:gd name="connsiteX19" fmla="*/ 228201 w 4920331"/>
                <a:gd name="connsiteY19" fmla="*/ 3296064 h 6530520"/>
                <a:gd name="connsiteX20" fmla="*/ 292893 w 4920331"/>
                <a:gd name="connsiteY20" fmla="*/ 3201933 h 6530520"/>
                <a:gd name="connsiteX21" fmla="*/ 364329 w 4920331"/>
                <a:gd name="connsiteY21" fmla="*/ 3118300 h 6530520"/>
                <a:gd name="connsiteX22" fmla="*/ 452435 w 4920331"/>
                <a:gd name="connsiteY22" fmla="*/ 3029888 h 6530520"/>
                <a:gd name="connsiteX23" fmla="*/ 511966 w 4920331"/>
                <a:gd name="connsiteY23" fmla="*/ 2986878 h 6530520"/>
                <a:gd name="connsiteX24" fmla="*/ 571497 w 4920331"/>
                <a:gd name="connsiteY24" fmla="*/ 2958204 h 6530520"/>
                <a:gd name="connsiteX25" fmla="*/ 611977 w 4920331"/>
                <a:gd name="connsiteY25" fmla="*/ 2929529 h 6530520"/>
                <a:gd name="connsiteX26" fmla="*/ 657221 w 4920331"/>
                <a:gd name="connsiteY26" fmla="*/ 2912803 h 6530520"/>
                <a:gd name="connsiteX27" fmla="*/ 709609 w 4920331"/>
                <a:gd name="connsiteY27" fmla="*/ 2891297 h 6530520"/>
                <a:gd name="connsiteX28" fmla="*/ 754851 w 4920331"/>
                <a:gd name="connsiteY28" fmla="*/ 2876959 h 6530520"/>
                <a:gd name="connsiteX29" fmla="*/ 812001 w 4920331"/>
                <a:gd name="connsiteY29" fmla="*/ 2855454 h 6530520"/>
                <a:gd name="connsiteX30" fmla="*/ 890583 w 4920331"/>
                <a:gd name="connsiteY30" fmla="*/ 2838727 h 6530520"/>
                <a:gd name="connsiteX31" fmla="*/ 964401 w 4920331"/>
                <a:gd name="connsiteY31" fmla="*/ 2831559 h 6530520"/>
                <a:gd name="connsiteX32" fmla="*/ 1040601 w 4920331"/>
                <a:gd name="connsiteY32" fmla="*/ 2822001 h 6530520"/>
                <a:gd name="connsiteX33" fmla="*/ 1100132 w 4920331"/>
                <a:gd name="connsiteY33" fmla="*/ 2822001 h 6530520"/>
                <a:gd name="connsiteX34" fmla="*/ 1254913 w 4920331"/>
                <a:gd name="connsiteY34" fmla="*/ 2831559 h 6530520"/>
                <a:gd name="connsiteX35" fmla="*/ 1478749 w 4920331"/>
                <a:gd name="connsiteY35" fmla="*/ 2833949 h 6530520"/>
                <a:gd name="connsiteX36" fmla="*/ 1706501 w 4920331"/>
                <a:gd name="connsiteY36" fmla="*/ 2806135 h 6530520"/>
                <a:gd name="connsiteX37" fmla="*/ 1909754 w 4920331"/>
                <a:gd name="connsiteY37" fmla="*/ 2706706 h 6530520"/>
                <a:gd name="connsiteX38" fmla="*/ 2034108 w 4920331"/>
                <a:gd name="connsiteY38" fmla="*/ 2632767 h 6530520"/>
                <a:gd name="connsiteX39" fmla="*/ 2096414 w 4920331"/>
                <a:gd name="connsiteY39" fmla="*/ 2561911 h 6530520"/>
                <a:gd name="connsiteX40" fmla="*/ 2206616 w 4920331"/>
                <a:gd name="connsiteY40" fmla="*/ 2472733 h 6530520"/>
                <a:gd name="connsiteX41" fmla="*/ 2320915 w 4920331"/>
                <a:gd name="connsiteY41" fmla="*/ 2399443 h 6530520"/>
                <a:gd name="connsiteX42" fmla="*/ 2549515 w 4920331"/>
                <a:gd name="connsiteY42" fmla="*/ 2185947 h 6530520"/>
                <a:gd name="connsiteX43" fmla="*/ 4209358 w 4920331"/>
                <a:gd name="connsiteY43" fmla="*/ 690563 h 6530520"/>
                <a:gd name="connsiteX44" fmla="*/ 4376045 w 4920331"/>
                <a:gd name="connsiteY44" fmla="*/ 530679 h 6530520"/>
                <a:gd name="connsiteX45" fmla="*/ 4519298 w 4920331"/>
                <a:gd name="connsiteY45" fmla="*/ 394607 h 6530520"/>
                <a:gd name="connsiteX46" fmla="*/ 4651968 w 4920331"/>
                <a:gd name="connsiteY46" fmla="*/ 254373 h 6530520"/>
                <a:gd name="connsiteX47" fmla="*/ 4719626 w 4920331"/>
                <a:gd name="connsiteY47" fmla="*/ 166688 h 6530520"/>
                <a:gd name="connsiteX48" fmla="*/ 4768568 w 4920331"/>
                <a:gd name="connsiteY48" fmla="*/ 81957 h 6530520"/>
                <a:gd name="connsiteX49" fmla="*/ 4811474 w 4920331"/>
                <a:gd name="connsiteY49" fmla="*/ 0 h 6530520"/>
                <a:gd name="connsiteX50" fmla="*/ 4920331 w 4920331"/>
                <a:gd name="connsiteY50" fmla="*/ 0 h 6530520"/>
                <a:gd name="connsiteX51" fmla="*/ 4859099 w 4920331"/>
                <a:gd name="connsiteY51" fmla="*/ 112259 h 6530520"/>
                <a:gd name="connsiteX52" fmla="*/ 4809169 w 4920331"/>
                <a:gd name="connsiteY52" fmla="*/ 217403 h 6530520"/>
                <a:gd name="connsiteX53" fmla="*/ 4734989 w 4920331"/>
                <a:gd name="connsiteY53" fmla="*/ 312027 h 6530520"/>
                <a:gd name="connsiteX54" fmla="*/ 4531210 w 4920331"/>
                <a:gd name="connsiteY54" fmla="*/ 516758 h 6530520"/>
                <a:gd name="connsiteX55" fmla="*/ 2740015 w 4920331"/>
                <a:gd name="connsiteY55" fmla="*/ 2160455 h 6530520"/>
                <a:gd name="connsiteX56" fmla="*/ 2419341 w 4920331"/>
                <a:gd name="connsiteY56" fmla="*/ 2447240 h 6530520"/>
                <a:gd name="connsiteX57" fmla="*/ 2262333 w 4920331"/>
                <a:gd name="connsiteY57" fmla="*/ 2580443 h 6530520"/>
                <a:gd name="connsiteX58" fmla="*/ 2163754 w 4920331"/>
                <a:gd name="connsiteY58" fmla="*/ 2661815 h 6530520"/>
                <a:gd name="connsiteX59" fmla="*/ 2066123 w 4920331"/>
                <a:gd name="connsiteY59" fmla="*/ 2725441 h 6530520"/>
                <a:gd name="connsiteX60" fmla="*/ 1983575 w 4920331"/>
                <a:gd name="connsiteY60" fmla="*/ 2790939 h 6530520"/>
                <a:gd name="connsiteX61" fmla="*/ 1850225 w 4920331"/>
                <a:gd name="connsiteY61" fmla="*/ 2862623 h 6530520"/>
                <a:gd name="connsiteX62" fmla="*/ 1704973 w 4920331"/>
                <a:gd name="connsiteY62" fmla="*/ 2912802 h 6530520"/>
                <a:gd name="connsiteX63" fmla="*/ 1433506 w 4920331"/>
                <a:gd name="connsiteY63" fmla="*/ 2934308 h 6530520"/>
                <a:gd name="connsiteX64" fmla="*/ 1376361 w 4920331"/>
                <a:gd name="connsiteY64" fmla="*/ 2931919 h 6530520"/>
                <a:gd name="connsiteX65" fmla="*/ 1269204 w 4920331"/>
                <a:gd name="connsiteY65" fmla="*/ 2931921 h 6530520"/>
                <a:gd name="connsiteX66" fmla="*/ 1047214 w 4920331"/>
                <a:gd name="connsiteY66" fmla="*/ 2934310 h 6530520"/>
                <a:gd name="connsiteX67" fmla="*/ 916779 w 4920331"/>
                <a:gd name="connsiteY67" fmla="*/ 2934308 h 6530520"/>
                <a:gd name="connsiteX68" fmla="*/ 633411 w 4920331"/>
                <a:gd name="connsiteY68" fmla="*/ 3037057 h 6530520"/>
                <a:gd name="connsiteX69" fmla="*/ 545305 w 4920331"/>
                <a:gd name="connsiteY69" fmla="*/ 3092016 h 6530520"/>
                <a:gd name="connsiteX70" fmla="*/ 431004 w 4920331"/>
                <a:gd name="connsiteY70" fmla="*/ 3182816 h 6530520"/>
                <a:gd name="connsiteX71" fmla="*/ 342899 w 4920331"/>
                <a:gd name="connsiteY71" fmla="*/ 3297512 h 6530520"/>
                <a:gd name="connsiteX72" fmla="*/ 288130 w 4920331"/>
                <a:gd name="connsiteY72" fmla="*/ 3393092 h 6530520"/>
                <a:gd name="connsiteX73" fmla="*/ 316707 w 4920331"/>
                <a:gd name="connsiteY73" fmla="*/ 3412210 h 6530520"/>
                <a:gd name="connsiteX74" fmla="*/ 271463 w 4920331"/>
                <a:gd name="connsiteY74" fmla="*/ 3500622 h 6530520"/>
                <a:gd name="connsiteX75" fmla="*/ 226219 w 4920331"/>
                <a:gd name="connsiteY75" fmla="*/ 3632045 h 6530520"/>
                <a:gd name="connsiteX76" fmla="*/ 216694 w 4920331"/>
                <a:gd name="connsiteY76" fmla="*/ 3715677 h 6530520"/>
                <a:gd name="connsiteX77" fmla="*/ 285752 w 4920331"/>
                <a:gd name="connsiteY77" fmla="*/ 5498254 h 6530520"/>
                <a:gd name="connsiteX78" fmla="*/ 254793 w 4920331"/>
                <a:gd name="connsiteY78" fmla="*/ 5593833 h 6530520"/>
                <a:gd name="connsiteX79" fmla="*/ 269082 w 4920331"/>
                <a:gd name="connsiteY79" fmla="*/ 5880575 h 6530520"/>
                <a:gd name="connsiteX80" fmla="*/ 292894 w 4920331"/>
                <a:gd name="connsiteY80" fmla="*/ 5918807 h 6530520"/>
                <a:gd name="connsiteX81" fmla="*/ 290514 w 4920331"/>
                <a:gd name="connsiteY81" fmla="*/ 5914026 h 6530520"/>
                <a:gd name="connsiteX0" fmla="*/ 171450 w 4920331"/>
                <a:gd name="connsiteY0" fmla="*/ 5844731 h 6530520"/>
                <a:gd name="connsiteX1" fmla="*/ 183357 w 4920331"/>
                <a:gd name="connsiteY1" fmla="*/ 6530520 h 6530520"/>
                <a:gd name="connsiteX2" fmla="*/ 200026 w 4920331"/>
                <a:gd name="connsiteY2" fmla="*/ 5844728 h 6530520"/>
                <a:gd name="connsiteX3" fmla="*/ 183357 w 4920331"/>
                <a:gd name="connsiteY3" fmla="*/ 5400277 h 6530520"/>
                <a:gd name="connsiteX4" fmla="*/ 135733 w 4920331"/>
                <a:gd name="connsiteY4" fmla="*/ 5273635 h 6530520"/>
                <a:gd name="connsiteX5" fmla="*/ 114301 w 4920331"/>
                <a:gd name="connsiteY5" fmla="*/ 5199560 h 6530520"/>
                <a:gd name="connsiteX6" fmla="*/ 100013 w 4920331"/>
                <a:gd name="connsiteY6" fmla="*/ 5068136 h 6530520"/>
                <a:gd name="connsiteX7" fmla="*/ 95252 w 4920331"/>
                <a:gd name="connsiteY7" fmla="*/ 4982115 h 6530520"/>
                <a:gd name="connsiteX8" fmla="*/ 50007 w 4920331"/>
                <a:gd name="connsiteY8" fmla="*/ 4929545 h 6530520"/>
                <a:gd name="connsiteX9" fmla="*/ 40483 w 4920331"/>
                <a:gd name="connsiteY9" fmla="*/ 4831576 h 6530520"/>
                <a:gd name="connsiteX10" fmla="*/ 90489 w 4920331"/>
                <a:gd name="connsiteY10" fmla="*/ 4767059 h 6530520"/>
                <a:gd name="connsiteX11" fmla="*/ 64295 w 4920331"/>
                <a:gd name="connsiteY11" fmla="*/ 4301105 h 6530520"/>
                <a:gd name="connsiteX12" fmla="*/ 45245 w 4920331"/>
                <a:gd name="connsiteY12" fmla="*/ 3937900 h 6530520"/>
                <a:gd name="connsiteX13" fmla="*/ 42864 w 4920331"/>
                <a:gd name="connsiteY13" fmla="*/ 3741961 h 6530520"/>
                <a:gd name="connsiteX14" fmla="*/ 30957 w 4920331"/>
                <a:gd name="connsiteY14" fmla="*/ 3557968 h 6530520"/>
                <a:gd name="connsiteX15" fmla="*/ 0 w 4920331"/>
                <a:gd name="connsiteY15" fmla="*/ 3287954 h 6530520"/>
                <a:gd name="connsiteX16" fmla="*/ 78582 w 4920331"/>
                <a:gd name="connsiteY16" fmla="*/ 3280786 h 6530520"/>
                <a:gd name="connsiteX17" fmla="*/ 83345 w 4920331"/>
                <a:gd name="connsiteY17" fmla="*/ 3369198 h 6530520"/>
                <a:gd name="connsiteX18" fmla="*/ 178594 w 4920331"/>
                <a:gd name="connsiteY18" fmla="*/ 3369197 h 6530520"/>
                <a:gd name="connsiteX19" fmla="*/ 228201 w 4920331"/>
                <a:gd name="connsiteY19" fmla="*/ 3296064 h 6530520"/>
                <a:gd name="connsiteX20" fmla="*/ 292893 w 4920331"/>
                <a:gd name="connsiteY20" fmla="*/ 3201933 h 6530520"/>
                <a:gd name="connsiteX21" fmla="*/ 364329 w 4920331"/>
                <a:gd name="connsiteY21" fmla="*/ 3118300 h 6530520"/>
                <a:gd name="connsiteX22" fmla="*/ 452435 w 4920331"/>
                <a:gd name="connsiteY22" fmla="*/ 3029888 h 6530520"/>
                <a:gd name="connsiteX23" fmla="*/ 511966 w 4920331"/>
                <a:gd name="connsiteY23" fmla="*/ 2986878 h 6530520"/>
                <a:gd name="connsiteX24" fmla="*/ 571497 w 4920331"/>
                <a:gd name="connsiteY24" fmla="*/ 2958204 h 6530520"/>
                <a:gd name="connsiteX25" fmla="*/ 611977 w 4920331"/>
                <a:gd name="connsiteY25" fmla="*/ 2929529 h 6530520"/>
                <a:gd name="connsiteX26" fmla="*/ 657221 w 4920331"/>
                <a:gd name="connsiteY26" fmla="*/ 2912803 h 6530520"/>
                <a:gd name="connsiteX27" fmla="*/ 709609 w 4920331"/>
                <a:gd name="connsiteY27" fmla="*/ 2891297 h 6530520"/>
                <a:gd name="connsiteX28" fmla="*/ 754851 w 4920331"/>
                <a:gd name="connsiteY28" fmla="*/ 2876959 h 6530520"/>
                <a:gd name="connsiteX29" fmla="*/ 812001 w 4920331"/>
                <a:gd name="connsiteY29" fmla="*/ 2855454 h 6530520"/>
                <a:gd name="connsiteX30" fmla="*/ 890583 w 4920331"/>
                <a:gd name="connsiteY30" fmla="*/ 2838727 h 6530520"/>
                <a:gd name="connsiteX31" fmla="*/ 964401 w 4920331"/>
                <a:gd name="connsiteY31" fmla="*/ 2831559 h 6530520"/>
                <a:gd name="connsiteX32" fmla="*/ 1040601 w 4920331"/>
                <a:gd name="connsiteY32" fmla="*/ 2822001 h 6530520"/>
                <a:gd name="connsiteX33" fmla="*/ 1100132 w 4920331"/>
                <a:gd name="connsiteY33" fmla="*/ 2822001 h 6530520"/>
                <a:gd name="connsiteX34" fmla="*/ 1254913 w 4920331"/>
                <a:gd name="connsiteY34" fmla="*/ 2831559 h 6530520"/>
                <a:gd name="connsiteX35" fmla="*/ 1478749 w 4920331"/>
                <a:gd name="connsiteY35" fmla="*/ 2833949 h 6530520"/>
                <a:gd name="connsiteX36" fmla="*/ 1706501 w 4920331"/>
                <a:gd name="connsiteY36" fmla="*/ 2806135 h 6530520"/>
                <a:gd name="connsiteX37" fmla="*/ 1909754 w 4920331"/>
                <a:gd name="connsiteY37" fmla="*/ 2706706 h 6530520"/>
                <a:gd name="connsiteX38" fmla="*/ 2034108 w 4920331"/>
                <a:gd name="connsiteY38" fmla="*/ 2632767 h 6530520"/>
                <a:gd name="connsiteX39" fmla="*/ 2096414 w 4920331"/>
                <a:gd name="connsiteY39" fmla="*/ 2561911 h 6530520"/>
                <a:gd name="connsiteX40" fmla="*/ 2206616 w 4920331"/>
                <a:gd name="connsiteY40" fmla="*/ 2472733 h 6530520"/>
                <a:gd name="connsiteX41" fmla="*/ 2320915 w 4920331"/>
                <a:gd name="connsiteY41" fmla="*/ 2399443 h 6530520"/>
                <a:gd name="connsiteX42" fmla="*/ 2549515 w 4920331"/>
                <a:gd name="connsiteY42" fmla="*/ 2185947 h 6530520"/>
                <a:gd name="connsiteX43" fmla="*/ 4209358 w 4920331"/>
                <a:gd name="connsiteY43" fmla="*/ 690563 h 6530520"/>
                <a:gd name="connsiteX44" fmla="*/ 4376045 w 4920331"/>
                <a:gd name="connsiteY44" fmla="*/ 530679 h 6530520"/>
                <a:gd name="connsiteX45" fmla="*/ 4519298 w 4920331"/>
                <a:gd name="connsiteY45" fmla="*/ 394607 h 6530520"/>
                <a:gd name="connsiteX46" fmla="*/ 4651968 w 4920331"/>
                <a:gd name="connsiteY46" fmla="*/ 254373 h 6530520"/>
                <a:gd name="connsiteX47" fmla="*/ 4719626 w 4920331"/>
                <a:gd name="connsiteY47" fmla="*/ 166688 h 6530520"/>
                <a:gd name="connsiteX48" fmla="*/ 4768568 w 4920331"/>
                <a:gd name="connsiteY48" fmla="*/ 81957 h 6530520"/>
                <a:gd name="connsiteX49" fmla="*/ 4811474 w 4920331"/>
                <a:gd name="connsiteY49" fmla="*/ 0 h 6530520"/>
                <a:gd name="connsiteX50" fmla="*/ 4920331 w 4920331"/>
                <a:gd name="connsiteY50" fmla="*/ 0 h 6530520"/>
                <a:gd name="connsiteX51" fmla="*/ 4859099 w 4920331"/>
                <a:gd name="connsiteY51" fmla="*/ 112259 h 6530520"/>
                <a:gd name="connsiteX52" fmla="*/ 4809169 w 4920331"/>
                <a:gd name="connsiteY52" fmla="*/ 217403 h 6530520"/>
                <a:gd name="connsiteX53" fmla="*/ 4734989 w 4920331"/>
                <a:gd name="connsiteY53" fmla="*/ 312027 h 6530520"/>
                <a:gd name="connsiteX54" fmla="*/ 4531210 w 4920331"/>
                <a:gd name="connsiteY54" fmla="*/ 516758 h 6530520"/>
                <a:gd name="connsiteX55" fmla="*/ 2740015 w 4920331"/>
                <a:gd name="connsiteY55" fmla="*/ 2160455 h 6530520"/>
                <a:gd name="connsiteX56" fmla="*/ 2419341 w 4920331"/>
                <a:gd name="connsiteY56" fmla="*/ 2447240 h 6530520"/>
                <a:gd name="connsiteX57" fmla="*/ 2262333 w 4920331"/>
                <a:gd name="connsiteY57" fmla="*/ 2580443 h 6530520"/>
                <a:gd name="connsiteX58" fmla="*/ 2163754 w 4920331"/>
                <a:gd name="connsiteY58" fmla="*/ 2661815 h 6530520"/>
                <a:gd name="connsiteX59" fmla="*/ 2066123 w 4920331"/>
                <a:gd name="connsiteY59" fmla="*/ 2725441 h 6530520"/>
                <a:gd name="connsiteX60" fmla="*/ 1983575 w 4920331"/>
                <a:gd name="connsiteY60" fmla="*/ 2790939 h 6530520"/>
                <a:gd name="connsiteX61" fmla="*/ 1850225 w 4920331"/>
                <a:gd name="connsiteY61" fmla="*/ 2862623 h 6530520"/>
                <a:gd name="connsiteX62" fmla="*/ 1704973 w 4920331"/>
                <a:gd name="connsiteY62" fmla="*/ 2912802 h 6530520"/>
                <a:gd name="connsiteX63" fmla="*/ 1433506 w 4920331"/>
                <a:gd name="connsiteY63" fmla="*/ 2934308 h 6530520"/>
                <a:gd name="connsiteX64" fmla="*/ 1376361 w 4920331"/>
                <a:gd name="connsiteY64" fmla="*/ 2931919 h 6530520"/>
                <a:gd name="connsiteX65" fmla="*/ 1269204 w 4920331"/>
                <a:gd name="connsiteY65" fmla="*/ 2931921 h 6530520"/>
                <a:gd name="connsiteX66" fmla="*/ 1047214 w 4920331"/>
                <a:gd name="connsiteY66" fmla="*/ 2934310 h 6530520"/>
                <a:gd name="connsiteX67" fmla="*/ 916779 w 4920331"/>
                <a:gd name="connsiteY67" fmla="*/ 2934308 h 6530520"/>
                <a:gd name="connsiteX68" fmla="*/ 633411 w 4920331"/>
                <a:gd name="connsiteY68" fmla="*/ 3037057 h 6530520"/>
                <a:gd name="connsiteX69" fmla="*/ 545305 w 4920331"/>
                <a:gd name="connsiteY69" fmla="*/ 3092016 h 6530520"/>
                <a:gd name="connsiteX70" fmla="*/ 431004 w 4920331"/>
                <a:gd name="connsiteY70" fmla="*/ 3182816 h 6530520"/>
                <a:gd name="connsiteX71" fmla="*/ 342899 w 4920331"/>
                <a:gd name="connsiteY71" fmla="*/ 3297512 h 6530520"/>
                <a:gd name="connsiteX72" fmla="*/ 288130 w 4920331"/>
                <a:gd name="connsiteY72" fmla="*/ 3393092 h 6530520"/>
                <a:gd name="connsiteX73" fmla="*/ 316707 w 4920331"/>
                <a:gd name="connsiteY73" fmla="*/ 3412210 h 6530520"/>
                <a:gd name="connsiteX74" fmla="*/ 271463 w 4920331"/>
                <a:gd name="connsiteY74" fmla="*/ 3500622 h 6530520"/>
                <a:gd name="connsiteX75" fmla="*/ 226219 w 4920331"/>
                <a:gd name="connsiteY75" fmla="*/ 3632045 h 6530520"/>
                <a:gd name="connsiteX76" fmla="*/ 216694 w 4920331"/>
                <a:gd name="connsiteY76" fmla="*/ 3715677 h 6530520"/>
                <a:gd name="connsiteX77" fmla="*/ 285752 w 4920331"/>
                <a:gd name="connsiteY77" fmla="*/ 5498254 h 6530520"/>
                <a:gd name="connsiteX78" fmla="*/ 254793 w 4920331"/>
                <a:gd name="connsiteY78" fmla="*/ 5593833 h 6530520"/>
                <a:gd name="connsiteX79" fmla="*/ 269082 w 4920331"/>
                <a:gd name="connsiteY79" fmla="*/ 5880575 h 6530520"/>
                <a:gd name="connsiteX80" fmla="*/ 292894 w 4920331"/>
                <a:gd name="connsiteY80" fmla="*/ 5918807 h 6530520"/>
                <a:gd name="connsiteX81" fmla="*/ 280989 w 4920331"/>
                <a:gd name="connsiteY81" fmla="*/ 6176872 h 6530520"/>
                <a:gd name="connsiteX0" fmla="*/ 171450 w 4920331"/>
                <a:gd name="connsiteY0" fmla="*/ 5844731 h 6530520"/>
                <a:gd name="connsiteX1" fmla="*/ 183357 w 4920331"/>
                <a:gd name="connsiteY1" fmla="*/ 6530520 h 6530520"/>
                <a:gd name="connsiteX2" fmla="*/ 200026 w 4920331"/>
                <a:gd name="connsiteY2" fmla="*/ 5844728 h 6530520"/>
                <a:gd name="connsiteX3" fmla="*/ 183357 w 4920331"/>
                <a:gd name="connsiteY3" fmla="*/ 5400277 h 6530520"/>
                <a:gd name="connsiteX4" fmla="*/ 135733 w 4920331"/>
                <a:gd name="connsiteY4" fmla="*/ 5273635 h 6530520"/>
                <a:gd name="connsiteX5" fmla="*/ 114301 w 4920331"/>
                <a:gd name="connsiteY5" fmla="*/ 5199560 h 6530520"/>
                <a:gd name="connsiteX6" fmla="*/ 100013 w 4920331"/>
                <a:gd name="connsiteY6" fmla="*/ 5068136 h 6530520"/>
                <a:gd name="connsiteX7" fmla="*/ 95252 w 4920331"/>
                <a:gd name="connsiteY7" fmla="*/ 4982115 h 6530520"/>
                <a:gd name="connsiteX8" fmla="*/ 50007 w 4920331"/>
                <a:gd name="connsiteY8" fmla="*/ 4929545 h 6530520"/>
                <a:gd name="connsiteX9" fmla="*/ 40483 w 4920331"/>
                <a:gd name="connsiteY9" fmla="*/ 4831576 h 6530520"/>
                <a:gd name="connsiteX10" fmla="*/ 90489 w 4920331"/>
                <a:gd name="connsiteY10" fmla="*/ 4767059 h 6530520"/>
                <a:gd name="connsiteX11" fmla="*/ 64295 w 4920331"/>
                <a:gd name="connsiteY11" fmla="*/ 4301105 h 6530520"/>
                <a:gd name="connsiteX12" fmla="*/ 45245 w 4920331"/>
                <a:gd name="connsiteY12" fmla="*/ 3937900 h 6530520"/>
                <a:gd name="connsiteX13" fmla="*/ 42864 w 4920331"/>
                <a:gd name="connsiteY13" fmla="*/ 3741961 h 6530520"/>
                <a:gd name="connsiteX14" fmla="*/ 30957 w 4920331"/>
                <a:gd name="connsiteY14" fmla="*/ 3557968 h 6530520"/>
                <a:gd name="connsiteX15" fmla="*/ 0 w 4920331"/>
                <a:gd name="connsiteY15" fmla="*/ 3287954 h 6530520"/>
                <a:gd name="connsiteX16" fmla="*/ 78582 w 4920331"/>
                <a:gd name="connsiteY16" fmla="*/ 3280786 h 6530520"/>
                <a:gd name="connsiteX17" fmla="*/ 83345 w 4920331"/>
                <a:gd name="connsiteY17" fmla="*/ 3369198 h 6530520"/>
                <a:gd name="connsiteX18" fmla="*/ 178594 w 4920331"/>
                <a:gd name="connsiteY18" fmla="*/ 3369197 h 6530520"/>
                <a:gd name="connsiteX19" fmla="*/ 228201 w 4920331"/>
                <a:gd name="connsiteY19" fmla="*/ 3296064 h 6530520"/>
                <a:gd name="connsiteX20" fmla="*/ 292893 w 4920331"/>
                <a:gd name="connsiteY20" fmla="*/ 3201933 h 6530520"/>
                <a:gd name="connsiteX21" fmla="*/ 364329 w 4920331"/>
                <a:gd name="connsiteY21" fmla="*/ 3118300 h 6530520"/>
                <a:gd name="connsiteX22" fmla="*/ 452435 w 4920331"/>
                <a:gd name="connsiteY22" fmla="*/ 3029888 h 6530520"/>
                <a:gd name="connsiteX23" fmla="*/ 511966 w 4920331"/>
                <a:gd name="connsiteY23" fmla="*/ 2986878 h 6530520"/>
                <a:gd name="connsiteX24" fmla="*/ 571497 w 4920331"/>
                <a:gd name="connsiteY24" fmla="*/ 2958204 h 6530520"/>
                <a:gd name="connsiteX25" fmla="*/ 611977 w 4920331"/>
                <a:gd name="connsiteY25" fmla="*/ 2929529 h 6530520"/>
                <a:gd name="connsiteX26" fmla="*/ 657221 w 4920331"/>
                <a:gd name="connsiteY26" fmla="*/ 2912803 h 6530520"/>
                <a:gd name="connsiteX27" fmla="*/ 709609 w 4920331"/>
                <a:gd name="connsiteY27" fmla="*/ 2891297 h 6530520"/>
                <a:gd name="connsiteX28" fmla="*/ 754851 w 4920331"/>
                <a:gd name="connsiteY28" fmla="*/ 2876959 h 6530520"/>
                <a:gd name="connsiteX29" fmla="*/ 812001 w 4920331"/>
                <a:gd name="connsiteY29" fmla="*/ 2855454 h 6530520"/>
                <a:gd name="connsiteX30" fmla="*/ 890583 w 4920331"/>
                <a:gd name="connsiteY30" fmla="*/ 2838727 h 6530520"/>
                <a:gd name="connsiteX31" fmla="*/ 964401 w 4920331"/>
                <a:gd name="connsiteY31" fmla="*/ 2831559 h 6530520"/>
                <a:gd name="connsiteX32" fmla="*/ 1040601 w 4920331"/>
                <a:gd name="connsiteY32" fmla="*/ 2822001 h 6530520"/>
                <a:gd name="connsiteX33" fmla="*/ 1100132 w 4920331"/>
                <a:gd name="connsiteY33" fmla="*/ 2822001 h 6530520"/>
                <a:gd name="connsiteX34" fmla="*/ 1254913 w 4920331"/>
                <a:gd name="connsiteY34" fmla="*/ 2831559 h 6530520"/>
                <a:gd name="connsiteX35" fmla="*/ 1478749 w 4920331"/>
                <a:gd name="connsiteY35" fmla="*/ 2833949 h 6530520"/>
                <a:gd name="connsiteX36" fmla="*/ 1706501 w 4920331"/>
                <a:gd name="connsiteY36" fmla="*/ 2806135 h 6530520"/>
                <a:gd name="connsiteX37" fmla="*/ 1909754 w 4920331"/>
                <a:gd name="connsiteY37" fmla="*/ 2706706 h 6530520"/>
                <a:gd name="connsiteX38" fmla="*/ 2034108 w 4920331"/>
                <a:gd name="connsiteY38" fmla="*/ 2632767 h 6530520"/>
                <a:gd name="connsiteX39" fmla="*/ 2096414 w 4920331"/>
                <a:gd name="connsiteY39" fmla="*/ 2561911 h 6530520"/>
                <a:gd name="connsiteX40" fmla="*/ 2206616 w 4920331"/>
                <a:gd name="connsiteY40" fmla="*/ 2472733 h 6530520"/>
                <a:gd name="connsiteX41" fmla="*/ 2320915 w 4920331"/>
                <a:gd name="connsiteY41" fmla="*/ 2399443 h 6530520"/>
                <a:gd name="connsiteX42" fmla="*/ 2549515 w 4920331"/>
                <a:gd name="connsiteY42" fmla="*/ 2185947 h 6530520"/>
                <a:gd name="connsiteX43" fmla="*/ 4209358 w 4920331"/>
                <a:gd name="connsiteY43" fmla="*/ 690563 h 6530520"/>
                <a:gd name="connsiteX44" fmla="*/ 4376045 w 4920331"/>
                <a:gd name="connsiteY44" fmla="*/ 530679 h 6530520"/>
                <a:gd name="connsiteX45" fmla="*/ 4519298 w 4920331"/>
                <a:gd name="connsiteY45" fmla="*/ 394607 h 6530520"/>
                <a:gd name="connsiteX46" fmla="*/ 4651968 w 4920331"/>
                <a:gd name="connsiteY46" fmla="*/ 254373 h 6530520"/>
                <a:gd name="connsiteX47" fmla="*/ 4719626 w 4920331"/>
                <a:gd name="connsiteY47" fmla="*/ 166688 h 6530520"/>
                <a:gd name="connsiteX48" fmla="*/ 4768568 w 4920331"/>
                <a:gd name="connsiteY48" fmla="*/ 81957 h 6530520"/>
                <a:gd name="connsiteX49" fmla="*/ 4811474 w 4920331"/>
                <a:gd name="connsiteY49" fmla="*/ 0 h 6530520"/>
                <a:gd name="connsiteX50" fmla="*/ 4920331 w 4920331"/>
                <a:gd name="connsiteY50" fmla="*/ 0 h 6530520"/>
                <a:gd name="connsiteX51" fmla="*/ 4859099 w 4920331"/>
                <a:gd name="connsiteY51" fmla="*/ 112259 h 6530520"/>
                <a:gd name="connsiteX52" fmla="*/ 4809169 w 4920331"/>
                <a:gd name="connsiteY52" fmla="*/ 217403 h 6530520"/>
                <a:gd name="connsiteX53" fmla="*/ 4734989 w 4920331"/>
                <a:gd name="connsiteY53" fmla="*/ 312027 h 6530520"/>
                <a:gd name="connsiteX54" fmla="*/ 4531210 w 4920331"/>
                <a:gd name="connsiteY54" fmla="*/ 516758 h 6530520"/>
                <a:gd name="connsiteX55" fmla="*/ 2740015 w 4920331"/>
                <a:gd name="connsiteY55" fmla="*/ 2160455 h 6530520"/>
                <a:gd name="connsiteX56" fmla="*/ 2419341 w 4920331"/>
                <a:gd name="connsiteY56" fmla="*/ 2447240 h 6530520"/>
                <a:gd name="connsiteX57" fmla="*/ 2262333 w 4920331"/>
                <a:gd name="connsiteY57" fmla="*/ 2580443 h 6530520"/>
                <a:gd name="connsiteX58" fmla="*/ 2163754 w 4920331"/>
                <a:gd name="connsiteY58" fmla="*/ 2661815 h 6530520"/>
                <a:gd name="connsiteX59" fmla="*/ 2066123 w 4920331"/>
                <a:gd name="connsiteY59" fmla="*/ 2725441 h 6530520"/>
                <a:gd name="connsiteX60" fmla="*/ 1983575 w 4920331"/>
                <a:gd name="connsiteY60" fmla="*/ 2790939 h 6530520"/>
                <a:gd name="connsiteX61" fmla="*/ 1850225 w 4920331"/>
                <a:gd name="connsiteY61" fmla="*/ 2862623 h 6530520"/>
                <a:gd name="connsiteX62" fmla="*/ 1704973 w 4920331"/>
                <a:gd name="connsiteY62" fmla="*/ 2912802 h 6530520"/>
                <a:gd name="connsiteX63" fmla="*/ 1433506 w 4920331"/>
                <a:gd name="connsiteY63" fmla="*/ 2934308 h 6530520"/>
                <a:gd name="connsiteX64" fmla="*/ 1376361 w 4920331"/>
                <a:gd name="connsiteY64" fmla="*/ 2931919 h 6530520"/>
                <a:gd name="connsiteX65" fmla="*/ 1269204 w 4920331"/>
                <a:gd name="connsiteY65" fmla="*/ 2931921 h 6530520"/>
                <a:gd name="connsiteX66" fmla="*/ 1047214 w 4920331"/>
                <a:gd name="connsiteY66" fmla="*/ 2934310 h 6530520"/>
                <a:gd name="connsiteX67" fmla="*/ 916779 w 4920331"/>
                <a:gd name="connsiteY67" fmla="*/ 2934308 h 6530520"/>
                <a:gd name="connsiteX68" fmla="*/ 633411 w 4920331"/>
                <a:gd name="connsiteY68" fmla="*/ 3037057 h 6530520"/>
                <a:gd name="connsiteX69" fmla="*/ 545305 w 4920331"/>
                <a:gd name="connsiteY69" fmla="*/ 3092016 h 6530520"/>
                <a:gd name="connsiteX70" fmla="*/ 431004 w 4920331"/>
                <a:gd name="connsiteY70" fmla="*/ 3182816 h 6530520"/>
                <a:gd name="connsiteX71" fmla="*/ 342899 w 4920331"/>
                <a:gd name="connsiteY71" fmla="*/ 3297512 h 6530520"/>
                <a:gd name="connsiteX72" fmla="*/ 288130 w 4920331"/>
                <a:gd name="connsiteY72" fmla="*/ 3393092 h 6530520"/>
                <a:gd name="connsiteX73" fmla="*/ 316707 w 4920331"/>
                <a:gd name="connsiteY73" fmla="*/ 3412210 h 6530520"/>
                <a:gd name="connsiteX74" fmla="*/ 271463 w 4920331"/>
                <a:gd name="connsiteY74" fmla="*/ 3500622 h 6530520"/>
                <a:gd name="connsiteX75" fmla="*/ 226219 w 4920331"/>
                <a:gd name="connsiteY75" fmla="*/ 3632045 h 6530520"/>
                <a:gd name="connsiteX76" fmla="*/ 216694 w 4920331"/>
                <a:gd name="connsiteY76" fmla="*/ 3715677 h 6530520"/>
                <a:gd name="connsiteX77" fmla="*/ 285752 w 4920331"/>
                <a:gd name="connsiteY77" fmla="*/ 5498254 h 6530520"/>
                <a:gd name="connsiteX78" fmla="*/ 254793 w 4920331"/>
                <a:gd name="connsiteY78" fmla="*/ 5593833 h 6530520"/>
                <a:gd name="connsiteX79" fmla="*/ 269082 w 4920331"/>
                <a:gd name="connsiteY79" fmla="*/ 5880575 h 6530520"/>
                <a:gd name="connsiteX80" fmla="*/ 292894 w 4920331"/>
                <a:gd name="connsiteY80" fmla="*/ 5918807 h 6530520"/>
                <a:gd name="connsiteX81" fmla="*/ 292896 w 4920331"/>
                <a:gd name="connsiteY81" fmla="*/ 6341748 h 6530520"/>
                <a:gd name="connsiteX0" fmla="*/ 171450 w 4920331"/>
                <a:gd name="connsiteY0" fmla="*/ 5844731 h 6530520"/>
                <a:gd name="connsiteX1" fmla="*/ 183357 w 4920331"/>
                <a:gd name="connsiteY1" fmla="*/ 6530520 h 6530520"/>
                <a:gd name="connsiteX2" fmla="*/ 200026 w 4920331"/>
                <a:gd name="connsiteY2" fmla="*/ 5844728 h 6530520"/>
                <a:gd name="connsiteX3" fmla="*/ 183357 w 4920331"/>
                <a:gd name="connsiteY3" fmla="*/ 5400277 h 6530520"/>
                <a:gd name="connsiteX4" fmla="*/ 135733 w 4920331"/>
                <a:gd name="connsiteY4" fmla="*/ 5273635 h 6530520"/>
                <a:gd name="connsiteX5" fmla="*/ 114301 w 4920331"/>
                <a:gd name="connsiteY5" fmla="*/ 5199560 h 6530520"/>
                <a:gd name="connsiteX6" fmla="*/ 100013 w 4920331"/>
                <a:gd name="connsiteY6" fmla="*/ 5068136 h 6530520"/>
                <a:gd name="connsiteX7" fmla="*/ 95252 w 4920331"/>
                <a:gd name="connsiteY7" fmla="*/ 4982115 h 6530520"/>
                <a:gd name="connsiteX8" fmla="*/ 50007 w 4920331"/>
                <a:gd name="connsiteY8" fmla="*/ 4929545 h 6530520"/>
                <a:gd name="connsiteX9" fmla="*/ 40483 w 4920331"/>
                <a:gd name="connsiteY9" fmla="*/ 4831576 h 6530520"/>
                <a:gd name="connsiteX10" fmla="*/ 90489 w 4920331"/>
                <a:gd name="connsiteY10" fmla="*/ 4767059 h 6530520"/>
                <a:gd name="connsiteX11" fmla="*/ 64295 w 4920331"/>
                <a:gd name="connsiteY11" fmla="*/ 4301105 h 6530520"/>
                <a:gd name="connsiteX12" fmla="*/ 45245 w 4920331"/>
                <a:gd name="connsiteY12" fmla="*/ 3937900 h 6530520"/>
                <a:gd name="connsiteX13" fmla="*/ 42864 w 4920331"/>
                <a:gd name="connsiteY13" fmla="*/ 3741961 h 6530520"/>
                <a:gd name="connsiteX14" fmla="*/ 30957 w 4920331"/>
                <a:gd name="connsiteY14" fmla="*/ 3557968 h 6530520"/>
                <a:gd name="connsiteX15" fmla="*/ 0 w 4920331"/>
                <a:gd name="connsiteY15" fmla="*/ 3287954 h 6530520"/>
                <a:gd name="connsiteX16" fmla="*/ 78582 w 4920331"/>
                <a:gd name="connsiteY16" fmla="*/ 3280786 h 6530520"/>
                <a:gd name="connsiteX17" fmla="*/ 83345 w 4920331"/>
                <a:gd name="connsiteY17" fmla="*/ 3369198 h 6530520"/>
                <a:gd name="connsiteX18" fmla="*/ 178594 w 4920331"/>
                <a:gd name="connsiteY18" fmla="*/ 3369197 h 6530520"/>
                <a:gd name="connsiteX19" fmla="*/ 228201 w 4920331"/>
                <a:gd name="connsiteY19" fmla="*/ 3296064 h 6530520"/>
                <a:gd name="connsiteX20" fmla="*/ 292893 w 4920331"/>
                <a:gd name="connsiteY20" fmla="*/ 3201933 h 6530520"/>
                <a:gd name="connsiteX21" fmla="*/ 364329 w 4920331"/>
                <a:gd name="connsiteY21" fmla="*/ 3118300 h 6530520"/>
                <a:gd name="connsiteX22" fmla="*/ 452435 w 4920331"/>
                <a:gd name="connsiteY22" fmla="*/ 3029888 h 6530520"/>
                <a:gd name="connsiteX23" fmla="*/ 511966 w 4920331"/>
                <a:gd name="connsiteY23" fmla="*/ 2986878 h 6530520"/>
                <a:gd name="connsiteX24" fmla="*/ 571497 w 4920331"/>
                <a:gd name="connsiteY24" fmla="*/ 2958204 h 6530520"/>
                <a:gd name="connsiteX25" fmla="*/ 611977 w 4920331"/>
                <a:gd name="connsiteY25" fmla="*/ 2929529 h 6530520"/>
                <a:gd name="connsiteX26" fmla="*/ 657221 w 4920331"/>
                <a:gd name="connsiteY26" fmla="*/ 2912803 h 6530520"/>
                <a:gd name="connsiteX27" fmla="*/ 709609 w 4920331"/>
                <a:gd name="connsiteY27" fmla="*/ 2891297 h 6530520"/>
                <a:gd name="connsiteX28" fmla="*/ 754851 w 4920331"/>
                <a:gd name="connsiteY28" fmla="*/ 2876959 h 6530520"/>
                <a:gd name="connsiteX29" fmla="*/ 812001 w 4920331"/>
                <a:gd name="connsiteY29" fmla="*/ 2855454 h 6530520"/>
                <a:gd name="connsiteX30" fmla="*/ 890583 w 4920331"/>
                <a:gd name="connsiteY30" fmla="*/ 2838727 h 6530520"/>
                <a:gd name="connsiteX31" fmla="*/ 964401 w 4920331"/>
                <a:gd name="connsiteY31" fmla="*/ 2831559 h 6530520"/>
                <a:gd name="connsiteX32" fmla="*/ 1040601 w 4920331"/>
                <a:gd name="connsiteY32" fmla="*/ 2822001 h 6530520"/>
                <a:gd name="connsiteX33" fmla="*/ 1100132 w 4920331"/>
                <a:gd name="connsiteY33" fmla="*/ 2822001 h 6530520"/>
                <a:gd name="connsiteX34" fmla="*/ 1254913 w 4920331"/>
                <a:gd name="connsiteY34" fmla="*/ 2831559 h 6530520"/>
                <a:gd name="connsiteX35" fmla="*/ 1478749 w 4920331"/>
                <a:gd name="connsiteY35" fmla="*/ 2833949 h 6530520"/>
                <a:gd name="connsiteX36" fmla="*/ 1706501 w 4920331"/>
                <a:gd name="connsiteY36" fmla="*/ 2806135 h 6530520"/>
                <a:gd name="connsiteX37" fmla="*/ 1909754 w 4920331"/>
                <a:gd name="connsiteY37" fmla="*/ 2706706 h 6530520"/>
                <a:gd name="connsiteX38" fmla="*/ 2034108 w 4920331"/>
                <a:gd name="connsiteY38" fmla="*/ 2632767 h 6530520"/>
                <a:gd name="connsiteX39" fmla="*/ 2096414 w 4920331"/>
                <a:gd name="connsiteY39" fmla="*/ 2561911 h 6530520"/>
                <a:gd name="connsiteX40" fmla="*/ 2206616 w 4920331"/>
                <a:gd name="connsiteY40" fmla="*/ 2472733 h 6530520"/>
                <a:gd name="connsiteX41" fmla="*/ 2320915 w 4920331"/>
                <a:gd name="connsiteY41" fmla="*/ 2399443 h 6530520"/>
                <a:gd name="connsiteX42" fmla="*/ 2549515 w 4920331"/>
                <a:gd name="connsiteY42" fmla="*/ 2185947 h 6530520"/>
                <a:gd name="connsiteX43" fmla="*/ 4209358 w 4920331"/>
                <a:gd name="connsiteY43" fmla="*/ 690563 h 6530520"/>
                <a:gd name="connsiteX44" fmla="*/ 4376045 w 4920331"/>
                <a:gd name="connsiteY44" fmla="*/ 530679 h 6530520"/>
                <a:gd name="connsiteX45" fmla="*/ 4519298 w 4920331"/>
                <a:gd name="connsiteY45" fmla="*/ 394607 h 6530520"/>
                <a:gd name="connsiteX46" fmla="*/ 4651968 w 4920331"/>
                <a:gd name="connsiteY46" fmla="*/ 254373 h 6530520"/>
                <a:gd name="connsiteX47" fmla="*/ 4719626 w 4920331"/>
                <a:gd name="connsiteY47" fmla="*/ 166688 h 6530520"/>
                <a:gd name="connsiteX48" fmla="*/ 4768568 w 4920331"/>
                <a:gd name="connsiteY48" fmla="*/ 81957 h 6530520"/>
                <a:gd name="connsiteX49" fmla="*/ 4811474 w 4920331"/>
                <a:gd name="connsiteY49" fmla="*/ 0 h 6530520"/>
                <a:gd name="connsiteX50" fmla="*/ 4920331 w 4920331"/>
                <a:gd name="connsiteY50" fmla="*/ 0 h 6530520"/>
                <a:gd name="connsiteX51" fmla="*/ 4859099 w 4920331"/>
                <a:gd name="connsiteY51" fmla="*/ 112259 h 6530520"/>
                <a:gd name="connsiteX52" fmla="*/ 4809169 w 4920331"/>
                <a:gd name="connsiteY52" fmla="*/ 217403 h 6530520"/>
                <a:gd name="connsiteX53" fmla="*/ 4734989 w 4920331"/>
                <a:gd name="connsiteY53" fmla="*/ 312027 h 6530520"/>
                <a:gd name="connsiteX54" fmla="*/ 4531210 w 4920331"/>
                <a:gd name="connsiteY54" fmla="*/ 516758 h 6530520"/>
                <a:gd name="connsiteX55" fmla="*/ 2740015 w 4920331"/>
                <a:gd name="connsiteY55" fmla="*/ 2160455 h 6530520"/>
                <a:gd name="connsiteX56" fmla="*/ 2419341 w 4920331"/>
                <a:gd name="connsiteY56" fmla="*/ 2447240 h 6530520"/>
                <a:gd name="connsiteX57" fmla="*/ 2262333 w 4920331"/>
                <a:gd name="connsiteY57" fmla="*/ 2580443 h 6530520"/>
                <a:gd name="connsiteX58" fmla="*/ 2163754 w 4920331"/>
                <a:gd name="connsiteY58" fmla="*/ 2661815 h 6530520"/>
                <a:gd name="connsiteX59" fmla="*/ 2066123 w 4920331"/>
                <a:gd name="connsiteY59" fmla="*/ 2725441 h 6530520"/>
                <a:gd name="connsiteX60" fmla="*/ 1983575 w 4920331"/>
                <a:gd name="connsiteY60" fmla="*/ 2790939 h 6530520"/>
                <a:gd name="connsiteX61" fmla="*/ 1850225 w 4920331"/>
                <a:gd name="connsiteY61" fmla="*/ 2862623 h 6530520"/>
                <a:gd name="connsiteX62" fmla="*/ 1704973 w 4920331"/>
                <a:gd name="connsiteY62" fmla="*/ 2912802 h 6530520"/>
                <a:gd name="connsiteX63" fmla="*/ 1433506 w 4920331"/>
                <a:gd name="connsiteY63" fmla="*/ 2934308 h 6530520"/>
                <a:gd name="connsiteX64" fmla="*/ 1376361 w 4920331"/>
                <a:gd name="connsiteY64" fmla="*/ 2931919 h 6530520"/>
                <a:gd name="connsiteX65" fmla="*/ 1269204 w 4920331"/>
                <a:gd name="connsiteY65" fmla="*/ 2931921 h 6530520"/>
                <a:gd name="connsiteX66" fmla="*/ 1047214 w 4920331"/>
                <a:gd name="connsiteY66" fmla="*/ 2934310 h 6530520"/>
                <a:gd name="connsiteX67" fmla="*/ 916779 w 4920331"/>
                <a:gd name="connsiteY67" fmla="*/ 2934308 h 6530520"/>
                <a:gd name="connsiteX68" fmla="*/ 633411 w 4920331"/>
                <a:gd name="connsiteY68" fmla="*/ 3037057 h 6530520"/>
                <a:gd name="connsiteX69" fmla="*/ 545305 w 4920331"/>
                <a:gd name="connsiteY69" fmla="*/ 3092016 h 6530520"/>
                <a:gd name="connsiteX70" fmla="*/ 431004 w 4920331"/>
                <a:gd name="connsiteY70" fmla="*/ 3182816 h 6530520"/>
                <a:gd name="connsiteX71" fmla="*/ 342899 w 4920331"/>
                <a:gd name="connsiteY71" fmla="*/ 3297512 h 6530520"/>
                <a:gd name="connsiteX72" fmla="*/ 288130 w 4920331"/>
                <a:gd name="connsiteY72" fmla="*/ 3393092 h 6530520"/>
                <a:gd name="connsiteX73" fmla="*/ 316707 w 4920331"/>
                <a:gd name="connsiteY73" fmla="*/ 3412210 h 6530520"/>
                <a:gd name="connsiteX74" fmla="*/ 271463 w 4920331"/>
                <a:gd name="connsiteY74" fmla="*/ 3500622 h 6530520"/>
                <a:gd name="connsiteX75" fmla="*/ 226219 w 4920331"/>
                <a:gd name="connsiteY75" fmla="*/ 3632045 h 6530520"/>
                <a:gd name="connsiteX76" fmla="*/ 216694 w 4920331"/>
                <a:gd name="connsiteY76" fmla="*/ 3715677 h 6530520"/>
                <a:gd name="connsiteX77" fmla="*/ 285752 w 4920331"/>
                <a:gd name="connsiteY77" fmla="*/ 5498254 h 6530520"/>
                <a:gd name="connsiteX78" fmla="*/ 254793 w 4920331"/>
                <a:gd name="connsiteY78" fmla="*/ 5593833 h 6530520"/>
                <a:gd name="connsiteX79" fmla="*/ 269082 w 4920331"/>
                <a:gd name="connsiteY79" fmla="*/ 5880575 h 6530520"/>
                <a:gd name="connsiteX80" fmla="*/ 292894 w 4920331"/>
                <a:gd name="connsiteY80" fmla="*/ 5918807 h 6530520"/>
                <a:gd name="connsiteX81" fmla="*/ 292896 w 4920331"/>
                <a:gd name="connsiteY81" fmla="*/ 6341748 h 6530520"/>
                <a:gd name="connsiteX0" fmla="*/ 171450 w 4920331"/>
                <a:gd name="connsiteY0" fmla="*/ 5844731 h 6530520"/>
                <a:gd name="connsiteX1" fmla="*/ 183357 w 4920331"/>
                <a:gd name="connsiteY1" fmla="*/ 6530520 h 6530520"/>
                <a:gd name="connsiteX2" fmla="*/ 200026 w 4920331"/>
                <a:gd name="connsiteY2" fmla="*/ 5844728 h 6530520"/>
                <a:gd name="connsiteX3" fmla="*/ 183357 w 4920331"/>
                <a:gd name="connsiteY3" fmla="*/ 5400277 h 6530520"/>
                <a:gd name="connsiteX4" fmla="*/ 135733 w 4920331"/>
                <a:gd name="connsiteY4" fmla="*/ 5273635 h 6530520"/>
                <a:gd name="connsiteX5" fmla="*/ 114301 w 4920331"/>
                <a:gd name="connsiteY5" fmla="*/ 5199560 h 6530520"/>
                <a:gd name="connsiteX6" fmla="*/ 100013 w 4920331"/>
                <a:gd name="connsiteY6" fmla="*/ 5068136 h 6530520"/>
                <a:gd name="connsiteX7" fmla="*/ 95252 w 4920331"/>
                <a:gd name="connsiteY7" fmla="*/ 4982115 h 6530520"/>
                <a:gd name="connsiteX8" fmla="*/ 50007 w 4920331"/>
                <a:gd name="connsiteY8" fmla="*/ 4929545 h 6530520"/>
                <a:gd name="connsiteX9" fmla="*/ 40483 w 4920331"/>
                <a:gd name="connsiteY9" fmla="*/ 4831576 h 6530520"/>
                <a:gd name="connsiteX10" fmla="*/ 90489 w 4920331"/>
                <a:gd name="connsiteY10" fmla="*/ 4767059 h 6530520"/>
                <a:gd name="connsiteX11" fmla="*/ 64295 w 4920331"/>
                <a:gd name="connsiteY11" fmla="*/ 4301105 h 6530520"/>
                <a:gd name="connsiteX12" fmla="*/ 45245 w 4920331"/>
                <a:gd name="connsiteY12" fmla="*/ 3937900 h 6530520"/>
                <a:gd name="connsiteX13" fmla="*/ 42864 w 4920331"/>
                <a:gd name="connsiteY13" fmla="*/ 3741961 h 6530520"/>
                <a:gd name="connsiteX14" fmla="*/ 30957 w 4920331"/>
                <a:gd name="connsiteY14" fmla="*/ 3557968 h 6530520"/>
                <a:gd name="connsiteX15" fmla="*/ 0 w 4920331"/>
                <a:gd name="connsiteY15" fmla="*/ 3287954 h 6530520"/>
                <a:gd name="connsiteX16" fmla="*/ 78582 w 4920331"/>
                <a:gd name="connsiteY16" fmla="*/ 3280786 h 6530520"/>
                <a:gd name="connsiteX17" fmla="*/ 83345 w 4920331"/>
                <a:gd name="connsiteY17" fmla="*/ 3369198 h 6530520"/>
                <a:gd name="connsiteX18" fmla="*/ 178594 w 4920331"/>
                <a:gd name="connsiteY18" fmla="*/ 3369197 h 6530520"/>
                <a:gd name="connsiteX19" fmla="*/ 228201 w 4920331"/>
                <a:gd name="connsiteY19" fmla="*/ 3296064 h 6530520"/>
                <a:gd name="connsiteX20" fmla="*/ 292893 w 4920331"/>
                <a:gd name="connsiteY20" fmla="*/ 3201933 h 6530520"/>
                <a:gd name="connsiteX21" fmla="*/ 364329 w 4920331"/>
                <a:gd name="connsiteY21" fmla="*/ 3118300 h 6530520"/>
                <a:gd name="connsiteX22" fmla="*/ 452435 w 4920331"/>
                <a:gd name="connsiteY22" fmla="*/ 3029888 h 6530520"/>
                <a:gd name="connsiteX23" fmla="*/ 511966 w 4920331"/>
                <a:gd name="connsiteY23" fmla="*/ 2986878 h 6530520"/>
                <a:gd name="connsiteX24" fmla="*/ 571497 w 4920331"/>
                <a:gd name="connsiteY24" fmla="*/ 2958204 h 6530520"/>
                <a:gd name="connsiteX25" fmla="*/ 611977 w 4920331"/>
                <a:gd name="connsiteY25" fmla="*/ 2929529 h 6530520"/>
                <a:gd name="connsiteX26" fmla="*/ 657221 w 4920331"/>
                <a:gd name="connsiteY26" fmla="*/ 2912803 h 6530520"/>
                <a:gd name="connsiteX27" fmla="*/ 709609 w 4920331"/>
                <a:gd name="connsiteY27" fmla="*/ 2891297 h 6530520"/>
                <a:gd name="connsiteX28" fmla="*/ 754851 w 4920331"/>
                <a:gd name="connsiteY28" fmla="*/ 2876959 h 6530520"/>
                <a:gd name="connsiteX29" fmla="*/ 812001 w 4920331"/>
                <a:gd name="connsiteY29" fmla="*/ 2855454 h 6530520"/>
                <a:gd name="connsiteX30" fmla="*/ 890583 w 4920331"/>
                <a:gd name="connsiteY30" fmla="*/ 2838727 h 6530520"/>
                <a:gd name="connsiteX31" fmla="*/ 964401 w 4920331"/>
                <a:gd name="connsiteY31" fmla="*/ 2831559 h 6530520"/>
                <a:gd name="connsiteX32" fmla="*/ 1040601 w 4920331"/>
                <a:gd name="connsiteY32" fmla="*/ 2822001 h 6530520"/>
                <a:gd name="connsiteX33" fmla="*/ 1100132 w 4920331"/>
                <a:gd name="connsiteY33" fmla="*/ 2822001 h 6530520"/>
                <a:gd name="connsiteX34" fmla="*/ 1254913 w 4920331"/>
                <a:gd name="connsiteY34" fmla="*/ 2831559 h 6530520"/>
                <a:gd name="connsiteX35" fmla="*/ 1478749 w 4920331"/>
                <a:gd name="connsiteY35" fmla="*/ 2833949 h 6530520"/>
                <a:gd name="connsiteX36" fmla="*/ 1706501 w 4920331"/>
                <a:gd name="connsiteY36" fmla="*/ 2806135 h 6530520"/>
                <a:gd name="connsiteX37" fmla="*/ 1909754 w 4920331"/>
                <a:gd name="connsiteY37" fmla="*/ 2706706 h 6530520"/>
                <a:gd name="connsiteX38" fmla="*/ 2034108 w 4920331"/>
                <a:gd name="connsiteY38" fmla="*/ 2632767 h 6530520"/>
                <a:gd name="connsiteX39" fmla="*/ 2096414 w 4920331"/>
                <a:gd name="connsiteY39" fmla="*/ 2561911 h 6530520"/>
                <a:gd name="connsiteX40" fmla="*/ 2206616 w 4920331"/>
                <a:gd name="connsiteY40" fmla="*/ 2472733 h 6530520"/>
                <a:gd name="connsiteX41" fmla="*/ 2320915 w 4920331"/>
                <a:gd name="connsiteY41" fmla="*/ 2399443 h 6530520"/>
                <a:gd name="connsiteX42" fmla="*/ 2549515 w 4920331"/>
                <a:gd name="connsiteY42" fmla="*/ 2185947 h 6530520"/>
                <a:gd name="connsiteX43" fmla="*/ 4209358 w 4920331"/>
                <a:gd name="connsiteY43" fmla="*/ 690563 h 6530520"/>
                <a:gd name="connsiteX44" fmla="*/ 4376045 w 4920331"/>
                <a:gd name="connsiteY44" fmla="*/ 530679 h 6530520"/>
                <a:gd name="connsiteX45" fmla="*/ 4519298 w 4920331"/>
                <a:gd name="connsiteY45" fmla="*/ 394607 h 6530520"/>
                <a:gd name="connsiteX46" fmla="*/ 4651968 w 4920331"/>
                <a:gd name="connsiteY46" fmla="*/ 254373 h 6530520"/>
                <a:gd name="connsiteX47" fmla="*/ 4719626 w 4920331"/>
                <a:gd name="connsiteY47" fmla="*/ 166688 h 6530520"/>
                <a:gd name="connsiteX48" fmla="*/ 4768568 w 4920331"/>
                <a:gd name="connsiteY48" fmla="*/ 81957 h 6530520"/>
                <a:gd name="connsiteX49" fmla="*/ 4811474 w 4920331"/>
                <a:gd name="connsiteY49" fmla="*/ 0 h 6530520"/>
                <a:gd name="connsiteX50" fmla="*/ 4920331 w 4920331"/>
                <a:gd name="connsiteY50" fmla="*/ 0 h 6530520"/>
                <a:gd name="connsiteX51" fmla="*/ 4859099 w 4920331"/>
                <a:gd name="connsiteY51" fmla="*/ 112259 h 6530520"/>
                <a:gd name="connsiteX52" fmla="*/ 4809169 w 4920331"/>
                <a:gd name="connsiteY52" fmla="*/ 217403 h 6530520"/>
                <a:gd name="connsiteX53" fmla="*/ 4734989 w 4920331"/>
                <a:gd name="connsiteY53" fmla="*/ 312027 h 6530520"/>
                <a:gd name="connsiteX54" fmla="*/ 4531210 w 4920331"/>
                <a:gd name="connsiteY54" fmla="*/ 516758 h 6530520"/>
                <a:gd name="connsiteX55" fmla="*/ 2740015 w 4920331"/>
                <a:gd name="connsiteY55" fmla="*/ 2160455 h 6530520"/>
                <a:gd name="connsiteX56" fmla="*/ 2419341 w 4920331"/>
                <a:gd name="connsiteY56" fmla="*/ 2447240 h 6530520"/>
                <a:gd name="connsiteX57" fmla="*/ 2262333 w 4920331"/>
                <a:gd name="connsiteY57" fmla="*/ 2580443 h 6530520"/>
                <a:gd name="connsiteX58" fmla="*/ 2163754 w 4920331"/>
                <a:gd name="connsiteY58" fmla="*/ 2661815 h 6530520"/>
                <a:gd name="connsiteX59" fmla="*/ 2066123 w 4920331"/>
                <a:gd name="connsiteY59" fmla="*/ 2725441 h 6530520"/>
                <a:gd name="connsiteX60" fmla="*/ 1983575 w 4920331"/>
                <a:gd name="connsiteY60" fmla="*/ 2790939 h 6530520"/>
                <a:gd name="connsiteX61" fmla="*/ 1850225 w 4920331"/>
                <a:gd name="connsiteY61" fmla="*/ 2862623 h 6530520"/>
                <a:gd name="connsiteX62" fmla="*/ 1704973 w 4920331"/>
                <a:gd name="connsiteY62" fmla="*/ 2912802 h 6530520"/>
                <a:gd name="connsiteX63" fmla="*/ 1433506 w 4920331"/>
                <a:gd name="connsiteY63" fmla="*/ 2934308 h 6530520"/>
                <a:gd name="connsiteX64" fmla="*/ 1376361 w 4920331"/>
                <a:gd name="connsiteY64" fmla="*/ 2931919 h 6530520"/>
                <a:gd name="connsiteX65" fmla="*/ 1269204 w 4920331"/>
                <a:gd name="connsiteY65" fmla="*/ 2931921 h 6530520"/>
                <a:gd name="connsiteX66" fmla="*/ 1047214 w 4920331"/>
                <a:gd name="connsiteY66" fmla="*/ 2934310 h 6530520"/>
                <a:gd name="connsiteX67" fmla="*/ 916779 w 4920331"/>
                <a:gd name="connsiteY67" fmla="*/ 2934308 h 6530520"/>
                <a:gd name="connsiteX68" fmla="*/ 633411 w 4920331"/>
                <a:gd name="connsiteY68" fmla="*/ 3037057 h 6530520"/>
                <a:gd name="connsiteX69" fmla="*/ 545305 w 4920331"/>
                <a:gd name="connsiteY69" fmla="*/ 3092016 h 6530520"/>
                <a:gd name="connsiteX70" fmla="*/ 431004 w 4920331"/>
                <a:gd name="connsiteY70" fmla="*/ 3182816 h 6530520"/>
                <a:gd name="connsiteX71" fmla="*/ 342899 w 4920331"/>
                <a:gd name="connsiteY71" fmla="*/ 3297512 h 6530520"/>
                <a:gd name="connsiteX72" fmla="*/ 288130 w 4920331"/>
                <a:gd name="connsiteY72" fmla="*/ 3393092 h 6530520"/>
                <a:gd name="connsiteX73" fmla="*/ 316707 w 4920331"/>
                <a:gd name="connsiteY73" fmla="*/ 3412210 h 6530520"/>
                <a:gd name="connsiteX74" fmla="*/ 271463 w 4920331"/>
                <a:gd name="connsiteY74" fmla="*/ 3500622 h 6530520"/>
                <a:gd name="connsiteX75" fmla="*/ 226219 w 4920331"/>
                <a:gd name="connsiteY75" fmla="*/ 3632045 h 6530520"/>
                <a:gd name="connsiteX76" fmla="*/ 216694 w 4920331"/>
                <a:gd name="connsiteY76" fmla="*/ 3715677 h 6530520"/>
                <a:gd name="connsiteX77" fmla="*/ 285752 w 4920331"/>
                <a:gd name="connsiteY77" fmla="*/ 5498254 h 6530520"/>
                <a:gd name="connsiteX78" fmla="*/ 254793 w 4920331"/>
                <a:gd name="connsiteY78" fmla="*/ 5593833 h 6530520"/>
                <a:gd name="connsiteX79" fmla="*/ 269082 w 4920331"/>
                <a:gd name="connsiteY79" fmla="*/ 5880575 h 6530520"/>
                <a:gd name="connsiteX80" fmla="*/ 292894 w 4920331"/>
                <a:gd name="connsiteY80" fmla="*/ 5918807 h 6530520"/>
                <a:gd name="connsiteX81" fmla="*/ 292896 w 4920331"/>
                <a:gd name="connsiteY81" fmla="*/ 6341748 h 6530520"/>
                <a:gd name="connsiteX0" fmla="*/ 171450 w 4920331"/>
                <a:gd name="connsiteY0" fmla="*/ 5844731 h 6530520"/>
                <a:gd name="connsiteX1" fmla="*/ 183357 w 4920331"/>
                <a:gd name="connsiteY1" fmla="*/ 6530520 h 6530520"/>
                <a:gd name="connsiteX2" fmla="*/ 200026 w 4920331"/>
                <a:gd name="connsiteY2" fmla="*/ 5844728 h 6530520"/>
                <a:gd name="connsiteX3" fmla="*/ 183357 w 4920331"/>
                <a:gd name="connsiteY3" fmla="*/ 5400277 h 6530520"/>
                <a:gd name="connsiteX4" fmla="*/ 135733 w 4920331"/>
                <a:gd name="connsiteY4" fmla="*/ 5273635 h 6530520"/>
                <a:gd name="connsiteX5" fmla="*/ 114301 w 4920331"/>
                <a:gd name="connsiteY5" fmla="*/ 5199560 h 6530520"/>
                <a:gd name="connsiteX6" fmla="*/ 100013 w 4920331"/>
                <a:gd name="connsiteY6" fmla="*/ 5068136 h 6530520"/>
                <a:gd name="connsiteX7" fmla="*/ 95252 w 4920331"/>
                <a:gd name="connsiteY7" fmla="*/ 4982115 h 6530520"/>
                <a:gd name="connsiteX8" fmla="*/ 50007 w 4920331"/>
                <a:gd name="connsiteY8" fmla="*/ 4929545 h 6530520"/>
                <a:gd name="connsiteX9" fmla="*/ 40483 w 4920331"/>
                <a:gd name="connsiteY9" fmla="*/ 4831576 h 6530520"/>
                <a:gd name="connsiteX10" fmla="*/ 90489 w 4920331"/>
                <a:gd name="connsiteY10" fmla="*/ 4767059 h 6530520"/>
                <a:gd name="connsiteX11" fmla="*/ 64295 w 4920331"/>
                <a:gd name="connsiteY11" fmla="*/ 4301105 h 6530520"/>
                <a:gd name="connsiteX12" fmla="*/ 45245 w 4920331"/>
                <a:gd name="connsiteY12" fmla="*/ 3937900 h 6530520"/>
                <a:gd name="connsiteX13" fmla="*/ 42864 w 4920331"/>
                <a:gd name="connsiteY13" fmla="*/ 3741961 h 6530520"/>
                <a:gd name="connsiteX14" fmla="*/ 30957 w 4920331"/>
                <a:gd name="connsiteY14" fmla="*/ 3557968 h 6530520"/>
                <a:gd name="connsiteX15" fmla="*/ 0 w 4920331"/>
                <a:gd name="connsiteY15" fmla="*/ 3287954 h 6530520"/>
                <a:gd name="connsiteX16" fmla="*/ 78582 w 4920331"/>
                <a:gd name="connsiteY16" fmla="*/ 3280786 h 6530520"/>
                <a:gd name="connsiteX17" fmla="*/ 83345 w 4920331"/>
                <a:gd name="connsiteY17" fmla="*/ 3369198 h 6530520"/>
                <a:gd name="connsiteX18" fmla="*/ 178594 w 4920331"/>
                <a:gd name="connsiteY18" fmla="*/ 3369197 h 6530520"/>
                <a:gd name="connsiteX19" fmla="*/ 228201 w 4920331"/>
                <a:gd name="connsiteY19" fmla="*/ 3296064 h 6530520"/>
                <a:gd name="connsiteX20" fmla="*/ 292893 w 4920331"/>
                <a:gd name="connsiteY20" fmla="*/ 3201933 h 6530520"/>
                <a:gd name="connsiteX21" fmla="*/ 364329 w 4920331"/>
                <a:gd name="connsiteY21" fmla="*/ 3118300 h 6530520"/>
                <a:gd name="connsiteX22" fmla="*/ 452435 w 4920331"/>
                <a:gd name="connsiteY22" fmla="*/ 3029888 h 6530520"/>
                <a:gd name="connsiteX23" fmla="*/ 511966 w 4920331"/>
                <a:gd name="connsiteY23" fmla="*/ 2986878 h 6530520"/>
                <a:gd name="connsiteX24" fmla="*/ 571497 w 4920331"/>
                <a:gd name="connsiteY24" fmla="*/ 2958204 h 6530520"/>
                <a:gd name="connsiteX25" fmla="*/ 611977 w 4920331"/>
                <a:gd name="connsiteY25" fmla="*/ 2929529 h 6530520"/>
                <a:gd name="connsiteX26" fmla="*/ 657221 w 4920331"/>
                <a:gd name="connsiteY26" fmla="*/ 2912803 h 6530520"/>
                <a:gd name="connsiteX27" fmla="*/ 709609 w 4920331"/>
                <a:gd name="connsiteY27" fmla="*/ 2891297 h 6530520"/>
                <a:gd name="connsiteX28" fmla="*/ 754851 w 4920331"/>
                <a:gd name="connsiteY28" fmla="*/ 2876959 h 6530520"/>
                <a:gd name="connsiteX29" fmla="*/ 812001 w 4920331"/>
                <a:gd name="connsiteY29" fmla="*/ 2855454 h 6530520"/>
                <a:gd name="connsiteX30" fmla="*/ 890583 w 4920331"/>
                <a:gd name="connsiteY30" fmla="*/ 2838727 h 6530520"/>
                <a:gd name="connsiteX31" fmla="*/ 964401 w 4920331"/>
                <a:gd name="connsiteY31" fmla="*/ 2831559 h 6530520"/>
                <a:gd name="connsiteX32" fmla="*/ 1040601 w 4920331"/>
                <a:gd name="connsiteY32" fmla="*/ 2822001 h 6530520"/>
                <a:gd name="connsiteX33" fmla="*/ 1100132 w 4920331"/>
                <a:gd name="connsiteY33" fmla="*/ 2822001 h 6530520"/>
                <a:gd name="connsiteX34" fmla="*/ 1254913 w 4920331"/>
                <a:gd name="connsiteY34" fmla="*/ 2831559 h 6530520"/>
                <a:gd name="connsiteX35" fmla="*/ 1478749 w 4920331"/>
                <a:gd name="connsiteY35" fmla="*/ 2833949 h 6530520"/>
                <a:gd name="connsiteX36" fmla="*/ 1706501 w 4920331"/>
                <a:gd name="connsiteY36" fmla="*/ 2806135 h 6530520"/>
                <a:gd name="connsiteX37" fmla="*/ 1909754 w 4920331"/>
                <a:gd name="connsiteY37" fmla="*/ 2706706 h 6530520"/>
                <a:gd name="connsiteX38" fmla="*/ 2034108 w 4920331"/>
                <a:gd name="connsiteY38" fmla="*/ 2632767 h 6530520"/>
                <a:gd name="connsiteX39" fmla="*/ 2096414 w 4920331"/>
                <a:gd name="connsiteY39" fmla="*/ 2561911 h 6530520"/>
                <a:gd name="connsiteX40" fmla="*/ 2206616 w 4920331"/>
                <a:gd name="connsiteY40" fmla="*/ 2472733 h 6530520"/>
                <a:gd name="connsiteX41" fmla="*/ 2320915 w 4920331"/>
                <a:gd name="connsiteY41" fmla="*/ 2399443 h 6530520"/>
                <a:gd name="connsiteX42" fmla="*/ 2549515 w 4920331"/>
                <a:gd name="connsiteY42" fmla="*/ 2185947 h 6530520"/>
                <a:gd name="connsiteX43" fmla="*/ 4209358 w 4920331"/>
                <a:gd name="connsiteY43" fmla="*/ 690563 h 6530520"/>
                <a:gd name="connsiteX44" fmla="*/ 4376045 w 4920331"/>
                <a:gd name="connsiteY44" fmla="*/ 530679 h 6530520"/>
                <a:gd name="connsiteX45" fmla="*/ 4519298 w 4920331"/>
                <a:gd name="connsiteY45" fmla="*/ 394607 h 6530520"/>
                <a:gd name="connsiteX46" fmla="*/ 4651968 w 4920331"/>
                <a:gd name="connsiteY46" fmla="*/ 254373 h 6530520"/>
                <a:gd name="connsiteX47" fmla="*/ 4719626 w 4920331"/>
                <a:gd name="connsiteY47" fmla="*/ 166688 h 6530520"/>
                <a:gd name="connsiteX48" fmla="*/ 4768568 w 4920331"/>
                <a:gd name="connsiteY48" fmla="*/ 81957 h 6530520"/>
                <a:gd name="connsiteX49" fmla="*/ 4811474 w 4920331"/>
                <a:gd name="connsiteY49" fmla="*/ 0 h 6530520"/>
                <a:gd name="connsiteX50" fmla="*/ 4920331 w 4920331"/>
                <a:gd name="connsiteY50" fmla="*/ 0 h 6530520"/>
                <a:gd name="connsiteX51" fmla="*/ 4859099 w 4920331"/>
                <a:gd name="connsiteY51" fmla="*/ 112259 h 6530520"/>
                <a:gd name="connsiteX52" fmla="*/ 4809169 w 4920331"/>
                <a:gd name="connsiteY52" fmla="*/ 217403 h 6530520"/>
                <a:gd name="connsiteX53" fmla="*/ 4734989 w 4920331"/>
                <a:gd name="connsiteY53" fmla="*/ 312027 h 6530520"/>
                <a:gd name="connsiteX54" fmla="*/ 4531210 w 4920331"/>
                <a:gd name="connsiteY54" fmla="*/ 516758 h 6530520"/>
                <a:gd name="connsiteX55" fmla="*/ 2740015 w 4920331"/>
                <a:gd name="connsiteY55" fmla="*/ 2160455 h 6530520"/>
                <a:gd name="connsiteX56" fmla="*/ 2419341 w 4920331"/>
                <a:gd name="connsiteY56" fmla="*/ 2447240 h 6530520"/>
                <a:gd name="connsiteX57" fmla="*/ 2262333 w 4920331"/>
                <a:gd name="connsiteY57" fmla="*/ 2580443 h 6530520"/>
                <a:gd name="connsiteX58" fmla="*/ 2163754 w 4920331"/>
                <a:gd name="connsiteY58" fmla="*/ 2661815 h 6530520"/>
                <a:gd name="connsiteX59" fmla="*/ 2066123 w 4920331"/>
                <a:gd name="connsiteY59" fmla="*/ 2725441 h 6530520"/>
                <a:gd name="connsiteX60" fmla="*/ 1983575 w 4920331"/>
                <a:gd name="connsiteY60" fmla="*/ 2790939 h 6530520"/>
                <a:gd name="connsiteX61" fmla="*/ 1850225 w 4920331"/>
                <a:gd name="connsiteY61" fmla="*/ 2862623 h 6530520"/>
                <a:gd name="connsiteX62" fmla="*/ 1704973 w 4920331"/>
                <a:gd name="connsiteY62" fmla="*/ 2912802 h 6530520"/>
                <a:gd name="connsiteX63" fmla="*/ 1433506 w 4920331"/>
                <a:gd name="connsiteY63" fmla="*/ 2934308 h 6530520"/>
                <a:gd name="connsiteX64" fmla="*/ 1376361 w 4920331"/>
                <a:gd name="connsiteY64" fmla="*/ 2931919 h 6530520"/>
                <a:gd name="connsiteX65" fmla="*/ 1269204 w 4920331"/>
                <a:gd name="connsiteY65" fmla="*/ 2931921 h 6530520"/>
                <a:gd name="connsiteX66" fmla="*/ 1047214 w 4920331"/>
                <a:gd name="connsiteY66" fmla="*/ 2934310 h 6530520"/>
                <a:gd name="connsiteX67" fmla="*/ 916779 w 4920331"/>
                <a:gd name="connsiteY67" fmla="*/ 2934308 h 6530520"/>
                <a:gd name="connsiteX68" fmla="*/ 633411 w 4920331"/>
                <a:gd name="connsiteY68" fmla="*/ 3037057 h 6530520"/>
                <a:gd name="connsiteX69" fmla="*/ 545305 w 4920331"/>
                <a:gd name="connsiteY69" fmla="*/ 3092016 h 6530520"/>
                <a:gd name="connsiteX70" fmla="*/ 431004 w 4920331"/>
                <a:gd name="connsiteY70" fmla="*/ 3182816 h 6530520"/>
                <a:gd name="connsiteX71" fmla="*/ 342899 w 4920331"/>
                <a:gd name="connsiteY71" fmla="*/ 3297512 h 6530520"/>
                <a:gd name="connsiteX72" fmla="*/ 288130 w 4920331"/>
                <a:gd name="connsiteY72" fmla="*/ 3393092 h 6530520"/>
                <a:gd name="connsiteX73" fmla="*/ 316707 w 4920331"/>
                <a:gd name="connsiteY73" fmla="*/ 3412210 h 6530520"/>
                <a:gd name="connsiteX74" fmla="*/ 271463 w 4920331"/>
                <a:gd name="connsiteY74" fmla="*/ 3500622 h 6530520"/>
                <a:gd name="connsiteX75" fmla="*/ 226219 w 4920331"/>
                <a:gd name="connsiteY75" fmla="*/ 3632045 h 6530520"/>
                <a:gd name="connsiteX76" fmla="*/ 216694 w 4920331"/>
                <a:gd name="connsiteY76" fmla="*/ 3715677 h 6530520"/>
                <a:gd name="connsiteX77" fmla="*/ 285752 w 4920331"/>
                <a:gd name="connsiteY77" fmla="*/ 5498254 h 6530520"/>
                <a:gd name="connsiteX78" fmla="*/ 254793 w 4920331"/>
                <a:gd name="connsiteY78" fmla="*/ 5593833 h 6530520"/>
                <a:gd name="connsiteX79" fmla="*/ 269082 w 4920331"/>
                <a:gd name="connsiteY79" fmla="*/ 5880575 h 6530520"/>
                <a:gd name="connsiteX80" fmla="*/ 292894 w 4920331"/>
                <a:gd name="connsiteY80" fmla="*/ 5918807 h 6530520"/>
                <a:gd name="connsiteX81" fmla="*/ 292895 w 4920331"/>
                <a:gd name="connsiteY81" fmla="*/ 6329799 h 6530520"/>
                <a:gd name="connsiteX82" fmla="*/ 292896 w 4920331"/>
                <a:gd name="connsiteY82" fmla="*/ 6341748 h 6530520"/>
                <a:gd name="connsiteX0" fmla="*/ 171450 w 4920331"/>
                <a:gd name="connsiteY0" fmla="*/ 5844731 h 7228254"/>
                <a:gd name="connsiteX1" fmla="*/ 183357 w 4920331"/>
                <a:gd name="connsiteY1" fmla="*/ 6530520 h 7228254"/>
                <a:gd name="connsiteX2" fmla="*/ 200026 w 4920331"/>
                <a:gd name="connsiteY2" fmla="*/ 5844728 h 7228254"/>
                <a:gd name="connsiteX3" fmla="*/ 183357 w 4920331"/>
                <a:gd name="connsiteY3" fmla="*/ 5400277 h 7228254"/>
                <a:gd name="connsiteX4" fmla="*/ 135733 w 4920331"/>
                <a:gd name="connsiteY4" fmla="*/ 5273635 h 7228254"/>
                <a:gd name="connsiteX5" fmla="*/ 114301 w 4920331"/>
                <a:gd name="connsiteY5" fmla="*/ 5199560 h 7228254"/>
                <a:gd name="connsiteX6" fmla="*/ 100013 w 4920331"/>
                <a:gd name="connsiteY6" fmla="*/ 5068136 h 7228254"/>
                <a:gd name="connsiteX7" fmla="*/ 95252 w 4920331"/>
                <a:gd name="connsiteY7" fmla="*/ 4982115 h 7228254"/>
                <a:gd name="connsiteX8" fmla="*/ 50007 w 4920331"/>
                <a:gd name="connsiteY8" fmla="*/ 4929545 h 7228254"/>
                <a:gd name="connsiteX9" fmla="*/ 40483 w 4920331"/>
                <a:gd name="connsiteY9" fmla="*/ 4831576 h 7228254"/>
                <a:gd name="connsiteX10" fmla="*/ 90489 w 4920331"/>
                <a:gd name="connsiteY10" fmla="*/ 4767059 h 7228254"/>
                <a:gd name="connsiteX11" fmla="*/ 64295 w 4920331"/>
                <a:gd name="connsiteY11" fmla="*/ 4301105 h 7228254"/>
                <a:gd name="connsiteX12" fmla="*/ 45245 w 4920331"/>
                <a:gd name="connsiteY12" fmla="*/ 3937900 h 7228254"/>
                <a:gd name="connsiteX13" fmla="*/ 42864 w 4920331"/>
                <a:gd name="connsiteY13" fmla="*/ 3741961 h 7228254"/>
                <a:gd name="connsiteX14" fmla="*/ 30957 w 4920331"/>
                <a:gd name="connsiteY14" fmla="*/ 3557968 h 7228254"/>
                <a:gd name="connsiteX15" fmla="*/ 0 w 4920331"/>
                <a:gd name="connsiteY15" fmla="*/ 3287954 h 7228254"/>
                <a:gd name="connsiteX16" fmla="*/ 78582 w 4920331"/>
                <a:gd name="connsiteY16" fmla="*/ 3280786 h 7228254"/>
                <a:gd name="connsiteX17" fmla="*/ 83345 w 4920331"/>
                <a:gd name="connsiteY17" fmla="*/ 3369198 h 7228254"/>
                <a:gd name="connsiteX18" fmla="*/ 178594 w 4920331"/>
                <a:gd name="connsiteY18" fmla="*/ 3369197 h 7228254"/>
                <a:gd name="connsiteX19" fmla="*/ 228201 w 4920331"/>
                <a:gd name="connsiteY19" fmla="*/ 3296064 h 7228254"/>
                <a:gd name="connsiteX20" fmla="*/ 292893 w 4920331"/>
                <a:gd name="connsiteY20" fmla="*/ 3201933 h 7228254"/>
                <a:gd name="connsiteX21" fmla="*/ 364329 w 4920331"/>
                <a:gd name="connsiteY21" fmla="*/ 3118300 h 7228254"/>
                <a:gd name="connsiteX22" fmla="*/ 452435 w 4920331"/>
                <a:gd name="connsiteY22" fmla="*/ 3029888 h 7228254"/>
                <a:gd name="connsiteX23" fmla="*/ 511966 w 4920331"/>
                <a:gd name="connsiteY23" fmla="*/ 2986878 h 7228254"/>
                <a:gd name="connsiteX24" fmla="*/ 571497 w 4920331"/>
                <a:gd name="connsiteY24" fmla="*/ 2958204 h 7228254"/>
                <a:gd name="connsiteX25" fmla="*/ 611977 w 4920331"/>
                <a:gd name="connsiteY25" fmla="*/ 2929529 h 7228254"/>
                <a:gd name="connsiteX26" fmla="*/ 657221 w 4920331"/>
                <a:gd name="connsiteY26" fmla="*/ 2912803 h 7228254"/>
                <a:gd name="connsiteX27" fmla="*/ 709609 w 4920331"/>
                <a:gd name="connsiteY27" fmla="*/ 2891297 h 7228254"/>
                <a:gd name="connsiteX28" fmla="*/ 754851 w 4920331"/>
                <a:gd name="connsiteY28" fmla="*/ 2876959 h 7228254"/>
                <a:gd name="connsiteX29" fmla="*/ 812001 w 4920331"/>
                <a:gd name="connsiteY29" fmla="*/ 2855454 h 7228254"/>
                <a:gd name="connsiteX30" fmla="*/ 890583 w 4920331"/>
                <a:gd name="connsiteY30" fmla="*/ 2838727 h 7228254"/>
                <a:gd name="connsiteX31" fmla="*/ 964401 w 4920331"/>
                <a:gd name="connsiteY31" fmla="*/ 2831559 h 7228254"/>
                <a:gd name="connsiteX32" fmla="*/ 1040601 w 4920331"/>
                <a:gd name="connsiteY32" fmla="*/ 2822001 h 7228254"/>
                <a:gd name="connsiteX33" fmla="*/ 1100132 w 4920331"/>
                <a:gd name="connsiteY33" fmla="*/ 2822001 h 7228254"/>
                <a:gd name="connsiteX34" fmla="*/ 1254913 w 4920331"/>
                <a:gd name="connsiteY34" fmla="*/ 2831559 h 7228254"/>
                <a:gd name="connsiteX35" fmla="*/ 1478749 w 4920331"/>
                <a:gd name="connsiteY35" fmla="*/ 2833949 h 7228254"/>
                <a:gd name="connsiteX36" fmla="*/ 1706501 w 4920331"/>
                <a:gd name="connsiteY36" fmla="*/ 2806135 h 7228254"/>
                <a:gd name="connsiteX37" fmla="*/ 1909754 w 4920331"/>
                <a:gd name="connsiteY37" fmla="*/ 2706706 h 7228254"/>
                <a:gd name="connsiteX38" fmla="*/ 2034108 w 4920331"/>
                <a:gd name="connsiteY38" fmla="*/ 2632767 h 7228254"/>
                <a:gd name="connsiteX39" fmla="*/ 2096414 w 4920331"/>
                <a:gd name="connsiteY39" fmla="*/ 2561911 h 7228254"/>
                <a:gd name="connsiteX40" fmla="*/ 2206616 w 4920331"/>
                <a:gd name="connsiteY40" fmla="*/ 2472733 h 7228254"/>
                <a:gd name="connsiteX41" fmla="*/ 2320915 w 4920331"/>
                <a:gd name="connsiteY41" fmla="*/ 2399443 h 7228254"/>
                <a:gd name="connsiteX42" fmla="*/ 2549515 w 4920331"/>
                <a:gd name="connsiteY42" fmla="*/ 2185947 h 7228254"/>
                <a:gd name="connsiteX43" fmla="*/ 4209358 w 4920331"/>
                <a:gd name="connsiteY43" fmla="*/ 690563 h 7228254"/>
                <a:gd name="connsiteX44" fmla="*/ 4376045 w 4920331"/>
                <a:gd name="connsiteY44" fmla="*/ 530679 h 7228254"/>
                <a:gd name="connsiteX45" fmla="*/ 4519298 w 4920331"/>
                <a:gd name="connsiteY45" fmla="*/ 394607 h 7228254"/>
                <a:gd name="connsiteX46" fmla="*/ 4651968 w 4920331"/>
                <a:gd name="connsiteY46" fmla="*/ 254373 h 7228254"/>
                <a:gd name="connsiteX47" fmla="*/ 4719626 w 4920331"/>
                <a:gd name="connsiteY47" fmla="*/ 166688 h 7228254"/>
                <a:gd name="connsiteX48" fmla="*/ 4768568 w 4920331"/>
                <a:gd name="connsiteY48" fmla="*/ 81957 h 7228254"/>
                <a:gd name="connsiteX49" fmla="*/ 4811474 w 4920331"/>
                <a:gd name="connsiteY49" fmla="*/ 0 h 7228254"/>
                <a:gd name="connsiteX50" fmla="*/ 4920331 w 4920331"/>
                <a:gd name="connsiteY50" fmla="*/ 0 h 7228254"/>
                <a:gd name="connsiteX51" fmla="*/ 4859099 w 4920331"/>
                <a:gd name="connsiteY51" fmla="*/ 112259 h 7228254"/>
                <a:gd name="connsiteX52" fmla="*/ 4809169 w 4920331"/>
                <a:gd name="connsiteY52" fmla="*/ 217403 h 7228254"/>
                <a:gd name="connsiteX53" fmla="*/ 4734989 w 4920331"/>
                <a:gd name="connsiteY53" fmla="*/ 312027 h 7228254"/>
                <a:gd name="connsiteX54" fmla="*/ 4531210 w 4920331"/>
                <a:gd name="connsiteY54" fmla="*/ 516758 h 7228254"/>
                <a:gd name="connsiteX55" fmla="*/ 2740015 w 4920331"/>
                <a:gd name="connsiteY55" fmla="*/ 2160455 h 7228254"/>
                <a:gd name="connsiteX56" fmla="*/ 2419341 w 4920331"/>
                <a:gd name="connsiteY56" fmla="*/ 2447240 h 7228254"/>
                <a:gd name="connsiteX57" fmla="*/ 2262333 w 4920331"/>
                <a:gd name="connsiteY57" fmla="*/ 2580443 h 7228254"/>
                <a:gd name="connsiteX58" fmla="*/ 2163754 w 4920331"/>
                <a:gd name="connsiteY58" fmla="*/ 2661815 h 7228254"/>
                <a:gd name="connsiteX59" fmla="*/ 2066123 w 4920331"/>
                <a:gd name="connsiteY59" fmla="*/ 2725441 h 7228254"/>
                <a:gd name="connsiteX60" fmla="*/ 1983575 w 4920331"/>
                <a:gd name="connsiteY60" fmla="*/ 2790939 h 7228254"/>
                <a:gd name="connsiteX61" fmla="*/ 1850225 w 4920331"/>
                <a:gd name="connsiteY61" fmla="*/ 2862623 h 7228254"/>
                <a:gd name="connsiteX62" fmla="*/ 1704973 w 4920331"/>
                <a:gd name="connsiteY62" fmla="*/ 2912802 h 7228254"/>
                <a:gd name="connsiteX63" fmla="*/ 1433506 w 4920331"/>
                <a:gd name="connsiteY63" fmla="*/ 2934308 h 7228254"/>
                <a:gd name="connsiteX64" fmla="*/ 1376361 w 4920331"/>
                <a:gd name="connsiteY64" fmla="*/ 2931919 h 7228254"/>
                <a:gd name="connsiteX65" fmla="*/ 1269204 w 4920331"/>
                <a:gd name="connsiteY65" fmla="*/ 2931921 h 7228254"/>
                <a:gd name="connsiteX66" fmla="*/ 1047214 w 4920331"/>
                <a:gd name="connsiteY66" fmla="*/ 2934310 h 7228254"/>
                <a:gd name="connsiteX67" fmla="*/ 916779 w 4920331"/>
                <a:gd name="connsiteY67" fmla="*/ 2934308 h 7228254"/>
                <a:gd name="connsiteX68" fmla="*/ 633411 w 4920331"/>
                <a:gd name="connsiteY68" fmla="*/ 3037057 h 7228254"/>
                <a:gd name="connsiteX69" fmla="*/ 545305 w 4920331"/>
                <a:gd name="connsiteY69" fmla="*/ 3092016 h 7228254"/>
                <a:gd name="connsiteX70" fmla="*/ 431004 w 4920331"/>
                <a:gd name="connsiteY70" fmla="*/ 3182816 h 7228254"/>
                <a:gd name="connsiteX71" fmla="*/ 342899 w 4920331"/>
                <a:gd name="connsiteY71" fmla="*/ 3297512 h 7228254"/>
                <a:gd name="connsiteX72" fmla="*/ 288130 w 4920331"/>
                <a:gd name="connsiteY72" fmla="*/ 3393092 h 7228254"/>
                <a:gd name="connsiteX73" fmla="*/ 316707 w 4920331"/>
                <a:gd name="connsiteY73" fmla="*/ 3412210 h 7228254"/>
                <a:gd name="connsiteX74" fmla="*/ 271463 w 4920331"/>
                <a:gd name="connsiteY74" fmla="*/ 3500622 h 7228254"/>
                <a:gd name="connsiteX75" fmla="*/ 226219 w 4920331"/>
                <a:gd name="connsiteY75" fmla="*/ 3632045 h 7228254"/>
                <a:gd name="connsiteX76" fmla="*/ 216694 w 4920331"/>
                <a:gd name="connsiteY76" fmla="*/ 3715677 h 7228254"/>
                <a:gd name="connsiteX77" fmla="*/ 285752 w 4920331"/>
                <a:gd name="connsiteY77" fmla="*/ 5498254 h 7228254"/>
                <a:gd name="connsiteX78" fmla="*/ 254793 w 4920331"/>
                <a:gd name="connsiteY78" fmla="*/ 5593833 h 7228254"/>
                <a:gd name="connsiteX79" fmla="*/ 269082 w 4920331"/>
                <a:gd name="connsiteY79" fmla="*/ 5880575 h 7228254"/>
                <a:gd name="connsiteX80" fmla="*/ 292894 w 4920331"/>
                <a:gd name="connsiteY80" fmla="*/ 5918807 h 7228254"/>
                <a:gd name="connsiteX81" fmla="*/ 292895 w 4920331"/>
                <a:gd name="connsiteY81" fmla="*/ 6329799 h 7228254"/>
                <a:gd name="connsiteX82" fmla="*/ 264321 w 4920331"/>
                <a:gd name="connsiteY82" fmla="*/ 7228254 h 7228254"/>
                <a:gd name="connsiteX0" fmla="*/ 183357 w 4920331"/>
                <a:gd name="connsiteY0" fmla="*/ 6530520 h 7228254"/>
                <a:gd name="connsiteX1" fmla="*/ 200026 w 4920331"/>
                <a:gd name="connsiteY1" fmla="*/ 5844728 h 7228254"/>
                <a:gd name="connsiteX2" fmla="*/ 183357 w 4920331"/>
                <a:gd name="connsiteY2" fmla="*/ 5400277 h 7228254"/>
                <a:gd name="connsiteX3" fmla="*/ 135733 w 4920331"/>
                <a:gd name="connsiteY3" fmla="*/ 5273635 h 7228254"/>
                <a:gd name="connsiteX4" fmla="*/ 114301 w 4920331"/>
                <a:gd name="connsiteY4" fmla="*/ 5199560 h 7228254"/>
                <a:gd name="connsiteX5" fmla="*/ 100013 w 4920331"/>
                <a:gd name="connsiteY5" fmla="*/ 5068136 h 7228254"/>
                <a:gd name="connsiteX6" fmla="*/ 95252 w 4920331"/>
                <a:gd name="connsiteY6" fmla="*/ 4982115 h 7228254"/>
                <a:gd name="connsiteX7" fmla="*/ 50007 w 4920331"/>
                <a:gd name="connsiteY7" fmla="*/ 4929545 h 7228254"/>
                <a:gd name="connsiteX8" fmla="*/ 40483 w 4920331"/>
                <a:gd name="connsiteY8" fmla="*/ 4831576 h 7228254"/>
                <a:gd name="connsiteX9" fmla="*/ 90489 w 4920331"/>
                <a:gd name="connsiteY9" fmla="*/ 4767059 h 7228254"/>
                <a:gd name="connsiteX10" fmla="*/ 64295 w 4920331"/>
                <a:gd name="connsiteY10" fmla="*/ 4301105 h 7228254"/>
                <a:gd name="connsiteX11" fmla="*/ 45245 w 4920331"/>
                <a:gd name="connsiteY11" fmla="*/ 3937900 h 7228254"/>
                <a:gd name="connsiteX12" fmla="*/ 42864 w 4920331"/>
                <a:gd name="connsiteY12" fmla="*/ 3741961 h 7228254"/>
                <a:gd name="connsiteX13" fmla="*/ 30957 w 4920331"/>
                <a:gd name="connsiteY13" fmla="*/ 3557968 h 7228254"/>
                <a:gd name="connsiteX14" fmla="*/ 0 w 4920331"/>
                <a:gd name="connsiteY14" fmla="*/ 3287954 h 7228254"/>
                <a:gd name="connsiteX15" fmla="*/ 78582 w 4920331"/>
                <a:gd name="connsiteY15" fmla="*/ 3280786 h 7228254"/>
                <a:gd name="connsiteX16" fmla="*/ 83345 w 4920331"/>
                <a:gd name="connsiteY16" fmla="*/ 3369198 h 7228254"/>
                <a:gd name="connsiteX17" fmla="*/ 178594 w 4920331"/>
                <a:gd name="connsiteY17" fmla="*/ 3369197 h 7228254"/>
                <a:gd name="connsiteX18" fmla="*/ 228201 w 4920331"/>
                <a:gd name="connsiteY18" fmla="*/ 3296064 h 7228254"/>
                <a:gd name="connsiteX19" fmla="*/ 292893 w 4920331"/>
                <a:gd name="connsiteY19" fmla="*/ 3201933 h 7228254"/>
                <a:gd name="connsiteX20" fmla="*/ 364329 w 4920331"/>
                <a:gd name="connsiteY20" fmla="*/ 3118300 h 7228254"/>
                <a:gd name="connsiteX21" fmla="*/ 452435 w 4920331"/>
                <a:gd name="connsiteY21" fmla="*/ 3029888 h 7228254"/>
                <a:gd name="connsiteX22" fmla="*/ 511966 w 4920331"/>
                <a:gd name="connsiteY22" fmla="*/ 2986878 h 7228254"/>
                <a:gd name="connsiteX23" fmla="*/ 571497 w 4920331"/>
                <a:gd name="connsiteY23" fmla="*/ 2958204 h 7228254"/>
                <a:gd name="connsiteX24" fmla="*/ 611977 w 4920331"/>
                <a:gd name="connsiteY24" fmla="*/ 2929529 h 7228254"/>
                <a:gd name="connsiteX25" fmla="*/ 657221 w 4920331"/>
                <a:gd name="connsiteY25" fmla="*/ 2912803 h 7228254"/>
                <a:gd name="connsiteX26" fmla="*/ 709609 w 4920331"/>
                <a:gd name="connsiteY26" fmla="*/ 2891297 h 7228254"/>
                <a:gd name="connsiteX27" fmla="*/ 754851 w 4920331"/>
                <a:gd name="connsiteY27" fmla="*/ 2876959 h 7228254"/>
                <a:gd name="connsiteX28" fmla="*/ 812001 w 4920331"/>
                <a:gd name="connsiteY28" fmla="*/ 2855454 h 7228254"/>
                <a:gd name="connsiteX29" fmla="*/ 890583 w 4920331"/>
                <a:gd name="connsiteY29" fmla="*/ 2838727 h 7228254"/>
                <a:gd name="connsiteX30" fmla="*/ 964401 w 4920331"/>
                <a:gd name="connsiteY30" fmla="*/ 2831559 h 7228254"/>
                <a:gd name="connsiteX31" fmla="*/ 1040601 w 4920331"/>
                <a:gd name="connsiteY31" fmla="*/ 2822001 h 7228254"/>
                <a:gd name="connsiteX32" fmla="*/ 1100132 w 4920331"/>
                <a:gd name="connsiteY32" fmla="*/ 2822001 h 7228254"/>
                <a:gd name="connsiteX33" fmla="*/ 1254913 w 4920331"/>
                <a:gd name="connsiteY33" fmla="*/ 2831559 h 7228254"/>
                <a:gd name="connsiteX34" fmla="*/ 1478749 w 4920331"/>
                <a:gd name="connsiteY34" fmla="*/ 2833949 h 7228254"/>
                <a:gd name="connsiteX35" fmla="*/ 1706501 w 4920331"/>
                <a:gd name="connsiteY35" fmla="*/ 2806135 h 7228254"/>
                <a:gd name="connsiteX36" fmla="*/ 1909754 w 4920331"/>
                <a:gd name="connsiteY36" fmla="*/ 2706706 h 7228254"/>
                <a:gd name="connsiteX37" fmla="*/ 2034108 w 4920331"/>
                <a:gd name="connsiteY37" fmla="*/ 2632767 h 7228254"/>
                <a:gd name="connsiteX38" fmla="*/ 2096414 w 4920331"/>
                <a:gd name="connsiteY38" fmla="*/ 2561911 h 7228254"/>
                <a:gd name="connsiteX39" fmla="*/ 2206616 w 4920331"/>
                <a:gd name="connsiteY39" fmla="*/ 2472733 h 7228254"/>
                <a:gd name="connsiteX40" fmla="*/ 2320915 w 4920331"/>
                <a:gd name="connsiteY40" fmla="*/ 2399443 h 7228254"/>
                <a:gd name="connsiteX41" fmla="*/ 2549515 w 4920331"/>
                <a:gd name="connsiteY41" fmla="*/ 2185947 h 7228254"/>
                <a:gd name="connsiteX42" fmla="*/ 4209358 w 4920331"/>
                <a:gd name="connsiteY42" fmla="*/ 690563 h 7228254"/>
                <a:gd name="connsiteX43" fmla="*/ 4376045 w 4920331"/>
                <a:gd name="connsiteY43" fmla="*/ 530679 h 7228254"/>
                <a:gd name="connsiteX44" fmla="*/ 4519298 w 4920331"/>
                <a:gd name="connsiteY44" fmla="*/ 394607 h 7228254"/>
                <a:gd name="connsiteX45" fmla="*/ 4651968 w 4920331"/>
                <a:gd name="connsiteY45" fmla="*/ 254373 h 7228254"/>
                <a:gd name="connsiteX46" fmla="*/ 4719626 w 4920331"/>
                <a:gd name="connsiteY46" fmla="*/ 166688 h 7228254"/>
                <a:gd name="connsiteX47" fmla="*/ 4768568 w 4920331"/>
                <a:gd name="connsiteY47" fmla="*/ 81957 h 7228254"/>
                <a:gd name="connsiteX48" fmla="*/ 4811474 w 4920331"/>
                <a:gd name="connsiteY48" fmla="*/ 0 h 7228254"/>
                <a:gd name="connsiteX49" fmla="*/ 4920331 w 4920331"/>
                <a:gd name="connsiteY49" fmla="*/ 0 h 7228254"/>
                <a:gd name="connsiteX50" fmla="*/ 4859099 w 4920331"/>
                <a:gd name="connsiteY50" fmla="*/ 112259 h 7228254"/>
                <a:gd name="connsiteX51" fmla="*/ 4809169 w 4920331"/>
                <a:gd name="connsiteY51" fmla="*/ 217403 h 7228254"/>
                <a:gd name="connsiteX52" fmla="*/ 4734989 w 4920331"/>
                <a:gd name="connsiteY52" fmla="*/ 312027 h 7228254"/>
                <a:gd name="connsiteX53" fmla="*/ 4531210 w 4920331"/>
                <a:gd name="connsiteY53" fmla="*/ 516758 h 7228254"/>
                <a:gd name="connsiteX54" fmla="*/ 2740015 w 4920331"/>
                <a:gd name="connsiteY54" fmla="*/ 2160455 h 7228254"/>
                <a:gd name="connsiteX55" fmla="*/ 2419341 w 4920331"/>
                <a:gd name="connsiteY55" fmla="*/ 2447240 h 7228254"/>
                <a:gd name="connsiteX56" fmla="*/ 2262333 w 4920331"/>
                <a:gd name="connsiteY56" fmla="*/ 2580443 h 7228254"/>
                <a:gd name="connsiteX57" fmla="*/ 2163754 w 4920331"/>
                <a:gd name="connsiteY57" fmla="*/ 2661815 h 7228254"/>
                <a:gd name="connsiteX58" fmla="*/ 2066123 w 4920331"/>
                <a:gd name="connsiteY58" fmla="*/ 2725441 h 7228254"/>
                <a:gd name="connsiteX59" fmla="*/ 1983575 w 4920331"/>
                <a:gd name="connsiteY59" fmla="*/ 2790939 h 7228254"/>
                <a:gd name="connsiteX60" fmla="*/ 1850225 w 4920331"/>
                <a:gd name="connsiteY60" fmla="*/ 2862623 h 7228254"/>
                <a:gd name="connsiteX61" fmla="*/ 1704973 w 4920331"/>
                <a:gd name="connsiteY61" fmla="*/ 2912802 h 7228254"/>
                <a:gd name="connsiteX62" fmla="*/ 1433506 w 4920331"/>
                <a:gd name="connsiteY62" fmla="*/ 2934308 h 7228254"/>
                <a:gd name="connsiteX63" fmla="*/ 1376361 w 4920331"/>
                <a:gd name="connsiteY63" fmla="*/ 2931919 h 7228254"/>
                <a:gd name="connsiteX64" fmla="*/ 1269204 w 4920331"/>
                <a:gd name="connsiteY64" fmla="*/ 2931921 h 7228254"/>
                <a:gd name="connsiteX65" fmla="*/ 1047214 w 4920331"/>
                <a:gd name="connsiteY65" fmla="*/ 2934310 h 7228254"/>
                <a:gd name="connsiteX66" fmla="*/ 916779 w 4920331"/>
                <a:gd name="connsiteY66" fmla="*/ 2934308 h 7228254"/>
                <a:gd name="connsiteX67" fmla="*/ 633411 w 4920331"/>
                <a:gd name="connsiteY67" fmla="*/ 3037057 h 7228254"/>
                <a:gd name="connsiteX68" fmla="*/ 545305 w 4920331"/>
                <a:gd name="connsiteY68" fmla="*/ 3092016 h 7228254"/>
                <a:gd name="connsiteX69" fmla="*/ 431004 w 4920331"/>
                <a:gd name="connsiteY69" fmla="*/ 3182816 h 7228254"/>
                <a:gd name="connsiteX70" fmla="*/ 342899 w 4920331"/>
                <a:gd name="connsiteY70" fmla="*/ 3297512 h 7228254"/>
                <a:gd name="connsiteX71" fmla="*/ 288130 w 4920331"/>
                <a:gd name="connsiteY71" fmla="*/ 3393092 h 7228254"/>
                <a:gd name="connsiteX72" fmla="*/ 316707 w 4920331"/>
                <a:gd name="connsiteY72" fmla="*/ 3412210 h 7228254"/>
                <a:gd name="connsiteX73" fmla="*/ 271463 w 4920331"/>
                <a:gd name="connsiteY73" fmla="*/ 3500622 h 7228254"/>
                <a:gd name="connsiteX74" fmla="*/ 226219 w 4920331"/>
                <a:gd name="connsiteY74" fmla="*/ 3632045 h 7228254"/>
                <a:gd name="connsiteX75" fmla="*/ 216694 w 4920331"/>
                <a:gd name="connsiteY75" fmla="*/ 3715677 h 7228254"/>
                <a:gd name="connsiteX76" fmla="*/ 285752 w 4920331"/>
                <a:gd name="connsiteY76" fmla="*/ 5498254 h 7228254"/>
                <a:gd name="connsiteX77" fmla="*/ 254793 w 4920331"/>
                <a:gd name="connsiteY77" fmla="*/ 5593833 h 7228254"/>
                <a:gd name="connsiteX78" fmla="*/ 269082 w 4920331"/>
                <a:gd name="connsiteY78" fmla="*/ 5880575 h 7228254"/>
                <a:gd name="connsiteX79" fmla="*/ 292894 w 4920331"/>
                <a:gd name="connsiteY79" fmla="*/ 5918807 h 7228254"/>
                <a:gd name="connsiteX80" fmla="*/ 292895 w 4920331"/>
                <a:gd name="connsiteY80" fmla="*/ 6329799 h 7228254"/>
                <a:gd name="connsiteX81" fmla="*/ 264321 w 4920331"/>
                <a:gd name="connsiteY81" fmla="*/ 7228254 h 7228254"/>
                <a:gd name="connsiteX0" fmla="*/ 223839 w 4920331"/>
                <a:gd name="connsiteY0" fmla="*/ 6011998 h 7228254"/>
                <a:gd name="connsiteX1" fmla="*/ 200026 w 4920331"/>
                <a:gd name="connsiteY1" fmla="*/ 5844728 h 7228254"/>
                <a:gd name="connsiteX2" fmla="*/ 183357 w 4920331"/>
                <a:gd name="connsiteY2" fmla="*/ 5400277 h 7228254"/>
                <a:gd name="connsiteX3" fmla="*/ 135733 w 4920331"/>
                <a:gd name="connsiteY3" fmla="*/ 5273635 h 7228254"/>
                <a:gd name="connsiteX4" fmla="*/ 114301 w 4920331"/>
                <a:gd name="connsiteY4" fmla="*/ 5199560 h 7228254"/>
                <a:gd name="connsiteX5" fmla="*/ 100013 w 4920331"/>
                <a:gd name="connsiteY5" fmla="*/ 5068136 h 7228254"/>
                <a:gd name="connsiteX6" fmla="*/ 95252 w 4920331"/>
                <a:gd name="connsiteY6" fmla="*/ 4982115 h 7228254"/>
                <a:gd name="connsiteX7" fmla="*/ 50007 w 4920331"/>
                <a:gd name="connsiteY7" fmla="*/ 4929545 h 7228254"/>
                <a:gd name="connsiteX8" fmla="*/ 40483 w 4920331"/>
                <a:gd name="connsiteY8" fmla="*/ 4831576 h 7228254"/>
                <a:gd name="connsiteX9" fmla="*/ 90489 w 4920331"/>
                <a:gd name="connsiteY9" fmla="*/ 4767059 h 7228254"/>
                <a:gd name="connsiteX10" fmla="*/ 64295 w 4920331"/>
                <a:gd name="connsiteY10" fmla="*/ 4301105 h 7228254"/>
                <a:gd name="connsiteX11" fmla="*/ 45245 w 4920331"/>
                <a:gd name="connsiteY11" fmla="*/ 3937900 h 7228254"/>
                <a:gd name="connsiteX12" fmla="*/ 42864 w 4920331"/>
                <a:gd name="connsiteY12" fmla="*/ 3741961 h 7228254"/>
                <a:gd name="connsiteX13" fmla="*/ 30957 w 4920331"/>
                <a:gd name="connsiteY13" fmla="*/ 3557968 h 7228254"/>
                <a:gd name="connsiteX14" fmla="*/ 0 w 4920331"/>
                <a:gd name="connsiteY14" fmla="*/ 3287954 h 7228254"/>
                <a:gd name="connsiteX15" fmla="*/ 78582 w 4920331"/>
                <a:gd name="connsiteY15" fmla="*/ 3280786 h 7228254"/>
                <a:gd name="connsiteX16" fmla="*/ 83345 w 4920331"/>
                <a:gd name="connsiteY16" fmla="*/ 3369198 h 7228254"/>
                <a:gd name="connsiteX17" fmla="*/ 178594 w 4920331"/>
                <a:gd name="connsiteY17" fmla="*/ 3369197 h 7228254"/>
                <a:gd name="connsiteX18" fmla="*/ 228201 w 4920331"/>
                <a:gd name="connsiteY18" fmla="*/ 3296064 h 7228254"/>
                <a:gd name="connsiteX19" fmla="*/ 292893 w 4920331"/>
                <a:gd name="connsiteY19" fmla="*/ 3201933 h 7228254"/>
                <a:gd name="connsiteX20" fmla="*/ 364329 w 4920331"/>
                <a:gd name="connsiteY20" fmla="*/ 3118300 h 7228254"/>
                <a:gd name="connsiteX21" fmla="*/ 452435 w 4920331"/>
                <a:gd name="connsiteY21" fmla="*/ 3029888 h 7228254"/>
                <a:gd name="connsiteX22" fmla="*/ 511966 w 4920331"/>
                <a:gd name="connsiteY22" fmla="*/ 2986878 h 7228254"/>
                <a:gd name="connsiteX23" fmla="*/ 571497 w 4920331"/>
                <a:gd name="connsiteY23" fmla="*/ 2958204 h 7228254"/>
                <a:gd name="connsiteX24" fmla="*/ 611977 w 4920331"/>
                <a:gd name="connsiteY24" fmla="*/ 2929529 h 7228254"/>
                <a:gd name="connsiteX25" fmla="*/ 657221 w 4920331"/>
                <a:gd name="connsiteY25" fmla="*/ 2912803 h 7228254"/>
                <a:gd name="connsiteX26" fmla="*/ 709609 w 4920331"/>
                <a:gd name="connsiteY26" fmla="*/ 2891297 h 7228254"/>
                <a:gd name="connsiteX27" fmla="*/ 754851 w 4920331"/>
                <a:gd name="connsiteY27" fmla="*/ 2876959 h 7228254"/>
                <a:gd name="connsiteX28" fmla="*/ 812001 w 4920331"/>
                <a:gd name="connsiteY28" fmla="*/ 2855454 h 7228254"/>
                <a:gd name="connsiteX29" fmla="*/ 890583 w 4920331"/>
                <a:gd name="connsiteY29" fmla="*/ 2838727 h 7228254"/>
                <a:gd name="connsiteX30" fmla="*/ 964401 w 4920331"/>
                <a:gd name="connsiteY30" fmla="*/ 2831559 h 7228254"/>
                <a:gd name="connsiteX31" fmla="*/ 1040601 w 4920331"/>
                <a:gd name="connsiteY31" fmla="*/ 2822001 h 7228254"/>
                <a:gd name="connsiteX32" fmla="*/ 1100132 w 4920331"/>
                <a:gd name="connsiteY32" fmla="*/ 2822001 h 7228254"/>
                <a:gd name="connsiteX33" fmla="*/ 1254913 w 4920331"/>
                <a:gd name="connsiteY33" fmla="*/ 2831559 h 7228254"/>
                <a:gd name="connsiteX34" fmla="*/ 1478749 w 4920331"/>
                <a:gd name="connsiteY34" fmla="*/ 2833949 h 7228254"/>
                <a:gd name="connsiteX35" fmla="*/ 1706501 w 4920331"/>
                <a:gd name="connsiteY35" fmla="*/ 2806135 h 7228254"/>
                <a:gd name="connsiteX36" fmla="*/ 1909754 w 4920331"/>
                <a:gd name="connsiteY36" fmla="*/ 2706706 h 7228254"/>
                <a:gd name="connsiteX37" fmla="*/ 2034108 w 4920331"/>
                <a:gd name="connsiteY37" fmla="*/ 2632767 h 7228254"/>
                <a:gd name="connsiteX38" fmla="*/ 2096414 w 4920331"/>
                <a:gd name="connsiteY38" fmla="*/ 2561911 h 7228254"/>
                <a:gd name="connsiteX39" fmla="*/ 2206616 w 4920331"/>
                <a:gd name="connsiteY39" fmla="*/ 2472733 h 7228254"/>
                <a:gd name="connsiteX40" fmla="*/ 2320915 w 4920331"/>
                <a:gd name="connsiteY40" fmla="*/ 2399443 h 7228254"/>
                <a:gd name="connsiteX41" fmla="*/ 2549515 w 4920331"/>
                <a:gd name="connsiteY41" fmla="*/ 2185947 h 7228254"/>
                <a:gd name="connsiteX42" fmla="*/ 4209358 w 4920331"/>
                <a:gd name="connsiteY42" fmla="*/ 690563 h 7228254"/>
                <a:gd name="connsiteX43" fmla="*/ 4376045 w 4920331"/>
                <a:gd name="connsiteY43" fmla="*/ 530679 h 7228254"/>
                <a:gd name="connsiteX44" fmla="*/ 4519298 w 4920331"/>
                <a:gd name="connsiteY44" fmla="*/ 394607 h 7228254"/>
                <a:gd name="connsiteX45" fmla="*/ 4651968 w 4920331"/>
                <a:gd name="connsiteY45" fmla="*/ 254373 h 7228254"/>
                <a:gd name="connsiteX46" fmla="*/ 4719626 w 4920331"/>
                <a:gd name="connsiteY46" fmla="*/ 166688 h 7228254"/>
                <a:gd name="connsiteX47" fmla="*/ 4768568 w 4920331"/>
                <a:gd name="connsiteY47" fmla="*/ 81957 h 7228254"/>
                <a:gd name="connsiteX48" fmla="*/ 4811474 w 4920331"/>
                <a:gd name="connsiteY48" fmla="*/ 0 h 7228254"/>
                <a:gd name="connsiteX49" fmla="*/ 4920331 w 4920331"/>
                <a:gd name="connsiteY49" fmla="*/ 0 h 7228254"/>
                <a:gd name="connsiteX50" fmla="*/ 4859099 w 4920331"/>
                <a:gd name="connsiteY50" fmla="*/ 112259 h 7228254"/>
                <a:gd name="connsiteX51" fmla="*/ 4809169 w 4920331"/>
                <a:gd name="connsiteY51" fmla="*/ 217403 h 7228254"/>
                <a:gd name="connsiteX52" fmla="*/ 4734989 w 4920331"/>
                <a:gd name="connsiteY52" fmla="*/ 312027 h 7228254"/>
                <a:gd name="connsiteX53" fmla="*/ 4531210 w 4920331"/>
                <a:gd name="connsiteY53" fmla="*/ 516758 h 7228254"/>
                <a:gd name="connsiteX54" fmla="*/ 2740015 w 4920331"/>
                <a:gd name="connsiteY54" fmla="*/ 2160455 h 7228254"/>
                <a:gd name="connsiteX55" fmla="*/ 2419341 w 4920331"/>
                <a:gd name="connsiteY55" fmla="*/ 2447240 h 7228254"/>
                <a:gd name="connsiteX56" fmla="*/ 2262333 w 4920331"/>
                <a:gd name="connsiteY56" fmla="*/ 2580443 h 7228254"/>
                <a:gd name="connsiteX57" fmla="*/ 2163754 w 4920331"/>
                <a:gd name="connsiteY57" fmla="*/ 2661815 h 7228254"/>
                <a:gd name="connsiteX58" fmla="*/ 2066123 w 4920331"/>
                <a:gd name="connsiteY58" fmla="*/ 2725441 h 7228254"/>
                <a:gd name="connsiteX59" fmla="*/ 1983575 w 4920331"/>
                <a:gd name="connsiteY59" fmla="*/ 2790939 h 7228254"/>
                <a:gd name="connsiteX60" fmla="*/ 1850225 w 4920331"/>
                <a:gd name="connsiteY60" fmla="*/ 2862623 h 7228254"/>
                <a:gd name="connsiteX61" fmla="*/ 1704973 w 4920331"/>
                <a:gd name="connsiteY61" fmla="*/ 2912802 h 7228254"/>
                <a:gd name="connsiteX62" fmla="*/ 1433506 w 4920331"/>
                <a:gd name="connsiteY62" fmla="*/ 2934308 h 7228254"/>
                <a:gd name="connsiteX63" fmla="*/ 1376361 w 4920331"/>
                <a:gd name="connsiteY63" fmla="*/ 2931919 h 7228254"/>
                <a:gd name="connsiteX64" fmla="*/ 1269204 w 4920331"/>
                <a:gd name="connsiteY64" fmla="*/ 2931921 h 7228254"/>
                <a:gd name="connsiteX65" fmla="*/ 1047214 w 4920331"/>
                <a:gd name="connsiteY65" fmla="*/ 2934310 h 7228254"/>
                <a:gd name="connsiteX66" fmla="*/ 916779 w 4920331"/>
                <a:gd name="connsiteY66" fmla="*/ 2934308 h 7228254"/>
                <a:gd name="connsiteX67" fmla="*/ 633411 w 4920331"/>
                <a:gd name="connsiteY67" fmla="*/ 3037057 h 7228254"/>
                <a:gd name="connsiteX68" fmla="*/ 545305 w 4920331"/>
                <a:gd name="connsiteY68" fmla="*/ 3092016 h 7228254"/>
                <a:gd name="connsiteX69" fmla="*/ 431004 w 4920331"/>
                <a:gd name="connsiteY69" fmla="*/ 3182816 h 7228254"/>
                <a:gd name="connsiteX70" fmla="*/ 342899 w 4920331"/>
                <a:gd name="connsiteY70" fmla="*/ 3297512 h 7228254"/>
                <a:gd name="connsiteX71" fmla="*/ 288130 w 4920331"/>
                <a:gd name="connsiteY71" fmla="*/ 3393092 h 7228254"/>
                <a:gd name="connsiteX72" fmla="*/ 316707 w 4920331"/>
                <a:gd name="connsiteY72" fmla="*/ 3412210 h 7228254"/>
                <a:gd name="connsiteX73" fmla="*/ 271463 w 4920331"/>
                <a:gd name="connsiteY73" fmla="*/ 3500622 h 7228254"/>
                <a:gd name="connsiteX74" fmla="*/ 226219 w 4920331"/>
                <a:gd name="connsiteY74" fmla="*/ 3632045 h 7228254"/>
                <a:gd name="connsiteX75" fmla="*/ 216694 w 4920331"/>
                <a:gd name="connsiteY75" fmla="*/ 3715677 h 7228254"/>
                <a:gd name="connsiteX76" fmla="*/ 285752 w 4920331"/>
                <a:gd name="connsiteY76" fmla="*/ 5498254 h 7228254"/>
                <a:gd name="connsiteX77" fmla="*/ 254793 w 4920331"/>
                <a:gd name="connsiteY77" fmla="*/ 5593833 h 7228254"/>
                <a:gd name="connsiteX78" fmla="*/ 269082 w 4920331"/>
                <a:gd name="connsiteY78" fmla="*/ 5880575 h 7228254"/>
                <a:gd name="connsiteX79" fmla="*/ 292894 w 4920331"/>
                <a:gd name="connsiteY79" fmla="*/ 5918807 h 7228254"/>
                <a:gd name="connsiteX80" fmla="*/ 292895 w 4920331"/>
                <a:gd name="connsiteY80" fmla="*/ 6329799 h 7228254"/>
                <a:gd name="connsiteX81" fmla="*/ 264321 w 4920331"/>
                <a:gd name="connsiteY81" fmla="*/ 7228254 h 7228254"/>
                <a:gd name="connsiteX0" fmla="*/ 223839 w 4920331"/>
                <a:gd name="connsiteY0" fmla="*/ 6011998 h 7228254"/>
                <a:gd name="connsiteX1" fmla="*/ 211932 w 4920331"/>
                <a:gd name="connsiteY1" fmla="*/ 5947477 h 7228254"/>
                <a:gd name="connsiteX2" fmla="*/ 200026 w 4920331"/>
                <a:gd name="connsiteY2" fmla="*/ 5844728 h 7228254"/>
                <a:gd name="connsiteX3" fmla="*/ 183357 w 4920331"/>
                <a:gd name="connsiteY3" fmla="*/ 5400277 h 7228254"/>
                <a:gd name="connsiteX4" fmla="*/ 135733 w 4920331"/>
                <a:gd name="connsiteY4" fmla="*/ 5273635 h 7228254"/>
                <a:gd name="connsiteX5" fmla="*/ 114301 w 4920331"/>
                <a:gd name="connsiteY5" fmla="*/ 5199560 h 7228254"/>
                <a:gd name="connsiteX6" fmla="*/ 100013 w 4920331"/>
                <a:gd name="connsiteY6" fmla="*/ 5068136 h 7228254"/>
                <a:gd name="connsiteX7" fmla="*/ 95252 w 4920331"/>
                <a:gd name="connsiteY7" fmla="*/ 4982115 h 7228254"/>
                <a:gd name="connsiteX8" fmla="*/ 50007 w 4920331"/>
                <a:gd name="connsiteY8" fmla="*/ 4929545 h 7228254"/>
                <a:gd name="connsiteX9" fmla="*/ 40483 w 4920331"/>
                <a:gd name="connsiteY9" fmla="*/ 4831576 h 7228254"/>
                <a:gd name="connsiteX10" fmla="*/ 90489 w 4920331"/>
                <a:gd name="connsiteY10" fmla="*/ 4767059 h 7228254"/>
                <a:gd name="connsiteX11" fmla="*/ 64295 w 4920331"/>
                <a:gd name="connsiteY11" fmla="*/ 4301105 h 7228254"/>
                <a:gd name="connsiteX12" fmla="*/ 45245 w 4920331"/>
                <a:gd name="connsiteY12" fmla="*/ 3937900 h 7228254"/>
                <a:gd name="connsiteX13" fmla="*/ 42864 w 4920331"/>
                <a:gd name="connsiteY13" fmla="*/ 3741961 h 7228254"/>
                <a:gd name="connsiteX14" fmla="*/ 30957 w 4920331"/>
                <a:gd name="connsiteY14" fmla="*/ 3557968 h 7228254"/>
                <a:gd name="connsiteX15" fmla="*/ 0 w 4920331"/>
                <a:gd name="connsiteY15" fmla="*/ 3287954 h 7228254"/>
                <a:gd name="connsiteX16" fmla="*/ 78582 w 4920331"/>
                <a:gd name="connsiteY16" fmla="*/ 3280786 h 7228254"/>
                <a:gd name="connsiteX17" fmla="*/ 83345 w 4920331"/>
                <a:gd name="connsiteY17" fmla="*/ 3369198 h 7228254"/>
                <a:gd name="connsiteX18" fmla="*/ 178594 w 4920331"/>
                <a:gd name="connsiteY18" fmla="*/ 3369197 h 7228254"/>
                <a:gd name="connsiteX19" fmla="*/ 228201 w 4920331"/>
                <a:gd name="connsiteY19" fmla="*/ 3296064 h 7228254"/>
                <a:gd name="connsiteX20" fmla="*/ 292893 w 4920331"/>
                <a:gd name="connsiteY20" fmla="*/ 3201933 h 7228254"/>
                <a:gd name="connsiteX21" fmla="*/ 364329 w 4920331"/>
                <a:gd name="connsiteY21" fmla="*/ 3118300 h 7228254"/>
                <a:gd name="connsiteX22" fmla="*/ 452435 w 4920331"/>
                <a:gd name="connsiteY22" fmla="*/ 3029888 h 7228254"/>
                <a:gd name="connsiteX23" fmla="*/ 511966 w 4920331"/>
                <a:gd name="connsiteY23" fmla="*/ 2986878 h 7228254"/>
                <a:gd name="connsiteX24" fmla="*/ 571497 w 4920331"/>
                <a:gd name="connsiteY24" fmla="*/ 2958204 h 7228254"/>
                <a:gd name="connsiteX25" fmla="*/ 611977 w 4920331"/>
                <a:gd name="connsiteY25" fmla="*/ 2929529 h 7228254"/>
                <a:gd name="connsiteX26" fmla="*/ 657221 w 4920331"/>
                <a:gd name="connsiteY26" fmla="*/ 2912803 h 7228254"/>
                <a:gd name="connsiteX27" fmla="*/ 709609 w 4920331"/>
                <a:gd name="connsiteY27" fmla="*/ 2891297 h 7228254"/>
                <a:gd name="connsiteX28" fmla="*/ 754851 w 4920331"/>
                <a:gd name="connsiteY28" fmla="*/ 2876959 h 7228254"/>
                <a:gd name="connsiteX29" fmla="*/ 812001 w 4920331"/>
                <a:gd name="connsiteY29" fmla="*/ 2855454 h 7228254"/>
                <a:gd name="connsiteX30" fmla="*/ 890583 w 4920331"/>
                <a:gd name="connsiteY30" fmla="*/ 2838727 h 7228254"/>
                <a:gd name="connsiteX31" fmla="*/ 964401 w 4920331"/>
                <a:gd name="connsiteY31" fmla="*/ 2831559 h 7228254"/>
                <a:gd name="connsiteX32" fmla="*/ 1040601 w 4920331"/>
                <a:gd name="connsiteY32" fmla="*/ 2822001 h 7228254"/>
                <a:gd name="connsiteX33" fmla="*/ 1100132 w 4920331"/>
                <a:gd name="connsiteY33" fmla="*/ 2822001 h 7228254"/>
                <a:gd name="connsiteX34" fmla="*/ 1254913 w 4920331"/>
                <a:gd name="connsiteY34" fmla="*/ 2831559 h 7228254"/>
                <a:gd name="connsiteX35" fmla="*/ 1478749 w 4920331"/>
                <a:gd name="connsiteY35" fmla="*/ 2833949 h 7228254"/>
                <a:gd name="connsiteX36" fmla="*/ 1706501 w 4920331"/>
                <a:gd name="connsiteY36" fmla="*/ 2806135 h 7228254"/>
                <a:gd name="connsiteX37" fmla="*/ 1909754 w 4920331"/>
                <a:gd name="connsiteY37" fmla="*/ 2706706 h 7228254"/>
                <a:gd name="connsiteX38" fmla="*/ 2034108 w 4920331"/>
                <a:gd name="connsiteY38" fmla="*/ 2632767 h 7228254"/>
                <a:gd name="connsiteX39" fmla="*/ 2096414 w 4920331"/>
                <a:gd name="connsiteY39" fmla="*/ 2561911 h 7228254"/>
                <a:gd name="connsiteX40" fmla="*/ 2206616 w 4920331"/>
                <a:gd name="connsiteY40" fmla="*/ 2472733 h 7228254"/>
                <a:gd name="connsiteX41" fmla="*/ 2320915 w 4920331"/>
                <a:gd name="connsiteY41" fmla="*/ 2399443 h 7228254"/>
                <a:gd name="connsiteX42" fmla="*/ 2549515 w 4920331"/>
                <a:gd name="connsiteY42" fmla="*/ 2185947 h 7228254"/>
                <a:gd name="connsiteX43" fmla="*/ 4209358 w 4920331"/>
                <a:gd name="connsiteY43" fmla="*/ 690563 h 7228254"/>
                <a:gd name="connsiteX44" fmla="*/ 4376045 w 4920331"/>
                <a:gd name="connsiteY44" fmla="*/ 530679 h 7228254"/>
                <a:gd name="connsiteX45" fmla="*/ 4519298 w 4920331"/>
                <a:gd name="connsiteY45" fmla="*/ 394607 h 7228254"/>
                <a:gd name="connsiteX46" fmla="*/ 4651968 w 4920331"/>
                <a:gd name="connsiteY46" fmla="*/ 254373 h 7228254"/>
                <a:gd name="connsiteX47" fmla="*/ 4719626 w 4920331"/>
                <a:gd name="connsiteY47" fmla="*/ 166688 h 7228254"/>
                <a:gd name="connsiteX48" fmla="*/ 4768568 w 4920331"/>
                <a:gd name="connsiteY48" fmla="*/ 81957 h 7228254"/>
                <a:gd name="connsiteX49" fmla="*/ 4811474 w 4920331"/>
                <a:gd name="connsiteY49" fmla="*/ 0 h 7228254"/>
                <a:gd name="connsiteX50" fmla="*/ 4920331 w 4920331"/>
                <a:gd name="connsiteY50" fmla="*/ 0 h 7228254"/>
                <a:gd name="connsiteX51" fmla="*/ 4859099 w 4920331"/>
                <a:gd name="connsiteY51" fmla="*/ 112259 h 7228254"/>
                <a:gd name="connsiteX52" fmla="*/ 4809169 w 4920331"/>
                <a:gd name="connsiteY52" fmla="*/ 217403 h 7228254"/>
                <a:gd name="connsiteX53" fmla="*/ 4734989 w 4920331"/>
                <a:gd name="connsiteY53" fmla="*/ 312027 h 7228254"/>
                <a:gd name="connsiteX54" fmla="*/ 4531210 w 4920331"/>
                <a:gd name="connsiteY54" fmla="*/ 516758 h 7228254"/>
                <a:gd name="connsiteX55" fmla="*/ 2740015 w 4920331"/>
                <a:gd name="connsiteY55" fmla="*/ 2160455 h 7228254"/>
                <a:gd name="connsiteX56" fmla="*/ 2419341 w 4920331"/>
                <a:gd name="connsiteY56" fmla="*/ 2447240 h 7228254"/>
                <a:gd name="connsiteX57" fmla="*/ 2262333 w 4920331"/>
                <a:gd name="connsiteY57" fmla="*/ 2580443 h 7228254"/>
                <a:gd name="connsiteX58" fmla="*/ 2163754 w 4920331"/>
                <a:gd name="connsiteY58" fmla="*/ 2661815 h 7228254"/>
                <a:gd name="connsiteX59" fmla="*/ 2066123 w 4920331"/>
                <a:gd name="connsiteY59" fmla="*/ 2725441 h 7228254"/>
                <a:gd name="connsiteX60" fmla="*/ 1983575 w 4920331"/>
                <a:gd name="connsiteY60" fmla="*/ 2790939 h 7228254"/>
                <a:gd name="connsiteX61" fmla="*/ 1850225 w 4920331"/>
                <a:gd name="connsiteY61" fmla="*/ 2862623 h 7228254"/>
                <a:gd name="connsiteX62" fmla="*/ 1704973 w 4920331"/>
                <a:gd name="connsiteY62" fmla="*/ 2912802 h 7228254"/>
                <a:gd name="connsiteX63" fmla="*/ 1433506 w 4920331"/>
                <a:gd name="connsiteY63" fmla="*/ 2934308 h 7228254"/>
                <a:gd name="connsiteX64" fmla="*/ 1376361 w 4920331"/>
                <a:gd name="connsiteY64" fmla="*/ 2931919 h 7228254"/>
                <a:gd name="connsiteX65" fmla="*/ 1269204 w 4920331"/>
                <a:gd name="connsiteY65" fmla="*/ 2931921 h 7228254"/>
                <a:gd name="connsiteX66" fmla="*/ 1047214 w 4920331"/>
                <a:gd name="connsiteY66" fmla="*/ 2934310 h 7228254"/>
                <a:gd name="connsiteX67" fmla="*/ 916779 w 4920331"/>
                <a:gd name="connsiteY67" fmla="*/ 2934308 h 7228254"/>
                <a:gd name="connsiteX68" fmla="*/ 633411 w 4920331"/>
                <a:gd name="connsiteY68" fmla="*/ 3037057 h 7228254"/>
                <a:gd name="connsiteX69" fmla="*/ 545305 w 4920331"/>
                <a:gd name="connsiteY69" fmla="*/ 3092016 h 7228254"/>
                <a:gd name="connsiteX70" fmla="*/ 431004 w 4920331"/>
                <a:gd name="connsiteY70" fmla="*/ 3182816 h 7228254"/>
                <a:gd name="connsiteX71" fmla="*/ 342899 w 4920331"/>
                <a:gd name="connsiteY71" fmla="*/ 3297512 h 7228254"/>
                <a:gd name="connsiteX72" fmla="*/ 288130 w 4920331"/>
                <a:gd name="connsiteY72" fmla="*/ 3393092 h 7228254"/>
                <a:gd name="connsiteX73" fmla="*/ 316707 w 4920331"/>
                <a:gd name="connsiteY73" fmla="*/ 3412210 h 7228254"/>
                <a:gd name="connsiteX74" fmla="*/ 271463 w 4920331"/>
                <a:gd name="connsiteY74" fmla="*/ 3500622 h 7228254"/>
                <a:gd name="connsiteX75" fmla="*/ 226219 w 4920331"/>
                <a:gd name="connsiteY75" fmla="*/ 3632045 h 7228254"/>
                <a:gd name="connsiteX76" fmla="*/ 216694 w 4920331"/>
                <a:gd name="connsiteY76" fmla="*/ 3715677 h 7228254"/>
                <a:gd name="connsiteX77" fmla="*/ 285752 w 4920331"/>
                <a:gd name="connsiteY77" fmla="*/ 5498254 h 7228254"/>
                <a:gd name="connsiteX78" fmla="*/ 254793 w 4920331"/>
                <a:gd name="connsiteY78" fmla="*/ 5593833 h 7228254"/>
                <a:gd name="connsiteX79" fmla="*/ 269082 w 4920331"/>
                <a:gd name="connsiteY79" fmla="*/ 5880575 h 7228254"/>
                <a:gd name="connsiteX80" fmla="*/ 292894 w 4920331"/>
                <a:gd name="connsiteY80" fmla="*/ 5918807 h 7228254"/>
                <a:gd name="connsiteX81" fmla="*/ 292895 w 4920331"/>
                <a:gd name="connsiteY81" fmla="*/ 6329799 h 7228254"/>
                <a:gd name="connsiteX82" fmla="*/ 264321 w 4920331"/>
                <a:gd name="connsiteY82" fmla="*/ 7228254 h 7228254"/>
                <a:gd name="connsiteX0" fmla="*/ 223839 w 4920331"/>
                <a:gd name="connsiteY0" fmla="*/ 6011998 h 7228254"/>
                <a:gd name="connsiteX1" fmla="*/ 211932 w 4920331"/>
                <a:gd name="connsiteY1" fmla="*/ 5947477 h 7228254"/>
                <a:gd name="connsiteX2" fmla="*/ 190501 w 4920331"/>
                <a:gd name="connsiteY2" fmla="*/ 5679852 h 7228254"/>
                <a:gd name="connsiteX3" fmla="*/ 183357 w 4920331"/>
                <a:gd name="connsiteY3" fmla="*/ 5400277 h 7228254"/>
                <a:gd name="connsiteX4" fmla="*/ 135733 w 4920331"/>
                <a:gd name="connsiteY4" fmla="*/ 5273635 h 7228254"/>
                <a:gd name="connsiteX5" fmla="*/ 114301 w 4920331"/>
                <a:gd name="connsiteY5" fmla="*/ 5199560 h 7228254"/>
                <a:gd name="connsiteX6" fmla="*/ 100013 w 4920331"/>
                <a:gd name="connsiteY6" fmla="*/ 5068136 h 7228254"/>
                <a:gd name="connsiteX7" fmla="*/ 95252 w 4920331"/>
                <a:gd name="connsiteY7" fmla="*/ 4982115 h 7228254"/>
                <a:gd name="connsiteX8" fmla="*/ 50007 w 4920331"/>
                <a:gd name="connsiteY8" fmla="*/ 4929545 h 7228254"/>
                <a:gd name="connsiteX9" fmla="*/ 40483 w 4920331"/>
                <a:gd name="connsiteY9" fmla="*/ 4831576 h 7228254"/>
                <a:gd name="connsiteX10" fmla="*/ 90489 w 4920331"/>
                <a:gd name="connsiteY10" fmla="*/ 4767059 h 7228254"/>
                <a:gd name="connsiteX11" fmla="*/ 64295 w 4920331"/>
                <a:gd name="connsiteY11" fmla="*/ 4301105 h 7228254"/>
                <a:gd name="connsiteX12" fmla="*/ 45245 w 4920331"/>
                <a:gd name="connsiteY12" fmla="*/ 3937900 h 7228254"/>
                <a:gd name="connsiteX13" fmla="*/ 42864 w 4920331"/>
                <a:gd name="connsiteY13" fmla="*/ 3741961 h 7228254"/>
                <a:gd name="connsiteX14" fmla="*/ 30957 w 4920331"/>
                <a:gd name="connsiteY14" fmla="*/ 3557968 h 7228254"/>
                <a:gd name="connsiteX15" fmla="*/ 0 w 4920331"/>
                <a:gd name="connsiteY15" fmla="*/ 3287954 h 7228254"/>
                <a:gd name="connsiteX16" fmla="*/ 78582 w 4920331"/>
                <a:gd name="connsiteY16" fmla="*/ 3280786 h 7228254"/>
                <a:gd name="connsiteX17" fmla="*/ 83345 w 4920331"/>
                <a:gd name="connsiteY17" fmla="*/ 3369198 h 7228254"/>
                <a:gd name="connsiteX18" fmla="*/ 178594 w 4920331"/>
                <a:gd name="connsiteY18" fmla="*/ 3369197 h 7228254"/>
                <a:gd name="connsiteX19" fmla="*/ 228201 w 4920331"/>
                <a:gd name="connsiteY19" fmla="*/ 3296064 h 7228254"/>
                <a:gd name="connsiteX20" fmla="*/ 292893 w 4920331"/>
                <a:gd name="connsiteY20" fmla="*/ 3201933 h 7228254"/>
                <a:gd name="connsiteX21" fmla="*/ 364329 w 4920331"/>
                <a:gd name="connsiteY21" fmla="*/ 3118300 h 7228254"/>
                <a:gd name="connsiteX22" fmla="*/ 452435 w 4920331"/>
                <a:gd name="connsiteY22" fmla="*/ 3029888 h 7228254"/>
                <a:gd name="connsiteX23" fmla="*/ 511966 w 4920331"/>
                <a:gd name="connsiteY23" fmla="*/ 2986878 h 7228254"/>
                <a:gd name="connsiteX24" fmla="*/ 571497 w 4920331"/>
                <a:gd name="connsiteY24" fmla="*/ 2958204 h 7228254"/>
                <a:gd name="connsiteX25" fmla="*/ 611977 w 4920331"/>
                <a:gd name="connsiteY25" fmla="*/ 2929529 h 7228254"/>
                <a:gd name="connsiteX26" fmla="*/ 657221 w 4920331"/>
                <a:gd name="connsiteY26" fmla="*/ 2912803 h 7228254"/>
                <a:gd name="connsiteX27" fmla="*/ 709609 w 4920331"/>
                <a:gd name="connsiteY27" fmla="*/ 2891297 h 7228254"/>
                <a:gd name="connsiteX28" fmla="*/ 754851 w 4920331"/>
                <a:gd name="connsiteY28" fmla="*/ 2876959 h 7228254"/>
                <a:gd name="connsiteX29" fmla="*/ 812001 w 4920331"/>
                <a:gd name="connsiteY29" fmla="*/ 2855454 h 7228254"/>
                <a:gd name="connsiteX30" fmla="*/ 890583 w 4920331"/>
                <a:gd name="connsiteY30" fmla="*/ 2838727 h 7228254"/>
                <a:gd name="connsiteX31" fmla="*/ 964401 w 4920331"/>
                <a:gd name="connsiteY31" fmla="*/ 2831559 h 7228254"/>
                <a:gd name="connsiteX32" fmla="*/ 1040601 w 4920331"/>
                <a:gd name="connsiteY32" fmla="*/ 2822001 h 7228254"/>
                <a:gd name="connsiteX33" fmla="*/ 1100132 w 4920331"/>
                <a:gd name="connsiteY33" fmla="*/ 2822001 h 7228254"/>
                <a:gd name="connsiteX34" fmla="*/ 1254913 w 4920331"/>
                <a:gd name="connsiteY34" fmla="*/ 2831559 h 7228254"/>
                <a:gd name="connsiteX35" fmla="*/ 1478749 w 4920331"/>
                <a:gd name="connsiteY35" fmla="*/ 2833949 h 7228254"/>
                <a:gd name="connsiteX36" fmla="*/ 1706501 w 4920331"/>
                <a:gd name="connsiteY36" fmla="*/ 2806135 h 7228254"/>
                <a:gd name="connsiteX37" fmla="*/ 1909754 w 4920331"/>
                <a:gd name="connsiteY37" fmla="*/ 2706706 h 7228254"/>
                <a:gd name="connsiteX38" fmla="*/ 2034108 w 4920331"/>
                <a:gd name="connsiteY38" fmla="*/ 2632767 h 7228254"/>
                <a:gd name="connsiteX39" fmla="*/ 2096414 w 4920331"/>
                <a:gd name="connsiteY39" fmla="*/ 2561911 h 7228254"/>
                <a:gd name="connsiteX40" fmla="*/ 2206616 w 4920331"/>
                <a:gd name="connsiteY40" fmla="*/ 2472733 h 7228254"/>
                <a:gd name="connsiteX41" fmla="*/ 2320915 w 4920331"/>
                <a:gd name="connsiteY41" fmla="*/ 2399443 h 7228254"/>
                <a:gd name="connsiteX42" fmla="*/ 2549515 w 4920331"/>
                <a:gd name="connsiteY42" fmla="*/ 2185947 h 7228254"/>
                <a:gd name="connsiteX43" fmla="*/ 4209358 w 4920331"/>
                <a:gd name="connsiteY43" fmla="*/ 690563 h 7228254"/>
                <a:gd name="connsiteX44" fmla="*/ 4376045 w 4920331"/>
                <a:gd name="connsiteY44" fmla="*/ 530679 h 7228254"/>
                <a:gd name="connsiteX45" fmla="*/ 4519298 w 4920331"/>
                <a:gd name="connsiteY45" fmla="*/ 394607 h 7228254"/>
                <a:gd name="connsiteX46" fmla="*/ 4651968 w 4920331"/>
                <a:gd name="connsiteY46" fmla="*/ 254373 h 7228254"/>
                <a:gd name="connsiteX47" fmla="*/ 4719626 w 4920331"/>
                <a:gd name="connsiteY47" fmla="*/ 166688 h 7228254"/>
                <a:gd name="connsiteX48" fmla="*/ 4768568 w 4920331"/>
                <a:gd name="connsiteY48" fmla="*/ 81957 h 7228254"/>
                <a:gd name="connsiteX49" fmla="*/ 4811474 w 4920331"/>
                <a:gd name="connsiteY49" fmla="*/ 0 h 7228254"/>
                <a:gd name="connsiteX50" fmla="*/ 4920331 w 4920331"/>
                <a:gd name="connsiteY50" fmla="*/ 0 h 7228254"/>
                <a:gd name="connsiteX51" fmla="*/ 4859099 w 4920331"/>
                <a:gd name="connsiteY51" fmla="*/ 112259 h 7228254"/>
                <a:gd name="connsiteX52" fmla="*/ 4809169 w 4920331"/>
                <a:gd name="connsiteY52" fmla="*/ 217403 h 7228254"/>
                <a:gd name="connsiteX53" fmla="*/ 4734989 w 4920331"/>
                <a:gd name="connsiteY53" fmla="*/ 312027 h 7228254"/>
                <a:gd name="connsiteX54" fmla="*/ 4531210 w 4920331"/>
                <a:gd name="connsiteY54" fmla="*/ 516758 h 7228254"/>
                <a:gd name="connsiteX55" fmla="*/ 2740015 w 4920331"/>
                <a:gd name="connsiteY55" fmla="*/ 2160455 h 7228254"/>
                <a:gd name="connsiteX56" fmla="*/ 2419341 w 4920331"/>
                <a:gd name="connsiteY56" fmla="*/ 2447240 h 7228254"/>
                <a:gd name="connsiteX57" fmla="*/ 2262333 w 4920331"/>
                <a:gd name="connsiteY57" fmla="*/ 2580443 h 7228254"/>
                <a:gd name="connsiteX58" fmla="*/ 2163754 w 4920331"/>
                <a:gd name="connsiteY58" fmla="*/ 2661815 h 7228254"/>
                <a:gd name="connsiteX59" fmla="*/ 2066123 w 4920331"/>
                <a:gd name="connsiteY59" fmla="*/ 2725441 h 7228254"/>
                <a:gd name="connsiteX60" fmla="*/ 1983575 w 4920331"/>
                <a:gd name="connsiteY60" fmla="*/ 2790939 h 7228254"/>
                <a:gd name="connsiteX61" fmla="*/ 1850225 w 4920331"/>
                <a:gd name="connsiteY61" fmla="*/ 2862623 h 7228254"/>
                <a:gd name="connsiteX62" fmla="*/ 1704973 w 4920331"/>
                <a:gd name="connsiteY62" fmla="*/ 2912802 h 7228254"/>
                <a:gd name="connsiteX63" fmla="*/ 1433506 w 4920331"/>
                <a:gd name="connsiteY63" fmla="*/ 2934308 h 7228254"/>
                <a:gd name="connsiteX64" fmla="*/ 1376361 w 4920331"/>
                <a:gd name="connsiteY64" fmla="*/ 2931919 h 7228254"/>
                <a:gd name="connsiteX65" fmla="*/ 1269204 w 4920331"/>
                <a:gd name="connsiteY65" fmla="*/ 2931921 h 7228254"/>
                <a:gd name="connsiteX66" fmla="*/ 1047214 w 4920331"/>
                <a:gd name="connsiteY66" fmla="*/ 2934310 h 7228254"/>
                <a:gd name="connsiteX67" fmla="*/ 916779 w 4920331"/>
                <a:gd name="connsiteY67" fmla="*/ 2934308 h 7228254"/>
                <a:gd name="connsiteX68" fmla="*/ 633411 w 4920331"/>
                <a:gd name="connsiteY68" fmla="*/ 3037057 h 7228254"/>
                <a:gd name="connsiteX69" fmla="*/ 545305 w 4920331"/>
                <a:gd name="connsiteY69" fmla="*/ 3092016 h 7228254"/>
                <a:gd name="connsiteX70" fmla="*/ 431004 w 4920331"/>
                <a:gd name="connsiteY70" fmla="*/ 3182816 h 7228254"/>
                <a:gd name="connsiteX71" fmla="*/ 342899 w 4920331"/>
                <a:gd name="connsiteY71" fmla="*/ 3297512 h 7228254"/>
                <a:gd name="connsiteX72" fmla="*/ 288130 w 4920331"/>
                <a:gd name="connsiteY72" fmla="*/ 3393092 h 7228254"/>
                <a:gd name="connsiteX73" fmla="*/ 316707 w 4920331"/>
                <a:gd name="connsiteY73" fmla="*/ 3412210 h 7228254"/>
                <a:gd name="connsiteX74" fmla="*/ 271463 w 4920331"/>
                <a:gd name="connsiteY74" fmla="*/ 3500622 h 7228254"/>
                <a:gd name="connsiteX75" fmla="*/ 226219 w 4920331"/>
                <a:gd name="connsiteY75" fmla="*/ 3632045 h 7228254"/>
                <a:gd name="connsiteX76" fmla="*/ 216694 w 4920331"/>
                <a:gd name="connsiteY76" fmla="*/ 3715677 h 7228254"/>
                <a:gd name="connsiteX77" fmla="*/ 285752 w 4920331"/>
                <a:gd name="connsiteY77" fmla="*/ 5498254 h 7228254"/>
                <a:gd name="connsiteX78" fmla="*/ 254793 w 4920331"/>
                <a:gd name="connsiteY78" fmla="*/ 5593833 h 7228254"/>
                <a:gd name="connsiteX79" fmla="*/ 269082 w 4920331"/>
                <a:gd name="connsiteY79" fmla="*/ 5880575 h 7228254"/>
                <a:gd name="connsiteX80" fmla="*/ 292894 w 4920331"/>
                <a:gd name="connsiteY80" fmla="*/ 5918807 h 7228254"/>
                <a:gd name="connsiteX81" fmla="*/ 292895 w 4920331"/>
                <a:gd name="connsiteY81" fmla="*/ 6329799 h 7228254"/>
                <a:gd name="connsiteX82" fmla="*/ 264321 w 4920331"/>
                <a:gd name="connsiteY82" fmla="*/ 7228254 h 7228254"/>
                <a:gd name="connsiteX0" fmla="*/ 223839 w 4920331"/>
                <a:gd name="connsiteY0" fmla="*/ 6011998 h 7228254"/>
                <a:gd name="connsiteX1" fmla="*/ 202407 w 4920331"/>
                <a:gd name="connsiteY1" fmla="*/ 5861455 h 7228254"/>
                <a:gd name="connsiteX2" fmla="*/ 190501 w 4920331"/>
                <a:gd name="connsiteY2" fmla="*/ 5679852 h 7228254"/>
                <a:gd name="connsiteX3" fmla="*/ 183357 w 4920331"/>
                <a:gd name="connsiteY3" fmla="*/ 5400277 h 7228254"/>
                <a:gd name="connsiteX4" fmla="*/ 135733 w 4920331"/>
                <a:gd name="connsiteY4" fmla="*/ 5273635 h 7228254"/>
                <a:gd name="connsiteX5" fmla="*/ 114301 w 4920331"/>
                <a:gd name="connsiteY5" fmla="*/ 5199560 h 7228254"/>
                <a:gd name="connsiteX6" fmla="*/ 100013 w 4920331"/>
                <a:gd name="connsiteY6" fmla="*/ 5068136 h 7228254"/>
                <a:gd name="connsiteX7" fmla="*/ 95252 w 4920331"/>
                <a:gd name="connsiteY7" fmla="*/ 4982115 h 7228254"/>
                <a:gd name="connsiteX8" fmla="*/ 50007 w 4920331"/>
                <a:gd name="connsiteY8" fmla="*/ 4929545 h 7228254"/>
                <a:gd name="connsiteX9" fmla="*/ 40483 w 4920331"/>
                <a:gd name="connsiteY9" fmla="*/ 4831576 h 7228254"/>
                <a:gd name="connsiteX10" fmla="*/ 90489 w 4920331"/>
                <a:gd name="connsiteY10" fmla="*/ 4767059 h 7228254"/>
                <a:gd name="connsiteX11" fmla="*/ 64295 w 4920331"/>
                <a:gd name="connsiteY11" fmla="*/ 4301105 h 7228254"/>
                <a:gd name="connsiteX12" fmla="*/ 45245 w 4920331"/>
                <a:gd name="connsiteY12" fmla="*/ 3937900 h 7228254"/>
                <a:gd name="connsiteX13" fmla="*/ 42864 w 4920331"/>
                <a:gd name="connsiteY13" fmla="*/ 3741961 h 7228254"/>
                <a:gd name="connsiteX14" fmla="*/ 30957 w 4920331"/>
                <a:gd name="connsiteY14" fmla="*/ 3557968 h 7228254"/>
                <a:gd name="connsiteX15" fmla="*/ 0 w 4920331"/>
                <a:gd name="connsiteY15" fmla="*/ 3287954 h 7228254"/>
                <a:gd name="connsiteX16" fmla="*/ 78582 w 4920331"/>
                <a:gd name="connsiteY16" fmla="*/ 3280786 h 7228254"/>
                <a:gd name="connsiteX17" fmla="*/ 83345 w 4920331"/>
                <a:gd name="connsiteY17" fmla="*/ 3369198 h 7228254"/>
                <a:gd name="connsiteX18" fmla="*/ 178594 w 4920331"/>
                <a:gd name="connsiteY18" fmla="*/ 3369197 h 7228254"/>
                <a:gd name="connsiteX19" fmla="*/ 228201 w 4920331"/>
                <a:gd name="connsiteY19" fmla="*/ 3296064 h 7228254"/>
                <a:gd name="connsiteX20" fmla="*/ 292893 w 4920331"/>
                <a:gd name="connsiteY20" fmla="*/ 3201933 h 7228254"/>
                <a:gd name="connsiteX21" fmla="*/ 364329 w 4920331"/>
                <a:gd name="connsiteY21" fmla="*/ 3118300 h 7228254"/>
                <a:gd name="connsiteX22" fmla="*/ 452435 w 4920331"/>
                <a:gd name="connsiteY22" fmla="*/ 3029888 h 7228254"/>
                <a:gd name="connsiteX23" fmla="*/ 511966 w 4920331"/>
                <a:gd name="connsiteY23" fmla="*/ 2986878 h 7228254"/>
                <a:gd name="connsiteX24" fmla="*/ 571497 w 4920331"/>
                <a:gd name="connsiteY24" fmla="*/ 2958204 h 7228254"/>
                <a:gd name="connsiteX25" fmla="*/ 611977 w 4920331"/>
                <a:gd name="connsiteY25" fmla="*/ 2929529 h 7228254"/>
                <a:gd name="connsiteX26" fmla="*/ 657221 w 4920331"/>
                <a:gd name="connsiteY26" fmla="*/ 2912803 h 7228254"/>
                <a:gd name="connsiteX27" fmla="*/ 709609 w 4920331"/>
                <a:gd name="connsiteY27" fmla="*/ 2891297 h 7228254"/>
                <a:gd name="connsiteX28" fmla="*/ 754851 w 4920331"/>
                <a:gd name="connsiteY28" fmla="*/ 2876959 h 7228254"/>
                <a:gd name="connsiteX29" fmla="*/ 812001 w 4920331"/>
                <a:gd name="connsiteY29" fmla="*/ 2855454 h 7228254"/>
                <a:gd name="connsiteX30" fmla="*/ 890583 w 4920331"/>
                <a:gd name="connsiteY30" fmla="*/ 2838727 h 7228254"/>
                <a:gd name="connsiteX31" fmla="*/ 964401 w 4920331"/>
                <a:gd name="connsiteY31" fmla="*/ 2831559 h 7228254"/>
                <a:gd name="connsiteX32" fmla="*/ 1040601 w 4920331"/>
                <a:gd name="connsiteY32" fmla="*/ 2822001 h 7228254"/>
                <a:gd name="connsiteX33" fmla="*/ 1100132 w 4920331"/>
                <a:gd name="connsiteY33" fmla="*/ 2822001 h 7228254"/>
                <a:gd name="connsiteX34" fmla="*/ 1254913 w 4920331"/>
                <a:gd name="connsiteY34" fmla="*/ 2831559 h 7228254"/>
                <a:gd name="connsiteX35" fmla="*/ 1478749 w 4920331"/>
                <a:gd name="connsiteY35" fmla="*/ 2833949 h 7228254"/>
                <a:gd name="connsiteX36" fmla="*/ 1706501 w 4920331"/>
                <a:gd name="connsiteY36" fmla="*/ 2806135 h 7228254"/>
                <a:gd name="connsiteX37" fmla="*/ 1909754 w 4920331"/>
                <a:gd name="connsiteY37" fmla="*/ 2706706 h 7228254"/>
                <a:gd name="connsiteX38" fmla="*/ 2034108 w 4920331"/>
                <a:gd name="connsiteY38" fmla="*/ 2632767 h 7228254"/>
                <a:gd name="connsiteX39" fmla="*/ 2096414 w 4920331"/>
                <a:gd name="connsiteY39" fmla="*/ 2561911 h 7228254"/>
                <a:gd name="connsiteX40" fmla="*/ 2206616 w 4920331"/>
                <a:gd name="connsiteY40" fmla="*/ 2472733 h 7228254"/>
                <a:gd name="connsiteX41" fmla="*/ 2320915 w 4920331"/>
                <a:gd name="connsiteY41" fmla="*/ 2399443 h 7228254"/>
                <a:gd name="connsiteX42" fmla="*/ 2549515 w 4920331"/>
                <a:gd name="connsiteY42" fmla="*/ 2185947 h 7228254"/>
                <a:gd name="connsiteX43" fmla="*/ 4209358 w 4920331"/>
                <a:gd name="connsiteY43" fmla="*/ 690563 h 7228254"/>
                <a:gd name="connsiteX44" fmla="*/ 4376045 w 4920331"/>
                <a:gd name="connsiteY44" fmla="*/ 530679 h 7228254"/>
                <a:gd name="connsiteX45" fmla="*/ 4519298 w 4920331"/>
                <a:gd name="connsiteY45" fmla="*/ 394607 h 7228254"/>
                <a:gd name="connsiteX46" fmla="*/ 4651968 w 4920331"/>
                <a:gd name="connsiteY46" fmla="*/ 254373 h 7228254"/>
                <a:gd name="connsiteX47" fmla="*/ 4719626 w 4920331"/>
                <a:gd name="connsiteY47" fmla="*/ 166688 h 7228254"/>
                <a:gd name="connsiteX48" fmla="*/ 4768568 w 4920331"/>
                <a:gd name="connsiteY48" fmla="*/ 81957 h 7228254"/>
                <a:gd name="connsiteX49" fmla="*/ 4811474 w 4920331"/>
                <a:gd name="connsiteY49" fmla="*/ 0 h 7228254"/>
                <a:gd name="connsiteX50" fmla="*/ 4920331 w 4920331"/>
                <a:gd name="connsiteY50" fmla="*/ 0 h 7228254"/>
                <a:gd name="connsiteX51" fmla="*/ 4859099 w 4920331"/>
                <a:gd name="connsiteY51" fmla="*/ 112259 h 7228254"/>
                <a:gd name="connsiteX52" fmla="*/ 4809169 w 4920331"/>
                <a:gd name="connsiteY52" fmla="*/ 217403 h 7228254"/>
                <a:gd name="connsiteX53" fmla="*/ 4734989 w 4920331"/>
                <a:gd name="connsiteY53" fmla="*/ 312027 h 7228254"/>
                <a:gd name="connsiteX54" fmla="*/ 4531210 w 4920331"/>
                <a:gd name="connsiteY54" fmla="*/ 516758 h 7228254"/>
                <a:gd name="connsiteX55" fmla="*/ 2740015 w 4920331"/>
                <a:gd name="connsiteY55" fmla="*/ 2160455 h 7228254"/>
                <a:gd name="connsiteX56" fmla="*/ 2419341 w 4920331"/>
                <a:gd name="connsiteY56" fmla="*/ 2447240 h 7228254"/>
                <a:gd name="connsiteX57" fmla="*/ 2262333 w 4920331"/>
                <a:gd name="connsiteY57" fmla="*/ 2580443 h 7228254"/>
                <a:gd name="connsiteX58" fmla="*/ 2163754 w 4920331"/>
                <a:gd name="connsiteY58" fmla="*/ 2661815 h 7228254"/>
                <a:gd name="connsiteX59" fmla="*/ 2066123 w 4920331"/>
                <a:gd name="connsiteY59" fmla="*/ 2725441 h 7228254"/>
                <a:gd name="connsiteX60" fmla="*/ 1983575 w 4920331"/>
                <a:gd name="connsiteY60" fmla="*/ 2790939 h 7228254"/>
                <a:gd name="connsiteX61" fmla="*/ 1850225 w 4920331"/>
                <a:gd name="connsiteY61" fmla="*/ 2862623 h 7228254"/>
                <a:gd name="connsiteX62" fmla="*/ 1704973 w 4920331"/>
                <a:gd name="connsiteY62" fmla="*/ 2912802 h 7228254"/>
                <a:gd name="connsiteX63" fmla="*/ 1433506 w 4920331"/>
                <a:gd name="connsiteY63" fmla="*/ 2934308 h 7228254"/>
                <a:gd name="connsiteX64" fmla="*/ 1376361 w 4920331"/>
                <a:gd name="connsiteY64" fmla="*/ 2931919 h 7228254"/>
                <a:gd name="connsiteX65" fmla="*/ 1269204 w 4920331"/>
                <a:gd name="connsiteY65" fmla="*/ 2931921 h 7228254"/>
                <a:gd name="connsiteX66" fmla="*/ 1047214 w 4920331"/>
                <a:gd name="connsiteY66" fmla="*/ 2934310 h 7228254"/>
                <a:gd name="connsiteX67" fmla="*/ 916779 w 4920331"/>
                <a:gd name="connsiteY67" fmla="*/ 2934308 h 7228254"/>
                <a:gd name="connsiteX68" fmla="*/ 633411 w 4920331"/>
                <a:gd name="connsiteY68" fmla="*/ 3037057 h 7228254"/>
                <a:gd name="connsiteX69" fmla="*/ 545305 w 4920331"/>
                <a:gd name="connsiteY69" fmla="*/ 3092016 h 7228254"/>
                <a:gd name="connsiteX70" fmla="*/ 431004 w 4920331"/>
                <a:gd name="connsiteY70" fmla="*/ 3182816 h 7228254"/>
                <a:gd name="connsiteX71" fmla="*/ 342899 w 4920331"/>
                <a:gd name="connsiteY71" fmla="*/ 3297512 h 7228254"/>
                <a:gd name="connsiteX72" fmla="*/ 288130 w 4920331"/>
                <a:gd name="connsiteY72" fmla="*/ 3393092 h 7228254"/>
                <a:gd name="connsiteX73" fmla="*/ 316707 w 4920331"/>
                <a:gd name="connsiteY73" fmla="*/ 3412210 h 7228254"/>
                <a:gd name="connsiteX74" fmla="*/ 271463 w 4920331"/>
                <a:gd name="connsiteY74" fmla="*/ 3500622 h 7228254"/>
                <a:gd name="connsiteX75" fmla="*/ 226219 w 4920331"/>
                <a:gd name="connsiteY75" fmla="*/ 3632045 h 7228254"/>
                <a:gd name="connsiteX76" fmla="*/ 216694 w 4920331"/>
                <a:gd name="connsiteY76" fmla="*/ 3715677 h 7228254"/>
                <a:gd name="connsiteX77" fmla="*/ 285752 w 4920331"/>
                <a:gd name="connsiteY77" fmla="*/ 5498254 h 7228254"/>
                <a:gd name="connsiteX78" fmla="*/ 254793 w 4920331"/>
                <a:gd name="connsiteY78" fmla="*/ 5593833 h 7228254"/>
                <a:gd name="connsiteX79" fmla="*/ 269082 w 4920331"/>
                <a:gd name="connsiteY79" fmla="*/ 5880575 h 7228254"/>
                <a:gd name="connsiteX80" fmla="*/ 292894 w 4920331"/>
                <a:gd name="connsiteY80" fmla="*/ 5918807 h 7228254"/>
                <a:gd name="connsiteX81" fmla="*/ 292895 w 4920331"/>
                <a:gd name="connsiteY81" fmla="*/ 6329799 h 7228254"/>
                <a:gd name="connsiteX82" fmla="*/ 264321 w 4920331"/>
                <a:gd name="connsiteY82" fmla="*/ 7228254 h 7228254"/>
                <a:gd name="connsiteX0" fmla="*/ 173832 w 4920331"/>
                <a:gd name="connsiteY0" fmla="*/ 5851902 h 7228254"/>
                <a:gd name="connsiteX1" fmla="*/ 202407 w 4920331"/>
                <a:gd name="connsiteY1" fmla="*/ 5861455 h 7228254"/>
                <a:gd name="connsiteX2" fmla="*/ 190501 w 4920331"/>
                <a:gd name="connsiteY2" fmla="*/ 5679852 h 7228254"/>
                <a:gd name="connsiteX3" fmla="*/ 183357 w 4920331"/>
                <a:gd name="connsiteY3" fmla="*/ 5400277 h 7228254"/>
                <a:gd name="connsiteX4" fmla="*/ 135733 w 4920331"/>
                <a:gd name="connsiteY4" fmla="*/ 5273635 h 7228254"/>
                <a:gd name="connsiteX5" fmla="*/ 114301 w 4920331"/>
                <a:gd name="connsiteY5" fmla="*/ 5199560 h 7228254"/>
                <a:gd name="connsiteX6" fmla="*/ 100013 w 4920331"/>
                <a:gd name="connsiteY6" fmla="*/ 5068136 h 7228254"/>
                <a:gd name="connsiteX7" fmla="*/ 95252 w 4920331"/>
                <a:gd name="connsiteY7" fmla="*/ 4982115 h 7228254"/>
                <a:gd name="connsiteX8" fmla="*/ 50007 w 4920331"/>
                <a:gd name="connsiteY8" fmla="*/ 4929545 h 7228254"/>
                <a:gd name="connsiteX9" fmla="*/ 40483 w 4920331"/>
                <a:gd name="connsiteY9" fmla="*/ 4831576 h 7228254"/>
                <a:gd name="connsiteX10" fmla="*/ 90489 w 4920331"/>
                <a:gd name="connsiteY10" fmla="*/ 4767059 h 7228254"/>
                <a:gd name="connsiteX11" fmla="*/ 64295 w 4920331"/>
                <a:gd name="connsiteY11" fmla="*/ 4301105 h 7228254"/>
                <a:gd name="connsiteX12" fmla="*/ 45245 w 4920331"/>
                <a:gd name="connsiteY12" fmla="*/ 3937900 h 7228254"/>
                <a:gd name="connsiteX13" fmla="*/ 42864 w 4920331"/>
                <a:gd name="connsiteY13" fmla="*/ 3741961 h 7228254"/>
                <a:gd name="connsiteX14" fmla="*/ 30957 w 4920331"/>
                <a:gd name="connsiteY14" fmla="*/ 3557968 h 7228254"/>
                <a:gd name="connsiteX15" fmla="*/ 0 w 4920331"/>
                <a:gd name="connsiteY15" fmla="*/ 3287954 h 7228254"/>
                <a:gd name="connsiteX16" fmla="*/ 78582 w 4920331"/>
                <a:gd name="connsiteY16" fmla="*/ 3280786 h 7228254"/>
                <a:gd name="connsiteX17" fmla="*/ 83345 w 4920331"/>
                <a:gd name="connsiteY17" fmla="*/ 3369198 h 7228254"/>
                <a:gd name="connsiteX18" fmla="*/ 178594 w 4920331"/>
                <a:gd name="connsiteY18" fmla="*/ 3369197 h 7228254"/>
                <a:gd name="connsiteX19" fmla="*/ 228201 w 4920331"/>
                <a:gd name="connsiteY19" fmla="*/ 3296064 h 7228254"/>
                <a:gd name="connsiteX20" fmla="*/ 292893 w 4920331"/>
                <a:gd name="connsiteY20" fmla="*/ 3201933 h 7228254"/>
                <a:gd name="connsiteX21" fmla="*/ 364329 w 4920331"/>
                <a:gd name="connsiteY21" fmla="*/ 3118300 h 7228254"/>
                <a:gd name="connsiteX22" fmla="*/ 452435 w 4920331"/>
                <a:gd name="connsiteY22" fmla="*/ 3029888 h 7228254"/>
                <a:gd name="connsiteX23" fmla="*/ 511966 w 4920331"/>
                <a:gd name="connsiteY23" fmla="*/ 2986878 h 7228254"/>
                <a:gd name="connsiteX24" fmla="*/ 571497 w 4920331"/>
                <a:gd name="connsiteY24" fmla="*/ 2958204 h 7228254"/>
                <a:gd name="connsiteX25" fmla="*/ 611977 w 4920331"/>
                <a:gd name="connsiteY25" fmla="*/ 2929529 h 7228254"/>
                <a:gd name="connsiteX26" fmla="*/ 657221 w 4920331"/>
                <a:gd name="connsiteY26" fmla="*/ 2912803 h 7228254"/>
                <a:gd name="connsiteX27" fmla="*/ 709609 w 4920331"/>
                <a:gd name="connsiteY27" fmla="*/ 2891297 h 7228254"/>
                <a:gd name="connsiteX28" fmla="*/ 754851 w 4920331"/>
                <a:gd name="connsiteY28" fmla="*/ 2876959 h 7228254"/>
                <a:gd name="connsiteX29" fmla="*/ 812001 w 4920331"/>
                <a:gd name="connsiteY29" fmla="*/ 2855454 h 7228254"/>
                <a:gd name="connsiteX30" fmla="*/ 890583 w 4920331"/>
                <a:gd name="connsiteY30" fmla="*/ 2838727 h 7228254"/>
                <a:gd name="connsiteX31" fmla="*/ 964401 w 4920331"/>
                <a:gd name="connsiteY31" fmla="*/ 2831559 h 7228254"/>
                <a:gd name="connsiteX32" fmla="*/ 1040601 w 4920331"/>
                <a:gd name="connsiteY32" fmla="*/ 2822001 h 7228254"/>
                <a:gd name="connsiteX33" fmla="*/ 1100132 w 4920331"/>
                <a:gd name="connsiteY33" fmla="*/ 2822001 h 7228254"/>
                <a:gd name="connsiteX34" fmla="*/ 1254913 w 4920331"/>
                <a:gd name="connsiteY34" fmla="*/ 2831559 h 7228254"/>
                <a:gd name="connsiteX35" fmla="*/ 1478749 w 4920331"/>
                <a:gd name="connsiteY35" fmla="*/ 2833949 h 7228254"/>
                <a:gd name="connsiteX36" fmla="*/ 1706501 w 4920331"/>
                <a:gd name="connsiteY36" fmla="*/ 2806135 h 7228254"/>
                <a:gd name="connsiteX37" fmla="*/ 1909754 w 4920331"/>
                <a:gd name="connsiteY37" fmla="*/ 2706706 h 7228254"/>
                <a:gd name="connsiteX38" fmla="*/ 2034108 w 4920331"/>
                <a:gd name="connsiteY38" fmla="*/ 2632767 h 7228254"/>
                <a:gd name="connsiteX39" fmla="*/ 2096414 w 4920331"/>
                <a:gd name="connsiteY39" fmla="*/ 2561911 h 7228254"/>
                <a:gd name="connsiteX40" fmla="*/ 2206616 w 4920331"/>
                <a:gd name="connsiteY40" fmla="*/ 2472733 h 7228254"/>
                <a:gd name="connsiteX41" fmla="*/ 2320915 w 4920331"/>
                <a:gd name="connsiteY41" fmla="*/ 2399443 h 7228254"/>
                <a:gd name="connsiteX42" fmla="*/ 2549515 w 4920331"/>
                <a:gd name="connsiteY42" fmla="*/ 2185947 h 7228254"/>
                <a:gd name="connsiteX43" fmla="*/ 4209358 w 4920331"/>
                <a:gd name="connsiteY43" fmla="*/ 690563 h 7228254"/>
                <a:gd name="connsiteX44" fmla="*/ 4376045 w 4920331"/>
                <a:gd name="connsiteY44" fmla="*/ 530679 h 7228254"/>
                <a:gd name="connsiteX45" fmla="*/ 4519298 w 4920331"/>
                <a:gd name="connsiteY45" fmla="*/ 394607 h 7228254"/>
                <a:gd name="connsiteX46" fmla="*/ 4651968 w 4920331"/>
                <a:gd name="connsiteY46" fmla="*/ 254373 h 7228254"/>
                <a:gd name="connsiteX47" fmla="*/ 4719626 w 4920331"/>
                <a:gd name="connsiteY47" fmla="*/ 166688 h 7228254"/>
                <a:gd name="connsiteX48" fmla="*/ 4768568 w 4920331"/>
                <a:gd name="connsiteY48" fmla="*/ 81957 h 7228254"/>
                <a:gd name="connsiteX49" fmla="*/ 4811474 w 4920331"/>
                <a:gd name="connsiteY49" fmla="*/ 0 h 7228254"/>
                <a:gd name="connsiteX50" fmla="*/ 4920331 w 4920331"/>
                <a:gd name="connsiteY50" fmla="*/ 0 h 7228254"/>
                <a:gd name="connsiteX51" fmla="*/ 4859099 w 4920331"/>
                <a:gd name="connsiteY51" fmla="*/ 112259 h 7228254"/>
                <a:gd name="connsiteX52" fmla="*/ 4809169 w 4920331"/>
                <a:gd name="connsiteY52" fmla="*/ 217403 h 7228254"/>
                <a:gd name="connsiteX53" fmla="*/ 4734989 w 4920331"/>
                <a:gd name="connsiteY53" fmla="*/ 312027 h 7228254"/>
                <a:gd name="connsiteX54" fmla="*/ 4531210 w 4920331"/>
                <a:gd name="connsiteY54" fmla="*/ 516758 h 7228254"/>
                <a:gd name="connsiteX55" fmla="*/ 2740015 w 4920331"/>
                <a:gd name="connsiteY55" fmla="*/ 2160455 h 7228254"/>
                <a:gd name="connsiteX56" fmla="*/ 2419341 w 4920331"/>
                <a:gd name="connsiteY56" fmla="*/ 2447240 h 7228254"/>
                <a:gd name="connsiteX57" fmla="*/ 2262333 w 4920331"/>
                <a:gd name="connsiteY57" fmla="*/ 2580443 h 7228254"/>
                <a:gd name="connsiteX58" fmla="*/ 2163754 w 4920331"/>
                <a:gd name="connsiteY58" fmla="*/ 2661815 h 7228254"/>
                <a:gd name="connsiteX59" fmla="*/ 2066123 w 4920331"/>
                <a:gd name="connsiteY59" fmla="*/ 2725441 h 7228254"/>
                <a:gd name="connsiteX60" fmla="*/ 1983575 w 4920331"/>
                <a:gd name="connsiteY60" fmla="*/ 2790939 h 7228254"/>
                <a:gd name="connsiteX61" fmla="*/ 1850225 w 4920331"/>
                <a:gd name="connsiteY61" fmla="*/ 2862623 h 7228254"/>
                <a:gd name="connsiteX62" fmla="*/ 1704973 w 4920331"/>
                <a:gd name="connsiteY62" fmla="*/ 2912802 h 7228254"/>
                <a:gd name="connsiteX63" fmla="*/ 1433506 w 4920331"/>
                <a:gd name="connsiteY63" fmla="*/ 2934308 h 7228254"/>
                <a:gd name="connsiteX64" fmla="*/ 1376361 w 4920331"/>
                <a:gd name="connsiteY64" fmla="*/ 2931919 h 7228254"/>
                <a:gd name="connsiteX65" fmla="*/ 1269204 w 4920331"/>
                <a:gd name="connsiteY65" fmla="*/ 2931921 h 7228254"/>
                <a:gd name="connsiteX66" fmla="*/ 1047214 w 4920331"/>
                <a:gd name="connsiteY66" fmla="*/ 2934310 h 7228254"/>
                <a:gd name="connsiteX67" fmla="*/ 916779 w 4920331"/>
                <a:gd name="connsiteY67" fmla="*/ 2934308 h 7228254"/>
                <a:gd name="connsiteX68" fmla="*/ 633411 w 4920331"/>
                <a:gd name="connsiteY68" fmla="*/ 3037057 h 7228254"/>
                <a:gd name="connsiteX69" fmla="*/ 545305 w 4920331"/>
                <a:gd name="connsiteY69" fmla="*/ 3092016 h 7228254"/>
                <a:gd name="connsiteX70" fmla="*/ 431004 w 4920331"/>
                <a:gd name="connsiteY70" fmla="*/ 3182816 h 7228254"/>
                <a:gd name="connsiteX71" fmla="*/ 342899 w 4920331"/>
                <a:gd name="connsiteY71" fmla="*/ 3297512 h 7228254"/>
                <a:gd name="connsiteX72" fmla="*/ 288130 w 4920331"/>
                <a:gd name="connsiteY72" fmla="*/ 3393092 h 7228254"/>
                <a:gd name="connsiteX73" fmla="*/ 316707 w 4920331"/>
                <a:gd name="connsiteY73" fmla="*/ 3412210 h 7228254"/>
                <a:gd name="connsiteX74" fmla="*/ 271463 w 4920331"/>
                <a:gd name="connsiteY74" fmla="*/ 3500622 h 7228254"/>
                <a:gd name="connsiteX75" fmla="*/ 226219 w 4920331"/>
                <a:gd name="connsiteY75" fmla="*/ 3632045 h 7228254"/>
                <a:gd name="connsiteX76" fmla="*/ 216694 w 4920331"/>
                <a:gd name="connsiteY76" fmla="*/ 3715677 h 7228254"/>
                <a:gd name="connsiteX77" fmla="*/ 285752 w 4920331"/>
                <a:gd name="connsiteY77" fmla="*/ 5498254 h 7228254"/>
                <a:gd name="connsiteX78" fmla="*/ 254793 w 4920331"/>
                <a:gd name="connsiteY78" fmla="*/ 5593833 h 7228254"/>
                <a:gd name="connsiteX79" fmla="*/ 269082 w 4920331"/>
                <a:gd name="connsiteY79" fmla="*/ 5880575 h 7228254"/>
                <a:gd name="connsiteX80" fmla="*/ 292894 w 4920331"/>
                <a:gd name="connsiteY80" fmla="*/ 5918807 h 7228254"/>
                <a:gd name="connsiteX81" fmla="*/ 292895 w 4920331"/>
                <a:gd name="connsiteY81" fmla="*/ 6329799 h 7228254"/>
                <a:gd name="connsiteX82" fmla="*/ 264321 w 4920331"/>
                <a:gd name="connsiteY82" fmla="*/ 7228254 h 7228254"/>
                <a:gd name="connsiteX0" fmla="*/ 173832 w 4920331"/>
                <a:gd name="connsiteY0" fmla="*/ 5851902 h 7228254"/>
                <a:gd name="connsiteX1" fmla="*/ 176214 w 4920331"/>
                <a:gd name="connsiteY1" fmla="*/ 5851897 h 7228254"/>
                <a:gd name="connsiteX2" fmla="*/ 202407 w 4920331"/>
                <a:gd name="connsiteY2" fmla="*/ 5861455 h 7228254"/>
                <a:gd name="connsiteX3" fmla="*/ 190501 w 4920331"/>
                <a:gd name="connsiteY3" fmla="*/ 5679852 h 7228254"/>
                <a:gd name="connsiteX4" fmla="*/ 183357 w 4920331"/>
                <a:gd name="connsiteY4" fmla="*/ 5400277 h 7228254"/>
                <a:gd name="connsiteX5" fmla="*/ 135733 w 4920331"/>
                <a:gd name="connsiteY5" fmla="*/ 5273635 h 7228254"/>
                <a:gd name="connsiteX6" fmla="*/ 114301 w 4920331"/>
                <a:gd name="connsiteY6" fmla="*/ 5199560 h 7228254"/>
                <a:gd name="connsiteX7" fmla="*/ 100013 w 4920331"/>
                <a:gd name="connsiteY7" fmla="*/ 5068136 h 7228254"/>
                <a:gd name="connsiteX8" fmla="*/ 95252 w 4920331"/>
                <a:gd name="connsiteY8" fmla="*/ 4982115 h 7228254"/>
                <a:gd name="connsiteX9" fmla="*/ 50007 w 4920331"/>
                <a:gd name="connsiteY9" fmla="*/ 4929545 h 7228254"/>
                <a:gd name="connsiteX10" fmla="*/ 40483 w 4920331"/>
                <a:gd name="connsiteY10" fmla="*/ 4831576 h 7228254"/>
                <a:gd name="connsiteX11" fmla="*/ 90489 w 4920331"/>
                <a:gd name="connsiteY11" fmla="*/ 4767059 h 7228254"/>
                <a:gd name="connsiteX12" fmla="*/ 64295 w 4920331"/>
                <a:gd name="connsiteY12" fmla="*/ 4301105 h 7228254"/>
                <a:gd name="connsiteX13" fmla="*/ 45245 w 4920331"/>
                <a:gd name="connsiteY13" fmla="*/ 3937900 h 7228254"/>
                <a:gd name="connsiteX14" fmla="*/ 42864 w 4920331"/>
                <a:gd name="connsiteY14" fmla="*/ 3741961 h 7228254"/>
                <a:gd name="connsiteX15" fmla="*/ 30957 w 4920331"/>
                <a:gd name="connsiteY15" fmla="*/ 3557968 h 7228254"/>
                <a:gd name="connsiteX16" fmla="*/ 0 w 4920331"/>
                <a:gd name="connsiteY16" fmla="*/ 3287954 h 7228254"/>
                <a:gd name="connsiteX17" fmla="*/ 78582 w 4920331"/>
                <a:gd name="connsiteY17" fmla="*/ 3280786 h 7228254"/>
                <a:gd name="connsiteX18" fmla="*/ 83345 w 4920331"/>
                <a:gd name="connsiteY18" fmla="*/ 3369198 h 7228254"/>
                <a:gd name="connsiteX19" fmla="*/ 178594 w 4920331"/>
                <a:gd name="connsiteY19" fmla="*/ 3369197 h 7228254"/>
                <a:gd name="connsiteX20" fmla="*/ 228201 w 4920331"/>
                <a:gd name="connsiteY20" fmla="*/ 3296064 h 7228254"/>
                <a:gd name="connsiteX21" fmla="*/ 292893 w 4920331"/>
                <a:gd name="connsiteY21" fmla="*/ 3201933 h 7228254"/>
                <a:gd name="connsiteX22" fmla="*/ 364329 w 4920331"/>
                <a:gd name="connsiteY22" fmla="*/ 3118300 h 7228254"/>
                <a:gd name="connsiteX23" fmla="*/ 452435 w 4920331"/>
                <a:gd name="connsiteY23" fmla="*/ 3029888 h 7228254"/>
                <a:gd name="connsiteX24" fmla="*/ 511966 w 4920331"/>
                <a:gd name="connsiteY24" fmla="*/ 2986878 h 7228254"/>
                <a:gd name="connsiteX25" fmla="*/ 571497 w 4920331"/>
                <a:gd name="connsiteY25" fmla="*/ 2958204 h 7228254"/>
                <a:gd name="connsiteX26" fmla="*/ 611977 w 4920331"/>
                <a:gd name="connsiteY26" fmla="*/ 2929529 h 7228254"/>
                <a:gd name="connsiteX27" fmla="*/ 657221 w 4920331"/>
                <a:gd name="connsiteY27" fmla="*/ 2912803 h 7228254"/>
                <a:gd name="connsiteX28" fmla="*/ 709609 w 4920331"/>
                <a:gd name="connsiteY28" fmla="*/ 2891297 h 7228254"/>
                <a:gd name="connsiteX29" fmla="*/ 754851 w 4920331"/>
                <a:gd name="connsiteY29" fmla="*/ 2876959 h 7228254"/>
                <a:gd name="connsiteX30" fmla="*/ 812001 w 4920331"/>
                <a:gd name="connsiteY30" fmla="*/ 2855454 h 7228254"/>
                <a:gd name="connsiteX31" fmla="*/ 890583 w 4920331"/>
                <a:gd name="connsiteY31" fmla="*/ 2838727 h 7228254"/>
                <a:gd name="connsiteX32" fmla="*/ 964401 w 4920331"/>
                <a:gd name="connsiteY32" fmla="*/ 2831559 h 7228254"/>
                <a:gd name="connsiteX33" fmla="*/ 1040601 w 4920331"/>
                <a:gd name="connsiteY33" fmla="*/ 2822001 h 7228254"/>
                <a:gd name="connsiteX34" fmla="*/ 1100132 w 4920331"/>
                <a:gd name="connsiteY34" fmla="*/ 2822001 h 7228254"/>
                <a:gd name="connsiteX35" fmla="*/ 1254913 w 4920331"/>
                <a:gd name="connsiteY35" fmla="*/ 2831559 h 7228254"/>
                <a:gd name="connsiteX36" fmla="*/ 1478749 w 4920331"/>
                <a:gd name="connsiteY36" fmla="*/ 2833949 h 7228254"/>
                <a:gd name="connsiteX37" fmla="*/ 1706501 w 4920331"/>
                <a:gd name="connsiteY37" fmla="*/ 2806135 h 7228254"/>
                <a:gd name="connsiteX38" fmla="*/ 1909754 w 4920331"/>
                <a:gd name="connsiteY38" fmla="*/ 2706706 h 7228254"/>
                <a:gd name="connsiteX39" fmla="*/ 2034108 w 4920331"/>
                <a:gd name="connsiteY39" fmla="*/ 2632767 h 7228254"/>
                <a:gd name="connsiteX40" fmla="*/ 2096414 w 4920331"/>
                <a:gd name="connsiteY40" fmla="*/ 2561911 h 7228254"/>
                <a:gd name="connsiteX41" fmla="*/ 2206616 w 4920331"/>
                <a:gd name="connsiteY41" fmla="*/ 2472733 h 7228254"/>
                <a:gd name="connsiteX42" fmla="*/ 2320915 w 4920331"/>
                <a:gd name="connsiteY42" fmla="*/ 2399443 h 7228254"/>
                <a:gd name="connsiteX43" fmla="*/ 2549515 w 4920331"/>
                <a:gd name="connsiteY43" fmla="*/ 2185947 h 7228254"/>
                <a:gd name="connsiteX44" fmla="*/ 4209358 w 4920331"/>
                <a:gd name="connsiteY44" fmla="*/ 690563 h 7228254"/>
                <a:gd name="connsiteX45" fmla="*/ 4376045 w 4920331"/>
                <a:gd name="connsiteY45" fmla="*/ 530679 h 7228254"/>
                <a:gd name="connsiteX46" fmla="*/ 4519298 w 4920331"/>
                <a:gd name="connsiteY46" fmla="*/ 394607 h 7228254"/>
                <a:gd name="connsiteX47" fmla="*/ 4651968 w 4920331"/>
                <a:gd name="connsiteY47" fmla="*/ 254373 h 7228254"/>
                <a:gd name="connsiteX48" fmla="*/ 4719626 w 4920331"/>
                <a:gd name="connsiteY48" fmla="*/ 166688 h 7228254"/>
                <a:gd name="connsiteX49" fmla="*/ 4768568 w 4920331"/>
                <a:gd name="connsiteY49" fmla="*/ 81957 h 7228254"/>
                <a:gd name="connsiteX50" fmla="*/ 4811474 w 4920331"/>
                <a:gd name="connsiteY50" fmla="*/ 0 h 7228254"/>
                <a:gd name="connsiteX51" fmla="*/ 4920331 w 4920331"/>
                <a:gd name="connsiteY51" fmla="*/ 0 h 7228254"/>
                <a:gd name="connsiteX52" fmla="*/ 4859099 w 4920331"/>
                <a:gd name="connsiteY52" fmla="*/ 112259 h 7228254"/>
                <a:gd name="connsiteX53" fmla="*/ 4809169 w 4920331"/>
                <a:gd name="connsiteY53" fmla="*/ 217403 h 7228254"/>
                <a:gd name="connsiteX54" fmla="*/ 4734989 w 4920331"/>
                <a:gd name="connsiteY54" fmla="*/ 312027 h 7228254"/>
                <a:gd name="connsiteX55" fmla="*/ 4531210 w 4920331"/>
                <a:gd name="connsiteY55" fmla="*/ 516758 h 7228254"/>
                <a:gd name="connsiteX56" fmla="*/ 2740015 w 4920331"/>
                <a:gd name="connsiteY56" fmla="*/ 2160455 h 7228254"/>
                <a:gd name="connsiteX57" fmla="*/ 2419341 w 4920331"/>
                <a:gd name="connsiteY57" fmla="*/ 2447240 h 7228254"/>
                <a:gd name="connsiteX58" fmla="*/ 2262333 w 4920331"/>
                <a:gd name="connsiteY58" fmla="*/ 2580443 h 7228254"/>
                <a:gd name="connsiteX59" fmla="*/ 2163754 w 4920331"/>
                <a:gd name="connsiteY59" fmla="*/ 2661815 h 7228254"/>
                <a:gd name="connsiteX60" fmla="*/ 2066123 w 4920331"/>
                <a:gd name="connsiteY60" fmla="*/ 2725441 h 7228254"/>
                <a:gd name="connsiteX61" fmla="*/ 1983575 w 4920331"/>
                <a:gd name="connsiteY61" fmla="*/ 2790939 h 7228254"/>
                <a:gd name="connsiteX62" fmla="*/ 1850225 w 4920331"/>
                <a:gd name="connsiteY62" fmla="*/ 2862623 h 7228254"/>
                <a:gd name="connsiteX63" fmla="*/ 1704973 w 4920331"/>
                <a:gd name="connsiteY63" fmla="*/ 2912802 h 7228254"/>
                <a:gd name="connsiteX64" fmla="*/ 1433506 w 4920331"/>
                <a:gd name="connsiteY64" fmla="*/ 2934308 h 7228254"/>
                <a:gd name="connsiteX65" fmla="*/ 1376361 w 4920331"/>
                <a:gd name="connsiteY65" fmla="*/ 2931919 h 7228254"/>
                <a:gd name="connsiteX66" fmla="*/ 1269204 w 4920331"/>
                <a:gd name="connsiteY66" fmla="*/ 2931921 h 7228254"/>
                <a:gd name="connsiteX67" fmla="*/ 1047214 w 4920331"/>
                <a:gd name="connsiteY67" fmla="*/ 2934310 h 7228254"/>
                <a:gd name="connsiteX68" fmla="*/ 916779 w 4920331"/>
                <a:gd name="connsiteY68" fmla="*/ 2934308 h 7228254"/>
                <a:gd name="connsiteX69" fmla="*/ 633411 w 4920331"/>
                <a:gd name="connsiteY69" fmla="*/ 3037057 h 7228254"/>
                <a:gd name="connsiteX70" fmla="*/ 545305 w 4920331"/>
                <a:gd name="connsiteY70" fmla="*/ 3092016 h 7228254"/>
                <a:gd name="connsiteX71" fmla="*/ 431004 w 4920331"/>
                <a:gd name="connsiteY71" fmla="*/ 3182816 h 7228254"/>
                <a:gd name="connsiteX72" fmla="*/ 342899 w 4920331"/>
                <a:gd name="connsiteY72" fmla="*/ 3297512 h 7228254"/>
                <a:gd name="connsiteX73" fmla="*/ 288130 w 4920331"/>
                <a:gd name="connsiteY73" fmla="*/ 3393092 h 7228254"/>
                <a:gd name="connsiteX74" fmla="*/ 316707 w 4920331"/>
                <a:gd name="connsiteY74" fmla="*/ 3412210 h 7228254"/>
                <a:gd name="connsiteX75" fmla="*/ 271463 w 4920331"/>
                <a:gd name="connsiteY75" fmla="*/ 3500622 h 7228254"/>
                <a:gd name="connsiteX76" fmla="*/ 226219 w 4920331"/>
                <a:gd name="connsiteY76" fmla="*/ 3632045 h 7228254"/>
                <a:gd name="connsiteX77" fmla="*/ 216694 w 4920331"/>
                <a:gd name="connsiteY77" fmla="*/ 3715677 h 7228254"/>
                <a:gd name="connsiteX78" fmla="*/ 285752 w 4920331"/>
                <a:gd name="connsiteY78" fmla="*/ 5498254 h 7228254"/>
                <a:gd name="connsiteX79" fmla="*/ 254793 w 4920331"/>
                <a:gd name="connsiteY79" fmla="*/ 5593833 h 7228254"/>
                <a:gd name="connsiteX80" fmla="*/ 269082 w 4920331"/>
                <a:gd name="connsiteY80" fmla="*/ 5880575 h 7228254"/>
                <a:gd name="connsiteX81" fmla="*/ 292894 w 4920331"/>
                <a:gd name="connsiteY81" fmla="*/ 5918807 h 7228254"/>
                <a:gd name="connsiteX82" fmla="*/ 292895 w 4920331"/>
                <a:gd name="connsiteY82" fmla="*/ 6329799 h 7228254"/>
                <a:gd name="connsiteX83" fmla="*/ 264321 w 4920331"/>
                <a:gd name="connsiteY83" fmla="*/ 7228254 h 7228254"/>
                <a:gd name="connsiteX0" fmla="*/ 173832 w 4920331"/>
                <a:gd name="connsiteY0" fmla="*/ 5851902 h 7228254"/>
                <a:gd name="connsiteX1" fmla="*/ 142877 w 4920331"/>
                <a:gd name="connsiteY1" fmla="*/ 5784992 h 7228254"/>
                <a:gd name="connsiteX2" fmla="*/ 202407 w 4920331"/>
                <a:gd name="connsiteY2" fmla="*/ 5861455 h 7228254"/>
                <a:gd name="connsiteX3" fmla="*/ 190501 w 4920331"/>
                <a:gd name="connsiteY3" fmla="*/ 5679852 h 7228254"/>
                <a:gd name="connsiteX4" fmla="*/ 183357 w 4920331"/>
                <a:gd name="connsiteY4" fmla="*/ 5400277 h 7228254"/>
                <a:gd name="connsiteX5" fmla="*/ 135733 w 4920331"/>
                <a:gd name="connsiteY5" fmla="*/ 5273635 h 7228254"/>
                <a:gd name="connsiteX6" fmla="*/ 114301 w 4920331"/>
                <a:gd name="connsiteY6" fmla="*/ 5199560 h 7228254"/>
                <a:gd name="connsiteX7" fmla="*/ 100013 w 4920331"/>
                <a:gd name="connsiteY7" fmla="*/ 5068136 h 7228254"/>
                <a:gd name="connsiteX8" fmla="*/ 95252 w 4920331"/>
                <a:gd name="connsiteY8" fmla="*/ 4982115 h 7228254"/>
                <a:gd name="connsiteX9" fmla="*/ 50007 w 4920331"/>
                <a:gd name="connsiteY9" fmla="*/ 4929545 h 7228254"/>
                <a:gd name="connsiteX10" fmla="*/ 40483 w 4920331"/>
                <a:gd name="connsiteY10" fmla="*/ 4831576 h 7228254"/>
                <a:gd name="connsiteX11" fmla="*/ 90489 w 4920331"/>
                <a:gd name="connsiteY11" fmla="*/ 4767059 h 7228254"/>
                <a:gd name="connsiteX12" fmla="*/ 64295 w 4920331"/>
                <a:gd name="connsiteY12" fmla="*/ 4301105 h 7228254"/>
                <a:gd name="connsiteX13" fmla="*/ 45245 w 4920331"/>
                <a:gd name="connsiteY13" fmla="*/ 3937900 h 7228254"/>
                <a:gd name="connsiteX14" fmla="*/ 42864 w 4920331"/>
                <a:gd name="connsiteY14" fmla="*/ 3741961 h 7228254"/>
                <a:gd name="connsiteX15" fmla="*/ 30957 w 4920331"/>
                <a:gd name="connsiteY15" fmla="*/ 3557968 h 7228254"/>
                <a:gd name="connsiteX16" fmla="*/ 0 w 4920331"/>
                <a:gd name="connsiteY16" fmla="*/ 3287954 h 7228254"/>
                <a:gd name="connsiteX17" fmla="*/ 78582 w 4920331"/>
                <a:gd name="connsiteY17" fmla="*/ 3280786 h 7228254"/>
                <a:gd name="connsiteX18" fmla="*/ 83345 w 4920331"/>
                <a:gd name="connsiteY18" fmla="*/ 3369198 h 7228254"/>
                <a:gd name="connsiteX19" fmla="*/ 178594 w 4920331"/>
                <a:gd name="connsiteY19" fmla="*/ 3369197 h 7228254"/>
                <a:gd name="connsiteX20" fmla="*/ 228201 w 4920331"/>
                <a:gd name="connsiteY20" fmla="*/ 3296064 h 7228254"/>
                <a:gd name="connsiteX21" fmla="*/ 292893 w 4920331"/>
                <a:gd name="connsiteY21" fmla="*/ 3201933 h 7228254"/>
                <a:gd name="connsiteX22" fmla="*/ 364329 w 4920331"/>
                <a:gd name="connsiteY22" fmla="*/ 3118300 h 7228254"/>
                <a:gd name="connsiteX23" fmla="*/ 452435 w 4920331"/>
                <a:gd name="connsiteY23" fmla="*/ 3029888 h 7228254"/>
                <a:gd name="connsiteX24" fmla="*/ 511966 w 4920331"/>
                <a:gd name="connsiteY24" fmla="*/ 2986878 h 7228254"/>
                <a:gd name="connsiteX25" fmla="*/ 571497 w 4920331"/>
                <a:gd name="connsiteY25" fmla="*/ 2958204 h 7228254"/>
                <a:gd name="connsiteX26" fmla="*/ 611977 w 4920331"/>
                <a:gd name="connsiteY26" fmla="*/ 2929529 h 7228254"/>
                <a:gd name="connsiteX27" fmla="*/ 657221 w 4920331"/>
                <a:gd name="connsiteY27" fmla="*/ 2912803 h 7228254"/>
                <a:gd name="connsiteX28" fmla="*/ 709609 w 4920331"/>
                <a:gd name="connsiteY28" fmla="*/ 2891297 h 7228254"/>
                <a:gd name="connsiteX29" fmla="*/ 754851 w 4920331"/>
                <a:gd name="connsiteY29" fmla="*/ 2876959 h 7228254"/>
                <a:gd name="connsiteX30" fmla="*/ 812001 w 4920331"/>
                <a:gd name="connsiteY30" fmla="*/ 2855454 h 7228254"/>
                <a:gd name="connsiteX31" fmla="*/ 890583 w 4920331"/>
                <a:gd name="connsiteY31" fmla="*/ 2838727 h 7228254"/>
                <a:gd name="connsiteX32" fmla="*/ 964401 w 4920331"/>
                <a:gd name="connsiteY32" fmla="*/ 2831559 h 7228254"/>
                <a:gd name="connsiteX33" fmla="*/ 1040601 w 4920331"/>
                <a:gd name="connsiteY33" fmla="*/ 2822001 h 7228254"/>
                <a:gd name="connsiteX34" fmla="*/ 1100132 w 4920331"/>
                <a:gd name="connsiteY34" fmla="*/ 2822001 h 7228254"/>
                <a:gd name="connsiteX35" fmla="*/ 1254913 w 4920331"/>
                <a:gd name="connsiteY35" fmla="*/ 2831559 h 7228254"/>
                <a:gd name="connsiteX36" fmla="*/ 1478749 w 4920331"/>
                <a:gd name="connsiteY36" fmla="*/ 2833949 h 7228254"/>
                <a:gd name="connsiteX37" fmla="*/ 1706501 w 4920331"/>
                <a:gd name="connsiteY37" fmla="*/ 2806135 h 7228254"/>
                <a:gd name="connsiteX38" fmla="*/ 1909754 w 4920331"/>
                <a:gd name="connsiteY38" fmla="*/ 2706706 h 7228254"/>
                <a:gd name="connsiteX39" fmla="*/ 2034108 w 4920331"/>
                <a:gd name="connsiteY39" fmla="*/ 2632767 h 7228254"/>
                <a:gd name="connsiteX40" fmla="*/ 2096414 w 4920331"/>
                <a:gd name="connsiteY40" fmla="*/ 2561911 h 7228254"/>
                <a:gd name="connsiteX41" fmla="*/ 2206616 w 4920331"/>
                <a:gd name="connsiteY41" fmla="*/ 2472733 h 7228254"/>
                <a:gd name="connsiteX42" fmla="*/ 2320915 w 4920331"/>
                <a:gd name="connsiteY42" fmla="*/ 2399443 h 7228254"/>
                <a:gd name="connsiteX43" fmla="*/ 2549515 w 4920331"/>
                <a:gd name="connsiteY43" fmla="*/ 2185947 h 7228254"/>
                <a:gd name="connsiteX44" fmla="*/ 4209358 w 4920331"/>
                <a:gd name="connsiteY44" fmla="*/ 690563 h 7228254"/>
                <a:gd name="connsiteX45" fmla="*/ 4376045 w 4920331"/>
                <a:gd name="connsiteY45" fmla="*/ 530679 h 7228254"/>
                <a:gd name="connsiteX46" fmla="*/ 4519298 w 4920331"/>
                <a:gd name="connsiteY46" fmla="*/ 394607 h 7228254"/>
                <a:gd name="connsiteX47" fmla="*/ 4651968 w 4920331"/>
                <a:gd name="connsiteY47" fmla="*/ 254373 h 7228254"/>
                <a:gd name="connsiteX48" fmla="*/ 4719626 w 4920331"/>
                <a:gd name="connsiteY48" fmla="*/ 166688 h 7228254"/>
                <a:gd name="connsiteX49" fmla="*/ 4768568 w 4920331"/>
                <a:gd name="connsiteY49" fmla="*/ 81957 h 7228254"/>
                <a:gd name="connsiteX50" fmla="*/ 4811474 w 4920331"/>
                <a:gd name="connsiteY50" fmla="*/ 0 h 7228254"/>
                <a:gd name="connsiteX51" fmla="*/ 4920331 w 4920331"/>
                <a:gd name="connsiteY51" fmla="*/ 0 h 7228254"/>
                <a:gd name="connsiteX52" fmla="*/ 4859099 w 4920331"/>
                <a:gd name="connsiteY52" fmla="*/ 112259 h 7228254"/>
                <a:gd name="connsiteX53" fmla="*/ 4809169 w 4920331"/>
                <a:gd name="connsiteY53" fmla="*/ 217403 h 7228254"/>
                <a:gd name="connsiteX54" fmla="*/ 4734989 w 4920331"/>
                <a:gd name="connsiteY54" fmla="*/ 312027 h 7228254"/>
                <a:gd name="connsiteX55" fmla="*/ 4531210 w 4920331"/>
                <a:gd name="connsiteY55" fmla="*/ 516758 h 7228254"/>
                <a:gd name="connsiteX56" fmla="*/ 2740015 w 4920331"/>
                <a:gd name="connsiteY56" fmla="*/ 2160455 h 7228254"/>
                <a:gd name="connsiteX57" fmla="*/ 2419341 w 4920331"/>
                <a:gd name="connsiteY57" fmla="*/ 2447240 h 7228254"/>
                <a:gd name="connsiteX58" fmla="*/ 2262333 w 4920331"/>
                <a:gd name="connsiteY58" fmla="*/ 2580443 h 7228254"/>
                <a:gd name="connsiteX59" fmla="*/ 2163754 w 4920331"/>
                <a:gd name="connsiteY59" fmla="*/ 2661815 h 7228254"/>
                <a:gd name="connsiteX60" fmla="*/ 2066123 w 4920331"/>
                <a:gd name="connsiteY60" fmla="*/ 2725441 h 7228254"/>
                <a:gd name="connsiteX61" fmla="*/ 1983575 w 4920331"/>
                <a:gd name="connsiteY61" fmla="*/ 2790939 h 7228254"/>
                <a:gd name="connsiteX62" fmla="*/ 1850225 w 4920331"/>
                <a:gd name="connsiteY62" fmla="*/ 2862623 h 7228254"/>
                <a:gd name="connsiteX63" fmla="*/ 1704973 w 4920331"/>
                <a:gd name="connsiteY63" fmla="*/ 2912802 h 7228254"/>
                <a:gd name="connsiteX64" fmla="*/ 1433506 w 4920331"/>
                <a:gd name="connsiteY64" fmla="*/ 2934308 h 7228254"/>
                <a:gd name="connsiteX65" fmla="*/ 1376361 w 4920331"/>
                <a:gd name="connsiteY65" fmla="*/ 2931919 h 7228254"/>
                <a:gd name="connsiteX66" fmla="*/ 1269204 w 4920331"/>
                <a:gd name="connsiteY66" fmla="*/ 2931921 h 7228254"/>
                <a:gd name="connsiteX67" fmla="*/ 1047214 w 4920331"/>
                <a:gd name="connsiteY67" fmla="*/ 2934310 h 7228254"/>
                <a:gd name="connsiteX68" fmla="*/ 916779 w 4920331"/>
                <a:gd name="connsiteY68" fmla="*/ 2934308 h 7228254"/>
                <a:gd name="connsiteX69" fmla="*/ 633411 w 4920331"/>
                <a:gd name="connsiteY69" fmla="*/ 3037057 h 7228254"/>
                <a:gd name="connsiteX70" fmla="*/ 545305 w 4920331"/>
                <a:gd name="connsiteY70" fmla="*/ 3092016 h 7228254"/>
                <a:gd name="connsiteX71" fmla="*/ 431004 w 4920331"/>
                <a:gd name="connsiteY71" fmla="*/ 3182816 h 7228254"/>
                <a:gd name="connsiteX72" fmla="*/ 342899 w 4920331"/>
                <a:gd name="connsiteY72" fmla="*/ 3297512 h 7228254"/>
                <a:gd name="connsiteX73" fmla="*/ 288130 w 4920331"/>
                <a:gd name="connsiteY73" fmla="*/ 3393092 h 7228254"/>
                <a:gd name="connsiteX74" fmla="*/ 316707 w 4920331"/>
                <a:gd name="connsiteY74" fmla="*/ 3412210 h 7228254"/>
                <a:gd name="connsiteX75" fmla="*/ 271463 w 4920331"/>
                <a:gd name="connsiteY75" fmla="*/ 3500622 h 7228254"/>
                <a:gd name="connsiteX76" fmla="*/ 226219 w 4920331"/>
                <a:gd name="connsiteY76" fmla="*/ 3632045 h 7228254"/>
                <a:gd name="connsiteX77" fmla="*/ 216694 w 4920331"/>
                <a:gd name="connsiteY77" fmla="*/ 3715677 h 7228254"/>
                <a:gd name="connsiteX78" fmla="*/ 285752 w 4920331"/>
                <a:gd name="connsiteY78" fmla="*/ 5498254 h 7228254"/>
                <a:gd name="connsiteX79" fmla="*/ 254793 w 4920331"/>
                <a:gd name="connsiteY79" fmla="*/ 5593833 h 7228254"/>
                <a:gd name="connsiteX80" fmla="*/ 269082 w 4920331"/>
                <a:gd name="connsiteY80" fmla="*/ 5880575 h 7228254"/>
                <a:gd name="connsiteX81" fmla="*/ 292894 w 4920331"/>
                <a:gd name="connsiteY81" fmla="*/ 5918807 h 7228254"/>
                <a:gd name="connsiteX82" fmla="*/ 292895 w 4920331"/>
                <a:gd name="connsiteY82" fmla="*/ 6329799 h 7228254"/>
                <a:gd name="connsiteX83" fmla="*/ 264321 w 4920331"/>
                <a:gd name="connsiteY83" fmla="*/ 7228254 h 7228254"/>
                <a:gd name="connsiteX0" fmla="*/ 183357 w 4920331"/>
                <a:gd name="connsiteY0" fmla="*/ 6468395 h 7228254"/>
                <a:gd name="connsiteX1" fmla="*/ 142877 w 4920331"/>
                <a:gd name="connsiteY1" fmla="*/ 5784992 h 7228254"/>
                <a:gd name="connsiteX2" fmla="*/ 202407 w 4920331"/>
                <a:gd name="connsiteY2" fmla="*/ 5861455 h 7228254"/>
                <a:gd name="connsiteX3" fmla="*/ 190501 w 4920331"/>
                <a:gd name="connsiteY3" fmla="*/ 5679852 h 7228254"/>
                <a:gd name="connsiteX4" fmla="*/ 183357 w 4920331"/>
                <a:gd name="connsiteY4" fmla="*/ 5400277 h 7228254"/>
                <a:gd name="connsiteX5" fmla="*/ 135733 w 4920331"/>
                <a:gd name="connsiteY5" fmla="*/ 5273635 h 7228254"/>
                <a:gd name="connsiteX6" fmla="*/ 114301 w 4920331"/>
                <a:gd name="connsiteY6" fmla="*/ 5199560 h 7228254"/>
                <a:gd name="connsiteX7" fmla="*/ 100013 w 4920331"/>
                <a:gd name="connsiteY7" fmla="*/ 5068136 h 7228254"/>
                <a:gd name="connsiteX8" fmla="*/ 95252 w 4920331"/>
                <a:gd name="connsiteY8" fmla="*/ 4982115 h 7228254"/>
                <a:gd name="connsiteX9" fmla="*/ 50007 w 4920331"/>
                <a:gd name="connsiteY9" fmla="*/ 4929545 h 7228254"/>
                <a:gd name="connsiteX10" fmla="*/ 40483 w 4920331"/>
                <a:gd name="connsiteY10" fmla="*/ 4831576 h 7228254"/>
                <a:gd name="connsiteX11" fmla="*/ 90489 w 4920331"/>
                <a:gd name="connsiteY11" fmla="*/ 4767059 h 7228254"/>
                <a:gd name="connsiteX12" fmla="*/ 64295 w 4920331"/>
                <a:gd name="connsiteY12" fmla="*/ 4301105 h 7228254"/>
                <a:gd name="connsiteX13" fmla="*/ 45245 w 4920331"/>
                <a:gd name="connsiteY13" fmla="*/ 3937900 h 7228254"/>
                <a:gd name="connsiteX14" fmla="*/ 42864 w 4920331"/>
                <a:gd name="connsiteY14" fmla="*/ 3741961 h 7228254"/>
                <a:gd name="connsiteX15" fmla="*/ 30957 w 4920331"/>
                <a:gd name="connsiteY15" fmla="*/ 3557968 h 7228254"/>
                <a:gd name="connsiteX16" fmla="*/ 0 w 4920331"/>
                <a:gd name="connsiteY16" fmla="*/ 3287954 h 7228254"/>
                <a:gd name="connsiteX17" fmla="*/ 78582 w 4920331"/>
                <a:gd name="connsiteY17" fmla="*/ 3280786 h 7228254"/>
                <a:gd name="connsiteX18" fmla="*/ 83345 w 4920331"/>
                <a:gd name="connsiteY18" fmla="*/ 3369198 h 7228254"/>
                <a:gd name="connsiteX19" fmla="*/ 178594 w 4920331"/>
                <a:gd name="connsiteY19" fmla="*/ 3369197 h 7228254"/>
                <a:gd name="connsiteX20" fmla="*/ 228201 w 4920331"/>
                <a:gd name="connsiteY20" fmla="*/ 3296064 h 7228254"/>
                <a:gd name="connsiteX21" fmla="*/ 292893 w 4920331"/>
                <a:gd name="connsiteY21" fmla="*/ 3201933 h 7228254"/>
                <a:gd name="connsiteX22" fmla="*/ 364329 w 4920331"/>
                <a:gd name="connsiteY22" fmla="*/ 3118300 h 7228254"/>
                <a:gd name="connsiteX23" fmla="*/ 452435 w 4920331"/>
                <a:gd name="connsiteY23" fmla="*/ 3029888 h 7228254"/>
                <a:gd name="connsiteX24" fmla="*/ 511966 w 4920331"/>
                <a:gd name="connsiteY24" fmla="*/ 2986878 h 7228254"/>
                <a:gd name="connsiteX25" fmla="*/ 571497 w 4920331"/>
                <a:gd name="connsiteY25" fmla="*/ 2958204 h 7228254"/>
                <a:gd name="connsiteX26" fmla="*/ 611977 w 4920331"/>
                <a:gd name="connsiteY26" fmla="*/ 2929529 h 7228254"/>
                <a:gd name="connsiteX27" fmla="*/ 657221 w 4920331"/>
                <a:gd name="connsiteY27" fmla="*/ 2912803 h 7228254"/>
                <a:gd name="connsiteX28" fmla="*/ 709609 w 4920331"/>
                <a:gd name="connsiteY28" fmla="*/ 2891297 h 7228254"/>
                <a:gd name="connsiteX29" fmla="*/ 754851 w 4920331"/>
                <a:gd name="connsiteY29" fmla="*/ 2876959 h 7228254"/>
                <a:gd name="connsiteX30" fmla="*/ 812001 w 4920331"/>
                <a:gd name="connsiteY30" fmla="*/ 2855454 h 7228254"/>
                <a:gd name="connsiteX31" fmla="*/ 890583 w 4920331"/>
                <a:gd name="connsiteY31" fmla="*/ 2838727 h 7228254"/>
                <a:gd name="connsiteX32" fmla="*/ 964401 w 4920331"/>
                <a:gd name="connsiteY32" fmla="*/ 2831559 h 7228254"/>
                <a:gd name="connsiteX33" fmla="*/ 1040601 w 4920331"/>
                <a:gd name="connsiteY33" fmla="*/ 2822001 h 7228254"/>
                <a:gd name="connsiteX34" fmla="*/ 1100132 w 4920331"/>
                <a:gd name="connsiteY34" fmla="*/ 2822001 h 7228254"/>
                <a:gd name="connsiteX35" fmla="*/ 1254913 w 4920331"/>
                <a:gd name="connsiteY35" fmla="*/ 2831559 h 7228254"/>
                <a:gd name="connsiteX36" fmla="*/ 1478749 w 4920331"/>
                <a:gd name="connsiteY36" fmla="*/ 2833949 h 7228254"/>
                <a:gd name="connsiteX37" fmla="*/ 1706501 w 4920331"/>
                <a:gd name="connsiteY37" fmla="*/ 2806135 h 7228254"/>
                <a:gd name="connsiteX38" fmla="*/ 1909754 w 4920331"/>
                <a:gd name="connsiteY38" fmla="*/ 2706706 h 7228254"/>
                <a:gd name="connsiteX39" fmla="*/ 2034108 w 4920331"/>
                <a:gd name="connsiteY39" fmla="*/ 2632767 h 7228254"/>
                <a:gd name="connsiteX40" fmla="*/ 2096414 w 4920331"/>
                <a:gd name="connsiteY40" fmla="*/ 2561911 h 7228254"/>
                <a:gd name="connsiteX41" fmla="*/ 2206616 w 4920331"/>
                <a:gd name="connsiteY41" fmla="*/ 2472733 h 7228254"/>
                <a:gd name="connsiteX42" fmla="*/ 2320915 w 4920331"/>
                <a:gd name="connsiteY42" fmla="*/ 2399443 h 7228254"/>
                <a:gd name="connsiteX43" fmla="*/ 2549515 w 4920331"/>
                <a:gd name="connsiteY43" fmla="*/ 2185947 h 7228254"/>
                <a:gd name="connsiteX44" fmla="*/ 4209358 w 4920331"/>
                <a:gd name="connsiteY44" fmla="*/ 690563 h 7228254"/>
                <a:gd name="connsiteX45" fmla="*/ 4376045 w 4920331"/>
                <a:gd name="connsiteY45" fmla="*/ 530679 h 7228254"/>
                <a:gd name="connsiteX46" fmla="*/ 4519298 w 4920331"/>
                <a:gd name="connsiteY46" fmla="*/ 394607 h 7228254"/>
                <a:gd name="connsiteX47" fmla="*/ 4651968 w 4920331"/>
                <a:gd name="connsiteY47" fmla="*/ 254373 h 7228254"/>
                <a:gd name="connsiteX48" fmla="*/ 4719626 w 4920331"/>
                <a:gd name="connsiteY48" fmla="*/ 166688 h 7228254"/>
                <a:gd name="connsiteX49" fmla="*/ 4768568 w 4920331"/>
                <a:gd name="connsiteY49" fmla="*/ 81957 h 7228254"/>
                <a:gd name="connsiteX50" fmla="*/ 4811474 w 4920331"/>
                <a:gd name="connsiteY50" fmla="*/ 0 h 7228254"/>
                <a:gd name="connsiteX51" fmla="*/ 4920331 w 4920331"/>
                <a:gd name="connsiteY51" fmla="*/ 0 h 7228254"/>
                <a:gd name="connsiteX52" fmla="*/ 4859099 w 4920331"/>
                <a:gd name="connsiteY52" fmla="*/ 112259 h 7228254"/>
                <a:gd name="connsiteX53" fmla="*/ 4809169 w 4920331"/>
                <a:gd name="connsiteY53" fmla="*/ 217403 h 7228254"/>
                <a:gd name="connsiteX54" fmla="*/ 4734989 w 4920331"/>
                <a:gd name="connsiteY54" fmla="*/ 312027 h 7228254"/>
                <a:gd name="connsiteX55" fmla="*/ 4531210 w 4920331"/>
                <a:gd name="connsiteY55" fmla="*/ 516758 h 7228254"/>
                <a:gd name="connsiteX56" fmla="*/ 2740015 w 4920331"/>
                <a:gd name="connsiteY56" fmla="*/ 2160455 h 7228254"/>
                <a:gd name="connsiteX57" fmla="*/ 2419341 w 4920331"/>
                <a:gd name="connsiteY57" fmla="*/ 2447240 h 7228254"/>
                <a:gd name="connsiteX58" fmla="*/ 2262333 w 4920331"/>
                <a:gd name="connsiteY58" fmla="*/ 2580443 h 7228254"/>
                <a:gd name="connsiteX59" fmla="*/ 2163754 w 4920331"/>
                <a:gd name="connsiteY59" fmla="*/ 2661815 h 7228254"/>
                <a:gd name="connsiteX60" fmla="*/ 2066123 w 4920331"/>
                <a:gd name="connsiteY60" fmla="*/ 2725441 h 7228254"/>
                <a:gd name="connsiteX61" fmla="*/ 1983575 w 4920331"/>
                <a:gd name="connsiteY61" fmla="*/ 2790939 h 7228254"/>
                <a:gd name="connsiteX62" fmla="*/ 1850225 w 4920331"/>
                <a:gd name="connsiteY62" fmla="*/ 2862623 h 7228254"/>
                <a:gd name="connsiteX63" fmla="*/ 1704973 w 4920331"/>
                <a:gd name="connsiteY63" fmla="*/ 2912802 h 7228254"/>
                <a:gd name="connsiteX64" fmla="*/ 1433506 w 4920331"/>
                <a:gd name="connsiteY64" fmla="*/ 2934308 h 7228254"/>
                <a:gd name="connsiteX65" fmla="*/ 1376361 w 4920331"/>
                <a:gd name="connsiteY65" fmla="*/ 2931919 h 7228254"/>
                <a:gd name="connsiteX66" fmla="*/ 1269204 w 4920331"/>
                <a:gd name="connsiteY66" fmla="*/ 2931921 h 7228254"/>
                <a:gd name="connsiteX67" fmla="*/ 1047214 w 4920331"/>
                <a:gd name="connsiteY67" fmla="*/ 2934310 h 7228254"/>
                <a:gd name="connsiteX68" fmla="*/ 916779 w 4920331"/>
                <a:gd name="connsiteY68" fmla="*/ 2934308 h 7228254"/>
                <a:gd name="connsiteX69" fmla="*/ 633411 w 4920331"/>
                <a:gd name="connsiteY69" fmla="*/ 3037057 h 7228254"/>
                <a:gd name="connsiteX70" fmla="*/ 545305 w 4920331"/>
                <a:gd name="connsiteY70" fmla="*/ 3092016 h 7228254"/>
                <a:gd name="connsiteX71" fmla="*/ 431004 w 4920331"/>
                <a:gd name="connsiteY71" fmla="*/ 3182816 h 7228254"/>
                <a:gd name="connsiteX72" fmla="*/ 342899 w 4920331"/>
                <a:gd name="connsiteY72" fmla="*/ 3297512 h 7228254"/>
                <a:gd name="connsiteX73" fmla="*/ 288130 w 4920331"/>
                <a:gd name="connsiteY73" fmla="*/ 3393092 h 7228254"/>
                <a:gd name="connsiteX74" fmla="*/ 316707 w 4920331"/>
                <a:gd name="connsiteY74" fmla="*/ 3412210 h 7228254"/>
                <a:gd name="connsiteX75" fmla="*/ 271463 w 4920331"/>
                <a:gd name="connsiteY75" fmla="*/ 3500622 h 7228254"/>
                <a:gd name="connsiteX76" fmla="*/ 226219 w 4920331"/>
                <a:gd name="connsiteY76" fmla="*/ 3632045 h 7228254"/>
                <a:gd name="connsiteX77" fmla="*/ 216694 w 4920331"/>
                <a:gd name="connsiteY77" fmla="*/ 3715677 h 7228254"/>
                <a:gd name="connsiteX78" fmla="*/ 285752 w 4920331"/>
                <a:gd name="connsiteY78" fmla="*/ 5498254 h 7228254"/>
                <a:gd name="connsiteX79" fmla="*/ 254793 w 4920331"/>
                <a:gd name="connsiteY79" fmla="*/ 5593833 h 7228254"/>
                <a:gd name="connsiteX80" fmla="*/ 269082 w 4920331"/>
                <a:gd name="connsiteY80" fmla="*/ 5880575 h 7228254"/>
                <a:gd name="connsiteX81" fmla="*/ 292894 w 4920331"/>
                <a:gd name="connsiteY81" fmla="*/ 5918807 h 7228254"/>
                <a:gd name="connsiteX82" fmla="*/ 292895 w 4920331"/>
                <a:gd name="connsiteY82" fmla="*/ 6329799 h 7228254"/>
                <a:gd name="connsiteX83" fmla="*/ 264321 w 4920331"/>
                <a:gd name="connsiteY83" fmla="*/ 7228254 h 7228254"/>
                <a:gd name="connsiteX0" fmla="*/ 183357 w 4920331"/>
                <a:gd name="connsiteY0" fmla="*/ 6468395 h 7228254"/>
                <a:gd name="connsiteX1" fmla="*/ 116683 w 4920331"/>
                <a:gd name="connsiteY1" fmla="*/ 6014385 h 7228254"/>
                <a:gd name="connsiteX2" fmla="*/ 202407 w 4920331"/>
                <a:gd name="connsiteY2" fmla="*/ 5861455 h 7228254"/>
                <a:gd name="connsiteX3" fmla="*/ 190501 w 4920331"/>
                <a:gd name="connsiteY3" fmla="*/ 5679852 h 7228254"/>
                <a:gd name="connsiteX4" fmla="*/ 183357 w 4920331"/>
                <a:gd name="connsiteY4" fmla="*/ 5400277 h 7228254"/>
                <a:gd name="connsiteX5" fmla="*/ 135733 w 4920331"/>
                <a:gd name="connsiteY5" fmla="*/ 5273635 h 7228254"/>
                <a:gd name="connsiteX6" fmla="*/ 114301 w 4920331"/>
                <a:gd name="connsiteY6" fmla="*/ 5199560 h 7228254"/>
                <a:gd name="connsiteX7" fmla="*/ 100013 w 4920331"/>
                <a:gd name="connsiteY7" fmla="*/ 5068136 h 7228254"/>
                <a:gd name="connsiteX8" fmla="*/ 95252 w 4920331"/>
                <a:gd name="connsiteY8" fmla="*/ 4982115 h 7228254"/>
                <a:gd name="connsiteX9" fmla="*/ 50007 w 4920331"/>
                <a:gd name="connsiteY9" fmla="*/ 4929545 h 7228254"/>
                <a:gd name="connsiteX10" fmla="*/ 40483 w 4920331"/>
                <a:gd name="connsiteY10" fmla="*/ 4831576 h 7228254"/>
                <a:gd name="connsiteX11" fmla="*/ 90489 w 4920331"/>
                <a:gd name="connsiteY11" fmla="*/ 4767059 h 7228254"/>
                <a:gd name="connsiteX12" fmla="*/ 64295 w 4920331"/>
                <a:gd name="connsiteY12" fmla="*/ 4301105 h 7228254"/>
                <a:gd name="connsiteX13" fmla="*/ 45245 w 4920331"/>
                <a:gd name="connsiteY13" fmla="*/ 3937900 h 7228254"/>
                <a:gd name="connsiteX14" fmla="*/ 42864 w 4920331"/>
                <a:gd name="connsiteY14" fmla="*/ 3741961 h 7228254"/>
                <a:gd name="connsiteX15" fmla="*/ 30957 w 4920331"/>
                <a:gd name="connsiteY15" fmla="*/ 3557968 h 7228254"/>
                <a:gd name="connsiteX16" fmla="*/ 0 w 4920331"/>
                <a:gd name="connsiteY16" fmla="*/ 3287954 h 7228254"/>
                <a:gd name="connsiteX17" fmla="*/ 78582 w 4920331"/>
                <a:gd name="connsiteY17" fmla="*/ 3280786 h 7228254"/>
                <a:gd name="connsiteX18" fmla="*/ 83345 w 4920331"/>
                <a:gd name="connsiteY18" fmla="*/ 3369198 h 7228254"/>
                <a:gd name="connsiteX19" fmla="*/ 178594 w 4920331"/>
                <a:gd name="connsiteY19" fmla="*/ 3369197 h 7228254"/>
                <a:gd name="connsiteX20" fmla="*/ 228201 w 4920331"/>
                <a:gd name="connsiteY20" fmla="*/ 3296064 h 7228254"/>
                <a:gd name="connsiteX21" fmla="*/ 292893 w 4920331"/>
                <a:gd name="connsiteY21" fmla="*/ 3201933 h 7228254"/>
                <a:gd name="connsiteX22" fmla="*/ 364329 w 4920331"/>
                <a:gd name="connsiteY22" fmla="*/ 3118300 h 7228254"/>
                <a:gd name="connsiteX23" fmla="*/ 452435 w 4920331"/>
                <a:gd name="connsiteY23" fmla="*/ 3029888 h 7228254"/>
                <a:gd name="connsiteX24" fmla="*/ 511966 w 4920331"/>
                <a:gd name="connsiteY24" fmla="*/ 2986878 h 7228254"/>
                <a:gd name="connsiteX25" fmla="*/ 571497 w 4920331"/>
                <a:gd name="connsiteY25" fmla="*/ 2958204 h 7228254"/>
                <a:gd name="connsiteX26" fmla="*/ 611977 w 4920331"/>
                <a:gd name="connsiteY26" fmla="*/ 2929529 h 7228254"/>
                <a:gd name="connsiteX27" fmla="*/ 657221 w 4920331"/>
                <a:gd name="connsiteY27" fmla="*/ 2912803 h 7228254"/>
                <a:gd name="connsiteX28" fmla="*/ 709609 w 4920331"/>
                <a:gd name="connsiteY28" fmla="*/ 2891297 h 7228254"/>
                <a:gd name="connsiteX29" fmla="*/ 754851 w 4920331"/>
                <a:gd name="connsiteY29" fmla="*/ 2876959 h 7228254"/>
                <a:gd name="connsiteX30" fmla="*/ 812001 w 4920331"/>
                <a:gd name="connsiteY30" fmla="*/ 2855454 h 7228254"/>
                <a:gd name="connsiteX31" fmla="*/ 890583 w 4920331"/>
                <a:gd name="connsiteY31" fmla="*/ 2838727 h 7228254"/>
                <a:gd name="connsiteX32" fmla="*/ 964401 w 4920331"/>
                <a:gd name="connsiteY32" fmla="*/ 2831559 h 7228254"/>
                <a:gd name="connsiteX33" fmla="*/ 1040601 w 4920331"/>
                <a:gd name="connsiteY33" fmla="*/ 2822001 h 7228254"/>
                <a:gd name="connsiteX34" fmla="*/ 1100132 w 4920331"/>
                <a:gd name="connsiteY34" fmla="*/ 2822001 h 7228254"/>
                <a:gd name="connsiteX35" fmla="*/ 1254913 w 4920331"/>
                <a:gd name="connsiteY35" fmla="*/ 2831559 h 7228254"/>
                <a:gd name="connsiteX36" fmla="*/ 1478749 w 4920331"/>
                <a:gd name="connsiteY36" fmla="*/ 2833949 h 7228254"/>
                <a:gd name="connsiteX37" fmla="*/ 1706501 w 4920331"/>
                <a:gd name="connsiteY37" fmla="*/ 2806135 h 7228254"/>
                <a:gd name="connsiteX38" fmla="*/ 1909754 w 4920331"/>
                <a:gd name="connsiteY38" fmla="*/ 2706706 h 7228254"/>
                <a:gd name="connsiteX39" fmla="*/ 2034108 w 4920331"/>
                <a:gd name="connsiteY39" fmla="*/ 2632767 h 7228254"/>
                <a:gd name="connsiteX40" fmla="*/ 2096414 w 4920331"/>
                <a:gd name="connsiteY40" fmla="*/ 2561911 h 7228254"/>
                <a:gd name="connsiteX41" fmla="*/ 2206616 w 4920331"/>
                <a:gd name="connsiteY41" fmla="*/ 2472733 h 7228254"/>
                <a:gd name="connsiteX42" fmla="*/ 2320915 w 4920331"/>
                <a:gd name="connsiteY42" fmla="*/ 2399443 h 7228254"/>
                <a:gd name="connsiteX43" fmla="*/ 2549515 w 4920331"/>
                <a:gd name="connsiteY43" fmla="*/ 2185947 h 7228254"/>
                <a:gd name="connsiteX44" fmla="*/ 4209358 w 4920331"/>
                <a:gd name="connsiteY44" fmla="*/ 690563 h 7228254"/>
                <a:gd name="connsiteX45" fmla="*/ 4376045 w 4920331"/>
                <a:gd name="connsiteY45" fmla="*/ 530679 h 7228254"/>
                <a:gd name="connsiteX46" fmla="*/ 4519298 w 4920331"/>
                <a:gd name="connsiteY46" fmla="*/ 394607 h 7228254"/>
                <a:gd name="connsiteX47" fmla="*/ 4651968 w 4920331"/>
                <a:gd name="connsiteY47" fmla="*/ 254373 h 7228254"/>
                <a:gd name="connsiteX48" fmla="*/ 4719626 w 4920331"/>
                <a:gd name="connsiteY48" fmla="*/ 166688 h 7228254"/>
                <a:gd name="connsiteX49" fmla="*/ 4768568 w 4920331"/>
                <a:gd name="connsiteY49" fmla="*/ 81957 h 7228254"/>
                <a:gd name="connsiteX50" fmla="*/ 4811474 w 4920331"/>
                <a:gd name="connsiteY50" fmla="*/ 0 h 7228254"/>
                <a:gd name="connsiteX51" fmla="*/ 4920331 w 4920331"/>
                <a:gd name="connsiteY51" fmla="*/ 0 h 7228254"/>
                <a:gd name="connsiteX52" fmla="*/ 4859099 w 4920331"/>
                <a:gd name="connsiteY52" fmla="*/ 112259 h 7228254"/>
                <a:gd name="connsiteX53" fmla="*/ 4809169 w 4920331"/>
                <a:gd name="connsiteY53" fmla="*/ 217403 h 7228254"/>
                <a:gd name="connsiteX54" fmla="*/ 4734989 w 4920331"/>
                <a:gd name="connsiteY54" fmla="*/ 312027 h 7228254"/>
                <a:gd name="connsiteX55" fmla="*/ 4531210 w 4920331"/>
                <a:gd name="connsiteY55" fmla="*/ 516758 h 7228254"/>
                <a:gd name="connsiteX56" fmla="*/ 2740015 w 4920331"/>
                <a:gd name="connsiteY56" fmla="*/ 2160455 h 7228254"/>
                <a:gd name="connsiteX57" fmla="*/ 2419341 w 4920331"/>
                <a:gd name="connsiteY57" fmla="*/ 2447240 h 7228254"/>
                <a:gd name="connsiteX58" fmla="*/ 2262333 w 4920331"/>
                <a:gd name="connsiteY58" fmla="*/ 2580443 h 7228254"/>
                <a:gd name="connsiteX59" fmla="*/ 2163754 w 4920331"/>
                <a:gd name="connsiteY59" fmla="*/ 2661815 h 7228254"/>
                <a:gd name="connsiteX60" fmla="*/ 2066123 w 4920331"/>
                <a:gd name="connsiteY60" fmla="*/ 2725441 h 7228254"/>
                <a:gd name="connsiteX61" fmla="*/ 1983575 w 4920331"/>
                <a:gd name="connsiteY61" fmla="*/ 2790939 h 7228254"/>
                <a:gd name="connsiteX62" fmla="*/ 1850225 w 4920331"/>
                <a:gd name="connsiteY62" fmla="*/ 2862623 h 7228254"/>
                <a:gd name="connsiteX63" fmla="*/ 1704973 w 4920331"/>
                <a:gd name="connsiteY63" fmla="*/ 2912802 h 7228254"/>
                <a:gd name="connsiteX64" fmla="*/ 1433506 w 4920331"/>
                <a:gd name="connsiteY64" fmla="*/ 2934308 h 7228254"/>
                <a:gd name="connsiteX65" fmla="*/ 1376361 w 4920331"/>
                <a:gd name="connsiteY65" fmla="*/ 2931919 h 7228254"/>
                <a:gd name="connsiteX66" fmla="*/ 1269204 w 4920331"/>
                <a:gd name="connsiteY66" fmla="*/ 2931921 h 7228254"/>
                <a:gd name="connsiteX67" fmla="*/ 1047214 w 4920331"/>
                <a:gd name="connsiteY67" fmla="*/ 2934310 h 7228254"/>
                <a:gd name="connsiteX68" fmla="*/ 916779 w 4920331"/>
                <a:gd name="connsiteY68" fmla="*/ 2934308 h 7228254"/>
                <a:gd name="connsiteX69" fmla="*/ 633411 w 4920331"/>
                <a:gd name="connsiteY69" fmla="*/ 3037057 h 7228254"/>
                <a:gd name="connsiteX70" fmla="*/ 545305 w 4920331"/>
                <a:gd name="connsiteY70" fmla="*/ 3092016 h 7228254"/>
                <a:gd name="connsiteX71" fmla="*/ 431004 w 4920331"/>
                <a:gd name="connsiteY71" fmla="*/ 3182816 h 7228254"/>
                <a:gd name="connsiteX72" fmla="*/ 342899 w 4920331"/>
                <a:gd name="connsiteY72" fmla="*/ 3297512 h 7228254"/>
                <a:gd name="connsiteX73" fmla="*/ 288130 w 4920331"/>
                <a:gd name="connsiteY73" fmla="*/ 3393092 h 7228254"/>
                <a:gd name="connsiteX74" fmla="*/ 316707 w 4920331"/>
                <a:gd name="connsiteY74" fmla="*/ 3412210 h 7228254"/>
                <a:gd name="connsiteX75" fmla="*/ 271463 w 4920331"/>
                <a:gd name="connsiteY75" fmla="*/ 3500622 h 7228254"/>
                <a:gd name="connsiteX76" fmla="*/ 226219 w 4920331"/>
                <a:gd name="connsiteY76" fmla="*/ 3632045 h 7228254"/>
                <a:gd name="connsiteX77" fmla="*/ 216694 w 4920331"/>
                <a:gd name="connsiteY77" fmla="*/ 3715677 h 7228254"/>
                <a:gd name="connsiteX78" fmla="*/ 285752 w 4920331"/>
                <a:gd name="connsiteY78" fmla="*/ 5498254 h 7228254"/>
                <a:gd name="connsiteX79" fmla="*/ 254793 w 4920331"/>
                <a:gd name="connsiteY79" fmla="*/ 5593833 h 7228254"/>
                <a:gd name="connsiteX80" fmla="*/ 269082 w 4920331"/>
                <a:gd name="connsiteY80" fmla="*/ 5880575 h 7228254"/>
                <a:gd name="connsiteX81" fmla="*/ 292894 w 4920331"/>
                <a:gd name="connsiteY81" fmla="*/ 5918807 h 7228254"/>
                <a:gd name="connsiteX82" fmla="*/ 292895 w 4920331"/>
                <a:gd name="connsiteY82" fmla="*/ 6329799 h 7228254"/>
                <a:gd name="connsiteX83" fmla="*/ 264321 w 4920331"/>
                <a:gd name="connsiteY83" fmla="*/ 7228254 h 7228254"/>
                <a:gd name="connsiteX0" fmla="*/ 183357 w 4920331"/>
                <a:gd name="connsiteY0" fmla="*/ 6468395 h 7228254"/>
                <a:gd name="connsiteX1" fmla="*/ 178596 w 4920331"/>
                <a:gd name="connsiteY1" fmla="*/ 5837562 h 7228254"/>
                <a:gd name="connsiteX2" fmla="*/ 202407 w 4920331"/>
                <a:gd name="connsiteY2" fmla="*/ 5861455 h 7228254"/>
                <a:gd name="connsiteX3" fmla="*/ 190501 w 4920331"/>
                <a:gd name="connsiteY3" fmla="*/ 5679852 h 7228254"/>
                <a:gd name="connsiteX4" fmla="*/ 183357 w 4920331"/>
                <a:gd name="connsiteY4" fmla="*/ 5400277 h 7228254"/>
                <a:gd name="connsiteX5" fmla="*/ 135733 w 4920331"/>
                <a:gd name="connsiteY5" fmla="*/ 5273635 h 7228254"/>
                <a:gd name="connsiteX6" fmla="*/ 114301 w 4920331"/>
                <a:gd name="connsiteY6" fmla="*/ 5199560 h 7228254"/>
                <a:gd name="connsiteX7" fmla="*/ 100013 w 4920331"/>
                <a:gd name="connsiteY7" fmla="*/ 5068136 h 7228254"/>
                <a:gd name="connsiteX8" fmla="*/ 95252 w 4920331"/>
                <a:gd name="connsiteY8" fmla="*/ 4982115 h 7228254"/>
                <a:gd name="connsiteX9" fmla="*/ 50007 w 4920331"/>
                <a:gd name="connsiteY9" fmla="*/ 4929545 h 7228254"/>
                <a:gd name="connsiteX10" fmla="*/ 40483 w 4920331"/>
                <a:gd name="connsiteY10" fmla="*/ 4831576 h 7228254"/>
                <a:gd name="connsiteX11" fmla="*/ 90489 w 4920331"/>
                <a:gd name="connsiteY11" fmla="*/ 4767059 h 7228254"/>
                <a:gd name="connsiteX12" fmla="*/ 64295 w 4920331"/>
                <a:gd name="connsiteY12" fmla="*/ 4301105 h 7228254"/>
                <a:gd name="connsiteX13" fmla="*/ 45245 w 4920331"/>
                <a:gd name="connsiteY13" fmla="*/ 3937900 h 7228254"/>
                <a:gd name="connsiteX14" fmla="*/ 42864 w 4920331"/>
                <a:gd name="connsiteY14" fmla="*/ 3741961 h 7228254"/>
                <a:gd name="connsiteX15" fmla="*/ 30957 w 4920331"/>
                <a:gd name="connsiteY15" fmla="*/ 3557968 h 7228254"/>
                <a:gd name="connsiteX16" fmla="*/ 0 w 4920331"/>
                <a:gd name="connsiteY16" fmla="*/ 3287954 h 7228254"/>
                <a:gd name="connsiteX17" fmla="*/ 78582 w 4920331"/>
                <a:gd name="connsiteY17" fmla="*/ 3280786 h 7228254"/>
                <a:gd name="connsiteX18" fmla="*/ 83345 w 4920331"/>
                <a:gd name="connsiteY18" fmla="*/ 3369198 h 7228254"/>
                <a:gd name="connsiteX19" fmla="*/ 178594 w 4920331"/>
                <a:gd name="connsiteY19" fmla="*/ 3369197 h 7228254"/>
                <a:gd name="connsiteX20" fmla="*/ 228201 w 4920331"/>
                <a:gd name="connsiteY20" fmla="*/ 3296064 h 7228254"/>
                <a:gd name="connsiteX21" fmla="*/ 292893 w 4920331"/>
                <a:gd name="connsiteY21" fmla="*/ 3201933 h 7228254"/>
                <a:gd name="connsiteX22" fmla="*/ 364329 w 4920331"/>
                <a:gd name="connsiteY22" fmla="*/ 3118300 h 7228254"/>
                <a:gd name="connsiteX23" fmla="*/ 452435 w 4920331"/>
                <a:gd name="connsiteY23" fmla="*/ 3029888 h 7228254"/>
                <a:gd name="connsiteX24" fmla="*/ 511966 w 4920331"/>
                <a:gd name="connsiteY24" fmla="*/ 2986878 h 7228254"/>
                <a:gd name="connsiteX25" fmla="*/ 571497 w 4920331"/>
                <a:gd name="connsiteY25" fmla="*/ 2958204 h 7228254"/>
                <a:gd name="connsiteX26" fmla="*/ 611977 w 4920331"/>
                <a:gd name="connsiteY26" fmla="*/ 2929529 h 7228254"/>
                <a:gd name="connsiteX27" fmla="*/ 657221 w 4920331"/>
                <a:gd name="connsiteY27" fmla="*/ 2912803 h 7228254"/>
                <a:gd name="connsiteX28" fmla="*/ 709609 w 4920331"/>
                <a:gd name="connsiteY28" fmla="*/ 2891297 h 7228254"/>
                <a:gd name="connsiteX29" fmla="*/ 754851 w 4920331"/>
                <a:gd name="connsiteY29" fmla="*/ 2876959 h 7228254"/>
                <a:gd name="connsiteX30" fmla="*/ 812001 w 4920331"/>
                <a:gd name="connsiteY30" fmla="*/ 2855454 h 7228254"/>
                <a:gd name="connsiteX31" fmla="*/ 890583 w 4920331"/>
                <a:gd name="connsiteY31" fmla="*/ 2838727 h 7228254"/>
                <a:gd name="connsiteX32" fmla="*/ 964401 w 4920331"/>
                <a:gd name="connsiteY32" fmla="*/ 2831559 h 7228254"/>
                <a:gd name="connsiteX33" fmla="*/ 1040601 w 4920331"/>
                <a:gd name="connsiteY33" fmla="*/ 2822001 h 7228254"/>
                <a:gd name="connsiteX34" fmla="*/ 1100132 w 4920331"/>
                <a:gd name="connsiteY34" fmla="*/ 2822001 h 7228254"/>
                <a:gd name="connsiteX35" fmla="*/ 1254913 w 4920331"/>
                <a:gd name="connsiteY35" fmla="*/ 2831559 h 7228254"/>
                <a:gd name="connsiteX36" fmla="*/ 1478749 w 4920331"/>
                <a:gd name="connsiteY36" fmla="*/ 2833949 h 7228254"/>
                <a:gd name="connsiteX37" fmla="*/ 1706501 w 4920331"/>
                <a:gd name="connsiteY37" fmla="*/ 2806135 h 7228254"/>
                <a:gd name="connsiteX38" fmla="*/ 1909754 w 4920331"/>
                <a:gd name="connsiteY38" fmla="*/ 2706706 h 7228254"/>
                <a:gd name="connsiteX39" fmla="*/ 2034108 w 4920331"/>
                <a:gd name="connsiteY39" fmla="*/ 2632767 h 7228254"/>
                <a:gd name="connsiteX40" fmla="*/ 2096414 w 4920331"/>
                <a:gd name="connsiteY40" fmla="*/ 2561911 h 7228254"/>
                <a:gd name="connsiteX41" fmla="*/ 2206616 w 4920331"/>
                <a:gd name="connsiteY41" fmla="*/ 2472733 h 7228254"/>
                <a:gd name="connsiteX42" fmla="*/ 2320915 w 4920331"/>
                <a:gd name="connsiteY42" fmla="*/ 2399443 h 7228254"/>
                <a:gd name="connsiteX43" fmla="*/ 2549515 w 4920331"/>
                <a:gd name="connsiteY43" fmla="*/ 2185947 h 7228254"/>
                <a:gd name="connsiteX44" fmla="*/ 4209358 w 4920331"/>
                <a:gd name="connsiteY44" fmla="*/ 690563 h 7228254"/>
                <a:gd name="connsiteX45" fmla="*/ 4376045 w 4920331"/>
                <a:gd name="connsiteY45" fmla="*/ 530679 h 7228254"/>
                <a:gd name="connsiteX46" fmla="*/ 4519298 w 4920331"/>
                <a:gd name="connsiteY46" fmla="*/ 394607 h 7228254"/>
                <a:gd name="connsiteX47" fmla="*/ 4651968 w 4920331"/>
                <a:gd name="connsiteY47" fmla="*/ 254373 h 7228254"/>
                <a:gd name="connsiteX48" fmla="*/ 4719626 w 4920331"/>
                <a:gd name="connsiteY48" fmla="*/ 166688 h 7228254"/>
                <a:gd name="connsiteX49" fmla="*/ 4768568 w 4920331"/>
                <a:gd name="connsiteY49" fmla="*/ 81957 h 7228254"/>
                <a:gd name="connsiteX50" fmla="*/ 4811474 w 4920331"/>
                <a:gd name="connsiteY50" fmla="*/ 0 h 7228254"/>
                <a:gd name="connsiteX51" fmla="*/ 4920331 w 4920331"/>
                <a:gd name="connsiteY51" fmla="*/ 0 h 7228254"/>
                <a:gd name="connsiteX52" fmla="*/ 4859099 w 4920331"/>
                <a:gd name="connsiteY52" fmla="*/ 112259 h 7228254"/>
                <a:gd name="connsiteX53" fmla="*/ 4809169 w 4920331"/>
                <a:gd name="connsiteY53" fmla="*/ 217403 h 7228254"/>
                <a:gd name="connsiteX54" fmla="*/ 4734989 w 4920331"/>
                <a:gd name="connsiteY54" fmla="*/ 312027 h 7228254"/>
                <a:gd name="connsiteX55" fmla="*/ 4531210 w 4920331"/>
                <a:gd name="connsiteY55" fmla="*/ 516758 h 7228254"/>
                <a:gd name="connsiteX56" fmla="*/ 2740015 w 4920331"/>
                <a:gd name="connsiteY56" fmla="*/ 2160455 h 7228254"/>
                <a:gd name="connsiteX57" fmla="*/ 2419341 w 4920331"/>
                <a:gd name="connsiteY57" fmla="*/ 2447240 h 7228254"/>
                <a:gd name="connsiteX58" fmla="*/ 2262333 w 4920331"/>
                <a:gd name="connsiteY58" fmla="*/ 2580443 h 7228254"/>
                <a:gd name="connsiteX59" fmla="*/ 2163754 w 4920331"/>
                <a:gd name="connsiteY59" fmla="*/ 2661815 h 7228254"/>
                <a:gd name="connsiteX60" fmla="*/ 2066123 w 4920331"/>
                <a:gd name="connsiteY60" fmla="*/ 2725441 h 7228254"/>
                <a:gd name="connsiteX61" fmla="*/ 1983575 w 4920331"/>
                <a:gd name="connsiteY61" fmla="*/ 2790939 h 7228254"/>
                <a:gd name="connsiteX62" fmla="*/ 1850225 w 4920331"/>
                <a:gd name="connsiteY62" fmla="*/ 2862623 h 7228254"/>
                <a:gd name="connsiteX63" fmla="*/ 1704973 w 4920331"/>
                <a:gd name="connsiteY63" fmla="*/ 2912802 h 7228254"/>
                <a:gd name="connsiteX64" fmla="*/ 1433506 w 4920331"/>
                <a:gd name="connsiteY64" fmla="*/ 2934308 h 7228254"/>
                <a:gd name="connsiteX65" fmla="*/ 1376361 w 4920331"/>
                <a:gd name="connsiteY65" fmla="*/ 2931919 h 7228254"/>
                <a:gd name="connsiteX66" fmla="*/ 1269204 w 4920331"/>
                <a:gd name="connsiteY66" fmla="*/ 2931921 h 7228254"/>
                <a:gd name="connsiteX67" fmla="*/ 1047214 w 4920331"/>
                <a:gd name="connsiteY67" fmla="*/ 2934310 h 7228254"/>
                <a:gd name="connsiteX68" fmla="*/ 916779 w 4920331"/>
                <a:gd name="connsiteY68" fmla="*/ 2934308 h 7228254"/>
                <a:gd name="connsiteX69" fmla="*/ 633411 w 4920331"/>
                <a:gd name="connsiteY69" fmla="*/ 3037057 h 7228254"/>
                <a:gd name="connsiteX70" fmla="*/ 545305 w 4920331"/>
                <a:gd name="connsiteY70" fmla="*/ 3092016 h 7228254"/>
                <a:gd name="connsiteX71" fmla="*/ 431004 w 4920331"/>
                <a:gd name="connsiteY71" fmla="*/ 3182816 h 7228254"/>
                <a:gd name="connsiteX72" fmla="*/ 342899 w 4920331"/>
                <a:gd name="connsiteY72" fmla="*/ 3297512 h 7228254"/>
                <a:gd name="connsiteX73" fmla="*/ 288130 w 4920331"/>
                <a:gd name="connsiteY73" fmla="*/ 3393092 h 7228254"/>
                <a:gd name="connsiteX74" fmla="*/ 316707 w 4920331"/>
                <a:gd name="connsiteY74" fmla="*/ 3412210 h 7228254"/>
                <a:gd name="connsiteX75" fmla="*/ 271463 w 4920331"/>
                <a:gd name="connsiteY75" fmla="*/ 3500622 h 7228254"/>
                <a:gd name="connsiteX76" fmla="*/ 226219 w 4920331"/>
                <a:gd name="connsiteY76" fmla="*/ 3632045 h 7228254"/>
                <a:gd name="connsiteX77" fmla="*/ 216694 w 4920331"/>
                <a:gd name="connsiteY77" fmla="*/ 3715677 h 7228254"/>
                <a:gd name="connsiteX78" fmla="*/ 285752 w 4920331"/>
                <a:gd name="connsiteY78" fmla="*/ 5498254 h 7228254"/>
                <a:gd name="connsiteX79" fmla="*/ 254793 w 4920331"/>
                <a:gd name="connsiteY79" fmla="*/ 5593833 h 7228254"/>
                <a:gd name="connsiteX80" fmla="*/ 269082 w 4920331"/>
                <a:gd name="connsiteY80" fmla="*/ 5880575 h 7228254"/>
                <a:gd name="connsiteX81" fmla="*/ 292894 w 4920331"/>
                <a:gd name="connsiteY81" fmla="*/ 5918807 h 7228254"/>
                <a:gd name="connsiteX82" fmla="*/ 292895 w 4920331"/>
                <a:gd name="connsiteY82" fmla="*/ 6329799 h 7228254"/>
                <a:gd name="connsiteX83" fmla="*/ 264321 w 4920331"/>
                <a:gd name="connsiteY83" fmla="*/ 7228254 h 7228254"/>
                <a:gd name="connsiteX0" fmla="*/ 176213 w 4920331"/>
                <a:gd name="connsiteY0" fmla="*/ 6475564 h 7228254"/>
                <a:gd name="connsiteX1" fmla="*/ 178596 w 4920331"/>
                <a:gd name="connsiteY1" fmla="*/ 5837562 h 7228254"/>
                <a:gd name="connsiteX2" fmla="*/ 202407 w 4920331"/>
                <a:gd name="connsiteY2" fmla="*/ 5861455 h 7228254"/>
                <a:gd name="connsiteX3" fmla="*/ 190501 w 4920331"/>
                <a:gd name="connsiteY3" fmla="*/ 5679852 h 7228254"/>
                <a:gd name="connsiteX4" fmla="*/ 183357 w 4920331"/>
                <a:gd name="connsiteY4" fmla="*/ 5400277 h 7228254"/>
                <a:gd name="connsiteX5" fmla="*/ 135733 w 4920331"/>
                <a:gd name="connsiteY5" fmla="*/ 5273635 h 7228254"/>
                <a:gd name="connsiteX6" fmla="*/ 114301 w 4920331"/>
                <a:gd name="connsiteY6" fmla="*/ 5199560 h 7228254"/>
                <a:gd name="connsiteX7" fmla="*/ 100013 w 4920331"/>
                <a:gd name="connsiteY7" fmla="*/ 5068136 h 7228254"/>
                <a:gd name="connsiteX8" fmla="*/ 95252 w 4920331"/>
                <a:gd name="connsiteY8" fmla="*/ 4982115 h 7228254"/>
                <a:gd name="connsiteX9" fmla="*/ 50007 w 4920331"/>
                <a:gd name="connsiteY9" fmla="*/ 4929545 h 7228254"/>
                <a:gd name="connsiteX10" fmla="*/ 40483 w 4920331"/>
                <a:gd name="connsiteY10" fmla="*/ 4831576 h 7228254"/>
                <a:gd name="connsiteX11" fmla="*/ 90489 w 4920331"/>
                <a:gd name="connsiteY11" fmla="*/ 4767059 h 7228254"/>
                <a:gd name="connsiteX12" fmla="*/ 64295 w 4920331"/>
                <a:gd name="connsiteY12" fmla="*/ 4301105 h 7228254"/>
                <a:gd name="connsiteX13" fmla="*/ 45245 w 4920331"/>
                <a:gd name="connsiteY13" fmla="*/ 3937900 h 7228254"/>
                <a:gd name="connsiteX14" fmla="*/ 42864 w 4920331"/>
                <a:gd name="connsiteY14" fmla="*/ 3741961 h 7228254"/>
                <a:gd name="connsiteX15" fmla="*/ 30957 w 4920331"/>
                <a:gd name="connsiteY15" fmla="*/ 3557968 h 7228254"/>
                <a:gd name="connsiteX16" fmla="*/ 0 w 4920331"/>
                <a:gd name="connsiteY16" fmla="*/ 3287954 h 7228254"/>
                <a:gd name="connsiteX17" fmla="*/ 78582 w 4920331"/>
                <a:gd name="connsiteY17" fmla="*/ 3280786 h 7228254"/>
                <a:gd name="connsiteX18" fmla="*/ 83345 w 4920331"/>
                <a:gd name="connsiteY18" fmla="*/ 3369198 h 7228254"/>
                <a:gd name="connsiteX19" fmla="*/ 178594 w 4920331"/>
                <a:gd name="connsiteY19" fmla="*/ 3369197 h 7228254"/>
                <a:gd name="connsiteX20" fmla="*/ 228201 w 4920331"/>
                <a:gd name="connsiteY20" fmla="*/ 3296064 h 7228254"/>
                <a:gd name="connsiteX21" fmla="*/ 292893 w 4920331"/>
                <a:gd name="connsiteY21" fmla="*/ 3201933 h 7228254"/>
                <a:gd name="connsiteX22" fmla="*/ 364329 w 4920331"/>
                <a:gd name="connsiteY22" fmla="*/ 3118300 h 7228254"/>
                <a:gd name="connsiteX23" fmla="*/ 452435 w 4920331"/>
                <a:gd name="connsiteY23" fmla="*/ 3029888 h 7228254"/>
                <a:gd name="connsiteX24" fmla="*/ 511966 w 4920331"/>
                <a:gd name="connsiteY24" fmla="*/ 2986878 h 7228254"/>
                <a:gd name="connsiteX25" fmla="*/ 571497 w 4920331"/>
                <a:gd name="connsiteY25" fmla="*/ 2958204 h 7228254"/>
                <a:gd name="connsiteX26" fmla="*/ 611977 w 4920331"/>
                <a:gd name="connsiteY26" fmla="*/ 2929529 h 7228254"/>
                <a:gd name="connsiteX27" fmla="*/ 657221 w 4920331"/>
                <a:gd name="connsiteY27" fmla="*/ 2912803 h 7228254"/>
                <a:gd name="connsiteX28" fmla="*/ 709609 w 4920331"/>
                <a:gd name="connsiteY28" fmla="*/ 2891297 h 7228254"/>
                <a:gd name="connsiteX29" fmla="*/ 754851 w 4920331"/>
                <a:gd name="connsiteY29" fmla="*/ 2876959 h 7228254"/>
                <a:gd name="connsiteX30" fmla="*/ 812001 w 4920331"/>
                <a:gd name="connsiteY30" fmla="*/ 2855454 h 7228254"/>
                <a:gd name="connsiteX31" fmla="*/ 890583 w 4920331"/>
                <a:gd name="connsiteY31" fmla="*/ 2838727 h 7228254"/>
                <a:gd name="connsiteX32" fmla="*/ 964401 w 4920331"/>
                <a:gd name="connsiteY32" fmla="*/ 2831559 h 7228254"/>
                <a:gd name="connsiteX33" fmla="*/ 1040601 w 4920331"/>
                <a:gd name="connsiteY33" fmla="*/ 2822001 h 7228254"/>
                <a:gd name="connsiteX34" fmla="*/ 1100132 w 4920331"/>
                <a:gd name="connsiteY34" fmla="*/ 2822001 h 7228254"/>
                <a:gd name="connsiteX35" fmla="*/ 1254913 w 4920331"/>
                <a:gd name="connsiteY35" fmla="*/ 2831559 h 7228254"/>
                <a:gd name="connsiteX36" fmla="*/ 1478749 w 4920331"/>
                <a:gd name="connsiteY36" fmla="*/ 2833949 h 7228254"/>
                <a:gd name="connsiteX37" fmla="*/ 1706501 w 4920331"/>
                <a:gd name="connsiteY37" fmla="*/ 2806135 h 7228254"/>
                <a:gd name="connsiteX38" fmla="*/ 1909754 w 4920331"/>
                <a:gd name="connsiteY38" fmla="*/ 2706706 h 7228254"/>
                <a:gd name="connsiteX39" fmla="*/ 2034108 w 4920331"/>
                <a:gd name="connsiteY39" fmla="*/ 2632767 h 7228254"/>
                <a:gd name="connsiteX40" fmla="*/ 2096414 w 4920331"/>
                <a:gd name="connsiteY40" fmla="*/ 2561911 h 7228254"/>
                <a:gd name="connsiteX41" fmla="*/ 2206616 w 4920331"/>
                <a:gd name="connsiteY41" fmla="*/ 2472733 h 7228254"/>
                <a:gd name="connsiteX42" fmla="*/ 2320915 w 4920331"/>
                <a:gd name="connsiteY42" fmla="*/ 2399443 h 7228254"/>
                <a:gd name="connsiteX43" fmla="*/ 2549515 w 4920331"/>
                <a:gd name="connsiteY43" fmla="*/ 2185947 h 7228254"/>
                <a:gd name="connsiteX44" fmla="*/ 4209358 w 4920331"/>
                <a:gd name="connsiteY44" fmla="*/ 690563 h 7228254"/>
                <a:gd name="connsiteX45" fmla="*/ 4376045 w 4920331"/>
                <a:gd name="connsiteY45" fmla="*/ 530679 h 7228254"/>
                <a:gd name="connsiteX46" fmla="*/ 4519298 w 4920331"/>
                <a:gd name="connsiteY46" fmla="*/ 394607 h 7228254"/>
                <a:gd name="connsiteX47" fmla="*/ 4651968 w 4920331"/>
                <a:gd name="connsiteY47" fmla="*/ 254373 h 7228254"/>
                <a:gd name="connsiteX48" fmla="*/ 4719626 w 4920331"/>
                <a:gd name="connsiteY48" fmla="*/ 166688 h 7228254"/>
                <a:gd name="connsiteX49" fmla="*/ 4768568 w 4920331"/>
                <a:gd name="connsiteY49" fmla="*/ 81957 h 7228254"/>
                <a:gd name="connsiteX50" fmla="*/ 4811474 w 4920331"/>
                <a:gd name="connsiteY50" fmla="*/ 0 h 7228254"/>
                <a:gd name="connsiteX51" fmla="*/ 4920331 w 4920331"/>
                <a:gd name="connsiteY51" fmla="*/ 0 h 7228254"/>
                <a:gd name="connsiteX52" fmla="*/ 4859099 w 4920331"/>
                <a:gd name="connsiteY52" fmla="*/ 112259 h 7228254"/>
                <a:gd name="connsiteX53" fmla="*/ 4809169 w 4920331"/>
                <a:gd name="connsiteY53" fmla="*/ 217403 h 7228254"/>
                <a:gd name="connsiteX54" fmla="*/ 4734989 w 4920331"/>
                <a:gd name="connsiteY54" fmla="*/ 312027 h 7228254"/>
                <a:gd name="connsiteX55" fmla="*/ 4531210 w 4920331"/>
                <a:gd name="connsiteY55" fmla="*/ 516758 h 7228254"/>
                <a:gd name="connsiteX56" fmla="*/ 2740015 w 4920331"/>
                <a:gd name="connsiteY56" fmla="*/ 2160455 h 7228254"/>
                <a:gd name="connsiteX57" fmla="*/ 2419341 w 4920331"/>
                <a:gd name="connsiteY57" fmla="*/ 2447240 h 7228254"/>
                <a:gd name="connsiteX58" fmla="*/ 2262333 w 4920331"/>
                <a:gd name="connsiteY58" fmla="*/ 2580443 h 7228254"/>
                <a:gd name="connsiteX59" fmla="*/ 2163754 w 4920331"/>
                <a:gd name="connsiteY59" fmla="*/ 2661815 h 7228254"/>
                <a:gd name="connsiteX60" fmla="*/ 2066123 w 4920331"/>
                <a:gd name="connsiteY60" fmla="*/ 2725441 h 7228254"/>
                <a:gd name="connsiteX61" fmla="*/ 1983575 w 4920331"/>
                <a:gd name="connsiteY61" fmla="*/ 2790939 h 7228254"/>
                <a:gd name="connsiteX62" fmla="*/ 1850225 w 4920331"/>
                <a:gd name="connsiteY62" fmla="*/ 2862623 h 7228254"/>
                <a:gd name="connsiteX63" fmla="*/ 1704973 w 4920331"/>
                <a:gd name="connsiteY63" fmla="*/ 2912802 h 7228254"/>
                <a:gd name="connsiteX64" fmla="*/ 1433506 w 4920331"/>
                <a:gd name="connsiteY64" fmla="*/ 2934308 h 7228254"/>
                <a:gd name="connsiteX65" fmla="*/ 1376361 w 4920331"/>
                <a:gd name="connsiteY65" fmla="*/ 2931919 h 7228254"/>
                <a:gd name="connsiteX66" fmla="*/ 1269204 w 4920331"/>
                <a:gd name="connsiteY66" fmla="*/ 2931921 h 7228254"/>
                <a:gd name="connsiteX67" fmla="*/ 1047214 w 4920331"/>
                <a:gd name="connsiteY67" fmla="*/ 2934310 h 7228254"/>
                <a:gd name="connsiteX68" fmla="*/ 916779 w 4920331"/>
                <a:gd name="connsiteY68" fmla="*/ 2934308 h 7228254"/>
                <a:gd name="connsiteX69" fmla="*/ 633411 w 4920331"/>
                <a:gd name="connsiteY69" fmla="*/ 3037057 h 7228254"/>
                <a:gd name="connsiteX70" fmla="*/ 545305 w 4920331"/>
                <a:gd name="connsiteY70" fmla="*/ 3092016 h 7228254"/>
                <a:gd name="connsiteX71" fmla="*/ 431004 w 4920331"/>
                <a:gd name="connsiteY71" fmla="*/ 3182816 h 7228254"/>
                <a:gd name="connsiteX72" fmla="*/ 342899 w 4920331"/>
                <a:gd name="connsiteY72" fmla="*/ 3297512 h 7228254"/>
                <a:gd name="connsiteX73" fmla="*/ 288130 w 4920331"/>
                <a:gd name="connsiteY73" fmla="*/ 3393092 h 7228254"/>
                <a:gd name="connsiteX74" fmla="*/ 316707 w 4920331"/>
                <a:gd name="connsiteY74" fmla="*/ 3412210 h 7228254"/>
                <a:gd name="connsiteX75" fmla="*/ 271463 w 4920331"/>
                <a:gd name="connsiteY75" fmla="*/ 3500622 h 7228254"/>
                <a:gd name="connsiteX76" fmla="*/ 226219 w 4920331"/>
                <a:gd name="connsiteY76" fmla="*/ 3632045 h 7228254"/>
                <a:gd name="connsiteX77" fmla="*/ 216694 w 4920331"/>
                <a:gd name="connsiteY77" fmla="*/ 3715677 h 7228254"/>
                <a:gd name="connsiteX78" fmla="*/ 285752 w 4920331"/>
                <a:gd name="connsiteY78" fmla="*/ 5498254 h 7228254"/>
                <a:gd name="connsiteX79" fmla="*/ 254793 w 4920331"/>
                <a:gd name="connsiteY79" fmla="*/ 5593833 h 7228254"/>
                <a:gd name="connsiteX80" fmla="*/ 269082 w 4920331"/>
                <a:gd name="connsiteY80" fmla="*/ 5880575 h 7228254"/>
                <a:gd name="connsiteX81" fmla="*/ 292894 w 4920331"/>
                <a:gd name="connsiteY81" fmla="*/ 5918807 h 7228254"/>
                <a:gd name="connsiteX82" fmla="*/ 292895 w 4920331"/>
                <a:gd name="connsiteY82" fmla="*/ 6329799 h 7228254"/>
                <a:gd name="connsiteX83" fmla="*/ 264321 w 4920331"/>
                <a:gd name="connsiteY83" fmla="*/ 7228254 h 7228254"/>
                <a:gd name="connsiteX0" fmla="*/ 176213 w 4920331"/>
                <a:gd name="connsiteY0" fmla="*/ 6475564 h 7228254"/>
                <a:gd name="connsiteX1" fmla="*/ 178595 w 4920331"/>
                <a:gd name="connsiteY1" fmla="*/ 6470779 h 7228254"/>
                <a:gd name="connsiteX2" fmla="*/ 178596 w 4920331"/>
                <a:gd name="connsiteY2" fmla="*/ 5837562 h 7228254"/>
                <a:gd name="connsiteX3" fmla="*/ 202407 w 4920331"/>
                <a:gd name="connsiteY3" fmla="*/ 5861455 h 7228254"/>
                <a:gd name="connsiteX4" fmla="*/ 190501 w 4920331"/>
                <a:gd name="connsiteY4" fmla="*/ 5679852 h 7228254"/>
                <a:gd name="connsiteX5" fmla="*/ 183357 w 4920331"/>
                <a:gd name="connsiteY5" fmla="*/ 5400277 h 7228254"/>
                <a:gd name="connsiteX6" fmla="*/ 135733 w 4920331"/>
                <a:gd name="connsiteY6" fmla="*/ 5273635 h 7228254"/>
                <a:gd name="connsiteX7" fmla="*/ 114301 w 4920331"/>
                <a:gd name="connsiteY7" fmla="*/ 5199560 h 7228254"/>
                <a:gd name="connsiteX8" fmla="*/ 100013 w 4920331"/>
                <a:gd name="connsiteY8" fmla="*/ 5068136 h 7228254"/>
                <a:gd name="connsiteX9" fmla="*/ 95252 w 4920331"/>
                <a:gd name="connsiteY9" fmla="*/ 4982115 h 7228254"/>
                <a:gd name="connsiteX10" fmla="*/ 50007 w 4920331"/>
                <a:gd name="connsiteY10" fmla="*/ 4929545 h 7228254"/>
                <a:gd name="connsiteX11" fmla="*/ 40483 w 4920331"/>
                <a:gd name="connsiteY11" fmla="*/ 4831576 h 7228254"/>
                <a:gd name="connsiteX12" fmla="*/ 90489 w 4920331"/>
                <a:gd name="connsiteY12" fmla="*/ 4767059 h 7228254"/>
                <a:gd name="connsiteX13" fmla="*/ 64295 w 4920331"/>
                <a:gd name="connsiteY13" fmla="*/ 4301105 h 7228254"/>
                <a:gd name="connsiteX14" fmla="*/ 45245 w 4920331"/>
                <a:gd name="connsiteY14" fmla="*/ 3937900 h 7228254"/>
                <a:gd name="connsiteX15" fmla="*/ 42864 w 4920331"/>
                <a:gd name="connsiteY15" fmla="*/ 3741961 h 7228254"/>
                <a:gd name="connsiteX16" fmla="*/ 30957 w 4920331"/>
                <a:gd name="connsiteY16" fmla="*/ 3557968 h 7228254"/>
                <a:gd name="connsiteX17" fmla="*/ 0 w 4920331"/>
                <a:gd name="connsiteY17" fmla="*/ 3287954 h 7228254"/>
                <a:gd name="connsiteX18" fmla="*/ 78582 w 4920331"/>
                <a:gd name="connsiteY18" fmla="*/ 3280786 h 7228254"/>
                <a:gd name="connsiteX19" fmla="*/ 83345 w 4920331"/>
                <a:gd name="connsiteY19" fmla="*/ 3369198 h 7228254"/>
                <a:gd name="connsiteX20" fmla="*/ 178594 w 4920331"/>
                <a:gd name="connsiteY20" fmla="*/ 3369197 h 7228254"/>
                <a:gd name="connsiteX21" fmla="*/ 228201 w 4920331"/>
                <a:gd name="connsiteY21" fmla="*/ 3296064 h 7228254"/>
                <a:gd name="connsiteX22" fmla="*/ 292893 w 4920331"/>
                <a:gd name="connsiteY22" fmla="*/ 3201933 h 7228254"/>
                <a:gd name="connsiteX23" fmla="*/ 364329 w 4920331"/>
                <a:gd name="connsiteY23" fmla="*/ 3118300 h 7228254"/>
                <a:gd name="connsiteX24" fmla="*/ 452435 w 4920331"/>
                <a:gd name="connsiteY24" fmla="*/ 3029888 h 7228254"/>
                <a:gd name="connsiteX25" fmla="*/ 511966 w 4920331"/>
                <a:gd name="connsiteY25" fmla="*/ 2986878 h 7228254"/>
                <a:gd name="connsiteX26" fmla="*/ 571497 w 4920331"/>
                <a:gd name="connsiteY26" fmla="*/ 2958204 h 7228254"/>
                <a:gd name="connsiteX27" fmla="*/ 611977 w 4920331"/>
                <a:gd name="connsiteY27" fmla="*/ 2929529 h 7228254"/>
                <a:gd name="connsiteX28" fmla="*/ 657221 w 4920331"/>
                <a:gd name="connsiteY28" fmla="*/ 2912803 h 7228254"/>
                <a:gd name="connsiteX29" fmla="*/ 709609 w 4920331"/>
                <a:gd name="connsiteY29" fmla="*/ 2891297 h 7228254"/>
                <a:gd name="connsiteX30" fmla="*/ 754851 w 4920331"/>
                <a:gd name="connsiteY30" fmla="*/ 2876959 h 7228254"/>
                <a:gd name="connsiteX31" fmla="*/ 812001 w 4920331"/>
                <a:gd name="connsiteY31" fmla="*/ 2855454 h 7228254"/>
                <a:gd name="connsiteX32" fmla="*/ 890583 w 4920331"/>
                <a:gd name="connsiteY32" fmla="*/ 2838727 h 7228254"/>
                <a:gd name="connsiteX33" fmla="*/ 964401 w 4920331"/>
                <a:gd name="connsiteY33" fmla="*/ 2831559 h 7228254"/>
                <a:gd name="connsiteX34" fmla="*/ 1040601 w 4920331"/>
                <a:gd name="connsiteY34" fmla="*/ 2822001 h 7228254"/>
                <a:gd name="connsiteX35" fmla="*/ 1100132 w 4920331"/>
                <a:gd name="connsiteY35" fmla="*/ 2822001 h 7228254"/>
                <a:gd name="connsiteX36" fmla="*/ 1254913 w 4920331"/>
                <a:gd name="connsiteY36" fmla="*/ 2831559 h 7228254"/>
                <a:gd name="connsiteX37" fmla="*/ 1478749 w 4920331"/>
                <a:gd name="connsiteY37" fmla="*/ 2833949 h 7228254"/>
                <a:gd name="connsiteX38" fmla="*/ 1706501 w 4920331"/>
                <a:gd name="connsiteY38" fmla="*/ 2806135 h 7228254"/>
                <a:gd name="connsiteX39" fmla="*/ 1909754 w 4920331"/>
                <a:gd name="connsiteY39" fmla="*/ 2706706 h 7228254"/>
                <a:gd name="connsiteX40" fmla="*/ 2034108 w 4920331"/>
                <a:gd name="connsiteY40" fmla="*/ 2632767 h 7228254"/>
                <a:gd name="connsiteX41" fmla="*/ 2096414 w 4920331"/>
                <a:gd name="connsiteY41" fmla="*/ 2561911 h 7228254"/>
                <a:gd name="connsiteX42" fmla="*/ 2206616 w 4920331"/>
                <a:gd name="connsiteY42" fmla="*/ 2472733 h 7228254"/>
                <a:gd name="connsiteX43" fmla="*/ 2320915 w 4920331"/>
                <a:gd name="connsiteY43" fmla="*/ 2399443 h 7228254"/>
                <a:gd name="connsiteX44" fmla="*/ 2549515 w 4920331"/>
                <a:gd name="connsiteY44" fmla="*/ 2185947 h 7228254"/>
                <a:gd name="connsiteX45" fmla="*/ 4209358 w 4920331"/>
                <a:gd name="connsiteY45" fmla="*/ 690563 h 7228254"/>
                <a:gd name="connsiteX46" fmla="*/ 4376045 w 4920331"/>
                <a:gd name="connsiteY46" fmla="*/ 530679 h 7228254"/>
                <a:gd name="connsiteX47" fmla="*/ 4519298 w 4920331"/>
                <a:gd name="connsiteY47" fmla="*/ 394607 h 7228254"/>
                <a:gd name="connsiteX48" fmla="*/ 4651968 w 4920331"/>
                <a:gd name="connsiteY48" fmla="*/ 254373 h 7228254"/>
                <a:gd name="connsiteX49" fmla="*/ 4719626 w 4920331"/>
                <a:gd name="connsiteY49" fmla="*/ 166688 h 7228254"/>
                <a:gd name="connsiteX50" fmla="*/ 4768568 w 4920331"/>
                <a:gd name="connsiteY50" fmla="*/ 81957 h 7228254"/>
                <a:gd name="connsiteX51" fmla="*/ 4811474 w 4920331"/>
                <a:gd name="connsiteY51" fmla="*/ 0 h 7228254"/>
                <a:gd name="connsiteX52" fmla="*/ 4920331 w 4920331"/>
                <a:gd name="connsiteY52" fmla="*/ 0 h 7228254"/>
                <a:gd name="connsiteX53" fmla="*/ 4859099 w 4920331"/>
                <a:gd name="connsiteY53" fmla="*/ 112259 h 7228254"/>
                <a:gd name="connsiteX54" fmla="*/ 4809169 w 4920331"/>
                <a:gd name="connsiteY54" fmla="*/ 217403 h 7228254"/>
                <a:gd name="connsiteX55" fmla="*/ 4734989 w 4920331"/>
                <a:gd name="connsiteY55" fmla="*/ 312027 h 7228254"/>
                <a:gd name="connsiteX56" fmla="*/ 4531210 w 4920331"/>
                <a:gd name="connsiteY56" fmla="*/ 516758 h 7228254"/>
                <a:gd name="connsiteX57" fmla="*/ 2740015 w 4920331"/>
                <a:gd name="connsiteY57" fmla="*/ 2160455 h 7228254"/>
                <a:gd name="connsiteX58" fmla="*/ 2419341 w 4920331"/>
                <a:gd name="connsiteY58" fmla="*/ 2447240 h 7228254"/>
                <a:gd name="connsiteX59" fmla="*/ 2262333 w 4920331"/>
                <a:gd name="connsiteY59" fmla="*/ 2580443 h 7228254"/>
                <a:gd name="connsiteX60" fmla="*/ 2163754 w 4920331"/>
                <a:gd name="connsiteY60" fmla="*/ 2661815 h 7228254"/>
                <a:gd name="connsiteX61" fmla="*/ 2066123 w 4920331"/>
                <a:gd name="connsiteY61" fmla="*/ 2725441 h 7228254"/>
                <a:gd name="connsiteX62" fmla="*/ 1983575 w 4920331"/>
                <a:gd name="connsiteY62" fmla="*/ 2790939 h 7228254"/>
                <a:gd name="connsiteX63" fmla="*/ 1850225 w 4920331"/>
                <a:gd name="connsiteY63" fmla="*/ 2862623 h 7228254"/>
                <a:gd name="connsiteX64" fmla="*/ 1704973 w 4920331"/>
                <a:gd name="connsiteY64" fmla="*/ 2912802 h 7228254"/>
                <a:gd name="connsiteX65" fmla="*/ 1433506 w 4920331"/>
                <a:gd name="connsiteY65" fmla="*/ 2934308 h 7228254"/>
                <a:gd name="connsiteX66" fmla="*/ 1376361 w 4920331"/>
                <a:gd name="connsiteY66" fmla="*/ 2931919 h 7228254"/>
                <a:gd name="connsiteX67" fmla="*/ 1269204 w 4920331"/>
                <a:gd name="connsiteY67" fmla="*/ 2931921 h 7228254"/>
                <a:gd name="connsiteX68" fmla="*/ 1047214 w 4920331"/>
                <a:gd name="connsiteY68" fmla="*/ 2934310 h 7228254"/>
                <a:gd name="connsiteX69" fmla="*/ 916779 w 4920331"/>
                <a:gd name="connsiteY69" fmla="*/ 2934308 h 7228254"/>
                <a:gd name="connsiteX70" fmla="*/ 633411 w 4920331"/>
                <a:gd name="connsiteY70" fmla="*/ 3037057 h 7228254"/>
                <a:gd name="connsiteX71" fmla="*/ 545305 w 4920331"/>
                <a:gd name="connsiteY71" fmla="*/ 3092016 h 7228254"/>
                <a:gd name="connsiteX72" fmla="*/ 431004 w 4920331"/>
                <a:gd name="connsiteY72" fmla="*/ 3182816 h 7228254"/>
                <a:gd name="connsiteX73" fmla="*/ 342899 w 4920331"/>
                <a:gd name="connsiteY73" fmla="*/ 3297512 h 7228254"/>
                <a:gd name="connsiteX74" fmla="*/ 288130 w 4920331"/>
                <a:gd name="connsiteY74" fmla="*/ 3393092 h 7228254"/>
                <a:gd name="connsiteX75" fmla="*/ 316707 w 4920331"/>
                <a:gd name="connsiteY75" fmla="*/ 3412210 h 7228254"/>
                <a:gd name="connsiteX76" fmla="*/ 271463 w 4920331"/>
                <a:gd name="connsiteY76" fmla="*/ 3500622 h 7228254"/>
                <a:gd name="connsiteX77" fmla="*/ 226219 w 4920331"/>
                <a:gd name="connsiteY77" fmla="*/ 3632045 h 7228254"/>
                <a:gd name="connsiteX78" fmla="*/ 216694 w 4920331"/>
                <a:gd name="connsiteY78" fmla="*/ 3715677 h 7228254"/>
                <a:gd name="connsiteX79" fmla="*/ 285752 w 4920331"/>
                <a:gd name="connsiteY79" fmla="*/ 5498254 h 7228254"/>
                <a:gd name="connsiteX80" fmla="*/ 254793 w 4920331"/>
                <a:gd name="connsiteY80" fmla="*/ 5593833 h 7228254"/>
                <a:gd name="connsiteX81" fmla="*/ 269082 w 4920331"/>
                <a:gd name="connsiteY81" fmla="*/ 5880575 h 7228254"/>
                <a:gd name="connsiteX82" fmla="*/ 292894 w 4920331"/>
                <a:gd name="connsiteY82" fmla="*/ 5918807 h 7228254"/>
                <a:gd name="connsiteX83" fmla="*/ 292895 w 4920331"/>
                <a:gd name="connsiteY83" fmla="*/ 6329799 h 7228254"/>
                <a:gd name="connsiteX84" fmla="*/ 264321 w 4920331"/>
                <a:gd name="connsiteY84" fmla="*/ 7228254 h 7228254"/>
                <a:gd name="connsiteX0" fmla="*/ 176213 w 4920331"/>
                <a:gd name="connsiteY0" fmla="*/ 6475564 h 7228254"/>
                <a:gd name="connsiteX1" fmla="*/ 164307 w 4920331"/>
                <a:gd name="connsiteY1" fmla="*/ 7154179 h 7228254"/>
                <a:gd name="connsiteX2" fmla="*/ 178596 w 4920331"/>
                <a:gd name="connsiteY2" fmla="*/ 5837562 h 7228254"/>
                <a:gd name="connsiteX3" fmla="*/ 202407 w 4920331"/>
                <a:gd name="connsiteY3" fmla="*/ 5861455 h 7228254"/>
                <a:gd name="connsiteX4" fmla="*/ 190501 w 4920331"/>
                <a:gd name="connsiteY4" fmla="*/ 5679852 h 7228254"/>
                <a:gd name="connsiteX5" fmla="*/ 183357 w 4920331"/>
                <a:gd name="connsiteY5" fmla="*/ 5400277 h 7228254"/>
                <a:gd name="connsiteX6" fmla="*/ 135733 w 4920331"/>
                <a:gd name="connsiteY6" fmla="*/ 5273635 h 7228254"/>
                <a:gd name="connsiteX7" fmla="*/ 114301 w 4920331"/>
                <a:gd name="connsiteY7" fmla="*/ 5199560 h 7228254"/>
                <a:gd name="connsiteX8" fmla="*/ 100013 w 4920331"/>
                <a:gd name="connsiteY8" fmla="*/ 5068136 h 7228254"/>
                <a:gd name="connsiteX9" fmla="*/ 95252 w 4920331"/>
                <a:gd name="connsiteY9" fmla="*/ 4982115 h 7228254"/>
                <a:gd name="connsiteX10" fmla="*/ 50007 w 4920331"/>
                <a:gd name="connsiteY10" fmla="*/ 4929545 h 7228254"/>
                <a:gd name="connsiteX11" fmla="*/ 40483 w 4920331"/>
                <a:gd name="connsiteY11" fmla="*/ 4831576 h 7228254"/>
                <a:gd name="connsiteX12" fmla="*/ 90489 w 4920331"/>
                <a:gd name="connsiteY12" fmla="*/ 4767059 h 7228254"/>
                <a:gd name="connsiteX13" fmla="*/ 64295 w 4920331"/>
                <a:gd name="connsiteY13" fmla="*/ 4301105 h 7228254"/>
                <a:gd name="connsiteX14" fmla="*/ 45245 w 4920331"/>
                <a:gd name="connsiteY14" fmla="*/ 3937900 h 7228254"/>
                <a:gd name="connsiteX15" fmla="*/ 42864 w 4920331"/>
                <a:gd name="connsiteY15" fmla="*/ 3741961 h 7228254"/>
                <a:gd name="connsiteX16" fmla="*/ 30957 w 4920331"/>
                <a:gd name="connsiteY16" fmla="*/ 3557968 h 7228254"/>
                <a:gd name="connsiteX17" fmla="*/ 0 w 4920331"/>
                <a:gd name="connsiteY17" fmla="*/ 3287954 h 7228254"/>
                <a:gd name="connsiteX18" fmla="*/ 78582 w 4920331"/>
                <a:gd name="connsiteY18" fmla="*/ 3280786 h 7228254"/>
                <a:gd name="connsiteX19" fmla="*/ 83345 w 4920331"/>
                <a:gd name="connsiteY19" fmla="*/ 3369198 h 7228254"/>
                <a:gd name="connsiteX20" fmla="*/ 178594 w 4920331"/>
                <a:gd name="connsiteY20" fmla="*/ 3369197 h 7228254"/>
                <a:gd name="connsiteX21" fmla="*/ 228201 w 4920331"/>
                <a:gd name="connsiteY21" fmla="*/ 3296064 h 7228254"/>
                <a:gd name="connsiteX22" fmla="*/ 292893 w 4920331"/>
                <a:gd name="connsiteY22" fmla="*/ 3201933 h 7228254"/>
                <a:gd name="connsiteX23" fmla="*/ 364329 w 4920331"/>
                <a:gd name="connsiteY23" fmla="*/ 3118300 h 7228254"/>
                <a:gd name="connsiteX24" fmla="*/ 452435 w 4920331"/>
                <a:gd name="connsiteY24" fmla="*/ 3029888 h 7228254"/>
                <a:gd name="connsiteX25" fmla="*/ 511966 w 4920331"/>
                <a:gd name="connsiteY25" fmla="*/ 2986878 h 7228254"/>
                <a:gd name="connsiteX26" fmla="*/ 571497 w 4920331"/>
                <a:gd name="connsiteY26" fmla="*/ 2958204 h 7228254"/>
                <a:gd name="connsiteX27" fmla="*/ 611977 w 4920331"/>
                <a:gd name="connsiteY27" fmla="*/ 2929529 h 7228254"/>
                <a:gd name="connsiteX28" fmla="*/ 657221 w 4920331"/>
                <a:gd name="connsiteY28" fmla="*/ 2912803 h 7228254"/>
                <a:gd name="connsiteX29" fmla="*/ 709609 w 4920331"/>
                <a:gd name="connsiteY29" fmla="*/ 2891297 h 7228254"/>
                <a:gd name="connsiteX30" fmla="*/ 754851 w 4920331"/>
                <a:gd name="connsiteY30" fmla="*/ 2876959 h 7228254"/>
                <a:gd name="connsiteX31" fmla="*/ 812001 w 4920331"/>
                <a:gd name="connsiteY31" fmla="*/ 2855454 h 7228254"/>
                <a:gd name="connsiteX32" fmla="*/ 890583 w 4920331"/>
                <a:gd name="connsiteY32" fmla="*/ 2838727 h 7228254"/>
                <a:gd name="connsiteX33" fmla="*/ 964401 w 4920331"/>
                <a:gd name="connsiteY33" fmla="*/ 2831559 h 7228254"/>
                <a:gd name="connsiteX34" fmla="*/ 1040601 w 4920331"/>
                <a:gd name="connsiteY34" fmla="*/ 2822001 h 7228254"/>
                <a:gd name="connsiteX35" fmla="*/ 1100132 w 4920331"/>
                <a:gd name="connsiteY35" fmla="*/ 2822001 h 7228254"/>
                <a:gd name="connsiteX36" fmla="*/ 1254913 w 4920331"/>
                <a:gd name="connsiteY36" fmla="*/ 2831559 h 7228254"/>
                <a:gd name="connsiteX37" fmla="*/ 1478749 w 4920331"/>
                <a:gd name="connsiteY37" fmla="*/ 2833949 h 7228254"/>
                <a:gd name="connsiteX38" fmla="*/ 1706501 w 4920331"/>
                <a:gd name="connsiteY38" fmla="*/ 2806135 h 7228254"/>
                <a:gd name="connsiteX39" fmla="*/ 1909754 w 4920331"/>
                <a:gd name="connsiteY39" fmla="*/ 2706706 h 7228254"/>
                <a:gd name="connsiteX40" fmla="*/ 2034108 w 4920331"/>
                <a:gd name="connsiteY40" fmla="*/ 2632767 h 7228254"/>
                <a:gd name="connsiteX41" fmla="*/ 2096414 w 4920331"/>
                <a:gd name="connsiteY41" fmla="*/ 2561911 h 7228254"/>
                <a:gd name="connsiteX42" fmla="*/ 2206616 w 4920331"/>
                <a:gd name="connsiteY42" fmla="*/ 2472733 h 7228254"/>
                <a:gd name="connsiteX43" fmla="*/ 2320915 w 4920331"/>
                <a:gd name="connsiteY43" fmla="*/ 2399443 h 7228254"/>
                <a:gd name="connsiteX44" fmla="*/ 2549515 w 4920331"/>
                <a:gd name="connsiteY44" fmla="*/ 2185947 h 7228254"/>
                <a:gd name="connsiteX45" fmla="*/ 4209358 w 4920331"/>
                <a:gd name="connsiteY45" fmla="*/ 690563 h 7228254"/>
                <a:gd name="connsiteX46" fmla="*/ 4376045 w 4920331"/>
                <a:gd name="connsiteY46" fmla="*/ 530679 h 7228254"/>
                <a:gd name="connsiteX47" fmla="*/ 4519298 w 4920331"/>
                <a:gd name="connsiteY47" fmla="*/ 394607 h 7228254"/>
                <a:gd name="connsiteX48" fmla="*/ 4651968 w 4920331"/>
                <a:gd name="connsiteY48" fmla="*/ 254373 h 7228254"/>
                <a:gd name="connsiteX49" fmla="*/ 4719626 w 4920331"/>
                <a:gd name="connsiteY49" fmla="*/ 166688 h 7228254"/>
                <a:gd name="connsiteX50" fmla="*/ 4768568 w 4920331"/>
                <a:gd name="connsiteY50" fmla="*/ 81957 h 7228254"/>
                <a:gd name="connsiteX51" fmla="*/ 4811474 w 4920331"/>
                <a:gd name="connsiteY51" fmla="*/ 0 h 7228254"/>
                <a:gd name="connsiteX52" fmla="*/ 4920331 w 4920331"/>
                <a:gd name="connsiteY52" fmla="*/ 0 h 7228254"/>
                <a:gd name="connsiteX53" fmla="*/ 4859099 w 4920331"/>
                <a:gd name="connsiteY53" fmla="*/ 112259 h 7228254"/>
                <a:gd name="connsiteX54" fmla="*/ 4809169 w 4920331"/>
                <a:gd name="connsiteY54" fmla="*/ 217403 h 7228254"/>
                <a:gd name="connsiteX55" fmla="*/ 4734989 w 4920331"/>
                <a:gd name="connsiteY55" fmla="*/ 312027 h 7228254"/>
                <a:gd name="connsiteX56" fmla="*/ 4531210 w 4920331"/>
                <a:gd name="connsiteY56" fmla="*/ 516758 h 7228254"/>
                <a:gd name="connsiteX57" fmla="*/ 2740015 w 4920331"/>
                <a:gd name="connsiteY57" fmla="*/ 2160455 h 7228254"/>
                <a:gd name="connsiteX58" fmla="*/ 2419341 w 4920331"/>
                <a:gd name="connsiteY58" fmla="*/ 2447240 h 7228254"/>
                <a:gd name="connsiteX59" fmla="*/ 2262333 w 4920331"/>
                <a:gd name="connsiteY59" fmla="*/ 2580443 h 7228254"/>
                <a:gd name="connsiteX60" fmla="*/ 2163754 w 4920331"/>
                <a:gd name="connsiteY60" fmla="*/ 2661815 h 7228254"/>
                <a:gd name="connsiteX61" fmla="*/ 2066123 w 4920331"/>
                <a:gd name="connsiteY61" fmla="*/ 2725441 h 7228254"/>
                <a:gd name="connsiteX62" fmla="*/ 1983575 w 4920331"/>
                <a:gd name="connsiteY62" fmla="*/ 2790939 h 7228254"/>
                <a:gd name="connsiteX63" fmla="*/ 1850225 w 4920331"/>
                <a:gd name="connsiteY63" fmla="*/ 2862623 h 7228254"/>
                <a:gd name="connsiteX64" fmla="*/ 1704973 w 4920331"/>
                <a:gd name="connsiteY64" fmla="*/ 2912802 h 7228254"/>
                <a:gd name="connsiteX65" fmla="*/ 1433506 w 4920331"/>
                <a:gd name="connsiteY65" fmla="*/ 2934308 h 7228254"/>
                <a:gd name="connsiteX66" fmla="*/ 1376361 w 4920331"/>
                <a:gd name="connsiteY66" fmla="*/ 2931919 h 7228254"/>
                <a:gd name="connsiteX67" fmla="*/ 1269204 w 4920331"/>
                <a:gd name="connsiteY67" fmla="*/ 2931921 h 7228254"/>
                <a:gd name="connsiteX68" fmla="*/ 1047214 w 4920331"/>
                <a:gd name="connsiteY68" fmla="*/ 2934310 h 7228254"/>
                <a:gd name="connsiteX69" fmla="*/ 916779 w 4920331"/>
                <a:gd name="connsiteY69" fmla="*/ 2934308 h 7228254"/>
                <a:gd name="connsiteX70" fmla="*/ 633411 w 4920331"/>
                <a:gd name="connsiteY70" fmla="*/ 3037057 h 7228254"/>
                <a:gd name="connsiteX71" fmla="*/ 545305 w 4920331"/>
                <a:gd name="connsiteY71" fmla="*/ 3092016 h 7228254"/>
                <a:gd name="connsiteX72" fmla="*/ 431004 w 4920331"/>
                <a:gd name="connsiteY72" fmla="*/ 3182816 h 7228254"/>
                <a:gd name="connsiteX73" fmla="*/ 342899 w 4920331"/>
                <a:gd name="connsiteY73" fmla="*/ 3297512 h 7228254"/>
                <a:gd name="connsiteX74" fmla="*/ 288130 w 4920331"/>
                <a:gd name="connsiteY74" fmla="*/ 3393092 h 7228254"/>
                <a:gd name="connsiteX75" fmla="*/ 316707 w 4920331"/>
                <a:gd name="connsiteY75" fmla="*/ 3412210 h 7228254"/>
                <a:gd name="connsiteX76" fmla="*/ 271463 w 4920331"/>
                <a:gd name="connsiteY76" fmla="*/ 3500622 h 7228254"/>
                <a:gd name="connsiteX77" fmla="*/ 226219 w 4920331"/>
                <a:gd name="connsiteY77" fmla="*/ 3632045 h 7228254"/>
                <a:gd name="connsiteX78" fmla="*/ 216694 w 4920331"/>
                <a:gd name="connsiteY78" fmla="*/ 3715677 h 7228254"/>
                <a:gd name="connsiteX79" fmla="*/ 285752 w 4920331"/>
                <a:gd name="connsiteY79" fmla="*/ 5498254 h 7228254"/>
                <a:gd name="connsiteX80" fmla="*/ 254793 w 4920331"/>
                <a:gd name="connsiteY80" fmla="*/ 5593833 h 7228254"/>
                <a:gd name="connsiteX81" fmla="*/ 269082 w 4920331"/>
                <a:gd name="connsiteY81" fmla="*/ 5880575 h 7228254"/>
                <a:gd name="connsiteX82" fmla="*/ 292894 w 4920331"/>
                <a:gd name="connsiteY82" fmla="*/ 5918807 h 7228254"/>
                <a:gd name="connsiteX83" fmla="*/ 292895 w 4920331"/>
                <a:gd name="connsiteY83" fmla="*/ 6329799 h 7228254"/>
                <a:gd name="connsiteX84" fmla="*/ 264321 w 4920331"/>
                <a:gd name="connsiteY84" fmla="*/ 7228254 h 7228254"/>
                <a:gd name="connsiteX0" fmla="*/ 176213 w 4920331"/>
                <a:gd name="connsiteY0" fmla="*/ 6475564 h 7228254"/>
                <a:gd name="connsiteX1" fmla="*/ 164307 w 4920331"/>
                <a:gd name="connsiteY1" fmla="*/ 7099221 h 7228254"/>
                <a:gd name="connsiteX2" fmla="*/ 178596 w 4920331"/>
                <a:gd name="connsiteY2" fmla="*/ 5837562 h 7228254"/>
                <a:gd name="connsiteX3" fmla="*/ 202407 w 4920331"/>
                <a:gd name="connsiteY3" fmla="*/ 5861455 h 7228254"/>
                <a:gd name="connsiteX4" fmla="*/ 190501 w 4920331"/>
                <a:gd name="connsiteY4" fmla="*/ 5679852 h 7228254"/>
                <a:gd name="connsiteX5" fmla="*/ 183357 w 4920331"/>
                <a:gd name="connsiteY5" fmla="*/ 5400277 h 7228254"/>
                <a:gd name="connsiteX6" fmla="*/ 135733 w 4920331"/>
                <a:gd name="connsiteY6" fmla="*/ 5273635 h 7228254"/>
                <a:gd name="connsiteX7" fmla="*/ 114301 w 4920331"/>
                <a:gd name="connsiteY7" fmla="*/ 5199560 h 7228254"/>
                <a:gd name="connsiteX8" fmla="*/ 100013 w 4920331"/>
                <a:gd name="connsiteY8" fmla="*/ 5068136 h 7228254"/>
                <a:gd name="connsiteX9" fmla="*/ 95252 w 4920331"/>
                <a:gd name="connsiteY9" fmla="*/ 4982115 h 7228254"/>
                <a:gd name="connsiteX10" fmla="*/ 50007 w 4920331"/>
                <a:gd name="connsiteY10" fmla="*/ 4929545 h 7228254"/>
                <a:gd name="connsiteX11" fmla="*/ 40483 w 4920331"/>
                <a:gd name="connsiteY11" fmla="*/ 4831576 h 7228254"/>
                <a:gd name="connsiteX12" fmla="*/ 90489 w 4920331"/>
                <a:gd name="connsiteY12" fmla="*/ 4767059 h 7228254"/>
                <a:gd name="connsiteX13" fmla="*/ 64295 w 4920331"/>
                <a:gd name="connsiteY13" fmla="*/ 4301105 h 7228254"/>
                <a:gd name="connsiteX14" fmla="*/ 45245 w 4920331"/>
                <a:gd name="connsiteY14" fmla="*/ 3937900 h 7228254"/>
                <a:gd name="connsiteX15" fmla="*/ 42864 w 4920331"/>
                <a:gd name="connsiteY15" fmla="*/ 3741961 h 7228254"/>
                <a:gd name="connsiteX16" fmla="*/ 30957 w 4920331"/>
                <a:gd name="connsiteY16" fmla="*/ 3557968 h 7228254"/>
                <a:gd name="connsiteX17" fmla="*/ 0 w 4920331"/>
                <a:gd name="connsiteY17" fmla="*/ 3287954 h 7228254"/>
                <a:gd name="connsiteX18" fmla="*/ 78582 w 4920331"/>
                <a:gd name="connsiteY18" fmla="*/ 3280786 h 7228254"/>
                <a:gd name="connsiteX19" fmla="*/ 83345 w 4920331"/>
                <a:gd name="connsiteY19" fmla="*/ 3369198 h 7228254"/>
                <a:gd name="connsiteX20" fmla="*/ 178594 w 4920331"/>
                <a:gd name="connsiteY20" fmla="*/ 3369197 h 7228254"/>
                <a:gd name="connsiteX21" fmla="*/ 228201 w 4920331"/>
                <a:gd name="connsiteY21" fmla="*/ 3296064 h 7228254"/>
                <a:gd name="connsiteX22" fmla="*/ 292893 w 4920331"/>
                <a:gd name="connsiteY22" fmla="*/ 3201933 h 7228254"/>
                <a:gd name="connsiteX23" fmla="*/ 364329 w 4920331"/>
                <a:gd name="connsiteY23" fmla="*/ 3118300 h 7228254"/>
                <a:gd name="connsiteX24" fmla="*/ 452435 w 4920331"/>
                <a:gd name="connsiteY24" fmla="*/ 3029888 h 7228254"/>
                <a:gd name="connsiteX25" fmla="*/ 511966 w 4920331"/>
                <a:gd name="connsiteY25" fmla="*/ 2986878 h 7228254"/>
                <a:gd name="connsiteX26" fmla="*/ 571497 w 4920331"/>
                <a:gd name="connsiteY26" fmla="*/ 2958204 h 7228254"/>
                <a:gd name="connsiteX27" fmla="*/ 611977 w 4920331"/>
                <a:gd name="connsiteY27" fmla="*/ 2929529 h 7228254"/>
                <a:gd name="connsiteX28" fmla="*/ 657221 w 4920331"/>
                <a:gd name="connsiteY28" fmla="*/ 2912803 h 7228254"/>
                <a:gd name="connsiteX29" fmla="*/ 709609 w 4920331"/>
                <a:gd name="connsiteY29" fmla="*/ 2891297 h 7228254"/>
                <a:gd name="connsiteX30" fmla="*/ 754851 w 4920331"/>
                <a:gd name="connsiteY30" fmla="*/ 2876959 h 7228254"/>
                <a:gd name="connsiteX31" fmla="*/ 812001 w 4920331"/>
                <a:gd name="connsiteY31" fmla="*/ 2855454 h 7228254"/>
                <a:gd name="connsiteX32" fmla="*/ 890583 w 4920331"/>
                <a:gd name="connsiteY32" fmla="*/ 2838727 h 7228254"/>
                <a:gd name="connsiteX33" fmla="*/ 964401 w 4920331"/>
                <a:gd name="connsiteY33" fmla="*/ 2831559 h 7228254"/>
                <a:gd name="connsiteX34" fmla="*/ 1040601 w 4920331"/>
                <a:gd name="connsiteY34" fmla="*/ 2822001 h 7228254"/>
                <a:gd name="connsiteX35" fmla="*/ 1100132 w 4920331"/>
                <a:gd name="connsiteY35" fmla="*/ 2822001 h 7228254"/>
                <a:gd name="connsiteX36" fmla="*/ 1254913 w 4920331"/>
                <a:gd name="connsiteY36" fmla="*/ 2831559 h 7228254"/>
                <a:gd name="connsiteX37" fmla="*/ 1478749 w 4920331"/>
                <a:gd name="connsiteY37" fmla="*/ 2833949 h 7228254"/>
                <a:gd name="connsiteX38" fmla="*/ 1706501 w 4920331"/>
                <a:gd name="connsiteY38" fmla="*/ 2806135 h 7228254"/>
                <a:gd name="connsiteX39" fmla="*/ 1909754 w 4920331"/>
                <a:gd name="connsiteY39" fmla="*/ 2706706 h 7228254"/>
                <a:gd name="connsiteX40" fmla="*/ 2034108 w 4920331"/>
                <a:gd name="connsiteY40" fmla="*/ 2632767 h 7228254"/>
                <a:gd name="connsiteX41" fmla="*/ 2096414 w 4920331"/>
                <a:gd name="connsiteY41" fmla="*/ 2561911 h 7228254"/>
                <a:gd name="connsiteX42" fmla="*/ 2206616 w 4920331"/>
                <a:gd name="connsiteY42" fmla="*/ 2472733 h 7228254"/>
                <a:gd name="connsiteX43" fmla="*/ 2320915 w 4920331"/>
                <a:gd name="connsiteY43" fmla="*/ 2399443 h 7228254"/>
                <a:gd name="connsiteX44" fmla="*/ 2549515 w 4920331"/>
                <a:gd name="connsiteY44" fmla="*/ 2185947 h 7228254"/>
                <a:gd name="connsiteX45" fmla="*/ 4209358 w 4920331"/>
                <a:gd name="connsiteY45" fmla="*/ 690563 h 7228254"/>
                <a:gd name="connsiteX46" fmla="*/ 4376045 w 4920331"/>
                <a:gd name="connsiteY46" fmla="*/ 530679 h 7228254"/>
                <a:gd name="connsiteX47" fmla="*/ 4519298 w 4920331"/>
                <a:gd name="connsiteY47" fmla="*/ 394607 h 7228254"/>
                <a:gd name="connsiteX48" fmla="*/ 4651968 w 4920331"/>
                <a:gd name="connsiteY48" fmla="*/ 254373 h 7228254"/>
                <a:gd name="connsiteX49" fmla="*/ 4719626 w 4920331"/>
                <a:gd name="connsiteY49" fmla="*/ 166688 h 7228254"/>
                <a:gd name="connsiteX50" fmla="*/ 4768568 w 4920331"/>
                <a:gd name="connsiteY50" fmla="*/ 81957 h 7228254"/>
                <a:gd name="connsiteX51" fmla="*/ 4811474 w 4920331"/>
                <a:gd name="connsiteY51" fmla="*/ 0 h 7228254"/>
                <a:gd name="connsiteX52" fmla="*/ 4920331 w 4920331"/>
                <a:gd name="connsiteY52" fmla="*/ 0 h 7228254"/>
                <a:gd name="connsiteX53" fmla="*/ 4859099 w 4920331"/>
                <a:gd name="connsiteY53" fmla="*/ 112259 h 7228254"/>
                <a:gd name="connsiteX54" fmla="*/ 4809169 w 4920331"/>
                <a:gd name="connsiteY54" fmla="*/ 217403 h 7228254"/>
                <a:gd name="connsiteX55" fmla="*/ 4734989 w 4920331"/>
                <a:gd name="connsiteY55" fmla="*/ 312027 h 7228254"/>
                <a:gd name="connsiteX56" fmla="*/ 4531210 w 4920331"/>
                <a:gd name="connsiteY56" fmla="*/ 516758 h 7228254"/>
                <a:gd name="connsiteX57" fmla="*/ 2740015 w 4920331"/>
                <a:gd name="connsiteY57" fmla="*/ 2160455 h 7228254"/>
                <a:gd name="connsiteX58" fmla="*/ 2419341 w 4920331"/>
                <a:gd name="connsiteY58" fmla="*/ 2447240 h 7228254"/>
                <a:gd name="connsiteX59" fmla="*/ 2262333 w 4920331"/>
                <a:gd name="connsiteY59" fmla="*/ 2580443 h 7228254"/>
                <a:gd name="connsiteX60" fmla="*/ 2163754 w 4920331"/>
                <a:gd name="connsiteY60" fmla="*/ 2661815 h 7228254"/>
                <a:gd name="connsiteX61" fmla="*/ 2066123 w 4920331"/>
                <a:gd name="connsiteY61" fmla="*/ 2725441 h 7228254"/>
                <a:gd name="connsiteX62" fmla="*/ 1983575 w 4920331"/>
                <a:gd name="connsiteY62" fmla="*/ 2790939 h 7228254"/>
                <a:gd name="connsiteX63" fmla="*/ 1850225 w 4920331"/>
                <a:gd name="connsiteY63" fmla="*/ 2862623 h 7228254"/>
                <a:gd name="connsiteX64" fmla="*/ 1704973 w 4920331"/>
                <a:gd name="connsiteY64" fmla="*/ 2912802 h 7228254"/>
                <a:gd name="connsiteX65" fmla="*/ 1433506 w 4920331"/>
                <a:gd name="connsiteY65" fmla="*/ 2934308 h 7228254"/>
                <a:gd name="connsiteX66" fmla="*/ 1376361 w 4920331"/>
                <a:gd name="connsiteY66" fmla="*/ 2931919 h 7228254"/>
                <a:gd name="connsiteX67" fmla="*/ 1269204 w 4920331"/>
                <a:gd name="connsiteY67" fmla="*/ 2931921 h 7228254"/>
                <a:gd name="connsiteX68" fmla="*/ 1047214 w 4920331"/>
                <a:gd name="connsiteY68" fmla="*/ 2934310 h 7228254"/>
                <a:gd name="connsiteX69" fmla="*/ 916779 w 4920331"/>
                <a:gd name="connsiteY69" fmla="*/ 2934308 h 7228254"/>
                <a:gd name="connsiteX70" fmla="*/ 633411 w 4920331"/>
                <a:gd name="connsiteY70" fmla="*/ 3037057 h 7228254"/>
                <a:gd name="connsiteX71" fmla="*/ 545305 w 4920331"/>
                <a:gd name="connsiteY71" fmla="*/ 3092016 h 7228254"/>
                <a:gd name="connsiteX72" fmla="*/ 431004 w 4920331"/>
                <a:gd name="connsiteY72" fmla="*/ 3182816 h 7228254"/>
                <a:gd name="connsiteX73" fmla="*/ 342899 w 4920331"/>
                <a:gd name="connsiteY73" fmla="*/ 3297512 h 7228254"/>
                <a:gd name="connsiteX74" fmla="*/ 288130 w 4920331"/>
                <a:gd name="connsiteY74" fmla="*/ 3393092 h 7228254"/>
                <a:gd name="connsiteX75" fmla="*/ 316707 w 4920331"/>
                <a:gd name="connsiteY75" fmla="*/ 3412210 h 7228254"/>
                <a:gd name="connsiteX76" fmla="*/ 271463 w 4920331"/>
                <a:gd name="connsiteY76" fmla="*/ 3500622 h 7228254"/>
                <a:gd name="connsiteX77" fmla="*/ 226219 w 4920331"/>
                <a:gd name="connsiteY77" fmla="*/ 3632045 h 7228254"/>
                <a:gd name="connsiteX78" fmla="*/ 216694 w 4920331"/>
                <a:gd name="connsiteY78" fmla="*/ 3715677 h 7228254"/>
                <a:gd name="connsiteX79" fmla="*/ 285752 w 4920331"/>
                <a:gd name="connsiteY79" fmla="*/ 5498254 h 7228254"/>
                <a:gd name="connsiteX80" fmla="*/ 254793 w 4920331"/>
                <a:gd name="connsiteY80" fmla="*/ 5593833 h 7228254"/>
                <a:gd name="connsiteX81" fmla="*/ 269082 w 4920331"/>
                <a:gd name="connsiteY81" fmla="*/ 5880575 h 7228254"/>
                <a:gd name="connsiteX82" fmla="*/ 292894 w 4920331"/>
                <a:gd name="connsiteY82" fmla="*/ 5918807 h 7228254"/>
                <a:gd name="connsiteX83" fmla="*/ 292895 w 4920331"/>
                <a:gd name="connsiteY83" fmla="*/ 6329799 h 7228254"/>
                <a:gd name="connsiteX84" fmla="*/ 264321 w 4920331"/>
                <a:gd name="connsiteY84" fmla="*/ 7228254 h 7228254"/>
                <a:gd name="connsiteX0" fmla="*/ 176213 w 4920331"/>
                <a:gd name="connsiteY0" fmla="*/ 6475564 h 7135064"/>
                <a:gd name="connsiteX1" fmla="*/ 164307 w 4920331"/>
                <a:gd name="connsiteY1" fmla="*/ 7099221 h 7135064"/>
                <a:gd name="connsiteX2" fmla="*/ 178596 w 4920331"/>
                <a:gd name="connsiteY2" fmla="*/ 5837562 h 7135064"/>
                <a:gd name="connsiteX3" fmla="*/ 202407 w 4920331"/>
                <a:gd name="connsiteY3" fmla="*/ 5861455 h 7135064"/>
                <a:gd name="connsiteX4" fmla="*/ 190501 w 4920331"/>
                <a:gd name="connsiteY4" fmla="*/ 5679852 h 7135064"/>
                <a:gd name="connsiteX5" fmla="*/ 183357 w 4920331"/>
                <a:gd name="connsiteY5" fmla="*/ 5400277 h 7135064"/>
                <a:gd name="connsiteX6" fmla="*/ 135733 w 4920331"/>
                <a:gd name="connsiteY6" fmla="*/ 5273635 h 7135064"/>
                <a:gd name="connsiteX7" fmla="*/ 114301 w 4920331"/>
                <a:gd name="connsiteY7" fmla="*/ 5199560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433506 w 4920331"/>
                <a:gd name="connsiteY65" fmla="*/ 2934308 h 7135064"/>
                <a:gd name="connsiteX66" fmla="*/ 1376361 w 4920331"/>
                <a:gd name="connsiteY66" fmla="*/ 2931919 h 7135064"/>
                <a:gd name="connsiteX67" fmla="*/ 1269204 w 4920331"/>
                <a:gd name="connsiteY67" fmla="*/ 2931921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5752 w 4920331"/>
                <a:gd name="connsiteY79" fmla="*/ 5498254 h 7135064"/>
                <a:gd name="connsiteX80" fmla="*/ 254793 w 4920331"/>
                <a:gd name="connsiteY80" fmla="*/ 5593833 h 7135064"/>
                <a:gd name="connsiteX81" fmla="*/ 269082 w 4920331"/>
                <a:gd name="connsiteY81" fmla="*/ 5880575 h 7135064"/>
                <a:gd name="connsiteX82" fmla="*/ 292894 w 4920331"/>
                <a:gd name="connsiteY82" fmla="*/ 5918807 h 7135064"/>
                <a:gd name="connsiteX83" fmla="*/ 292895 w 4920331"/>
                <a:gd name="connsiteY83" fmla="*/ 6329799 h 7135064"/>
                <a:gd name="connsiteX84" fmla="*/ 264321 w 4920331"/>
                <a:gd name="connsiteY84" fmla="*/ 7135064 h 7135064"/>
                <a:gd name="connsiteX0" fmla="*/ 176213 w 4920331"/>
                <a:gd name="connsiteY0" fmla="*/ 6475564 h 7194031"/>
                <a:gd name="connsiteX1" fmla="*/ 164307 w 4920331"/>
                <a:gd name="connsiteY1" fmla="*/ 7099221 h 7194031"/>
                <a:gd name="connsiteX2" fmla="*/ 178596 w 4920331"/>
                <a:gd name="connsiteY2" fmla="*/ 5837562 h 7194031"/>
                <a:gd name="connsiteX3" fmla="*/ 202407 w 4920331"/>
                <a:gd name="connsiteY3" fmla="*/ 5861455 h 7194031"/>
                <a:gd name="connsiteX4" fmla="*/ 190501 w 4920331"/>
                <a:gd name="connsiteY4" fmla="*/ 5679852 h 7194031"/>
                <a:gd name="connsiteX5" fmla="*/ 183357 w 4920331"/>
                <a:gd name="connsiteY5" fmla="*/ 5400277 h 7194031"/>
                <a:gd name="connsiteX6" fmla="*/ 135733 w 4920331"/>
                <a:gd name="connsiteY6" fmla="*/ 5273635 h 7194031"/>
                <a:gd name="connsiteX7" fmla="*/ 114301 w 4920331"/>
                <a:gd name="connsiteY7" fmla="*/ 5199560 h 7194031"/>
                <a:gd name="connsiteX8" fmla="*/ 100013 w 4920331"/>
                <a:gd name="connsiteY8" fmla="*/ 5068136 h 7194031"/>
                <a:gd name="connsiteX9" fmla="*/ 95252 w 4920331"/>
                <a:gd name="connsiteY9" fmla="*/ 4982115 h 7194031"/>
                <a:gd name="connsiteX10" fmla="*/ 50007 w 4920331"/>
                <a:gd name="connsiteY10" fmla="*/ 4929545 h 7194031"/>
                <a:gd name="connsiteX11" fmla="*/ 40483 w 4920331"/>
                <a:gd name="connsiteY11" fmla="*/ 4831576 h 7194031"/>
                <a:gd name="connsiteX12" fmla="*/ 90489 w 4920331"/>
                <a:gd name="connsiteY12" fmla="*/ 4767059 h 7194031"/>
                <a:gd name="connsiteX13" fmla="*/ 64295 w 4920331"/>
                <a:gd name="connsiteY13" fmla="*/ 4301105 h 7194031"/>
                <a:gd name="connsiteX14" fmla="*/ 45245 w 4920331"/>
                <a:gd name="connsiteY14" fmla="*/ 3937900 h 7194031"/>
                <a:gd name="connsiteX15" fmla="*/ 42864 w 4920331"/>
                <a:gd name="connsiteY15" fmla="*/ 3741961 h 7194031"/>
                <a:gd name="connsiteX16" fmla="*/ 30957 w 4920331"/>
                <a:gd name="connsiteY16" fmla="*/ 3557968 h 7194031"/>
                <a:gd name="connsiteX17" fmla="*/ 0 w 4920331"/>
                <a:gd name="connsiteY17" fmla="*/ 3287954 h 7194031"/>
                <a:gd name="connsiteX18" fmla="*/ 78582 w 4920331"/>
                <a:gd name="connsiteY18" fmla="*/ 3280786 h 7194031"/>
                <a:gd name="connsiteX19" fmla="*/ 83345 w 4920331"/>
                <a:gd name="connsiteY19" fmla="*/ 3369198 h 7194031"/>
                <a:gd name="connsiteX20" fmla="*/ 178594 w 4920331"/>
                <a:gd name="connsiteY20" fmla="*/ 3369197 h 7194031"/>
                <a:gd name="connsiteX21" fmla="*/ 228201 w 4920331"/>
                <a:gd name="connsiteY21" fmla="*/ 3296064 h 7194031"/>
                <a:gd name="connsiteX22" fmla="*/ 292893 w 4920331"/>
                <a:gd name="connsiteY22" fmla="*/ 3201933 h 7194031"/>
                <a:gd name="connsiteX23" fmla="*/ 364329 w 4920331"/>
                <a:gd name="connsiteY23" fmla="*/ 3118300 h 7194031"/>
                <a:gd name="connsiteX24" fmla="*/ 452435 w 4920331"/>
                <a:gd name="connsiteY24" fmla="*/ 3029888 h 7194031"/>
                <a:gd name="connsiteX25" fmla="*/ 511966 w 4920331"/>
                <a:gd name="connsiteY25" fmla="*/ 2986878 h 7194031"/>
                <a:gd name="connsiteX26" fmla="*/ 571497 w 4920331"/>
                <a:gd name="connsiteY26" fmla="*/ 2958204 h 7194031"/>
                <a:gd name="connsiteX27" fmla="*/ 611977 w 4920331"/>
                <a:gd name="connsiteY27" fmla="*/ 2929529 h 7194031"/>
                <a:gd name="connsiteX28" fmla="*/ 657221 w 4920331"/>
                <a:gd name="connsiteY28" fmla="*/ 2912803 h 7194031"/>
                <a:gd name="connsiteX29" fmla="*/ 709609 w 4920331"/>
                <a:gd name="connsiteY29" fmla="*/ 2891297 h 7194031"/>
                <a:gd name="connsiteX30" fmla="*/ 754851 w 4920331"/>
                <a:gd name="connsiteY30" fmla="*/ 2876959 h 7194031"/>
                <a:gd name="connsiteX31" fmla="*/ 812001 w 4920331"/>
                <a:gd name="connsiteY31" fmla="*/ 2855454 h 7194031"/>
                <a:gd name="connsiteX32" fmla="*/ 890583 w 4920331"/>
                <a:gd name="connsiteY32" fmla="*/ 2838727 h 7194031"/>
                <a:gd name="connsiteX33" fmla="*/ 964401 w 4920331"/>
                <a:gd name="connsiteY33" fmla="*/ 2831559 h 7194031"/>
                <a:gd name="connsiteX34" fmla="*/ 1040601 w 4920331"/>
                <a:gd name="connsiteY34" fmla="*/ 2822001 h 7194031"/>
                <a:gd name="connsiteX35" fmla="*/ 1100132 w 4920331"/>
                <a:gd name="connsiteY35" fmla="*/ 2822001 h 7194031"/>
                <a:gd name="connsiteX36" fmla="*/ 1254913 w 4920331"/>
                <a:gd name="connsiteY36" fmla="*/ 2831559 h 7194031"/>
                <a:gd name="connsiteX37" fmla="*/ 1478749 w 4920331"/>
                <a:gd name="connsiteY37" fmla="*/ 2833949 h 7194031"/>
                <a:gd name="connsiteX38" fmla="*/ 1706501 w 4920331"/>
                <a:gd name="connsiteY38" fmla="*/ 2806135 h 7194031"/>
                <a:gd name="connsiteX39" fmla="*/ 1909754 w 4920331"/>
                <a:gd name="connsiteY39" fmla="*/ 2706706 h 7194031"/>
                <a:gd name="connsiteX40" fmla="*/ 2034108 w 4920331"/>
                <a:gd name="connsiteY40" fmla="*/ 2632767 h 7194031"/>
                <a:gd name="connsiteX41" fmla="*/ 2096414 w 4920331"/>
                <a:gd name="connsiteY41" fmla="*/ 2561911 h 7194031"/>
                <a:gd name="connsiteX42" fmla="*/ 2206616 w 4920331"/>
                <a:gd name="connsiteY42" fmla="*/ 2472733 h 7194031"/>
                <a:gd name="connsiteX43" fmla="*/ 2320915 w 4920331"/>
                <a:gd name="connsiteY43" fmla="*/ 2399443 h 7194031"/>
                <a:gd name="connsiteX44" fmla="*/ 2549515 w 4920331"/>
                <a:gd name="connsiteY44" fmla="*/ 2185947 h 7194031"/>
                <a:gd name="connsiteX45" fmla="*/ 4209358 w 4920331"/>
                <a:gd name="connsiteY45" fmla="*/ 690563 h 7194031"/>
                <a:gd name="connsiteX46" fmla="*/ 4376045 w 4920331"/>
                <a:gd name="connsiteY46" fmla="*/ 530679 h 7194031"/>
                <a:gd name="connsiteX47" fmla="*/ 4519298 w 4920331"/>
                <a:gd name="connsiteY47" fmla="*/ 394607 h 7194031"/>
                <a:gd name="connsiteX48" fmla="*/ 4651968 w 4920331"/>
                <a:gd name="connsiteY48" fmla="*/ 254373 h 7194031"/>
                <a:gd name="connsiteX49" fmla="*/ 4719626 w 4920331"/>
                <a:gd name="connsiteY49" fmla="*/ 166688 h 7194031"/>
                <a:gd name="connsiteX50" fmla="*/ 4768568 w 4920331"/>
                <a:gd name="connsiteY50" fmla="*/ 81957 h 7194031"/>
                <a:gd name="connsiteX51" fmla="*/ 4811474 w 4920331"/>
                <a:gd name="connsiteY51" fmla="*/ 0 h 7194031"/>
                <a:gd name="connsiteX52" fmla="*/ 4920331 w 4920331"/>
                <a:gd name="connsiteY52" fmla="*/ 0 h 7194031"/>
                <a:gd name="connsiteX53" fmla="*/ 4859099 w 4920331"/>
                <a:gd name="connsiteY53" fmla="*/ 112259 h 7194031"/>
                <a:gd name="connsiteX54" fmla="*/ 4809169 w 4920331"/>
                <a:gd name="connsiteY54" fmla="*/ 217403 h 7194031"/>
                <a:gd name="connsiteX55" fmla="*/ 4734989 w 4920331"/>
                <a:gd name="connsiteY55" fmla="*/ 312027 h 7194031"/>
                <a:gd name="connsiteX56" fmla="*/ 4531210 w 4920331"/>
                <a:gd name="connsiteY56" fmla="*/ 516758 h 7194031"/>
                <a:gd name="connsiteX57" fmla="*/ 2740015 w 4920331"/>
                <a:gd name="connsiteY57" fmla="*/ 2160455 h 7194031"/>
                <a:gd name="connsiteX58" fmla="*/ 2419341 w 4920331"/>
                <a:gd name="connsiteY58" fmla="*/ 2447240 h 7194031"/>
                <a:gd name="connsiteX59" fmla="*/ 2262333 w 4920331"/>
                <a:gd name="connsiteY59" fmla="*/ 2580443 h 7194031"/>
                <a:gd name="connsiteX60" fmla="*/ 2163754 w 4920331"/>
                <a:gd name="connsiteY60" fmla="*/ 2661815 h 7194031"/>
                <a:gd name="connsiteX61" fmla="*/ 2066123 w 4920331"/>
                <a:gd name="connsiteY61" fmla="*/ 2725441 h 7194031"/>
                <a:gd name="connsiteX62" fmla="*/ 1983575 w 4920331"/>
                <a:gd name="connsiteY62" fmla="*/ 2790939 h 7194031"/>
                <a:gd name="connsiteX63" fmla="*/ 1850225 w 4920331"/>
                <a:gd name="connsiteY63" fmla="*/ 2862623 h 7194031"/>
                <a:gd name="connsiteX64" fmla="*/ 1704973 w 4920331"/>
                <a:gd name="connsiteY64" fmla="*/ 2912802 h 7194031"/>
                <a:gd name="connsiteX65" fmla="*/ 1433506 w 4920331"/>
                <a:gd name="connsiteY65" fmla="*/ 2934308 h 7194031"/>
                <a:gd name="connsiteX66" fmla="*/ 1376361 w 4920331"/>
                <a:gd name="connsiteY66" fmla="*/ 2931919 h 7194031"/>
                <a:gd name="connsiteX67" fmla="*/ 1269204 w 4920331"/>
                <a:gd name="connsiteY67" fmla="*/ 2931921 h 7194031"/>
                <a:gd name="connsiteX68" fmla="*/ 1047214 w 4920331"/>
                <a:gd name="connsiteY68" fmla="*/ 2934310 h 7194031"/>
                <a:gd name="connsiteX69" fmla="*/ 916779 w 4920331"/>
                <a:gd name="connsiteY69" fmla="*/ 2934308 h 7194031"/>
                <a:gd name="connsiteX70" fmla="*/ 633411 w 4920331"/>
                <a:gd name="connsiteY70" fmla="*/ 3037057 h 7194031"/>
                <a:gd name="connsiteX71" fmla="*/ 545305 w 4920331"/>
                <a:gd name="connsiteY71" fmla="*/ 3092016 h 7194031"/>
                <a:gd name="connsiteX72" fmla="*/ 431004 w 4920331"/>
                <a:gd name="connsiteY72" fmla="*/ 3182816 h 7194031"/>
                <a:gd name="connsiteX73" fmla="*/ 342899 w 4920331"/>
                <a:gd name="connsiteY73" fmla="*/ 3297512 h 7194031"/>
                <a:gd name="connsiteX74" fmla="*/ 288130 w 4920331"/>
                <a:gd name="connsiteY74" fmla="*/ 3393092 h 7194031"/>
                <a:gd name="connsiteX75" fmla="*/ 316707 w 4920331"/>
                <a:gd name="connsiteY75" fmla="*/ 3412210 h 7194031"/>
                <a:gd name="connsiteX76" fmla="*/ 271463 w 4920331"/>
                <a:gd name="connsiteY76" fmla="*/ 3500622 h 7194031"/>
                <a:gd name="connsiteX77" fmla="*/ 226219 w 4920331"/>
                <a:gd name="connsiteY77" fmla="*/ 3632045 h 7194031"/>
                <a:gd name="connsiteX78" fmla="*/ 216694 w 4920331"/>
                <a:gd name="connsiteY78" fmla="*/ 3715677 h 7194031"/>
                <a:gd name="connsiteX79" fmla="*/ 285752 w 4920331"/>
                <a:gd name="connsiteY79" fmla="*/ 5498254 h 7194031"/>
                <a:gd name="connsiteX80" fmla="*/ 254793 w 4920331"/>
                <a:gd name="connsiteY80" fmla="*/ 5593833 h 7194031"/>
                <a:gd name="connsiteX81" fmla="*/ 269082 w 4920331"/>
                <a:gd name="connsiteY81" fmla="*/ 5880575 h 7194031"/>
                <a:gd name="connsiteX82" fmla="*/ 292894 w 4920331"/>
                <a:gd name="connsiteY82" fmla="*/ 5918807 h 7194031"/>
                <a:gd name="connsiteX83" fmla="*/ 292895 w 4920331"/>
                <a:gd name="connsiteY83" fmla="*/ 6329799 h 7194031"/>
                <a:gd name="connsiteX84" fmla="*/ 264321 w 4920331"/>
                <a:gd name="connsiteY84" fmla="*/ 7135064 h 7194031"/>
                <a:gd name="connsiteX85" fmla="*/ 261939 w 4920331"/>
                <a:gd name="connsiteY85" fmla="*/ 7132673 h 7194031"/>
                <a:gd name="connsiteX0" fmla="*/ 176213 w 4920331"/>
                <a:gd name="connsiteY0" fmla="*/ 6475564 h 7226690"/>
                <a:gd name="connsiteX1" fmla="*/ 164307 w 4920331"/>
                <a:gd name="connsiteY1" fmla="*/ 7099221 h 7226690"/>
                <a:gd name="connsiteX2" fmla="*/ 178596 w 4920331"/>
                <a:gd name="connsiteY2" fmla="*/ 5837562 h 7226690"/>
                <a:gd name="connsiteX3" fmla="*/ 202407 w 4920331"/>
                <a:gd name="connsiteY3" fmla="*/ 5861455 h 7226690"/>
                <a:gd name="connsiteX4" fmla="*/ 190501 w 4920331"/>
                <a:gd name="connsiteY4" fmla="*/ 5679852 h 7226690"/>
                <a:gd name="connsiteX5" fmla="*/ 183357 w 4920331"/>
                <a:gd name="connsiteY5" fmla="*/ 5400277 h 7226690"/>
                <a:gd name="connsiteX6" fmla="*/ 135733 w 4920331"/>
                <a:gd name="connsiteY6" fmla="*/ 5273635 h 7226690"/>
                <a:gd name="connsiteX7" fmla="*/ 114301 w 4920331"/>
                <a:gd name="connsiteY7" fmla="*/ 5199560 h 7226690"/>
                <a:gd name="connsiteX8" fmla="*/ 100013 w 4920331"/>
                <a:gd name="connsiteY8" fmla="*/ 5068136 h 7226690"/>
                <a:gd name="connsiteX9" fmla="*/ 95252 w 4920331"/>
                <a:gd name="connsiteY9" fmla="*/ 4982115 h 7226690"/>
                <a:gd name="connsiteX10" fmla="*/ 50007 w 4920331"/>
                <a:gd name="connsiteY10" fmla="*/ 4929545 h 7226690"/>
                <a:gd name="connsiteX11" fmla="*/ 40483 w 4920331"/>
                <a:gd name="connsiteY11" fmla="*/ 4831576 h 7226690"/>
                <a:gd name="connsiteX12" fmla="*/ 90489 w 4920331"/>
                <a:gd name="connsiteY12" fmla="*/ 4767059 h 7226690"/>
                <a:gd name="connsiteX13" fmla="*/ 64295 w 4920331"/>
                <a:gd name="connsiteY13" fmla="*/ 4301105 h 7226690"/>
                <a:gd name="connsiteX14" fmla="*/ 45245 w 4920331"/>
                <a:gd name="connsiteY14" fmla="*/ 3937900 h 7226690"/>
                <a:gd name="connsiteX15" fmla="*/ 42864 w 4920331"/>
                <a:gd name="connsiteY15" fmla="*/ 3741961 h 7226690"/>
                <a:gd name="connsiteX16" fmla="*/ 30957 w 4920331"/>
                <a:gd name="connsiteY16" fmla="*/ 3557968 h 7226690"/>
                <a:gd name="connsiteX17" fmla="*/ 0 w 4920331"/>
                <a:gd name="connsiteY17" fmla="*/ 3287954 h 7226690"/>
                <a:gd name="connsiteX18" fmla="*/ 78582 w 4920331"/>
                <a:gd name="connsiteY18" fmla="*/ 3280786 h 7226690"/>
                <a:gd name="connsiteX19" fmla="*/ 83345 w 4920331"/>
                <a:gd name="connsiteY19" fmla="*/ 3369198 h 7226690"/>
                <a:gd name="connsiteX20" fmla="*/ 178594 w 4920331"/>
                <a:gd name="connsiteY20" fmla="*/ 3369197 h 7226690"/>
                <a:gd name="connsiteX21" fmla="*/ 228201 w 4920331"/>
                <a:gd name="connsiteY21" fmla="*/ 3296064 h 7226690"/>
                <a:gd name="connsiteX22" fmla="*/ 292893 w 4920331"/>
                <a:gd name="connsiteY22" fmla="*/ 3201933 h 7226690"/>
                <a:gd name="connsiteX23" fmla="*/ 364329 w 4920331"/>
                <a:gd name="connsiteY23" fmla="*/ 3118300 h 7226690"/>
                <a:gd name="connsiteX24" fmla="*/ 452435 w 4920331"/>
                <a:gd name="connsiteY24" fmla="*/ 3029888 h 7226690"/>
                <a:gd name="connsiteX25" fmla="*/ 511966 w 4920331"/>
                <a:gd name="connsiteY25" fmla="*/ 2986878 h 7226690"/>
                <a:gd name="connsiteX26" fmla="*/ 571497 w 4920331"/>
                <a:gd name="connsiteY26" fmla="*/ 2958204 h 7226690"/>
                <a:gd name="connsiteX27" fmla="*/ 611977 w 4920331"/>
                <a:gd name="connsiteY27" fmla="*/ 2929529 h 7226690"/>
                <a:gd name="connsiteX28" fmla="*/ 657221 w 4920331"/>
                <a:gd name="connsiteY28" fmla="*/ 2912803 h 7226690"/>
                <a:gd name="connsiteX29" fmla="*/ 709609 w 4920331"/>
                <a:gd name="connsiteY29" fmla="*/ 2891297 h 7226690"/>
                <a:gd name="connsiteX30" fmla="*/ 754851 w 4920331"/>
                <a:gd name="connsiteY30" fmla="*/ 2876959 h 7226690"/>
                <a:gd name="connsiteX31" fmla="*/ 812001 w 4920331"/>
                <a:gd name="connsiteY31" fmla="*/ 2855454 h 7226690"/>
                <a:gd name="connsiteX32" fmla="*/ 890583 w 4920331"/>
                <a:gd name="connsiteY32" fmla="*/ 2838727 h 7226690"/>
                <a:gd name="connsiteX33" fmla="*/ 964401 w 4920331"/>
                <a:gd name="connsiteY33" fmla="*/ 2831559 h 7226690"/>
                <a:gd name="connsiteX34" fmla="*/ 1040601 w 4920331"/>
                <a:gd name="connsiteY34" fmla="*/ 2822001 h 7226690"/>
                <a:gd name="connsiteX35" fmla="*/ 1100132 w 4920331"/>
                <a:gd name="connsiteY35" fmla="*/ 2822001 h 7226690"/>
                <a:gd name="connsiteX36" fmla="*/ 1254913 w 4920331"/>
                <a:gd name="connsiteY36" fmla="*/ 2831559 h 7226690"/>
                <a:gd name="connsiteX37" fmla="*/ 1478749 w 4920331"/>
                <a:gd name="connsiteY37" fmla="*/ 2833949 h 7226690"/>
                <a:gd name="connsiteX38" fmla="*/ 1706501 w 4920331"/>
                <a:gd name="connsiteY38" fmla="*/ 2806135 h 7226690"/>
                <a:gd name="connsiteX39" fmla="*/ 1909754 w 4920331"/>
                <a:gd name="connsiteY39" fmla="*/ 2706706 h 7226690"/>
                <a:gd name="connsiteX40" fmla="*/ 2034108 w 4920331"/>
                <a:gd name="connsiteY40" fmla="*/ 2632767 h 7226690"/>
                <a:gd name="connsiteX41" fmla="*/ 2096414 w 4920331"/>
                <a:gd name="connsiteY41" fmla="*/ 2561911 h 7226690"/>
                <a:gd name="connsiteX42" fmla="*/ 2206616 w 4920331"/>
                <a:gd name="connsiteY42" fmla="*/ 2472733 h 7226690"/>
                <a:gd name="connsiteX43" fmla="*/ 2320915 w 4920331"/>
                <a:gd name="connsiteY43" fmla="*/ 2399443 h 7226690"/>
                <a:gd name="connsiteX44" fmla="*/ 2549515 w 4920331"/>
                <a:gd name="connsiteY44" fmla="*/ 2185947 h 7226690"/>
                <a:gd name="connsiteX45" fmla="*/ 4209358 w 4920331"/>
                <a:gd name="connsiteY45" fmla="*/ 690563 h 7226690"/>
                <a:gd name="connsiteX46" fmla="*/ 4376045 w 4920331"/>
                <a:gd name="connsiteY46" fmla="*/ 530679 h 7226690"/>
                <a:gd name="connsiteX47" fmla="*/ 4519298 w 4920331"/>
                <a:gd name="connsiteY47" fmla="*/ 394607 h 7226690"/>
                <a:gd name="connsiteX48" fmla="*/ 4651968 w 4920331"/>
                <a:gd name="connsiteY48" fmla="*/ 254373 h 7226690"/>
                <a:gd name="connsiteX49" fmla="*/ 4719626 w 4920331"/>
                <a:gd name="connsiteY49" fmla="*/ 166688 h 7226690"/>
                <a:gd name="connsiteX50" fmla="*/ 4768568 w 4920331"/>
                <a:gd name="connsiteY50" fmla="*/ 81957 h 7226690"/>
                <a:gd name="connsiteX51" fmla="*/ 4811474 w 4920331"/>
                <a:gd name="connsiteY51" fmla="*/ 0 h 7226690"/>
                <a:gd name="connsiteX52" fmla="*/ 4920331 w 4920331"/>
                <a:gd name="connsiteY52" fmla="*/ 0 h 7226690"/>
                <a:gd name="connsiteX53" fmla="*/ 4859099 w 4920331"/>
                <a:gd name="connsiteY53" fmla="*/ 112259 h 7226690"/>
                <a:gd name="connsiteX54" fmla="*/ 4809169 w 4920331"/>
                <a:gd name="connsiteY54" fmla="*/ 217403 h 7226690"/>
                <a:gd name="connsiteX55" fmla="*/ 4734989 w 4920331"/>
                <a:gd name="connsiteY55" fmla="*/ 312027 h 7226690"/>
                <a:gd name="connsiteX56" fmla="*/ 4531210 w 4920331"/>
                <a:gd name="connsiteY56" fmla="*/ 516758 h 7226690"/>
                <a:gd name="connsiteX57" fmla="*/ 2740015 w 4920331"/>
                <a:gd name="connsiteY57" fmla="*/ 2160455 h 7226690"/>
                <a:gd name="connsiteX58" fmla="*/ 2419341 w 4920331"/>
                <a:gd name="connsiteY58" fmla="*/ 2447240 h 7226690"/>
                <a:gd name="connsiteX59" fmla="*/ 2262333 w 4920331"/>
                <a:gd name="connsiteY59" fmla="*/ 2580443 h 7226690"/>
                <a:gd name="connsiteX60" fmla="*/ 2163754 w 4920331"/>
                <a:gd name="connsiteY60" fmla="*/ 2661815 h 7226690"/>
                <a:gd name="connsiteX61" fmla="*/ 2066123 w 4920331"/>
                <a:gd name="connsiteY61" fmla="*/ 2725441 h 7226690"/>
                <a:gd name="connsiteX62" fmla="*/ 1983575 w 4920331"/>
                <a:gd name="connsiteY62" fmla="*/ 2790939 h 7226690"/>
                <a:gd name="connsiteX63" fmla="*/ 1850225 w 4920331"/>
                <a:gd name="connsiteY63" fmla="*/ 2862623 h 7226690"/>
                <a:gd name="connsiteX64" fmla="*/ 1704973 w 4920331"/>
                <a:gd name="connsiteY64" fmla="*/ 2912802 h 7226690"/>
                <a:gd name="connsiteX65" fmla="*/ 1433506 w 4920331"/>
                <a:gd name="connsiteY65" fmla="*/ 2934308 h 7226690"/>
                <a:gd name="connsiteX66" fmla="*/ 1376361 w 4920331"/>
                <a:gd name="connsiteY66" fmla="*/ 2931919 h 7226690"/>
                <a:gd name="connsiteX67" fmla="*/ 1269204 w 4920331"/>
                <a:gd name="connsiteY67" fmla="*/ 2931921 h 7226690"/>
                <a:gd name="connsiteX68" fmla="*/ 1047214 w 4920331"/>
                <a:gd name="connsiteY68" fmla="*/ 2934310 h 7226690"/>
                <a:gd name="connsiteX69" fmla="*/ 916779 w 4920331"/>
                <a:gd name="connsiteY69" fmla="*/ 2934308 h 7226690"/>
                <a:gd name="connsiteX70" fmla="*/ 633411 w 4920331"/>
                <a:gd name="connsiteY70" fmla="*/ 3037057 h 7226690"/>
                <a:gd name="connsiteX71" fmla="*/ 545305 w 4920331"/>
                <a:gd name="connsiteY71" fmla="*/ 3092016 h 7226690"/>
                <a:gd name="connsiteX72" fmla="*/ 431004 w 4920331"/>
                <a:gd name="connsiteY72" fmla="*/ 3182816 h 7226690"/>
                <a:gd name="connsiteX73" fmla="*/ 342899 w 4920331"/>
                <a:gd name="connsiteY73" fmla="*/ 3297512 h 7226690"/>
                <a:gd name="connsiteX74" fmla="*/ 288130 w 4920331"/>
                <a:gd name="connsiteY74" fmla="*/ 3393092 h 7226690"/>
                <a:gd name="connsiteX75" fmla="*/ 316707 w 4920331"/>
                <a:gd name="connsiteY75" fmla="*/ 3412210 h 7226690"/>
                <a:gd name="connsiteX76" fmla="*/ 271463 w 4920331"/>
                <a:gd name="connsiteY76" fmla="*/ 3500622 h 7226690"/>
                <a:gd name="connsiteX77" fmla="*/ 226219 w 4920331"/>
                <a:gd name="connsiteY77" fmla="*/ 3632045 h 7226690"/>
                <a:gd name="connsiteX78" fmla="*/ 216694 w 4920331"/>
                <a:gd name="connsiteY78" fmla="*/ 3715677 h 7226690"/>
                <a:gd name="connsiteX79" fmla="*/ 285752 w 4920331"/>
                <a:gd name="connsiteY79" fmla="*/ 5498254 h 7226690"/>
                <a:gd name="connsiteX80" fmla="*/ 254793 w 4920331"/>
                <a:gd name="connsiteY80" fmla="*/ 5593833 h 7226690"/>
                <a:gd name="connsiteX81" fmla="*/ 269082 w 4920331"/>
                <a:gd name="connsiteY81" fmla="*/ 5880575 h 7226690"/>
                <a:gd name="connsiteX82" fmla="*/ 292894 w 4920331"/>
                <a:gd name="connsiteY82" fmla="*/ 5918807 h 7226690"/>
                <a:gd name="connsiteX83" fmla="*/ 292895 w 4920331"/>
                <a:gd name="connsiteY83" fmla="*/ 6329799 h 7226690"/>
                <a:gd name="connsiteX84" fmla="*/ 264321 w 4920331"/>
                <a:gd name="connsiteY84" fmla="*/ 7135064 h 7226690"/>
                <a:gd name="connsiteX85" fmla="*/ 200027 w 4920331"/>
                <a:gd name="connsiteY85" fmla="*/ 7216306 h 7226690"/>
                <a:gd name="connsiteX0" fmla="*/ 176213 w 4920331"/>
                <a:gd name="connsiteY0" fmla="*/ 6475564 h 7186103"/>
                <a:gd name="connsiteX1" fmla="*/ 164307 w 4920331"/>
                <a:gd name="connsiteY1" fmla="*/ 7099221 h 7186103"/>
                <a:gd name="connsiteX2" fmla="*/ 178596 w 4920331"/>
                <a:gd name="connsiteY2" fmla="*/ 5837562 h 7186103"/>
                <a:gd name="connsiteX3" fmla="*/ 202407 w 4920331"/>
                <a:gd name="connsiteY3" fmla="*/ 5861455 h 7186103"/>
                <a:gd name="connsiteX4" fmla="*/ 190501 w 4920331"/>
                <a:gd name="connsiteY4" fmla="*/ 5679852 h 7186103"/>
                <a:gd name="connsiteX5" fmla="*/ 183357 w 4920331"/>
                <a:gd name="connsiteY5" fmla="*/ 5400277 h 7186103"/>
                <a:gd name="connsiteX6" fmla="*/ 135733 w 4920331"/>
                <a:gd name="connsiteY6" fmla="*/ 5273635 h 7186103"/>
                <a:gd name="connsiteX7" fmla="*/ 114301 w 4920331"/>
                <a:gd name="connsiteY7" fmla="*/ 5199560 h 7186103"/>
                <a:gd name="connsiteX8" fmla="*/ 100013 w 4920331"/>
                <a:gd name="connsiteY8" fmla="*/ 5068136 h 7186103"/>
                <a:gd name="connsiteX9" fmla="*/ 95252 w 4920331"/>
                <a:gd name="connsiteY9" fmla="*/ 4982115 h 7186103"/>
                <a:gd name="connsiteX10" fmla="*/ 50007 w 4920331"/>
                <a:gd name="connsiteY10" fmla="*/ 4929545 h 7186103"/>
                <a:gd name="connsiteX11" fmla="*/ 40483 w 4920331"/>
                <a:gd name="connsiteY11" fmla="*/ 4831576 h 7186103"/>
                <a:gd name="connsiteX12" fmla="*/ 90489 w 4920331"/>
                <a:gd name="connsiteY12" fmla="*/ 4767059 h 7186103"/>
                <a:gd name="connsiteX13" fmla="*/ 64295 w 4920331"/>
                <a:gd name="connsiteY13" fmla="*/ 4301105 h 7186103"/>
                <a:gd name="connsiteX14" fmla="*/ 45245 w 4920331"/>
                <a:gd name="connsiteY14" fmla="*/ 3937900 h 7186103"/>
                <a:gd name="connsiteX15" fmla="*/ 42864 w 4920331"/>
                <a:gd name="connsiteY15" fmla="*/ 3741961 h 7186103"/>
                <a:gd name="connsiteX16" fmla="*/ 30957 w 4920331"/>
                <a:gd name="connsiteY16" fmla="*/ 3557968 h 7186103"/>
                <a:gd name="connsiteX17" fmla="*/ 0 w 4920331"/>
                <a:gd name="connsiteY17" fmla="*/ 3287954 h 7186103"/>
                <a:gd name="connsiteX18" fmla="*/ 78582 w 4920331"/>
                <a:gd name="connsiteY18" fmla="*/ 3280786 h 7186103"/>
                <a:gd name="connsiteX19" fmla="*/ 83345 w 4920331"/>
                <a:gd name="connsiteY19" fmla="*/ 3369198 h 7186103"/>
                <a:gd name="connsiteX20" fmla="*/ 178594 w 4920331"/>
                <a:gd name="connsiteY20" fmla="*/ 3369197 h 7186103"/>
                <a:gd name="connsiteX21" fmla="*/ 228201 w 4920331"/>
                <a:gd name="connsiteY21" fmla="*/ 3296064 h 7186103"/>
                <a:gd name="connsiteX22" fmla="*/ 292893 w 4920331"/>
                <a:gd name="connsiteY22" fmla="*/ 3201933 h 7186103"/>
                <a:gd name="connsiteX23" fmla="*/ 364329 w 4920331"/>
                <a:gd name="connsiteY23" fmla="*/ 3118300 h 7186103"/>
                <a:gd name="connsiteX24" fmla="*/ 452435 w 4920331"/>
                <a:gd name="connsiteY24" fmla="*/ 3029888 h 7186103"/>
                <a:gd name="connsiteX25" fmla="*/ 511966 w 4920331"/>
                <a:gd name="connsiteY25" fmla="*/ 2986878 h 7186103"/>
                <a:gd name="connsiteX26" fmla="*/ 571497 w 4920331"/>
                <a:gd name="connsiteY26" fmla="*/ 2958204 h 7186103"/>
                <a:gd name="connsiteX27" fmla="*/ 611977 w 4920331"/>
                <a:gd name="connsiteY27" fmla="*/ 2929529 h 7186103"/>
                <a:gd name="connsiteX28" fmla="*/ 657221 w 4920331"/>
                <a:gd name="connsiteY28" fmla="*/ 2912803 h 7186103"/>
                <a:gd name="connsiteX29" fmla="*/ 709609 w 4920331"/>
                <a:gd name="connsiteY29" fmla="*/ 2891297 h 7186103"/>
                <a:gd name="connsiteX30" fmla="*/ 754851 w 4920331"/>
                <a:gd name="connsiteY30" fmla="*/ 2876959 h 7186103"/>
                <a:gd name="connsiteX31" fmla="*/ 812001 w 4920331"/>
                <a:gd name="connsiteY31" fmla="*/ 2855454 h 7186103"/>
                <a:gd name="connsiteX32" fmla="*/ 890583 w 4920331"/>
                <a:gd name="connsiteY32" fmla="*/ 2838727 h 7186103"/>
                <a:gd name="connsiteX33" fmla="*/ 964401 w 4920331"/>
                <a:gd name="connsiteY33" fmla="*/ 2831559 h 7186103"/>
                <a:gd name="connsiteX34" fmla="*/ 1040601 w 4920331"/>
                <a:gd name="connsiteY34" fmla="*/ 2822001 h 7186103"/>
                <a:gd name="connsiteX35" fmla="*/ 1100132 w 4920331"/>
                <a:gd name="connsiteY35" fmla="*/ 2822001 h 7186103"/>
                <a:gd name="connsiteX36" fmla="*/ 1254913 w 4920331"/>
                <a:gd name="connsiteY36" fmla="*/ 2831559 h 7186103"/>
                <a:gd name="connsiteX37" fmla="*/ 1478749 w 4920331"/>
                <a:gd name="connsiteY37" fmla="*/ 2833949 h 7186103"/>
                <a:gd name="connsiteX38" fmla="*/ 1706501 w 4920331"/>
                <a:gd name="connsiteY38" fmla="*/ 2806135 h 7186103"/>
                <a:gd name="connsiteX39" fmla="*/ 1909754 w 4920331"/>
                <a:gd name="connsiteY39" fmla="*/ 2706706 h 7186103"/>
                <a:gd name="connsiteX40" fmla="*/ 2034108 w 4920331"/>
                <a:gd name="connsiteY40" fmla="*/ 2632767 h 7186103"/>
                <a:gd name="connsiteX41" fmla="*/ 2096414 w 4920331"/>
                <a:gd name="connsiteY41" fmla="*/ 2561911 h 7186103"/>
                <a:gd name="connsiteX42" fmla="*/ 2206616 w 4920331"/>
                <a:gd name="connsiteY42" fmla="*/ 2472733 h 7186103"/>
                <a:gd name="connsiteX43" fmla="*/ 2320915 w 4920331"/>
                <a:gd name="connsiteY43" fmla="*/ 2399443 h 7186103"/>
                <a:gd name="connsiteX44" fmla="*/ 2549515 w 4920331"/>
                <a:gd name="connsiteY44" fmla="*/ 2185947 h 7186103"/>
                <a:gd name="connsiteX45" fmla="*/ 4209358 w 4920331"/>
                <a:gd name="connsiteY45" fmla="*/ 690563 h 7186103"/>
                <a:gd name="connsiteX46" fmla="*/ 4376045 w 4920331"/>
                <a:gd name="connsiteY46" fmla="*/ 530679 h 7186103"/>
                <a:gd name="connsiteX47" fmla="*/ 4519298 w 4920331"/>
                <a:gd name="connsiteY47" fmla="*/ 394607 h 7186103"/>
                <a:gd name="connsiteX48" fmla="*/ 4651968 w 4920331"/>
                <a:gd name="connsiteY48" fmla="*/ 254373 h 7186103"/>
                <a:gd name="connsiteX49" fmla="*/ 4719626 w 4920331"/>
                <a:gd name="connsiteY49" fmla="*/ 166688 h 7186103"/>
                <a:gd name="connsiteX50" fmla="*/ 4768568 w 4920331"/>
                <a:gd name="connsiteY50" fmla="*/ 81957 h 7186103"/>
                <a:gd name="connsiteX51" fmla="*/ 4811474 w 4920331"/>
                <a:gd name="connsiteY51" fmla="*/ 0 h 7186103"/>
                <a:gd name="connsiteX52" fmla="*/ 4920331 w 4920331"/>
                <a:gd name="connsiteY52" fmla="*/ 0 h 7186103"/>
                <a:gd name="connsiteX53" fmla="*/ 4859099 w 4920331"/>
                <a:gd name="connsiteY53" fmla="*/ 112259 h 7186103"/>
                <a:gd name="connsiteX54" fmla="*/ 4809169 w 4920331"/>
                <a:gd name="connsiteY54" fmla="*/ 217403 h 7186103"/>
                <a:gd name="connsiteX55" fmla="*/ 4734989 w 4920331"/>
                <a:gd name="connsiteY55" fmla="*/ 312027 h 7186103"/>
                <a:gd name="connsiteX56" fmla="*/ 4531210 w 4920331"/>
                <a:gd name="connsiteY56" fmla="*/ 516758 h 7186103"/>
                <a:gd name="connsiteX57" fmla="*/ 2740015 w 4920331"/>
                <a:gd name="connsiteY57" fmla="*/ 2160455 h 7186103"/>
                <a:gd name="connsiteX58" fmla="*/ 2419341 w 4920331"/>
                <a:gd name="connsiteY58" fmla="*/ 2447240 h 7186103"/>
                <a:gd name="connsiteX59" fmla="*/ 2262333 w 4920331"/>
                <a:gd name="connsiteY59" fmla="*/ 2580443 h 7186103"/>
                <a:gd name="connsiteX60" fmla="*/ 2163754 w 4920331"/>
                <a:gd name="connsiteY60" fmla="*/ 2661815 h 7186103"/>
                <a:gd name="connsiteX61" fmla="*/ 2066123 w 4920331"/>
                <a:gd name="connsiteY61" fmla="*/ 2725441 h 7186103"/>
                <a:gd name="connsiteX62" fmla="*/ 1983575 w 4920331"/>
                <a:gd name="connsiteY62" fmla="*/ 2790939 h 7186103"/>
                <a:gd name="connsiteX63" fmla="*/ 1850225 w 4920331"/>
                <a:gd name="connsiteY63" fmla="*/ 2862623 h 7186103"/>
                <a:gd name="connsiteX64" fmla="*/ 1704973 w 4920331"/>
                <a:gd name="connsiteY64" fmla="*/ 2912802 h 7186103"/>
                <a:gd name="connsiteX65" fmla="*/ 1433506 w 4920331"/>
                <a:gd name="connsiteY65" fmla="*/ 2934308 h 7186103"/>
                <a:gd name="connsiteX66" fmla="*/ 1376361 w 4920331"/>
                <a:gd name="connsiteY66" fmla="*/ 2931919 h 7186103"/>
                <a:gd name="connsiteX67" fmla="*/ 1269204 w 4920331"/>
                <a:gd name="connsiteY67" fmla="*/ 2931921 h 7186103"/>
                <a:gd name="connsiteX68" fmla="*/ 1047214 w 4920331"/>
                <a:gd name="connsiteY68" fmla="*/ 2934310 h 7186103"/>
                <a:gd name="connsiteX69" fmla="*/ 916779 w 4920331"/>
                <a:gd name="connsiteY69" fmla="*/ 2934308 h 7186103"/>
                <a:gd name="connsiteX70" fmla="*/ 633411 w 4920331"/>
                <a:gd name="connsiteY70" fmla="*/ 3037057 h 7186103"/>
                <a:gd name="connsiteX71" fmla="*/ 545305 w 4920331"/>
                <a:gd name="connsiteY71" fmla="*/ 3092016 h 7186103"/>
                <a:gd name="connsiteX72" fmla="*/ 431004 w 4920331"/>
                <a:gd name="connsiteY72" fmla="*/ 3182816 h 7186103"/>
                <a:gd name="connsiteX73" fmla="*/ 342899 w 4920331"/>
                <a:gd name="connsiteY73" fmla="*/ 3297512 h 7186103"/>
                <a:gd name="connsiteX74" fmla="*/ 288130 w 4920331"/>
                <a:gd name="connsiteY74" fmla="*/ 3393092 h 7186103"/>
                <a:gd name="connsiteX75" fmla="*/ 316707 w 4920331"/>
                <a:gd name="connsiteY75" fmla="*/ 3412210 h 7186103"/>
                <a:gd name="connsiteX76" fmla="*/ 271463 w 4920331"/>
                <a:gd name="connsiteY76" fmla="*/ 3500622 h 7186103"/>
                <a:gd name="connsiteX77" fmla="*/ 226219 w 4920331"/>
                <a:gd name="connsiteY77" fmla="*/ 3632045 h 7186103"/>
                <a:gd name="connsiteX78" fmla="*/ 216694 w 4920331"/>
                <a:gd name="connsiteY78" fmla="*/ 3715677 h 7186103"/>
                <a:gd name="connsiteX79" fmla="*/ 285752 w 4920331"/>
                <a:gd name="connsiteY79" fmla="*/ 5498254 h 7186103"/>
                <a:gd name="connsiteX80" fmla="*/ 254793 w 4920331"/>
                <a:gd name="connsiteY80" fmla="*/ 5593833 h 7186103"/>
                <a:gd name="connsiteX81" fmla="*/ 269082 w 4920331"/>
                <a:gd name="connsiteY81" fmla="*/ 5880575 h 7186103"/>
                <a:gd name="connsiteX82" fmla="*/ 292894 w 4920331"/>
                <a:gd name="connsiteY82" fmla="*/ 5918807 h 7186103"/>
                <a:gd name="connsiteX83" fmla="*/ 292895 w 4920331"/>
                <a:gd name="connsiteY83" fmla="*/ 6329799 h 7186103"/>
                <a:gd name="connsiteX84" fmla="*/ 264321 w 4920331"/>
                <a:gd name="connsiteY84" fmla="*/ 7135064 h 7186103"/>
                <a:gd name="connsiteX85" fmla="*/ 166690 w 4920331"/>
                <a:gd name="connsiteY85" fmla="*/ 7096830 h 7186103"/>
                <a:gd name="connsiteX0" fmla="*/ 176213 w 4920331"/>
                <a:gd name="connsiteY0" fmla="*/ 6475564 h 7181892"/>
                <a:gd name="connsiteX1" fmla="*/ 164307 w 4920331"/>
                <a:gd name="connsiteY1" fmla="*/ 7099221 h 7181892"/>
                <a:gd name="connsiteX2" fmla="*/ 178596 w 4920331"/>
                <a:gd name="connsiteY2" fmla="*/ 5837562 h 7181892"/>
                <a:gd name="connsiteX3" fmla="*/ 202407 w 4920331"/>
                <a:gd name="connsiteY3" fmla="*/ 5861455 h 7181892"/>
                <a:gd name="connsiteX4" fmla="*/ 190501 w 4920331"/>
                <a:gd name="connsiteY4" fmla="*/ 5679852 h 7181892"/>
                <a:gd name="connsiteX5" fmla="*/ 183357 w 4920331"/>
                <a:gd name="connsiteY5" fmla="*/ 5400277 h 7181892"/>
                <a:gd name="connsiteX6" fmla="*/ 135733 w 4920331"/>
                <a:gd name="connsiteY6" fmla="*/ 5273635 h 7181892"/>
                <a:gd name="connsiteX7" fmla="*/ 114301 w 4920331"/>
                <a:gd name="connsiteY7" fmla="*/ 5199560 h 7181892"/>
                <a:gd name="connsiteX8" fmla="*/ 100013 w 4920331"/>
                <a:gd name="connsiteY8" fmla="*/ 5068136 h 7181892"/>
                <a:gd name="connsiteX9" fmla="*/ 95252 w 4920331"/>
                <a:gd name="connsiteY9" fmla="*/ 4982115 h 7181892"/>
                <a:gd name="connsiteX10" fmla="*/ 50007 w 4920331"/>
                <a:gd name="connsiteY10" fmla="*/ 4929545 h 7181892"/>
                <a:gd name="connsiteX11" fmla="*/ 40483 w 4920331"/>
                <a:gd name="connsiteY11" fmla="*/ 4831576 h 7181892"/>
                <a:gd name="connsiteX12" fmla="*/ 90489 w 4920331"/>
                <a:gd name="connsiteY12" fmla="*/ 4767059 h 7181892"/>
                <a:gd name="connsiteX13" fmla="*/ 64295 w 4920331"/>
                <a:gd name="connsiteY13" fmla="*/ 4301105 h 7181892"/>
                <a:gd name="connsiteX14" fmla="*/ 45245 w 4920331"/>
                <a:gd name="connsiteY14" fmla="*/ 3937900 h 7181892"/>
                <a:gd name="connsiteX15" fmla="*/ 42864 w 4920331"/>
                <a:gd name="connsiteY15" fmla="*/ 3741961 h 7181892"/>
                <a:gd name="connsiteX16" fmla="*/ 30957 w 4920331"/>
                <a:gd name="connsiteY16" fmla="*/ 3557968 h 7181892"/>
                <a:gd name="connsiteX17" fmla="*/ 0 w 4920331"/>
                <a:gd name="connsiteY17" fmla="*/ 3287954 h 7181892"/>
                <a:gd name="connsiteX18" fmla="*/ 78582 w 4920331"/>
                <a:gd name="connsiteY18" fmla="*/ 3280786 h 7181892"/>
                <a:gd name="connsiteX19" fmla="*/ 83345 w 4920331"/>
                <a:gd name="connsiteY19" fmla="*/ 3369198 h 7181892"/>
                <a:gd name="connsiteX20" fmla="*/ 178594 w 4920331"/>
                <a:gd name="connsiteY20" fmla="*/ 3369197 h 7181892"/>
                <a:gd name="connsiteX21" fmla="*/ 228201 w 4920331"/>
                <a:gd name="connsiteY21" fmla="*/ 3296064 h 7181892"/>
                <a:gd name="connsiteX22" fmla="*/ 292893 w 4920331"/>
                <a:gd name="connsiteY22" fmla="*/ 3201933 h 7181892"/>
                <a:gd name="connsiteX23" fmla="*/ 364329 w 4920331"/>
                <a:gd name="connsiteY23" fmla="*/ 3118300 h 7181892"/>
                <a:gd name="connsiteX24" fmla="*/ 452435 w 4920331"/>
                <a:gd name="connsiteY24" fmla="*/ 3029888 h 7181892"/>
                <a:gd name="connsiteX25" fmla="*/ 511966 w 4920331"/>
                <a:gd name="connsiteY25" fmla="*/ 2986878 h 7181892"/>
                <a:gd name="connsiteX26" fmla="*/ 571497 w 4920331"/>
                <a:gd name="connsiteY26" fmla="*/ 2958204 h 7181892"/>
                <a:gd name="connsiteX27" fmla="*/ 611977 w 4920331"/>
                <a:gd name="connsiteY27" fmla="*/ 2929529 h 7181892"/>
                <a:gd name="connsiteX28" fmla="*/ 657221 w 4920331"/>
                <a:gd name="connsiteY28" fmla="*/ 2912803 h 7181892"/>
                <a:gd name="connsiteX29" fmla="*/ 709609 w 4920331"/>
                <a:gd name="connsiteY29" fmla="*/ 2891297 h 7181892"/>
                <a:gd name="connsiteX30" fmla="*/ 754851 w 4920331"/>
                <a:gd name="connsiteY30" fmla="*/ 2876959 h 7181892"/>
                <a:gd name="connsiteX31" fmla="*/ 812001 w 4920331"/>
                <a:gd name="connsiteY31" fmla="*/ 2855454 h 7181892"/>
                <a:gd name="connsiteX32" fmla="*/ 890583 w 4920331"/>
                <a:gd name="connsiteY32" fmla="*/ 2838727 h 7181892"/>
                <a:gd name="connsiteX33" fmla="*/ 964401 w 4920331"/>
                <a:gd name="connsiteY33" fmla="*/ 2831559 h 7181892"/>
                <a:gd name="connsiteX34" fmla="*/ 1040601 w 4920331"/>
                <a:gd name="connsiteY34" fmla="*/ 2822001 h 7181892"/>
                <a:gd name="connsiteX35" fmla="*/ 1100132 w 4920331"/>
                <a:gd name="connsiteY35" fmla="*/ 2822001 h 7181892"/>
                <a:gd name="connsiteX36" fmla="*/ 1254913 w 4920331"/>
                <a:gd name="connsiteY36" fmla="*/ 2831559 h 7181892"/>
                <a:gd name="connsiteX37" fmla="*/ 1478749 w 4920331"/>
                <a:gd name="connsiteY37" fmla="*/ 2833949 h 7181892"/>
                <a:gd name="connsiteX38" fmla="*/ 1706501 w 4920331"/>
                <a:gd name="connsiteY38" fmla="*/ 2806135 h 7181892"/>
                <a:gd name="connsiteX39" fmla="*/ 1909754 w 4920331"/>
                <a:gd name="connsiteY39" fmla="*/ 2706706 h 7181892"/>
                <a:gd name="connsiteX40" fmla="*/ 2034108 w 4920331"/>
                <a:gd name="connsiteY40" fmla="*/ 2632767 h 7181892"/>
                <a:gd name="connsiteX41" fmla="*/ 2096414 w 4920331"/>
                <a:gd name="connsiteY41" fmla="*/ 2561911 h 7181892"/>
                <a:gd name="connsiteX42" fmla="*/ 2206616 w 4920331"/>
                <a:gd name="connsiteY42" fmla="*/ 2472733 h 7181892"/>
                <a:gd name="connsiteX43" fmla="*/ 2320915 w 4920331"/>
                <a:gd name="connsiteY43" fmla="*/ 2399443 h 7181892"/>
                <a:gd name="connsiteX44" fmla="*/ 2549515 w 4920331"/>
                <a:gd name="connsiteY44" fmla="*/ 2185947 h 7181892"/>
                <a:gd name="connsiteX45" fmla="*/ 4209358 w 4920331"/>
                <a:gd name="connsiteY45" fmla="*/ 690563 h 7181892"/>
                <a:gd name="connsiteX46" fmla="*/ 4376045 w 4920331"/>
                <a:gd name="connsiteY46" fmla="*/ 530679 h 7181892"/>
                <a:gd name="connsiteX47" fmla="*/ 4519298 w 4920331"/>
                <a:gd name="connsiteY47" fmla="*/ 394607 h 7181892"/>
                <a:gd name="connsiteX48" fmla="*/ 4651968 w 4920331"/>
                <a:gd name="connsiteY48" fmla="*/ 254373 h 7181892"/>
                <a:gd name="connsiteX49" fmla="*/ 4719626 w 4920331"/>
                <a:gd name="connsiteY49" fmla="*/ 166688 h 7181892"/>
                <a:gd name="connsiteX50" fmla="*/ 4768568 w 4920331"/>
                <a:gd name="connsiteY50" fmla="*/ 81957 h 7181892"/>
                <a:gd name="connsiteX51" fmla="*/ 4811474 w 4920331"/>
                <a:gd name="connsiteY51" fmla="*/ 0 h 7181892"/>
                <a:gd name="connsiteX52" fmla="*/ 4920331 w 4920331"/>
                <a:gd name="connsiteY52" fmla="*/ 0 h 7181892"/>
                <a:gd name="connsiteX53" fmla="*/ 4859099 w 4920331"/>
                <a:gd name="connsiteY53" fmla="*/ 112259 h 7181892"/>
                <a:gd name="connsiteX54" fmla="*/ 4809169 w 4920331"/>
                <a:gd name="connsiteY54" fmla="*/ 217403 h 7181892"/>
                <a:gd name="connsiteX55" fmla="*/ 4734989 w 4920331"/>
                <a:gd name="connsiteY55" fmla="*/ 312027 h 7181892"/>
                <a:gd name="connsiteX56" fmla="*/ 4531210 w 4920331"/>
                <a:gd name="connsiteY56" fmla="*/ 516758 h 7181892"/>
                <a:gd name="connsiteX57" fmla="*/ 2740015 w 4920331"/>
                <a:gd name="connsiteY57" fmla="*/ 2160455 h 7181892"/>
                <a:gd name="connsiteX58" fmla="*/ 2419341 w 4920331"/>
                <a:gd name="connsiteY58" fmla="*/ 2447240 h 7181892"/>
                <a:gd name="connsiteX59" fmla="*/ 2262333 w 4920331"/>
                <a:gd name="connsiteY59" fmla="*/ 2580443 h 7181892"/>
                <a:gd name="connsiteX60" fmla="*/ 2163754 w 4920331"/>
                <a:gd name="connsiteY60" fmla="*/ 2661815 h 7181892"/>
                <a:gd name="connsiteX61" fmla="*/ 2066123 w 4920331"/>
                <a:gd name="connsiteY61" fmla="*/ 2725441 h 7181892"/>
                <a:gd name="connsiteX62" fmla="*/ 1983575 w 4920331"/>
                <a:gd name="connsiteY62" fmla="*/ 2790939 h 7181892"/>
                <a:gd name="connsiteX63" fmla="*/ 1850225 w 4920331"/>
                <a:gd name="connsiteY63" fmla="*/ 2862623 h 7181892"/>
                <a:gd name="connsiteX64" fmla="*/ 1704973 w 4920331"/>
                <a:gd name="connsiteY64" fmla="*/ 2912802 h 7181892"/>
                <a:gd name="connsiteX65" fmla="*/ 1433506 w 4920331"/>
                <a:gd name="connsiteY65" fmla="*/ 2934308 h 7181892"/>
                <a:gd name="connsiteX66" fmla="*/ 1376361 w 4920331"/>
                <a:gd name="connsiteY66" fmla="*/ 2931919 h 7181892"/>
                <a:gd name="connsiteX67" fmla="*/ 1269204 w 4920331"/>
                <a:gd name="connsiteY67" fmla="*/ 2931921 h 7181892"/>
                <a:gd name="connsiteX68" fmla="*/ 1047214 w 4920331"/>
                <a:gd name="connsiteY68" fmla="*/ 2934310 h 7181892"/>
                <a:gd name="connsiteX69" fmla="*/ 916779 w 4920331"/>
                <a:gd name="connsiteY69" fmla="*/ 2934308 h 7181892"/>
                <a:gd name="connsiteX70" fmla="*/ 633411 w 4920331"/>
                <a:gd name="connsiteY70" fmla="*/ 3037057 h 7181892"/>
                <a:gd name="connsiteX71" fmla="*/ 545305 w 4920331"/>
                <a:gd name="connsiteY71" fmla="*/ 3092016 h 7181892"/>
                <a:gd name="connsiteX72" fmla="*/ 431004 w 4920331"/>
                <a:gd name="connsiteY72" fmla="*/ 3182816 h 7181892"/>
                <a:gd name="connsiteX73" fmla="*/ 342899 w 4920331"/>
                <a:gd name="connsiteY73" fmla="*/ 3297512 h 7181892"/>
                <a:gd name="connsiteX74" fmla="*/ 288130 w 4920331"/>
                <a:gd name="connsiteY74" fmla="*/ 3393092 h 7181892"/>
                <a:gd name="connsiteX75" fmla="*/ 316707 w 4920331"/>
                <a:gd name="connsiteY75" fmla="*/ 3412210 h 7181892"/>
                <a:gd name="connsiteX76" fmla="*/ 271463 w 4920331"/>
                <a:gd name="connsiteY76" fmla="*/ 3500622 h 7181892"/>
                <a:gd name="connsiteX77" fmla="*/ 226219 w 4920331"/>
                <a:gd name="connsiteY77" fmla="*/ 3632045 h 7181892"/>
                <a:gd name="connsiteX78" fmla="*/ 216694 w 4920331"/>
                <a:gd name="connsiteY78" fmla="*/ 3715677 h 7181892"/>
                <a:gd name="connsiteX79" fmla="*/ 285752 w 4920331"/>
                <a:gd name="connsiteY79" fmla="*/ 5498254 h 7181892"/>
                <a:gd name="connsiteX80" fmla="*/ 254793 w 4920331"/>
                <a:gd name="connsiteY80" fmla="*/ 5593833 h 7181892"/>
                <a:gd name="connsiteX81" fmla="*/ 269082 w 4920331"/>
                <a:gd name="connsiteY81" fmla="*/ 5880575 h 7181892"/>
                <a:gd name="connsiteX82" fmla="*/ 292894 w 4920331"/>
                <a:gd name="connsiteY82" fmla="*/ 5918807 h 7181892"/>
                <a:gd name="connsiteX83" fmla="*/ 292895 w 4920331"/>
                <a:gd name="connsiteY83" fmla="*/ 6329799 h 7181892"/>
                <a:gd name="connsiteX84" fmla="*/ 264321 w 4920331"/>
                <a:gd name="connsiteY84" fmla="*/ 7135064 h 7181892"/>
                <a:gd name="connsiteX85" fmla="*/ 221459 w 4920331"/>
                <a:gd name="connsiteY85" fmla="*/ 7072935 h 7181892"/>
                <a:gd name="connsiteX0" fmla="*/ 257176 w 4920331"/>
                <a:gd name="connsiteY0" fmla="*/ 6556808 h 7181892"/>
                <a:gd name="connsiteX1" fmla="*/ 164307 w 4920331"/>
                <a:gd name="connsiteY1" fmla="*/ 7099221 h 7181892"/>
                <a:gd name="connsiteX2" fmla="*/ 178596 w 4920331"/>
                <a:gd name="connsiteY2" fmla="*/ 5837562 h 7181892"/>
                <a:gd name="connsiteX3" fmla="*/ 202407 w 4920331"/>
                <a:gd name="connsiteY3" fmla="*/ 5861455 h 7181892"/>
                <a:gd name="connsiteX4" fmla="*/ 190501 w 4920331"/>
                <a:gd name="connsiteY4" fmla="*/ 5679852 h 7181892"/>
                <a:gd name="connsiteX5" fmla="*/ 183357 w 4920331"/>
                <a:gd name="connsiteY5" fmla="*/ 5400277 h 7181892"/>
                <a:gd name="connsiteX6" fmla="*/ 135733 w 4920331"/>
                <a:gd name="connsiteY6" fmla="*/ 5273635 h 7181892"/>
                <a:gd name="connsiteX7" fmla="*/ 114301 w 4920331"/>
                <a:gd name="connsiteY7" fmla="*/ 5199560 h 7181892"/>
                <a:gd name="connsiteX8" fmla="*/ 100013 w 4920331"/>
                <a:gd name="connsiteY8" fmla="*/ 5068136 h 7181892"/>
                <a:gd name="connsiteX9" fmla="*/ 95252 w 4920331"/>
                <a:gd name="connsiteY9" fmla="*/ 4982115 h 7181892"/>
                <a:gd name="connsiteX10" fmla="*/ 50007 w 4920331"/>
                <a:gd name="connsiteY10" fmla="*/ 4929545 h 7181892"/>
                <a:gd name="connsiteX11" fmla="*/ 40483 w 4920331"/>
                <a:gd name="connsiteY11" fmla="*/ 4831576 h 7181892"/>
                <a:gd name="connsiteX12" fmla="*/ 90489 w 4920331"/>
                <a:gd name="connsiteY12" fmla="*/ 4767059 h 7181892"/>
                <a:gd name="connsiteX13" fmla="*/ 64295 w 4920331"/>
                <a:gd name="connsiteY13" fmla="*/ 4301105 h 7181892"/>
                <a:gd name="connsiteX14" fmla="*/ 45245 w 4920331"/>
                <a:gd name="connsiteY14" fmla="*/ 3937900 h 7181892"/>
                <a:gd name="connsiteX15" fmla="*/ 42864 w 4920331"/>
                <a:gd name="connsiteY15" fmla="*/ 3741961 h 7181892"/>
                <a:gd name="connsiteX16" fmla="*/ 30957 w 4920331"/>
                <a:gd name="connsiteY16" fmla="*/ 3557968 h 7181892"/>
                <a:gd name="connsiteX17" fmla="*/ 0 w 4920331"/>
                <a:gd name="connsiteY17" fmla="*/ 3287954 h 7181892"/>
                <a:gd name="connsiteX18" fmla="*/ 78582 w 4920331"/>
                <a:gd name="connsiteY18" fmla="*/ 3280786 h 7181892"/>
                <a:gd name="connsiteX19" fmla="*/ 83345 w 4920331"/>
                <a:gd name="connsiteY19" fmla="*/ 3369198 h 7181892"/>
                <a:gd name="connsiteX20" fmla="*/ 178594 w 4920331"/>
                <a:gd name="connsiteY20" fmla="*/ 3369197 h 7181892"/>
                <a:gd name="connsiteX21" fmla="*/ 228201 w 4920331"/>
                <a:gd name="connsiteY21" fmla="*/ 3296064 h 7181892"/>
                <a:gd name="connsiteX22" fmla="*/ 292893 w 4920331"/>
                <a:gd name="connsiteY22" fmla="*/ 3201933 h 7181892"/>
                <a:gd name="connsiteX23" fmla="*/ 364329 w 4920331"/>
                <a:gd name="connsiteY23" fmla="*/ 3118300 h 7181892"/>
                <a:gd name="connsiteX24" fmla="*/ 452435 w 4920331"/>
                <a:gd name="connsiteY24" fmla="*/ 3029888 h 7181892"/>
                <a:gd name="connsiteX25" fmla="*/ 511966 w 4920331"/>
                <a:gd name="connsiteY25" fmla="*/ 2986878 h 7181892"/>
                <a:gd name="connsiteX26" fmla="*/ 571497 w 4920331"/>
                <a:gd name="connsiteY26" fmla="*/ 2958204 h 7181892"/>
                <a:gd name="connsiteX27" fmla="*/ 611977 w 4920331"/>
                <a:gd name="connsiteY27" fmla="*/ 2929529 h 7181892"/>
                <a:gd name="connsiteX28" fmla="*/ 657221 w 4920331"/>
                <a:gd name="connsiteY28" fmla="*/ 2912803 h 7181892"/>
                <a:gd name="connsiteX29" fmla="*/ 709609 w 4920331"/>
                <a:gd name="connsiteY29" fmla="*/ 2891297 h 7181892"/>
                <a:gd name="connsiteX30" fmla="*/ 754851 w 4920331"/>
                <a:gd name="connsiteY30" fmla="*/ 2876959 h 7181892"/>
                <a:gd name="connsiteX31" fmla="*/ 812001 w 4920331"/>
                <a:gd name="connsiteY31" fmla="*/ 2855454 h 7181892"/>
                <a:gd name="connsiteX32" fmla="*/ 890583 w 4920331"/>
                <a:gd name="connsiteY32" fmla="*/ 2838727 h 7181892"/>
                <a:gd name="connsiteX33" fmla="*/ 964401 w 4920331"/>
                <a:gd name="connsiteY33" fmla="*/ 2831559 h 7181892"/>
                <a:gd name="connsiteX34" fmla="*/ 1040601 w 4920331"/>
                <a:gd name="connsiteY34" fmla="*/ 2822001 h 7181892"/>
                <a:gd name="connsiteX35" fmla="*/ 1100132 w 4920331"/>
                <a:gd name="connsiteY35" fmla="*/ 2822001 h 7181892"/>
                <a:gd name="connsiteX36" fmla="*/ 1254913 w 4920331"/>
                <a:gd name="connsiteY36" fmla="*/ 2831559 h 7181892"/>
                <a:gd name="connsiteX37" fmla="*/ 1478749 w 4920331"/>
                <a:gd name="connsiteY37" fmla="*/ 2833949 h 7181892"/>
                <a:gd name="connsiteX38" fmla="*/ 1706501 w 4920331"/>
                <a:gd name="connsiteY38" fmla="*/ 2806135 h 7181892"/>
                <a:gd name="connsiteX39" fmla="*/ 1909754 w 4920331"/>
                <a:gd name="connsiteY39" fmla="*/ 2706706 h 7181892"/>
                <a:gd name="connsiteX40" fmla="*/ 2034108 w 4920331"/>
                <a:gd name="connsiteY40" fmla="*/ 2632767 h 7181892"/>
                <a:gd name="connsiteX41" fmla="*/ 2096414 w 4920331"/>
                <a:gd name="connsiteY41" fmla="*/ 2561911 h 7181892"/>
                <a:gd name="connsiteX42" fmla="*/ 2206616 w 4920331"/>
                <a:gd name="connsiteY42" fmla="*/ 2472733 h 7181892"/>
                <a:gd name="connsiteX43" fmla="*/ 2320915 w 4920331"/>
                <a:gd name="connsiteY43" fmla="*/ 2399443 h 7181892"/>
                <a:gd name="connsiteX44" fmla="*/ 2549515 w 4920331"/>
                <a:gd name="connsiteY44" fmla="*/ 2185947 h 7181892"/>
                <a:gd name="connsiteX45" fmla="*/ 4209358 w 4920331"/>
                <a:gd name="connsiteY45" fmla="*/ 690563 h 7181892"/>
                <a:gd name="connsiteX46" fmla="*/ 4376045 w 4920331"/>
                <a:gd name="connsiteY46" fmla="*/ 530679 h 7181892"/>
                <a:gd name="connsiteX47" fmla="*/ 4519298 w 4920331"/>
                <a:gd name="connsiteY47" fmla="*/ 394607 h 7181892"/>
                <a:gd name="connsiteX48" fmla="*/ 4651968 w 4920331"/>
                <a:gd name="connsiteY48" fmla="*/ 254373 h 7181892"/>
                <a:gd name="connsiteX49" fmla="*/ 4719626 w 4920331"/>
                <a:gd name="connsiteY49" fmla="*/ 166688 h 7181892"/>
                <a:gd name="connsiteX50" fmla="*/ 4768568 w 4920331"/>
                <a:gd name="connsiteY50" fmla="*/ 81957 h 7181892"/>
                <a:gd name="connsiteX51" fmla="*/ 4811474 w 4920331"/>
                <a:gd name="connsiteY51" fmla="*/ 0 h 7181892"/>
                <a:gd name="connsiteX52" fmla="*/ 4920331 w 4920331"/>
                <a:gd name="connsiteY52" fmla="*/ 0 h 7181892"/>
                <a:gd name="connsiteX53" fmla="*/ 4859099 w 4920331"/>
                <a:gd name="connsiteY53" fmla="*/ 112259 h 7181892"/>
                <a:gd name="connsiteX54" fmla="*/ 4809169 w 4920331"/>
                <a:gd name="connsiteY54" fmla="*/ 217403 h 7181892"/>
                <a:gd name="connsiteX55" fmla="*/ 4734989 w 4920331"/>
                <a:gd name="connsiteY55" fmla="*/ 312027 h 7181892"/>
                <a:gd name="connsiteX56" fmla="*/ 4531210 w 4920331"/>
                <a:gd name="connsiteY56" fmla="*/ 516758 h 7181892"/>
                <a:gd name="connsiteX57" fmla="*/ 2740015 w 4920331"/>
                <a:gd name="connsiteY57" fmla="*/ 2160455 h 7181892"/>
                <a:gd name="connsiteX58" fmla="*/ 2419341 w 4920331"/>
                <a:gd name="connsiteY58" fmla="*/ 2447240 h 7181892"/>
                <a:gd name="connsiteX59" fmla="*/ 2262333 w 4920331"/>
                <a:gd name="connsiteY59" fmla="*/ 2580443 h 7181892"/>
                <a:gd name="connsiteX60" fmla="*/ 2163754 w 4920331"/>
                <a:gd name="connsiteY60" fmla="*/ 2661815 h 7181892"/>
                <a:gd name="connsiteX61" fmla="*/ 2066123 w 4920331"/>
                <a:gd name="connsiteY61" fmla="*/ 2725441 h 7181892"/>
                <a:gd name="connsiteX62" fmla="*/ 1983575 w 4920331"/>
                <a:gd name="connsiteY62" fmla="*/ 2790939 h 7181892"/>
                <a:gd name="connsiteX63" fmla="*/ 1850225 w 4920331"/>
                <a:gd name="connsiteY63" fmla="*/ 2862623 h 7181892"/>
                <a:gd name="connsiteX64" fmla="*/ 1704973 w 4920331"/>
                <a:gd name="connsiteY64" fmla="*/ 2912802 h 7181892"/>
                <a:gd name="connsiteX65" fmla="*/ 1433506 w 4920331"/>
                <a:gd name="connsiteY65" fmla="*/ 2934308 h 7181892"/>
                <a:gd name="connsiteX66" fmla="*/ 1376361 w 4920331"/>
                <a:gd name="connsiteY66" fmla="*/ 2931919 h 7181892"/>
                <a:gd name="connsiteX67" fmla="*/ 1269204 w 4920331"/>
                <a:gd name="connsiteY67" fmla="*/ 2931921 h 7181892"/>
                <a:gd name="connsiteX68" fmla="*/ 1047214 w 4920331"/>
                <a:gd name="connsiteY68" fmla="*/ 2934310 h 7181892"/>
                <a:gd name="connsiteX69" fmla="*/ 916779 w 4920331"/>
                <a:gd name="connsiteY69" fmla="*/ 2934308 h 7181892"/>
                <a:gd name="connsiteX70" fmla="*/ 633411 w 4920331"/>
                <a:gd name="connsiteY70" fmla="*/ 3037057 h 7181892"/>
                <a:gd name="connsiteX71" fmla="*/ 545305 w 4920331"/>
                <a:gd name="connsiteY71" fmla="*/ 3092016 h 7181892"/>
                <a:gd name="connsiteX72" fmla="*/ 431004 w 4920331"/>
                <a:gd name="connsiteY72" fmla="*/ 3182816 h 7181892"/>
                <a:gd name="connsiteX73" fmla="*/ 342899 w 4920331"/>
                <a:gd name="connsiteY73" fmla="*/ 3297512 h 7181892"/>
                <a:gd name="connsiteX74" fmla="*/ 288130 w 4920331"/>
                <a:gd name="connsiteY74" fmla="*/ 3393092 h 7181892"/>
                <a:gd name="connsiteX75" fmla="*/ 316707 w 4920331"/>
                <a:gd name="connsiteY75" fmla="*/ 3412210 h 7181892"/>
                <a:gd name="connsiteX76" fmla="*/ 271463 w 4920331"/>
                <a:gd name="connsiteY76" fmla="*/ 3500622 h 7181892"/>
                <a:gd name="connsiteX77" fmla="*/ 226219 w 4920331"/>
                <a:gd name="connsiteY77" fmla="*/ 3632045 h 7181892"/>
                <a:gd name="connsiteX78" fmla="*/ 216694 w 4920331"/>
                <a:gd name="connsiteY78" fmla="*/ 3715677 h 7181892"/>
                <a:gd name="connsiteX79" fmla="*/ 285752 w 4920331"/>
                <a:gd name="connsiteY79" fmla="*/ 5498254 h 7181892"/>
                <a:gd name="connsiteX80" fmla="*/ 254793 w 4920331"/>
                <a:gd name="connsiteY80" fmla="*/ 5593833 h 7181892"/>
                <a:gd name="connsiteX81" fmla="*/ 269082 w 4920331"/>
                <a:gd name="connsiteY81" fmla="*/ 5880575 h 7181892"/>
                <a:gd name="connsiteX82" fmla="*/ 292894 w 4920331"/>
                <a:gd name="connsiteY82" fmla="*/ 5918807 h 7181892"/>
                <a:gd name="connsiteX83" fmla="*/ 292895 w 4920331"/>
                <a:gd name="connsiteY83" fmla="*/ 6329799 h 7181892"/>
                <a:gd name="connsiteX84" fmla="*/ 264321 w 4920331"/>
                <a:gd name="connsiteY84" fmla="*/ 7135064 h 7181892"/>
                <a:gd name="connsiteX85" fmla="*/ 221459 w 4920331"/>
                <a:gd name="connsiteY85" fmla="*/ 7072935 h 7181892"/>
                <a:gd name="connsiteX0" fmla="*/ 242889 w 4920331"/>
                <a:gd name="connsiteY0" fmla="*/ 6853107 h 7181892"/>
                <a:gd name="connsiteX1" fmla="*/ 164307 w 4920331"/>
                <a:gd name="connsiteY1" fmla="*/ 7099221 h 7181892"/>
                <a:gd name="connsiteX2" fmla="*/ 178596 w 4920331"/>
                <a:gd name="connsiteY2" fmla="*/ 5837562 h 7181892"/>
                <a:gd name="connsiteX3" fmla="*/ 202407 w 4920331"/>
                <a:gd name="connsiteY3" fmla="*/ 5861455 h 7181892"/>
                <a:gd name="connsiteX4" fmla="*/ 190501 w 4920331"/>
                <a:gd name="connsiteY4" fmla="*/ 5679852 h 7181892"/>
                <a:gd name="connsiteX5" fmla="*/ 183357 w 4920331"/>
                <a:gd name="connsiteY5" fmla="*/ 5400277 h 7181892"/>
                <a:gd name="connsiteX6" fmla="*/ 135733 w 4920331"/>
                <a:gd name="connsiteY6" fmla="*/ 5273635 h 7181892"/>
                <a:gd name="connsiteX7" fmla="*/ 114301 w 4920331"/>
                <a:gd name="connsiteY7" fmla="*/ 5199560 h 7181892"/>
                <a:gd name="connsiteX8" fmla="*/ 100013 w 4920331"/>
                <a:gd name="connsiteY8" fmla="*/ 5068136 h 7181892"/>
                <a:gd name="connsiteX9" fmla="*/ 95252 w 4920331"/>
                <a:gd name="connsiteY9" fmla="*/ 4982115 h 7181892"/>
                <a:gd name="connsiteX10" fmla="*/ 50007 w 4920331"/>
                <a:gd name="connsiteY10" fmla="*/ 4929545 h 7181892"/>
                <a:gd name="connsiteX11" fmla="*/ 40483 w 4920331"/>
                <a:gd name="connsiteY11" fmla="*/ 4831576 h 7181892"/>
                <a:gd name="connsiteX12" fmla="*/ 90489 w 4920331"/>
                <a:gd name="connsiteY12" fmla="*/ 4767059 h 7181892"/>
                <a:gd name="connsiteX13" fmla="*/ 64295 w 4920331"/>
                <a:gd name="connsiteY13" fmla="*/ 4301105 h 7181892"/>
                <a:gd name="connsiteX14" fmla="*/ 45245 w 4920331"/>
                <a:gd name="connsiteY14" fmla="*/ 3937900 h 7181892"/>
                <a:gd name="connsiteX15" fmla="*/ 42864 w 4920331"/>
                <a:gd name="connsiteY15" fmla="*/ 3741961 h 7181892"/>
                <a:gd name="connsiteX16" fmla="*/ 30957 w 4920331"/>
                <a:gd name="connsiteY16" fmla="*/ 3557968 h 7181892"/>
                <a:gd name="connsiteX17" fmla="*/ 0 w 4920331"/>
                <a:gd name="connsiteY17" fmla="*/ 3287954 h 7181892"/>
                <a:gd name="connsiteX18" fmla="*/ 78582 w 4920331"/>
                <a:gd name="connsiteY18" fmla="*/ 3280786 h 7181892"/>
                <a:gd name="connsiteX19" fmla="*/ 83345 w 4920331"/>
                <a:gd name="connsiteY19" fmla="*/ 3369198 h 7181892"/>
                <a:gd name="connsiteX20" fmla="*/ 178594 w 4920331"/>
                <a:gd name="connsiteY20" fmla="*/ 3369197 h 7181892"/>
                <a:gd name="connsiteX21" fmla="*/ 228201 w 4920331"/>
                <a:gd name="connsiteY21" fmla="*/ 3296064 h 7181892"/>
                <a:gd name="connsiteX22" fmla="*/ 292893 w 4920331"/>
                <a:gd name="connsiteY22" fmla="*/ 3201933 h 7181892"/>
                <a:gd name="connsiteX23" fmla="*/ 364329 w 4920331"/>
                <a:gd name="connsiteY23" fmla="*/ 3118300 h 7181892"/>
                <a:gd name="connsiteX24" fmla="*/ 452435 w 4920331"/>
                <a:gd name="connsiteY24" fmla="*/ 3029888 h 7181892"/>
                <a:gd name="connsiteX25" fmla="*/ 511966 w 4920331"/>
                <a:gd name="connsiteY25" fmla="*/ 2986878 h 7181892"/>
                <a:gd name="connsiteX26" fmla="*/ 571497 w 4920331"/>
                <a:gd name="connsiteY26" fmla="*/ 2958204 h 7181892"/>
                <a:gd name="connsiteX27" fmla="*/ 611977 w 4920331"/>
                <a:gd name="connsiteY27" fmla="*/ 2929529 h 7181892"/>
                <a:gd name="connsiteX28" fmla="*/ 657221 w 4920331"/>
                <a:gd name="connsiteY28" fmla="*/ 2912803 h 7181892"/>
                <a:gd name="connsiteX29" fmla="*/ 709609 w 4920331"/>
                <a:gd name="connsiteY29" fmla="*/ 2891297 h 7181892"/>
                <a:gd name="connsiteX30" fmla="*/ 754851 w 4920331"/>
                <a:gd name="connsiteY30" fmla="*/ 2876959 h 7181892"/>
                <a:gd name="connsiteX31" fmla="*/ 812001 w 4920331"/>
                <a:gd name="connsiteY31" fmla="*/ 2855454 h 7181892"/>
                <a:gd name="connsiteX32" fmla="*/ 890583 w 4920331"/>
                <a:gd name="connsiteY32" fmla="*/ 2838727 h 7181892"/>
                <a:gd name="connsiteX33" fmla="*/ 964401 w 4920331"/>
                <a:gd name="connsiteY33" fmla="*/ 2831559 h 7181892"/>
                <a:gd name="connsiteX34" fmla="*/ 1040601 w 4920331"/>
                <a:gd name="connsiteY34" fmla="*/ 2822001 h 7181892"/>
                <a:gd name="connsiteX35" fmla="*/ 1100132 w 4920331"/>
                <a:gd name="connsiteY35" fmla="*/ 2822001 h 7181892"/>
                <a:gd name="connsiteX36" fmla="*/ 1254913 w 4920331"/>
                <a:gd name="connsiteY36" fmla="*/ 2831559 h 7181892"/>
                <a:gd name="connsiteX37" fmla="*/ 1478749 w 4920331"/>
                <a:gd name="connsiteY37" fmla="*/ 2833949 h 7181892"/>
                <a:gd name="connsiteX38" fmla="*/ 1706501 w 4920331"/>
                <a:gd name="connsiteY38" fmla="*/ 2806135 h 7181892"/>
                <a:gd name="connsiteX39" fmla="*/ 1909754 w 4920331"/>
                <a:gd name="connsiteY39" fmla="*/ 2706706 h 7181892"/>
                <a:gd name="connsiteX40" fmla="*/ 2034108 w 4920331"/>
                <a:gd name="connsiteY40" fmla="*/ 2632767 h 7181892"/>
                <a:gd name="connsiteX41" fmla="*/ 2096414 w 4920331"/>
                <a:gd name="connsiteY41" fmla="*/ 2561911 h 7181892"/>
                <a:gd name="connsiteX42" fmla="*/ 2206616 w 4920331"/>
                <a:gd name="connsiteY42" fmla="*/ 2472733 h 7181892"/>
                <a:gd name="connsiteX43" fmla="*/ 2320915 w 4920331"/>
                <a:gd name="connsiteY43" fmla="*/ 2399443 h 7181892"/>
                <a:gd name="connsiteX44" fmla="*/ 2549515 w 4920331"/>
                <a:gd name="connsiteY44" fmla="*/ 2185947 h 7181892"/>
                <a:gd name="connsiteX45" fmla="*/ 4209358 w 4920331"/>
                <a:gd name="connsiteY45" fmla="*/ 690563 h 7181892"/>
                <a:gd name="connsiteX46" fmla="*/ 4376045 w 4920331"/>
                <a:gd name="connsiteY46" fmla="*/ 530679 h 7181892"/>
                <a:gd name="connsiteX47" fmla="*/ 4519298 w 4920331"/>
                <a:gd name="connsiteY47" fmla="*/ 394607 h 7181892"/>
                <a:gd name="connsiteX48" fmla="*/ 4651968 w 4920331"/>
                <a:gd name="connsiteY48" fmla="*/ 254373 h 7181892"/>
                <a:gd name="connsiteX49" fmla="*/ 4719626 w 4920331"/>
                <a:gd name="connsiteY49" fmla="*/ 166688 h 7181892"/>
                <a:gd name="connsiteX50" fmla="*/ 4768568 w 4920331"/>
                <a:gd name="connsiteY50" fmla="*/ 81957 h 7181892"/>
                <a:gd name="connsiteX51" fmla="*/ 4811474 w 4920331"/>
                <a:gd name="connsiteY51" fmla="*/ 0 h 7181892"/>
                <a:gd name="connsiteX52" fmla="*/ 4920331 w 4920331"/>
                <a:gd name="connsiteY52" fmla="*/ 0 h 7181892"/>
                <a:gd name="connsiteX53" fmla="*/ 4859099 w 4920331"/>
                <a:gd name="connsiteY53" fmla="*/ 112259 h 7181892"/>
                <a:gd name="connsiteX54" fmla="*/ 4809169 w 4920331"/>
                <a:gd name="connsiteY54" fmla="*/ 217403 h 7181892"/>
                <a:gd name="connsiteX55" fmla="*/ 4734989 w 4920331"/>
                <a:gd name="connsiteY55" fmla="*/ 312027 h 7181892"/>
                <a:gd name="connsiteX56" fmla="*/ 4531210 w 4920331"/>
                <a:gd name="connsiteY56" fmla="*/ 516758 h 7181892"/>
                <a:gd name="connsiteX57" fmla="*/ 2740015 w 4920331"/>
                <a:gd name="connsiteY57" fmla="*/ 2160455 h 7181892"/>
                <a:gd name="connsiteX58" fmla="*/ 2419341 w 4920331"/>
                <a:gd name="connsiteY58" fmla="*/ 2447240 h 7181892"/>
                <a:gd name="connsiteX59" fmla="*/ 2262333 w 4920331"/>
                <a:gd name="connsiteY59" fmla="*/ 2580443 h 7181892"/>
                <a:gd name="connsiteX60" fmla="*/ 2163754 w 4920331"/>
                <a:gd name="connsiteY60" fmla="*/ 2661815 h 7181892"/>
                <a:gd name="connsiteX61" fmla="*/ 2066123 w 4920331"/>
                <a:gd name="connsiteY61" fmla="*/ 2725441 h 7181892"/>
                <a:gd name="connsiteX62" fmla="*/ 1983575 w 4920331"/>
                <a:gd name="connsiteY62" fmla="*/ 2790939 h 7181892"/>
                <a:gd name="connsiteX63" fmla="*/ 1850225 w 4920331"/>
                <a:gd name="connsiteY63" fmla="*/ 2862623 h 7181892"/>
                <a:gd name="connsiteX64" fmla="*/ 1704973 w 4920331"/>
                <a:gd name="connsiteY64" fmla="*/ 2912802 h 7181892"/>
                <a:gd name="connsiteX65" fmla="*/ 1433506 w 4920331"/>
                <a:gd name="connsiteY65" fmla="*/ 2934308 h 7181892"/>
                <a:gd name="connsiteX66" fmla="*/ 1376361 w 4920331"/>
                <a:gd name="connsiteY66" fmla="*/ 2931919 h 7181892"/>
                <a:gd name="connsiteX67" fmla="*/ 1269204 w 4920331"/>
                <a:gd name="connsiteY67" fmla="*/ 2931921 h 7181892"/>
                <a:gd name="connsiteX68" fmla="*/ 1047214 w 4920331"/>
                <a:gd name="connsiteY68" fmla="*/ 2934310 h 7181892"/>
                <a:gd name="connsiteX69" fmla="*/ 916779 w 4920331"/>
                <a:gd name="connsiteY69" fmla="*/ 2934308 h 7181892"/>
                <a:gd name="connsiteX70" fmla="*/ 633411 w 4920331"/>
                <a:gd name="connsiteY70" fmla="*/ 3037057 h 7181892"/>
                <a:gd name="connsiteX71" fmla="*/ 545305 w 4920331"/>
                <a:gd name="connsiteY71" fmla="*/ 3092016 h 7181892"/>
                <a:gd name="connsiteX72" fmla="*/ 431004 w 4920331"/>
                <a:gd name="connsiteY72" fmla="*/ 3182816 h 7181892"/>
                <a:gd name="connsiteX73" fmla="*/ 342899 w 4920331"/>
                <a:gd name="connsiteY73" fmla="*/ 3297512 h 7181892"/>
                <a:gd name="connsiteX74" fmla="*/ 288130 w 4920331"/>
                <a:gd name="connsiteY74" fmla="*/ 3393092 h 7181892"/>
                <a:gd name="connsiteX75" fmla="*/ 316707 w 4920331"/>
                <a:gd name="connsiteY75" fmla="*/ 3412210 h 7181892"/>
                <a:gd name="connsiteX76" fmla="*/ 271463 w 4920331"/>
                <a:gd name="connsiteY76" fmla="*/ 3500622 h 7181892"/>
                <a:gd name="connsiteX77" fmla="*/ 226219 w 4920331"/>
                <a:gd name="connsiteY77" fmla="*/ 3632045 h 7181892"/>
                <a:gd name="connsiteX78" fmla="*/ 216694 w 4920331"/>
                <a:gd name="connsiteY78" fmla="*/ 3715677 h 7181892"/>
                <a:gd name="connsiteX79" fmla="*/ 285752 w 4920331"/>
                <a:gd name="connsiteY79" fmla="*/ 5498254 h 7181892"/>
                <a:gd name="connsiteX80" fmla="*/ 254793 w 4920331"/>
                <a:gd name="connsiteY80" fmla="*/ 5593833 h 7181892"/>
                <a:gd name="connsiteX81" fmla="*/ 269082 w 4920331"/>
                <a:gd name="connsiteY81" fmla="*/ 5880575 h 7181892"/>
                <a:gd name="connsiteX82" fmla="*/ 292894 w 4920331"/>
                <a:gd name="connsiteY82" fmla="*/ 5918807 h 7181892"/>
                <a:gd name="connsiteX83" fmla="*/ 292895 w 4920331"/>
                <a:gd name="connsiteY83" fmla="*/ 6329799 h 7181892"/>
                <a:gd name="connsiteX84" fmla="*/ 264321 w 4920331"/>
                <a:gd name="connsiteY84" fmla="*/ 7135064 h 7181892"/>
                <a:gd name="connsiteX85" fmla="*/ 221459 w 4920331"/>
                <a:gd name="connsiteY85" fmla="*/ 7072935 h 7181892"/>
                <a:gd name="connsiteX0" fmla="*/ 242889 w 4920331"/>
                <a:gd name="connsiteY0" fmla="*/ 6853107 h 7135064"/>
                <a:gd name="connsiteX1" fmla="*/ 164307 w 4920331"/>
                <a:gd name="connsiteY1" fmla="*/ 7099221 h 7135064"/>
                <a:gd name="connsiteX2" fmla="*/ 178596 w 4920331"/>
                <a:gd name="connsiteY2" fmla="*/ 5837562 h 7135064"/>
                <a:gd name="connsiteX3" fmla="*/ 202407 w 4920331"/>
                <a:gd name="connsiteY3" fmla="*/ 5861455 h 7135064"/>
                <a:gd name="connsiteX4" fmla="*/ 190501 w 4920331"/>
                <a:gd name="connsiteY4" fmla="*/ 5679852 h 7135064"/>
                <a:gd name="connsiteX5" fmla="*/ 183357 w 4920331"/>
                <a:gd name="connsiteY5" fmla="*/ 5400277 h 7135064"/>
                <a:gd name="connsiteX6" fmla="*/ 135733 w 4920331"/>
                <a:gd name="connsiteY6" fmla="*/ 5273635 h 7135064"/>
                <a:gd name="connsiteX7" fmla="*/ 114301 w 4920331"/>
                <a:gd name="connsiteY7" fmla="*/ 5199560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433506 w 4920331"/>
                <a:gd name="connsiteY65" fmla="*/ 2934308 h 7135064"/>
                <a:gd name="connsiteX66" fmla="*/ 1376361 w 4920331"/>
                <a:gd name="connsiteY66" fmla="*/ 2931919 h 7135064"/>
                <a:gd name="connsiteX67" fmla="*/ 1269204 w 4920331"/>
                <a:gd name="connsiteY67" fmla="*/ 2931921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5752 w 4920331"/>
                <a:gd name="connsiteY79" fmla="*/ 5498254 h 7135064"/>
                <a:gd name="connsiteX80" fmla="*/ 254793 w 4920331"/>
                <a:gd name="connsiteY80" fmla="*/ 5593833 h 7135064"/>
                <a:gd name="connsiteX81" fmla="*/ 269082 w 4920331"/>
                <a:gd name="connsiteY81" fmla="*/ 5880575 h 7135064"/>
                <a:gd name="connsiteX82" fmla="*/ 292894 w 4920331"/>
                <a:gd name="connsiteY82" fmla="*/ 5918807 h 7135064"/>
                <a:gd name="connsiteX83" fmla="*/ 292895 w 4920331"/>
                <a:gd name="connsiteY83" fmla="*/ 6329799 h 7135064"/>
                <a:gd name="connsiteX84" fmla="*/ 264321 w 4920331"/>
                <a:gd name="connsiteY84" fmla="*/ 7135064 h 7135064"/>
                <a:gd name="connsiteX0" fmla="*/ 221458 w 4920331"/>
                <a:gd name="connsiteY0" fmla="*/ 7156574 h 7167526"/>
                <a:gd name="connsiteX1" fmla="*/ 164307 w 4920331"/>
                <a:gd name="connsiteY1" fmla="*/ 7099221 h 7167526"/>
                <a:gd name="connsiteX2" fmla="*/ 178596 w 4920331"/>
                <a:gd name="connsiteY2" fmla="*/ 5837562 h 7167526"/>
                <a:gd name="connsiteX3" fmla="*/ 202407 w 4920331"/>
                <a:gd name="connsiteY3" fmla="*/ 5861455 h 7167526"/>
                <a:gd name="connsiteX4" fmla="*/ 190501 w 4920331"/>
                <a:gd name="connsiteY4" fmla="*/ 5679852 h 7167526"/>
                <a:gd name="connsiteX5" fmla="*/ 183357 w 4920331"/>
                <a:gd name="connsiteY5" fmla="*/ 5400277 h 7167526"/>
                <a:gd name="connsiteX6" fmla="*/ 135733 w 4920331"/>
                <a:gd name="connsiteY6" fmla="*/ 5273635 h 7167526"/>
                <a:gd name="connsiteX7" fmla="*/ 114301 w 4920331"/>
                <a:gd name="connsiteY7" fmla="*/ 5199560 h 7167526"/>
                <a:gd name="connsiteX8" fmla="*/ 100013 w 4920331"/>
                <a:gd name="connsiteY8" fmla="*/ 5068136 h 7167526"/>
                <a:gd name="connsiteX9" fmla="*/ 95252 w 4920331"/>
                <a:gd name="connsiteY9" fmla="*/ 4982115 h 7167526"/>
                <a:gd name="connsiteX10" fmla="*/ 50007 w 4920331"/>
                <a:gd name="connsiteY10" fmla="*/ 4929545 h 7167526"/>
                <a:gd name="connsiteX11" fmla="*/ 40483 w 4920331"/>
                <a:gd name="connsiteY11" fmla="*/ 4831576 h 7167526"/>
                <a:gd name="connsiteX12" fmla="*/ 90489 w 4920331"/>
                <a:gd name="connsiteY12" fmla="*/ 4767059 h 7167526"/>
                <a:gd name="connsiteX13" fmla="*/ 64295 w 4920331"/>
                <a:gd name="connsiteY13" fmla="*/ 4301105 h 7167526"/>
                <a:gd name="connsiteX14" fmla="*/ 45245 w 4920331"/>
                <a:gd name="connsiteY14" fmla="*/ 3937900 h 7167526"/>
                <a:gd name="connsiteX15" fmla="*/ 42864 w 4920331"/>
                <a:gd name="connsiteY15" fmla="*/ 3741961 h 7167526"/>
                <a:gd name="connsiteX16" fmla="*/ 30957 w 4920331"/>
                <a:gd name="connsiteY16" fmla="*/ 3557968 h 7167526"/>
                <a:gd name="connsiteX17" fmla="*/ 0 w 4920331"/>
                <a:gd name="connsiteY17" fmla="*/ 3287954 h 7167526"/>
                <a:gd name="connsiteX18" fmla="*/ 78582 w 4920331"/>
                <a:gd name="connsiteY18" fmla="*/ 3280786 h 7167526"/>
                <a:gd name="connsiteX19" fmla="*/ 83345 w 4920331"/>
                <a:gd name="connsiteY19" fmla="*/ 3369198 h 7167526"/>
                <a:gd name="connsiteX20" fmla="*/ 178594 w 4920331"/>
                <a:gd name="connsiteY20" fmla="*/ 3369197 h 7167526"/>
                <a:gd name="connsiteX21" fmla="*/ 228201 w 4920331"/>
                <a:gd name="connsiteY21" fmla="*/ 3296064 h 7167526"/>
                <a:gd name="connsiteX22" fmla="*/ 292893 w 4920331"/>
                <a:gd name="connsiteY22" fmla="*/ 3201933 h 7167526"/>
                <a:gd name="connsiteX23" fmla="*/ 364329 w 4920331"/>
                <a:gd name="connsiteY23" fmla="*/ 3118300 h 7167526"/>
                <a:gd name="connsiteX24" fmla="*/ 452435 w 4920331"/>
                <a:gd name="connsiteY24" fmla="*/ 3029888 h 7167526"/>
                <a:gd name="connsiteX25" fmla="*/ 511966 w 4920331"/>
                <a:gd name="connsiteY25" fmla="*/ 2986878 h 7167526"/>
                <a:gd name="connsiteX26" fmla="*/ 571497 w 4920331"/>
                <a:gd name="connsiteY26" fmla="*/ 2958204 h 7167526"/>
                <a:gd name="connsiteX27" fmla="*/ 611977 w 4920331"/>
                <a:gd name="connsiteY27" fmla="*/ 2929529 h 7167526"/>
                <a:gd name="connsiteX28" fmla="*/ 657221 w 4920331"/>
                <a:gd name="connsiteY28" fmla="*/ 2912803 h 7167526"/>
                <a:gd name="connsiteX29" fmla="*/ 709609 w 4920331"/>
                <a:gd name="connsiteY29" fmla="*/ 2891297 h 7167526"/>
                <a:gd name="connsiteX30" fmla="*/ 754851 w 4920331"/>
                <a:gd name="connsiteY30" fmla="*/ 2876959 h 7167526"/>
                <a:gd name="connsiteX31" fmla="*/ 812001 w 4920331"/>
                <a:gd name="connsiteY31" fmla="*/ 2855454 h 7167526"/>
                <a:gd name="connsiteX32" fmla="*/ 890583 w 4920331"/>
                <a:gd name="connsiteY32" fmla="*/ 2838727 h 7167526"/>
                <a:gd name="connsiteX33" fmla="*/ 964401 w 4920331"/>
                <a:gd name="connsiteY33" fmla="*/ 2831559 h 7167526"/>
                <a:gd name="connsiteX34" fmla="*/ 1040601 w 4920331"/>
                <a:gd name="connsiteY34" fmla="*/ 2822001 h 7167526"/>
                <a:gd name="connsiteX35" fmla="*/ 1100132 w 4920331"/>
                <a:gd name="connsiteY35" fmla="*/ 2822001 h 7167526"/>
                <a:gd name="connsiteX36" fmla="*/ 1254913 w 4920331"/>
                <a:gd name="connsiteY36" fmla="*/ 2831559 h 7167526"/>
                <a:gd name="connsiteX37" fmla="*/ 1478749 w 4920331"/>
                <a:gd name="connsiteY37" fmla="*/ 2833949 h 7167526"/>
                <a:gd name="connsiteX38" fmla="*/ 1706501 w 4920331"/>
                <a:gd name="connsiteY38" fmla="*/ 2806135 h 7167526"/>
                <a:gd name="connsiteX39" fmla="*/ 1909754 w 4920331"/>
                <a:gd name="connsiteY39" fmla="*/ 2706706 h 7167526"/>
                <a:gd name="connsiteX40" fmla="*/ 2034108 w 4920331"/>
                <a:gd name="connsiteY40" fmla="*/ 2632767 h 7167526"/>
                <a:gd name="connsiteX41" fmla="*/ 2096414 w 4920331"/>
                <a:gd name="connsiteY41" fmla="*/ 2561911 h 7167526"/>
                <a:gd name="connsiteX42" fmla="*/ 2206616 w 4920331"/>
                <a:gd name="connsiteY42" fmla="*/ 2472733 h 7167526"/>
                <a:gd name="connsiteX43" fmla="*/ 2320915 w 4920331"/>
                <a:gd name="connsiteY43" fmla="*/ 2399443 h 7167526"/>
                <a:gd name="connsiteX44" fmla="*/ 2549515 w 4920331"/>
                <a:gd name="connsiteY44" fmla="*/ 2185947 h 7167526"/>
                <a:gd name="connsiteX45" fmla="*/ 4209358 w 4920331"/>
                <a:gd name="connsiteY45" fmla="*/ 690563 h 7167526"/>
                <a:gd name="connsiteX46" fmla="*/ 4376045 w 4920331"/>
                <a:gd name="connsiteY46" fmla="*/ 530679 h 7167526"/>
                <a:gd name="connsiteX47" fmla="*/ 4519298 w 4920331"/>
                <a:gd name="connsiteY47" fmla="*/ 394607 h 7167526"/>
                <a:gd name="connsiteX48" fmla="*/ 4651968 w 4920331"/>
                <a:gd name="connsiteY48" fmla="*/ 254373 h 7167526"/>
                <a:gd name="connsiteX49" fmla="*/ 4719626 w 4920331"/>
                <a:gd name="connsiteY49" fmla="*/ 166688 h 7167526"/>
                <a:gd name="connsiteX50" fmla="*/ 4768568 w 4920331"/>
                <a:gd name="connsiteY50" fmla="*/ 81957 h 7167526"/>
                <a:gd name="connsiteX51" fmla="*/ 4811474 w 4920331"/>
                <a:gd name="connsiteY51" fmla="*/ 0 h 7167526"/>
                <a:gd name="connsiteX52" fmla="*/ 4920331 w 4920331"/>
                <a:gd name="connsiteY52" fmla="*/ 0 h 7167526"/>
                <a:gd name="connsiteX53" fmla="*/ 4859099 w 4920331"/>
                <a:gd name="connsiteY53" fmla="*/ 112259 h 7167526"/>
                <a:gd name="connsiteX54" fmla="*/ 4809169 w 4920331"/>
                <a:gd name="connsiteY54" fmla="*/ 217403 h 7167526"/>
                <a:gd name="connsiteX55" fmla="*/ 4734989 w 4920331"/>
                <a:gd name="connsiteY55" fmla="*/ 312027 h 7167526"/>
                <a:gd name="connsiteX56" fmla="*/ 4531210 w 4920331"/>
                <a:gd name="connsiteY56" fmla="*/ 516758 h 7167526"/>
                <a:gd name="connsiteX57" fmla="*/ 2740015 w 4920331"/>
                <a:gd name="connsiteY57" fmla="*/ 2160455 h 7167526"/>
                <a:gd name="connsiteX58" fmla="*/ 2419341 w 4920331"/>
                <a:gd name="connsiteY58" fmla="*/ 2447240 h 7167526"/>
                <a:gd name="connsiteX59" fmla="*/ 2262333 w 4920331"/>
                <a:gd name="connsiteY59" fmla="*/ 2580443 h 7167526"/>
                <a:gd name="connsiteX60" fmla="*/ 2163754 w 4920331"/>
                <a:gd name="connsiteY60" fmla="*/ 2661815 h 7167526"/>
                <a:gd name="connsiteX61" fmla="*/ 2066123 w 4920331"/>
                <a:gd name="connsiteY61" fmla="*/ 2725441 h 7167526"/>
                <a:gd name="connsiteX62" fmla="*/ 1983575 w 4920331"/>
                <a:gd name="connsiteY62" fmla="*/ 2790939 h 7167526"/>
                <a:gd name="connsiteX63" fmla="*/ 1850225 w 4920331"/>
                <a:gd name="connsiteY63" fmla="*/ 2862623 h 7167526"/>
                <a:gd name="connsiteX64" fmla="*/ 1704973 w 4920331"/>
                <a:gd name="connsiteY64" fmla="*/ 2912802 h 7167526"/>
                <a:gd name="connsiteX65" fmla="*/ 1433506 w 4920331"/>
                <a:gd name="connsiteY65" fmla="*/ 2934308 h 7167526"/>
                <a:gd name="connsiteX66" fmla="*/ 1376361 w 4920331"/>
                <a:gd name="connsiteY66" fmla="*/ 2931919 h 7167526"/>
                <a:gd name="connsiteX67" fmla="*/ 1269204 w 4920331"/>
                <a:gd name="connsiteY67" fmla="*/ 2931921 h 7167526"/>
                <a:gd name="connsiteX68" fmla="*/ 1047214 w 4920331"/>
                <a:gd name="connsiteY68" fmla="*/ 2934310 h 7167526"/>
                <a:gd name="connsiteX69" fmla="*/ 916779 w 4920331"/>
                <a:gd name="connsiteY69" fmla="*/ 2934308 h 7167526"/>
                <a:gd name="connsiteX70" fmla="*/ 633411 w 4920331"/>
                <a:gd name="connsiteY70" fmla="*/ 3037057 h 7167526"/>
                <a:gd name="connsiteX71" fmla="*/ 545305 w 4920331"/>
                <a:gd name="connsiteY71" fmla="*/ 3092016 h 7167526"/>
                <a:gd name="connsiteX72" fmla="*/ 431004 w 4920331"/>
                <a:gd name="connsiteY72" fmla="*/ 3182816 h 7167526"/>
                <a:gd name="connsiteX73" fmla="*/ 342899 w 4920331"/>
                <a:gd name="connsiteY73" fmla="*/ 3297512 h 7167526"/>
                <a:gd name="connsiteX74" fmla="*/ 288130 w 4920331"/>
                <a:gd name="connsiteY74" fmla="*/ 3393092 h 7167526"/>
                <a:gd name="connsiteX75" fmla="*/ 316707 w 4920331"/>
                <a:gd name="connsiteY75" fmla="*/ 3412210 h 7167526"/>
                <a:gd name="connsiteX76" fmla="*/ 271463 w 4920331"/>
                <a:gd name="connsiteY76" fmla="*/ 3500622 h 7167526"/>
                <a:gd name="connsiteX77" fmla="*/ 226219 w 4920331"/>
                <a:gd name="connsiteY77" fmla="*/ 3632045 h 7167526"/>
                <a:gd name="connsiteX78" fmla="*/ 216694 w 4920331"/>
                <a:gd name="connsiteY78" fmla="*/ 3715677 h 7167526"/>
                <a:gd name="connsiteX79" fmla="*/ 285752 w 4920331"/>
                <a:gd name="connsiteY79" fmla="*/ 5498254 h 7167526"/>
                <a:gd name="connsiteX80" fmla="*/ 254793 w 4920331"/>
                <a:gd name="connsiteY80" fmla="*/ 5593833 h 7167526"/>
                <a:gd name="connsiteX81" fmla="*/ 269082 w 4920331"/>
                <a:gd name="connsiteY81" fmla="*/ 5880575 h 7167526"/>
                <a:gd name="connsiteX82" fmla="*/ 292894 w 4920331"/>
                <a:gd name="connsiteY82" fmla="*/ 5918807 h 7167526"/>
                <a:gd name="connsiteX83" fmla="*/ 292895 w 4920331"/>
                <a:gd name="connsiteY83" fmla="*/ 6329799 h 7167526"/>
                <a:gd name="connsiteX84" fmla="*/ 264321 w 4920331"/>
                <a:gd name="connsiteY84" fmla="*/ 7135064 h 7167526"/>
                <a:gd name="connsiteX0" fmla="*/ 164307 w 4920331"/>
                <a:gd name="connsiteY0" fmla="*/ 7099221 h 7135064"/>
                <a:gd name="connsiteX1" fmla="*/ 178596 w 4920331"/>
                <a:gd name="connsiteY1" fmla="*/ 5837562 h 7135064"/>
                <a:gd name="connsiteX2" fmla="*/ 202407 w 4920331"/>
                <a:gd name="connsiteY2" fmla="*/ 5861455 h 7135064"/>
                <a:gd name="connsiteX3" fmla="*/ 190501 w 4920331"/>
                <a:gd name="connsiteY3" fmla="*/ 5679852 h 7135064"/>
                <a:gd name="connsiteX4" fmla="*/ 183357 w 4920331"/>
                <a:gd name="connsiteY4" fmla="*/ 5400277 h 7135064"/>
                <a:gd name="connsiteX5" fmla="*/ 135733 w 4920331"/>
                <a:gd name="connsiteY5" fmla="*/ 5273635 h 7135064"/>
                <a:gd name="connsiteX6" fmla="*/ 114301 w 4920331"/>
                <a:gd name="connsiteY6" fmla="*/ 5199560 h 7135064"/>
                <a:gd name="connsiteX7" fmla="*/ 100013 w 4920331"/>
                <a:gd name="connsiteY7" fmla="*/ 5068136 h 7135064"/>
                <a:gd name="connsiteX8" fmla="*/ 95252 w 4920331"/>
                <a:gd name="connsiteY8" fmla="*/ 4982115 h 7135064"/>
                <a:gd name="connsiteX9" fmla="*/ 50007 w 4920331"/>
                <a:gd name="connsiteY9" fmla="*/ 4929545 h 7135064"/>
                <a:gd name="connsiteX10" fmla="*/ 40483 w 4920331"/>
                <a:gd name="connsiteY10" fmla="*/ 4831576 h 7135064"/>
                <a:gd name="connsiteX11" fmla="*/ 90489 w 4920331"/>
                <a:gd name="connsiteY11" fmla="*/ 4767059 h 7135064"/>
                <a:gd name="connsiteX12" fmla="*/ 64295 w 4920331"/>
                <a:gd name="connsiteY12" fmla="*/ 4301105 h 7135064"/>
                <a:gd name="connsiteX13" fmla="*/ 45245 w 4920331"/>
                <a:gd name="connsiteY13" fmla="*/ 3937900 h 7135064"/>
                <a:gd name="connsiteX14" fmla="*/ 42864 w 4920331"/>
                <a:gd name="connsiteY14" fmla="*/ 3741961 h 7135064"/>
                <a:gd name="connsiteX15" fmla="*/ 30957 w 4920331"/>
                <a:gd name="connsiteY15" fmla="*/ 3557968 h 7135064"/>
                <a:gd name="connsiteX16" fmla="*/ 0 w 4920331"/>
                <a:gd name="connsiteY16" fmla="*/ 3287954 h 7135064"/>
                <a:gd name="connsiteX17" fmla="*/ 78582 w 4920331"/>
                <a:gd name="connsiteY17" fmla="*/ 3280786 h 7135064"/>
                <a:gd name="connsiteX18" fmla="*/ 83345 w 4920331"/>
                <a:gd name="connsiteY18" fmla="*/ 3369198 h 7135064"/>
                <a:gd name="connsiteX19" fmla="*/ 178594 w 4920331"/>
                <a:gd name="connsiteY19" fmla="*/ 3369197 h 7135064"/>
                <a:gd name="connsiteX20" fmla="*/ 228201 w 4920331"/>
                <a:gd name="connsiteY20" fmla="*/ 3296064 h 7135064"/>
                <a:gd name="connsiteX21" fmla="*/ 292893 w 4920331"/>
                <a:gd name="connsiteY21" fmla="*/ 3201933 h 7135064"/>
                <a:gd name="connsiteX22" fmla="*/ 364329 w 4920331"/>
                <a:gd name="connsiteY22" fmla="*/ 3118300 h 7135064"/>
                <a:gd name="connsiteX23" fmla="*/ 452435 w 4920331"/>
                <a:gd name="connsiteY23" fmla="*/ 3029888 h 7135064"/>
                <a:gd name="connsiteX24" fmla="*/ 511966 w 4920331"/>
                <a:gd name="connsiteY24" fmla="*/ 2986878 h 7135064"/>
                <a:gd name="connsiteX25" fmla="*/ 571497 w 4920331"/>
                <a:gd name="connsiteY25" fmla="*/ 2958204 h 7135064"/>
                <a:gd name="connsiteX26" fmla="*/ 611977 w 4920331"/>
                <a:gd name="connsiteY26" fmla="*/ 2929529 h 7135064"/>
                <a:gd name="connsiteX27" fmla="*/ 657221 w 4920331"/>
                <a:gd name="connsiteY27" fmla="*/ 2912803 h 7135064"/>
                <a:gd name="connsiteX28" fmla="*/ 709609 w 4920331"/>
                <a:gd name="connsiteY28" fmla="*/ 2891297 h 7135064"/>
                <a:gd name="connsiteX29" fmla="*/ 754851 w 4920331"/>
                <a:gd name="connsiteY29" fmla="*/ 2876959 h 7135064"/>
                <a:gd name="connsiteX30" fmla="*/ 812001 w 4920331"/>
                <a:gd name="connsiteY30" fmla="*/ 2855454 h 7135064"/>
                <a:gd name="connsiteX31" fmla="*/ 890583 w 4920331"/>
                <a:gd name="connsiteY31" fmla="*/ 2838727 h 7135064"/>
                <a:gd name="connsiteX32" fmla="*/ 964401 w 4920331"/>
                <a:gd name="connsiteY32" fmla="*/ 2831559 h 7135064"/>
                <a:gd name="connsiteX33" fmla="*/ 1040601 w 4920331"/>
                <a:gd name="connsiteY33" fmla="*/ 2822001 h 7135064"/>
                <a:gd name="connsiteX34" fmla="*/ 1100132 w 4920331"/>
                <a:gd name="connsiteY34" fmla="*/ 2822001 h 7135064"/>
                <a:gd name="connsiteX35" fmla="*/ 1254913 w 4920331"/>
                <a:gd name="connsiteY35" fmla="*/ 2831559 h 7135064"/>
                <a:gd name="connsiteX36" fmla="*/ 1478749 w 4920331"/>
                <a:gd name="connsiteY36" fmla="*/ 2833949 h 7135064"/>
                <a:gd name="connsiteX37" fmla="*/ 1706501 w 4920331"/>
                <a:gd name="connsiteY37" fmla="*/ 2806135 h 7135064"/>
                <a:gd name="connsiteX38" fmla="*/ 1909754 w 4920331"/>
                <a:gd name="connsiteY38" fmla="*/ 2706706 h 7135064"/>
                <a:gd name="connsiteX39" fmla="*/ 2034108 w 4920331"/>
                <a:gd name="connsiteY39" fmla="*/ 2632767 h 7135064"/>
                <a:gd name="connsiteX40" fmla="*/ 2096414 w 4920331"/>
                <a:gd name="connsiteY40" fmla="*/ 2561911 h 7135064"/>
                <a:gd name="connsiteX41" fmla="*/ 2206616 w 4920331"/>
                <a:gd name="connsiteY41" fmla="*/ 2472733 h 7135064"/>
                <a:gd name="connsiteX42" fmla="*/ 2320915 w 4920331"/>
                <a:gd name="connsiteY42" fmla="*/ 2399443 h 7135064"/>
                <a:gd name="connsiteX43" fmla="*/ 2549515 w 4920331"/>
                <a:gd name="connsiteY43" fmla="*/ 2185947 h 7135064"/>
                <a:gd name="connsiteX44" fmla="*/ 4209358 w 4920331"/>
                <a:gd name="connsiteY44" fmla="*/ 690563 h 7135064"/>
                <a:gd name="connsiteX45" fmla="*/ 4376045 w 4920331"/>
                <a:gd name="connsiteY45" fmla="*/ 530679 h 7135064"/>
                <a:gd name="connsiteX46" fmla="*/ 4519298 w 4920331"/>
                <a:gd name="connsiteY46" fmla="*/ 394607 h 7135064"/>
                <a:gd name="connsiteX47" fmla="*/ 4651968 w 4920331"/>
                <a:gd name="connsiteY47" fmla="*/ 254373 h 7135064"/>
                <a:gd name="connsiteX48" fmla="*/ 4719626 w 4920331"/>
                <a:gd name="connsiteY48" fmla="*/ 166688 h 7135064"/>
                <a:gd name="connsiteX49" fmla="*/ 4768568 w 4920331"/>
                <a:gd name="connsiteY49" fmla="*/ 81957 h 7135064"/>
                <a:gd name="connsiteX50" fmla="*/ 4811474 w 4920331"/>
                <a:gd name="connsiteY50" fmla="*/ 0 h 7135064"/>
                <a:gd name="connsiteX51" fmla="*/ 4920331 w 4920331"/>
                <a:gd name="connsiteY51" fmla="*/ 0 h 7135064"/>
                <a:gd name="connsiteX52" fmla="*/ 4859099 w 4920331"/>
                <a:gd name="connsiteY52" fmla="*/ 112259 h 7135064"/>
                <a:gd name="connsiteX53" fmla="*/ 4809169 w 4920331"/>
                <a:gd name="connsiteY53" fmla="*/ 217403 h 7135064"/>
                <a:gd name="connsiteX54" fmla="*/ 4734989 w 4920331"/>
                <a:gd name="connsiteY54" fmla="*/ 312027 h 7135064"/>
                <a:gd name="connsiteX55" fmla="*/ 4531210 w 4920331"/>
                <a:gd name="connsiteY55" fmla="*/ 516758 h 7135064"/>
                <a:gd name="connsiteX56" fmla="*/ 2740015 w 4920331"/>
                <a:gd name="connsiteY56" fmla="*/ 2160455 h 7135064"/>
                <a:gd name="connsiteX57" fmla="*/ 2419341 w 4920331"/>
                <a:gd name="connsiteY57" fmla="*/ 2447240 h 7135064"/>
                <a:gd name="connsiteX58" fmla="*/ 2262333 w 4920331"/>
                <a:gd name="connsiteY58" fmla="*/ 2580443 h 7135064"/>
                <a:gd name="connsiteX59" fmla="*/ 2163754 w 4920331"/>
                <a:gd name="connsiteY59" fmla="*/ 2661815 h 7135064"/>
                <a:gd name="connsiteX60" fmla="*/ 2066123 w 4920331"/>
                <a:gd name="connsiteY60" fmla="*/ 2725441 h 7135064"/>
                <a:gd name="connsiteX61" fmla="*/ 1983575 w 4920331"/>
                <a:gd name="connsiteY61" fmla="*/ 2790939 h 7135064"/>
                <a:gd name="connsiteX62" fmla="*/ 1850225 w 4920331"/>
                <a:gd name="connsiteY62" fmla="*/ 2862623 h 7135064"/>
                <a:gd name="connsiteX63" fmla="*/ 1704973 w 4920331"/>
                <a:gd name="connsiteY63" fmla="*/ 2912802 h 7135064"/>
                <a:gd name="connsiteX64" fmla="*/ 1433506 w 4920331"/>
                <a:gd name="connsiteY64" fmla="*/ 2934308 h 7135064"/>
                <a:gd name="connsiteX65" fmla="*/ 1376361 w 4920331"/>
                <a:gd name="connsiteY65" fmla="*/ 2931919 h 7135064"/>
                <a:gd name="connsiteX66" fmla="*/ 1269204 w 4920331"/>
                <a:gd name="connsiteY66" fmla="*/ 2931921 h 7135064"/>
                <a:gd name="connsiteX67" fmla="*/ 1047214 w 4920331"/>
                <a:gd name="connsiteY67" fmla="*/ 2934310 h 7135064"/>
                <a:gd name="connsiteX68" fmla="*/ 916779 w 4920331"/>
                <a:gd name="connsiteY68" fmla="*/ 2934308 h 7135064"/>
                <a:gd name="connsiteX69" fmla="*/ 633411 w 4920331"/>
                <a:gd name="connsiteY69" fmla="*/ 3037057 h 7135064"/>
                <a:gd name="connsiteX70" fmla="*/ 545305 w 4920331"/>
                <a:gd name="connsiteY70" fmla="*/ 3092016 h 7135064"/>
                <a:gd name="connsiteX71" fmla="*/ 431004 w 4920331"/>
                <a:gd name="connsiteY71" fmla="*/ 3182816 h 7135064"/>
                <a:gd name="connsiteX72" fmla="*/ 342899 w 4920331"/>
                <a:gd name="connsiteY72" fmla="*/ 3297512 h 7135064"/>
                <a:gd name="connsiteX73" fmla="*/ 288130 w 4920331"/>
                <a:gd name="connsiteY73" fmla="*/ 3393092 h 7135064"/>
                <a:gd name="connsiteX74" fmla="*/ 316707 w 4920331"/>
                <a:gd name="connsiteY74" fmla="*/ 3412210 h 7135064"/>
                <a:gd name="connsiteX75" fmla="*/ 271463 w 4920331"/>
                <a:gd name="connsiteY75" fmla="*/ 3500622 h 7135064"/>
                <a:gd name="connsiteX76" fmla="*/ 226219 w 4920331"/>
                <a:gd name="connsiteY76" fmla="*/ 3632045 h 7135064"/>
                <a:gd name="connsiteX77" fmla="*/ 216694 w 4920331"/>
                <a:gd name="connsiteY77" fmla="*/ 3715677 h 7135064"/>
                <a:gd name="connsiteX78" fmla="*/ 285752 w 4920331"/>
                <a:gd name="connsiteY78" fmla="*/ 5498254 h 7135064"/>
                <a:gd name="connsiteX79" fmla="*/ 254793 w 4920331"/>
                <a:gd name="connsiteY79" fmla="*/ 5593833 h 7135064"/>
                <a:gd name="connsiteX80" fmla="*/ 269082 w 4920331"/>
                <a:gd name="connsiteY80" fmla="*/ 5880575 h 7135064"/>
                <a:gd name="connsiteX81" fmla="*/ 292894 w 4920331"/>
                <a:gd name="connsiteY81" fmla="*/ 5918807 h 7135064"/>
                <a:gd name="connsiteX82" fmla="*/ 292895 w 4920331"/>
                <a:gd name="connsiteY82" fmla="*/ 6329799 h 7135064"/>
                <a:gd name="connsiteX83" fmla="*/ 264321 w 4920331"/>
                <a:gd name="connsiteY83" fmla="*/ 7135064 h 7135064"/>
                <a:gd name="connsiteX0" fmla="*/ 164307 w 4920331"/>
                <a:gd name="connsiteY0" fmla="*/ 7099221 h 7135064"/>
                <a:gd name="connsiteX1" fmla="*/ 178596 w 4920331"/>
                <a:gd name="connsiteY1" fmla="*/ 5837562 h 7135064"/>
                <a:gd name="connsiteX2" fmla="*/ 202407 w 4920331"/>
                <a:gd name="connsiteY2" fmla="*/ 5861455 h 7135064"/>
                <a:gd name="connsiteX3" fmla="*/ 190501 w 4920331"/>
                <a:gd name="connsiteY3" fmla="*/ 5679852 h 7135064"/>
                <a:gd name="connsiteX4" fmla="*/ 183357 w 4920331"/>
                <a:gd name="connsiteY4" fmla="*/ 5400277 h 7135064"/>
                <a:gd name="connsiteX5" fmla="*/ 135733 w 4920331"/>
                <a:gd name="connsiteY5" fmla="*/ 5273635 h 7135064"/>
                <a:gd name="connsiteX6" fmla="*/ 114301 w 4920331"/>
                <a:gd name="connsiteY6" fmla="*/ 5199560 h 7135064"/>
                <a:gd name="connsiteX7" fmla="*/ 100013 w 4920331"/>
                <a:gd name="connsiteY7" fmla="*/ 5068136 h 7135064"/>
                <a:gd name="connsiteX8" fmla="*/ 95252 w 4920331"/>
                <a:gd name="connsiteY8" fmla="*/ 4982115 h 7135064"/>
                <a:gd name="connsiteX9" fmla="*/ 50007 w 4920331"/>
                <a:gd name="connsiteY9" fmla="*/ 4929545 h 7135064"/>
                <a:gd name="connsiteX10" fmla="*/ 40483 w 4920331"/>
                <a:gd name="connsiteY10" fmla="*/ 4831576 h 7135064"/>
                <a:gd name="connsiteX11" fmla="*/ 90489 w 4920331"/>
                <a:gd name="connsiteY11" fmla="*/ 4767059 h 7135064"/>
                <a:gd name="connsiteX12" fmla="*/ 64295 w 4920331"/>
                <a:gd name="connsiteY12" fmla="*/ 4301105 h 7135064"/>
                <a:gd name="connsiteX13" fmla="*/ 45245 w 4920331"/>
                <a:gd name="connsiteY13" fmla="*/ 3937900 h 7135064"/>
                <a:gd name="connsiteX14" fmla="*/ 42864 w 4920331"/>
                <a:gd name="connsiteY14" fmla="*/ 3741961 h 7135064"/>
                <a:gd name="connsiteX15" fmla="*/ 30957 w 4920331"/>
                <a:gd name="connsiteY15" fmla="*/ 3557968 h 7135064"/>
                <a:gd name="connsiteX16" fmla="*/ 0 w 4920331"/>
                <a:gd name="connsiteY16" fmla="*/ 3287954 h 7135064"/>
                <a:gd name="connsiteX17" fmla="*/ 78582 w 4920331"/>
                <a:gd name="connsiteY17" fmla="*/ 3280786 h 7135064"/>
                <a:gd name="connsiteX18" fmla="*/ 83345 w 4920331"/>
                <a:gd name="connsiteY18" fmla="*/ 3369198 h 7135064"/>
                <a:gd name="connsiteX19" fmla="*/ 178594 w 4920331"/>
                <a:gd name="connsiteY19" fmla="*/ 3369197 h 7135064"/>
                <a:gd name="connsiteX20" fmla="*/ 228201 w 4920331"/>
                <a:gd name="connsiteY20" fmla="*/ 3296064 h 7135064"/>
                <a:gd name="connsiteX21" fmla="*/ 292893 w 4920331"/>
                <a:gd name="connsiteY21" fmla="*/ 3201933 h 7135064"/>
                <a:gd name="connsiteX22" fmla="*/ 364329 w 4920331"/>
                <a:gd name="connsiteY22" fmla="*/ 3118300 h 7135064"/>
                <a:gd name="connsiteX23" fmla="*/ 452435 w 4920331"/>
                <a:gd name="connsiteY23" fmla="*/ 3029888 h 7135064"/>
                <a:gd name="connsiteX24" fmla="*/ 511966 w 4920331"/>
                <a:gd name="connsiteY24" fmla="*/ 2986878 h 7135064"/>
                <a:gd name="connsiteX25" fmla="*/ 571497 w 4920331"/>
                <a:gd name="connsiteY25" fmla="*/ 2958204 h 7135064"/>
                <a:gd name="connsiteX26" fmla="*/ 611977 w 4920331"/>
                <a:gd name="connsiteY26" fmla="*/ 2929529 h 7135064"/>
                <a:gd name="connsiteX27" fmla="*/ 657221 w 4920331"/>
                <a:gd name="connsiteY27" fmla="*/ 2912803 h 7135064"/>
                <a:gd name="connsiteX28" fmla="*/ 709609 w 4920331"/>
                <a:gd name="connsiteY28" fmla="*/ 2891297 h 7135064"/>
                <a:gd name="connsiteX29" fmla="*/ 754851 w 4920331"/>
                <a:gd name="connsiteY29" fmla="*/ 2876959 h 7135064"/>
                <a:gd name="connsiteX30" fmla="*/ 812001 w 4920331"/>
                <a:gd name="connsiteY30" fmla="*/ 2855454 h 7135064"/>
                <a:gd name="connsiteX31" fmla="*/ 890583 w 4920331"/>
                <a:gd name="connsiteY31" fmla="*/ 2838727 h 7135064"/>
                <a:gd name="connsiteX32" fmla="*/ 964401 w 4920331"/>
                <a:gd name="connsiteY32" fmla="*/ 2831559 h 7135064"/>
                <a:gd name="connsiteX33" fmla="*/ 1040601 w 4920331"/>
                <a:gd name="connsiteY33" fmla="*/ 2822001 h 7135064"/>
                <a:gd name="connsiteX34" fmla="*/ 1100132 w 4920331"/>
                <a:gd name="connsiteY34" fmla="*/ 2822001 h 7135064"/>
                <a:gd name="connsiteX35" fmla="*/ 1254913 w 4920331"/>
                <a:gd name="connsiteY35" fmla="*/ 2831559 h 7135064"/>
                <a:gd name="connsiteX36" fmla="*/ 1478749 w 4920331"/>
                <a:gd name="connsiteY36" fmla="*/ 2833949 h 7135064"/>
                <a:gd name="connsiteX37" fmla="*/ 1706501 w 4920331"/>
                <a:gd name="connsiteY37" fmla="*/ 2806135 h 7135064"/>
                <a:gd name="connsiteX38" fmla="*/ 1909754 w 4920331"/>
                <a:gd name="connsiteY38" fmla="*/ 2706706 h 7135064"/>
                <a:gd name="connsiteX39" fmla="*/ 2034108 w 4920331"/>
                <a:gd name="connsiteY39" fmla="*/ 2632767 h 7135064"/>
                <a:gd name="connsiteX40" fmla="*/ 2096414 w 4920331"/>
                <a:gd name="connsiteY40" fmla="*/ 2561911 h 7135064"/>
                <a:gd name="connsiteX41" fmla="*/ 2206616 w 4920331"/>
                <a:gd name="connsiteY41" fmla="*/ 2472733 h 7135064"/>
                <a:gd name="connsiteX42" fmla="*/ 2320915 w 4920331"/>
                <a:gd name="connsiteY42" fmla="*/ 2399443 h 7135064"/>
                <a:gd name="connsiteX43" fmla="*/ 2549515 w 4920331"/>
                <a:gd name="connsiteY43" fmla="*/ 2185947 h 7135064"/>
                <a:gd name="connsiteX44" fmla="*/ 4209358 w 4920331"/>
                <a:gd name="connsiteY44" fmla="*/ 690563 h 7135064"/>
                <a:gd name="connsiteX45" fmla="*/ 4376045 w 4920331"/>
                <a:gd name="connsiteY45" fmla="*/ 530679 h 7135064"/>
                <a:gd name="connsiteX46" fmla="*/ 4519298 w 4920331"/>
                <a:gd name="connsiteY46" fmla="*/ 394607 h 7135064"/>
                <a:gd name="connsiteX47" fmla="*/ 4651968 w 4920331"/>
                <a:gd name="connsiteY47" fmla="*/ 254373 h 7135064"/>
                <a:gd name="connsiteX48" fmla="*/ 4719626 w 4920331"/>
                <a:gd name="connsiteY48" fmla="*/ 166688 h 7135064"/>
                <a:gd name="connsiteX49" fmla="*/ 4768568 w 4920331"/>
                <a:gd name="connsiteY49" fmla="*/ 81957 h 7135064"/>
                <a:gd name="connsiteX50" fmla="*/ 4811474 w 4920331"/>
                <a:gd name="connsiteY50" fmla="*/ 0 h 7135064"/>
                <a:gd name="connsiteX51" fmla="*/ 4920331 w 4920331"/>
                <a:gd name="connsiteY51" fmla="*/ 0 h 7135064"/>
                <a:gd name="connsiteX52" fmla="*/ 4859099 w 4920331"/>
                <a:gd name="connsiteY52" fmla="*/ 112259 h 7135064"/>
                <a:gd name="connsiteX53" fmla="*/ 4809169 w 4920331"/>
                <a:gd name="connsiteY53" fmla="*/ 217403 h 7135064"/>
                <a:gd name="connsiteX54" fmla="*/ 4734989 w 4920331"/>
                <a:gd name="connsiteY54" fmla="*/ 312027 h 7135064"/>
                <a:gd name="connsiteX55" fmla="*/ 4531210 w 4920331"/>
                <a:gd name="connsiteY55" fmla="*/ 516758 h 7135064"/>
                <a:gd name="connsiteX56" fmla="*/ 2740015 w 4920331"/>
                <a:gd name="connsiteY56" fmla="*/ 2160455 h 7135064"/>
                <a:gd name="connsiteX57" fmla="*/ 2419341 w 4920331"/>
                <a:gd name="connsiteY57" fmla="*/ 2447240 h 7135064"/>
                <a:gd name="connsiteX58" fmla="*/ 2262333 w 4920331"/>
                <a:gd name="connsiteY58" fmla="*/ 2580443 h 7135064"/>
                <a:gd name="connsiteX59" fmla="*/ 2163754 w 4920331"/>
                <a:gd name="connsiteY59" fmla="*/ 2661815 h 7135064"/>
                <a:gd name="connsiteX60" fmla="*/ 2066123 w 4920331"/>
                <a:gd name="connsiteY60" fmla="*/ 2725441 h 7135064"/>
                <a:gd name="connsiteX61" fmla="*/ 1983575 w 4920331"/>
                <a:gd name="connsiteY61" fmla="*/ 2790939 h 7135064"/>
                <a:gd name="connsiteX62" fmla="*/ 1850225 w 4920331"/>
                <a:gd name="connsiteY62" fmla="*/ 2862623 h 7135064"/>
                <a:gd name="connsiteX63" fmla="*/ 1704973 w 4920331"/>
                <a:gd name="connsiteY63" fmla="*/ 2912802 h 7135064"/>
                <a:gd name="connsiteX64" fmla="*/ 1433506 w 4920331"/>
                <a:gd name="connsiteY64" fmla="*/ 2934308 h 7135064"/>
                <a:gd name="connsiteX65" fmla="*/ 1376361 w 4920331"/>
                <a:gd name="connsiteY65" fmla="*/ 2931919 h 7135064"/>
                <a:gd name="connsiteX66" fmla="*/ 1269204 w 4920331"/>
                <a:gd name="connsiteY66" fmla="*/ 2931921 h 7135064"/>
                <a:gd name="connsiteX67" fmla="*/ 1047214 w 4920331"/>
                <a:gd name="connsiteY67" fmla="*/ 2934310 h 7135064"/>
                <a:gd name="connsiteX68" fmla="*/ 916779 w 4920331"/>
                <a:gd name="connsiteY68" fmla="*/ 2934308 h 7135064"/>
                <a:gd name="connsiteX69" fmla="*/ 633411 w 4920331"/>
                <a:gd name="connsiteY69" fmla="*/ 3037057 h 7135064"/>
                <a:gd name="connsiteX70" fmla="*/ 545305 w 4920331"/>
                <a:gd name="connsiteY70" fmla="*/ 3092016 h 7135064"/>
                <a:gd name="connsiteX71" fmla="*/ 431004 w 4920331"/>
                <a:gd name="connsiteY71" fmla="*/ 3182816 h 7135064"/>
                <a:gd name="connsiteX72" fmla="*/ 342899 w 4920331"/>
                <a:gd name="connsiteY72" fmla="*/ 3297512 h 7135064"/>
                <a:gd name="connsiteX73" fmla="*/ 288130 w 4920331"/>
                <a:gd name="connsiteY73" fmla="*/ 3393092 h 7135064"/>
                <a:gd name="connsiteX74" fmla="*/ 316707 w 4920331"/>
                <a:gd name="connsiteY74" fmla="*/ 3412210 h 7135064"/>
                <a:gd name="connsiteX75" fmla="*/ 271463 w 4920331"/>
                <a:gd name="connsiteY75" fmla="*/ 3500622 h 7135064"/>
                <a:gd name="connsiteX76" fmla="*/ 226219 w 4920331"/>
                <a:gd name="connsiteY76" fmla="*/ 3632045 h 7135064"/>
                <a:gd name="connsiteX77" fmla="*/ 216694 w 4920331"/>
                <a:gd name="connsiteY77" fmla="*/ 3715677 h 7135064"/>
                <a:gd name="connsiteX78" fmla="*/ 285752 w 4920331"/>
                <a:gd name="connsiteY78" fmla="*/ 5498254 h 7135064"/>
                <a:gd name="connsiteX79" fmla="*/ 254793 w 4920331"/>
                <a:gd name="connsiteY79" fmla="*/ 5593833 h 7135064"/>
                <a:gd name="connsiteX80" fmla="*/ 269082 w 4920331"/>
                <a:gd name="connsiteY80" fmla="*/ 5880575 h 7135064"/>
                <a:gd name="connsiteX81" fmla="*/ 273844 w 4920331"/>
                <a:gd name="connsiteY81" fmla="*/ 6021556 h 7135064"/>
                <a:gd name="connsiteX82" fmla="*/ 292895 w 4920331"/>
                <a:gd name="connsiteY82" fmla="*/ 6329799 h 7135064"/>
                <a:gd name="connsiteX83" fmla="*/ 264321 w 4920331"/>
                <a:gd name="connsiteY83" fmla="*/ 7135064 h 7135064"/>
                <a:gd name="connsiteX0" fmla="*/ 164307 w 4920331"/>
                <a:gd name="connsiteY0" fmla="*/ 7099221 h 7135064"/>
                <a:gd name="connsiteX1" fmla="*/ 178596 w 4920331"/>
                <a:gd name="connsiteY1" fmla="*/ 5837562 h 7135064"/>
                <a:gd name="connsiteX2" fmla="*/ 202407 w 4920331"/>
                <a:gd name="connsiteY2" fmla="*/ 5861455 h 7135064"/>
                <a:gd name="connsiteX3" fmla="*/ 190501 w 4920331"/>
                <a:gd name="connsiteY3" fmla="*/ 5679852 h 7135064"/>
                <a:gd name="connsiteX4" fmla="*/ 183357 w 4920331"/>
                <a:gd name="connsiteY4" fmla="*/ 5400277 h 7135064"/>
                <a:gd name="connsiteX5" fmla="*/ 135733 w 4920331"/>
                <a:gd name="connsiteY5" fmla="*/ 5273635 h 7135064"/>
                <a:gd name="connsiteX6" fmla="*/ 114301 w 4920331"/>
                <a:gd name="connsiteY6" fmla="*/ 5199560 h 7135064"/>
                <a:gd name="connsiteX7" fmla="*/ 100013 w 4920331"/>
                <a:gd name="connsiteY7" fmla="*/ 5068136 h 7135064"/>
                <a:gd name="connsiteX8" fmla="*/ 95252 w 4920331"/>
                <a:gd name="connsiteY8" fmla="*/ 4982115 h 7135064"/>
                <a:gd name="connsiteX9" fmla="*/ 50007 w 4920331"/>
                <a:gd name="connsiteY9" fmla="*/ 4929545 h 7135064"/>
                <a:gd name="connsiteX10" fmla="*/ 40483 w 4920331"/>
                <a:gd name="connsiteY10" fmla="*/ 4831576 h 7135064"/>
                <a:gd name="connsiteX11" fmla="*/ 90489 w 4920331"/>
                <a:gd name="connsiteY11" fmla="*/ 4767059 h 7135064"/>
                <a:gd name="connsiteX12" fmla="*/ 64295 w 4920331"/>
                <a:gd name="connsiteY12" fmla="*/ 4301105 h 7135064"/>
                <a:gd name="connsiteX13" fmla="*/ 45245 w 4920331"/>
                <a:gd name="connsiteY13" fmla="*/ 3937900 h 7135064"/>
                <a:gd name="connsiteX14" fmla="*/ 42864 w 4920331"/>
                <a:gd name="connsiteY14" fmla="*/ 3741961 h 7135064"/>
                <a:gd name="connsiteX15" fmla="*/ 30957 w 4920331"/>
                <a:gd name="connsiteY15" fmla="*/ 3557968 h 7135064"/>
                <a:gd name="connsiteX16" fmla="*/ 0 w 4920331"/>
                <a:gd name="connsiteY16" fmla="*/ 3287954 h 7135064"/>
                <a:gd name="connsiteX17" fmla="*/ 78582 w 4920331"/>
                <a:gd name="connsiteY17" fmla="*/ 3280786 h 7135064"/>
                <a:gd name="connsiteX18" fmla="*/ 83345 w 4920331"/>
                <a:gd name="connsiteY18" fmla="*/ 3369198 h 7135064"/>
                <a:gd name="connsiteX19" fmla="*/ 178594 w 4920331"/>
                <a:gd name="connsiteY19" fmla="*/ 3369197 h 7135064"/>
                <a:gd name="connsiteX20" fmla="*/ 228201 w 4920331"/>
                <a:gd name="connsiteY20" fmla="*/ 3296064 h 7135064"/>
                <a:gd name="connsiteX21" fmla="*/ 292893 w 4920331"/>
                <a:gd name="connsiteY21" fmla="*/ 3201933 h 7135064"/>
                <a:gd name="connsiteX22" fmla="*/ 364329 w 4920331"/>
                <a:gd name="connsiteY22" fmla="*/ 3118300 h 7135064"/>
                <a:gd name="connsiteX23" fmla="*/ 452435 w 4920331"/>
                <a:gd name="connsiteY23" fmla="*/ 3029888 h 7135064"/>
                <a:gd name="connsiteX24" fmla="*/ 511966 w 4920331"/>
                <a:gd name="connsiteY24" fmla="*/ 2986878 h 7135064"/>
                <a:gd name="connsiteX25" fmla="*/ 571497 w 4920331"/>
                <a:gd name="connsiteY25" fmla="*/ 2958204 h 7135064"/>
                <a:gd name="connsiteX26" fmla="*/ 611977 w 4920331"/>
                <a:gd name="connsiteY26" fmla="*/ 2929529 h 7135064"/>
                <a:gd name="connsiteX27" fmla="*/ 657221 w 4920331"/>
                <a:gd name="connsiteY27" fmla="*/ 2912803 h 7135064"/>
                <a:gd name="connsiteX28" fmla="*/ 709609 w 4920331"/>
                <a:gd name="connsiteY28" fmla="*/ 2891297 h 7135064"/>
                <a:gd name="connsiteX29" fmla="*/ 754851 w 4920331"/>
                <a:gd name="connsiteY29" fmla="*/ 2876959 h 7135064"/>
                <a:gd name="connsiteX30" fmla="*/ 812001 w 4920331"/>
                <a:gd name="connsiteY30" fmla="*/ 2855454 h 7135064"/>
                <a:gd name="connsiteX31" fmla="*/ 890583 w 4920331"/>
                <a:gd name="connsiteY31" fmla="*/ 2838727 h 7135064"/>
                <a:gd name="connsiteX32" fmla="*/ 964401 w 4920331"/>
                <a:gd name="connsiteY32" fmla="*/ 2831559 h 7135064"/>
                <a:gd name="connsiteX33" fmla="*/ 1040601 w 4920331"/>
                <a:gd name="connsiteY33" fmla="*/ 2822001 h 7135064"/>
                <a:gd name="connsiteX34" fmla="*/ 1100132 w 4920331"/>
                <a:gd name="connsiteY34" fmla="*/ 2822001 h 7135064"/>
                <a:gd name="connsiteX35" fmla="*/ 1254913 w 4920331"/>
                <a:gd name="connsiteY35" fmla="*/ 2831559 h 7135064"/>
                <a:gd name="connsiteX36" fmla="*/ 1478749 w 4920331"/>
                <a:gd name="connsiteY36" fmla="*/ 2833949 h 7135064"/>
                <a:gd name="connsiteX37" fmla="*/ 1706501 w 4920331"/>
                <a:gd name="connsiteY37" fmla="*/ 2806135 h 7135064"/>
                <a:gd name="connsiteX38" fmla="*/ 1909754 w 4920331"/>
                <a:gd name="connsiteY38" fmla="*/ 2706706 h 7135064"/>
                <a:gd name="connsiteX39" fmla="*/ 2034108 w 4920331"/>
                <a:gd name="connsiteY39" fmla="*/ 2632767 h 7135064"/>
                <a:gd name="connsiteX40" fmla="*/ 2096414 w 4920331"/>
                <a:gd name="connsiteY40" fmla="*/ 2561911 h 7135064"/>
                <a:gd name="connsiteX41" fmla="*/ 2206616 w 4920331"/>
                <a:gd name="connsiteY41" fmla="*/ 2472733 h 7135064"/>
                <a:gd name="connsiteX42" fmla="*/ 2320915 w 4920331"/>
                <a:gd name="connsiteY42" fmla="*/ 2399443 h 7135064"/>
                <a:gd name="connsiteX43" fmla="*/ 2549515 w 4920331"/>
                <a:gd name="connsiteY43" fmla="*/ 2185947 h 7135064"/>
                <a:gd name="connsiteX44" fmla="*/ 4209358 w 4920331"/>
                <a:gd name="connsiteY44" fmla="*/ 690563 h 7135064"/>
                <a:gd name="connsiteX45" fmla="*/ 4376045 w 4920331"/>
                <a:gd name="connsiteY45" fmla="*/ 530679 h 7135064"/>
                <a:gd name="connsiteX46" fmla="*/ 4519298 w 4920331"/>
                <a:gd name="connsiteY46" fmla="*/ 394607 h 7135064"/>
                <a:gd name="connsiteX47" fmla="*/ 4651968 w 4920331"/>
                <a:gd name="connsiteY47" fmla="*/ 254373 h 7135064"/>
                <a:gd name="connsiteX48" fmla="*/ 4719626 w 4920331"/>
                <a:gd name="connsiteY48" fmla="*/ 166688 h 7135064"/>
                <a:gd name="connsiteX49" fmla="*/ 4768568 w 4920331"/>
                <a:gd name="connsiteY49" fmla="*/ 81957 h 7135064"/>
                <a:gd name="connsiteX50" fmla="*/ 4811474 w 4920331"/>
                <a:gd name="connsiteY50" fmla="*/ 0 h 7135064"/>
                <a:gd name="connsiteX51" fmla="*/ 4920331 w 4920331"/>
                <a:gd name="connsiteY51" fmla="*/ 0 h 7135064"/>
                <a:gd name="connsiteX52" fmla="*/ 4859099 w 4920331"/>
                <a:gd name="connsiteY52" fmla="*/ 112259 h 7135064"/>
                <a:gd name="connsiteX53" fmla="*/ 4809169 w 4920331"/>
                <a:gd name="connsiteY53" fmla="*/ 217403 h 7135064"/>
                <a:gd name="connsiteX54" fmla="*/ 4734989 w 4920331"/>
                <a:gd name="connsiteY54" fmla="*/ 312027 h 7135064"/>
                <a:gd name="connsiteX55" fmla="*/ 4531210 w 4920331"/>
                <a:gd name="connsiteY55" fmla="*/ 516758 h 7135064"/>
                <a:gd name="connsiteX56" fmla="*/ 2740015 w 4920331"/>
                <a:gd name="connsiteY56" fmla="*/ 2160455 h 7135064"/>
                <a:gd name="connsiteX57" fmla="*/ 2419341 w 4920331"/>
                <a:gd name="connsiteY57" fmla="*/ 2447240 h 7135064"/>
                <a:gd name="connsiteX58" fmla="*/ 2262333 w 4920331"/>
                <a:gd name="connsiteY58" fmla="*/ 2580443 h 7135064"/>
                <a:gd name="connsiteX59" fmla="*/ 2163754 w 4920331"/>
                <a:gd name="connsiteY59" fmla="*/ 2661815 h 7135064"/>
                <a:gd name="connsiteX60" fmla="*/ 2066123 w 4920331"/>
                <a:gd name="connsiteY60" fmla="*/ 2725441 h 7135064"/>
                <a:gd name="connsiteX61" fmla="*/ 1983575 w 4920331"/>
                <a:gd name="connsiteY61" fmla="*/ 2790939 h 7135064"/>
                <a:gd name="connsiteX62" fmla="*/ 1850225 w 4920331"/>
                <a:gd name="connsiteY62" fmla="*/ 2862623 h 7135064"/>
                <a:gd name="connsiteX63" fmla="*/ 1704973 w 4920331"/>
                <a:gd name="connsiteY63" fmla="*/ 2912802 h 7135064"/>
                <a:gd name="connsiteX64" fmla="*/ 1433506 w 4920331"/>
                <a:gd name="connsiteY64" fmla="*/ 2934308 h 7135064"/>
                <a:gd name="connsiteX65" fmla="*/ 1376361 w 4920331"/>
                <a:gd name="connsiteY65" fmla="*/ 2931919 h 7135064"/>
                <a:gd name="connsiteX66" fmla="*/ 1269204 w 4920331"/>
                <a:gd name="connsiteY66" fmla="*/ 2931921 h 7135064"/>
                <a:gd name="connsiteX67" fmla="*/ 1047214 w 4920331"/>
                <a:gd name="connsiteY67" fmla="*/ 2934310 h 7135064"/>
                <a:gd name="connsiteX68" fmla="*/ 916779 w 4920331"/>
                <a:gd name="connsiteY68" fmla="*/ 2934308 h 7135064"/>
                <a:gd name="connsiteX69" fmla="*/ 633411 w 4920331"/>
                <a:gd name="connsiteY69" fmla="*/ 3037057 h 7135064"/>
                <a:gd name="connsiteX70" fmla="*/ 545305 w 4920331"/>
                <a:gd name="connsiteY70" fmla="*/ 3092016 h 7135064"/>
                <a:gd name="connsiteX71" fmla="*/ 431004 w 4920331"/>
                <a:gd name="connsiteY71" fmla="*/ 3182816 h 7135064"/>
                <a:gd name="connsiteX72" fmla="*/ 342899 w 4920331"/>
                <a:gd name="connsiteY72" fmla="*/ 3297512 h 7135064"/>
                <a:gd name="connsiteX73" fmla="*/ 288130 w 4920331"/>
                <a:gd name="connsiteY73" fmla="*/ 3393092 h 7135064"/>
                <a:gd name="connsiteX74" fmla="*/ 316707 w 4920331"/>
                <a:gd name="connsiteY74" fmla="*/ 3412210 h 7135064"/>
                <a:gd name="connsiteX75" fmla="*/ 271463 w 4920331"/>
                <a:gd name="connsiteY75" fmla="*/ 3500622 h 7135064"/>
                <a:gd name="connsiteX76" fmla="*/ 226219 w 4920331"/>
                <a:gd name="connsiteY76" fmla="*/ 3632045 h 7135064"/>
                <a:gd name="connsiteX77" fmla="*/ 216694 w 4920331"/>
                <a:gd name="connsiteY77" fmla="*/ 3715677 h 7135064"/>
                <a:gd name="connsiteX78" fmla="*/ 285752 w 4920331"/>
                <a:gd name="connsiteY78" fmla="*/ 5498254 h 7135064"/>
                <a:gd name="connsiteX79" fmla="*/ 254793 w 4920331"/>
                <a:gd name="connsiteY79" fmla="*/ 5593833 h 7135064"/>
                <a:gd name="connsiteX80" fmla="*/ 269082 w 4920331"/>
                <a:gd name="connsiteY80" fmla="*/ 5880575 h 7135064"/>
                <a:gd name="connsiteX81" fmla="*/ 295275 w 4920331"/>
                <a:gd name="connsiteY81" fmla="*/ 5916418 h 7135064"/>
                <a:gd name="connsiteX82" fmla="*/ 292895 w 4920331"/>
                <a:gd name="connsiteY82" fmla="*/ 6329799 h 7135064"/>
                <a:gd name="connsiteX83" fmla="*/ 264321 w 4920331"/>
                <a:gd name="connsiteY83" fmla="*/ 7135064 h 7135064"/>
                <a:gd name="connsiteX0" fmla="*/ 164307 w 4920331"/>
                <a:gd name="connsiteY0" fmla="*/ 7099221 h 7135064"/>
                <a:gd name="connsiteX1" fmla="*/ 178596 w 4920331"/>
                <a:gd name="connsiteY1" fmla="*/ 5837562 h 7135064"/>
                <a:gd name="connsiteX2" fmla="*/ 202407 w 4920331"/>
                <a:gd name="connsiteY2" fmla="*/ 5861455 h 7135064"/>
                <a:gd name="connsiteX3" fmla="*/ 190501 w 4920331"/>
                <a:gd name="connsiteY3" fmla="*/ 5679852 h 7135064"/>
                <a:gd name="connsiteX4" fmla="*/ 183357 w 4920331"/>
                <a:gd name="connsiteY4" fmla="*/ 5400277 h 7135064"/>
                <a:gd name="connsiteX5" fmla="*/ 135733 w 4920331"/>
                <a:gd name="connsiteY5" fmla="*/ 5273635 h 7135064"/>
                <a:gd name="connsiteX6" fmla="*/ 114301 w 4920331"/>
                <a:gd name="connsiteY6" fmla="*/ 5199560 h 7135064"/>
                <a:gd name="connsiteX7" fmla="*/ 100013 w 4920331"/>
                <a:gd name="connsiteY7" fmla="*/ 5068136 h 7135064"/>
                <a:gd name="connsiteX8" fmla="*/ 95252 w 4920331"/>
                <a:gd name="connsiteY8" fmla="*/ 4982115 h 7135064"/>
                <a:gd name="connsiteX9" fmla="*/ 50007 w 4920331"/>
                <a:gd name="connsiteY9" fmla="*/ 4929545 h 7135064"/>
                <a:gd name="connsiteX10" fmla="*/ 40483 w 4920331"/>
                <a:gd name="connsiteY10" fmla="*/ 4831576 h 7135064"/>
                <a:gd name="connsiteX11" fmla="*/ 90489 w 4920331"/>
                <a:gd name="connsiteY11" fmla="*/ 4767059 h 7135064"/>
                <a:gd name="connsiteX12" fmla="*/ 64295 w 4920331"/>
                <a:gd name="connsiteY12" fmla="*/ 4301105 h 7135064"/>
                <a:gd name="connsiteX13" fmla="*/ 45245 w 4920331"/>
                <a:gd name="connsiteY13" fmla="*/ 3937900 h 7135064"/>
                <a:gd name="connsiteX14" fmla="*/ 42864 w 4920331"/>
                <a:gd name="connsiteY14" fmla="*/ 3741961 h 7135064"/>
                <a:gd name="connsiteX15" fmla="*/ 30957 w 4920331"/>
                <a:gd name="connsiteY15" fmla="*/ 3557968 h 7135064"/>
                <a:gd name="connsiteX16" fmla="*/ 0 w 4920331"/>
                <a:gd name="connsiteY16" fmla="*/ 3287954 h 7135064"/>
                <a:gd name="connsiteX17" fmla="*/ 78582 w 4920331"/>
                <a:gd name="connsiteY17" fmla="*/ 3280786 h 7135064"/>
                <a:gd name="connsiteX18" fmla="*/ 83345 w 4920331"/>
                <a:gd name="connsiteY18" fmla="*/ 3369198 h 7135064"/>
                <a:gd name="connsiteX19" fmla="*/ 178594 w 4920331"/>
                <a:gd name="connsiteY19" fmla="*/ 3369197 h 7135064"/>
                <a:gd name="connsiteX20" fmla="*/ 228201 w 4920331"/>
                <a:gd name="connsiteY20" fmla="*/ 3296064 h 7135064"/>
                <a:gd name="connsiteX21" fmla="*/ 292893 w 4920331"/>
                <a:gd name="connsiteY21" fmla="*/ 3201933 h 7135064"/>
                <a:gd name="connsiteX22" fmla="*/ 364329 w 4920331"/>
                <a:gd name="connsiteY22" fmla="*/ 3118300 h 7135064"/>
                <a:gd name="connsiteX23" fmla="*/ 452435 w 4920331"/>
                <a:gd name="connsiteY23" fmla="*/ 3029888 h 7135064"/>
                <a:gd name="connsiteX24" fmla="*/ 511966 w 4920331"/>
                <a:gd name="connsiteY24" fmla="*/ 2986878 h 7135064"/>
                <a:gd name="connsiteX25" fmla="*/ 571497 w 4920331"/>
                <a:gd name="connsiteY25" fmla="*/ 2958204 h 7135064"/>
                <a:gd name="connsiteX26" fmla="*/ 611977 w 4920331"/>
                <a:gd name="connsiteY26" fmla="*/ 2929529 h 7135064"/>
                <a:gd name="connsiteX27" fmla="*/ 657221 w 4920331"/>
                <a:gd name="connsiteY27" fmla="*/ 2912803 h 7135064"/>
                <a:gd name="connsiteX28" fmla="*/ 709609 w 4920331"/>
                <a:gd name="connsiteY28" fmla="*/ 2891297 h 7135064"/>
                <a:gd name="connsiteX29" fmla="*/ 754851 w 4920331"/>
                <a:gd name="connsiteY29" fmla="*/ 2876959 h 7135064"/>
                <a:gd name="connsiteX30" fmla="*/ 812001 w 4920331"/>
                <a:gd name="connsiteY30" fmla="*/ 2855454 h 7135064"/>
                <a:gd name="connsiteX31" fmla="*/ 890583 w 4920331"/>
                <a:gd name="connsiteY31" fmla="*/ 2838727 h 7135064"/>
                <a:gd name="connsiteX32" fmla="*/ 964401 w 4920331"/>
                <a:gd name="connsiteY32" fmla="*/ 2831559 h 7135064"/>
                <a:gd name="connsiteX33" fmla="*/ 1040601 w 4920331"/>
                <a:gd name="connsiteY33" fmla="*/ 2822001 h 7135064"/>
                <a:gd name="connsiteX34" fmla="*/ 1100132 w 4920331"/>
                <a:gd name="connsiteY34" fmla="*/ 2822001 h 7135064"/>
                <a:gd name="connsiteX35" fmla="*/ 1254913 w 4920331"/>
                <a:gd name="connsiteY35" fmla="*/ 2831559 h 7135064"/>
                <a:gd name="connsiteX36" fmla="*/ 1478749 w 4920331"/>
                <a:gd name="connsiteY36" fmla="*/ 2833949 h 7135064"/>
                <a:gd name="connsiteX37" fmla="*/ 1706501 w 4920331"/>
                <a:gd name="connsiteY37" fmla="*/ 2806135 h 7135064"/>
                <a:gd name="connsiteX38" fmla="*/ 1909754 w 4920331"/>
                <a:gd name="connsiteY38" fmla="*/ 2706706 h 7135064"/>
                <a:gd name="connsiteX39" fmla="*/ 2034108 w 4920331"/>
                <a:gd name="connsiteY39" fmla="*/ 2632767 h 7135064"/>
                <a:gd name="connsiteX40" fmla="*/ 2096414 w 4920331"/>
                <a:gd name="connsiteY40" fmla="*/ 2561911 h 7135064"/>
                <a:gd name="connsiteX41" fmla="*/ 2206616 w 4920331"/>
                <a:gd name="connsiteY41" fmla="*/ 2472733 h 7135064"/>
                <a:gd name="connsiteX42" fmla="*/ 2320915 w 4920331"/>
                <a:gd name="connsiteY42" fmla="*/ 2399443 h 7135064"/>
                <a:gd name="connsiteX43" fmla="*/ 2549515 w 4920331"/>
                <a:gd name="connsiteY43" fmla="*/ 2185947 h 7135064"/>
                <a:gd name="connsiteX44" fmla="*/ 4209358 w 4920331"/>
                <a:gd name="connsiteY44" fmla="*/ 690563 h 7135064"/>
                <a:gd name="connsiteX45" fmla="*/ 4376045 w 4920331"/>
                <a:gd name="connsiteY45" fmla="*/ 530679 h 7135064"/>
                <a:gd name="connsiteX46" fmla="*/ 4519298 w 4920331"/>
                <a:gd name="connsiteY46" fmla="*/ 394607 h 7135064"/>
                <a:gd name="connsiteX47" fmla="*/ 4651968 w 4920331"/>
                <a:gd name="connsiteY47" fmla="*/ 254373 h 7135064"/>
                <a:gd name="connsiteX48" fmla="*/ 4719626 w 4920331"/>
                <a:gd name="connsiteY48" fmla="*/ 166688 h 7135064"/>
                <a:gd name="connsiteX49" fmla="*/ 4768568 w 4920331"/>
                <a:gd name="connsiteY49" fmla="*/ 81957 h 7135064"/>
                <a:gd name="connsiteX50" fmla="*/ 4811474 w 4920331"/>
                <a:gd name="connsiteY50" fmla="*/ 0 h 7135064"/>
                <a:gd name="connsiteX51" fmla="*/ 4920331 w 4920331"/>
                <a:gd name="connsiteY51" fmla="*/ 0 h 7135064"/>
                <a:gd name="connsiteX52" fmla="*/ 4859099 w 4920331"/>
                <a:gd name="connsiteY52" fmla="*/ 112259 h 7135064"/>
                <a:gd name="connsiteX53" fmla="*/ 4809169 w 4920331"/>
                <a:gd name="connsiteY53" fmla="*/ 217403 h 7135064"/>
                <a:gd name="connsiteX54" fmla="*/ 4734989 w 4920331"/>
                <a:gd name="connsiteY54" fmla="*/ 312027 h 7135064"/>
                <a:gd name="connsiteX55" fmla="*/ 4531210 w 4920331"/>
                <a:gd name="connsiteY55" fmla="*/ 516758 h 7135064"/>
                <a:gd name="connsiteX56" fmla="*/ 2740015 w 4920331"/>
                <a:gd name="connsiteY56" fmla="*/ 2160455 h 7135064"/>
                <a:gd name="connsiteX57" fmla="*/ 2419341 w 4920331"/>
                <a:gd name="connsiteY57" fmla="*/ 2447240 h 7135064"/>
                <a:gd name="connsiteX58" fmla="*/ 2262333 w 4920331"/>
                <a:gd name="connsiteY58" fmla="*/ 2580443 h 7135064"/>
                <a:gd name="connsiteX59" fmla="*/ 2163754 w 4920331"/>
                <a:gd name="connsiteY59" fmla="*/ 2661815 h 7135064"/>
                <a:gd name="connsiteX60" fmla="*/ 2066123 w 4920331"/>
                <a:gd name="connsiteY60" fmla="*/ 2725441 h 7135064"/>
                <a:gd name="connsiteX61" fmla="*/ 1983575 w 4920331"/>
                <a:gd name="connsiteY61" fmla="*/ 2790939 h 7135064"/>
                <a:gd name="connsiteX62" fmla="*/ 1850225 w 4920331"/>
                <a:gd name="connsiteY62" fmla="*/ 2862623 h 7135064"/>
                <a:gd name="connsiteX63" fmla="*/ 1704973 w 4920331"/>
                <a:gd name="connsiteY63" fmla="*/ 2912802 h 7135064"/>
                <a:gd name="connsiteX64" fmla="*/ 1433506 w 4920331"/>
                <a:gd name="connsiteY64" fmla="*/ 2934308 h 7135064"/>
                <a:gd name="connsiteX65" fmla="*/ 1376361 w 4920331"/>
                <a:gd name="connsiteY65" fmla="*/ 2931919 h 7135064"/>
                <a:gd name="connsiteX66" fmla="*/ 1269204 w 4920331"/>
                <a:gd name="connsiteY66" fmla="*/ 2931921 h 7135064"/>
                <a:gd name="connsiteX67" fmla="*/ 1047214 w 4920331"/>
                <a:gd name="connsiteY67" fmla="*/ 2934310 h 7135064"/>
                <a:gd name="connsiteX68" fmla="*/ 916779 w 4920331"/>
                <a:gd name="connsiteY68" fmla="*/ 2934308 h 7135064"/>
                <a:gd name="connsiteX69" fmla="*/ 633411 w 4920331"/>
                <a:gd name="connsiteY69" fmla="*/ 3037057 h 7135064"/>
                <a:gd name="connsiteX70" fmla="*/ 545305 w 4920331"/>
                <a:gd name="connsiteY70" fmla="*/ 3092016 h 7135064"/>
                <a:gd name="connsiteX71" fmla="*/ 431004 w 4920331"/>
                <a:gd name="connsiteY71" fmla="*/ 3182816 h 7135064"/>
                <a:gd name="connsiteX72" fmla="*/ 342899 w 4920331"/>
                <a:gd name="connsiteY72" fmla="*/ 3297512 h 7135064"/>
                <a:gd name="connsiteX73" fmla="*/ 288130 w 4920331"/>
                <a:gd name="connsiteY73" fmla="*/ 3393092 h 7135064"/>
                <a:gd name="connsiteX74" fmla="*/ 316707 w 4920331"/>
                <a:gd name="connsiteY74" fmla="*/ 3412210 h 7135064"/>
                <a:gd name="connsiteX75" fmla="*/ 271463 w 4920331"/>
                <a:gd name="connsiteY75" fmla="*/ 3500622 h 7135064"/>
                <a:gd name="connsiteX76" fmla="*/ 226219 w 4920331"/>
                <a:gd name="connsiteY76" fmla="*/ 3632045 h 7135064"/>
                <a:gd name="connsiteX77" fmla="*/ 216694 w 4920331"/>
                <a:gd name="connsiteY77" fmla="*/ 3715677 h 7135064"/>
                <a:gd name="connsiteX78" fmla="*/ 285752 w 4920331"/>
                <a:gd name="connsiteY78" fmla="*/ 5498254 h 7135064"/>
                <a:gd name="connsiteX79" fmla="*/ 254793 w 4920331"/>
                <a:gd name="connsiteY79" fmla="*/ 5593833 h 7135064"/>
                <a:gd name="connsiteX80" fmla="*/ 226219 w 4920331"/>
                <a:gd name="connsiteY80" fmla="*/ 5933145 h 7135064"/>
                <a:gd name="connsiteX81" fmla="*/ 295275 w 4920331"/>
                <a:gd name="connsiteY81" fmla="*/ 5916418 h 7135064"/>
                <a:gd name="connsiteX82" fmla="*/ 292895 w 4920331"/>
                <a:gd name="connsiteY82" fmla="*/ 6329799 h 7135064"/>
                <a:gd name="connsiteX83" fmla="*/ 264321 w 4920331"/>
                <a:gd name="connsiteY83" fmla="*/ 7135064 h 7135064"/>
                <a:gd name="connsiteX0" fmla="*/ 164307 w 4920331"/>
                <a:gd name="connsiteY0" fmla="*/ 7099221 h 7135064"/>
                <a:gd name="connsiteX1" fmla="*/ 178596 w 4920331"/>
                <a:gd name="connsiteY1" fmla="*/ 5837562 h 7135064"/>
                <a:gd name="connsiteX2" fmla="*/ 202407 w 4920331"/>
                <a:gd name="connsiteY2" fmla="*/ 5861455 h 7135064"/>
                <a:gd name="connsiteX3" fmla="*/ 190501 w 4920331"/>
                <a:gd name="connsiteY3" fmla="*/ 5679852 h 7135064"/>
                <a:gd name="connsiteX4" fmla="*/ 183357 w 4920331"/>
                <a:gd name="connsiteY4" fmla="*/ 5400277 h 7135064"/>
                <a:gd name="connsiteX5" fmla="*/ 135733 w 4920331"/>
                <a:gd name="connsiteY5" fmla="*/ 5273635 h 7135064"/>
                <a:gd name="connsiteX6" fmla="*/ 114301 w 4920331"/>
                <a:gd name="connsiteY6" fmla="*/ 5199560 h 7135064"/>
                <a:gd name="connsiteX7" fmla="*/ 100013 w 4920331"/>
                <a:gd name="connsiteY7" fmla="*/ 5068136 h 7135064"/>
                <a:gd name="connsiteX8" fmla="*/ 95252 w 4920331"/>
                <a:gd name="connsiteY8" fmla="*/ 4982115 h 7135064"/>
                <a:gd name="connsiteX9" fmla="*/ 50007 w 4920331"/>
                <a:gd name="connsiteY9" fmla="*/ 4929545 h 7135064"/>
                <a:gd name="connsiteX10" fmla="*/ 40483 w 4920331"/>
                <a:gd name="connsiteY10" fmla="*/ 4831576 h 7135064"/>
                <a:gd name="connsiteX11" fmla="*/ 90489 w 4920331"/>
                <a:gd name="connsiteY11" fmla="*/ 4767059 h 7135064"/>
                <a:gd name="connsiteX12" fmla="*/ 64295 w 4920331"/>
                <a:gd name="connsiteY12" fmla="*/ 4301105 h 7135064"/>
                <a:gd name="connsiteX13" fmla="*/ 45245 w 4920331"/>
                <a:gd name="connsiteY13" fmla="*/ 3937900 h 7135064"/>
                <a:gd name="connsiteX14" fmla="*/ 42864 w 4920331"/>
                <a:gd name="connsiteY14" fmla="*/ 3741961 h 7135064"/>
                <a:gd name="connsiteX15" fmla="*/ 30957 w 4920331"/>
                <a:gd name="connsiteY15" fmla="*/ 3557968 h 7135064"/>
                <a:gd name="connsiteX16" fmla="*/ 0 w 4920331"/>
                <a:gd name="connsiteY16" fmla="*/ 3287954 h 7135064"/>
                <a:gd name="connsiteX17" fmla="*/ 78582 w 4920331"/>
                <a:gd name="connsiteY17" fmla="*/ 3280786 h 7135064"/>
                <a:gd name="connsiteX18" fmla="*/ 83345 w 4920331"/>
                <a:gd name="connsiteY18" fmla="*/ 3369198 h 7135064"/>
                <a:gd name="connsiteX19" fmla="*/ 178594 w 4920331"/>
                <a:gd name="connsiteY19" fmla="*/ 3369197 h 7135064"/>
                <a:gd name="connsiteX20" fmla="*/ 228201 w 4920331"/>
                <a:gd name="connsiteY20" fmla="*/ 3296064 h 7135064"/>
                <a:gd name="connsiteX21" fmla="*/ 292893 w 4920331"/>
                <a:gd name="connsiteY21" fmla="*/ 3201933 h 7135064"/>
                <a:gd name="connsiteX22" fmla="*/ 364329 w 4920331"/>
                <a:gd name="connsiteY22" fmla="*/ 3118300 h 7135064"/>
                <a:gd name="connsiteX23" fmla="*/ 452435 w 4920331"/>
                <a:gd name="connsiteY23" fmla="*/ 3029888 h 7135064"/>
                <a:gd name="connsiteX24" fmla="*/ 511966 w 4920331"/>
                <a:gd name="connsiteY24" fmla="*/ 2986878 h 7135064"/>
                <a:gd name="connsiteX25" fmla="*/ 571497 w 4920331"/>
                <a:gd name="connsiteY25" fmla="*/ 2958204 h 7135064"/>
                <a:gd name="connsiteX26" fmla="*/ 611977 w 4920331"/>
                <a:gd name="connsiteY26" fmla="*/ 2929529 h 7135064"/>
                <a:gd name="connsiteX27" fmla="*/ 657221 w 4920331"/>
                <a:gd name="connsiteY27" fmla="*/ 2912803 h 7135064"/>
                <a:gd name="connsiteX28" fmla="*/ 709609 w 4920331"/>
                <a:gd name="connsiteY28" fmla="*/ 2891297 h 7135064"/>
                <a:gd name="connsiteX29" fmla="*/ 754851 w 4920331"/>
                <a:gd name="connsiteY29" fmla="*/ 2876959 h 7135064"/>
                <a:gd name="connsiteX30" fmla="*/ 812001 w 4920331"/>
                <a:gd name="connsiteY30" fmla="*/ 2855454 h 7135064"/>
                <a:gd name="connsiteX31" fmla="*/ 890583 w 4920331"/>
                <a:gd name="connsiteY31" fmla="*/ 2838727 h 7135064"/>
                <a:gd name="connsiteX32" fmla="*/ 964401 w 4920331"/>
                <a:gd name="connsiteY32" fmla="*/ 2831559 h 7135064"/>
                <a:gd name="connsiteX33" fmla="*/ 1040601 w 4920331"/>
                <a:gd name="connsiteY33" fmla="*/ 2822001 h 7135064"/>
                <a:gd name="connsiteX34" fmla="*/ 1100132 w 4920331"/>
                <a:gd name="connsiteY34" fmla="*/ 2822001 h 7135064"/>
                <a:gd name="connsiteX35" fmla="*/ 1254913 w 4920331"/>
                <a:gd name="connsiteY35" fmla="*/ 2831559 h 7135064"/>
                <a:gd name="connsiteX36" fmla="*/ 1478749 w 4920331"/>
                <a:gd name="connsiteY36" fmla="*/ 2833949 h 7135064"/>
                <a:gd name="connsiteX37" fmla="*/ 1706501 w 4920331"/>
                <a:gd name="connsiteY37" fmla="*/ 2806135 h 7135064"/>
                <a:gd name="connsiteX38" fmla="*/ 1909754 w 4920331"/>
                <a:gd name="connsiteY38" fmla="*/ 2706706 h 7135064"/>
                <a:gd name="connsiteX39" fmla="*/ 2034108 w 4920331"/>
                <a:gd name="connsiteY39" fmla="*/ 2632767 h 7135064"/>
                <a:gd name="connsiteX40" fmla="*/ 2096414 w 4920331"/>
                <a:gd name="connsiteY40" fmla="*/ 2561911 h 7135064"/>
                <a:gd name="connsiteX41" fmla="*/ 2206616 w 4920331"/>
                <a:gd name="connsiteY41" fmla="*/ 2472733 h 7135064"/>
                <a:gd name="connsiteX42" fmla="*/ 2320915 w 4920331"/>
                <a:gd name="connsiteY42" fmla="*/ 2399443 h 7135064"/>
                <a:gd name="connsiteX43" fmla="*/ 2549515 w 4920331"/>
                <a:gd name="connsiteY43" fmla="*/ 2185947 h 7135064"/>
                <a:gd name="connsiteX44" fmla="*/ 4209358 w 4920331"/>
                <a:gd name="connsiteY44" fmla="*/ 690563 h 7135064"/>
                <a:gd name="connsiteX45" fmla="*/ 4376045 w 4920331"/>
                <a:gd name="connsiteY45" fmla="*/ 530679 h 7135064"/>
                <a:gd name="connsiteX46" fmla="*/ 4519298 w 4920331"/>
                <a:gd name="connsiteY46" fmla="*/ 394607 h 7135064"/>
                <a:gd name="connsiteX47" fmla="*/ 4651968 w 4920331"/>
                <a:gd name="connsiteY47" fmla="*/ 254373 h 7135064"/>
                <a:gd name="connsiteX48" fmla="*/ 4719626 w 4920331"/>
                <a:gd name="connsiteY48" fmla="*/ 166688 h 7135064"/>
                <a:gd name="connsiteX49" fmla="*/ 4768568 w 4920331"/>
                <a:gd name="connsiteY49" fmla="*/ 81957 h 7135064"/>
                <a:gd name="connsiteX50" fmla="*/ 4811474 w 4920331"/>
                <a:gd name="connsiteY50" fmla="*/ 0 h 7135064"/>
                <a:gd name="connsiteX51" fmla="*/ 4920331 w 4920331"/>
                <a:gd name="connsiteY51" fmla="*/ 0 h 7135064"/>
                <a:gd name="connsiteX52" fmla="*/ 4859099 w 4920331"/>
                <a:gd name="connsiteY52" fmla="*/ 112259 h 7135064"/>
                <a:gd name="connsiteX53" fmla="*/ 4809169 w 4920331"/>
                <a:gd name="connsiteY53" fmla="*/ 217403 h 7135064"/>
                <a:gd name="connsiteX54" fmla="*/ 4734989 w 4920331"/>
                <a:gd name="connsiteY54" fmla="*/ 312027 h 7135064"/>
                <a:gd name="connsiteX55" fmla="*/ 4531210 w 4920331"/>
                <a:gd name="connsiteY55" fmla="*/ 516758 h 7135064"/>
                <a:gd name="connsiteX56" fmla="*/ 2740015 w 4920331"/>
                <a:gd name="connsiteY56" fmla="*/ 2160455 h 7135064"/>
                <a:gd name="connsiteX57" fmla="*/ 2419341 w 4920331"/>
                <a:gd name="connsiteY57" fmla="*/ 2447240 h 7135064"/>
                <a:gd name="connsiteX58" fmla="*/ 2262333 w 4920331"/>
                <a:gd name="connsiteY58" fmla="*/ 2580443 h 7135064"/>
                <a:gd name="connsiteX59" fmla="*/ 2163754 w 4920331"/>
                <a:gd name="connsiteY59" fmla="*/ 2661815 h 7135064"/>
                <a:gd name="connsiteX60" fmla="*/ 2066123 w 4920331"/>
                <a:gd name="connsiteY60" fmla="*/ 2725441 h 7135064"/>
                <a:gd name="connsiteX61" fmla="*/ 1983575 w 4920331"/>
                <a:gd name="connsiteY61" fmla="*/ 2790939 h 7135064"/>
                <a:gd name="connsiteX62" fmla="*/ 1850225 w 4920331"/>
                <a:gd name="connsiteY62" fmla="*/ 2862623 h 7135064"/>
                <a:gd name="connsiteX63" fmla="*/ 1704973 w 4920331"/>
                <a:gd name="connsiteY63" fmla="*/ 2912802 h 7135064"/>
                <a:gd name="connsiteX64" fmla="*/ 1433506 w 4920331"/>
                <a:gd name="connsiteY64" fmla="*/ 2934308 h 7135064"/>
                <a:gd name="connsiteX65" fmla="*/ 1376361 w 4920331"/>
                <a:gd name="connsiteY65" fmla="*/ 2931919 h 7135064"/>
                <a:gd name="connsiteX66" fmla="*/ 1269204 w 4920331"/>
                <a:gd name="connsiteY66" fmla="*/ 2931921 h 7135064"/>
                <a:gd name="connsiteX67" fmla="*/ 1047214 w 4920331"/>
                <a:gd name="connsiteY67" fmla="*/ 2934310 h 7135064"/>
                <a:gd name="connsiteX68" fmla="*/ 916779 w 4920331"/>
                <a:gd name="connsiteY68" fmla="*/ 2934308 h 7135064"/>
                <a:gd name="connsiteX69" fmla="*/ 633411 w 4920331"/>
                <a:gd name="connsiteY69" fmla="*/ 3037057 h 7135064"/>
                <a:gd name="connsiteX70" fmla="*/ 545305 w 4920331"/>
                <a:gd name="connsiteY70" fmla="*/ 3092016 h 7135064"/>
                <a:gd name="connsiteX71" fmla="*/ 431004 w 4920331"/>
                <a:gd name="connsiteY71" fmla="*/ 3182816 h 7135064"/>
                <a:gd name="connsiteX72" fmla="*/ 342899 w 4920331"/>
                <a:gd name="connsiteY72" fmla="*/ 3297512 h 7135064"/>
                <a:gd name="connsiteX73" fmla="*/ 288130 w 4920331"/>
                <a:gd name="connsiteY73" fmla="*/ 3393092 h 7135064"/>
                <a:gd name="connsiteX74" fmla="*/ 316707 w 4920331"/>
                <a:gd name="connsiteY74" fmla="*/ 3412210 h 7135064"/>
                <a:gd name="connsiteX75" fmla="*/ 271463 w 4920331"/>
                <a:gd name="connsiteY75" fmla="*/ 3500622 h 7135064"/>
                <a:gd name="connsiteX76" fmla="*/ 226219 w 4920331"/>
                <a:gd name="connsiteY76" fmla="*/ 3632045 h 7135064"/>
                <a:gd name="connsiteX77" fmla="*/ 216694 w 4920331"/>
                <a:gd name="connsiteY77" fmla="*/ 3715677 h 7135064"/>
                <a:gd name="connsiteX78" fmla="*/ 285752 w 4920331"/>
                <a:gd name="connsiteY78" fmla="*/ 5498254 h 7135064"/>
                <a:gd name="connsiteX79" fmla="*/ 254793 w 4920331"/>
                <a:gd name="connsiteY79" fmla="*/ 5593833 h 7135064"/>
                <a:gd name="connsiteX80" fmla="*/ 226219 w 4920331"/>
                <a:gd name="connsiteY80" fmla="*/ 5933145 h 7135064"/>
                <a:gd name="connsiteX81" fmla="*/ 295275 w 4920331"/>
                <a:gd name="connsiteY81" fmla="*/ 5916418 h 7135064"/>
                <a:gd name="connsiteX82" fmla="*/ 292895 w 4920331"/>
                <a:gd name="connsiteY82" fmla="*/ 6329799 h 7135064"/>
                <a:gd name="connsiteX83" fmla="*/ 264321 w 4920331"/>
                <a:gd name="connsiteY83" fmla="*/ 7135064 h 7135064"/>
                <a:gd name="connsiteX0" fmla="*/ 164307 w 4920331"/>
                <a:gd name="connsiteY0" fmla="*/ 7099221 h 7135064"/>
                <a:gd name="connsiteX1" fmla="*/ 178596 w 4920331"/>
                <a:gd name="connsiteY1" fmla="*/ 5837562 h 7135064"/>
                <a:gd name="connsiteX2" fmla="*/ 202407 w 4920331"/>
                <a:gd name="connsiteY2" fmla="*/ 5861455 h 7135064"/>
                <a:gd name="connsiteX3" fmla="*/ 190501 w 4920331"/>
                <a:gd name="connsiteY3" fmla="*/ 5679852 h 7135064"/>
                <a:gd name="connsiteX4" fmla="*/ 183357 w 4920331"/>
                <a:gd name="connsiteY4" fmla="*/ 5400277 h 7135064"/>
                <a:gd name="connsiteX5" fmla="*/ 135733 w 4920331"/>
                <a:gd name="connsiteY5" fmla="*/ 5273635 h 7135064"/>
                <a:gd name="connsiteX6" fmla="*/ 114301 w 4920331"/>
                <a:gd name="connsiteY6" fmla="*/ 5199560 h 7135064"/>
                <a:gd name="connsiteX7" fmla="*/ 100013 w 4920331"/>
                <a:gd name="connsiteY7" fmla="*/ 5068136 h 7135064"/>
                <a:gd name="connsiteX8" fmla="*/ 95252 w 4920331"/>
                <a:gd name="connsiteY8" fmla="*/ 4982115 h 7135064"/>
                <a:gd name="connsiteX9" fmla="*/ 50007 w 4920331"/>
                <a:gd name="connsiteY9" fmla="*/ 4929545 h 7135064"/>
                <a:gd name="connsiteX10" fmla="*/ 40483 w 4920331"/>
                <a:gd name="connsiteY10" fmla="*/ 4831576 h 7135064"/>
                <a:gd name="connsiteX11" fmla="*/ 90489 w 4920331"/>
                <a:gd name="connsiteY11" fmla="*/ 4767059 h 7135064"/>
                <a:gd name="connsiteX12" fmla="*/ 64295 w 4920331"/>
                <a:gd name="connsiteY12" fmla="*/ 4301105 h 7135064"/>
                <a:gd name="connsiteX13" fmla="*/ 45245 w 4920331"/>
                <a:gd name="connsiteY13" fmla="*/ 3937900 h 7135064"/>
                <a:gd name="connsiteX14" fmla="*/ 42864 w 4920331"/>
                <a:gd name="connsiteY14" fmla="*/ 3741961 h 7135064"/>
                <a:gd name="connsiteX15" fmla="*/ 30957 w 4920331"/>
                <a:gd name="connsiteY15" fmla="*/ 3557968 h 7135064"/>
                <a:gd name="connsiteX16" fmla="*/ 0 w 4920331"/>
                <a:gd name="connsiteY16" fmla="*/ 3287954 h 7135064"/>
                <a:gd name="connsiteX17" fmla="*/ 78582 w 4920331"/>
                <a:gd name="connsiteY17" fmla="*/ 3280786 h 7135064"/>
                <a:gd name="connsiteX18" fmla="*/ 83345 w 4920331"/>
                <a:gd name="connsiteY18" fmla="*/ 3369198 h 7135064"/>
                <a:gd name="connsiteX19" fmla="*/ 178594 w 4920331"/>
                <a:gd name="connsiteY19" fmla="*/ 3369197 h 7135064"/>
                <a:gd name="connsiteX20" fmla="*/ 228201 w 4920331"/>
                <a:gd name="connsiteY20" fmla="*/ 3296064 h 7135064"/>
                <a:gd name="connsiteX21" fmla="*/ 292893 w 4920331"/>
                <a:gd name="connsiteY21" fmla="*/ 3201933 h 7135064"/>
                <a:gd name="connsiteX22" fmla="*/ 364329 w 4920331"/>
                <a:gd name="connsiteY22" fmla="*/ 3118300 h 7135064"/>
                <a:gd name="connsiteX23" fmla="*/ 452435 w 4920331"/>
                <a:gd name="connsiteY23" fmla="*/ 3029888 h 7135064"/>
                <a:gd name="connsiteX24" fmla="*/ 511966 w 4920331"/>
                <a:gd name="connsiteY24" fmla="*/ 2986878 h 7135064"/>
                <a:gd name="connsiteX25" fmla="*/ 571497 w 4920331"/>
                <a:gd name="connsiteY25" fmla="*/ 2958204 h 7135064"/>
                <a:gd name="connsiteX26" fmla="*/ 611977 w 4920331"/>
                <a:gd name="connsiteY26" fmla="*/ 2929529 h 7135064"/>
                <a:gd name="connsiteX27" fmla="*/ 657221 w 4920331"/>
                <a:gd name="connsiteY27" fmla="*/ 2912803 h 7135064"/>
                <a:gd name="connsiteX28" fmla="*/ 709609 w 4920331"/>
                <a:gd name="connsiteY28" fmla="*/ 2891297 h 7135064"/>
                <a:gd name="connsiteX29" fmla="*/ 754851 w 4920331"/>
                <a:gd name="connsiteY29" fmla="*/ 2876959 h 7135064"/>
                <a:gd name="connsiteX30" fmla="*/ 812001 w 4920331"/>
                <a:gd name="connsiteY30" fmla="*/ 2855454 h 7135064"/>
                <a:gd name="connsiteX31" fmla="*/ 890583 w 4920331"/>
                <a:gd name="connsiteY31" fmla="*/ 2838727 h 7135064"/>
                <a:gd name="connsiteX32" fmla="*/ 964401 w 4920331"/>
                <a:gd name="connsiteY32" fmla="*/ 2831559 h 7135064"/>
                <a:gd name="connsiteX33" fmla="*/ 1040601 w 4920331"/>
                <a:gd name="connsiteY33" fmla="*/ 2822001 h 7135064"/>
                <a:gd name="connsiteX34" fmla="*/ 1100132 w 4920331"/>
                <a:gd name="connsiteY34" fmla="*/ 2822001 h 7135064"/>
                <a:gd name="connsiteX35" fmla="*/ 1254913 w 4920331"/>
                <a:gd name="connsiteY35" fmla="*/ 2831559 h 7135064"/>
                <a:gd name="connsiteX36" fmla="*/ 1478749 w 4920331"/>
                <a:gd name="connsiteY36" fmla="*/ 2833949 h 7135064"/>
                <a:gd name="connsiteX37" fmla="*/ 1706501 w 4920331"/>
                <a:gd name="connsiteY37" fmla="*/ 2806135 h 7135064"/>
                <a:gd name="connsiteX38" fmla="*/ 1909754 w 4920331"/>
                <a:gd name="connsiteY38" fmla="*/ 2706706 h 7135064"/>
                <a:gd name="connsiteX39" fmla="*/ 2034108 w 4920331"/>
                <a:gd name="connsiteY39" fmla="*/ 2632767 h 7135064"/>
                <a:gd name="connsiteX40" fmla="*/ 2096414 w 4920331"/>
                <a:gd name="connsiteY40" fmla="*/ 2561911 h 7135064"/>
                <a:gd name="connsiteX41" fmla="*/ 2206616 w 4920331"/>
                <a:gd name="connsiteY41" fmla="*/ 2472733 h 7135064"/>
                <a:gd name="connsiteX42" fmla="*/ 2320915 w 4920331"/>
                <a:gd name="connsiteY42" fmla="*/ 2399443 h 7135064"/>
                <a:gd name="connsiteX43" fmla="*/ 2549515 w 4920331"/>
                <a:gd name="connsiteY43" fmla="*/ 2185947 h 7135064"/>
                <a:gd name="connsiteX44" fmla="*/ 4209358 w 4920331"/>
                <a:gd name="connsiteY44" fmla="*/ 690563 h 7135064"/>
                <a:gd name="connsiteX45" fmla="*/ 4376045 w 4920331"/>
                <a:gd name="connsiteY45" fmla="*/ 530679 h 7135064"/>
                <a:gd name="connsiteX46" fmla="*/ 4519298 w 4920331"/>
                <a:gd name="connsiteY46" fmla="*/ 394607 h 7135064"/>
                <a:gd name="connsiteX47" fmla="*/ 4651968 w 4920331"/>
                <a:gd name="connsiteY47" fmla="*/ 254373 h 7135064"/>
                <a:gd name="connsiteX48" fmla="*/ 4719626 w 4920331"/>
                <a:gd name="connsiteY48" fmla="*/ 166688 h 7135064"/>
                <a:gd name="connsiteX49" fmla="*/ 4768568 w 4920331"/>
                <a:gd name="connsiteY49" fmla="*/ 81957 h 7135064"/>
                <a:gd name="connsiteX50" fmla="*/ 4811474 w 4920331"/>
                <a:gd name="connsiteY50" fmla="*/ 0 h 7135064"/>
                <a:gd name="connsiteX51" fmla="*/ 4920331 w 4920331"/>
                <a:gd name="connsiteY51" fmla="*/ 0 h 7135064"/>
                <a:gd name="connsiteX52" fmla="*/ 4859099 w 4920331"/>
                <a:gd name="connsiteY52" fmla="*/ 112259 h 7135064"/>
                <a:gd name="connsiteX53" fmla="*/ 4809169 w 4920331"/>
                <a:gd name="connsiteY53" fmla="*/ 217403 h 7135064"/>
                <a:gd name="connsiteX54" fmla="*/ 4734989 w 4920331"/>
                <a:gd name="connsiteY54" fmla="*/ 312027 h 7135064"/>
                <a:gd name="connsiteX55" fmla="*/ 4531210 w 4920331"/>
                <a:gd name="connsiteY55" fmla="*/ 516758 h 7135064"/>
                <a:gd name="connsiteX56" fmla="*/ 2740015 w 4920331"/>
                <a:gd name="connsiteY56" fmla="*/ 2160455 h 7135064"/>
                <a:gd name="connsiteX57" fmla="*/ 2419341 w 4920331"/>
                <a:gd name="connsiteY57" fmla="*/ 2447240 h 7135064"/>
                <a:gd name="connsiteX58" fmla="*/ 2262333 w 4920331"/>
                <a:gd name="connsiteY58" fmla="*/ 2580443 h 7135064"/>
                <a:gd name="connsiteX59" fmla="*/ 2163754 w 4920331"/>
                <a:gd name="connsiteY59" fmla="*/ 2661815 h 7135064"/>
                <a:gd name="connsiteX60" fmla="*/ 2066123 w 4920331"/>
                <a:gd name="connsiteY60" fmla="*/ 2725441 h 7135064"/>
                <a:gd name="connsiteX61" fmla="*/ 1983575 w 4920331"/>
                <a:gd name="connsiteY61" fmla="*/ 2790939 h 7135064"/>
                <a:gd name="connsiteX62" fmla="*/ 1850225 w 4920331"/>
                <a:gd name="connsiteY62" fmla="*/ 2862623 h 7135064"/>
                <a:gd name="connsiteX63" fmla="*/ 1704973 w 4920331"/>
                <a:gd name="connsiteY63" fmla="*/ 2912802 h 7135064"/>
                <a:gd name="connsiteX64" fmla="*/ 1433506 w 4920331"/>
                <a:gd name="connsiteY64" fmla="*/ 2934308 h 7135064"/>
                <a:gd name="connsiteX65" fmla="*/ 1376361 w 4920331"/>
                <a:gd name="connsiteY65" fmla="*/ 2931919 h 7135064"/>
                <a:gd name="connsiteX66" fmla="*/ 1269204 w 4920331"/>
                <a:gd name="connsiteY66" fmla="*/ 2931921 h 7135064"/>
                <a:gd name="connsiteX67" fmla="*/ 1047214 w 4920331"/>
                <a:gd name="connsiteY67" fmla="*/ 2934310 h 7135064"/>
                <a:gd name="connsiteX68" fmla="*/ 916779 w 4920331"/>
                <a:gd name="connsiteY68" fmla="*/ 2934308 h 7135064"/>
                <a:gd name="connsiteX69" fmla="*/ 633411 w 4920331"/>
                <a:gd name="connsiteY69" fmla="*/ 3037057 h 7135064"/>
                <a:gd name="connsiteX70" fmla="*/ 545305 w 4920331"/>
                <a:gd name="connsiteY70" fmla="*/ 3092016 h 7135064"/>
                <a:gd name="connsiteX71" fmla="*/ 431004 w 4920331"/>
                <a:gd name="connsiteY71" fmla="*/ 3182816 h 7135064"/>
                <a:gd name="connsiteX72" fmla="*/ 342899 w 4920331"/>
                <a:gd name="connsiteY72" fmla="*/ 3297512 h 7135064"/>
                <a:gd name="connsiteX73" fmla="*/ 288130 w 4920331"/>
                <a:gd name="connsiteY73" fmla="*/ 3393092 h 7135064"/>
                <a:gd name="connsiteX74" fmla="*/ 316707 w 4920331"/>
                <a:gd name="connsiteY74" fmla="*/ 3412210 h 7135064"/>
                <a:gd name="connsiteX75" fmla="*/ 271463 w 4920331"/>
                <a:gd name="connsiteY75" fmla="*/ 3500622 h 7135064"/>
                <a:gd name="connsiteX76" fmla="*/ 226219 w 4920331"/>
                <a:gd name="connsiteY76" fmla="*/ 3632045 h 7135064"/>
                <a:gd name="connsiteX77" fmla="*/ 216694 w 4920331"/>
                <a:gd name="connsiteY77" fmla="*/ 3715677 h 7135064"/>
                <a:gd name="connsiteX78" fmla="*/ 285752 w 4920331"/>
                <a:gd name="connsiteY78" fmla="*/ 5498254 h 7135064"/>
                <a:gd name="connsiteX79" fmla="*/ 254793 w 4920331"/>
                <a:gd name="connsiteY79" fmla="*/ 5593833 h 7135064"/>
                <a:gd name="connsiteX80" fmla="*/ 269082 w 4920331"/>
                <a:gd name="connsiteY80" fmla="*/ 5892523 h 7135064"/>
                <a:gd name="connsiteX81" fmla="*/ 295275 w 4920331"/>
                <a:gd name="connsiteY81" fmla="*/ 5916418 h 7135064"/>
                <a:gd name="connsiteX82" fmla="*/ 292895 w 4920331"/>
                <a:gd name="connsiteY82" fmla="*/ 6329799 h 7135064"/>
                <a:gd name="connsiteX83" fmla="*/ 264321 w 4920331"/>
                <a:gd name="connsiteY83" fmla="*/ 7135064 h 7135064"/>
                <a:gd name="connsiteX0" fmla="*/ 164307 w 4920331"/>
                <a:gd name="connsiteY0" fmla="*/ 7099221 h 7135064"/>
                <a:gd name="connsiteX1" fmla="*/ 178596 w 4920331"/>
                <a:gd name="connsiteY1" fmla="*/ 5837562 h 7135064"/>
                <a:gd name="connsiteX2" fmla="*/ 202407 w 4920331"/>
                <a:gd name="connsiteY2" fmla="*/ 5861455 h 7135064"/>
                <a:gd name="connsiteX3" fmla="*/ 190501 w 4920331"/>
                <a:gd name="connsiteY3" fmla="*/ 5679852 h 7135064"/>
                <a:gd name="connsiteX4" fmla="*/ 183357 w 4920331"/>
                <a:gd name="connsiteY4" fmla="*/ 5400277 h 7135064"/>
                <a:gd name="connsiteX5" fmla="*/ 135733 w 4920331"/>
                <a:gd name="connsiteY5" fmla="*/ 5273635 h 7135064"/>
                <a:gd name="connsiteX6" fmla="*/ 114301 w 4920331"/>
                <a:gd name="connsiteY6" fmla="*/ 5199560 h 7135064"/>
                <a:gd name="connsiteX7" fmla="*/ 100013 w 4920331"/>
                <a:gd name="connsiteY7" fmla="*/ 5068136 h 7135064"/>
                <a:gd name="connsiteX8" fmla="*/ 95252 w 4920331"/>
                <a:gd name="connsiteY8" fmla="*/ 4982115 h 7135064"/>
                <a:gd name="connsiteX9" fmla="*/ 50007 w 4920331"/>
                <a:gd name="connsiteY9" fmla="*/ 4929545 h 7135064"/>
                <a:gd name="connsiteX10" fmla="*/ 40483 w 4920331"/>
                <a:gd name="connsiteY10" fmla="*/ 4831576 h 7135064"/>
                <a:gd name="connsiteX11" fmla="*/ 90489 w 4920331"/>
                <a:gd name="connsiteY11" fmla="*/ 4767059 h 7135064"/>
                <a:gd name="connsiteX12" fmla="*/ 64295 w 4920331"/>
                <a:gd name="connsiteY12" fmla="*/ 4301105 h 7135064"/>
                <a:gd name="connsiteX13" fmla="*/ 45245 w 4920331"/>
                <a:gd name="connsiteY13" fmla="*/ 3937900 h 7135064"/>
                <a:gd name="connsiteX14" fmla="*/ 42864 w 4920331"/>
                <a:gd name="connsiteY14" fmla="*/ 3741961 h 7135064"/>
                <a:gd name="connsiteX15" fmla="*/ 30957 w 4920331"/>
                <a:gd name="connsiteY15" fmla="*/ 3557968 h 7135064"/>
                <a:gd name="connsiteX16" fmla="*/ 0 w 4920331"/>
                <a:gd name="connsiteY16" fmla="*/ 3287954 h 7135064"/>
                <a:gd name="connsiteX17" fmla="*/ 78582 w 4920331"/>
                <a:gd name="connsiteY17" fmla="*/ 3280786 h 7135064"/>
                <a:gd name="connsiteX18" fmla="*/ 83345 w 4920331"/>
                <a:gd name="connsiteY18" fmla="*/ 3369198 h 7135064"/>
                <a:gd name="connsiteX19" fmla="*/ 178594 w 4920331"/>
                <a:gd name="connsiteY19" fmla="*/ 3369197 h 7135064"/>
                <a:gd name="connsiteX20" fmla="*/ 228201 w 4920331"/>
                <a:gd name="connsiteY20" fmla="*/ 3296064 h 7135064"/>
                <a:gd name="connsiteX21" fmla="*/ 292893 w 4920331"/>
                <a:gd name="connsiteY21" fmla="*/ 3201933 h 7135064"/>
                <a:gd name="connsiteX22" fmla="*/ 364329 w 4920331"/>
                <a:gd name="connsiteY22" fmla="*/ 3118300 h 7135064"/>
                <a:gd name="connsiteX23" fmla="*/ 452435 w 4920331"/>
                <a:gd name="connsiteY23" fmla="*/ 3029888 h 7135064"/>
                <a:gd name="connsiteX24" fmla="*/ 511966 w 4920331"/>
                <a:gd name="connsiteY24" fmla="*/ 2986878 h 7135064"/>
                <a:gd name="connsiteX25" fmla="*/ 571497 w 4920331"/>
                <a:gd name="connsiteY25" fmla="*/ 2958204 h 7135064"/>
                <a:gd name="connsiteX26" fmla="*/ 611977 w 4920331"/>
                <a:gd name="connsiteY26" fmla="*/ 2929529 h 7135064"/>
                <a:gd name="connsiteX27" fmla="*/ 657221 w 4920331"/>
                <a:gd name="connsiteY27" fmla="*/ 2912803 h 7135064"/>
                <a:gd name="connsiteX28" fmla="*/ 709609 w 4920331"/>
                <a:gd name="connsiteY28" fmla="*/ 2891297 h 7135064"/>
                <a:gd name="connsiteX29" fmla="*/ 754851 w 4920331"/>
                <a:gd name="connsiteY29" fmla="*/ 2876959 h 7135064"/>
                <a:gd name="connsiteX30" fmla="*/ 812001 w 4920331"/>
                <a:gd name="connsiteY30" fmla="*/ 2855454 h 7135064"/>
                <a:gd name="connsiteX31" fmla="*/ 890583 w 4920331"/>
                <a:gd name="connsiteY31" fmla="*/ 2838727 h 7135064"/>
                <a:gd name="connsiteX32" fmla="*/ 964401 w 4920331"/>
                <a:gd name="connsiteY32" fmla="*/ 2831559 h 7135064"/>
                <a:gd name="connsiteX33" fmla="*/ 1040601 w 4920331"/>
                <a:gd name="connsiteY33" fmla="*/ 2822001 h 7135064"/>
                <a:gd name="connsiteX34" fmla="*/ 1100132 w 4920331"/>
                <a:gd name="connsiteY34" fmla="*/ 2822001 h 7135064"/>
                <a:gd name="connsiteX35" fmla="*/ 1254913 w 4920331"/>
                <a:gd name="connsiteY35" fmla="*/ 2831559 h 7135064"/>
                <a:gd name="connsiteX36" fmla="*/ 1478749 w 4920331"/>
                <a:gd name="connsiteY36" fmla="*/ 2833949 h 7135064"/>
                <a:gd name="connsiteX37" fmla="*/ 1706501 w 4920331"/>
                <a:gd name="connsiteY37" fmla="*/ 2806135 h 7135064"/>
                <a:gd name="connsiteX38" fmla="*/ 1909754 w 4920331"/>
                <a:gd name="connsiteY38" fmla="*/ 2706706 h 7135064"/>
                <a:gd name="connsiteX39" fmla="*/ 2034108 w 4920331"/>
                <a:gd name="connsiteY39" fmla="*/ 2632767 h 7135064"/>
                <a:gd name="connsiteX40" fmla="*/ 2096414 w 4920331"/>
                <a:gd name="connsiteY40" fmla="*/ 2561911 h 7135064"/>
                <a:gd name="connsiteX41" fmla="*/ 2206616 w 4920331"/>
                <a:gd name="connsiteY41" fmla="*/ 2472733 h 7135064"/>
                <a:gd name="connsiteX42" fmla="*/ 2320915 w 4920331"/>
                <a:gd name="connsiteY42" fmla="*/ 2399443 h 7135064"/>
                <a:gd name="connsiteX43" fmla="*/ 2549515 w 4920331"/>
                <a:gd name="connsiteY43" fmla="*/ 2185947 h 7135064"/>
                <a:gd name="connsiteX44" fmla="*/ 4209358 w 4920331"/>
                <a:gd name="connsiteY44" fmla="*/ 690563 h 7135064"/>
                <a:gd name="connsiteX45" fmla="*/ 4376045 w 4920331"/>
                <a:gd name="connsiteY45" fmla="*/ 530679 h 7135064"/>
                <a:gd name="connsiteX46" fmla="*/ 4519298 w 4920331"/>
                <a:gd name="connsiteY46" fmla="*/ 394607 h 7135064"/>
                <a:gd name="connsiteX47" fmla="*/ 4651968 w 4920331"/>
                <a:gd name="connsiteY47" fmla="*/ 254373 h 7135064"/>
                <a:gd name="connsiteX48" fmla="*/ 4719626 w 4920331"/>
                <a:gd name="connsiteY48" fmla="*/ 166688 h 7135064"/>
                <a:gd name="connsiteX49" fmla="*/ 4768568 w 4920331"/>
                <a:gd name="connsiteY49" fmla="*/ 81957 h 7135064"/>
                <a:gd name="connsiteX50" fmla="*/ 4811474 w 4920331"/>
                <a:gd name="connsiteY50" fmla="*/ 0 h 7135064"/>
                <a:gd name="connsiteX51" fmla="*/ 4920331 w 4920331"/>
                <a:gd name="connsiteY51" fmla="*/ 0 h 7135064"/>
                <a:gd name="connsiteX52" fmla="*/ 4859099 w 4920331"/>
                <a:gd name="connsiteY52" fmla="*/ 112259 h 7135064"/>
                <a:gd name="connsiteX53" fmla="*/ 4809169 w 4920331"/>
                <a:gd name="connsiteY53" fmla="*/ 217403 h 7135064"/>
                <a:gd name="connsiteX54" fmla="*/ 4734989 w 4920331"/>
                <a:gd name="connsiteY54" fmla="*/ 312027 h 7135064"/>
                <a:gd name="connsiteX55" fmla="*/ 4531210 w 4920331"/>
                <a:gd name="connsiteY55" fmla="*/ 516758 h 7135064"/>
                <a:gd name="connsiteX56" fmla="*/ 2740015 w 4920331"/>
                <a:gd name="connsiteY56" fmla="*/ 2160455 h 7135064"/>
                <a:gd name="connsiteX57" fmla="*/ 2419341 w 4920331"/>
                <a:gd name="connsiteY57" fmla="*/ 2447240 h 7135064"/>
                <a:gd name="connsiteX58" fmla="*/ 2262333 w 4920331"/>
                <a:gd name="connsiteY58" fmla="*/ 2580443 h 7135064"/>
                <a:gd name="connsiteX59" fmla="*/ 2163754 w 4920331"/>
                <a:gd name="connsiteY59" fmla="*/ 2661815 h 7135064"/>
                <a:gd name="connsiteX60" fmla="*/ 2066123 w 4920331"/>
                <a:gd name="connsiteY60" fmla="*/ 2725441 h 7135064"/>
                <a:gd name="connsiteX61" fmla="*/ 1983575 w 4920331"/>
                <a:gd name="connsiteY61" fmla="*/ 2790939 h 7135064"/>
                <a:gd name="connsiteX62" fmla="*/ 1850225 w 4920331"/>
                <a:gd name="connsiteY62" fmla="*/ 2862623 h 7135064"/>
                <a:gd name="connsiteX63" fmla="*/ 1704973 w 4920331"/>
                <a:gd name="connsiteY63" fmla="*/ 2912802 h 7135064"/>
                <a:gd name="connsiteX64" fmla="*/ 1433506 w 4920331"/>
                <a:gd name="connsiteY64" fmla="*/ 2934308 h 7135064"/>
                <a:gd name="connsiteX65" fmla="*/ 1376361 w 4920331"/>
                <a:gd name="connsiteY65" fmla="*/ 2931919 h 7135064"/>
                <a:gd name="connsiteX66" fmla="*/ 1269204 w 4920331"/>
                <a:gd name="connsiteY66" fmla="*/ 2931921 h 7135064"/>
                <a:gd name="connsiteX67" fmla="*/ 1047214 w 4920331"/>
                <a:gd name="connsiteY67" fmla="*/ 2934310 h 7135064"/>
                <a:gd name="connsiteX68" fmla="*/ 916779 w 4920331"/>
                <a:gd name="connsiteY68" fmla="*/ 2934308 h 7135064"/>
                <a:gd name="connsiteX69" fmla="*/ 633411 w 4920331"/>
                <a:gd name="connsiteY69" fmla="*/ 3037057 h 7135064"/>
                <a:gd name="connsiteX70" fmla="*/ 545305 w 4920331"/>
                <a:gd name="connsiteY70" fmla="*/ 3092016 h 7135064"/>
                <a:gd name="connsiteX71" fmla="*/ 431004 w 4920331"/>
                <a:gd name="connsiteY71" fmla="*/ 3182816 h 7135064"/>
                <a:gd name="connsiteX72" fmla="*/ 342899 w 4920331"/>
                <a:gd name="connsiteY72" fmla="*/ 3297512 h 7135064"/>
                <a:gd name="connsiteX73" fmla="*/ 288130 w 4920331"/>
                <a:gd name="connsiteY73" fmla="*/ 3393092 h 7135064"/>
                <a:gd name="connsiteX74" fmla="*/ 316707 w 4920331"/>
                <a:gd name="connsiteY74" fmla="*/ 3412210 h 7135064"/>
                <a:gd name="connsiteX75" fmla="*/ 271463 w 4920331"/>
                <a:gd name="connsiteY75" fmla="*/ 3500622 h 7135064"/>
                <a:gd name="connsiteX76" fmla="*/ 226219 w 4920331"/>
                <a:gd name="connsiteY76" fmla="*/ 3632045 h 7135064"/>
                <a:gd name="connsiteX77" fmla="*/ 216694 w 4920331"/>
                <a:gd name="connsiteY77" fmla="*/ 3715677 h 7135064"/>
                <a:gd name="connsiteX78" fmla="*/ 285752 w 4920331"/>
                <a:gd name="connsiteY78" fmla="*/ 5498254 h 7135064"/>
                <a:gd name="connsiteX79" fmla="*/ 254793 w 4920331"/>
                <a:gd name="connsiteY79" fmla="*/ 5593833 h 7135064"/>
                <a:gd name="connsiteX80" fmla="*/ 269082 w 4920331"/>
                <a:gd name="connsiteY80" fmla="*/ 5892523 h 7135064"/>
                <a:gd name="connsiteX81" fmla="*/ 347663 w 4920331"/>
                <a:gd name="connsiteY81" fmla="*/ 6093241 h 7135064"/>
                <a:gd name="connsiteX82" fmla="*/ 292895 w 4920331"/>
                <a:gd name="connsiteY82" fmla="*/ 6329799 h 7135064"/>
                <a:gd name="connsiteX83" fmla="*/ 264321 w 4920331"/>
                <a:gd name="connsiteY83" fmla="*/ 7135064 h 7135064"/>
                <a:gd name="connsiteX0" fmla="*/ 164307 w 4920331"/>
                <a:gd name="connsiteY0" fmla="*/ 7099221 h 7135064"/>
                <a:gd name="connsiteX1" fmla="*/ 178596 w 4920331"/>
                <a:gd name="connsiteY1" fmla="*/ 5837562 h 7135064"/>
                <a:gd name="connsiteX2" fmla="*/ 202407 w 4920331"/>
                <a:gd name="connsiteY2" fmla="*/ 5861455 h 7135064"/>
                <a:gd name="connsiteX3" fmla="*/ 190501 w 4920331"/>
                <a:gd name="connsiteY3" fmla="*/ 5679852 h 7135064"/>
                <a:gd name="connsiteX4" fmla="*/ 183357 w 4920331"/>
                <a:gd name="connsiteY4" fmla="*/ 5400277 h 7135064"/>
                <a:gd name="connsiteX5" fmla="*/ 135733 w 4920331"/>
                <a:gd name="connsiteY5" fmla="*/ 5273635 h 7135064"/>
                <a:gd name="connsiteX6" fmla="*/ 114301 w 4920331"/>
                <a:gd name="connsiteY6" fmla="*/ 5199560 h 7135064"/>
                <a:gd name="connsiteX7" fmla="*/ 100013 w 4920331"/>
                <a:gd name="connsiteY7" fmla="*/ 5068136 h 7135064"/>
                <a:gd name="connsiteX8" fmla="*/ 95252 w 4920331"/>
                <a:gd name="connsiteY8" fmla="*/ 4982115 h 7135064"/>
                <a:gd name="connsiteX9" fmla="*/ 50007 w 4920331"/>
                <a:gd name="connsiteY9" fmla="*/ 4929545 h 7135064"/>
                <a:gd name="connsiteX10" fmla="*/ 40483 w 4920331"/>
                <a:gd name="connsiteY10" fmla="*/ 4831576 h 7135064"/>
                <a:gd name="connsiteX11" fmla="*/ 90489 w 4920331"/>
                <a:gd name="connsiteY11" fmla="*/ 4767059 h 7135064"/>
                <a:gd name="connsiteX12" fmla="*/ 64295 w 4920331"/>
                <a:gd name="connsiteY12" fmla="*/ 4301105 h 7135064"/>
                <a:gd name="connsiteX13" fmla="*/ 45245 w 4920331"/>
                <a:gd name="connsiteY13" fmla="*/ 3937900 h 7135064"/>
                <a:gd name="connsiteX14" fmla="*/ 42864 w 4920331"/>
                <a:gd name="connsiteY14" fmla="*/ 3741961 h 7135064"/>
                <a:gd name="connsiteX15" fmla="*/ 30957 w 4920331"/>
                <a:gd name="connsiteY15" fmla="*/ 3557968 h 7135064"/>
                <a:gd name="connsiteX16" fmla="*/ 0 w 4920331"/>
                <a:gd name="connsiteY16" fmla="*/ 3287954 h 7135064"/>
                <a:gd name="connsiteX17" fmla="*/ 78582 w 4920331"/>
                <a:gd name="connsiteY17" fmla="*/ 3280786 h 7135064"/>
                <a:gd name="connsiteX18" fmla="*/ 83345 w 4920331"/>
                <a:gd name="connsiteY18" fmla="*/ 3369198 h 7135064"/>
                <a:gd name="connsiteX19" fmla="*/ 178594 w 4920331"/>
                <a:gd name="connsiteY19" fmla="*/ 3369197 h 7135064"/>
                <a:gd name="connsiteX20" fmla="*/ 228201 w 4920331"/>
                <a:gd name="connsiteY20" fmla="*/ 3296064 h 7135064"/>
                <a:gd name="connsiteX21" fmla="*/ 292893 w 4920331"/>
                <a:gd name="connsiteY21" fmla="*/ 3201933 h 7135064"/>
                <a:gd name="connsiteX22" fmla="*/ 364329 w 4920331"/>
                <a:gd name="connsiteY22" fmla="*/ 3118300 h 7135064"/>
                <a:gd name="connsiteX23" fmla="*/ 452435 w 4920331"/>
                <a:gd name="connsiteY23" fmla="*/ 3029888 h 7135064"/>
                <a:gd name="connsiteX24" fmla="*/ 511966 w 4920331"/>
                <a:gd name="connsiteY24" fmla="*/ 2986878 h 7135064"/>
                <a:gd name="connsiteX25" fmla="*/ 571497 w 4920331"/>
                <a:gd name="connsiteY25" fmla="*/ 2958204 h 7135064"/>
                <a:gd name="connsiteX26" fmla="*/ 611977 w 4920331"/>
                <a:gd name="connsiteY26" fmla="*/ 2929529 h 7135064"/>
                <a:gd name="connsiteX27" fmla="*/ 657221 w 4920331"/>
                <a:gd name="connsiteY27" fmla="*/ 2912803 h 7135064"/>
                <a:gd name="connsiteX28" fmla="*/ 709609 w 4920331"/>
                <a:gd name="connsiteY28" fmla="*/ 2891297 h 7135064"/>
                <a:gd name="connsiteX29" fmla="*/ 754851 w 4920331"/>
                <a:gd name="connsiteY29" fmla="*/ 2876959 h 7135064"/>
                <a:gd name="connsiteX30" fmla="*/ 812001 w 4920331"/>
                <a:gd name="connsiteY30" fmla="*/ 2855454 h 7135064"/>
                <a:gd name="connsiteX31" fmla="*/ 890583 w 4920331"/>
                <a:gd name="connsiteY31" fmla="*/ 2838727 h 7135064"/>
                <a:gd name="connsiteX32" fmla="*/ 964401 w 4920331"/>
                <a:gd name="connsiteY32" fmla="*/ 2831559 h 7135064"/>
                <a:gd name="connsiteX33" fmla="*/ 1040601 w 4920331"/>
                <a:gd name="connsiteY33" fmla="*/ 2822001 h 7135064"/>
                <a:gd name="connsiteX34" fmla="*/ 1100132 w 4920331"/>
                <a:gd name="connsiteY34" fmla="*/ 2822001 h 7135064"/>
                <a:gd name="connsiteX35" fmla="*/ 1254913 w 4920331"/>
                <a:gd name="connsiteY35" fmla="*/ 2831559 h 7135064"/>
                <a:gd name="connsiteX36" fmla="*/ 1478749 w 4920331"/>
                <a:gd name="connsiteY36" fmla="*/ 2833949 h 7135064"/>
                <a:gd name="connsiteX37" fmla="*/ 1706501 w 4920331"/>
                <a:gd name="connsiteY37" fmla="*/ 2806135 h 7135064"/>
                <a:gd name="connsiteX38" fmla="*/ 1909754 w 4920331"/>
                <a:gd name="connsiteY38" fmla="*/ 2706706 h 7135064"/>
                <a:gd name="connsiteX39" fmla="*/ 2034108 w 4920331"/>
                <a:gd name="connsiteY39" fmla="*/ 2632767 h 7135064"/>
                <a:gd name="connsiteX40" fmla="*/ 2096414 w 4920331"/>
                <a:gd name="connsiteY40" fmla="*/ 2561911 h 7135064"/>
                <a:gd name="connsiteX41" fmla="*/ 2206616 w 4920331"/>
                <a:gd name="connsiteY41" fmla="*/ 2472733 h 7135064"/>
                <a:gd name="connsiteX42" fmla="*/ 2320915 w 4920331"/>
                <a:gd name="connsiteY42" fmla="*/ 2399443 h 7135064"/>
                <a:gd name="connsiteX43" fmla="*/ 2549515 w 4920331"/>
                <a:gd name="connsiteY43" fmla="*/ 2185947 h 7135064"/>
                <a:gd name="connsiteX44" fmla="*/ 4209358 w 4920331"/>
                <a:gd name="connsiteY44" fmla="*/ 690563 h 7135064"/>
                <a:gd name="connsiteX45" fmla="*/ 4376045 w 4920331"/>
                <a:gd name="connsiteY45" fmla="*/ 530679 h 7135064"/>
                <a:gd name="connsiteX46" fmla="*/ 4519298 w 4920331"/>
                <a:gd name="connsiteY46" fmla="*/ 394607 h 7135064"/>
                <a:gd name="connsiteX47" fmla="*/ 4651968 w 4920331"/>
                <a:gd name="connsiteY47" fmla="*/ 254373 h 7135064"/>
                <a:gd name="connsiteX48" fmla="*/ 4719626 w 4920331"/>
                <a:gd name="connsiteY48" fmla="*/ 166688 h 7135064"/>
                <a:gd name="connsiteX49" fmla="*/ 4768568 w 4920331"/>
                <a:gd name="connsiteY49" fmla="*/ 81957 h 7135064"/>
                <a:gd name="connsiteX50" fmla="*/ 4811474 w 4920331"/>
                <a:gd name="connsiteY50" fmla="*/ 0 h 7135064"/>
                <a:gd name="connsiteX51" fmla="*/ 4920331 w 4920331"/>
                <a:gd name="connsiteY51" fmla="*/ 0 h 7135064"/>
                <a:gd name="connsiteX52" fmla="*/ 4859099 w 4920331"/>
                <a:gd name="connsiteY52" fmla="*/ 112259 h 7135064"/>
                <a:gd name="connsiteX53" fmla="*/ 4809169 w 4920331"/>
                <a:gd name="connsiteY53" fmla="*/ 217403 h 7135064"/>
                <a:gd name="connsiteX54" fmla="*/ 4734989 w 4920331"/>
                <a:gd name="connsiteY54" fmla="*/ 312027 h 7135064"/>
                <a:gd name="connsiteX55" fmla="*/ 4531210 w 4920331"/>
                <a:gd name="connsiteY55" fmla="*/ 516758 h 7135064"/>
                <a:gd name="connsiteX56" fmla="*/ 2740015 w 4920331"/>
                <a:gd name="connsiteY56" fmla="*/ 2160455 h 7135064"/>
                <a:gd name="connsiteX57" fmla="*/ 2419341 w 4920331"/>
                <a:gd name="connsiteY57" fmla="*/ 2447240 h 7135064"/>
                <a:gd name="connsiteX58" fmla="*/ 2262333 w 4920331"/>
                <a:gd name="connsiteY58" fmla="*/ 2580443 h 7135064"/>
                <a:gd name="connsiteX59" fmla="*/ 2163754 w 4920331"/>
                <a:gd name="connsiteY59" fmla="*/ 2661815 h 7135064"/>
                <a:gd name="connsiteX60" fmla="*/ 2066123 w 4920331"/>
                <a:gd name="connsiteY60" fmla="*/ 2725441 h 7135064"/>
                <a:gd name="connsiteX61" fmla="*/ 1983575 w 4920331"/>
                <a:gd name="connsiteY61" fmla="*/ 2790939 h 7135064"/>
                <a:gd name="connsiteX62" fmla="*/ 1850225 w 4920331"/>
                <a:gd name="connsiteY62" fmla="*/ 2862623 h 7135064"/>
                <a:gd name="connsiteX63" fmla="*/ 1704973 w 4920331"/>
                <a:gd name="connsiteY63" fmla="*/ 2912802 h 7135064"/>
                <a:gd name="connsiteX64" fmla="*/ 1433506 w 4920331"/>
                <a:gd name="connsiteY64" fmla="*/ 2934308 h 7135064"/>
                <a:gd name="connsiteX65" fmla="*/ 1376361 w 4920331"/>
                <a:gd name="connsiteY65" fmla="*/ 2931919 h 7135064"/>
                <a:gd name="connsiteX66" fmla="*/ 1269204 w 4920331"/>
                <a:gd name="connsiteY66" fmla="*/ 2931921 h 7135064"/>
                <a:gd name="connsiteX67" fmla="*/ 1047214 w 4920331"/>
                <a:gd name="connsiteY67" fmla="*/ 2934310 h 7135064"/>
                <a:gd name="connsiteX68" fmla="*/ 916779 w 4920331"/>
                <a:gd name="connsiteY68" fmla="*/ 2934308 h 7135064"/>
                <a:gd name="connsiteX69" fmla="*/ 633411 w 4920331"/>
                <a:gd name="connsiteY69" fmla="*/ 3037057 h 7135064"/>
                <a:gd name="connsiteX70" fmla="*/ 545305 w 4920331"/>
                <a:gd name="connsiteY70" fmla="*/ 3092016 h 7135064"/>
                <a:gd name="connsiteX71" fmla="*/ 431004 w 4920331"/>
                <a:gd name="connsiteY71" fmla="*/ 3182816 h 7135064"/>
                <a:gd name="connsiteX72" fmla="*/ 342899 w 4920331"/>
                <a:gd name="connsiteY72" fmla="*/ 3297512 h 7135064"/>
                <a:gd name="connsiteX73" fmla="*/ 288130 w 4920331"/>
                <a:gd name="connsiteY73" fmla="*/ 3393092 h 7135064"/>
                <a:gd name="connsiteX74" fmla="*/ 316707 w 4920331"/>
                <a:gd name="connsiteY74" fmla="*/ 3412210 h 7135064"/>
                <a:gd name="connsiteX75" fmla="*/ 271463 w 4920331"/>
                <a:gd name="connsiteY75" fmla="*/ 3500622 h 7135064"/>
                <a:gd name="connsiteX76" fmla="*/ 226219 w 4920331"/>
                <a:gd name="connsiteY76" fmla="*/ 3632045 h 7135064"/>
                <a:gd name="connsiteX77" fmla="*/ 216694 w 4920331"/>
                <a:gd name="connsiteY77" fmla="*/ 3715677 h 7135064"/>
                <a:gd name="connsiteX78" fmla="*/ 285752 w 4920331"/>
                <a:gd name="connsiteY78" fmla="*/ 5498254 h 7135064"/>
                <a:gd name="connsiteX79" fmla="*/ 254793 w 4920331"/>
                <a:gd name="connsiteY79" fmla="*/ 5593833 h 7135064"/>
                <a:gd name="connsiteX80" fmla="*/ 269082 w 4920331"/>
                <a:gd name="connsiteY80" fmla="*/ 5892523 h 7135064"/>
                <a:gd name="connsiteX81" fmla="*/ 300038 w 4920331"/>
                <a:gd name="connsiteY81" fmla="*/ 5923586 h 7135064"/>
                <a:gd name="connsiteX82" fmla="*/ 292895 w 4920331"/>
                <a:gd name="connsiteY82" fmla="*/ 6329799 h 7135064"/>
                <a:gd name="connsiteX83" fmla="*/ 264321 w 4920331"/>
                <a:gd name="connsiteY83" fmla="*/ 7135064 h 7135064"/>
                <a:gd name="connsiteX0" fmla="*/ 164307 w 4920331"/>
                <a:gd name="connsiteY0" fmla="*/ 7099221 h 7135064"/>
                <a:gd name="connsiteX1" fmla="*/ 178596 w 4920331"/>
                <a:gd name="connsiteY1" fmla="*/ 5837562 h 7135064"/>
                <a:gd name="connsiteX2" fmla="*/ 202407 w 4920331"/>
                <a:gd name="connsiteY2" fmla="*/ 5861455 h 7135064"/>
                <a:gd name="connsiteX3" fmla="*/ 190501 w 4920331"/>
                <a:gd name="connsiteY3" fmla="*/ 5679852 h 7135064"/>
                <a:gd name="connsiteX4" fmla="*/ 183357 w 4920331"/>
                <a:gd name="connsiteY4" fmla="*/ 5400277 h 7135064"/>
                <a:gd name="connsiteX5" fmla="*/ 135733 w 4920331"/>
                <a:gd name="connsiteY5" fmla="*/ 5273635 h 7135064"/>
                <a:gd name="connsiteX6" fmla="*/ 114301 w 4920331"/>
                <a:gd name="connsiteY6" fmla="*/ 5199560 h 7135064"/>
                <a:gd name="connsiteX7" fmla="*/ 100013 w 4920331"/>
                <a:gd name="connsiteY7" fmla="*/ 5068136 h 7135064"/>
                <a:gd name="connsiteX8" fmla="*/ 95252 w 4920331"/>
                <a:gd name="connsiteY8" fmla="*/ 4982115 h 7135064"/>
                <a:gd name="connsiteX9" fmla="*/ 50007 w 4920331"/>
                <a:gd name="connsiteY9" fmla="*/ 4929545 h 7135064"/>
                <a:gd name="connsiteX10" fmla="*/ 40483 w 4920331"/>
                <a:gd name="connsiteY10" fmla="*/ 4831576 h 7135064"/>
                <a:gd name="connsiteX11" fmla="*/ 90489 w 4920331"/>
                <a:gd name="connsiteY11" fmla="*/ 4767059 h 7135064"/>
                <a:gd name="connsiteX12" fmla="*/ 64295 w 4920331"/>
                <a:gd name="connsiteY12" fmla="*/ 4301105 h 7135064"/>
                <a:gd name="connsiteX13" fmla="*/ 45245 w 4920331"/>
                <a:gd name="connsiteY13" fmla="*/ 3937900 h 7135064"/>
                <a:gd name="connsiteX14" fmla="*/ 42864 w 4920331"/>
                <a:gd name="connsiteY14" fmla="*/ 3741961 h 7135064"/>
                <a:gd name="connsiteX15" fmla="*/ 30957 w 4920331"/>
                <a:gd name="connsiteY15" fmla="*/ 3557968 h 7135064"/>
                <a:gd name="connsiteX16" fmla="*/ 0 w 4920331"/>
                <a:gd name="connsiteY16" fmla="*/ 3287954 h 7135064"/>
                <a:gd name="connsiteX17" fmla="*/ 78582 w 4920331"/>
                <a:gd name="connsiteY17" fmla="*/ 3280786 h 7135064"/>
                <a:gd name="connsiteX18" fmla="*/ 83345 w 4920331"/>
                <a:gd name="connsiteY18" fmla="*/ 3369198 h 7135064"/>
                <a:gd name="connsiteX19" fmla="*/ 178594 w 4920331"/>
                <a:gd name="connsiteY19" fmla="*/ 3369197 h 7135064"/>
                <a:gd name="connsiteX20" fmla="*/ 228201 w 4920331"/>
                <a:gd name="connsiteY20" fmla="*/ 3296064 h 7135064"/>
                <a:gd name="connsiteX21" fmla="*/ 292893 w 4920331"/>
                <a:gd name="connsiteY21" fmla="*/ 3201933 h 7135064"/>
                <a:gd name="connsiteX22" fmla="*/ 364329 w 4920331"/>
                <a:gd name="connsiteY22" fmla="*/ 3118300 h 7135064"/>
                <a:gd name="connsiteX23" fmla="*/ 452435 w 4920331"/>
                <a:gd name="connsiteY23" fmla="*/ 3029888 h 7135064"/>
                <a:gd name="connsiteX24" fmla="*/ 511966 w 4920331"/>
                <a:gd name="connsiteY24" fmla="*/ 2986878 h 7135064"/>
                <a:gd name="connsiteX25" fmla="*/ 571497 w 4920331"/>
                <a:gd name="connsiteY25" fmla="*/ 2958204 h 7135064"/>
                <a:gd name="connsiteX26" fmla="*/ 611977 w 4920331"/>
                <a:gd name="connsiteY26" fmla="*/ 2929529 h 7135064"/>
                <a:gd name="connsiteX27" fmla="*/ 657221 w 4920331"/>
                <a:gd name="connsiteY27" fmla="*/ 2912803 h 7135064"/>
                <a:gd name="connsiteX28" fmla="*/ 709609 w 4920331"/>
                <a:gd name="connsiteY28" fmla="*/ 2891297 h 7135064"/>
                <a:gd name="connsiteX29" fmla="*/ 754851 w 4920331"/>
                <a:gd name="connsiteY29" fmla="*/ 2876959 h 7135064"/>
                <a:gd name="connsiteX30" fmla="*/ 812001 w 4920331"/>
                <a:gd name="connsiteY30" fmla="*/ 2855454 h 7135064"/>
                <a:gd name="connsiteX31" fmla="*/ 890583 w 4920331"/>
                <a:gd name="connsiteY31" fmla="*/ 2838727 h 7135064"/>
                <a:gd name="connsiteX32" fmla="*/ 964401 w 4920331"/>
                <a:gd name="connsiteY32" fmla="*/ 2831559 h 7135064"/>
                <a:gd name="connsiteX33" fmla="*/ 1040601 w 4920331"/>
                <a:gd name="connsiteY33" fmla="*/ 2822001 h 7135064"/>
                <a:gd name="connsiteX34" fmla="*/ 1100132 w 4920331"/>
                <a:gd name="connsiteY34" fmla="*/ 2822001 h 7135064"/>
                <a:gd name="connsiteX35" fmla="*/ 1254913 w 4920331"/>
                <a:gd name="connsiteY35" fmla="*/ 2831559 h 7135064"/>
                <a:gd name="connsiteX36" fmla="*/ 1478749 w 4920331"/>
                <a:gd name="connsiteY36" fmla="*/ 2833949 h 7135064"/>
                <a:gd name="connsiteX37" fmla="*/ 1706501 w 4920331"/>
                <a:gd name="connsiteY37" fmla="*/ 2806135 h 7135064"/>
                <a:gd name="connsiteX38" fmla="*/ 1909754 w 4920331"/>
                <a:gd name="connsiteY38" fmla="*/ 2706706 h 7135064"/>
                <a:gd name="connsiteX39" fmla="*/ 2034108 w 4920331"/>
                <a:gd name="connsiteY39" fmla="*/ 2632767 h 7135064"/>
                <a:gd name="connsiteX40" fmla="*/ 2096414 w 4920331"/>
                <a:gd name="connsiteY40" fmla="*/ 2561911 h 7135064"/>
                <a:gd name="connsiteX41" fmla="*/ 2206616 w 4920331"/>
                <a:gd name="connsiteY41" fmla="*/ 2472733 h 7135064"/>
                <a:gd name="connsiteX42" fmla="*/ 2320915 w 4920331"/>
                <a:gd name="connsiteY42" fmla="*/ 2399443 h 7135064"/>
                <a:gd name="connsiteX43" fmla="*/ 2549515 w 4920331"/>
                <a:gd name="connsiteY43" fmla="*/ 2185947 h 7135064"/>
                <a:gd name="connsiteX44" fmla="*/ 4209358 w 4920331"/>
                <a:gd name="connsiteY44" fmla="*/ 690563 h 7135064"/>
                <a:gd name="connsiteX45" fmla="*/ 4376045 w 4920331"/>
                <a:gd name="connsiteY45" fmla="*/ 530679 h 7135064"/>
                <a:gd name="connsiteX46" fmla="*/ 4519298 w 4920331"/>
                <a:gd name="connsiteY46" fmla="*/ 394607 h 7135064"/>
                <a:gd name="connsiteX47" fmla="*/ 4651968 w 4920331"/>
                <a:gd name="connsiteY47" fmla="*/ 254373 h 7135064"/>
                <a:gd name="connsiteX48" fmla="*/ 4719626 w 4920331"/>
                <a:gd name="connsiteY48" fmla="*/ 166688 h 7135064"/>
                <a:gd name="connsiteX49" fmla="*/ 4768568 w 4920331"/>
                <a:gd name="connsiteY49" fmla="*/ 81957 h 7135064"/>
                <a:gd name="connsiteX50" fmla="*/ 4811474 w 4920331"/>
                <a:gd name="connsiteY50" fmla="*/ 0 h 7135064"/>
                <a:gd name="connsiteX51" fmla="*/ 4920331 w 4920331"/>
                <a:gd name="connsiteY51" fmla="*/ 0 h 7135064"/>
                <a:gd name="connsiteX52" fmla="*/ 4859099 w 4920331"/>
                <a:gd name="connsiteY52" fmla="*/ 112259 h 7135064"/>
                <a:gd name="connsiteX53" fmla="*/ 4809169 w 4920331"/>
                <a:gd name="connsiteY53" fmla="*/ 217403 h 7135064"/>
                <a:gd name="connsiteX54" fmla="*/ 4734989 w 4920331"/>
                <a:gd name="connsiteY54" fmla="*/ 312027 h 7135064"/>
                <a:gd name="connsiteX55" fmla="*/ 4531210 w 4920331"/>
                <a:gd name="connsiteY55" fmla="*/ 516758 h 7135064"/>
                <a:gd name="connsiteX56" fmla="*/ 2740015 w 4920331"/>
                <a:gd name="connsiteY56" fmla="*/ 2160455 h 7135064"/>
                <a:gd name="connsiteX57" fmla="*/ 2419341 w 4920331"/>
                <a:gd name="connsiteY57" fmla="*/ 2447240 h 7135064"/>
                <a:gd name="connsiteX58" fmla="*/ 2262333 w 4920331"/>
                <a:gd name="connsiteY58" fmla="*/ 2580443 h 7135064"/>
                <a:gd name="connsiteX59" fmla="*/ 2163754 w 4920331"/>
                <a:gd name="connsiteY59" fmla="*/ 2661815 h 7135064"/>
                <a:gd name="connsiteX60" fmla="*/ 2066123 w 4920331"/>
                <a:gd name="connsiteY60" fmla="*/ 2725441 h 7135064"/>
                <a:gd name="connsiteX61" fmla="*/ 1983575 w 4920331"/>
                <a:gd name="connsiteY61" fmla="*/ 2790939 h 7135064"/>
                <a:gd name="connsiteX62" fmla="*/ 1850225 w 4920331"/>
                <a:gd name="connsiteY62" fmla="*/ 2862623 h 7135064"/>
                <a:gd name="connsiteX63" fmla="*/ 1704973 w 4920331"/>
                <a:gd name="connsiteY63" fmla="*/ 2912802 h 7135064"/>
                <a:gd name="connsiteX64" fmla="*/ 1433506 w 4920331"/>
                <a:gd name="connsiteY64" fmla="*/ 2934308 h 7135064"/>
                <a:gd name="connsiteX65" fmla="*/ 1376361 w 4920331"/>
                <a:gd name="connsiteY65" fmla="*/ 2931919 h 7135064"/>
                <a:gd name="connsiteX66" fmla="*/ 1269204 w 4920331"/>
                <a:gd name="connsiteY66" fmla="*/ 2931921 h 7135064"/>
                <a:gd name="connsiteX67" fmla="*/ 1047214 w 4920331"/>
                <a:gd name="connsiteY67" fmla="*/ 2934310 h 7135064"/>
                <a:gd name="connsiteX68" fmla="*/ 916779 w 4920331"/>
                <a:gd name="connsiteY68" fmla="*/ 2934308 h 7135064"/>
                <a:gd name="connsiteX69" fmla="*/ 633411 w 4920331"/>
                <a:gd name="connsiteY69" fmla="*/ 3037057 h 7135064"/>
                <a:gd name="connsiteX70" fmla="*/ 545305 w 4920331"/>
                <a:gd name="connsiteY70" fmla="*/ 3092016 h 7135064"/>
                <a:gd name="connsiteX71" fmla="*/ 431004 w 4920331"/>
                <a:gd name="connsiteY71" fmla="*/ 3182816 h 7135064"/>
                <a:gd name="connsiteX72" fmla="*/ 342899 w 4920331"/>
                <a:gd name="connsiteY72" fmla="*/ 3297512 h 7135064"/>
                <a:gd name="connsiteX73" fmla="*/ 288130 w 4920331"/>
                <a:gd name="connsiteY73" fmla="*/ 3393092 h 7135064"/>
                <a:gd name="connsiteX74" fmla="*/ 316707 w 4920331"/>
                <a:gd name="connsiteY74" fmla="*/ 3412210 h 7135064"/>
                <a:gd name="connsiteX75" fmla="*/ 271463 w 4920331"/>
                <a:gd name="connsiteY75" fmla="*/ 3500622 h 7135064"/>
                <a:gd name="connsiteX76" fmla="*/ 226219 w 4920331"/>
                <a:gd name="connsiteY76" fmla="*/ 3632045 h 7135064"/>
                <a:gd name="connsiteX77" fmla="*/ 216694 w 4920331"/>
                <a:gd name="connsiteY77" fmla="*/ 3715677 h 7135064"/>
                <a:gd name="connsiteX78" fmla="*/ 285752 w 4920331"/>
                <a:gd name="connsiteY78" fmla="*/ 5498254 h 7135064"/>
                <a:gd name="connsiteX79" fmla="*/ 254793 w 4920331"/>
                <a:gd name="connsiteY79" fmla="*/ 5593833 h 7135064"/>
                <a:gd name="connsiteX80" fmla="*/ 269082 w 4920331"/>
                <a:gd name="connsiteY80" fmla="*/ 5892523 h 7135064"/>
                <a:gd name="connsiteX81" fmla="*/ 300038 w 4920331"/>
                <a:gd name="connsiteY81" fmla="*/ 5923586 h 7135064"/>
                <a:gd name="connsiteX82" fmla="*/ 292895 w 4920331"/>
                <a:gd name="connsiteY82" fmla="*/ 6329799 h 7135064"/>
                <a:gd name="connsiteX83" fmla="*/ 264321 w 4920331"/>
                <a:gd name="connsiteY83" fmla="*/ 7135064 h 7135064"/>
                <a:gd name="connsiteX0" fmla="*/ 164307 w 4920331"/>
                <a:gd name="connsiteY0" fmla="*/ 7099221 h 7135064"/>
                <a:gd name="connsiteX1" fmla="*/ 178596 w 4920331"/>
                <a:gd name="connsiteY1" fmla="*/ 5837562 h 7135064"/>
                <a:gd name="connsiteX2" fmla="*/ 202407 w 4920331"/>
                <a:gd name="connsiteY2" fmla="*/ 5861455 h 7135064"/>
                <a:gd name="connsiteX3" fmla="*/ 190501 w 4920331"/>
                <a:gd name="connsiteY3" fmla="*/ 5679852 h 7135064"/>
                <a:gd name="connsiteX4" fmla="*/ 183357 w 4920331"/>
                <a:gd name="connsiteY4" fmla="*/ 5400277 h 7135064"/>
                <a:gd name="connsiteX5" fmla="*/ 135733 w 4920331"/>
                <a:gd name="connsiteY5" fmla="*/ 5273635 h 7135064"/>
                <a:gd name="connsiteX6" fmla="*/ 114301 w 4920331"/>
                <a:gd name="connsiteY6" fmla="*/ 5199560 h 7135064"/>
                <a:gd name="connsiteX7" fmla="*/ 100013 w 4920331"/>
                <a:gd name="connsiteY7" fmla="*/ 5068136 h 7135064"/>
                <a:gd name="connsiteX8" fmla="*/ 95252 w 4920331"/>
                <a:gd name="connsiteY8" fmla="*/ 4982115 h 7135064"/>
                <a:gd name="connsiteX9" fmla="*/ 50007 w 4920331"/>
                <a:gd name="connsiteY9" fmla="*/ 4929545 h 7135064"/>
                <a:gd name="connsiteX10" fmla="*/ 40483 w 4920331"/>
                <a:gd name="connsiteY10" fmla="*/ 4831576 h 7135064"/>
                <a:gd name="connsiteX11" fmla="*/ 90489 w 4920331"/>
                <a:gd name="connsiteY11" fmla="*/ 4767059 h 7135064"/>
                <a:gd name="connsiteX12" fmla="*/ 64295 w 4920331"/>
                <a:gd name="connsiteY12" fmla="*/ 4301105 h 7135064"/>
                <a:gd name="connsiteX13" fmla="*/ 45245 w 4920331"/>
                <a:gd name="connsiteY13" fmla="*/ 3937900 h 7135064"/>
                <a:gd name="connsiteX14" fmla="*/ 42864 w 4920331"/>
                <a:gd name="connsiteY14" fmla="*/ 3741961 h 7135064"/>
                <a:gd name="connsiteX15" fmla="*/ 30957 w 4920331"/>
                <a:gd name="connsiteY15" fmla="*/ 3557968 h 7135064"/>
                <a:gd name="connsiteX16" fmla="*/ 0 w 4920331"/>
                <a:gd name="connsiteY16" fmla="*/ 3287954 h 7135064"/>
                <a:gd name="connsiteX17" fmla="*/ 78582 w 4920331"/>
                <a:gd name="connsiteY17" fmla="*/ 3280786 h 7135064"/>
                <a:gd name="connsiteX18" fmla="*/ 83345 w 4920331"/>
                <a:gd name="connsiteY18" fmla="*/ 3369198 h 7135064"/>
                <a:gd name="connsiteX19" fmla="*/ 178594 w 4920331"/>
                <a:gd name="connsiteY19" fmla="*/ 3369197 h 7135064"/>
                <a:gd name="connsiteX20" fmla="*/ 228201 w 4920331"/>
                <a:gd name="connsiteY20" fmla="*/ 3296064 h 7135064"/>
                <a:gd name="connsiteX21" fmla="*/ 292893 w 4920331"/>
                <a:gd name="connsiteY21" fmla="*/ 3201933 h 7135064"/>
                <a:gd name="connsiteX22" fmla="*/ 364329 w 4920331"/>
                <a:gd name="connsiteY22" fmla="*/ 3118300 h 7135064"/>
                <a:gd name="connsiteX23" fmla="*/ 452435 w 4920331"/>
                <a:gd name="connsiteY23" fmla="*/ 3029888 h 7135064"/>
                <a:gd name="connsiteX24" fmla="*/ 511966 w 4920331"/>
                <a:gd name="connsiteY24" fmla="*/ 2986878 h 7135064"/>
                <a:gd name="connsiteX25" fmla="*/ 571497 w 4920331"/>
                <a:gd name="connsiteY25" fmla="*/ 2958204 h 7135064"/>
                <a:gd name="connsiteX26" fmla="*/ 611977 w 4920331"/>
                <a:gd name="connsiteY26" fmla="*/ 2929529 h 7135064"/>
                <a:gd name="connsiteX27" fmla="*/ 657221 w 4920331"/>
                <a:gd name="connsiteY27" fmla="*/ 2912803 h 7135064"/>
                <a:gd name="connsiteX28" fmla="*/ 709609 w 4920331"/>
                <a:gd name="connsiteY28" fmla="*/ 2891297 h 7135064"/>
                <a:gd name="connsiteX29" fmla="*/ 754851 w 4920331"/>
                <a:gd name="connsiteY29" fmla="*/ 2876959 h 7135064"/>
                <a:gd name="connsiteX30" fmla="*/ 812001 w 4920331"/>
                <a:gd name="connsiteY30" fmla="*/ 2855454 h 7135064"/>
                <a:gd name="connsiteX31" fmla="*/ 890583 w 4920331"/>
                <a:gd name="connsiteY31" fmla="*/ 2838727 h 7135064"/>
                <a:gd name="connsiteX32" fmla="*/ 964401 w 4920331"/>
                <a:gd name="connsiteY32" fmla="*/ 2831559 h 7135064"/>
                <a:gd name="connsiteX33" fmla="*/ 1040601 w 4920331"/>
                <a:gd name="connsiteY33" fmla="*/ 2822001 h 7135064"/>
                <a:gd name="connsiteX34" fmla="*/ 1100132 w 4920331"/>
                <a:gd name="connsiteY34" fmla="*/ 2822001 h 7135064"/>
                <a:gd name="connsiteX35" fmla="*/ 1254913 w 4920331"/>
                <a:gd name="connsiteY35" fmla="*/ 2831559 h 7135064"/>
                <a:gd name="connsiteX36" fmla="*/ 1478749 w 4920331"/>
                <a:gd name="connsiteY36" fmla="*/ 2833949 h 7135064"/>
                <a:gd name="connsiteX37" fmla="*/ 1706501 w 4920331"/>
                <a:gd name="connsiteY37" fmla="*/ 2806135 h 7135064"/>
                <a:gd name="connsiteX38" fmla="*/ 1909754 w 4920331"/>
                <a:gd name="connsiteY38" fmla="*/ 2706706 h 7135064"/>
                <a:gd name="connsiteX39" fmla="*/ 2034108 w 4920331"/>
                <a:gd name="connsiteY39" fmla="*/ 2632767 h 7135064"/>
                <a:gd name="connsiteX40" fmla="*/ 2096414 w 4920331"/>
                <a:gd name="connsiteY40" fmla="*/ 2561911 h 7135064"/>
                <a:gd name="connsiteX41" fmla="*/ 2206616 w 4920331"/>
                <a:gd name="connsiteY41" fmla="*/ 2472733 h 7135064"/>
                <a:gd name="connsiteX42" fmla="*/ 2320915 w 4920331"/>
                <a:gd name="connsiteY42" fmla="*/ 2399443 h 7135064"/>
                <a:gd name="connsiteX43" fmla="*/ 2549515 w 4920331"/>
                <a:gd name="connsiteY43" fmla="*/ 2185947 h 7135064"/>
                <a:gd name="connsiteX44" fmla="*/ 4209358 w 4920331"/>
                <a:gd name="connsiteY44" fmla="*/ 690563 h 7135064"/>
                <a:gd name="connsiteX45" fmla="*/ 4376045 w 4920331"/>
                <a:gd name="connsiteY45" fmla="*/ 530679 h 7135064"/>
                <a:gd name="connsiteX46" fmla="*/ 4519298 w 4920331"/>
                <a:gd name="connsiteY46" fmla="*/ 394607 h 7135064"/>
                <a:gd name="connsiteX47" fmla="*/ 4651968 w 4920331"/>
                <a:gd name="connsiteY47" fmla="*/ 254373 h 7135064"/>
                <a:gd name="connsiteX48" fmla="*/ 4719626 w 4920331"/>
                <a:gd name="connsiteY48" fmla="*/ 166688 h 7135064"/>
                <a:gd name="connsiteX49" fmla="*/ 4768568 w 4920331"/>
                <a:gd name="connsiteY49" fmla="*/ 81957 h 7135064"/>
                <a:gd name="connsiteX50" fmla="*/ 4811474 w 4920331"/>
                <a:gd name="connsiteY50" fmla="*/ 0 h 7135064"/>
                <a:gd name="connsiteX51" fmla="*/ 4920331 w 4920331"/>
                <a:gd name="connsiteY51" fmla="*/ 0 h 7135064"/>
                <a:gd name="connsiteX52" fmla="*/ 4859099 w 4920331"/>
                <a:gd name="connsiteY52" fmla="*/ 112259 h 7135064"/>
                <a:gd name="connsiteX53" fmla="*/ 4809169 w 4920331"/>
                <a:gd name="connsiteY53" fmla="*/ 217403 h 7135064"/>
                <a:gd name="connsiteX54" fmla="*/ 4734989 w 4920331"/>
                <a:gd name="connsiteY54" fmla="*/ 312027 h 7135064"/>
                <a:gd name="connsiteX55" fmla="*/ 4531210 w 4920331"/>
                <a:gd name="connsiteY55" fmla="*/ 516758 h 7135064"/>
                <a:gd name="connsiteX56" fmla="*/ 2740015 w 4920331"/>
                <a:gd name="connsiteY56" fmla="*/ 2160455 h 7135064"/>
                <a:gd name="connsiteX57" fmla="*/ 2419341 w 4920331"/>
                <a:gd name="connsiteY57" fmla="*/ 2447240 h 7135064"/>
                <a:gd name="connsiteX58" fmla="*/ 2262333 w 4920331"/>
                <a:gd name="connsiteY58" fmla="*/ 2580443 h 7135064"/>
                <a:gd name="connsiteX59" fmla="*/ 2163754 w 4920331"/>
                <a:gd name="connsiteY59" fmla="*/ 2661815 h 7135064"/>
                <a:gd name="connsiteX60" fmla="*/ 2066123 w 4920331"/>
                <a:gd name="connsiteY60" fmla="*/ 2725441 h 7135064"/>
                <a:gd name="connsiteX61" fmla="*/ 1983575 w 4920331"/>
                <a:gd name="connsiteY61" fmla="*/ 2790939 h 7135064"/>
                <a:gd name="connsiteX62" fmla="*/ 1850225 w 4920331"/>
                <a:gd name="connsiteY62" fmla="*/ 2862623 h 7135064"/>
                <a:gd name="connsiteX63" fmla="*/ 1704973 w 4920331"/>
                <a:gd name="connsiteY63" fmla="*/ 2912802 h 7135064"/>
                <a:gd name="connsiteX64" fmla="*/ 1433506 w 4920331"/>
                <a:gd name="connsiteY64" fmla="*/ 2934308 h 7135064"/>
                <a:gd name="connsiteX65" fmla="*/ 1376361 w 4920331"/>
                <a:gd name="connsiteY65" fmla="*/ 2931919 h 7135064"/>
                <a:gd name="connsiteX66" fmla="*/ 1269204 w 4920331"/>
                <a:gd name="connsiteY66" fmla="*/ 2931921 h 7135064"/>
                <a:gd name="connsiteX67" fmla="*/ 1047214 w 4920331"/>
                <a:gd name="connsiteY67" fmla="*/ 2934310 h 7135064"/>
                <a:gd name="connsiteX68" fmla="*/ 916779 w 4920331"/>
                <a:gd name="connsiteY68" fmla="*/ 2934308 h 7135064"/>
                <a:gd name="connsiteX69" fmla="*/ 633411 w 4920331"/>
                <a:gd name="connsiteY69" fmla="*/ 3037057 h 7135064"/>
                <a:gd name="connsiteX70" fmla="*/ 545305 w 4920331"/>
                <a:gd name="connsiteY70" fmla="*/ 3092016 h 7135064"/>
                <a:gd name="connsiteX71" fmla="*/ 431004 w 4920331"/>
                <a:gd name="connsiteY71" fmla="*/ 3182816 h 7135064"/>
                <a:gd name="connsiteX72" fmla="*/ 342899 w 4920331"/>
                <a:gd name="connsiteY72" fmla="*/ 3297512 h 7135064"/>
                <a:gd name="connsiteX73" fmla="*/ 288130 w 4920331"/>
                <a:gd name="connsiteY73" fmla="*/ 3393092 h 7135064"/>
                <a:gd name="connsiteX74" fmla="*/ 316707 w 4920331"/>
                <a:gd name="connsiteY74" fmla="*/ 3412210 h 7135064"/>
                <a:gd name="connsiteX75" fmla="*/ 271463 w 4920331"/>
                <a:gd name="connsiteY75" fmla="*/ 3500622 h 7135064"/>
                <a:gd name="connsiteX76" fmla="*/ 226219 w 4920331"/>
                <a:gd name="connsiteY76" fmla="*/ 3632045 h 7135064"/>
                <a:gd name="connsiteX77" fmla="*/ 216694 w 4920331"/>
                <a:gd name="connsiteY77" fmla="*/ 3715677 h 7135064"/>
                <a:gd name="connsiteX78" fmla="*/ 285752 w 4920331"/>
                <a:gd name="connsiteY78" fmla="*/ 5498254 h 7135064"/>
                <a:gd name="connsiteX79" fmla="*/ 254793 w 4920331"/>
                <a:gd name="connsiteY79" fmla="*/ 5593833 h 7135064"/>
                <a:gd name="connsiteX80" fmla="*/ 269082 w 4920331"/>
                <a:gd name="connsiteY80" fmla="*/ 5892523 h 7135064"/>
                <a:gd name="connsiteX81" fmla="*/ 300038 w 4920331"/>
                <a:gd name="connsiteY81" fmla="*/ 5923586 h 7135064"/>
                <a:gd name="connsiteX82" fmla="*/ 233364 w 4920331"/>
                <a:gd name="connsiteY82" fmla="*/ 6334579 h 7135064"/>
                <a:gd name="connsiteX83" fmla="*/ 264321 w 4920331"/>
                <a:gd name="connsiteY83" fmla="*/ 7135064 h 7135064"/>
                <a:gd name="connsiteX0" fmla="*/ 164307 w 4920331"/>
                <a:gd name="connsiteY0" fmla="*/ 7099221 h 7135064"/>
                <a:gd name="connsiteX1" fmla="*/ 178596 w 4920331"/>
                <a:gd name="connsiteY1" fmla="*/ 5837562 h 7135064"/>
                <a:gd name="connsiteX2" fmla="*/ 202407 w 4920331"/>
                <a:gd name="connsiteY2" fmla="*/ 5861455 h 7135064"/>
                <a:gd name="connsiteX3" fmla="*/ 190501 w 4920331"/>
                <a:gd name="connsiteY3" fmla="*/ 5679852 h 7135064"/>
                <a:gd name="connsiteX4" fmla="*/ 183357 w 4920331"/>
                <a:gd name="connsiteY4" fmla="*/ 5400277 h 7135064"/>
                <a:gd name="connsiteX5" fmla="*/ 135733 w 4920331"/>
                <a:gd name="connsiteY5" fmla="*/ 5273635 h 7135064"/>
                <a:gd name="connsiteX6" fmla="*/ 114301 w 4920331"/>
                <a:gd name="connsiteY6" fmla="*/ 5199560 h 7135064"/>
                <a:gd name="connsiteX7" fmla="*/ 100013 w 4920331"/>
                <a:gd name="connsiteY7" fmla="*/ 5068136 h 7135064"/>
                <a:gd name="connsiteX8" fmla="*/ 95252 w 4920331"/>
                <a:gd name="connsiteY8" fmla="*/ 4982115 h 7135064"/>
                <a:gd name="connsiteX9" fmla="*/ 50007 w 4920331"/>
                <a:gd name="connsiteY9" fmla="*/ 4929545 h 7135064"/>
                <a:gd name="connsiteX10" fmla="*/ 40483 w 4920331"/>
                <a:gd name="connsiteY10" fmla="*/ 4831576 h 7135064"/>
                <a:gd name="connsiteX11" fmla="*/ 90489 w 4920331"/>
                <a:gd name="connsiteY11" fmla="*/ 4767059 h 7135064"/>
                <a:gd name="connsiteX12" fmla="*/ 64295 w 4920331"/>
                <a:gd name="connsiteY12" fmla="*/ 4301105 h 7135064"/>
                <a:gd name="connsiteX13" fmla="*/ 45245 w 4920331"/>
                <a:gd name="connsiteY13" fmla="*/ 3937900 h 7135064"/>
                <a:gd name="connsiteX14" fmla="*/ 42864 w 4920331"/>
                <a:gd name="connsiteY14" fmla="*/ 3741961 h 7135064"/>
                <a:gd name="connsiteX15" fmla="*/ 30957 w 4920331"/>
                <a:gd name="connsiteY15" fmla="*/ 3557968 h 7135064"/>
                <a:gd name="connsiteX16" fmla="*/ 0 w 4920331"/>
                <a:gd name="connsiteY16" fmla="*/ 3287954 h 7135064"/>
                <a:gd name="connsiteX17" fmla="*/ 78582 w 4920331"/>
                <a:gd name="connsiteY17" fmla="*/ 3280786 h 7135064"/>
                <a:gd name="connsiteX18" fmla="*/ 83345 w 4920331"/>
                <a:gd name="connsiteY18" fmla="*/ 3369198 h 7135064"/>
                <a:gd name="connsiteX19" fmla="*/ 178594 w 4920331"/>
                <a:gd name="connsiteY19" fmla="*/ 3369197 h 7135064"/>
                <a:gd name="connsiteX20" fmla="*/ 228201 w 4920331"/>
                <a:gd name="connsiteY20" fmla="*/ 3296064 h 7135064"/>
                <a:gd name="connsiteX21" fmla="*/ 292893 w 4920331"/>
                <a:gd name="connsiteY21" fmla="*/ 3201933 h 7135064"/>
                <a:gd name="connsiteX22" fmla="*/ 364329 w 4920331"/>
                <a:gd name="connsiteY22" fmla="*/ 3118300 h 7135064"/>
                <a:gd name="connsiteX23" fmla="*/ 452435 w 4920331"/>
                <a:gd name="connsiteY23" fmla="*/ 3029888 h 7135064"/>
                <a:gd name="connsiteX24" fmla="*/ 511966 w 4920331"/>
                <a:gd name="connsiteY24" fmla="*/ 2986878 h 7135064"/>
                <a:gd name="connsiteX25" fmla="*/ 571497 w 4920331"/>
                <a:gd name="connsiteY25" fmla="*/ 2958204 h 7135064"/>
                <a:gd name="connsiteX26" fmla="*/ 611977 w 4920331"/>
                <a:gd name="connsiteY26" fmla="*/ 2929529 h 7135064"/>
                <a:gd name="connsiteX27" fmla="*/ 657221 w 4920331"/>
                <a:gd name="connsiteY27" fmla="*/ 2912803 h 7135064"/>
                <a:gd name="connsiteX28" fmla="*/ 709609 w 4920331"/>
                <a:gd name="connsiteY28" fmla="*/ 2891297 h 7135064"/>
                <a:gd name="connsiteX29" fmla="*/ 754851 w 4920331"/>
                <a:gd name="connsiteY29" fmla="*/ 2876959 h 7135064"/>
                <a:gd name="connsiteX30" fmla="*/ 812001 w 4920331"/>
                <a:gd name="connsiteY30" fmla="*/ 2855454 h 7135064"/>
                <a:gd name="connsiteX31" fmla="*/ 890583 w 4920331"/>
                <a:gd name="connsiteY31" fmla="*/ 2838727 h 7135064"/>
                <a:gd name="connsiteX32" fmla="*/ 964401 w 4920331"/>
                <a:gd name="connsiteY32" fmla="*/ 2831559 h 7135064"/>
                <a:gd name="connsiteX33" fmla="*/ 1040601 w 4920331"/>
                <a:gd name="connsiteY33" fmla="*/ 2822001 h 7135064"/>
                <a:gd name="connsiteX34" fmla="*/ 1100132 w 4920331"/>
                <a:gd name="connsiteY34" fmla="*/ 2822001 h 7135064"/>
                <a:gd name="connsiteX35" fmla="*/ 1254913 w 4920331"/>
                <a:gd name="connsiteY35" fmla="*/ 2831559 h 7135064"/>
                <a:gd name="connsiteX36" fmla="*/ 1478749 w 4920331"/>
                <a:gd name="connsiteY36" fmla="*/ 2833949 h 7135064"/>
                <a:gd name="connsiteX37" fmla="*/ 1706501 w 4920331"/>
                <a:gd name="connsiteY37" fmla="*/ 2806135 h 7135064"/>
                <a:gd name="connsiteX38" fmla="*/ 1909754 w 4920331"/>
                <a:gd name="connsiteY38" fmla="*/ 2706706 h 7135064"/>
                <a:gd name="connsiteX39" fmla="*/ 2034108 w 4920331"/>
                <a:gd name="connsiteY39" fmla="*/ 2632767 h 7135064"/>
                <a:gd name="connsiteX40" fmla="*/ 2096414 w 4920331"/>
                <a:gd name="connsiteY40" fmla="*/ 2561911 h 7135064"/>
                <a:gd name="connsiteX41" fmla="*/ 2206616 w 4920331"/>
                <a:gd name="connsiteY41" fmla="*/ 2472733 h 7135064"/>
                <a:gd name="connsiteX42" fmla="*/ 2320915 w 4920331"/>
                <a:gd name="connsiteY42" fmla="*/ 2399443 h 7135064"/>
                <a:gd name="connsiteX43" fmla="*/ 2549515 w 4920331"/>
                <a:gd name="connsiteY43" fmla="*/ 2185947 h 7135064"/>
                <a:gd name="connsiteX44" fmla="*/ 4209358 w 4920331"/>
                <a:gd name="connsiteY44" fmla="*/ 690563 h 7135064"/>
                <a:gd name="connsiteX45" fmla="*/ 4376045 w 4920331"/>
                <a:gd name="connsiteY45" fmla="*/ 530679 h 7135064"/>
                <a:gd name="connsiteX46" fmla="*/ 4519298 w 4920331"/>
                <a:gd name="connsiteY46" fmla="*/ 394607 h 7135064"/>
                <a:gd name="connsiteX47" fmla="*/ 4651968 w 4920331"/>
                <a:gd name="connsiteY47" fmla="*/ 254373 h 7135064"/>
                <a:gd name="connsiteX48" fmla="*/ 4719626 w 4920331"/>
                <a:gd name="connsiteY48" fmla="*/ 166688 h 7135064"/>
                <a:gd name="connsiteX49" fmla="*/ 4768568 w 4920331"/>
                <a:gd name="connsiteY49" fmla="*/ 81957 h 7135064"/>
                <a:gd name="connsiteX50" fmla="*/ 4811474 w 4920331"/>
                <a:gd name="connsiteY50" fmla="*/ 0 h 7135064"/>
                <a:gd name="connsiteX51" fmla="*/ 4920331 w 4920331"/>
                <a:gd name="connsiteY51" fmla="*/ 0 h 7135064"/>
                <a:gd name="connsiteX52" fmla="*/ 4859099 w 4920331"/>
                <a:gd name="connsiteY52" fmla="*/ 112259 h 7135064"/>
                <a:gd name="connsiteX53" fmla="*/ 4809169 w 4920331"/>
                <a:gd name="connsiteY53" fmla="*/ 217403 h 7135064"/>
                <a:gd name="connsiteX54" fmla="*/ 4734989 w 4920331"/>
                <a:gd name="connsiteY54" fmla="*/ 312027 h 7135064"/>
                <a:gd name="connsiteX55" fmla="*/ 4531210 w 4920331"/>
                <a:gd name="connsiteY55" fmla="*/ 516758 h 7135064"/>
                <a:gd name="connsiteX56" fmla="*/ 2740015 w 4920331"/>
                <a:gd name="connsiteY56" fmla="*/ 2160455 h 7135064"/>
                <a:gd name="connsiteX57" fmla="*/ 2419341 w 4920331"/>
                <a:gd name="connsiteY57" fmla="*/ 2447240 h 7135064"/>
                <a:gd name="connsiteX58" fmla="*/ 2262333 w 4920331"/>
                <a:gd name="connsiteY58" fmla="*/ 2580443 h 7135064"/>
                <a:gd name="connsiteX59" fmla="*/ 2163754 w 4920331"/>
                <a:gd name="connsiteY59" fmla="*/ 2661815 h 7135064"/>
                <a:gd name="connsiteX60" fmla="*/ 2066123 w 4920331"/>
                <a:gd name="connsiteY60" fmla="*/ 2725441 h 7135064"/>
                <a:gd name="connsiteX61" fmla="*/ 1983575 w 4920331"/>
                <a:gd name="connsiteY61" fmla="*/ 2790939 h 7135064"/>
                <a:gd name="connsiteX62" fmla="*/ 1850225 w 4920331"/>
                <a:gd name="connsiteY62" fmla="*/ 2862623 h 7135064"/>
                <a:gd name="connsiteX63" fmla="*/ 1704973 w 4920331"/>
                <a:gd name="connsiteY63" fmla="*/ 2912802 h 7135064"/>
                <a:gd name="connsiteX64" fmla="*/ 1433506 w 4920331"/>
                <a:gd name="connsiteY64" fmla="*/ 2934308 h 7135064"/>
                <a:gd name="connsiteX65" fmla="*/ 1376361 w 4920331"/>
                <a:gd name="connsiteY65" fmla="*/ 2931919 h 7135064"/>
                <a:gd name="connsiteX66" fmla="*/ 1269204 w 4920331"/>
                <a:gd name="connsiteY66" fmla="*/ 2931921 h 7135064"/>
                <a:gd name="connsiteX67" fmla="*/ 1047214 w 4920331"/>
                <a:gd name="connsiteY67" fmla="*/ 2934310 h 7135064"/>
                <a:gd name="connsiteX68" fmla="*/ 916779 w 4920331"/>
                <a:gd name="connsiteY68" fmla="*/ 2934308 h 7135064"/>
                <a:gd name="connsiteX69" fmla="*/ 633411 w 4920331"/>
                <a:gd name="connsiteY69" fmla="*/ 3037057 h 7135064"/>
                <a:gd name="connsiteX70" fmla="*/ 545305 w 4920331"/>
                <a:gd name="connsiteY70" fmla="*/ 3092016 h 7135064"/>
                <a:gd name="connsiteX71" fmla="*/ 431004 w 4920331"/>
                <a:gd name="connsiteY71" fmla="*/ 3182816 h 7135064"/>
                <a:gd name="connsiteX72" fmla="*/ 342899 w 4920331"/>
                <a:gd name="connsiteY72" fmla="*/ 3297512 h 7135064"/>
                <a:gd name="connsiteX73" fmla="*/ 288130 w 4920331"/>
                <a:gd name="connsiteY73" fmla="*/ 3393092 h 7135064"/>
                <a:gd name="connsiteX74" fmla="*/ 316707 w 4920331"/>
                <a:gd name="connsiteY74" fmla="*/ 3412210 h 7135064"/>
                <a:gd name="connsiteX75" fmla="*/ 271463 w 4920331"/>
                <a:gd name="connsiteY75" fmla="*/ 3500622 h 7135064"/>
                <a:gd name="connsiteX76" fmla="*/ 226219 w 4920331"/>
                <a:gd name="connsiteY76" fmla="*/ 3632045 h 7135064"/>
                <a:gd name="connsiteX77" fmla="*/ 216694 w 4920331"/>
                <a:gd name="connsiteY77" fmla="*/ 3715677 h 7135064"/>
                <a:gd name="connsiteX78" fmla="*/ 285752 w 4920331"/>
                <a:gd name="connsiteY78" fmla="*/ 5498254 h 7135064"/>
                <a:gd name="connsiteX79" fmla="*/ 254793 w 4920331"/>
                <a:gd name="connsiteY79" fmla="*/ 5593833 h 7135064"/>
                <a:gd name="connsiteX80" fmla="*/ 269082 w 4920331"/>
                <a:gd name="connsiteY80" fmla="*/ 5892523 h 7135064"/>
                <a:gd name="connsiteX81" fmla="*/ 226219 w 4920331"/>
                <a:gd name="connsiteY81" fmla="*/ 5954650 h 7135064"/>
                <a:gd name="connsiteX82" fmla="*/ 233364 w 4920331"/>
                <a:gd name="connsiteY82" fmla="*/ 6334579 h 7135064"/>
                <a:gd name="connsiteX83" fmla="*/ 264321 w 4920331"/>
                <a:gd name="connsiteY83" fmla="*/ 7135064 h 7135064"/>
                <a:gd name="connsiteX0" fmla="*/ 164307 w 4920331"/>
                <a:gd name="connsiteY0" fmla="*/ 7099221 h 7135064"/>
                <a:gd name="connsiteX1" fmla="*/ 178596 w 4920331"/>
                <a:gd name="connsiteY1" fmla="*/ 5837562 h 7135064"/>
                <a:gd name="connsiteX2" fmla="*/ 202407 w 4920331"/>
                <a:gd name="connsiteY2" fmla="*/ 5861455 h 7135064"/>
                <a:gd name="connsiteX3" fmla="*/ 190501 w 4920331"/>
                <a:gd name="connsiteY3" fmla="*/ 5679852 h 7135064"/>
                <a:gd name="connsiteX4" fmla="*/ 183357 w 4920331"/>
                <a:gd name="connsiteY4" fmla="*/ 5400277 h 7135064"/>
                <a:gd name="connsiteX5" fmla="*/ 135733 w 4920331"/>
                <a:gd name="connsiteY5" fmla="*/ 5273635 h 7135064"/>
                <a:gd name="connsiteX6" fmla="*/ 114301 w 4920331"/>
                <a:gd name="connsiteY6" fmla="*/ 5199560 h 7135064"/>
                <a:gd name="connsiteX7" fmla="*/ 100013 w 4920331"/>
                <a:gd name="connsiteY7" fmla="*/ 5068136 h 7135064"/>
                <a:gd name="connsiteX8" fmla="*/ 95252 w 4920331"/>
                <a:gd name="connsiteY8" fmla="*/ 4982115 h 7135064"/>
                <a:gd name="connsiteX9" fmla="*/ 50007 w 4920331"/>
                <a:gd name="connsiteY9" fmla="*/ 4929545 h 7135064"/>
                <a:gd name="connsiteX10" fmla="*/ 40483 w 4920331"/>
                <a:gd name="connsiteY10" fmla="*/ 4831576 h 7135064"/>
                <a:gd name="connsiteX11" fmla="*/ 90489 w 4920331"/>
                <a:gd name="connsiteY11" fmla="*/ 4767059 h 7135064"/>
                <a:gd name="connsiteX12" fmla="*/ 64295 w 4920331"/>
                <a:gd name="connsiteY12" fmla="*/ 4301105 h 7135064"/>
                <a:gd name="connsiteX13" fmla="*/ 45245 w 4920331"/>
                <a:gd name="connsiteY13" fmla="*/ 3937900 h 7135064"/>
                <a:gd name="connsiteX14" fmla="*/ 42864 w 4920331"/>
                <a:gd name="connsiteY14" fmla="*/ 3741961 h 7135064"/>
                <a:gd name="connsiteX15" fmla="*/ 30957 w 4920331"/>
                <a:gd name="connsiteY15" fmla="*/ 3557968 h 7135064"/>
                <a:gd name="connsiteX16" fmla="*/ 0 w 4920331"/>
                <a:gd name="connsiteY16" fmla="*/ 3287954 h 7135064"/>
                <a:gd name="connsiteX17" fmla="*/ 78582 w 4920331"/>
                <a:gd name="connsiteY17" fmla="*/ 3280786 h 7135064"/>
                <a:gd name="connsiteX18" fmla="*/ 83345 w 4920331"/>
                <a:gd name="connsiteY18" fmla="*/ 3369198 h 7135064"/>
                <a:gd name="connsiteX19" fmla="*/ 178594 w 4920331"/>
                <a:gd name="connsiteY19" fmla="*/ 3369197 h 7135064"/>
                <a:gd name="connsiteX20" fmla="*/ 228201 w 4920331"/>
                <a:gd name="connsiteY20" fmla="*/ 3296064 h 7135064"/>
                <a:gd name="connsiteX21" fmla="*/ 292893 w 4920331"/>
                <a:gd name="connsiteY21" fmla="*/ 3201933 h 7135064"/>
                <a:gd name="connsiteX22" fmla="*/ 364329 w 4920331"/>
                <a:gd name="connsiteY22" fmla="*/ 3118300 h 7135064"/>
                <a:gd name="connsiteX23" fmla="*/ 452435 w 4920331"/>
                <a:gd name="connsiteY23" fmla="*/ 3029888 h 7135064"/>
                <a:gd name="connsiteX24" fmla="*/ 511966 w 4920331"/>
                <a:gd name="connsiteY24" fmla="*/ 2986878 h 7135064"/>
                <a:gd name="connsiteX25" fmla="*/ 571497 w 4920331"/>
                <a:gd name="connsiteY25" fmla="*/ 2958204 h 7135064"/>
                <a:gd name="connsiteX26" fmla="*/ 611977 w 4920331"/>
                <a:gd name="connsiteY26" fmla="*/ 2929529 h 7135064"/>
                <a:gd name="connsiteX27" fmla="*/ 657221 w 4920331"/>
                <a:gd name="connsiteY27" fmla="*/ 2912803 h 7135064"/>
                <a:gd name="connsiteX28" fmla="*/ 709609 w 4920331"/>
                <a:gd name="connsiteY28" fmla="*/ 2891297 h 7135064"/>
                <a:gd name="connsiteX29" fmla="*/ 754851 w 4920331"/>
                <a:gd name="connsiteY29" fmla="*/ 2876959 h 7135064"/>
                <a:gd name="connsiteX30" fmla="*/ 812001 w 4920331"/>
                <a:gd name="connsiteY30" fmla="*/ 2855454 h 7135064"/>
                <a:gd name="connsiteX31" fmla="*/ 890583 w 4920331"/>
                <a:gd name="connsiteY31" fmla="*/ 2838727 h 7135064"/>
                <a:gd name="connsiteX32" fmla="*/ 964401 w 4920331"/>
                <a:gd name="connsiteY32" fmla="*/ 2831559 h 7135064"/>
                <a:gd name="connsiteX33" fmla="*/ 1040601 w 4920331"/>
                <a:gd name="connsiteY33" fmla="*/ 2822001 h 7135064"/>
                <a:gd name="connsiteX34" fmla="*/ 1100132 w 4920331"/>
                <a:gd name="connsiteY34" fmla="*/ 2822001 h 7135064"/>
                <a:gd name="connsiteX35" fmla="*/ 1254913 w 4920331"/>
                <a:gd name="connsiteY35" fmla="*/ 2831559 h 7135064"/>
                <a:gd name="connsiteX36" fmla="*/ 1478749 w 4920331"/>
                <a:gd name="connsiteY36" fmla="*/ 2833949 h 7135064"/>
                <a:gd name="connsiteX37" fmla="*/ 1706501 w 4920331"/>
                <a:gd name="connsiteY37" fmla="*/ 2806135 h 7135064"/>
                <a:gd name="connsiteX38" fmla="*/ 1909754 w 4920331"/>
                <a:gd name="connsiteY38" fmla="*/ 2706706 h 7135064"/>
                <a:gd name="connsiteX39" fmla="*/ 2034108 w 4920331"/>
                <a:gd name="connsiteY39" fmla="*/ 2632767 h 7135064"/>
                <a:gd name="connsiteX40" fmla="*/ 2096414 w 4920331"/>
                <a:gd name="connsiteY40" fmla="*/ 2561911 h 7135064"/>
                <a:gd name="connsiteX41" fmla="*/ 2206616 w 4920331"/>
                <a:gd name="connsiteY41" fmla="*/ 2472733 h 7135064"/>
                <a:gd name="connsiteX42" fmla="*/ 2320915 w 4920331"/>
                <a:gd name="connsiteY42" fmla="*/ 2399443 h 7135064"/>
                <a:gd name="connsiteX43" fmla="*/ 2549515 w 4920331"/>
                <a:gd name="connsiteY43" fmla="*/ 2185947 h 7135064"/>
                <a:gd name="connsiteX44" fmla="*/ 4209358 w 4920331"/>
                <a:gd name="connsiteY44" fmla="*/ 690563 h 7135064"/>
                <a:gd name="connsiteX45" fmla="*/ 4376045 w 4920331"/>
                <a:gd name="connsiteY45" fmla="*/ 530679 h 7135064"/>
                <a:gd name="connsiteX46" fmla="*/ 4519298 w 4920331"/>
                <a:gd name="connsiteY46" fmla="*/ 394607 h 7135064"/>
                <a:gd name="connsiteX47" fmla="*/ 4651968 w 4920331"/>
                <a:gd name="connsiteY47" fmla="*/ 254373 h 7135064"/>
                <a:gd name="connsiteX48" fmla="*/ 4719626 w 4920331"/>
                <a:gd name="connsiteY48" fmla="*/ 166688 h 7135064"/>
                <a:gd name="connsiteX49" fmla="*/ 4768568 w 4920331"/>
                <a:gd name="connsiteY49" fmla="*/ 81957 h 7135064"/>
                <a:gd name="connsiteX50" fmla="*/ 4811474 w 4920331"/>
                <a:gd name="connsiteY50" fmla="*/ 0 h 7135064"/>
                <a:gd name="connsiteX51" fmla="*/ 4920331 w 4920331"/>
                <a:gd name="connsiteY51" fmla="*/ 0 h 7135064"/>
                <a:gd name="connsiteX52" fmla="*/ 4859099 w 4920331"/>
                <a:gd name="connsiteY52" fmla="*/ 112259 h 7135064"/>
                <a:gd name="connsiteX53" fmla="*/ 4809169 w 4920331"/>
                <a:gd name="connsiteY53" fmla="*/ 217403 h 7135064"/>
                <a:gd name="connsiteX54" fmla="*/ 4734989 w 4920331"/>
                <a:gd name="connsiteY54" fmla="*/ 312027 h 7135064"/>
                <a:gd name="connsiteX55" fmla="*/ 4531210 w 4920331"/>
                <a:gd name="connsiteY55" fmla="*/ 516758 h 7135064"/>
                <a:gd name="connsiteX56" fmla="*/ 2740015 w 4920331"/>
                <a:gd name="connsiteY56" fmla="*/ 2160455 h 7135064"/>
                <a:gd name="connsiteX57" fmla="*/ 2419341 w 4920331"/>
                <a:gd name="connsiteY57" fmla="*/ 2447240 h 7135064"/>
                <a:gd name="connsiteX58" fmla="*/ 2262333 w 4920331"/>
                <a:gd name="connsiteY58" fmla="*/ 2580443 h 7135064"/>
                <a:gd name="connsiteX59" fmla="*/ 2163754 w 4920331"/>
                <a:gd name="connsiteY59" fmla="*/ 2661815 h 7135064"/>
                <a:gd name="connsiteX60" fmla="*/ 2066123 w 4920331"/>
                <a:gd name="connsiteY60" fmla="*/ 2725441 h 7135064"/>
                <a:gd name="connsiteX61" fmla="*/ 1983575 w 4920331"/>
                <a:gd name="connsiteY61" fmla="*/ 2790939 h 7135064"/>
                <a:gd name="connsiteX62" fmla="*/ 1850225 w 4920331"/>
                <a:gd name="connsiteY62" fmla="*/ 2862623 h 7135064"/>
                <a:gd name="connsiteX63" fmla="*/ 1704973 w 4920331"/>
                <a:gd name="connsiteY63" fmla="*/ 2912802 h 7135064"/>
                <a:gd name="connsiteX64" fmla="*/ 1433506 w 4920331"/>
                <a:gd name="connsiteY64" fmla="*/ 2934308 h 7135064"/>
                <a:gd name="connsiteX65" fmla="*/ 1376361 w 4920331"/>
                <a:gd name="connsiteY65" fmla="*/ 2931919 h 7135064"/>
                <a:gd name="connsiteX66" fmla="*/ 1269204 w 4920331"/>
                <a:gd name="connsiteY66" fmla="*/ 2931921 h 7135064"/>
                <a:gd name="connsiteX67" fmla="*/ 1047214 w 4920331"/>
                <a:gd name="connsiteY67" fmla="*/ 2934310 h 7135064"/>
                <a:gd name="connsiteX68" fmla="*/ 916779 w 4920331"/>
                <a:gd name="connsiteY68" fmla="*/ 2934308 h 7135064"/>
                <a:gd name="connsiteX69" fmla="*/ 633411 w 4920331"/>
                <a:gd name="connsiteY69" fmla="*/ 3037057 h 7135064"/>
                <a:gd name="connsiteX70" fmla="*/ 545305 w 4920331"/>
                <a:gd name="connsiteY70" fmla="*/ 3092016 h 7135064"/>
                <a:gd name="connsiteX71" fmla="*/ 431004 w 4920331"/>
                <a:gd name="connsiteY71" fmla="*/ 3182816 h 7135064"/>
                <a:gd name="connsiteX72" fmla="*/ 342899 w 4920331"/>
                <a:gd name="connsiteY72" fmla="*/ 3297512 h 7135064"/>
                <a:gd name="connsiteX73" fmla="*/ 288130 w 4920331"/>
                <a:gd name="connsiteY73" fmla="*/ 3393092 h 7135064"/>
                <a:gd name="connsiteX74" fmla="*/ 316707 w 4920331"/>
                <a:gd name="connsiteY74" fmla="*/ 3412210 h 7135064"/>
                <a:gd name="connsiteX75" fmla="*/ 271463 w 4920331"/>
                <a:gd name="connsiteY75" fmla="*/ 3500622 h 7135064"/>
                <a:gd name="connsiteX76" fmla="*/ 226219 w 4920331"/>
                <a:gd name="connsiteY76" fmla="*/ 3632045 h 7135064"/>
                <a:gd name="connsiteX77" fmla="*/ 216694 w 4920331"/>
                <a:gd name="connsiteY77" fmla="*/ 3715677 h 7135064"/>
                <a:gd name="connsiteX78" fmla="*/ 285752 w 4920331"/>
                <a:gd name="connsiteY78" fmla="*/ 5498254 h 7135064"/>
                <a:gd name="connsiteX79" fmla="*/ 254793 w 4920331"/>
                <a:gd name="connsiteY79" fmla="*/ 5593833 h 7135064"/>
                <a:gd name="connsiteX80" fmla="*/ 269082 w 4920331"/>
                <a:gd name="connsiteY80" fmla="*/ 5892523 h 7135064"/>
                <a:gd name="connsiteX81" fmla="*/ 290513 w 4920331"/>
                <a:gd name="connsiteY81" fmla="*/ 5914029 h 7135064"/>
                <a:gd name="connsiteX82" fmla="*/ 233364 w 4920331"/>
                <a:gd name="connsiteY82" fmla="*/ 6334579 h 7135064"/>
                <a:gd name="connsiteX83" fmla="*/ 264321 w 4920331"/>
                <a:gd name="connsiteY83" fmla="*/ 7135064 h 7135064"/>
                <a:gd name="connsiteX0" fmla="*/ 164307 w 4920331"/>
                <a:gd name="connsiteY0" fmla="*/ 7099221 h 7135064"/>
                <a:gd name="connsiteX1" fmla="*/ 178596 w 4920331"/>
                <a:gd name="connsiteY1" fmla="*/ 5837562 h 7135064"/>
                <a:gd name="connsiteX2" fmla="*/ 202407 w 4920331"/>
                <a:gd name="connsiteY2" fmla="*/ 5861455 h 7135064"/>
                <a:gd name="connsiteX3" fmla="*/ 190501 w 4920331"/>
                <a:gd name="connsiteY3" fmla="*/ 5679852 h 7135064"/>
                <a:gd name="connsiteX4" fmla="*/ 183357 w 4920331"/>
                <a:gd name="connsiteY4" fmla="*/ 5400277 h 7135064"/>
                <a:gd name="connsiteX5" fmla="*/ 135733 w 4920331"/>
                <a:gd name="connsiteY5" fmla="*/ 5273635 h 7135064"/>
                <a:gd name="connsiteX6" fmla="*/ 114301 w 4920331"/>
                <a:gd name="connsiteY6" fmla="*/ 5199560 h 7135064"/>
                <a:gd name="connsiteX7" fmla="*/ 100013 w 4920331"/>
                <a:gd name="connsiteY7" fmla="*/ 5068136 h 7135064"/>
                <a:gd name="connsiteX8" fmla="*/ 95252 w 4920331"/>
                <a:gd name="connsiteY8" fmla="*/ 4982115 h 7135064"/>
                <a:gd name="connsiteX9" fmla="*/ 50007 w 4920331"/>
                <a:gd name="connsiteY9" fmla="*/ 4929545 h 7135064"/>
                <a:gd name="connsiteX10" fmla="*/ 40483 w 4920331"/>
                <a:gd name="connsiteY10" fmla="*/ 4831576 h 7135064"/>
                <a:gd name="connsiteX11" fmla="*/ 90489 w 4920331"/>
                <a:gd name="connsiteY11" fmla="*/ 4767059 h 7135064"/>
                <a:gd name="connsiteX12" fmla="*/ 64295 w 4920331"/>
                <a:gd name="connsiteY12" fmla="*/ 4301105 h 7135064"/>
                <a:gd name="connsiteX13" fmla="*/ 45245 w 4920331"/>
                <a:gd name="connsiteY13" fmla="*/ 3937900 h 7135064"/>
                <a:gd name="connsiteX14" fmla="*/ 42864 w 4920331"/>
                <a:gd name="connsiteY14" fmla="*/ 3741961 h 7135064"/>
                <a:gd name="connsiteX15" fmla="*/ 30957 w 4920331"/>
                <a:gd name="connsiteY15" fmla="*/ 3557968 h 7135064"/>
                <a:gd name="connsiteX16" fmla="*/ 0 w 4920331"/>
                <a:gd name="connsiteY16" fmla="*/ 3287954 h 7135064"/>
                <a:gd name="connsiteX17" fmla="*/ 78582 w 4920331"/>
                <a:gd name="connsiteY17" fmla="*/ 3280786 h 7135064"/>
                <a:gd name="connsiteX18" fmla="*/ 83345 w 4920331"/>
                <a:gd name="connsiteY18" fmla="*/ 3369198 h 7135064"/>
                <a:gd name="connsiteX19" fmla="*/ 178594 w 4920331"/>
                <a:gd name="connsiteY19" fmla="*/ 3369197 h 7135064"/>
                <a:gd name="connsiteX20" fmla="*/ 228201 w 4920331"/>
                <a:gd name="connsiteY20" fmla="*/ 3296064 h 7135064"/>
                <a:gd name="connsiteX21" fmla="*/ 292893 w 4920331"/>
                <a:gd name="connsiteY21" fmla="*/ 3201933 h 7135064"/>
                <a:gd name="connsiteX22" fmla="*/ 364329 w 4920331"/>
                <a:gd name="connsiteY22" fmla="*/ 3118300 h 7135064"/>
                <a:gd name="connsiteX23" fmla="*/ 452435 w 4920331"/>
                <a:gd name="connsiteY23" fmla="*/ 3029888 h 7135064"/>
                <a:gd name="connsiteX24" fmla="*/ 511966 w 4920331"/>
                <a:gd name="connsiteY24" fmla="*/ 2986878 h 7135064"/>
                <a:gd name="connsiteX25" fmla="*/ 571497 w 4920331"/>
                <a:gd name="connsiteY25" fmla="*/ 2958204 h 7135064"/>
                <a:gd name="connsiteX26" fmla="*/ 611977 w 4920331"/>
                <a:gd name="connsiteY26" fmla="*/ 2929529 h 7135064"/>
                <a:gd name="connsiteX27" fmla="*/ 657221 w 4920331"/>
                <a:gd name="connsiteY27" fmla="*/ 2912803 h 7135064"/>
                <a:gd name="connsiteX28" fmla="*/ 709609 w 4920331"/>
                <a:gd name="connsiteY28" fmla="*/ 2891297 h 7135064"/>
                <a:gd name="connsiteX29" fmla="*/ 754851 w 4920331"/>
                <a:gd name="connsiteY29" fmla="*/ 2876959 h 7135064"/>
                <a:gd name="connsiteX30" fmla="*/ 812001 w 4920331"/>
                <a:gd name="connsiteY30" fmla="*/ 2855454 h 7135064"/>
                <a:gd name="connsiteX31" fmla="*/ 890583 w 4920331"/>
                <a:gd name="connsiteY31" fmla="*/ 2838727 h 7135064"/>
                <a:gd name="connsiteX32" fmla="*/ 964401 w 4920331"/>
                <a:gd name="connsiteY32" fmla="*/ 2831559 h 7135064"/>
                <a:gd name="connsiteX33" fmla="*/ 1040601 w 4920331"/>
                <a:gd name="connsiteY33" fmla="*/ 2822001 h 7135064"/>
                <a:gd name="connsiteX34" fmla="*/ 1100132 w 4920331"/>
                <a:gd name="connsiteY34" fmla="*/ 2822001 h 7135064"/>
                <a:gd name="connsiteX35" fmla="*/ 1254913 w 4920331"/>
                <a:gd name="connsiteY35" fmla="*/ 2831559 h 7135064"/>
                <a:gd name="connsiteX36" fmla="*/ 1478749 w 4920331"/>
                <a:gd name="connsiteY36" fmla="*/ 2833949 h 7135064"/>
                <a:gd name="connsiteX37" fmla="*/ 1706501 w 4920331"/>
                <a:gd name="connsiteY37" fmla="*/ 2806135 h 7135064"/>
                <a:gd name="connsiteX38" fmla="*/ 1909754 w 4920331"/>
                <a:gd name="connsiteY38" fmla="*/ 2706706 h 7135064"/>
                <a:gd name="connsiteX39" fmla="*/ 2034108 w 4920331"/>
                <a:gd name="connsiteY39" fmla="*/ 2632767 h 7135064"/>
                <a:gd name="connsiteX40" fmla="*/ 2096414 w 4920331"/>
                <a:gd name="connsiteY40" fmla="*/ 2561911 h 7135064"/>
                <a:gd name="connsiteX41" fmla="*/ 2206616 w 4920331"/>
                <a:gd name="connsiteY41" fmla="*/ 2472733 h 7135064"/>
                <a:gd name="connsiteX42" fmla="*/ 2320915 w 4920331"/>
                <a:gd name="connsiteY42" fmla="*/ 2399443 h 7135064"/>
                <a:gd name="connsiteX43" fmla="*/ 2549515 w 4920331"/>
                <a:gd name="connsiteY43" fmla="*/ 2185947 h 7135064"/>
                <a:gd name="connsiteX44" fmla="*/ 4209358 w 4920331"/>
                <a:gd name="connsiteY44" fmla="*/ 690563 h 7135064"/>
                <a:gd name="connsiteX45" fmla="*/ 4376045 w 4920331"/>
                <a:gd name="connsiteY45" fmla="*/ 530679 h 7135064"/>
                <a:gd name="connsiteX46" fmla="*/ 4519298 w 4920331"/>
                <a:gd name="connsiteY46" fmla="*/ 394607 h 7135064"/>
                <a:gd name="connsiteX47" fmla="*/ 4651968 w 4920331"/>
                <a:gd name="connsiteY47" fmla="*/ 254373 h 7135064"/>
                <a:gd name="connsiteX48" fmla="*/ 4719626 w 4920331"/>
                <a:gd name="connsiteY48" fmla="*/ 166688 h 7135064"/>
                <a:gd name="connsiteX49" fmla="*/ 4768568 w 4920331"/>
                <a:gd name="connsiteY49" fmla="*/ 81957 h 7135064"/>
                <a:gd name="connsiteX50" fmla="*/ 4811474 w 4920331"/>
                <a:gd name="connsiteY50" fmla="*/ 0 h 7135064"/>
                <a:gd name="connsiteX51" fmla="*/ 4920331 w 4920331"/>
                <a:gd name="connsiteY51" fmla="*/ 0 h 7135064"/>
                <a:gd name="connsiteX52" fmla="*/ 4859099 w 4920331"/>
                <a:gd name="connsiteY52" fmla="*/ 112259 h 7135064"/>
                <a:gd name="connsiteX53" fmla="*/ 4809169 w 4920331"/>
                <a:gd name="connsiteY53" fmla="*/ 217403 h 7135064"/>
                <a:gd name="connsiteX54" fmla="*/ 4734989 w 4920331"/>
                <a:gd name="connsiteY54" fmla="*/ 312027 h 7135064"/>
                <a:gd name="connsiteX55" fmla="*/ 4531210 w 4920331"/>
                <a:gd name="connsiteY55" fmla="*/ 516758 h 7135064"/>
                <a:gd name="connsiteX56" fmla="*/ 2740015 w 4920331"/>
                <a:gd name="connsiteY56" fmla="*/ 2160455 h 7135064"/>
                <a:gd name="connsiteX57" fmla="*/ 2419341 w 4920331"/>
                <a:gd name="connsiteY57" fmla="*/ 2447240 h 7135064"/>
                <a:gd name="connsiteX58" fmla="*/ 2262333 w 4920331"/>
                <a:gd name="connsiteY58" fmla="*/ 2580443 h 7135064"/>
                <a:gd name="connsiteX59" fmla="*/ 2163754 w 4920331"/>
                <a:gd name="connsiteY59" fmla="*/ 2661815 h 7135064"/>
                <a:gd name="connsiteX60" fmla="*/ 2066123 w 4920331"/>
                <a:gd name="connsiteY60" fmla="*/ 2725441 h 7135064"/>
                <a:gd name="connsiteX61" fmla="*/ 1983575 w 4920331"/>
                <a:gd name="connsiteY61" fmla="*/ 2790939 h 7135064"/>
                <a:gd name="connsiteX62" fmla="*/ 1850225 w 4920331"/>
                <a:gd name="connsiteY62" fmla="*/ 2862623 h 7135064"/>
                <a:gd name="connsiteX63" fmla="*/ 1704973 w 4920331"/>
                <a:gd name="connsiteY63" fmla="*/ 2912802 h 7135064"/>
                <a:gd name="connsiteX64" fmla="*/ 1433506 w 4920331"/>
                <a:gd name="connsiteY64" fmla="*/ 2934308 h 7135064"/>
                <a:gd name="connsiteX65" fmla="*/ 1376361 w 4920331"/>
                <a:gd name="connsiteY65" fmla="*/ 2931919 h 7135064"/>
                <a:gd name="connsiteX66" fmla="*/ 1269204 w 4920331"/>
                <a:gd name="connsiteY66" fmla="*/ 2931921 h 7135064"/>
                <a:gd name="connsiteX67" fmla="*/ 1047214 w 4920331"/>
                <a:gd name="connsiteY67" fmla="*/ 2934310 h 7135064"/>
                <a:gd name="connsiteX68" fmla="*/ 916779 w 4920331"/>
                <a:gd name="connsiteY68" fmla="*/ 2934308 h 7135064"/>
                <a:gd name="connsiteX69" fmla="*/ 633411 w 4920331"/>
                <a:gd name="connsiteY69" fmla="*/ 3037057 h 7135064"/>
                <a:gd name="connsiteX70" fmla="*/ 545305 w 4920331"/>
                <a:gd name="connsiteY70" fmla="*/ 3092016 h 7135064"/>
                <a:gd name="connsiteX71" fmla="*/ 431004 w 4920331"/>
                <a:gd name="connsiteY71" fmla="*/ 3182816 h 7135064"/>
                <a:gd name="connsiteX72" fmla="*/ 342899 w 4920331"/>
                <a:gd name="connsiteY72" fmla="*/ 3297512 h 7135064"/>
                <a:gd name="connsiteX73" fmla="*/ 288130 w 4920331"/>
                <a:gd name="connsiteY73" fmla="*/ 3393092 h 7135064"/>
                <a:gd name="connsiteX74" fmla="*/ 316707 w 4920331"/>
                <a:gd name="connsiteY74" fmla="*/ 3412210 h 7135064"/>
                <a:gd name="connsiteX75" fmla="*/ 271463 w 4920331"/>
                <a:gd name="connsiteY75" fmla="*/ 3500622 h 7135064"/>
                <a:gd name="connsiteX76" fmla="*/ 226219 w 4920331"/>
                <a:gd name="connsiteY76" fmla="*/ 3632045 h 7135064"/>
                <a:gd name="connsiteX77" fmla="*/ 216694 w 4920331"/>
                <a:gd name="connsiteY77" fmla="*/ 3715677 h 7135064"/>
                <a:gd name="connsiteX78" fmla="*/ 285752 w 4920331"/>
                <a:gd name="connsiteY78" fmla="*/ 5498254 h 7135064"/>
                <a:gd name="connsiteX79" fmla="*/ 254793 w 4920331"/>
                <a:gd name="connsiteY79" fmla="*/ 5593833 h 7135064"/>
                <a:gd name="connsiteX80" fmla="*/ 269082 w 4920331"/>
                <a:gd name="connsiteY80" fmla="*/ 5892523 h 7135064"/>
                <a:gd name="connsiteX81" fmla="*/ 290513 w 4920331"/>
                <a:gd name="connsiteY81" fmla="*/ 5914029 h 7135064"/>
                <a:gd name="connsiteX82" fmla="*/ 288132 w 4920331"/>
                <a:gd name="connsiteY82" fmla="*/ 6325021 h 7135064"/>
                <a:gd name="connsiteX83" fmla="*/ 264321 w 4920331"/>
                <a:gd name="connsiteY83" fmla="*/ 7135064 h 7135064"/>
                <a:gd name="connsiteX0" fmla="*/ 164307 w 4920331"/>
                <a:gd name="connsiteY0" fmla="*/ 7099221 h 7135064"/>
                <a:gd name="connsiteX1" fmla="*/ 178596 w 4920331"/>
                <a:gd name="connsiteY1" fmla="*/ 5837562 h 7135064"/>
                <a:gd name="connsiteX2" fmla="*/ 202407 w 4920331"/>
                <a:gd name="connsiteY2" fmla="*/ 5861455 h 7135064"/>
                <a:gd name="connsiteX3" fmla="*/ 190501 w 4920331"/>
                <a:gd name="connsiteY3" fmla="*/ 5679852 h 7135064"/>
                <a:gd name="connsiteX4" fmla="*/ 183357 w 4920331"/>
                <a:gd name="connsiteY4" fmla="*/ 5400277 h 7135064"/>
                <a:gd name="connsiteX5" fmla="*/ 135733 w 4920331"/>
                <a:gd name="connsiteY5" fmla="*/ 5273635 h 7135064"/>
                <a:gd name="connsiteX6" fmla="*/ 114301 w 4920331"/>
                <a:gd name="connsiteY6" fmla="*/ 5199560 h 7135064"/>
                <a:gd name="connsiteX7" fmla="*/ 100013 w 4920331"/>
                <a:gd name="connsiteY7" fmla="*/ 5068136 h 7135064"/>
                <a:gd name="connsiteX8" fmla="*/ 95252 w 4920331"/>
                <a:gd name="connsiteY8" fmla="*/ 4982115 h 7135064"/>
                <a:gd name="connsiteX9" fmla="*/ 50007 w 4920331"/>
                <a:gd name="connsiteY9" fmla="*/ 4929545 h 7135064"/>
                <a:gd name="connsiteX10" fmla="*/ 40483 w 4920331"/>
                <a:gd name="connsiteY10" fmla="*/ 4831576 h 7135064"/>
                <a:gd name="connsiteX11" fmla="*/ 90489 w 4920331"/>
                <a:gd name="connsiteY11" fmla="*/ 4767059 h 7135064"/>
                <a:gd name="connsiteX12" fmla="*/ 64295 w 4920331"/>
                <a:gd name="connsiteY12" fmla="*/ 4301105 h 7135064"/>
                <a:gd name="connsiteX13" fmla="*/ 45245 w 4920331"/>
                <a:gd name="connsiteY13" fmla="*/ 3937900 h 7135064"/>
                <a:gd name="connsiteX14" fmla="*/ 42864 w 4920331"/>
                <a:gd name="connsiteY14" fmla="*/ 3741961 h 7135064"/>
                <a:gd name="connsiteX15" fmla="*/ 30957 w 4920331"/>
                <a:gd name="connsiteY15" fmla="*/ 3557968 h 7135064"/>
                <a:gd name="connsiteX16" fmla="*/ 0 w 4920331"/>
                <a:gd name="connsiteY16" fmla="*/ 3287954 h 7135064"/>
                <a:gd name="connsiteX17" fmla="*/ 78582 w 4920331"/>
                <a:gd name="connsiteY17" fmla="*/ 3280786 h 7135064"/>
                <a:gd name="connsiteX18" fmla="*/ 83345 w 4920331"/>
                <a:gd name="connsiteY18" fmla="*/ 3369198 h 7135064"/>
                <a:gd name="connsiteX19" fmla="*/ 178594 w 4920331"/>
                <a:gd name="connsiteY19" fmla="*/ 3369197 h 7135064"/>
                <a:gd name="connsiteX20" fmla="*/ 228201 w 4920331"/>
                <a:gd name="connsiteY20" fmla="*/ 3296064 h 7135064"/>
                <a:gd name="connsiteX21" fmla="*/ 292893 w 4920331"/>
                <a:gd name="connsiteY21" fmla="*/ 3201933 h 7135064"/>
                <a:gd name="connsiteX22" fmla="*/ 364329 w 4920331"/>
                <a:gd name="connsiteY22" fmla="*/ 3118300 h 7135064"/>
                <a:gd name="connsiteX23" fmla="*/ 452435 w 4920331"/>
                <a:gd name="connsiteY23" fmla="*/ 3029888 h 7135064"/>
                <a:gd name="connsiteX24" fmla="*/ 511966 w 4920331"/>
                <a:gd name="connsiteY24" fmla="*/ 2986878 h 7135064"/>
                <a:gd name="connsiteX25" fmla="*/ 571497 w 4920331"/>
                <a:gd name="connsiteY25" fmla="*/ 2958204 h 7135064"/>
                <a:gd name="connsiteX26" fmla="*/ 611977 w 4920331"/>
                <a:gd name="connsiteY26" fmla="*/ 2929529 h 7135064"/>
                <a:gd name="connsiteX27" fmla="*/ 657221 w 4920331"/>
                <a:gd name="connsiteY27" fmla="*/ 2912803 h 7135064"/>
                <a:gd name="connsiteX28" fmla="*/ 709609 w 4920331"/>
                <a:gd name="connsiteY28" fmla="*/ 2891297 h 7135064"/>
                <a:gd name="connsiteX29" fmla="*/ 754851 w 4920331"/>
                <a:gd name="connsiteY29" fmla="*/ 2876959 h 7135064"/>
                <a:gd name="connsiteX30" fmla="*/ 812001 w 4920331"/>
                <a:gd name="connsiteY30" fmla="*/ 2855454 h 7135064"/>
                <a:gd name="connsiteX31" fmla="*/ 890583 w 4920331"/>
                <a:gd name="connsiteY31" fmla="*/ 2838727 h 7135064"/>
                <a:gd name="connsiteX32" fmla="*/ 964401 w 4920331"/>
                <a:gd name="connsiteY32" fmla="*/ 2831559 h 7135064"/>
                <a:gd name="connsiteX33" fmla="*/ 1040601 w 4920331"/>
                <a:gd name="connsiteY33" fmla="*/ 2822001 h 7135064"/>
                <a:gd name="connsiteX34" fmla="*/ 1100132 w 4920331"/>
                <a:gd name="connsiteY34" fmla="*/ 2822001 h 7135064"/>
                <a:gd name="connsiteX35" fmla="*/ 1254913 w 4920331"/>
                <a:gd name="connsiteY35" fmla="*/ 2831559 h 7135064"/>
                <a:gd name="connsiteX36" fmla="*/ 1478749 w 4920331"/>
                <a:gd name="connsiteY36" fmla="*/ 2833949 h 7135064"/>
                <a:gd name="connsiteX37" fmla="*/ 1706501 w 4920331"/>
                <a:gd name="connsiteY37" fmla="*/ 2806135 h 7135064"/>
                <a:gd name="connsiteX38" fmla="*/ 1909754 w 4920331"/>
                <a:gd name="connsiteY38" fmla="*/ 2706706 h 7135064"/>
                <a:gd name="connsiteX39" fmla="*/ 2034108 w 4920331"/>
                <a:gd name="connsiteY39" fmla="*/ 2632767 h 7135064"/>
                <a:gd name="connsiteX40" fmla="*/ 2096414 w 4920331"/>
                <a:gd name="connsiteY40" fmla="*/ 2561911 h 7135064"/>
                <a:gd name="connsiteX41" fmla="*/ 2206616 w 4920331"/>
                <a:gd name="connsiteY41" fmla="*/ 2472733 h 7135064"/>
                <a:gd name="connsiteX42" fmla="*/ 2320915 w 4920331"/>
                <a:gd name="connsiteY42" fmla="*/ 2399443 h 7135064"/>
                <a:gd name="connsiteX43" fmla="*/ 2549515 w 4920331"/>
                <a:gd name="connsiteY43" fmla="*/ 2185947 h 7135064"/>
                <a:gd name="connsiteX44" fmla="*/ 4209358 w 4920331"/>
                <a:gd name="connsiteY44" fmla="*/ 690563 h 7135064"/>
                <a:gd name="connsiteX45" fmla="*/ 4376045 w 4920331"/>
                <a:gd name="connsiteY45" fmla="*/ 530679 h 7135064"/>
                <a:gd name="connsiteX46" fmla="*/ 4519298 w 4920331"/>
                <a:gd name="connsiteY46" fmla="*/ 394607 h 7135064"/>
                <a:gd name="connsiteX47" fmla="*/ 4651968 w 4920331"/>
                <a:gd name="connsiteY47" fmla="*/ 254373 h 7135064"/>
                <a:gd name="connsiteX48" fmla="*/ 4719626 w 4920331"/>
                <a:gd name="connsiteY48" fmla="*/ 166688 h 7135064"/>
                <a:gd name="connsiteX49" fmla="*/ 4768568 w 4920331"/>
                <a:gd name="connsiteY49" fmla="*/ 81957 h 7135064"/>
                <a:gd name="connsiteX50" fmla="*/ 4811474 w 4920331"/>
                <a:gd name="connsiteY50" fmla="*/ 0 h 7135064"/>
                <a:gd name="connsiteX51" fmla="*/ 4920331 w 4920331"/>
                <a:gd name="connsiteY51" fmla="*/ 0 h 7135064"/>
                <a:gd name="connsiteX52" fmla="*/ 4859099 w 4920331"/>
                <a:gd name="connsiteY52" fmla="*/ 112259 h 7135064"/>
                <a:gd name="connsiteX53" fmla="*/ 4809169 w 4920331"/>
                <a:gd name="connsiteY53" fmla="*/ 217403 h 7135064"/>
                <a:gd name="connsiteX54" fmla="*/ 4734989 w 4920331"/>
                <a:gd name="connsiteY54" fmla="*/ 312027 h 7135064"/>
                <a:gd name="connsiteX55" fmla="*/ 4531210 w 4920331"/>
                <a:gd name="connsiteY55" fmla="*/ 516758 h 7135064"/>
                <a:gd name="connsiteX56" fmla="*/ 2740015 w 4920331"/>
                <a:gd name="connsiteY56" fmla="*/ 2160455 h 7135064"/>
                <a:gd name="connsiteX57" fmla="*/ 2419341 w 4920331"/>
                <a:gd name="connsiteY57" fmla="*/ 2447240 h 7135064"/>
                <a:gd name="connsiteX58" fmla="*/ 2262333 w 4920331"/>
                <a:gd name="connsiteY58" fmla="*/ 2580443 h 7135064"/>
                <a:gd name="connsiteX59" fmla="*/ 2163754 w 4920331"/>
                <a:gd name="connsiteY59" fmla="*/ 2661815 h 7135064"/>
                <a:gd name="connsiteX60" fmla="*/ 2066123 w 4920331"/>
                <a:gd name="connsiteY60" fmla="*/ 2725441 h 7135064"/>
                <a:gd name="connsiteX61" fmla="*/ 1983575 w 4920331"/>
                <a:gd name="connsiteY61" fmla="*/ 2790939 h 7135064"/>
                <a:gd name="connsiteX62" fmla="*/ 1850225 w 4920331"/>
                <a:gd name="connsiteY62" fmla="*/ 2862623 h 7135064"/>
                <a:gd name="connsiteX63" fmla="*/ 1704973 w 4920331"/>
                <a:gd name="connsiteY63" fmla="*/ 2912802 h 7135064"/>
                <a:gd name="connsiteX64" fmla="*/ 1433506 w 4920331"/>
                <a:gd name="connsiteY64" fmla="*/ 2934308 h 7135064"/>
                <a:gd name="connsiteX65" fmla="*/ 1376361 w 4920331"/>
                <a:gd name="connsiteY65" fmla="*/ 2931919 h 7135064"/>
                <a:gd name="connsiteX66" fmla="*/ 1269204 w 4920331"/>
                <a:gd name="connsiteY66" fmla="*/ 2931921 h 7135064"/>
                <a:gd name="connsiteX67" fmla="*/ 1047214 w 4920331"/>
                <a:gd name="connsiteY67" fmla="*/ 2934310 h 7135064"/>
                <a:gd name="connsiteX68" fmla="*/ 916779 w 4920331"/>
                <a:gd name="connsiteY68" fmla="*/ 2934308 h 7135064"/>
                <a:gd name="connsiteX69" fmla="*/ 633411 w 4920331"/>
                <a:gd name="connsiteY69" fmla="*/ 3037057 h 7135064"/>
                <a:gd name="connsiteX70" fmla="*/ 545305 w 4920331"/>
                <a:gd name="connsiteY70" fmla="*/ 3092016 h 7135064"/>
                <a:gd name="connsiteX71" fmla="*/ 431004 w 4920331"/>
                <a:gd name="connsiteY71" fmla="*/ 3182816 h 7135064"/>
                <a:gd name="connsiteX72" fmla="*/ 342899 w 4920331"/>
                <a:gd name="connsiteY72" fmla="*/ 3297512 h 7135064"/>
                <a:gd name="connsiteX73" fmla="*/ 288130 w 4920331"/>
                <a:gd name="connsiteY73" fmla="*/ 3393092 h 7135064"/>
                <a:gd name="connsiteX74" fmla="*/ 316707 w 4920331"/>
                <a:gd name="connsiteY74" fmla="*/ 3412210 h 7135064"/>
                <a:gd name="connsiteX75" fmla="*/ 271463 w 4920331"/>
                <a:gd name="connsiteY75" fmla="*/ 3500622 h 7135064"/>
                <a:gd name="connsiteX76" fmla="*/ 226219 w 4920331"/>
                <a:gd name="connsiteY76" fmla="*/ 3632045 h 7135064"/>
                <a:gd name="connsiteX77" fmla="*/ 216694 w 4920331"/>
                <a:gd name="connsiteY77" fmla="*/ 3715677 h 7135064"/>
                <a:gd name="connsiteX78" fmla="*/ 285752 w 4920331"/>
                <a:gd name="connsiteY78" fmla="*/ 5498254 h 7135064"/>
                <a:gd name="connsiteX79" fmla="*/ 254793 w 4920331"/>
                <a:gd name="connsiteY79" fmla="*/ 5593833 h 7135064"/>
                <a:gd name="connsiteX80" fmla="*/ 269082 w 4920331"/>
                <a:gd name="connsiteY80" fmla="*/ 5892523 h 7135064"/>
                <a:gd name="connsiteX81" fmla="*/ 290513 w 4920331"/>
                <a:gd name="connsiteY81" fmla="*/ 5914029 h 7135064"/>
                <a:gd name="connsiteX82" fmla="*/ 288132 w 4920331"/>
                <a:gd name="connsiteY82" fmla="*/ 6325021 h 7135064"/>
                <a:gd name="connsiteX83" fmla="*/ 264321 w 4920331"/>
                <a:gd name="connsiteY83" fmla="*/ 7135064 h 7135064"/>
                <a:gd name="connsiteX0" fmla="*/ 164307 w 4920331"/>
                <a:gd name="connsiteY0" fmla="*/ 7099221 h 7135064"/>
                <a:gd name="connsiteX1" fmla="*/ 183358 w 4920331"/>
                <a:gd name="connsiteY1" fmla="*/ 6071734 h 7135064"/>
                <a:gd name="connsiteX2" fmla="*/ 202407 w 4920331"/>
                <a:gd name="connsiteY2" fmla="*/ 5861455 h 7135064"/>
                <a:gd name="connsiteX3" fmla="*/ 190501 w 4920331"/>
                <a:gd name="connsiteY3" fmla="*/ 5679852 h 7135064"/>
                <a:gd name="connsiteX4" fmla="*/ 183357 w 4920331"/>
                <a:gd name="connsiteY4" fmla="*/ 5400277 h 7135064"/>
                <a:gd name="connsiteX5" fmla="*/ 135733 w 4920331"/>
                <a:gd name="connsiteY5" fmla="*/ 5273635 h 7135064"/>
                <a:gd name="connsiteX6" fmla="*/ 114301 w 4920331"/>
                <a:gd name="connsiteY6" fmla="*/ 5199560 h 7135064"/>
                <a:gd name="connsiteX7" fmla="*/ 100013 w 4920331"/>
                <a:gd name="connsiteY7" fmla="*/ 5068136 h 7135064"/>
                <a:gd name="connsiteX8" fmla="*/ 95252 w 4920331"/>
                <a:gd name="connsiteY8" fmla="*/ 4982115 h 7135064"/>
                <a:gd name="connsiteX9" fmla="*/ 50007 w 4920331"/>
                <a:gd name="connsiteY9" fmla="*/ 4929545 h 7135064"/>
                <a:gd name="connsiteX10" fmla="*/ 40483 w 4920331"/>
                <a:gd name="connsiteY10" fmla="*/ 4831576 h 7135064"/>
                <a:gd name="connsiteX11" fmla="*/ 90489 w 4920331"/>
                <a:gd name="connsiteY11" fmla="*/ 4767059 h 7135064"/>
                <a:gd name="connsiteX12" fmla="*/ 64295 w 4920331"/>
                <a:gd name="connsiteY12" fmla="*/ 4301105 h 7135064"/>
                <a:gd name="connsiteX13" fmla="*/ 45245 w 4920331"/>
                <a:gd name="connsiteY13" fmla="*/ 3937900 h 7135064"/>
                <a:gd name="connsiteX14" fmla="*/ 42864 w 4920331"/>
                <a:gd name="connsiteY14" fmla="*/ 3741961 h 7135064"/>
                <a:gd name="connsiteX15" fmla="*/ 30957 w 4920331"/>
                <a:gd name="connsiteY15" fmla="*/ 3557968 h 7135064"/>
                <a:gd name="connsiteX16" fmla="*/ 0 w 4920331"/>
                <a:gd name="connsiteY16" fmla="*/ 3287954 h 7135064"/>
                <a:gd name="connsiteX17" fmla="*/ 78582 w 4920331"/>
                <a:gd name="connsiteY17" fmla="*/ 3280786 h 7135064"/>
                <a:gd name="connsiteX18" fmla="*/ 83345 w 4920331"/>
                <a:gd name="connsiteY18" fmla="*/ 3369198 h 7135064"/>
                <a:gd name="connsiteX19" fmla="*/ 178594 w 4920331"/>
                <a:gd name="connsiteY19" fmla="*/ 3369197 h 7135064"/>
                <a:gd name="connsiteX20" fmla="*/ 228201 w 4920331"/>
                <a:gd name="connsiteY20" fmla="*/ 3296064 h 7135064"/>
                <a:gd name="connsiteX21" fmla="*/ 292893 w 4920331"/>
                <a:gd name="connsiteY21" fmla="*/ 3201933 h 7135064"/>
                <a:gd name="connsiteX22" fmla="*/ 364329 w 4920331"/>
                <a:gd name="connsiteY22" fmla="*/ 3118300 h 7135064"/>
                <a:gd name="connsiteX23" fmla="*/ 452435 w 4920331"/>
                <a:gd name="connsiteY23" fmla="*/ 3029888 h 7135064"/>
                <a:gd name="connsiteX24" fmla="*/ 511966 w 4920331"/>
                <a:gd name="connsiteY24" fmla="*/ 2986878 h 7135064"/>
                <a:gd name="connsiteX25" fmla="*/ 571497 w 4920331"/>
                <a:gd name="connsiteY25" fmla="*/ 2958204 h 7135064"/>
                <a:gd name="connsiteX26" fmla="*/ 611977 w 4920331"/>
                <a:gd name="connsiteY26" fmla="*/ 2929529 h 7135064"/>
                <a:gd name="connsiteX27" fmla="*/ 657221 w 4920331"/>
                <a:gd name="connsiteY27" fmla="*/ 2912803 h 7135064"/>
                <a:gd name="connsiteX28" fmla="*/ 709609 w 4920331"/>
                <a:gd name="connsiteY28" fmla="*/ 2891297 h 7135064"/>
                <a:gd name="connsiteX29" fmla="*/ 754851 w 4920331"/>
                <a:gd name="connsiteY29" fmla="*/ 2876959 h 7135064"/>
                <a:gd name="connsiteX30" fmla="*/ 812001 w 4920331"/>
                <a:gd name="connsiteY30" fmla="*/ 2855454 h 7135064"/>
                <a:gd name="connsiteX31" fmla="*/ 890583 w 4920331"/>
                <a:gd name="connsiteY31" fmla="*/ 2838727 h 7135064"/>
                <a:gd name="connsiteX32" fmla="*/ 964401 w 4920331"/>
                <a:gd name="connsiteY32" fmla="*/ 2831559 h 7135064"/>
                <a:gd name="connsiteX33" fmla="*/ 1040601 w 4920331"/>
                <a:gd name="connsiteY33" fmla="*/ 2822001 h 7135064"/>
                <a:gd name="connsiteX34" fmla="*/ 1100132 w 4920331"/>
                <a:gd name="connsiteY34" fmla="*/ 2822001 h 7135064"/>
                <a:gd name="connsiteX35" fmla="*/ 1254913 w 4920331"/>
                <a:gd name="connsiteY35" fmla="*/ 2831559 h 7135064"/>
                <a:gd name="connsiteX36" fmla="*/ 1478749 w 4920331"/>
                <a:gd name="connsiteY36" fmla="*/ 2833949 h 7135064"/>
                <a:gd name="connsiteX37" fmla="*/ 1706501 w 4920331"/>
                <a:gd name="connsiteY37" fmla="*/ 2806135 h 7135064"/>
                <a:gd name="connsiteX38" fmla="*/ 1909754 w 4920331"/>
                <a:gd name="connsiteY38" fmla="*/ 2706706 h 7135064"/>
                <a:gd name="connsiteX39" fmla="*/ 2034108 w 4920331"/>
                <a:gd name="connsiteY39" fmla="*/ 2632767 h 7135064"/>
                <a:gd name="connsiteX40" fmla="*/ 2096414 w 4920331"/>
                <a:gd name="connsiteY40" fmla="*/ 2561911 h 7135064"/>
                <a:gd name="connsiteX41" fmla="*/ 2206616 w 4920331"/>
                <a:gd name="connsiteY41" fmla="*/ 2472733 h 7135064"/>
                <a:gd name="connsiteX42" fmla="*/ 2320915 w 4920331"/>
                <a:gd name="connsiteY42" fmla="*/ 2399443 h 7135064"/>
                <a:gd name="connsiteX43" fmla="*/ 2549515 w 4920331"/>
                <a:gd name="connsiteY43" fmla="*/ 2185947 h 7135064"/>
                <a:gd name="connsiteX44" fmla="*/ 4209358 w 4920331"/>
                <a:gd name="connsiteY44" fmla="*/ 690563 h 7135064"/>
                <a:gd name="connsiteX45" fmla="*/ 4376045 w 4920331"/>
                <a:gd name="connsiteY45" fmla="*/ 530679 h 7135064"/>
                <a:gd name="connsiteX46" fmla="*/ 4519298 w 4920331"/>
                <a:gd name="connsiteY46" fmla="*/ 394607 h 7135064"/>
                <a:gd name="connsiteX47" fmla="*/ 4651968 w 4920331"/>
                <a:gd name="connsiteY47" fmla="*/ 254373 h 7135064"/>
                <a:gd name="connsiteX48" fmla="*/ 4719626 w 4920331"/>
                <a:gd name="connsiteY48" fmla="*/ 166688 h 7135064"/>
                <a:gd name="connsiteX49" fmla="*/ 4768568 w 4920331"/>
                <a:gd name="connsiteY49" fmla="*/ 81957 h 7135064"/>
                <a:gd name="connsiteX50" fmla="*/ 4811474 w 4920331"/>
                <a:gd name="connsiteY50" fmla="*/ 0 h 7135064"/>
                <a:gd name="connsiteX51" fmla="*/ 4920331 w 4920331"/>
                <a:gd name="connsiteY51" fmla="*/ 0 h 7135064"/>
                <a:gd name="connsiteX52" fmla="*/ 4859099 w 4920331"/>
                <a:gd name="connsiteY52" fmla="*/ 112259 h 7135064"/>
                <a:gd name="connsiteX53" fmla="*/ 4809169 w 4920331"/>
                <a:gd name="connsiteY53" fmla="*/ 217403 h 7135064"/>
                <a:gd name="connsiteX54" fmla="*/ 4734989 w 4920331"/>
                <a:gd name="connsiteY54" fmla="*/ 312027 h 7135064"/>
                <a:gd name="connsiteX55" fmla="*/ 4531210 w 4920331"/>
                <a:gd name="connsiteY55" fmla="*/ 516758 h 7135064"/>
                <a:gd name="connsiteX56" fmla="*/ 2740015 w 4920331"/>
                <a:gd name="connsiteY56" fmla="*/ 2160455 h 7135064"/>
                <a:gd name="connsiteX57" fmla="*/ 2419341 w 4920331"/>
                <a:gd name="connsiteY57" fmla="*/ 2447240 h 7135064"/>
                <a:gd name="connsiteX58" fmla="*/ 2262333 w 4920331"/>
                <a:gd name="connsiteY58" fmla="*/ 2580443 h 7135064"/>
                <a:gd name="connsiteX59" fmla="*/ 2163754 w 4920331"/>
                <a:gd name="connsiteY59" fmla="*/ 2661815 h 7135064"/>
                <a:gd name="connsiteX60" fmla="*/ 2066123 w 4920331"/>
                <a:gd name="connsiteY60" fmla="*/ 2725441 h 7135064"/>
                <a:gd name="connsiteX61" fmla="*/ 1983575 w 4920331"/>
                <a:gd name="connsiteY61" fmla="*/ 2790939 h 7135064"/>
                <a:gd name="connsiteX62" fmla="*/ 1850225 w 4920331"/>
                <a:gd name="connsiteY62" fmla="*/ 2862623 h 7135064"/>
                <a:gd name="connsiteX63" fmla="*/ 1704973 w 4920331"/>
                <a:gd name="connsiteY63" fmla="*/ 2912802 h 7135064"/>
                <a:gd name="connsiteX64" fmla="*/ 1433506 w 4920331"/>
                <a:gd name="connsiteY64" fmla="*/ 2934308 h 7135064"/>
                <a:gd name="connsiteX65" fmla="*/ 1376361 w 4920331"/>
                <a:gd name="connsiteY65" fmla="*/ 2931919 h 7135064"/>
                <a:gd name="connsiteX66" fmla="*/ 1269204 w 4920331"/>
                <a:gd name="connsiteY66" fmla="*/ 2931921 h 7135064"/>
                <a:gd name="connsiteX67" fmla="*/ 1047214 w 4920331"/>
                <a:gd name="connsiteY67" fmla="*/ 2934310 h 7135064"/>
                <a:gd name="connsiteX68" fmla="*/ 916779 w 4920331"/>
                <a:gd name="connsiteY68" fmla="*/ 2934308 h 7135064"/>
                <a:gd name="connsiteX69" fmla="*/ 633411 w 4920331"/>
                <a:gd name="connsiteY69" fmla="*/ 3037057 h 7135064"/>
                <a:gd name="connsiteX70" fmla="*/ 545305 w 4920331"/>
                <a:gd name="connsiteY70" fmla="*/ 3092016 h 7135064"/>
                <a:gd name="connsiteX71" fmla="*/ 431004 w 4920331"/>
                <a:gd name="connsiteY71" fmla="*/ 3182816 h 7135064"/>
                <a:gd name="connsiteX72" fmla="*/ 342899 w 4920331"/>
                <a:gd name="connsiteY72" fmla="*/ 3297512 h 7135064"/>
                <a:gd name="connsiteX73" fmla="*/ 288130 w 4920331"/>
                <a:gd name="connsiteY73" fmla="*/ 3393092 h 7135064"/>
                <a:gd name="connsiteX74" fmla="*/ 316707 w 4920331"/>
                <a:gd name="connsiteY74" fmla="*/ 3412210 h 7135064"/>
                <a:gd name="connsiteX75" fmla="*/ 271463 w 4920331"/>
                <a:gd name="connsiteY75" fmla="*/ 3500622 h 7135064"/>
                <a:gd name="connsiteX76" fmla="*/ 226219 w 4920331"/>
                <a:gd name="connsiteY76" fmla="*/ 3632045 h 7135064"/>
                <a:gd name="connsiteX77" fmla="*/ 216694 w 4920331"/>
                <a:gd name="connsiteY77" fmla="*/ 3715677 h 7135064"/>
                <a:gd name="connsiteX78" fmla="*/ 285752 w 4920331"/>
                <a:gd name="connsiteY78" fmla="*/ 5498254 h 7135064"/>
                <a:gd name="connsiteX79" fmla="*/ 254793 w 4920331"/>
                <a:gd name="connsiteY79" fmla="*/ 5593833 h 7135064"/>
                <a:gd name="connsiteX80" fmla="*/ 269082 w 4920331"/>
                <a:gd name="connsiteY80" fmla="*/ 5892523 h 7135064"/>
                <a:gd name="connsiteX81" fmla="*/ 290513 w 4920331"/>
                <a:gd name="connsiteY81" fmla="*/ 5914029 h 7135064"/>
                <a:gd name="connsiteX82" fmla="*/ 288132 w 4920331"/>
                <a:gd name="connsiteY82" fmla="*/ 6325021 h 7135064"/>
                <a:gd name="connsiteX83" fmla="*/ 264321 w 4920331"/>
                <a:gd name="connsiteY83" fmla="*/ 7135064 h 7135064"/>
                <a:gd name="connsiteX0" fmla="*/ 164307 w 4920331"/>
                <a:gd name="connsiteY0" fmla="*/ 7099221 h 7135064"/>
                <a:gd name="connsiteX1" fmla="*/ 173833 w 4920331"/>
                <a:gd name="connsiteY1" fmla="*/ 5859069 h 7135064"/>
                <a:gd name="connsiteX2" fmla="*/ 202407 w 4920331"/>
                <a:gd name="connsiteY2" fmla="*/ 5861455 h 7135064"/>
                <a:gd name="connsiteX3" fmla="*/ 190501 w 4920331"/>
                <a:gd name="connsiteY3" fmla="*/ 5679852 h 7135064"/>
                <a:gd name="connsiteX4" fmla="*/ 183357 w 4920331"/>
                <a:gd name="connsiteY4" fmla="*/ 5400277 h 7135064"/>
                <a:gd name="connsiteX5" fmla="*/ 135733 w 4920331"/>
                <a:gd name="connsiteY5" fmla="*/ 5273635 h 7135064"/>
                <a:gd name="connsiteX6" fmla="*/ 114301 w 4920331"/>
                <a:gd name="connsiteY6" fmla="*/ 5199560 h 7135064"/>
                <a:gd name="connsiteX7" fmla="*/ 100013 w 4920331"/>
                <a:gd name="connsiteY7" fmla="*/ 5068136 h 7135064"/>
                <a:gd name="connsiteX8" fmla="*/ 95252 w 4920331"/>
                <a:gd name="connsiteY8" fmla="*/ 4982115 h 7135064"/>
                <a:gd name="connsiteX9" fmla="*/ 50007 w 4920331"/>
                <a:gd name="connsiteY9" fmla="*/ 4929545 h 7135064"/>
                <a:gd name="connsiteX10" fmla="*/ 40483 w 4920331"/>
                <a:gd name="connsiteY10" fmla="*/ 4831576 h 7135064"/>
                <a:gd name="connsiteX11" fmla="*/ 90489 w 4920331"/>
                <a:gd name="connsiteY11" fmla="*/ 4767059 h 7135064"/>
                <a:gd name="connsiteX12" fmla="*/ 64295 w 4920331"/>
                <a:gd name="connsiteY12" fmla="*/ 4301105 h 7135064"/>
                <a:gd name="connsiteX13" fmla="*/ 45245 w 4920331"/>
                <a:gd name="connsiteY13" fmla="*/ 3937900 h 7135064"/>
                <a:gd name="connsiteX14" fmla="*/ 42864 w 4920331"/>
                <a:gd name="connsiteY14" fmla="*/ 3741961 h 7135064"/>
                <a:gd name="connsiteX15" fmla="*/ 30957 w 4920331"/>
                <a:gd name="connsiteY15" fmla="*/ 3557968 h 7135064"/>
                <a:gd name="connsiteX16" fmla="*/ 0 w 4920331"/>
                <a:gd name="connsiteY16" fmla="*/ 3287954 h 7135064"/>
                <a:gd name="connsiteX17" fmla="*/ 78582 w 4920331"/>
                <a:gd name="connsiteY17" fmla="*/ 3280786 h 7135064"/>
                <a:gd name="connsiteX18" fmla="*/ 83345 w 4920331"/>
                <a:gd name="connsiteY18" fmla="*/ 3369198 h 7135064"/>
                <a:gd name="connsiteX19" fmla="*/ 178594 w 4920331"/>
                <a:gd name="connsiteY19" fmla="*/ 3369197 h 7135064"/>
                <a:gd name="connsiteX20" fmla="*/ 228201 w 4920331"/>
                <a:gd name="connsiteY20" fmla="*/ 3296064 h 7135064"/>
                <a:gd name="connsiteX21" fmla="*/ 292893 w 4920331"/>
                <a:gd name="connsiteY21" fmla="*/ 3201933 h 7135064"/>
                <a:gd name="connsiteX22" fmla="*/ 364329 w 4920331"/>
                <a:gd name="connsiteY22" fmla="*/ 3118300 h 7135064"/>
                <a:gd name="connsiteX23" fmla="*/ 452435 w 4920331"/>
                <a:gd name="connsiteY23" fmla="*/ 3029888 h 7135064"/>
                <a:gd name="connsiteX24" fmla="*/ 511966 w 4920331"/>
                <a:gd name="connsiteY24" fmla="*/ 2986878 h 7135064"/>
                <a:gd name="connsiteX25" fmla="*/ 571497 w 4920331"/>
                <a:gd name="connsiteY25" fmla="*/ 2958204 h 7135064"/>
                <a:gd name="connsiteX26" fmla="*/ 611977 w 4920331"/>
                <a:gd name="connsiteY26" fmla="*/ 2929529 h 7135064"/>
                <a:gd name="connsiteX27" fmla="*/ 657221 w 4920331"/>
                <a:gd name="connsiteY27" fmla="*/ 2912803 h 7135064"/>
                <a:gd name="connsiteX28" fmla="*/ 709609 w 4920331"/>
                <a:gd name="connsiteY28" fmla="*/ 2891297 h 7135064"/>
                <a:gd name="connsiteX29" fmla="*/ 754851 w 4920331"/>
                <a:gd name="connsiteY29" fmla="*/ 2876959 h 7135064"/>
                <a:gd name="connsiteX30" fmla="*/ 812001 w 4920331"/>
                <a:gd name="connsiteY30" fmla="*/ 2855454 h 7135064"/>
                <a:gd name="connsiteX31" fmla="*/ 890583 w 4920331"/>
                <a:gd name="connsiteY31" fmla="*/ 2838727 h 7135064"/>
                <a:gd name="connsiteX32" fmla="*/ 964401 w 4920331"/>
                <a:gd name="connsiteY32" fmla="*/ 2831559 h 7135064"/>
                <a:gd name="connsiteX33" fmla="*/ 1040601 w 4920331"/>
                <a:gd name="connsiteY33" fmla="*/ 2822001 h 7135064"/>
                <a:gd name="connsiteX34" fmla="*/ 1100132 w 4920331"/>
                <a:gd name="connsiteY34" fmla="*/ 2822001 h 7135064"/>
                <a:gd name="connsiteX35" fmla="*/ 1254913 w 4920331"/>
                <a:gd name="connsiteY35" fmla="*/ 2831559 h 7135064"/>
                <a:gd name="connsiteX36" fmla="*/ 1478749 w 4920331"/>
                <a:gd name="connsiteY36" fmla="*/ 2833949 h 7135064"/>
                <a:gd name="connsiteX37" fmla="*/ 1706501 w 4920331"/>
                <a:gd name="connsiteY37" fmla="*/ 2806135 h 7135064"/>
                <a:gd name="connsiteX38" fmla="*/ 1909754 w 4920331"/>
                <a:gd name="connsiteY38" fmla="*/ 2706706 h 7135064"/>
                <a:gd name="connsiteX39" fmla="*/ 2034108 w 4920331"/>
                <a:gd name="connsiteY39" fmla="*/ 2632767 h 7135064"/>
                <a:gd name="connsiteX40" fmla="*/ 2096414 w 4920331"/>
                <a:gd name="connsiteY40" fmla="*/ 2561911 h 7135064"/>
                <a:gd name="connsiteX41" fmla="*/ 2206616 w 4920331"/>
                <a:gd name="connsiteY41" fmla="*/ 2472733 h 7135064"/>
                <a:gd name="connsiteX42" fmla="*/ 2320915 w 4920331"/>
                <a:gd name="connsiteY42" fmla="*/ 2399443 h 7135064"/>
                <a:gd name="connsiteX43" fmla="*/ 2549515 w 4920331"/>
                <a:gd name="connsiteY43" fmla="*/ 2185947 h 7135064"/>
                <a:gd name="connsiteX44" fmla="*/ 4209358 w 4920331"/>
                <a:gd name="connsiteY44" fmla="*/ 690563 h 7135064"/>
                <a:gd name="connsiteX45" fmla="*/ 4376045 w 4920331"/>
                <a:gd name="connsiteY45" fmla="*/ 530679 h 7135064"/>
                <a:gd name="connsiteX46" fmla="*/ 4519298 w 4920331"/>
                <a:gd name="connsiteY46" fmla="*/ 394607 h 7135064"/>
                <a:gd name="connsiteX47" fmla="*/ 4651968 w 4920331"/>
                <a:gd name="connsiteY47" fmla="*/ 254373 h 7135064"/>
                <a:gd name="connsiteX48" fmla="*/ 4719626 w 4920331"/>
                <a:gd name="connsiteY48" fmla="*/ 166688 h 7135064"/>
                <a:gd name="connsiteX49" fmla="*/ 4768568 w 4920331"/>
                <a:gd name="connsiteY49" fmla="*/ 81957 h 7135064"/>
                <a:gd name="connsiteX50" fmla="*/ 4811474 w 4920331"/>
                <a:gd name="connsiteY50" fmla="*/ 0 h 7135064"/>
                <a:gd name="connsiteX51" fmla="*/ 4920331 w 4920331"/>
                <a:gd name="connsiteY51" fmla="*/ 0 h 7135064"/>
                <a:gd name="connsiteX52" fmla="*/ 4859099 w 4920331"/>
                <a:gd name="connsiteY52" fmla="*/ 112259 h 7135064"/>
                <a:gd name="connsiteX53" fmla="*/ 4809169 w 4920331"/>
                <a:gd name="connsiteY53" fmla="*/ 217403 h 7135064"/>
                <a:gd name="connsiteX54" fmla="*/ 4734989 w 4920331"/>
                <a:gd name="connsiteY54" fmla="*/ 312027 h 7135064"/>
                <a:gd name="connsiteX55" fmla="*/ 4531210 w 4920331"/>
                <a:gd name="connsiteY55" fmla="*/ 516758 h 7135064"/>
                <a:gd name="connsiteX56" fmla="*/ 2740015 w 4920331"/>
                <a:gd name="connsiteY56" fmla="*/ 2160455 h 7135064"/>
                <a:gd name="connsiteX57" fmla="*/ 2419341 w 4920331"/>
                <a:gd name="connsiteY57" fmla="*/ 2447240 h 7135064"/>
                <a:gd name="connsiteX58" fmla="*/ 2262333 w 4920331"/>
                <a:gd name="connsiteY58" fmla="*/ 2580443 h 7135064"/>
                <a:gd name="connsiteX59" fmla="*/ 2163754 w 4920331"/>
                <a:gd name="connsiteY59" fmla="*/ 2661815 h 7135064"/>
                <a:gd name="connsiteX60" fmla="*/ 2066123 w 4920331"/>
                <a:gd name="connsiteY60" fmla="*/ 2725441 h 7135064"/>
                <a:gd name="connsiteX61" fmla="*/ 1983575 w 4920331"/>
                <a:gd name="connsiteY61" fmla="*/ 2790939 h 7135064"/>
                <a:gd name="connsiteX62" fmla="*/ 1850225 w 4920331"/>
                <a:gd name="connsiteY62" fmla="*/ 2862623 h 7135064"/>
                <a:gd name="connsiteX63" fmla="*/ 1704973 w 4920331"/>
                <a:gd name="connsiteY63" fmla="*/ 2912802 h 7135064"/>
                <a:gd name="connsiteX64" fmla="*/ 1433506 w 4920331"/>
                <a:gd name="connsiteY64" fmla="*/ 2934308 h 7135064"/>
                <a:gd name="connsiteX65" fmla="*/ 1376361 w 4920331"/>
                <a:gd name="connsiteY65" fmla="*/ 2931919 h 7135064"/>
                <a:gd name="connsiteX66" fmla="*/ 1269204 w 4920331"/>
                <a:gd name="connsiteY66" fmla="*/ 2931921 h 7135064"/>
                <a:gd name="connsiteX67" fmla="*/ 1047214 w 4920331"/>
                <a:gd name="connsiteY67" fmla="*/ 2934310 h 7135064"/>
                <a:gd name="connsiteX68" fmla="*/ 916779 w 4920331"/>
                <a:gd name="connsiteY68" fmla="*/ 2934308 h 7135064"/>
                <a:gd name="connsiteX69" fmla="*/ 633411 w 4920331"/>
                <a:gd name="connsiteY69" fmla="*/ 3037057 h 7135064"/>
                <a:gd name="connsiteX70" fmla="*/ 545305 w 4920331"/>
                <a:gd name="connsiteY70" fmla="*/ 3092016 h 7135064"/>
                <a:gd name="connsiteX71" fmla="*/ 431004 w 4920331"/>
                <a:gd name="connsiteY71" fmla="*/ 3182816 h 7135064"/>
                <a:gd name="connsiteX72" fmla="*/ 342899 w 4920331"/>
                <a:gd name="connsiteY72" fmla="*/ 3297512 h 7135064"/>
                <a:gd name="connsiteX73" fmla="*/ 288130 w 4920331"/>
                <a:gd name="connsiteY73" fmla="*/ 3393092 h 7135064"/>
                <a:gd name="connsiteX74" fmla="*/ 316707 w 4920331"/>
                <a:gd name="connsiteY74" fmla="*/ 3412210 h 7135064"/>
                <a:gd name="connsiteX75" fmla="*/ 271463 w 4920331"/>
                <a:gd name="connsiteY75" fmla="*/ 3500622 h 7135064"/>
                <a:gd name="connsiteX76" fmla="*/ 226219 w 4920331"/>
                <a:gd name="connsiteY76" fmla="*/ 3632045 h 7135064"/>
                <a:gd name="connsiteX77" fmla="*/ 216694 w 4920331"/>
                <a:gd name="connsiteY77" fmla="*/ 3715677 h 7135064"/>
                <a:gd name="connsiteX78" fmla="*/ 285752 w 4920331"/>
                <a:gd name="connsiteY78" fmla="*/ 5498254 h 7135064"/>
                <a:gd name="connsiteX79" fmla="*/ 254793 w 4920331"/>
                <a:gd name="connsiteY79" fmla="*/ 5593833 h 7135064"/>
                <a:gd name="connsiteX80" fmla="*/ 269082 w 4920331"/>
                <a:gd name="connsiteY80" fmla="*/ 5892523 h 7135064"/>
                <a:gd name="connsiteX81" fmla="*/ 290513 w 4920331"/>
                <a:gd name="connsiteY81" fmla="*/ 5914029 h 7135064"/>
                <a:gd name="connsiteX82" fmla="*/ 288132 w 4920331"/>
                <a:gd name="connsiteY82" fmla="*/ 6325021 h 7135064"/>
                <a:gd name="connsiteX83" fmla="*/ 264321 w 4920331"/>
                <a:gd name="connsiteY83" fmla="*/ 7135064 h 7135064"/>
                <a:gd name="connsiteX0" fmla="*/ 164307 w 4920331"/>
                <a:gd name="connsiteY0" fmla="*/ 7099221 h 7135064"/>
                <a:gd name="connsiteX1" fmla="*/ 173833 w 4920331"/>
                <a:gd name="connsiteY1" fmla="*/ 5859069 h 7135064"/>
                <a:gd name="connsiteX2" fmla="*/ 202407 w 4920331"/>
                <a:gd name="connsiteY2" fmla="*/ 5861455 h 7135064"/>
                <a:gd name="connsiteX3" fmla="*/ 190501 w 4920331"/>
                <a:gd name="connsiteY3" fmla="*/ 5679852 h 7135064"/>
                <a:gd name="connsiteX4" fmla="*/ 183357 w 4920331"/>
                <a:gd name="connsiteY4" fmla="*/ 5400277 h 7135064"/>
                <a:gd name="connsiteX5" fmla="*/ 135733 w 4920331"/>
                <a:gd name="connsiteY5" fmla="*/ 5273635 h 7135064"/>
                <a:gd name="connsiteX6" fmla="*/ 114301 w 4920331"/>
                <a:gd name="connsiteY6" fmla="*/ 5199560 h 7135064"/>
                <a:gd name="connsiteX7" fmla="*/ 100013 w 4920331"/>
                <a:gd name="connsiteY7" fmla="*/ 5068136 h 7135064"/>
                <a:gd name="connsiteX8" fmla="*/ 95252 w 4920331"/>
                <a:gd name="connsiteY8" fmla="*/ 4982115 h 7135064"/>
                <a:gd name="connsiteX9" fmla="*/ 50007 w 4920331"/>
                <a:gd name="connsiteY9" fmla="*/ 4929545 h 7135064"/>
                <a:gd name="connsiteX10" fmla="*/ 40483 w 4920331"/>
                <a:gd name="connsiteY10" fmla="*/ 4831576 h 7135064"/>
                <a:gd name="connsiteX11" fmla="*/ 90489 w 4920331"/>
                <a:gd name="connsiteY11" fmla="*/ 4767059 h 7135064"/>
                <a:gd name="connsiteX12" fmla="*/ 64295 w 4920331"/>
                <a:gd name="connsiteY12" fmla="*/ 4301105 h 7135064"/>
                <a:gd name="connsiteX13" fmla="*/ 45245 w 4920331"/>
                <a:gd name="connsiteY13" fmla="*/ 3937900 h 7135064"/>
                <a:gd name="connsiteX14" fmla="*/ 42864 w 4920331"/>
                <a:gd name="connsiteY14" fmla="*/ 3741961 h 7135064"/>
                <a:gd name="connsiteX15" fmla="*/ 30957 w 4920331"/>
                <a:gd name="connsiteY15" fmla="*/ 3557968 h 7135064"/>
                <a:gd name="connsiteX16" fmla="*/ 0 w 4920331"/>
                <a:gd name="connsiteY16" fmla="*/ 3287954 h 7135064"/>
                <a:gd name="connsiteX17" fmla="*/ 78582 w 4920331"/>
                <a:gd name="connsiteY17" fmla="*/ 3280786 h 7135064"/>
                <a:gd name="connsiteX18" fmla="*/ 83345 w 4920331"/>
                <a:gd name="connsiteY18" fmla="*/ 3369198 h 7135064"/>
                <a:gd name="connsiteX19" fmla="*/ 178594 w 4920331"/>
                <a:gd name="connsiteY19" fmla="*/ 3369197 h 7135064"/>
                <a:gd name="connsiteX20" fmla="*/ 228201 w 4920331"/>
                <a:gd name="connsiteY20" fmla="*/ 3296064 h 7135064"/>
                <a:gd name="connsiteX21" fmla="*/ 292893 w 4920331"/>
                <a:gd name="connsiteY21" fmla="*/ 3201933 h 7135064"/>
                <a:gd name="connsiteX22" fmla="*/ 364329 w 4920331"/>
                <a:gd name="connsiteY22" fmla="*/ 3118300 h 7135064"/>
                <a:gd name="connsiteX23" fmla="*/ 452435 w 4920331"/>
                <a:gd name="connsiteY23" fmla="*/ 3029888 h 7135064"/>
                <a:gd name="connsiteX24" fmla="*/ 511966 w 4920331"/>
                <a:gd name="connsiteY24" fmla="*/ 2986878 h 7135064"/>
                <a:gd name="connsiteX25" fmla="*/ 571497 w 4920331"/>
                <a:gd name="connsiteY25" fmla="*/ 2958204 h 7135064"/>
                <a:gd name="connsiteX26" fmla="*/ 611977 w 4920331"/>
                <a:gd name="connsiteY26" fmla="*/ 2929529 h 7135064"/>
                <a:gd name="connsiteX27" fmla="*/ 657221 w 4920331"/>
                <a:gd name="connsiteY27" fmla="*/ 2912803 h 7135064"/>
                <a:gd name="connsiteX28" fmla="*/ 709609 w 4920331"/>
                <a:gd name="connsiteY28" fmla="*/ 2891297 h 7135064"/>
                <a:gd name="connsiteX29" fmla="*/ 754851 w 4920331"/>
                <a:gd name="connsiteY29" fmla="*/ 2876959 h 7135064"/>
                <a:gd name="connsiteX30" fmla="*/ 812001 w 4920331"/>
                <a:gd name="connsiteY30" fmla="*/ 2855454 h 7135064"/>
                <a:gd name="connsiteX31" fmla="*/ 890583 w 4920331"/>
                <a:gd name="connsiteY31" fmla="*/ 2838727 h 7135064"/>
                <a:gd name="connsiteX32" fmla="*/ 964401 w 4920331"/>
                <a:gd name="connsiteY32" fmla="*/ 2831559 h 7135064"/>
                <a:gd name="connsiteX33" fmla="*/ 1040601 w 4920331"/>
                <a:gd name="connsiteY33" fmla="*/ 2822001 h 7135064"/>
                <a:gd name="connsiteX34" fmla="*/ 1100132 w 4920331"/>
                <a:gd name="connsiteY34" fmla="*/ 2822001 h 7135064"/>
                <a:gd name="connsiteX35" fmla="*/ 1254913 w 4920331"/>
                <a:gd name="connsiteY35" fmla="*/ 2831559 h 7135064"/>
                <a:gd name="connsiteX36" fmla="*/ 1478749 w 4920331"/>
                <a:gd name="connsiteY36" fmla="*/ 2833949 h 7135064"/>
                <a:gd name="connsiteX37" fmla="*/ 1706501 w 4920331"/>
                <a:gd name="connsiteY37" fmla="*/ 2806135 h 7135064"/>
                <a:gd name="connsiteX38" fmla="*/ 1909754 w 4920331"/>
                <a:gd name="connsiteY38" fmla="*/ 2706706 h 7135064"/>
                <a:gd name="connsiteX39" fmla="*/ 2034108 w 4920331"/>
                <a:gd name="connsiteY39" fmla="*/ 2632767 h 7135064"/>
                <a:gd name="connsiteX40" fmla="*/ 2096414 w 4920331"/>
                <a:gd name="connsiteY40" fmla="*/ 2561911 h 7135064"/>
                <a:gd name="connsiteX41" fmla="*/ 2206616 w 4920331"/>
                <a:gd name="connsiteY41" fmla="*/ 2472733 h 7135064"/>
                <a:gd name="connsiteX42" fmla="*/ 2320915 w 4920331"/>
                <a:gd name="connsiteY42" fmla="*/ 2399443 h 7135064"/>
                <a:gd name="connsiteX43" fmla="*/ 2549515 w 4920331"/>
                <a:gd name="connsiteY43" fmla="*/ 2185947 h 7135064"/>
                <a:gd name="connsiteX44" fmla="*/ 4209358 w 4920331"/>
                <a:gd name="connsiteY44" fmla="*/ 690563 h 7135064"/>
                <a:gd name="connsiteX45" fmla="*/ 4376045 w 4920331"/>
                <a:gd name="connsiteY45" fmla="*/ 530679 h 7135064"/>
                <a:gd name="connsiteX46" fmla="*/ 4519298 w 4920331"/>
                <a:gd name="connsiteY46" fmla="*/ 394607 h 7135064"/>
                <a:gd name="connsiteX47" fmla="*/ 4651968 w 4920331"/>
                <a:gd name="connsiteY47" fmla="*/ 254373 h 7135064"/>
                <a:gd name="connsiteX48" fmla="*/ 4719626 w 4920331"/>
                <a:gd name="connsiteY48" fmla="*/ 166688 h 7135064"/>
                <a:gd name="connsiteX49" fmla="*/ 4768568 w 4920331"/>
                <a:gd name="connsiteY49" fmla="*/ 81957 h 7135064"/>
                <a:gd name="connsiteX50" fmla="*/ 4811474 w 4920331"/>
                <a:gd name="connsiteY50" fmla="*/ 0 h 7135064"/>
                <a:gd name="connsiteX51" fmla="*/ 4920331 w 4920331"/>
                <a:gd name="connsiteY51" fmla="*/ 0 h 7135064"/>
                <a:gd name="connsiteX52" fmla="*/ 4859099 w 4920331"/>
                <a:gd name="connsiteY52" fmla="*/ 112259 h 7135064"/>
                <a:gd name="connsiteX53" fmla="*/ 4809169 w 4920331"/>
                <a:gd name="connsiteY53" fmla="*/ 217403 h 7135064"/>
                <a:gd name="connsiteX54" fmla="*/ 4734989 w 4920331"/>
                <a:gd name="connsiteY54" fmla="*/ 312027 h 7135064"/>
                <a:gd name="connsiteX55" fmla="*/ 4531210 w 4920331"/>
                <a:gd name="connsiteY55" fmla="*/ 516758 h 7135064"/>
                <a:gd name="connsiteX56" fmla="*/ 2740015 w 4920331"/>
                <a:gd name="connsiteY56" fmla="*/ 2160455 h 7135064"/>
                <a:gd name="connsiteX57" fmla="*/ 2419341 w 4920331"/>
                <a:gd name="connsiteY57" fmla="*/ 2447240 h 7135064"/>
                <a:gd name="connsiteX58" fmla="*/ 2262333 w 4920331"/>
                <a:gd name="connsiteY58" fmla="*/ 2580443 h 7135064"/>
                <a:gd name="connsiteX59" fmla="*/ 2163754 w 4920331"/>
                <a:gd name="connsiteY59" fmla="*/ 2661815 h 7135064"/>
                <a:gd name="connsiteX60" fmla="*/ 2066123 w 4920331"/>
                <a:gd name="connsiteY60" fmla="*/ 2725441 h 7135064"/>
                <a:gd name="connsiteX61" fmla="*/ 1983575 w 4920331"/>
                <a:gd name="connsiteY61" fmla="*/ 2790939 h 7135064"/>
                <a:gd name="connsiteX62" fmla="*/ 1850225 w 4920331"/>
                <a:gd name="connsiteY62" fmla="*/ 2862623 h 7135064"/>
                <a:gd name="connsiteX63" fmla="*/ 1704973 w 4920331"/>
                <a:gd name="connsiteY63" fmla="*/ 2912802 h 7135064"/>
                <a:gd name="connsiteX64" fmla="*/ 1433506 w 4920331"/>
                <a:gd name="connsiteY64" fmla="*/ 2934308 h 7135064"/>
                <a:gd name="connsiteX65" fmla="*/ 1376361 w 4920331"/>
                <a:gd name="connsiteY65" fmla="*/ 2931919 h 7135064"/>
                <a:gd name="connsiteX66" fmla="*/ 1269204 w 4920331"/>
                <a:gd name="connsiteY66" fmla="*/ 2931921 h 7135064"/>
                <a:gd name="connsiteX67" fmla="*/ 1047214 w 4920331"/>
                <a:gd name="connsiteY67" fmla="*/ 2934310 h 7135064"/>
                <a:gd name="connsiteX68" fmla="*/ 916779 w 4920331"/>
                <a:gd name="connsiteY68" fmla="*/ 2934308 h 7135064"/>
                <a:gd name="connsiteX69" fmla="*/ 633411 w 4920331"/>
                <a:gd name="connsiteY69" fmla="*/ 3037057 h 7135064"/>
                <a:gd name="connsiteX70" fmla="*/ 545305 w 4920331"/>
                <a:gd name="connsiteY70" fmla="*/ 3092016 h 7135064"/>
                <a:gd name="connsiteX71" fmla="*/ 431004 w 4920331"/>
                <a:gd name="connsiteY71" fmla="*/ 3182816 h 7135064"/>
                <a:gd name="connsiteX72" fmla="*/ 342899 w 4920331"/>
                <a:gd name="connsiteY72" fmla="*/ 3297512 h 7135064"/>
                <a:gd name="connsiteX73" fmla="*/ 288130 w 4920331"/>
                <a:gd name="connsiteY73" fmla="*/ 3393092 h 7135064"/>
                <a:gd name="connsiteX74" fmla="*/ 316707 w 4920331"/>
                <a:gd name="connsiteY74" fmla="*/ 3412210 h 7135064"/>
                <a:gd name="connsiteX75" fmla="*/ 271463 w 4920331"/>
                <a:gd name="connsiteY75" fmla="*/ 3500622 h 7135064"/>
                <a:gd name="connsiteX76" fmla="*/ 226219 w 4920331"/>
                <a:gd name="connsiteY76" fmla="*/ 3632045 h 7135064"/>
                <a:gd name="connsiteX77" fmla="*/ 216694 w 4920331"/>
                <a:gd name="connsiteY77" fmla="*/ 3715677 h 7135064"/>
                <a:gd name="connsiteX78" fmla="*/ 285752 w 4920331"/>
                <a:gd name="connsiteY78" fmla="*/ 5498254 h 7135064"/>
                <a:gd name="connsiteX79" fmla="*/ 254793 w 4920331"/>
                <a:gd name="connsiteY79" fmla="*/ 5593833 h 7135064"/>
                <a:gd name="connsiteX80" fmla="*/ 269082 w 4920331"/>
                <a:gd name="connsiteY80" fmla="*/ 5892523 h 7135064"/>
                <a:gd name="connsiteX81" fmla="*/ 290513 w 4920331"/>
                <a:gd name="connsiteY81" fmla="*/ 5914029 h 7135064"/>
                <a:gd name="connsiteX82" fmla="*/ 288132 w 4920331"/>
                <a:gd name="connsiteY82" fmla="*/ 6325021 h 7135064"/>
                <a:gd name="connsiteX83" fmla="*/ 264321 w 4920331"/>
                <a:gd name="connsiteY83" fmla="*/ 7135064 h 7135064"/>
                <a:gd name="connsiteX0" fmla="*/ 164307 w 4920331"/>
                <a:gd name="connsiteY0" fmla="*/ 7099221 h 7135064"/>
                <a:gd name="connsiteX1" fmla="*/ 176214 w 4920331"/>
                <a:gd name="connsiteY1" fmla="*/ 5842342 h 7135064"/>
                <a:gd name="connsiteX2" fmla="*/ 202407 w 4920331"/>
                <a:gd name="connsiteY2" fmla="*/ 5861455 h 7135064"/>
                <a:gd name="connsiteX3" fmla="*/ 190501 w 4920331"/>
                <a:gd name="connsiteY3" fmla="*/ 5679852 h 7135064"/>
                <a:gd name="connsiteX4" fmla="*/ 183357 w 4920331"/>
                <a:gd name="connsiteY4" fmla="*/ 5400277 h 7135064"/>
                <a:gd name="connsiteX5" fmla="*/ 135733 w 4920331"/>
                <a:gd name="connsiteY5" fmla="*/ 5273635 h 7135064"/>
                <a:gd name="connsiteX6" fmla="*/ 114301 w 4920331"/>
                <a:gd name="connsiteY6" fmla="*/ 5199560 h 7135064"/>
                <a:gd name="connsiteX7" fmla="*/ 100013 w 4920331"/>
                <a:gd name="connsiteY7" fmla="*/ 5068136 h 7135064"/>
                <a:gd name="connsiteX8" fmla="*/ 95252 w 4920331"/>
                <a:gd name="connsiteY8" fmla="*/ 4982115 h 7135064"/>
                <a:gd name="connsiteX9" fmla="*/ 50007 w 4920331"/>
                <a:gd name="connsiteY9" fmla="*/ 4929545 h 7135064"/>
                <a:gd name="connsiteX10" fmla="*/ 40483 w 4920331"/>
                <a:gd name="connsiteY10" fmla="*/ 4831576 h 7135064"/>
                <a:gd name="connsiteX11" fmla="*/ 90489 w 4920331"/>
                <a:gd name="connsiteY11" fmla="*/ 4767059 h 7135064"/>
                <a:gd name="connsiteX12" fmla="*/ 64295 w 4920331"/>
                <a:gd name="connsiteY12" fmla="*/ 4301105 h 7135064"/>
                <a:gd name="connsiteX13" fmla="*/ 45245 w 4920331"/>
                <a:gd name="connsiteY13" fmla="*/ 3937900 h 7135064"/>
                <a:gd name="connsiteX14" fmla="*/ 42864 w 4920331"/>
                <a:gd name="connsiteY14" fmla="*/ 3741961 h 7135064"/>
                <a:gd name="connsiteX15" fmla="*/ 30957 w 4920331"/>
                <a:gd name="connsiteY15" fmla="*/ 3557968 h 7135064"/>
                <a:gd name="connsiteX16" fmla="*/ 0 w 4920331"/>
                <a:gd name="connsiteY16" fmla="*/ 3287954 h 7135064"/>
                <a:gd name="connsiteX17" fmla="*/ 78582 w 4920331"/>
                <a:gd name="connsiteY17" fmla="*/ 3280786 h 7135064"/>
                <a:gd name="connsiteX18" fmla="*/ 83345 w 4920331"/>
                <a:gd name="connsiteY18" fmla="*/ 3369198 h 7135064"/>
                <a:gd name="connsiteX19" fmla="*/ 178594 w 4920331"/>
                <a:gd name="connsiteY19" fmla="*/ 3369197 h 7135064"/>
                <a:gd name="connsiteX20" fmla="*/ 228201 w 4920331"/>
                <a:gd name="connsiteY20" fmla="*/ 3296064 h 7135064"/>
                <a:gd name="connsiteX21" fmla="*/ 292893 w 4920331"/>
                <a:gd name="connsiteY21" fmla="*/ 3201933 h 7135064"/>
                <a:gd name="connsiteX22" fmla="*/ 364329 w 4920331"/>
                <a:gd name="connsiteY22" fmla="*/ 3118300 h 7135064"/>
                <a:gd name="connsiteX23" fmla="*/ 452435 w 4920331"/>
                <a:gd name="connsiteY23" fmla="*/ 3029888 h 7135064"/>
                <a:gd name="connsiteX24" fmla="*/ 511966 w 4920331"/>
                <a:gd name="connsiteY24" fmla="*/ 2986878 h 7135064"/>
                <a:gd name="connsiteX25" fmla="*/ 571497 w 4920331"/>
                <a:gd name="connsiteY25" fmla="*/ 2958204 h 7135064"/>
                <a:gd name="connsiteX26" fmla="*/ 611977 w 4920331"/>
                <a:gd name="connsiteY26" fmla="*/ 2929529 h 7135064"/>
                <a:gd name="connsiteX27" fmla="*/ 657221 w 4920331"/>
                <a:gd name="connsiteY27" fmla="*/ 2912803 h 7135064"/>
                <a:gd name="connsiteX28" fmla="*/ 709609 w 4920331"/>
                <a:gd name="connsiteY28" fmla="*/ 2891297 h 7135064"/>
                <a:gd name="connsiteX29" fmla="*/ 754851 w 4920331"/>
                <a:gd name="connsiteY29" fmla="*/ 2876959 h 7135064"/>
                <a:gd name="connsiteX30" fmla="*/ 812001 w 4920331"/>
                <a:gd name="connsiteY30" fmla="*/ 2855454 h 7135064"/>
                <a:gd name="connsiteX31" fmla="*/ 890583 w 4920331"/>
                <a:gd name="connsiteY31" fmla="*/ 2838727 h 7135064"/>
                <a:gd name="connsiteX32" fmla="*/ 964401 w 4920331"/>
                <a:gd name="connsiteY32" fmla="*/ 2831559 h 7135064"/>
                <a:gd name="connsiteX33" fmla="*/ 1040601 w 4920331"/>
                <a:gd name="connsiteY33" fmla="*/ 2822001 h 7135064"/>
                <a:gd name="connsiteX34" fmla="*/ 1100132 w 4920331"/>
                <a:gd name="connsiteY34" fmla="*/ 2822001 h 7135064"/>
                <a:gd name="connsiteX35" fmla="*/ 1254913 w 4920331"/>
                <a:gd name="connsiteY35" fmla="*/ 2831559 h 7135064"/>
                <a:gd name="connsiteX36" fmla="*/ 1478749 w 4920331"/>
                <a:gd name="connsiteY36" fmla="*/ 2833949 h 7135064"/>
                <a:gd name="connsiteX37" fmla="*/ 1706501 w 4920331"/>
                <a:gd name="connsiteY37" fmla="*/ 2806135 h 7135064"/>
                <a:gd name="connsiteX38" fmla="*/ 1909754 w 4920331"/>
                <a:gd name="connsiteY38" fmla="*/ 2706706 h 7135064"/>
                <a:gd name="connsiteX39" fmla="*/ 2034108 w 4920331"/>
                <a:gd name="connsiteY39" fmla="*/ 2632767 h 7135064"/>
                <a:gd name="connsiteX40" fmla="*/ 2096414 w 4920331"/>
                <a:gd name="connsiteY40" fmla="*/ 2561911 h 7135064"/>
                <a:gd name="connsiteX41" fmla="*/ 2206616 w 4920331"/>
                <a:gd name="connsiteY41" fmla="*/ 2472733 h 7135064"/>
                <a:gd name="connsiteX42" fmla="*/ 2320915 w 4920331"/>
                <a:gd name="connsiteY42" fmla="*/ 2399443 h 7135064"/>
                <a:gd name="connsiteX43" fmla="*/ 2549515 w 4920331"/>
                <a:gd name="connsiteY43" fmla="*/ 2185947 h 7135064"/>
                <a:gd name="connsiteX44" fmla="*/ 4209358 w 4920331"/>
                <a:gd name="connsiteY44" fmla="*/ 690563 h 7135064"/>
                <a:gd name="connsiteX45" fmla="*/ 4376045 w 4920331"/>
                <a:gd name="connsiteY45" fmla="*/ 530679 h 7135064"/>
                <a:gd name="connsiteX46" fmla="*/ 4519298 w 4920331"/>
                <a:gd name="connsiteY46" fmla="*/ 394607 h 7135064"/>
                <a:gd name="connsiteX47" fmla="*/ 4651968 w 4920331"/>
                <a:gd name="connsiteY47" fmla="*/ 254373 h 7135064"/>
                <a:gd name="connsiteX48" fmla="*/ 4719626 w 4920331"/>
                <a:gd name="connsiteY48" fmla="*/ 166688 h 7135064"/>
                <a:gd name="connsiteX49" fmla="*/ 4768568 w 4920331"/>
                <a:gd name="connsiteY49" fmla="*/ 81957 h 7135064"/>
                <a:gd name="connsiteX50" fmla="*/ 4811474 w 4920331"/>
                <a:gd name="connsiteY50" fmla="*/ 0 h 7135064"/>
                <a:gd name="connsiteX51" fmla="*/ 4920331 w 4920331"/>
                <a:gd name="connsiteY51" fmla="*/ 0 h 7135064"/>
                <a:gd name="connsiteX52" fmla="*/ 4859099 w 4920331"/>
                <a:gd name="connsiteY52" fmla="*/ 112259 h 7135064"/>
                <a:gd name="connsiteX53" fmla="*/ 4809169 w 4920331"/>
                <a:gd name="connsiteY53" fmla="*/ 217403 h 7135064"/>
                <a:gd name="connsiteX54" fmla="*/ 4734989 w 4920331"/>
                <a:gd name="connsiteY54" fmla="*/ 312027 h 7135064"/>
                <a:gd name="connsiteX55" fmla="*/ 4531210 w 4920331"/>
                <a:gd name="connsiteY55" fmla="*/ 516758 h 7135064"/>
                <a:gd name="connsiteX56" fmla="*/ 2740015 w 4920331"/>
                <a:gd name="connsiteY56" fmla="*/ 2160455 h 7135064"/>
                <a:gd name="connsiteX57" fmla="*/ 2419341 w 4920331"/>
                <a:gd name="connsiteY57" fmla="*/ 2447240 h 7135064"/>
                <a:gd name="connsiteX58" fmla="*/ 2262333 w 4920331"/>
                <a:gd name="connsiteY58" fmla="*/ 2580443 h 7135064"/>
                <a:gd name="connsiteX59" fmla="*/ 2163754 w 4920331"/>
                <a:gd name="connsiteY59" fmla="*/ 2661815 h 7135064"/>
                <a:gd name="connsiteX60" fmla="*/ 2066123 w 4920331"/>
                <a:gd name="connsiteY60" fmla="*/ 2725441 h 7135064"/>
                <a:gd name="connsiteX61" fmla="*/ 1983575 w 4920331"/>
                <a:gd name="connsiteY61" fmla="*/ 2790939 h 7135064"/>
                <a:gd name="connsiteX62" fmla="*/ 1850225 w 4920331"/>
                <a:gd name="connsiteY62" fmla="*/ 2862623 h 7135064"/>
                <a:gd name="connsiteX63" fmla="*/ 1704973 w 4920331"/>
                <a:gd name="connsiteY63" fmla="*/ 2912802 h 7135064"/>
                <a:gd name="connsiteX64" fmla="*/ 1433506 w 4920331"/>
                <a:gd name="connsiteY64" fmla="*/ 2934308 h 7135064"/>
                <a:gd name="connsiteX65" fmla="*/ 1376361 w 4920331"/>
                <a:gd name="connsiteY65" fmla="*/ 2931919 h 7135064"/>
                <a:gd name="connsiteX66" fmla="*/ 1269204 w 4920331"/>
                <a:gd name="connsiteY66" fmla="*/ 2931921 h 7135064"/>
                <a:gd name="connsiteX67" fmla="*/ 1047214 w 4920331"/>
                <a:gd name="connsiteY67" fmla="*/ 2934310 h 7135064"/>
                <a:gd name="connsiteX68" fmla="*/ 916779 w 4920331"/>
                <a:gd name="connsiteY68" fmla="*/ 2934308 h 7135064"/>
                <a:gd name="connsiteX69" fmla="*/ 633411 w 4920331"/>
                <a:gd name="connsiteY69" fmla="*/ 3037057 h 7135064"/>
                <a:gd name="connsiteX70" fmla="*/ 545305 w 4920331"/>
                <a:gd name="connsiteY70" fmla="*/ 3092016 h 7135064"/>
                <a:gd name="connsiteX71" fmla="*/ 431004 w 4920331"/>
                <a:gd name="connsiteY71" fmla="*/ 3182816 h 7135064"/>
                <a:gd name="connsiteX72" fmla="*/ 342899 w 4920331"/>
                <a:gd name="connsiteY72" fmla="*/ 3297512 h 7135064"/>
                <a:gd name="connsiteX73" fmla="*/ 288130 w 4920331"/>
                <a:gd name="connsiteY73" fmla="*/ 3393092 h 7135064"/>
                <a:gd name="connsiteX74" fmla="*/ 316707 w 4920331"/>
                <a:gd name="connsiteY74" fmla="*/ 3412210 h 7135064"/>
                <a:gd name="connsiteX75" fmla="*/ 271463 w 4920331"/>
                <a:gd name="connsiteY75" fmla="*/ 3500622 h 7135064"/>
                <a:gd name="connsiteX76" fmla="*/ 226219 w 4920331"/>
                <a:gd name="connsiteY76" fmla="*/ 3632045 h 7135064"/>
                <a:gd name="connsiteX77" fmla="*/ 216694 w 4920331"/>
                <a:gd name="connsiteY77" fmla="*/ 3715677 h 7135064"/>
                <a:gd name="connsiteX78" fmla="*/ 285752 w 4920331"/>
                <a:gd name="connsiteY78" fmla="*/ 5498254 h 7135064"/>
                <a:gd name="connsiteX79" fmla="*/ 254793 w 4920331"/>
                <a:gd name="connsiteY79" fmla="*/ 5593833 h 7135064"/>
                <a:gd name="connsiteX80" fmla="*/ 269082 w 4920331"/>
                <a:gd name="connsiteY80" fmla="*/ 5892523 h 7135064"/>
                <a:gd name="connsiteX81" fmla="*/ 290513 w 4920331"/>
                <a:gd name="connsiteY81" fmla="*/ 5914029 h 7135064"/>
                <a:gd name="connsiteX82" fmla="*/ 288132 w 4920331"/>
                <a:gd name="connsiteY82" fmla="*/ 6325021 h 7135064"/>
                <a:gd name="connsiteX83" fmla="*/ 264321 w 4920331"/>
                <a:gd name="connsiteY83" fmla="*/ 7135064 h 7135064"/>
                <a:gd name="connsiteX0" fmla="*/ 164307 w 4920331"/>
                <a:gd name="connsiteY0" fmla="*/ 7099221 h 7135064"/>
                <a:gd name="connsiteX1" fmla="*/ 176214 w 4920331"/>
                <a:gd name="connsiteY1" fmla="*/ 5842342 h 7135064"/>
                <a:gd name="connsiteX2" fmla="*/ 202407 w 4920331"/>
                <a:gd name="connsiteY2" fmla="*/ 5861455 h 7135064"/>
                <a:gd name="connsiteX3" fmla="*/ 190501 w 4920331"/>
                <a:gd name="connsiteY3" fmla="*/ 5679852 h 7135064"/>
                <a:gd name="connsiteX4" fmla="*/ 183357 w 4920331"/>
                <a:gd name="connsiteY4" fmla="*/ 5400277 h 7135064"/>
                <a:gd name="connsiteX5" fmla="*/ 135733 w 4920331"/>
                <a:gd name="connsiteY5" fmla="*/ 5273635 h 7135064"/>
                <a:gd name="connsiteX6" fmla="*/ 114301 w 4920331"/>
                <a:gd name="connsiteY6" fmla="*/ 5199560 h 7135064"/>
                <a:gd name="connsiteX7" fmla="*/ 100013 w 4920331"/>
                <a:gd name="connsiteY7" fmla="*/ 5068136 h 7135064"/>
                <a:gd name="connsiteX8" fmla="*/ 95252 w 4920331"/>
                <a:gd name="connsiteY8" fmla="*/ 4982115 h 7135064"/>
                <a:gd name="connsiteX9" fmla="*/ 50007 w 4920331"/>
                <a:gd name="connsiteY9" fmla="*/ 4929545 h 7135064"/>
                <a:gd name="connsiteX10" fmla="*/ 40483 w 4920331"/>
                <a:gd name="connsiteY10" fmla="*/ 4831576 h 7135064"/>
                <a:gd name="connsiteX11" fmla="*/ 90489 w 4920331"/>
                <a:gd name="connsiteY11" fmla="*/ 4767059 h 7135064"/>
                <a:gd name="connsiteX12" fmla="*/ 64295 w 4920331"/>
                <a:gd name="connsiteY12" fmla="*/ 4301105 h 7135064"/>
                <a:gd name="connsiteX13" fmla="*/ 45245 w 4920331"/>
                <a:gd name="connsiteY13" fmla="*/ 3937900 h 7135064"/>
                <a:gd name="connsiteX14" fmla="*/ 42864 w 4920331"/>
                <a:gd name="connsiteY14" fmla="*/ 3741961 h 7135064"/>
                <a:gd name="connsiteX15" fmla="*/ 30957 w 4920331"/>
                <a:gd name="connsiteY15" fmla="*/ 3557968 h 7135064"/>
                <a:gd name="connsiteX16" fmla="*/ 0 w 4920331"/>
                <a:gd name="connsiteY16" fmla="*/ 3287954 h 7135064"/>
                <a:gd name="connsiteX17" fmla="*/ 78582 w 4920331"/>
                <a:gd name="connsiteY17" fmla="*/ 3280786 h 7135064"/>
                <a:gd name="connsiteX18" fmla="*/ 83345 w 4920331"/>
                <a:gd name="connsiteY18" fmla="*/ 3369198 h 7135064"/>
                <a:gd name="connsiteX19" fmla="*/ 178594 w 4920331"/>
                <a:gd name="connsiteY19" fmla="*/ 3369197 h 7135064"/>
                <a:gd name="connsiteX20" fmla="*/ 228201 w 4920331"/>
                <a:gd name="connsiteY20" fmla="*/ 3296064 h 7135064"/>
                <a:gd name="connsiteX21" fmla="*/ 292893 w 4920331"/>
                <a:gd name="connsiteY21" fmla="*/ 3201933 h 7135064"/>
                <a:gd name="connsiteX22" fmla="*/ 364329 w 4920331"/>
                <a:gd name="connsiteY22" fmla="*/ 3118300 h 7135064"/>
                <a:gd name="connsiteX23" fmla="*/ 452435 w 4920331"/>
                <a:gd name="connsiteY23" fmla="*/ 3029888 h 7135064"/>
                <a:gd name="connsiteX24" fmla="*/ 511966 w 4920331"/>
                <a:gd name="connsiteY24" fmla="*/ 2986878 h 7135064"/>
                <a:gd name="connsiteX25" fmla="*/ 571497 w 4920331"/>
                <a:gd name="connsiteY25" fmla="*/ 2958204 h 7135064"/>
                <a:gd name="connsiteX26" fmla="*/ 611977 w 4920331"/>
                <a:gd name="connsiteY26" fmla="*/ 2929529 h 7135064"/>
                <a:gd name="connsiteX27" fmla="*/ 657221 w 4920331"/>
                <a:gd name="connsiteY27" fmla="*/ 2912803 h 7135064"/>
                <a:gd name="connsiteX28" fmla="*/ 709609 w 4920331"/>
                <a:gd name="connsiteY28" fmla="*/ 2891297 h 7135064"/>
                <a:gd name="connsiteX29" fmla="*/ 754851 w 4920331"/>
                <a:gd name="connsiteY29" fmla="*/ 2876959 h 7135064"/>
                <a:gd name="connsiteX30" fmla="*/ 812001 w 4920331"/>
                <a:gd name="connsiteY30" fmla="*/ 2855454 h 7135064"/>
                <a:gd name="connsiteX31" fmla="*/ 890583 w 4920331"/>
                <a:gd name="connsiteY31" fmla="*/ 2838727 h 7135064"/>
                <a:gd name="connsiteX32" fmla="*/ 964401 w 4920331"/>
                <a:gd name="connsiteY32" fmla="*/ 2831559 h 7135064"/>
                <a:gd name="connsiteX33" fmla="*/ 1040601 w 4920331"/>
                <a:gd name="connsiteY33" fmla="*/ 2822001 h 7135064"/>
                <a:gd name="connsiteX34" fmla="*/ 1100132 w 4920331"/>
                <a:gd name="connsiteY34" fmla="*/ 2822001 h 7135064"/>
                <a:gd name="connsiteX35" fmla="*/ 1254913 w 4920331"/>
                <a:gd name="connsiteY35" fmla="*/ 2831559 h 7135064"/>
                <a:gd name="connsiteX36" fmla="*/ 1478749 w 4920331"/>
                <a:gd name="connsiteY36" fmla="*/ 2833949 h 7135064"/>
                <a:gd name="connsiteX37" fmla="*/ 1706501 w 4920331"/>
                <a:gd name="connsiteY37" fmla="*/ 2806135 h 7135064"/>
                <a:gd name="connsiteX38" fmla="*/ 1909754 w 4920331"/>
                <a:gd name="connsiteY38" fmla="*/ 2706706 h 7135064"/>
                <a:gd name="connsiteX39" fmla="*/ 2034108 w 4920331"/>
                <a:gd name="connsiteY39" fmla="*/ 2632767 h 7135064"/>
                <a:gd name="connsiteX40" fmla="*/ 2096414 w 4920331"/>
                <a:gd name="connsiteY40" fmla="*/ 2561911 h 7135064"/>
                <a:gd name="connsiteX41" fmla="*/ 2206616 w 4920331"/>
                <a:gd name="connsiteY41" fmla="*/ 2472733 h 7135064"/>
                <a:gd name="connsiteX42" fmla="*/ 2320915 w 4920331"/>
                <a:gd name="connsiteY42" fmla="*/ 2399443 h 7135064"/>
                <a:gd name="connsiteX43" fmla="*/ 2549515 w 4920331"/>
                <a:gd name="connsiteY43" fmla="*/ 2185947 h 7135064"/>
                <a:gd name="connsiteX44" fmla="*/ 4209358 w 4920331"/>
                <a:gd name="connsiteY44" fmla="*/ 690563 h 7135064"/>
                <a:gd name="connsiteX45" fmla="*/ 4376045 w 4920331"/>
                <a:gd name="connsiteY45" fmla="*/ 530679 h 7135064"/>
                <a:gd name="connsiteX46" fmla="*/ 4519298 w 4920331"/>
                <a:gd name="connsiteY46" fmla="*/ 394607 h 7135064"/>
                <a:gd name="connsiteX47" fmla="*/ 4651968 w 4920331"/>
                <a:gd name="connsiteY47" fmla="*/ 254373 h 7135064"/>
                <a:gd name="connsiteX48" fmla="*/ 4719626 w 4920331"/>
                <a:gd name="connsiteY48" fmla="*/ 166688 h 7135064"/>
                <a:gd name="connsiteX49" fmla="*/ 4768568 w 4920331"/>
                <a:gd name="connsiteY49" fmla="*/ 81957 h 7135064"/>
                <a:gd name="connsiteX50" fmla="*/ 4811474 w 4920331"/>
                <a:gd name="connsiteY50" fmla="*/ 0 h 7135064"/>
                <a:gd name="connsiteX51" fmla="*/ 4920331 w 4920331"/>
                <a:gd name="connsiteY51" fmla="*/ 0 h 7135064"/>
                <a:gd name="connsiteX52" fmla="*/ 4859099 w 4920331"/>
                <a:gd name="connsiteY52" fmla="*/ 112259 h 7135064"/>
                <a:gd name="connsiteX53" fmla="*/ 4809169 w 4920331"/>
                <a:gd name="connsiteY53" fmla="*/ 217403 h 7135064"/>
                <a:gd name="connsiteX54" fmla="*/ 4734989 w 4920331"/>
                <a:gd name="connsiteY54" fmla="*/ 312027 h 7135064"/>
                <a:gd name="connsiteX55" fmla="*/ 4531210 w 4920331"/>
                <a:gd name="connsiteY55" fmla="*/ 516758 h 7135064"/>
                <a:gd name="connsiteX56" fmla="*/ 2740015 w 4920331"/>
                <a:gd name="connsiteY56" fmla="*/ 2160455 h 7135064"/>
                <a:gd name="connsiteX57" fmla="*/ 2419341 w 4920331"/>
                <a:gd name="connsiteY57" fmla="*/ 2447240 h 7135064"/>
                <a:gd name="connsiteX58" fmla="*/ 2262333 w 4920331"/>
                <a:gd name="connsiteY58" fmla="*/ 2580443 h 7135064"/>
                <a:gd name="connsiteX59" fmla="*/ 2163754 w 4920331"/>
                <a:gd name="connsiteY59" fmla="*/ 2661815 h 7135064"/>
                <a:gd name="connsiteX60" fmla="*/ 2066123 w 4920331"/>
                <a:gd name="connsiteY60" fmla="*/ 2725441 h 7135064"/>
                <a:gd name="connsiteX61" fmla="*/ 1983575 w 4920331"/>
                <a:gd name="connsiteY61" fmla="*/ 2790939 h 7135064"/>
                <a:gd name="connsiteX62" fmla="*/ 1850225 w 4920331"/>
                <a:gd name="connsiteY62" fmla="*/ 2862623 h 7135064"/>
                <a:gd name="connsiteX63" fmla="*/ 1704973 w 4920331"/>
                <a:gd name="connsiteY63" fmla="*/ 2912802 h 7135064"/>
                <a:gd name="connsiteX64" fmla="*/ 1433506 w 4920331"/>
                <a:gd name="connsiteY64" fmla="*/ 2934308 h 7135064"/>
                <a:gd name="connsiteX65" fmla="*/ 1376361 w 4920331"/>
                <a:gd name="connsiteY65" fmla="*/ 2931919 h 7135064"/>
                <a:gd name="connsiteX66" fmla="*/ 1269204 w 4920331"/>
                <a:gd name="connsiteY66" fmla="*/ 2931921 h 7135064"/>
                <a:gd name="connsiteX67" fmla="*/ 1047214 w 4920331"/>
                <a:gd name="connsiteY67" fmla="*/ 2934310 h 7135064"/>
                <a:gd name="connsiteX68" fmla="*/ 916779 w 4920331"/>
                <a:gd name="connsiteY68" fmla="*/ 2934308 h 7135064"/>
                <a:gd name="connsiteX69" fmla="*/ 633411 w 4920331"/>
                <a:gd name="connsiteY69" fmla="*/ 3037057 h 7135064"/>
                <a:gd name="connsiteX70" fmla="*/ 545305 w 4920331"/>
                <a:gd name="connsiteY70" fmla="*/ 3092016 h 7135064"/>
                <a:gd name="connsiteX71" fmla="*/ 431004 w 4920331"/>
                <a:gd name="connsiteY71" fmla="*/ 3182816 h 7135064"/>
                <a:gd name="connsiteX72" fmla="*/ 342899 w 4920331"/>
                <a:gd name="connsiteY72" fmla="*/ 3297512 h 7135064"/>
                <a:gd name="connsiteX73" fmla="*/ 288130 w 4920331"/>
                <a:gd name="connsiteY73" fmla="*/ 3393092 h 7135064"/>
                <a:gd name="connsiteX74" fmla="*/ 316707 w 4920331"/>
                <a:gd name="connsiteY74" fmla="*/ 3412210 h 7135064"/>
                <a:gd name="connsiteX75" fmla="*/ 271463 w 4920331"/>
                <a:gd name="connsiteY75" fmla="*/ 3500622 h 7135064"/>
                <a:gd name="connsiteX76" fmla="*/ 226219 w 4920331"/>
                <a:gd name="connsiteY76" fmla="*/ 3632045 h 7135064"/>
                <a:gd name="connsiteX77" fmla="*/ 216694 w 4920331"/>
                <a:gd name="connsiteY77" fmla="*/ 3715677 h 7135064"/>
                <a:gd name="connsiteX78" fmla="*/ 285752 w 4920331"/>
                <a:gd name="connsiteY78" fmla="*/ 5498254 h 7135064"/>
                <a:gd name="connsiteX79" fmla="*/ 254793 w 4920331"/>
                <a:gd name="connsiteY79" fmla="*/ 5593833 h 7135064"/>
                <a:gd name="connsiteX80" fmla="*/ 269082 w 4920331"/>
                <a:gd name="connsiteY80" fmla="*/ 5892523 h 7135064"/>
                <a:gd name="connsiteX81" fmla="*/ 290513 w 4920331"/>
                <a:gd name="connsiteY81" fmla="*/ 5914029 h 7135064"/>
                <a:gd name="connsiteX82" fmla="*/ 288132 w 4920331"/>
                <a:gd name="connsiteY82" fmla="*/ 6325021 h 7135064"/>
                <a:gd name="connsiteX83" fmla="*/ 264321 w 4920331"/>
                <a:gd name="connsiteY83" fmla="*/ 7135064 h 7135064"/>
                <a:gd name="connsiteX0" fmla="*/ 164307 w 4920331"/>
                <a:gd name="connsiteY0" fmla="*/ 7099221 h 7135064"/>
                <a:gd name="connsiteX1" fmla="*/ 169070 w 4920331"/>
                <a:gd name="connsiteY1" fmla="*/ 6329798 h 7135064"/>
                <a:gd name="connsiteX2" fmla="*/ 176214 w 4920331"/>
                <a:gd name="connsiteY2" fmla="*/ 5842342 h 7135064"/>
                <a:gd name="connsiteX3" fmla="*/ 202407 w 4920331"/>
                <a:gd name="connsiteY3" fmla="*/ 5861455 h 7135064"/>
                <a:gd name="connsiteX4" fmla="*/ 190501 w 4920331"/>
                <a:gd name="connsiteY4" fmla="*/ 5679852 h 7135064"/>
                <a:gd name="connsiteX5" fmla="*/ 183357 w 4920331"/>
                <a:gd name="connsiteY5" fmla="*/ 5400277 h 7135064"/>
                <a:gd name="connsiteX6" fmla="*/ 135733 w 4920331"/>
                <a:gd name="connsiteY6" fmla="*/ 5273635 h 7135064"/>
                <a:gd name="connsiteX7" fmla="*/ 114301 w 4920331"/>
                <a:gd name="connsiteY7" fmla="*/ 5199560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433506 w 4920331"/>
                <a:gd name="connsiteY65" fmla="*/ 2934308 h 7135064"/>
                <a:gd name="connsiteX66" fmla="*/ 1376361 w 4920331"/>
                <a:gd name="connsiteY66" fmla="*/ 2931919 h 7135064"/>
                <a:gd name="connsiteX67" fmla="*/ 1269204 w 4920331"/>
                <a:gd name="connsiteY67" fmla="*/ 2931921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5752 w 4920331"/>
                <a:gd name="connsiteY79" fmla="*/ 5498254 h 7135064"/>
                <a:gd name="connsiteX80" fmla="*/ 254793 w 4920331"/>
                <a:gd name="connsiteY80" fmla="*/ 5593833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202408 w 4920331"/>
                <a:gd name="connsiteY1" fmla="*/ 6329798 h 7135064"/>
                <a:gd name="connsiteX2" fmla="*/ 176214 w 4920331"/>
                <a:gd name="connsiteY2" fmla="*/ 5842342 h 7135064"/>
                <a:gd name="connsiteX3" fmla="*/ 202407 w 4920331"/>
                <a:gd name="connsiteY3" fmla="*/ 5861455 h 7135064"/>
                <a:gd name="connsiteX4" fmla="*/ 190501 w 4920331"/>
                <a:gd name="connsiteY4" fmla="*/ 5679852 h 7135064"/>
                <a:gd name="connsiteX5" fmla="*/ 183357 w 4920331"/>
                <a:gd name="connsiteY5" fmla="*/ 5400277 h 7135064"/>
                <a:gd name="connsiteX6" fmla="*/ 135733 w 4920331"/>
                <a:gd name="connsiteY6" fmla="*/ 5273635 h 7135064"/>
                <a:gd name="connsiteX7" fmla="*/ 114301 w 4920331"/>
                <a:gd name="connsiteY7" fmla="*/ 5199560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433506 w 4920331"/>
                <a:gd name="connsiteY65" fmla="*/ 2934308 h 7135064"/>
                <a:gd name="connsiteX66" fmla="*/ 1376361 w 4920331"/>
                <a:gd name="connsiteY66" fmla="*/ 2931919 h 7135064"/>
                <a:gd name="connsiteX67" fmla="*/ 1269204 w 4920331"/>
                <a:gd name="connsiteY67" fmla="*/ 2931921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5752 w 4920331"/>
                <a:gd name="connsiteY79" fmla="*/ 5498254 h 7135064"/>
                <a:gd name="connsiteX80" fmla="*/ 254793 w 4920331"/>
                <a:gd name="connsiteY80" fmla="*/ 5593833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90501 w 4920331"/>
                <a:gd name="connsiteY4" fmla="*/ 5679852 h 7135064"/>
                <a:gd name="connsiteX5" fmla="*/ 183357 w 4920331"/>
                <a:gd name="connsiteY5" fmla="*/ 5400277 h 7135064"/>
                <a:gd name="connsiteX6" fmla="*/ 135733 w 4920331"/>
                <a:gd name="connsiteY6" fmla="*/ 5273635 h 7135064"/>
                <a:gd name="connsiteX7" fmla="*/ 114301 w 4920331"/>
                <a:gd name="connsiteY7" fmla="*/ 5199560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433506 w 4920331"/>
                <a:gd name="connsiteY65" fmla="*/ 2934308 h 7135064"/>
                <a:gd name="connsiteX66" fmla="*/ 1376361 w 4920331"/>
                <a:gd name="connsiteY66" fmla="*/ 2931919 h 7135064"/>
                <a:gd name="connsiteX67" fmla="*/ 1269204 w 4920331"/>
                <a:gd name="connsiteY67" fmla="*/ 2931921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5752 w 4920331"/>
                <a:gd name="connsiteY79" fmla="*/ 5498254 h 7135064"/>
                <a:gd name="connsiteX80" fmla="*/ 254793 w 4920331"/>
                <a:gd name="connsiteY80" fmla="*/ 5593833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90501 w 4920331"/>
                <a:gd name="connsiteY4" fmla="*/ 5679852 h 7135064"/>
                <a:gd name="connsiteX5" fmla="*/ 183357 w 4920331"/>
                <a:gd name="connsiteY5" fmla="*/ 5400277 h 7135064"/>
                <a:gd name="connsiteX6" fmla="*/ 135733 w 4920331"/>
                <a:gd name="connsiteY6" fmla="*/ 5273635 h 7135064"/>
                <a:gd name="connsiteX7" fmla="*/ 114301 w 4920331"/>
                <a:gd name="connsiteY7" fmla="*/ 5199560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433506 w 4920331"/>
                <a:gd name="connsiteY65" fmla="*/ 2934308 h 7135064"/>
                <a:gd name="connsiteX66" fmla="*/ 1376361 w 4920331"/>
                <a:gd name="connsiteY66" fmla="*/ 2931919 h 7135064"/>
                <a:gd name="connsiteX67" fmla="*/ 1269204 w 4920331"/>
                <a:gd name="connsiteY67" fmla="*/ 2931921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5752 w 4920331"/>
                <a:gd name="connsiteY79" fmla="*/ 5498254 h 7135064"/>
                <a:gd name="connsiteX80" fmla="*/ 254793 w 4920331"/>
                <a:gd name="connsiteY80" fmla="*/ 5593833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90501 w 4920331"/>
                <a:gd name="connsiteY4" fmla="*/ 5679852 h 7135064"/>
                <a:gd name="connsiteX5" fmla="*/ 183357 w 4920331"/>
                <a:gd name="connsiteY5" fmla="*/ 5400277 h 7135064"/>
                <a:gd name="connsiteX6" fmla="*/ 135733 w 4920331"/>
                <a:gd name="connsiteY6" fmla="*/ 5273635 h 7135064"/>
                <a:gd name="connsiteX7" fmla="*/ 114301 w 4920331"/>
                <a:gd name="connsiteY7" fmla="*/ 5199560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433506 w 4920331"/>
                <a:gd name="connsiteY65" fmla="*/ 2934308 h 7135064"/>
                <a:gd name="connsiteX66" fmla="*/ 1376361 w 4920331"/>
                <a:gd name="connsiteY66" fmla="*/ 2931919 h 7135064"/>
                <a:gd name="connsiteX67" fmla="*/ 1269204 w 4920331"/>
                <a:gd name="connsiteY67" fmla="*/ 2931921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5752 w 4920331"/>
                <a:gd name="connsiteY79" fmla="*/ 5498254 h 7135064"/>
                <a:gd name="connsiteX80" fmla="*/ 226218 w 4920331"/>
                <a:gd name="connsiteY80" fmla="*/ 5593833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90501 w 4920331"/>
                <a:gd name="connsiteY4" fmla="*/ 5679852 h 7135064"/>
                <a:gd name="connsiteX5" fmla="*/ 183357 w 4920331"/>
                <a:gd name="connsiteY5" fmla="*/ 5400277 h 7135064"/>
                <a:gd name="connsiteX6" fmla="*/ 135733 w 4920331"/>
                <a:gd name="connsiteY6" fmla="*/ 5273635 h 7135064"/>
                <a:gd name="connsiteX7" fmla="*/ 114301 w 4920331"/>
                <a:gd name="connsiteY7" fmla="*/ 5199560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433506 w 4920331"/>
                <a:gd name="connsiteY65" fmla="*/ 2934308 h 7135064"/>
                <a:gd name="connsiteX66" fmla="*/ 1376361 w 4920331"/>
                <a:gd name="connsiteY66" fmla="*/ 2931919 h 7135064"/>
                <a:gd name="connsiteX67" fmla="*/ 1269204 w 4920331"/>
                <a:gd name="connsiteY67" fmla="*/ 2931921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5752 w 4920331"/>
                <a:gd name="connsiteY79" fmla="*/ 5498254 h 7135064"/>
                <a:gd name="connsiteX80" fmla="*/ 223837 w 4920331"/>
                <a:gd name="connsiteY80" fmla="*/ 5519759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90501 w 4920331"/>
                <a:gd name="connsiteY4" fmla="*/ 5679852 h 7135064"/>
                <a:gd name="connsiteX5" fmla="*/ 183357 w 4920331"/>
                <a:gd name="connsiteY5" fmla="*/ 5400277 h 7135064"/>
                <a:gd name="connsiteX6" fmla="*/ 135733 w 4920331"/>
                <a:gd name="connsiteY6" fmla="*/ 5273635 h 7135064"/>
                <a:gd name="connsiteX7" fmla="*/ 114301 w 4920331"/>
                <a:gd name="connsiteY7" fmla="*/ 5199560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433506 w 4920331"/>
                <a:gd name="connsiteY65" fmla="*/ 2934308 h 7135064"/>
                <a:gd name="connsiteX66" fmla="*/ 1376361 w 4920331"/>
                <a:gd name="connsiteY66" fmla="*/ 2931919 h 7135064"/>
                <a:gd name="connsiteX67" fmla="*/ 1269204 w 4920331"/>
                <a:gd name="connsiteY67" fmla="*/ 2931921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5752 w 4920331"/>
                <a:gd name="connsiteY79" fmla="*/ 5498254 h 7135064"/>
                <a:gd name="connsiteX80" fmla="*/ 252412 w 4920331"/>
                <a:gd name="connsiteY80" fmla="*/ 5519759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90501 w 4920331"/>
                <a:gd name="connsiteY4" fmla="*/ 5679852 h 7135064"/>
                <a:gd name="connsiteX5" fmla="*/ 183357 w 4920331"/>
                <a:gd name="connsiteY5" fmla="*/ 5400277 h 7135064"/>
                <a:gd name="connsiteX6" fmla="*/ 135733 w 4920331"/>
                <a:gd name="connsiteY6" fmla="*/ 5273635 h 7135064"/>
                <a:gd name="connsiteX7" fmla="*/ 114301 w 4920331"/>
                <a:gd name="connsiteY7" fmla="*/ 5199560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433506 w 4920331"/>
                <a:gd name="connsiteY65" fmla="*/ 2934308 h 7135064"/>
                <a:gd name="connsiteX66" fmla="*/ 1376361 w 4920331"/>
                <a:gd name="connsiteY66" fmla="*/ 2931919 h 7135064"/>
                <a:gd name="connsiteX67" fmla="*/ 1269204 w 4920331"/>
                <a:gd name="connsiteY67" fmla="*/ 2931921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309565 w 4920331"/>
                <a:gd name="connsiteY79" fmla="*/ 5443296 h 7135064"/>
                <a:gd name="connsiteX80" fmla="*/ 252412 w 4920331"/>
                <a:gd name="connsiteY80" fmla="*/ 5519759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90501 w 4920331"/>
                <a:gd name="connsiteY4" fmla="*/ 5679852 h 7135064"/>
                <a:gd name="connsiteX5" fmla="*/ 183357 w 4920331"/>
                <a:gd name="connsiteY5" fmla="*/ 5400277 h 7135064"/>
                <a:gd name="connsiteX6" fmla="*/ 135733 w 4920331"/>
                <a:gd name="connsiteY6" fmla="*/ 5273635 h 7135064"/>
                <a:gd name="connsiteX7" fmla="*/ 114301 w 4920331"/>
                <a:gd name="connsiteY7" fmla="*/ 5199560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433506 w 4920331"/>
                <a:gd name="connsiteY65" fmla="*/ 2934308 h 7135064"/>
                <a:gd name="connsiteX66" fmla="*/ 1376361 w 4920331"/>
                <a:gd name="connsiteY66" fmla="*/ 2931919 h 7135064"/>
                <a:gd name="connsiteX67" fmla="*/ 1269204 w 4920331"/>
                <a:gd name="connsiteY67" fmla="*/ 2931921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309565 w 4920331"/>
                <a:gd name="connsiteY79" fmla="*/ 5443296 h 7135064"/>
                <a:gd name="connsiteX80" fmla="*/ 252412 w 4920331"/>
                <a:gd name="connsiteY80" fmla="*/ 5519759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90501 w 4920331"/>
                <a:gd name="connsiteY4" fmla="*/ 5679852 h 7135064"/>
                <a:gd name="connsiteX5" fmla="*/ 183357 w 4920331"/>
                <a:gd name="connsiteY5" fmla="*/ 5400277 h 7135064"/>
                <a:gd name="connsiteX6" fmla="*/ 135733 w 4920331"/>
                <a:gd name="connsiteY6" fmla="*/ 5273635 h 7135064"/>
                <a:gd name="connsiteX7" fmla="*/ 114301 w 4920331"/>
                <a:gd name="connsiteY7" fmla="*/ 5199560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433506 w 4920331"/>
                <a:gd name="connsiteY65" fmla="*/ 2934308 h 7135064"/>
                <a:gd name="connsiteX66" fmla="*/ 1376361 w 4920331"/>
                <a:gd name="connsiteY66" fmla="*/ 2931919 h 7135064"/>
                <a:gd name="connsiteX67" fmla="*/ 1269204 w 4920331"/>
                <a:gd name="connsiteY67" fmla="*/ 2931921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69084 w 4920331"/>
                <a:gd name="connsiteY79" fmla="*/ 5424180 h 7135064"/>
                <a:gd name="connsiteX80" fmla="*/ 252412 w 4920331"/>
                <a:gd name="connsiteY80" fmla="*/ 5519759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90501 w 4920331"/>
                <a:gd name="connsiteY4" fmla="*/ 5679852 h 7135064"/>
                <a:gd name="connsiteX5" fmla="*/ 183357 w 4920331"/>
                <a:gd name="connsiteY5" fmla="*/ 5400277 h 7135064"/>
                <a:gd name="connsiteX6" fmla="*/ 135733 w 4920331"/>
                <a:gd name="connsiteY6" fmla="*/ 5273635 h 7135064"/>
                <a:gd name="connsiteX7" fmla="*/ 114301 w 4920331"/>
                <a:gd name="connsiteY7" fmla="*/ 5199560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433506 w 4920331"/>
                <a:gd name="connsiteY65" fmla="*/ 2934308 h 7135064"/>
                <a:gd name="connsiteX66" fmla="*/ 1376361 w 4920331"/>
                <a:gd name="connsiteY66" fmla="*/ 2931919 h 7135064"/>
                <a:gd name="connsiteX67" fmla="*/ 1269204 w 4920331"/>
                <a:gd name="connsiteY67" fmla="*/ 2931921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8134 w 4920331"/>
                <a:gd name="connsiteY79" fmla="*/ 5495866 h 7135064"/>
                <a:gd name="connsiteX80" fmla="*/ 252412 w 4920331"/>
                <a:gd name="connsiteY80" fmla="*/ 5519759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90501 w 4920331"/>
                <a:gd name="connsiteY4" fmla="*/ 5679852 h 7135064"/>
                <a:gd name="connsiteX5" fmla="*/ 183357 w 4920331"/>
                <a:gd name="connsiteY5" fmla="*/ 5400277 h 7135064"/>
                <a:gd name="connsiteX6" fmla="*/ 135733 w 4920331"/>
                <a:gd name="connsiteY6" fmla="*/ 5273635 h 7135064"/>
                <a:gd name="connsiteX7" fmla="*/ 114301 w 4920331"/>
                <a:gd name="connsiteY7" fmla="*/ 5199560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433506 w 4920331"/>
                <a:gd name="connsiteY65" fmla="*/ 2934308 h 7135064"/>
                <a:gd name="connsiteX66" fmla="*/ 1376361 w 4920331"/>
                <a:gd name="connsiteY66" fmla="*/ 2931919 h 7135064"/>
                <a:gd name="connsiteX67" fmla="*/ 1269204 w 4920331"/>
                <a:gd name="connsiteY67" fmla="*/ 2931921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8134 w 4920331"/>
                <a:gd name="connsiteY79" fmla="*/ 5495866 h 7135064"/>
                <a:gd name="connsiteX80" fmla="*/ 252412 w 4920331"/>
                <a:gd name="connsiteY80" fmla="*/ 5519759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90501 w 4920331"/>
                <a:gd name="connsiteY4" fmla="*/ 5679852 h 7135064"/>
                <a:gd name="connsiteX5" fmla="*/ 183357 w 4920331"/>
                <a:gd name="connsiteY5" fmla="*/ 5400277 h 7135064"/>
                <a:gd name="connsiteX6" fmla="*/ 135733 w 4920331"/>
                <a:gd name="connsiteY6" fmla="*/ 5273635 h 7135064"/>
                <a:gd name="connsiteX7" fmla="*/ 114301 w 4920331"/>
                <a:gd name="connsiteY7" fmla="*/ 5199560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550187 w 4920331"/>
                <a:gd name="connsiteY65" fmla="*/ 2941477 h 7135064"/>
                <a:gd name="connsiteX66" fmla="*/ 1376361 w 4920331"/>
                <a:gd name="connsiteY66" fmla="*/ 2931919 h 7135064"/>
                <a:gd name="connsiteX67" fmla="*/ 1269204 w 4920331"/>
                <a:gd name="connsiteY67" fmla="*/ 2931921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8134 w 4920331"/>
                <a:gd name="connsiteY79" fmla="*/ 5495866 h 7135064"/>
                <a:gd name="connsiteX80" fmla="*/ 252412 w 4920331"/>
                <a:gd name="connsiteY80" fmla="*/ 5519759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90501 w 4920331"/>
                <a:gd name="connsiteY4" fmla="*/ 5679852 h 7135064"/>
                <a:gd name="connsiteX5" fmla="*/ 183357 w 4920331"/>
                <a:gd name="connsiteY5" fmla="*/ 5400277 h 7135064"/>
                <a:gd name="connsiteX6" fmla="*/ 135733 w 4920331"/>
                <a:gd name="connsiteY6" fmla="*/ 5273635 h 7135064"/>
                <a:gd name="connsiteX7" fmla="*/ 114301 w 4920331"/>
                <a:gd name="connsiteY7" fmla="*/ 5199560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550187 w 4920331"/>
                <a:gd name="connsiteY65" fmla="*/ 2941477 h 7135064"/>
                <a:gd name="connsiteX66" fmla="*/ 1390648 w 4920331"/>
                <a:gd name="connsiteY66" fmla="*/ 2946256 h 7135064"/>
                <a:gd name="connsiteX67" fmla="*/ 1269204 w 4920331"/>
                <a:gd name="connsiteY67" fmla="*/ 2931921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8134 w 4920331"/>
                <a:gd name="connsiteY79" fmla="*/ 5495866 h 7135064"/>
                <a:gd name="connsiteX80" fmla="*/ 252412 w 4920331"/>
                <a:gd name="connsiteY80" fmla="*/ 5519759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90501 w 4920331"/>
                <a:gd name="connsiteY4" fmla="*/ 5679852 h 7135064"/>
                <a:gd name="connsiteX5" fmla="*/ 183357 w 4920331"/>
                <a:gd name="connsiteY5" fmla="*/ 5400277 h 7135064"/>
                <a:gd name="connsiteX6" fmla="*/ 135733 w 4920331"/>
                <a:gd name="connsiteY6" fmla="*/ 5273635 h 7135064"/>
                <a:gd name="connsiteX7" fmla="*/ 114301 w 4920331"/>
                <a:gd name="connsiteY7" fmla="*/ 5199560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550187 w 4920331"/>
                <a:gd name="connsiteY65" fmla="*/ 2941477 h 7135064"/>
                <a:gd name="connsiteX66" fmla="*/ 1390648 w 4920331"/>
                <a:gd name="connsiteY66" fmla="*/ 2946256 h 7135064"/>
                <a:gd name="connsiteX67" fmla="*/ 1247772 w 4920331"/>
                <a:gd name="connsiteY67" fmla="*/ 2939088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8134 w 4920331"/>
                <a:gd name="connsiteY79" fmla="*/ 5495866 h 7135064"/>
                <a:gd name="connsiteX80" fmla="*/ 252412 w 4920331"/>
                <a:gd name="connsiteY80" fmla="*/ 5519759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90501 w 4920331"/>
                <a:gd name="connsiteY4" fmla="*/ 5679852 h 7135064"/>
                <a:gd name="connsiteX5" fmla="*/ 183357 w 4920331"/>
                <a:gd name="connsiteY5" fmla="*/ 5400277 h 7135064"/>
                <a:gd name="connsiteX6" fmla="*/ 135733 w 4920331"/>
                <a:gd name="connsiteY6" fmla="*/ 5273635 h 7135064"/>
                <a:gd name="connsiteX7" fmla="*/ 114301 w 4920331"/>
                <a:gd name="connsiteY7" fmla="*/ 5173374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550187 w 4920331"/>
                <a:gd name="connsiteY65" fmla="*/ 2941477 h 7135064"/>
                <a:gd name="connsiteX66" fmla="*/ 1390648 w 4920331"/>
                <a:gd name="connsiteY66" fmla="*/ 2946256 h 7135064"/>
                <a:gd name="connsiteX67" fmla="*/ 1247772 w 4920331"/>
                <a:gd name="connsiteY67" fmla="*/ 2939088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8134 w 4920331"/>
                <a:gd name="connsiteY79" fmla="*/ 5495866 h 7135064"/>
                <a:gd name="connsiteX80" fmla="*/ 252412 w 4920331"/>
                <a:gd name="connsiteY80" fmla="*/ 5519759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90501 w 4920331"/>
                <a:gd name="connsiteY4" fmla="*/ 5679852 h 7135064"/>
                <a:gd name="connsiteX5" fmla="*/ 295925 w 4920331"/>
                <a:gd name="connsiteY5" fmla="*/ 5365364 h 7135064"/>
                <a:gd name="connsiteX6" fmla="*/ 135733 w 4920331"/>
                <a:gd name="connsiteY6" fmla="*/ 5273635 h 7135064"/>
                <a:gd name="connsiteX7" fmla="*/ 114301 w 4920331"/>
                <a:gd name="connsiteY7" fmla="*/ 5173374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550187 w 4920331"/>
                <a:gd name="connsiteY65" fmla="*/ 2941477 h 7135064"/>
                <a:gd name="connsiteX66" fmla="*/ 1390648 w 4920331"/>
                <a:gd name="connsiteY66" fmla="*/ 2946256 h 7135064"/>
                <a:gd name="connsiteX67" fmla="*/ 1247772 w 4920331"/>
                <a:gd name="connsiteY67" fmla="*/ 2939088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8134 w 4920331"/>
                <a:gd name="connsiteY79" fmla="*/ 5495866 h 7135064"/>
                <a:gd name="connsiteX80" fmla="*/ 252412 w 4920331"/>
                <a:gd name="connsiteY80" fmla="*/ 5519759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90501 w 4920331"/>
                <a:gd name="connsiteY4" fmla="*/ 5679852 h 7135064"/>
                <a:gd name="connsiteX5" fmla="*/ 295925 w 4920331"/>
                <a:gd name="connsiteY5" fmla="*/ 5365364 h 7135064"/>
                <a:gd name="connsiteX6" fmla="*/ 135733 w 4920331"/>
                <a:gd name="connsiteY6" fmla="*/ 5273635 h 7135064"/>
                <a:gd name="connsiteX7" fmla="*/ 114301 w 4920331"/>
                <a:gd name="connsiteY7" fmla="*/ 5173374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550187 w 4920331"/>
                <a:gd name="connsiteY65" fmla="*/ 2941477 h 7135064"/>
                <a:gd name="connsiteX66" fmla="*/ 1390648 w 4920331"/>
                <a:gd name="connsiteY66" fmla="*/ 2946256 h 7135064"/>
                <a:gd name="connsiteX67" fmla="*/ 1247772 w 4920331"/>
                <a:gd name="connsiteY67" fmla="*/ 2939088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8134 w 4920331"/>
                <a:gd name="connsiteY79" fmla="*/ 5495866 h 7135064"/>
                <a:gd name="connsiteX80" fmla="*/ 252412 w 4920331"/>
                <a:gd name="connsiteY80" fmla="*/ 5519759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90501 w 4920331"/>
                <a:gd name="connsiteY4" fmla="*/ 5679852 h 7135064"/>
                <a:gd name="connsiteX5" fmla="*/ 192016 w 4920331"/>
                <a:gd name="connsiteY5" fmla="*/ 5395914 h 7135064"/>
                <a:gd name="connsiteX6" fmla="*/ 135733 w 4920331"/>
                <a:gd name="connsiteY6" fmla="*/ 5273635 h 7135064"/>
                <a:gd name="connsiteX7" fmla="*/ 114301 w 4920331"/>
                <a:gd name="connsiteY7" fmla="*/ 5173374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550187 w 4920331"/>
                <a:gd name="connsiteY65" fmla="*/ 2941477 h 7135064"/>
                <a:gd name="connsiteX66" fmla="*/ 1390648 w 4920331"/>
                <a:gd name="connsiteY66" fmla="*/ 2946256 h 7135064"/>
                <a:gd name="connsiteX67" fmla="*/ 1247772 w 4920331"/>
                <a:gd name="connsiteY67" fmla="*/ 2939088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8134 w 4920331"/>
                <a:gd name="connsiteY79" fmla="*/ 5495866 h 7135064"/>
                <a:gd name="connsiteX80" fmla="*/ 252412 w 4920331"/>
                <a:gd name="connsiteY80" fmla="*/ 5519759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90501 w 4920331"/>
                <a:gd name="connsiteY4" fmla="*/ 5679852 h 7135064"/>
                <a:gd name="connsiteX5" fmla="*/ 192016 w 4920331"/>
                <a:gd name="connsiteY5" fmla="*/ 5395914 h 7135064"/>
                <a:gd name="connsiteX6" fmla="*/ 135733 w 4920331"/>
                <a:gd name="connsiteY6" fmla="*/ 5273635 h 7135064"/>
                <a:gd name="connsiteX7" fmla="*/ 114301 w 4920331"/>
                <a:gd name="connsiteY7" fmla="*/ 5173374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550187 w 4920331"/>
                <a:gd name="connsiteY65" fmla="*/ 2941477 h 7135064"/>
                <a:gd name="connsiteX66" fmla="*/ 1390648 w 4920331"/>
                <a:gd name="connsiteY66" fmla="*/ 2946256 h 7135064"/>
                <a:gd name="connsiteX67" fmla="*/ 1247772 w 4920331"/>
                <a:gd name="connsiteY67" fmla="*/ 2939088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8134 w 4920331"/>
                <a:gd name="connsiteY79" fmla="*/ 5495866 h 7135064"/>
                <a:gd name="connsiteX80" fmla="*/ 252412 w 4920331"/>
                <a:gd name="connsiteY80" fmla="*/ 5519759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90501 w 4920331"/>
                <a:gd name="connsiteY4" fmla="*/ 5679852 h 7135064"/>
                <a:gd name="connsiteX5" fmla="*/ 192016 w 4920331"/>
                <a:gd name="connsiteY5" fmla="*/ 5395914 h 7135064"/>
                <a:gd name="connsiteX6" fmla="*/ 135733 w 4920331"/>
                <a:gd name="connsiteY6" fmla="*/ 5273635 h 7135064"/>
                <a:gd name="connsiteX7" fmla="*/ 114301 w 4920331"/>
                <a:gd name="connsiteY7" fmla="*/ 5173374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550187 w 4920331"/>
                <a:gd name="connsiteY65" fmla="*/ 2941477 h 7135064"/>
                <a:gd name="connsiteX66" fmla="*/ 1390648 w 4920331"/>
                <a:gd name="connsiteY66" fmla="*/ 2946256 h 7135064"/>
                <a:gd name="connsiteX67" fmla="*/ 1247772 w 4920331"/>
                <a:gd name="connsiteY67" fmla="*/ 2939088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8134 w 4920331"/>
                <a:gd name="connsiteY79" fmla="*/ 5495866 h 7135064"/>
                <a:gd name="connsiteX80" fmla="*/ 252412 w 4920331"/>
                <a:gd name="connsiteY80" fmla="*/ 5519759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272763 w 4920331"/>
                <a:gd name="connsiteY4" fmla="*/ 5610024 h 7135064"/>
                <a:gd name="connsiteX5" fmla="*/ 192016 w 4920331"/>
                <a:gd name="connsiteY5" fmla="*/ 5395914 h 7135064"/>
                <a:gd name="connsiteX6" fmla="*/ 135733 w 4920331"/>
                <a:gd name="connsiteY6" fmla="*/ 5273635 h 7135064"/>
                <a:gd name="connsiteX7" fmla="*/ 114301 w 4920331"/>
                <a:gd name="connsiteY7" fmla="*/ 5173374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550187 w 4920331"/>
                <a:gd name="connsiteY65" fmla="*/ 2941477 h 7135064"/>
                <a:gd name="connsiteX66" fmla="*/ 1390648 w 4920331"/>
                <a:gd name="connsiteY66" fmla="*/ 2946256 h 7135064"/>
                <a:gd name="connsiteX67" fmla="*/ 1247772 w 4920331"/>
                <a:gd name="connsiteY67" fmla="*/ 2939088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8134 w 4920331"/>
                <a:gd name="connsiteY79" fmla="*/ 5495866 h 7135064"/>
                <a:gd name="connsiteX80" fmla="*/ 252412 w 4920331"/>
                <a:gd name="connsiteY80" fmla="*/ 5519759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90501 w 4920331"/>
                <a:gd name="connsiteY4" fmla="*/ 5649301 h 7135064"/>
                <a:gd name="connsiteX5" fmla="*/ 192016 w 4920331"/>
                <a:gd name="connsiteY5" fmla="*/ 5395914 h 7135064"/>
                <a:gd name="connsiteX6" fmla="*/ 135733 w 4920331"/>
                <a:gd name="connsiteY6" fmla="*/ 5273635 h 7135064"/>
                <a:gd name="connsiteX7" fmla="*/ 114301 w 4920331"/>
                <a:gd name="connsiteY7" fmla="*/ 5173374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550187 w 4920331"/>
                <a:gd name="connsiteY65" fmla="*/ 2941477 h 7135064"/>
                <a:gd name="connsiteX66" fmla="*/ 1390648 w 4920331"/>
                <a:gd name="connsiteY66" fmla="*/ 2946256 h 7135064"/>
                <a:gd name="connsiteX67" fmla="*/ 1247772 w 4920331"/>
                <a:gd name="connsiteY67" fmla="*/ 2939088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8134 w 4920331"/>
                <a:gd name="connsiteY79" fmla="*/ 5495866 h 7135064"/>
                <a:gd name="connsiteX80" fmla="*/ 252412 w 4920331"/>
                <a:gd name="connsiteY80" fmla="*/ 5519759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90501 w 4920331"/>
                <a:gd name="connsiteY4" fmla="*/ 5649301 h 7135064"/>
                <a:gd name="connsiteX5" fmla="*/ 248300 w 4920331"/>
                <a:gd name="connsiteY5" fmla="*/ 5387186 h 7135064"/>
                <a:gd name="connsiteX6" fmla="*/ 135733 w 4920331"/>
                <a:gd name="connsiteY6" fmla="*/ 5273635 h 7135064"/>
                <a:gd name="connsiteX7" fmla="*/ 114301 w 4920331"/>
                <a:gd name="connsiteY7" fmla="*/ 5173374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550187 w 4920331"/>
                <a:gd name="connsiteY65" fmla="*/ 2941477 h 7135064"/>
                <a:gd name="connsiteX66" fmla="*/ 1390648 w 4920331"/>
                <a:gd name="connsiteY66" fmla="*/ 2946256 h 7135064"/>
                <a:gd name="connsiteX67" fmla="*/ 1247772 w 4920331"/>
                <a:gd name="connsiteY67" fmla="*/ 2939088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8134 w 4920331"/>
                <a:gd name="connsiteY79" fmla="*/ 5495866 h 7135064"/>
                <a:gd name="connsiteX80" fmla="*/ 252412 w 4920331"/>
                <a:gd name="connsiteY80" fmla="*/ 5519759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90501 w 4920331"/>
                <a:gd name="connsiteY4" fmla="*/ 5649301 h 7135064"/>
                <a:gd name="connsiteX5" fmla="*/ 192016 w 4920331"/>
                <a:gd name="connsiteY5" fmla="*/ 5391551 h 7135064"/>
                <a:gd name="connsiteX6" fmla="*/ 135733 w 4920331"/>
                <a:gd name="connsiteY6" fmla="*/ 5273635 h 7135064"/>
                <a:gd name="connsiteX7" fmla="*/ 114301 w 4920331"/>
                <a:gd name="connsiteY7" fmla="*/ 5173374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550187 w 4920331"/>
                <a:gd name="connsiteY65" fmla="*/ 2941477 h 7135064"/>
                <a:gd name="connsiteX66" fmla="*/ 1390648 w 4920331"/>
                <a:gd name="connsiteY66" fmla="*/ 2946256 h 7135064"/>
                <a:gd name="connsiteX67" fmla="*/ 1247772 w 4920331"/>
                <a:gd name="connsiteY67" fmla="*/ 2939088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8134 w 4920331"/>
                <a:gd name="connsiteY79" fmla="*/ 5495866 h 7135064"/>
                <a:gd name="connsiteX80" fmla="*/ 252412 w 4920331"/>
                <a:gd name="connsiteY80" fmla="*/ 5519759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90501 w 4920331"/>
                <a:gd name="connsiteY4" fmla="*/ 5649301 h 7135064"/>
                <a:gd name="connsiteX5" fmla="*/ 192016 w 4920331"/>
                <a:gd name="connsiteY5" fmla="*/ 5391551 h 7135064"/>
                <a:gd name="connsiteX6" fmla="*/ 135733 w 4920331"/>
                <a:gd name="connsiteY6" fmla="*/ 5273635 h 7135064"/>
                <a:gd name="connsiteX7" fmla="*/ 114301 w 4920331"/>
                <a:gd name="connsiteY7" fmla="*/ 5173374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550187 w 4920331"/>
                <a:gd name="connsiteY65" fmla="*/ 2941477 h 7135064"/>
                <a:gd name="connsiteX66" fmla="*/ 1390648 w 4920331"/>
                <a:gd name="connsiteY66" fmla="*/ 2946256 h 7135064"/>
                <a:gd name="connsiteX67" fmla="*/ 1247772 w 4920331"/>
                <a:gd name="connsiteY67" fmla="*/ 2939088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8134 w 4920331"/>
                <a:gd name="connsiteY79" fmla="*/ 5495866 h 7135064"/>
                <a:gd name="connsiteX80" fmla="*/ 252412 w 4920331"/>
                <a:gd name="connsiteY80" fmla="*/ 5519759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90501 w 4920331"/>
                <a:gd name="connsiteY4" fmla="*/ 5649301 h 7135064"/>
                <a:gd name="connsiteX5" fmla="*/ 192016 w 4920331"/>
                <a:gd name="connsiteY5" fmla="*/ 5391551 h 7135064"/>
                <a:gd name="connsiteX6" fmla="*/ 135733 w 4920331"/>
                <a:gd name="connsiteY6" fmla="*/ 5273635 h 7135064"/>
                <a:gd name="connsiteX7" fmla="*/ 114301 w 4920331"/>
                <a:gd name="connsiteY7" fmla="*/ 5173374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550187 w 4920331"/>
                <a:gd name="connsiteY65" fmla="*/ 2941477 h 7135064"/>
                <a:gd name="connsiteX66" fmla="*/ 1390648 w 4920331"/>
                <a:gd name="connsiteY66" fmla="*/ 2946256 h 7135064"/>
                <a:gd name="connsiteX67" fmla="*/ 1247772 w 4920331"/>
                <a:gd name="connsiteY67" fmla="*/ 2939088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8134 w 4920331"/>
                <a:gd name="connsiteY79" fmla="*/ 5495866 h 7135064"/>
                <a:gd name="connsiteX80" fmla="*/ 252412 w 4920331"/>
                <a:gd name="connsiteY80" fmla="*/ 5519759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90501 w 4920331"/>
                <a:gd name="connsiteY4" fmla="*/ 5649301 h 7135064"/>
                <a:gd name="connsiteX5" fmla="*/ 174698 w 4920331"/>
                <a:gd name="connsiteY5" fmla="*/ 5395916 h 7135064"/>
                <a:gd name="connsiteX6" fmla="*/ 135733 w 4920331"/>
                <a:gd name="connsiteY6" fmla="*/ 5273635 h 7135064"/>
                <a:gd name="connsiteX7" fmla="*/ 114301 w 4920331"/>
                <a:gd name="connsiteY7" fmla="*/ 5173374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550187 w 4920331"/>
                <a:gd name="connsiteY65" fmla="*/ 2941477 h 7135064"/>
                <a:gd name="connsiteX66" fmla="*/ 1390648 w 4920331"/>
                <a:gd name="connsiteY66" fmla="*/ 2946256 h 7135064"/>
                <a:gd name="connsiteX67" fmla="*/ 1247772 w 4920331"/>
                <a:gd name="connsiteY67" fmla="*/ 2939088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8134 w 4920331"/>
                <a:gd name="connsiteY79" fmla="*/ 5495866 h 7135064"/>
                <a:gd name="connsiteX80" fmla="*/ 252412 w 4920331"/>
                <a:gd name="connsiteY80" fmla="*/ 5519759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90501 w 4920331"/>
                <a:gd name="connsiteY4" fmla="*/ 5649301 h 7135064"/>
                <a:gd name="connsiteX5" fmla="*/ 174698 w 4920331"/>
                <a:gd name="connsiteY5" fmla="*/ 5395916 h 7135064"/>
                <a:gd name="connsiteX6" fmla="*/ 135733 w 4920331"/>
                <a:gd name="connsiteY6" fmla="*/ 5273635 h 7135064"/>
                <a:gd name="connsiteX7" fmla="*/ 114301 w 4920331"/>
                <a:gd name="connsiteY7" fmla="*/ 5173374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550187 w 4920331"/>
                <a:gd name="connsiteY65" fmla="*/ 2941477 h 7135064"/>
                <a:gd name="connsiteX66" fmla="*/ 1390648 w 4920331"/>
                <a:gd name="connsiteY66" fmla="*/ 2946256 h 7135064"/>
                <a:gd name="connsiteX67" fmla="*/ 1247772 w 4920331"/>
                <a:gd name="connsiteY67" fmla="*/ 2939088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8134 w 4920331"/>
                <a:gd name="connsiteY79" fmla="*/ 5495866 h 7135064"/>
                <a:gd name="connsiteX80" fmla="*/ 252412 w 4920331"/>
                <a:gd name="connsiteY80" fmla="*/ 5519759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81842 w 4920331"/>
                <a:gd name="connsiteY4" fmla="*/ 5653665 h 7135064"/>
                <a:gd name="connsiteX5" fmla="*/ 174698 w 4920331"/>
                <a:gd name="connsiteY5" fmla="*/ 5395916 h 7135064"/>
                <a:gd name="connsiteX6" fmla="*/ 135733 w 4920331"/>
                <a:gd name="connsiteY6" fmla="*/ 5273635 h 7135064"/>
                <a:gd name="connsiteX7" fmla="*/ 114301 w 4920331"/>
                <a:gd name="connsiteY7" fmla="*/ 5173374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550187 w 4920331"/>
                <a:gd name="connsiteY65" fmla="*/ 2941477 h 7135064"/>
                <a:gd name="connsiteX66" fmla="*/ 1390648 w 4920331"/>
                <a:gd name="connsiteY66" fmla="*/ 2946256 h 7135064"/>
                <a:gd name="connsiteX67" fmla="*/ 1247772 w 4920331"/>
                <a:gd name="connsiteY67" fmla="*/ 2939088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8134 w 4920331"/>
                <a:gd name="connsiteY79" fmla="*/ 5495866 h 7135064"/>
                <a:gd name="connsiteX80" fmla="*/ 252412 w 4920331"/>
                <a:gd name="connsiteY80" fmla="*/ 5519759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81842 w 4920331"/>
                <a:gd name="connsiteY4" fmla="*/ 5653665 h 7135064"/>
                <a:gd name="connsiteX5" fmla="*/ 174698 w 4920331"/>
                <a:gd name="connsiteY5" fmla="*/ 5395916 h 7135064"/>
                <a:gd name="connsiteX6" fmla="*/ 135733 w 4920331"/>
                <a:gd name="connsiteY6" fmla="*/ 5273635 h 7135064"/>
                <a:gd name="connsiteX7" fmla="*/ 114301 w 4920331"/>
                <a:gd name="connsiteY7" fmla="*/ 5173374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550187 w 4920331"/>
                <a:gd name="connsiteY65" fmla="*/ 2941477 h 7135064"/>
                <a:gd name="connsiteX66" fmla="*/ 1390648 w 4920331"/>
                <a:gd name="connsiteY66" fmla="*/ 2946256 h 7135064"/>
                <a:gd name="connsiteX67" fmla="*/ 1247772 w 4920331"/>
                <a:gd name="connsiteY67" fmla="*/ 2939088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8134 w 4920331"/>
                <a:gd name="connsiteY79" fmla="*/ 5495866 h 7135064"/>
                <a:gd name="connsiteX80" fmla="*/ 252412 w 4920331"/>
                <a:gd name="connsiteY80" fmla="*/ 5519759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81842 w 4920331"/>
                <a:gd name="connsiteY4" fmla="*/ 5653665 h 7135064"/>
                <a:gd name="connsiteX5" fmla="*/ 174698 w 4920331"/>
                <a:gd name="connsiteY5" fmla="*/ 5395916 h 7135064"/>
                <a:gd name="connsiteX6" fmla="*/ 135733 w 4920331"/>
                <a:gd name="connsiteY6" fmla="*/ 5273635 h 7135064"/>
                <a:gd name="connsiteX7" fmla="*/ 114301 w 4920331"/>
                <a:gd name="connsiteY7" fmla="*/ 5173374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550187 w 4920331"/>
                <a:gd name="connsiteY65" fmla="*/ 2941477 h 7135064"/>
                <a:gd name="connsiteX66" fmla="*/ 1390648 w 4920331"/>
                <a:gd name="connsiteY66" fmla="*/ 2946256 h 7135064"/>
                <a:gd name="connsiteX67" fmla="*/ 1247772 w 4920331"/>
                <a:gd name="connsiteY67" fmla="*/ 2939088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8134 w 4920331"/>
                <a:gd name="connsiteY79" fmla="*/ 5495866 h 7135064"/>
                <a:gd name="connsiteX80" fmla="*/ 252412 w 4920331"/>
                <a:gd name="connsiteY80" fmla="*/ 5519759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291746 w 4920331"/>
                <a:gd name="connsiteY4" fmla="*/ 5602562 h 7135064"/>
                <a:gd name="connsiteX5" fmla="*/ 174698 w 4920331"/>
                <a:gd name="connsiteY5" fmla="*/ 5395916 h 7135064"/>
                <a:gd name="connsiteX6" fmla="*/ 135733 w 4920331"/>
                <a:gd name="connsiteY6" fmla="*/ 5273635 h 7135064"/>
                <a:gd name="connsiteX7" fmla="*/ 114301 w 4920331"/>
                <a:gd name="connsiteY7" fmla="*/ 5173374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550187 w 4920331"/>
                <a:gd name="connsiteY65" fmla="*/ 2941477 h 7135064"/>
                <a:gd name="connsiteX66" fmla="*/ 1390648 w 4920331"/>
                <a:gd name="connsiteY66" fmla="*/ 2946256 h 7135064"/>
                <a:gd name="connsiteX67" fmla="*/ 1247772 w 4920331"/>
                <a:gd name="connsiteY67" fmla="*/ 2939088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8134 w 4920331"/>
                <a:gd name="connsiteY79" fmla="*/ 5495866 h 7135064"/>
                <a:gd name="connsiteX80" fmla="*/ 252412 w 4920331"/>
                <a:gd name="connsiteY80" fmla="*/ 5519759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85505 w 4920331"/>
                <a:gd name="connsiteY4" fmla="*/ 5617163 h 7135064"/>
                <a:gd name="connsiteX5" fmla="*/ 174698 w 4920331"/>
                <a:gd name="connsiteY5" fmla="*/ 5395916 h 7135064"/>
                <a:gd name="connsiteX6" fmla="*/ 135733 w 4920331"/>
                <a:gd name="connsiteY6" fmla="*/ 5273635 h 7135064"/>
                <a:gd name="connsiteX7" fmla="*/ 114301 w 4920331"/>
                <a:gd name="connsiteY7" fmla="*/ 5173374 h 7135064"/>
                <a:gd name="connsiteX8" fmla="*/ 100013 w 4920331"/>
                <a:gd name="connsiteY8" fmla="*/ 5068136 h 7135064"/>
                <a:gd name="connsiteX9" fmla="*/ 95252 w 4920331"/>
                <a:gd name="connsiteY9" fmla="*/ 4982115 h 7135064"/>
                <a:gd name="connsiteX10" fmla="*/ 50007 w 4920331"/>
                <a:gd name="connsiteY10" fmla="*/ 4929545 h 7135064"/>
                <a:gd name="connsiteX11" fmla="*/ 40483 w 4920331"/>
                <a:gd name="connsiteY11" fmla="*/ 4831576 h 7135064"/>
                <a:gd name="connsiteX12" fmla="*/ 90489 w 4920331"/>
                <a:gd name="connsiteY12" fmla="*/ 4767059 h 7135064"/>
                <a:gd name="connsiteX13" fmla="*/ 64295 w 4920331"/>
                <a:gd name="connsiteY13" fmla="*/ 4301105 h 7135064"/>
                <a:gd name="connsiteX14" fmla="*/ 45245 w 4920331"/>
                <a:gd name="connsiteY14" fmla="*/ 3937900 h 7135064"/>
                <a:gd name="connsiteX15" fmla="*/ 42864 w 4920331"/>
                <a:gd name="connsiteY15" fmla="*/ 3741961 h 7135064"/>
                <a:gd name="connsiteX16" fmla="*/ 30957 w 4920331"/>
                <a:gd name="connsiteY16" fmla="*/ 3557968 h 7135064"/>
                <a:gd name="connsiteX17" fmla="*/ 0 w 4920331"/>
                <a:gd name="connsiteY17" fmla="*/ 3287954 h 7135064"/>
                <a:gd name="connsiteX18" fmla="*/ 78582 w 4920331"/>
                <a:gd name="connsiteY18" fmla="*/ 3280786 h 7135064"/>
                <a:gd name="connsiteX19" fmla="*/ 83345 w 4920331"/>
                <a:gd name="connsiteY19" fmla="*/ 3369198 h 7135064"/>
                <a:gd name="connsiteX20" fmla="*/ 178594 w 4920331"/>
                <a:gd name="connsiteY20" fmla="*/ 3369197 h 7135064"/>
                <a:gd name="connsiteX21" fmla="*/ 228201 w 4920331"/>
                <a:gd name="connsiteY21" fmla="*/ 3296064 h 7135064"/>
                <a:gd name="connsiteX22" fmla="*/ 292893 w 4920331"/>
                <a:gd name="connsiteY22" fmla="*/ 3201933 h 7135064"/>
                <a:gd name="connsiteX23" fmla="*/ 364329 w 4920331"/>
                <a:gd name="connsiteY23" fmla="*/ 3118300 h 7135064"/>
                <a:gd name="connsiteX24" fmla="*/ 452435 w 4920331"/>
                <a:gd name="connsiteY24" fmla="*/ 3029888 h 7135064"/>
                <a:gd name="connsiteX25" fmla="*/ 511966 w 4920331"/>
                <a:gd name="connsiteY25" fmla="*/ 2986878 h 7135064"/>
                <a:gd name="connsiteX26" fmla="*/ 571497 w 4920331"/>
                <a:gd name="connsiteY26" fmla="*/ 2958204 h 7135064"/>
                <a:gd name="connsiteX27" fmla="*/ 611977 w 4920331"/>
                <a:gd name="connsiteY27" fmla="*/ 2929529 h 7135064"/>
                <a:gd name="connsiteX28" fmla="*/ 657221 w 4920331"/>
                <a:gd name="connsiteY28" fmla="*/ 2912803 h 7135064"/>
                <a:gd name="connsiteX29" fmla="*/ 709609 w 4920331"/>
                <a:gd name="connsiteY29" fmla="*/ 2891297 h 7135064"/>
                <a:gd name="connsiteX30" fmla="*/ 754851 w 4920331"/>
                <a:gd name="connsiteY30" fmla="*/ 2876959 h 7135064"/>
                <a:gd name="connsiteX31" fmla="*/ 812001 w 4920331"/>
                <a:gd name="connsiteY31" fmla="*/ 2855454 h 7135064"/>
                <a:gd name="connsiteX32" fmla="*/ 890583 w 4920331"/>
                <a:gd name="connsiteY32" fmla="*/ 2838727 h 7135064"/>
                <a:gd name="connsiteX33" fmla="*/ 964401 w 4920331"/>
                <a:gd name="connsiteY33" fmla="*/ 2831559 h 7135064"/>
                <a:gd name="connsiteX34" fmla="*/ 1040601 w 4920331"/>
                <a:gd name="connsiteY34" fmla="*/ 2822001 h 7135064"/>
                <a:gd name="connsiteX35" fmla="*/ 1100132 w 4920331"/>
                <a:gd name="connsiteY35" fmla="*/ 2822001 h 7135064"/>
                <a:gd name="connsiteX36" fmla="*/ 1254913 w 4920331"/>
                <a:gd name="connsiteY36" fmla="*/ 2831559 h 7135064"/>
                <a:gd name="connsiteX37" fmla="*/ 1478749 w 4920331"/>
                <a:gd name="connsiteY37" fmla="*/ 2833949 h 7135064"/>
                <a:gd name="connsiteX38" fmla="*/ 1706501 w 4920331"/>
                <a:gd name="connsiteY38" fmla="*/ 2806135 h 7135064"/>
                <a:gd name="connsiteX39" fmla="*/ 1909754 w 4920331"/>
                <a:gd name="connsiteY39" fmla="*/ 2706706 h 7135064"/>
                <a:gd name="connsiteX40" fmla="*/ 2034108 w 4920331"/>
                <a:gd name="connsiteY40" fmla="*/ 2632767 h 7135064"/>
                <a:gd name="connsiteX41" fmla="*/ 2096414 w 4920331"/>
                <a:gd name="connsiteY41" fmla="*/ 2561911 h 7135064"/>
                <a:gd name="connsiteX42" fmla="*/ 2206616 w 4920331"/>
                <a:gd name="connsiteY42" fmla="*/ 2472733 h 7135064"/>
                <a:gd name="connsiteX43" fmla="*/ 2320915 w 4920331"/>
                <a:gd name="connsiteY43" fmla="*/ 2399443 h 7135064"/>
                <a:gd name="connsiteX44" fmla="*/ 2549515 w 4920331"/>
                <a:gd name="connsiteY44" fmla="*/ 2185947 h 7135064"/>
                <a:gd name="connsiteX45" fmla="*/ 4209358 w 4920331"/>
                <a:gd name="connsiteY45" fmla="*/ 690563 h 7135064"/>
                <a:gd name="connsiteX46" fmla="*/ 4376045 w 4920331"/>
                <a:gd name="connsiteY46" fmla="*/ 530679 h 7135064"/>
                <a:gd name="connsiteX47" fmla="*/ 4519298 w 4920331"/>
                <a:gd name="connsiteY47" fmla="*/ 394607 h 7135064"/>
                <a:gd name="connsiteX48" fmla="*/ 4651968 w 4920331"/>
                <a:gd name="connsiteY48" fmla="*/ 254373 h 7135064"/>
                <a:gd name="connsiteX49" fmla="*/ 4719626 w 4920331"/>
                <a:gd name="connsiteY49" fmla="*/ 166688 h 7135064"/>
                <a:gd name="connsiteX50" fmla="*/ 4768568 w 4920331"/>
                <a:gd name="connsiteY50" fmla="*/ 81957 h 7135064"/>
                <a:gd name="connsiteX51" fmla="*/ 4811474 w 4920331"/>
                <a:gd name="connsiteY51" fmla="*/ 0 h 7135064"/>
                <a:gd name="connsiteX52" fmla="*/ 4920331 w 4920331"/>
                <a:gd name="connsiteY52" fmla="*/ 0 h 7135064"/>
                <a:gd name="connsiteX53" fmla="*/ 4859099 w 4920331"/>
                <a:gd name="connsiteY53" fmla="*/ 112259 h 7135064"/>
                <a:gd name="connsiteX54" fmla="*/ 4809169 w 4920331"/>
                <a:gd name="connsiteY54" fmla="*/ 217403 h 7135064"/>
                <a:gd name="connsiteX55" fmla="*/ 4734989 w 4920331"/>
                <a:gd name="connsiteY55" fmla="*/ 312027 h 7135064"/>
                <a:gd name="connsiteX56" fmla="*/ 4531210 w 4920331"/>
                <a:gd name="connsiteY56" fmla="*/ 516758 h 7135064"/>
                <a:gd name="connsiteX57" fmla="*/ 2740015 w 4920331"/>
                <a:gd name="connsiteY57" fmla="*/ 2160455 h 7135064"/>
                <a:gd name="connsiteX58" fmla="*/ 2419341 w 4920331"/>
                <a:gd name="connsiteY58" fmla="*/ 2447240 h 7135064"/>
                <a:gd name="connsiteX59" fmla="*/ 2262333 w 4920331"/>
                <a:gd name="connsiteY59" fmla="*/ 2580443 h 7135064"/>
                <a:gd name="connsiteX60" fmla="*/ 2163754 w 4920331"/>
                <a:gd name="connsiteY60" fmla="*/ 2661815 h 7135064"/>
                <a:gd name="connsiteX61" fmla="*/ 2066123 w 4920331"/>
                <a:gd name="connsiteY61" fmla="*/ 2725441 h 7135064"/>
                <a:gd name="connsiteX62" fmla="*/ 1983575 w 4920331"/>
                <a:gd name="connsiteY62" fmla="*/ 2790939 h 7135064"/>
                <a:gd name="connsiteX63" fmla="*/ 1850225 w 4920331"/>
                <a:gd name="connsiteY63" fmla="*/ 2862623 h 7135064"/>
                <a:gd name="connsiteX64" fmla="*/ 1704973 w 4920331"/>
                <a:gd name="connsiteY64" fmla="*/ 2912802 h 7135064"/>
                <a:gd name="connsiteX65" fmla="*/ 1550187 w 4920331"/>
                <a:gd name="connsiteY65" fmla="*/ 2941477 h 7135064"/>
                <a:gd name="connsiteX66" fmla="*/ 1390648 w 4920331"/>
                <a:gd name="connsiteY66" fmla="*/ 2946256 h 7135064"/>
                <a:gd name="connsiteX67" fmla="*/ 1247772 w 4920331"/>
                <a:gd name="connsiteY67" fmla="*/ 2939088 h 7135064"/>
                <a:gd name="connsiteX68" fmla="*/ 1047214 w 4920331"/>
                <a:gd name="connsiteY68" fmla="*/ 2934310 h 7135064"/>
                <a:gd name="connsiteX69" fmla="*/ 916779 w 4920331"/>
                <a:gd name="connsiteY69" fmla="*/ 2934308 h 7135064"/>
                <a:gd name="connsiteX70" fmla="*/ 633411 w 4920331"/>
                <a:gd name="connsiteY70" fmla="*/ 3037057 h 7135064"/>
                <a:gd name="connsiteX71" fmla="*/ 545305 w 4920331"/>
                <a:gd name="connsiteY71" fmla="*/ 3092016 h 7135064"/>
                <a:gd name="connsiteX72" fmla="*/ 431004 w 4920331"/>
                <a:gd name="connsiteY72" fmla="*/ 3182816 h 7135064"/>
                <a:gd name="connsiteX73" fmla="*/ 342899 w 4920331"/>
                <a:gd name="connsiteY73" fmla="*/ 3297512 h 7135064"/>
                <a:gd name="connsiteX74" fmla="*/ 288130 w 4920331"/>
                <a:gd name="connsiteY74" fmla="*/ 3393092 h 7135064"/>
                <a:gd name="connsiteX75" fmla="*/ 316707 w 4920331"/>
                <a:gd name="connsiteY75" fmla="*/ 3412210 h 7135064"/>
                <a:gd name="connsiteX76" fmla="*/ 271463 w 4920331"/>
                <a:gd name="connsiteY76" fmla="*/ 3500622 h 7135064"/>
                <a:gd name="connsiteX77" fmla="*/ 226219 w 4920331"/>
                <a:gd name="connsiteY77" fmla="*/ 3632045 h 7135064"/>
                <a:gd name="connsiteX78" fmla="*/ 216694 w 4920331"/>
                <a:gd name="connsiteY78" fmla="*/ 3715677 h 7135064"/>
                <a:gd name="connsiteX79" fmla="*/ 288134 w 4920331"/>
                <a:gd name="connsiteY79" fmla="*/ 5495866 h 7135064"/>
                <a:gd name="connsiteX80" fmla="*/ 252412 w 4920331"/>
                <a:gd name="connsiteY80" fmla="*/ 5519759 h 7135064"/>
                <a:gd name="connsiteX81" fmla="*/ 269082 w 4920331"/>
                <a:gd name="connsiteY81" fmla="*/ 5892523 h 7135064"/>
                <a:gd name="connsiteX82" fmla="*/ 290513 w 4920331"/>
                <a:gd name="connsiteY82" fmla="*/ 5914029 h 7135064"/>
                <a:gd name="connsiteX83" fmla="*/ 288132 w 4920331"/>
                <a:gd name="connsiteY83" fmla="*/ 6325021 h 7135064"/>
                <a:gd name="connsiteX84" fmla="*/ 264321 w 4920331"/>
                <a:gd name="connsiteY84"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89768 w 4920331"/>
                <a:gd name="connsiteY4" fmla="*/ 5650522 h 7135064"/>
                <a:gd name="connsiteX5" fmla="*/ 185505 w 4920331"/>
                <a:gd name="connsiteY5" fmla="*/ 5617163 h 7135064"/>
                <a:gd name="connsiteX6" fmla="*/ 174698 w 4920331"/>
                <a:gd name="connsiteY6" fmla="*/ 5395916 h 7135064"/>
                <a:gd name="connsiteX7" fmla="*/ 135733 w 4920331"/>
                <a:gd name="connsiteY7" fmla="*/ 5273635 h 7135064"/>
                <a:gd name="connsiteX8" fmla="*/ 114301 w 4920331"/>
                <a:gd name="connsiteY8" fmla="*/ 5173374 h 7135064"/>
                <a:gd name="connsiteX9" fmla="*/ 100013 w 4920331"/>
                <a:gd name="connsiteY9" fmla="*/ 5068136 h 7135064"/>
                <a:gd name="connsiteX10" fmla="*/ 95252 w 4920331"/>
                <a:gd name="connsiteY10" fmla="*/ 4982115 h 7135064"/>
                <a:gd name="connsiteX11" fmla="*/ 50007 w 4920331"/>
                <a:gd name="connsiteY11" fmla="*/ 4929545 h 7135064"/>
                <a:gd name="connsiteX12" fmla="*/ 40483 w 4920331"/>
                <a:gd name="connsiteY12" fmla="*/ 4831576 h 7135064"/>
                <a:gd name="connsiteX13" fmla="*/ 90489 w 4920331"/>
                <a:gd name="connsiteY13" fmla="*/ 4767059 h 7135064"/>
                <a:gd name="connsiteX14" fmla="*/ 64295 w 4920331"/>
                <a:gd name="connsiteY14" fmla="*/ 4301105 h 7135064"/>
                <a:gd name="connsiteX15" fmla="*/ 45245 w 4920331"/>
                <a:gd name="connsiteY15" fmla="*/ 3937900 h 7135064"/>
                <a:gd name="connsiteX16" fmla="*/ 42864 w 4920331"/>
                <a:gd name="connsiteY16" fmla="*/ 3741961 h 7135064"/>
                <a:gd name="connsiteX17" fmla="*/ 30957 w 4920331"/>
                <a:gd name="connsiteY17" fmla="*/ 3557968 h 7135064"/>
                <a:gd name="connsiteX18" fmla="*/ 0 w 4920331"/>
                <a:gd name="connsiteY18" fmla="*/ 3287954 h 7135064"/>
                <a:gd name="connsiteX19" fmla="*/ 78582 w 4920331"/>
                <a:gd name="connsiteY19" fmla="*/ 3280786 h 7135064"/>
                <a:gd name="connsiteX20" fmla="*/ 83345 w 4920331"/>
                <a:gd name="connsiteY20" fmla="*/ 3369198 h 7135064"/>
                <a:gd name="connsiteX21" fmla="*/ 178594 w 4920331"/>
                <a:gd name="connsiteY21" fmla="*/ 3369197 h 7135064"/>
                <a:gd name="connsiteX22" fmla="*/ 228201 w 4920331"/>
                <a:gd name="connsiteY22" fmla="*/ 3296064 h 7135064"/>
                <a:gd name="connsiteX23" fmla="*/ 292893 w 4920331"/>
                <a:gd name="connsiteY23" fmla="*/ 3201933 h 7135064"/>
                <a:gd name="connsiteX24" fmla="*/ 364329 w 4920331"/>
                <a:gd name="connsiteY24" fmla="*/ 3118300 h 7135064"/>
                <a:gd name="connsiteX25" fmla="*/ 452435 w 4920331"/>
                <a:gd name="connsiteY25" fmla="*/ 3029888 h 7135064"/>
                <a:gd name="connsiteX26" fmla="*/ 511966 w 4920331"/>
                <a:gd name="connsiteY26" fmla="*/ 2986878 h 7135064"/>
                <a:gd name="connsiteX27" fmla="*/ 571497 w 4920331"/>
                <a:gd name="connsiteY27" fmla="*/ 2958204 h 7135064"/>
                <a:gd name="connsiteX28" fmla="*/ 611977 w 4920331"/>
                <a:gd name="connsiteY28" fmla="*/ 2929529 h 7135064"/>
                <a:gd name="connsiteX29" fmla="*/ 657221 w 4920331"/>
                <a:gd name="connsiteY29" fmla="*/ 2912803 h 7135064"/>
                <a:gd name="connsiteX30" fmla="*/ 709609 w 4920331"/>
                <a:gd name="connsiteY30" fmla="*/ 2891297 h 7135064"/>
                <a:gd name="connsiteX31" fmla="*/ 754851 w 4920331"/>
                <a:gd name="connsiteY31" fmla="*/ 2876959 h 7135064"/>
                <a:gd name="connsiteX32" fmla="*/ 812001 w 4920331"/>
                <a:gd name="connsiteY32" fmla="*/ 2855454 h 7135064"/>
                <a:gd name="connsiteX33" fmla="*/ 890583 w 4920331"/>
                <a:gd name="connsiteY33" fmla="*/ 2838727 h 7135064"/>
                <a:gd name="connsiteX34" fmla="*/ 964401 w 4920331"/>
                <a:gd name="connsiteY34" fmla="*/ 2831559 h 7135064"/>
                <a:gd name="connsiteX35" fmla="*/ 1040601 w 4920331"/>
                <a:gd name="connsiteY35" fmla="*/ 2822001 h 7135064"/>
                <a:gd name="connsiteX36" fmla="*/ 1100132 w 4920331"/>
                <a:gd name="connsiteY36" fmla="*/ 2822001 h 7135064"/>
                <a:gd name="connsiteX37" fmla="*/ 1254913 w 4920331"/>
                <a:gd name="connsiteY37" fmla="*/ 2831559 h 7135064"/>
                <a:gd name="connsiteX38" fmla="*/ 1478749 w 4920331"/>
                <a:gd name="connsiteY38" fmla="*/ 2833949 h 7135064"/>
                <a:gd name="connsiteX39" fmla="*/ 1706501 w 4920331"/>
                <a:gd name="connsiteY39" fmla="*/ 2806135 h 7135064"/>
                <a:gd name="connsiteX40" fmla="*/ 1909754 w 4920331"/>
                <a:gd name="connsiteY40" fmla="*/ 2706706 h 7135064"/>
                <a:gd name="connsiteX41" fmla="*/ 2034108 w 4920331"/>
                <a:gd name="connsiteY41" fmla="*/ 2632767 h 7135064"/>
                <a:gd name="connsiteX42" fmla="*/ 2096414 w 4920331"/>
                <a:gd name="connsiteY42" fmla="*/ 2561911 h 7135064"/>
                <a:gd name="connsiteX43" fmla="*/ 2206616 w 4920331"/>
                <a:gd name="connsiteY43" fmla="*/ 2472733 h 7135064"/>
                <a:gd name="connsiteX44" fmla="*/ 2320915 w 4920331"/>
                <a:gd name="connsiteY44" fmla="*/ 2399443 h 7135064"/>
                <a:gd name="connsiteX45" fmla="*/ 2549515 w 4920331"/>
                <a:gd name="connsiteY45" fmla="*/ 2185947 h 7135064"/>
                <a:gd name="connsiteX46" fmla="*/ 4209358 w 4920331"/>
                <a:gd name="connsiteY46" fmla="*/ 690563 h 7135064"/>
                <a:gd name="connsiteX47" fmla="*/ 4376045 w 4920331"/>
                <a:gd name="connsiteY47" fmla="*/ 530679 h 7135064"/>
                <a:gd name="connsiteX48" fmla="*/ 4519298 w 4920331"/>
                <a:gd name="connsiteY48" fmla="*/ 394607 h 7135064"/>
                <a:gd name="connsiteX49" fmla="*/ 4651968 w 4920331"/>
                <a:gd name="connsiteY49" fmla="*/ 254373 h 7135064"/>
                <a:gd name="connsiteX50" fmla="*/ 4719626 w 4920331"/>
                <a:gd name="connsiteY50" fmla="*/ 166688 h 7135064"/>
                <a:gd name="connsiteX51" fmla="*/ 4768568 w 4920331"/>
                <a:gd name="connsiteY51" fmla="*/ 81957 h 7135064"/>
                <a:gd name="connsiteX52" fmla="*/ 4811474 w 4920331"/>
                <a:gd name="connsiteY52" fmla="*/ 0 h 7135064"/>
                <a:gd name="connsiteX53" fmla="*/ 4920331 w 4920331"/>
                <a:gd name="connsiteY53" fmla="*/ 0 h 7135064"/>
                <a:gd name="connsiteX54" fmla="*/ 4859099 w 4920331"/>
                <a:gd name="connsiteY54" fmla="*/ 112259 h 7135064"/>
                <a:gd name="connsiteX55" fmla="*/ 4809169 w 4920331"/>
                <a:gd name="connsiteY55" fmla="*/ 217403 h 7135064"/>
                <a:gd name="connsiteX56" fmla="*/ 4734989 w 4920331"/>
                <a:gd name="connsiteY56" fmla="*/ 312027 h 7135064"/>
                <a:gd name="connsiteX57" fmla="*/ 4531210 w 4920331"/>
                <a:gd name="connsiteY57" fmla="*/ 516758 h 7135064"/>
                <a:gd name="connsiteX58" fmla="*/ 2740015 w 4920331"/>
                <a:gd name="connsiteY58" fmla="*/ 2160455 h 7135064"/>
                <a:gd name="connsiteX59" fmla="*/ 2419341 w 4920331"/>
                <a:gd name="connsiteY59" fmla="*/ 2447240 h 7135064"/>
                <a:gd name="connsiteX60" fmla="*/ 2262333 w 4920331"/>
                <a:gd name="connsiteY60" fmla="*/ 2580443 h 7135064"/>
                <a:gd name="connsiteX61" fmla="*/ 2163754 w 4920331"/>
                <a:gd name="connsiteY61" fmla="*/ 2661815 h 7135064"/>
                <a:gd name="connsiteX62" fmla="*/ 2066123 w 4920331"/>
                <a:gd name="connsiteY62" fmla="*/ 2725441 h 7135064"/>
                <a:gd name="connsiteX63" fmla="*/ 1983575 w 4920331"/>
                <a:gd name="connsiteY63" fmla="*/ 2790939 h 7135064"/>
                <a:gd name="connsiteX64" fmla="*/ 1850225 w 4920331"/>
                <a:gd name="connsiteY64" fmla="*/ 2862623 h 7135064"/>
                <a:gd name="connsiteX65" fmla="*/ 1704973 w 4920331"/>
                <a:gd name="connsiteY65" fmla="*/ 2912802 h 7135064"/>
                <a:gd name="connsiteX66" fmla="*/ 1550187 w 4920331"/>
                <a:gd name="connsiteY66" fmla="*/ 2941477 h 7135064"/>
                <a:gd name="connsiteX67" fmla="*/ 1390648 w 4920331"/>
                <a:gd name="connsiteY67" fmla="*/ 2946256 h 7135064"/>
                <a:gd name="connsiteX68" fmla="*/ 1247772 w 4920331"/>
                <a:gd name="connsiteY68" fmla="*/ 2939088 h 7135064"/>
                <a:gd name="connsiteX69" fmla="*/ 1047214 w 4920331"/>
                <a:gd name="connsiteY69" fmla="*/ 2934310 h 7135064"/>
                <a:gd name="connsiteX70" fmla="*/ 916779 w 4920331"/>
                <a:gd name="connsiteY70" fmla="*/ 2934308 h 7135064"/>
                <a:gd name="connsiteX71" fmla="*/ 633411 w 4920331"/>
                <a:gd name="connsiteY71" fmla="*/ 3037057 h 7135064"/>
                <a:gd name="connsiteX72" fmla="*/ 545305 w 4920331"/>
                <a:gd name="connsiteY72" fmla="*/ 3092016 h 7135064"/>
                <a:gd name="connsiteX73" fmla="*/ 431004 w 4920331"/>
                <a:gd name="connsiteY73" fmla="*/ 3182816 h 7135064"/>
                <a:gd name="connsiteX74" fmla="*/ 342899 w 4920331"/>
                <a:gd name="connsiteY74" fmla="*/ 3297512 h 7135064"/>
                <a:gd name="connsiteX75" fmla="*/ 288130 w 4920331"/>
                <a:gd name="connsiteY75" fmla="*/ 3393092 h 7135064"/>
                <a:gd name="connsiteX76" fmla="*/ 316707 w 4920331"/>
                <a:gd name="connsiteY76" fmla="*/ 3412210 h 7135064"/>
                <a:gd name="connsiteX77" fmla="*/ 271463 w 4920331"/>
                <a:gd name="connsiteY77" fmla="*/ 3500622 h 7135064"/>
                <a:gd name="connsiteX78" fmla="*/ 226219 w 4920331"/>
                <a:gd name="connsiteY78" fmla="*/ 3632045 h 7135064"/>
                <a:gd name="connsiteX79" fmla="*/ 216694 w 4920331"/>
                <a:gd name="connsiteY79" fmla="*/ 3715677 h 7135064"/>
                <a:gd name="connsiteX80" fmla="*/ 288134 w 4920331"/>
                <a:gd name="connsiteY80" fmla="*/ 5495866 h 7135064"/>
                <a:gd name="connsiteX81" fmla="*/ 252412 w 4920331"/>
                <a:gd name="connsiteY81" fmla="*/ 5519759 h 7135064"/>
                <a:gd name="connsiteX82" fmla="*/ 269082 w 4920331"/>
                <a:gd name="connsiteY82" fmla="*/ 5892523 h 7135064"/>
                <a:gd name="connsiteX83" fmla="*/ 290513 w 4920331"/>
                <a:gd name="connsiteY83" fmla="*/ 5914029 h 7135064"/>
                <a:gd name="connsiteX84" fmla="*/ 288132 w 4920331"/>
                <a:gd name="connsiteY84" fmla="*/ 6325021 h 7135064"/>
                <a:gd name="connsiteX85" fmla="*/ 264321 w 4920331"/>
                <a:gd name="connsiteY85"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292345 w 4920331"/>
                <a:gd name="connsiteY4" fmla="*/ 5727176 h 7135064"/>
                <a:gd name="connsiteX5" fmla="*/ 185505 w 4920331"/>
                <a:gd name="connsiteY5" fmla="*/ 5617163 h 7135064"/>
                <a:gd name="connsiteX6" fmla="*/ 174698 w 4920331"/>
                <a:gd name="connsiteY6" fmla="*/ 5395916 h 7135064"/>
                <a:gd name="connsiteX7" fmla="*/ 135733 w 4920331"/>
                <a:gd name="connsiteY7" fmla="*/ 5273635 h 7135064"/>
                <a:gd name="connsiteX8" fmla="*/ 114301 w 4920331"/>
                <a:gd name="connsiteY8" fmla="*/ 5173374 h 7135064"/>
                <a:gd name="connsiteX9" fmla="*/ 100013 w 4920331"/>
                <a:gd name="connsiteY9" fmla="*/ 5068136 h 7135064"/>
                <a:gd name="connsiteX10" fmla="*/ 95252 w 4920331"/>
                <a:gd name="connsiteY10" fmla="*/ 4982115 h 7135064"/>
                <a:gd name="connsiteX11" fmla="*/ 50007 w 4920331"/>
                <a:gd name="connsiteY11" fmla="*/ 4929545 h 7135064"/>
                <a:gd name="connsiteX12" fmla="*/ 40483 w 4920331"/>
                <a:gd name="connsiteY12" fmla="*/ 4831576 h 7135064"/>
                <a:gd name="connsiteX13" fmla="*/ 90489 w 4920331"/>
                <a:gd name="connsiteY13" fmla="*/ 4767059 h 7135064"/>
                <a:gd name="connsiteX14" fmla="*/ 64295 w 4920331"/>
                <a:gd name="connsiteY14" fmla="*/ 4301105 h 7135064"/>
                <a:gd name="connsiteX15" fmla="*/ 45245 w 4920331"/>
                <a:gd name="connsiteY15" fmla="*/ 3937900 h 7135064"/>
                <a:gd name="connsiteX16" fmla="*/ 42864 w 4920331"/>
                <a:gd name="connsiteY16" fmla="*/ 3741961 h 7135064"/>
                <a:gd name="connsiteX17" fmla="*/ 30957 w 4920331"/>
                <a:gd name="connsiteY17" fmla="*/ 3557968 h 7135064"/>
                <a:gd name="connsiteX18" fmla="*/ 0 w 4920331"/>
                <a:gd name="connsiteY18" fmla="*/ 3287954 h 7135064"/>
                <a:gd name="connsiteX19" fmla="*/ 78582 w 4920331"/>
                <a:gd name="connsiteY19" fmla="*/ 3280786 h 7135064"/>
                <a:gd name="connsiteX20" fmla="*/ 83345 w 4920331"/>
                <a:gd name="connsiteY20" fmla="*/ 3369198 h 7135064"/>
                <a:gd name="connsiteX21" fmla="*/ 178594 w 4920331"/>
                <a:gd name="connsiteY21" fmla="*/ 3369197 h 7135064"/>
                <a:gd name="connsiteX22" fmla="*/ 228201 w 4920331"/>
                <a:gd name="connsiteY22" fmla="*/ 3296064 h 7135064"/>
                <a:gd name="connsiteX23" fmla="*/ 292893 w 4920331"/>
                <a:gd name="connsiteY23" fmla="*/ 3201933 h 7135064"/>
                <a:gd name="connsiteX24" fmla="*/ 364329 w 4920331"/>
                <a:gd name="connsiteY24" fmla="*/ 3118300 h 7135064"/>
                <a:gd name="connsiteX25" fmla="*/ 452435 w 4920331"/>
                <a:gd name="connsiteY25" fmla="*/ 3029888 h 7135064"/>
                <a:gd name="connsiteX26" fmla="*/ 511966 w 4920331"/>
                <a:gd name="connsiteY26" fmla="*/ 2986878 h 7135064"/>
                <a:gd name="connsiteX27" fmla="*/ 571497 w 4920331"/>
                <a:gd name="connsiteY27" fmla="*/ 2958204 h 7135064"/>
                <a:gd name="connsiteX28" fmla="*/ 611977 w 4920331"/>
                <a:gd name="connsiteY28" fmla="*/ 2929529 h 7135064"/>
                <a:gd name="connsiteX29" fmla="*/ 657221 w 4920331"/>
                <a:gd name="connsiteY29" fmla="*/ 2912803 h 7135064"/>
                <a:gd name="connsiteX30" fmla="*/ 709609 w 4920331"/>
                <a:gd name="connsiteY30" fmla="*/ 2891297 h 7135064"/>
                <a:gd name="connsiteX31" fmla="*/ 754851 w 4920331"/>
                <a:gd name="connsiteY31" fmla="*/ 2876959 h 7135064"/>
                <a:gd name="connsiteX32" fmla="*/ 812001 w 4920331"/>
                <a:gd name="connsiteY32" fmla="*/ 2855454 h 7135064"/>
                <a:gd name="connsiteX33" fmla="*/ 890583 w 4920331"/>
                <a:gd name="connsiteY33" fmla="*/ 2838727 h 7135064"/>
                <a:gd name="connsiteX34" fmla="*/ 964401 w 4920331"/>
                <a:gd name="connsiteY34" fmla="*/ 2831559 h 7135064"/>
                <a:gd name="connsiteX35" fmla="*/ 1040601 w 4920331"/>
                <a:gd name="connsiteY35" fmla="*/ 2822001 h 7135064"/>
                <a:gd name="connsiteX36" fmla="*/ 1100132 w 4920331"/>
                <a:gd name="connsiteY36" fmla="*/ 2822001 h 7135064"/>
                <a:gd name="connsiteX37" fmla="*/ 1254913 w 4920331"/>
                <a:gd name="connsiteY37" fmla="*/ 2831559 h 7135064"/>
                <a:gd name="connsiteX38" fmla="*/ 1478749 w 4920331"/>
                <a:gd name="connsiteY38" fmla="*/ 2833949 h 7135064"/>
                <a:gd name="connsiteX39" fmla="*/ 1706501 w 4920331"/>
                <a:gd name="connsiteY39" fmla="*/ 2806135 h 7135064"/>
                <a:gd name="connsiteX40" fmla="*/ 1909754 w 4920331"/>
                <a:gd name="connsiteY40" fmla="*/ 2706706 h 7135064"/>
                <a:gd name="connsiteX41" fmla="*/ 2034108 w 4920331"/>
                <a:gd name="connsiteY41" fmla="*/ 2632767 h 7135064"/>
                <a:gd name="connsiteX42" fmla="*/ 2096414 w 4920331"/>
                <a:gd name="connsiteY42" fmla="*/ 2561911 h 7135064"/>
                <a:gd name="connsiteX43" fmla="*/ 2206616 w 4920331"/>
                <a:gd name="connsiteY43" fmla="*/ 2472733 h 7135064"/>
                <a:gd name="connsiteX44" fmla="*/ 2320915 w 4920331"/>
                <a:gd name="connsiteY44" fmla="*/ 2399443 h 7135064"/>
                <a:gd name="connsiteX45" fmla="*/ 2549515 w 4920331"/>
                <a:gd name="connsiteY45" fmla="*/ 2185947 h 7135064"/>
                <a:gd name="connsiteX46" fmla="*/ 4209358 w 4920331"/>
                <a:gd name="connsiteY46" fmla="*/ 690563 h 7135064"/>
                <a:gd name="connsiteX47" fmla="*/ 4376045 w 4920331"/>
                <a:gd name="connsiteY47" fmla="*/ 530679 h 7135064"/>
                <a:gd name="connsiteX48" fmla="*/ 4519298 w 4920331"/>
                <a:gd name="connsiteY48" fmla="*/ 394607 h 7135064"/>
                <a:gd name="connsiteX49" fmla="*/ 4651968 w 4920331"/>
                <a:gd name="connsiteY49" fmla="*/ 254373 h 7135064"/>
                <a:gd name="connsiteX50" fmla="*/ 4719626 w 4920331"/>
                <a:gd name="connsiteY50" fmla="*/ 166688 h 7135064"/>
                <a:gd name="connsiteX51" fmla="*/ 4768568 w 4920331"/>
                <a:gd name="connsiteY51" fmla="*/ 81957 h 7135064"/>
                <a:gd name="connsiteX52" fmla="*/ 4811474 w 4920331"/>
                <a:gd name="connsiteY52" fmla="*/ 0 h 7135064"/>
                <a:gd name="connsiteX53" fmla="*/ 4920331 w 4920331"/>
                <a:gd name="connsiteY53" fmla="*/ 0 h 7135064"/>
                <a:gd name="connsiteX54" fmla="*/ 4859099 w 4920331"/>
                <a:gd name="connsiteY54" fmla="*/ 112259 h 7135064"/>
                <a:gd name="connsiteX55" fmla="*/ 4809169 w 4920331"/>
                <a:gd name="connsiteY55" fmla="*/ 217403 h 7135064"/>
                <a:gd name="connsiteX56" fmla="*/ 4734989 w 4920331"/>
                <a:gd name="connsiteY56" fmla="*/ 312027 h 7135064"/>
                <a:gd name="connsiteX57" fmla="*/ 4531210 w 4920331"/>
                <a:gd name="connsiteY57" fmla="*/ 516758 h 7135064"/>
                <a:gd name="connsiteX58" fmla="*/ 2740015 w 4920331"/>
                <a:gd name="connsiteY58" fmla="*/ 2160455 h 7135064"/>
                <a:gd name="connsiteX59" fmla="*/ 2419341 w 4920331"/>
                <a:gd name="connsiteY59" fmla="*/ 2447240 h 7135064"/>
                <a:gd name="connsiteX60" fmla="*/ 2262333 w 4920331"/>
                <a:gd name="connsiteY60" fmla="*/ 2580443 h 7135064"/>
                <a:gd name="connsiteX61" fmla="*/ 2163754 w 4920331"/>
                <a:gd name="connsiteY61" fmla="*/ 2661815 h 7135064"/>
                <a:gd name="connsiteX62" fmla="*/ 2066123 w 4920331"/>
                <a:gd name="connsiteY62" fmla="*/ 2725441 h 7135064"/>
                <a:gd name="connsiteX63" fmla="*/ 1983575 w 4920331"/>
                <a:gd name="connsiteY63" fmla="*/ 2790939 h 7135064"/>
                <a:gd name="connsiteX64" fmla="*/ 1850225 w 4920331"/>
                <a:gd name="connsiteY64" fmla="*/ 2862623 h 7135064"/>
                <a:gd name="connsiteX65" fmla="*/ 1704973 w 4920331"/>
                <a:gd name="connsiteY65" fmla="*/ 2912802 h 7135064"/>
                <a:gd name="connsiteX66" fmla="*/ 1550187 w 4920331"/>
                <a:gd name="connsiteY66" fmla="*/ 2941477 h 7135064"/>
                <a:gd name="connsiteX67" fmla="*/ 1390648 w 4920331"/>
                <a:gd name="connsiteY67" fmla="*/ 2946256 h 7135064"/>
                <a:gd name="connsiteX68" fmla="*/ 1247772 w 4920331"/>
                <a:gd name="connsiteY68" fmla="*/ 2939088 h 7135064"/>
                <a:gd name="connsiteX69" fmla="*/ 1047214 w 4920331"/>
                <a:gd name="connsiteY69" fmla="*/ 2934310 h 7135064"/>
                <a:gd name="connsiteX70" fmla="*/ 916779 w 4920331"/>
                <a:gd name="connsiteY70" fmla="*/ 2934308 h 7135064"/>
                <a:gd name="connsiteX71" fmla="*/ 633411 w 4920331"/>
                <a:gd name="connsiteY71" fmla="*/ 3037057 h 7135064"/>
                <a:gd name="connsiteX72" fmla="*/ 545305 w 4920331"/>
                <a:gd name="connsiteY72" fmla="*/ 3092016 h 7135064"/>
                <a:gd name="connsiteX73" fmla="*/ 431004 w 4920331"/>
                <a:gd name="connsiteY73" fmla="*/ 3182816 h 7135064"/>
                <a:gd name="connsiteX74" fmla="*/ 342899 w 4920331"/>
                <a:gd name="connsiteY74" fmla="*/ 3297512 h 7135064"/>
                <a:gd name="connsiteX75" fmla="*/ 288130 w 4920331"/>
                <a:gd name="connsiteY75" fmla="*/ 3393092 h 7135064"/>
                <a:gd name="connsiteX76" fmla="*/ 316707 w 4920331"/>
                <a:gd name="connsiteY76" fmla="*/ 3412210 h 7135064"/>
                <a:gd name="connsiteX77" fmla="*/ 271463 w 4920331"/>
                <a:gd name="connsiteY77" fmla="*/ 3500622 h 7135064"/>
                <a:gd name="connsiteX78" fmla="*/ 226219 w 4920331"/>
                <a:gd name="connsiteY78" fmla="*/ 3632045 h 7135064"/>
                <a:gd name="connsiteX79" fmla="*/ 216694 w 4920331"/>
                <a:gd name="connsiteY79" fmla="*/ 3715677 h 7135064"/>
                <a:gd name="connsiteX80" fmla="*/ 288134 w 4920331"/>
                <a:gd name="connsiteY80" fmla="*/ 5495866 h 7135064"/>
                <a:gd name="connsiteX81" fmla="*/ 252412 w 4920331"/>
                <a:gd name="connsiteY81" fmla="*/ 5519759 h 7135064"/>
                <a:gd name="connsiteX82" fmla="*/ 269082 w 4920331"/>
                <a:gd name="connsiteY82" fmla="*/ 5892523 h 7135064"/>
                <a:gd name="connsiteX83" fmla="*/ 290513 w 4920331"/>
                <a:gd name="connsiteY83" fmla="*/ 5914029 h 7135064"/>
                <a:gd name="connsiteX84" fmla="*/ 288132 w 4920331"/>
                <a:gd name="connsiteY84" fmla="*/ 6325021 h 7135064"/>
                <a:gd name="connsiteX85" fmla="*/ 264321 w 4920331"/>
                <a:gd name="connsiteY85" fmla="*/ 7135064 h 7135064"/>
                <a:gd name="connsiteX0" fmla="*/ 164307 w 4920331"/>
                <a:gd name="connsiteY0" fmla="*/ 7099221 h 7135064"/>
                <a:gd name="connsiteX1" fmla="*/ 183358 w 4920331"/>
                <a:gd name="connsiteY1" fmla="*/ 6336967 h 7135064"/>
                <a:gd name="connsiteX2" fmla="*/ 176214 w 4920331"/>
                <a:gd name="connsiteY2" fmla="*/ 5842342 h 7135064"/>
                <a:gd name="connsiteX3" fmla="*/ 202407 w 4920331"/>
                <a:gd name="connsiteY3" fmla="*/ 5861455 h 7135064"/>
                <a:gd name="connsiteX4" fmla="*/ 193432 w 4920331"/>
                <a:gd name="connsiteY4" fmla="*/ 5752727 h 7135064"/>
                <a:gd name="connsiteX5" fmla="*/ 185505 w 4920331"/>
                <a:gd name="connsiteY5" fmla="*/ 5617163 h 7135064"/>
                <a:gd name="connsiteX6" fmla="*/ 174698 w 4920331"/>
                <a:gd name="connsiteY6" fmla="*/ 5395916 h 7135064"/>
                <a:gd name="connsiteX7" fmla="*/ 135733 w 4920331"/>
                <a:gd name="connsiteY7" fmla="*/ 5273635 h 7135064"/>
                <a:gd name="connsiteX8" fmla="*/ 114301 w 4920331"/>
                <a:gd name="connsiteY8" fmla="*/ 5173374 h 7135064"/>
                <a:gd name="connsiteX9" fmla="*/ 100013 w 4920331"/>
                <a:gd name="connsiteY9" fmla="*/ 5068136 h 7135064"/>
                <a:gd name="connsiteX10" fmla="*/ 95252 w 4920331"/>
                <a:gd name="connsiteY10" fmla="*/ 4982115 h 7135064"/>
                <a:gd name="connsiteX11" fmla="*/ 50007 w 4920331"/>
                <a:gd name="connsiteY11" fmla="*/ 4929545 h 7135064"/>
                <a:gd name="connsiteX12" fmla="*/ 40483 w 4920331"/>
                <a:gd name="connsiteY12" fmla="*/ 4831576 h 7135064"/>
                <a:gd name="connsiteX13" fmla="*/ 90489 w 4920331"/>
                <a:gd name="connsiteY13" fmla="*/ 4767059 h 7135064"/>
                <a:gd name="connsiteX14" fmla="*/ 64295 w 4920331"/>
                <a:gd name="connsiteY14" fmla="*/ 4301105 h 7135064"/>
                <a:gd name="connsiteX15" fmla="*/ 45245 w 4920331"/>
                <a:gd name="connsiteY15" fmla="*/ 3937900 h 7135064"/>
                <a:gd name="connsiteX16" fmla="*/ 42864 w 4920331"/>
                <a:gd name="connsiteY16" fmla="*/ 3741961 h 7135064"/>
                <a:gd name="connsiteX17" fmla="*/ 30957 w 4920331"/>
                <a:gd name="connsiteY17" fmla="*/ 3557968 h 7135064"/>
                <a:gd name="connsiteX18" fmla="*/ 0 w 4920331"/>
                <a:gd name="connsiteY18" fmla="*/ 3287954 h 7135064"/>
                <a:gd name="connsiteX19" fmla="*/ 78582 w 4920331"/>
                <a:gd name="connsiteY19" fmla="*/ 3280786 h 7135064"/>
                <a:gd name="connsiteX20" fmla="*/ 83345 w 4920331"/>
                <a:gd name="connsiteY20" fmla="*/ 3369198 h 7135064"/>
                <a:gd name="connsiteX21" fmla="*/ 178594 w 4920331"/>
                <a:gd name="connsiteY21" fmla="*/ 3369197 h 7135064"/>
                <a:gd name="connsiteX22" fmla="*/ 228201 w 4920331"/>
                <a:gd name="connsiteY22" fmla="*/ 3296064 h 7135064"/>
                <a:gd name="connsiteX23" fmla="*/ 292893 w 4920331"/>
                <a:gd name="connsiteY23" fmla="*/ 3201933 h 7135064"/>
                <a:gd name="connsiteX24" fmla="*/ 364329 w 4920331"/>
                <a:gd name="connsiteY24" fmla="*/ 3118300 h 7135064"/>
                <a:gd name="connsiteX25" fmla="*/ 452435 w 4920331"/>
                <a:gd name="connsiteY25" fmla="*/ 3029888 h 7135064"/>
                <a:gd name="connsiteX26" fmla="*/ 511966 w 4920331"/>
                <a:gd name="connsiteY26" fmla="*/ 2986878 h 7135064"/>
                <a:gd name="connsiteX27" fmla="*/ 571497 w 4920331"/>
                <a:gd name="connsiteY27" fmla="*/ 2958204 h 7135064"/>
                <a:gd name="connsiteX28" fmla="*/ 611977 w 4920331"/>
                <a:gd name="connsiteY28" fmla="*/ 2929529 h 7135064"/>
                <a:gd name="connsiteX29" fmla="*/ 657221 w 4920331"/>
                <a:gd name="connsiteY29" fmla="*/ 2912803 h 7135064"/>
                <a:gd name="connsiteX30" fmla="*/ 709609 w 4920331"/>
                <a:gd name="connsiteY30" fmla="*/ 2891297 h 7135064"/>
                <a:gd name="connsiteX31" fmla="*/ 754851 w 4920331"/>
                <a:gd name="connsiteY31" fmla="*/ 2876959 h 7135064"/>
                <a:gd name="connsiteX32" fmla="*/ 812001 w 4920331"/>
                <a:gd name="connsiteY32" fmla="*/ 2855454 h 7135064"/>
                <a:gd name="connsiteX33" fmla="*/ 890583 w 4920331"/>
                <a:gd name="connsiteY33" fmla="*/ 2838727 h 7135064"/>
                <a:gd name="connsiteX34" fmla="*/ 964401 w 4920331"/>
                <a:gd name="connsiteY34" fmla="*/ 2831559 h 7135064"/>
                <a:gd name="connsiteX35" fmla="*/ 1040601 w 4920331"/>
                <a:gd name="connsiteY35" fmla="*/ 2822001 h 7135064"/>
                <a:gd name="connsiteX36" fmla="*/ 1100132 w 4920331"/>
                <a:gd name="connsiteY36" fmla="*/ 2822001 h 7135064"/>
                <a:gd name="connsiteX37" fmla="*/ 1254913 w 4920331"/>
                <a:gd name="connsiteY37" fmla="*/ 2831559 h 7135064"/>
                <a:gd name="connsiteX38" fmla="*/ 1478749 w 4920331"/>
                <a:gd name="connsiteY38" fmla="*/ 2833949 h 7135064"/>
                <a:gd name="connsiteX39" fmla="*/ 1706501 w 4920331"/>
                <a:gd name="connsiteY39" fmla="*/ 2806135 h 7135064"/>
                <a:gd name="connsiteX40" fmla="*/ 1909754 w 4920331"/>
                <a:gd name="connsiteY40" fmla="*/ 2706706 h 7135064"/>
                <a:gd name="connsiteX41" fmla="*/ 2034108 w 4920331"/>
                <a:gd name="connsiteY41" fmla="*/ 2632767 h 7135064"/>
                <a:gd name="connsiteX42" fmla="*/ 2096414 w 4920331"/>
                <a:gd name="connsiteY42" fmla="*/ 2561911 h 7135064"/>
                <a:gd name="connsiteX43" fmla="*/ 2206616 w 4920331"/>
                <a:gd name="connsiteY43" fmla="*/ 2472733 h 7135064"/>
                <a:gd name="connsiteX44" fmla="*/ 2320915 w 4920331"/>
                <a:gd name="connsiteY44" fmla="*/ 2399443 h 7135064"/>
                <a:gd name="connsiteX45" fmla="*/ 2549515 w 4920331"/>
                <a:gd name="connsiteY45" fmla="*/ 2185947 h 7135064"/>
                <a:gd name="connsiteX46" fmla="*/ 4209358 w 4920331"/>
                <a:gd name="connsiteY46" fmla="*/ 690563 h 7135064"/>
                <a:gd name="connsiteX47" fmla="*/ 4376045 w 4920331"/>
                <a:gd name="connsiteY47" fmla="*/ 530679 h 7135064"/>
                <a:gd name="connsiteX48" fmla="*/ 4519298 w 4920331"/>
                <a:gd name="connsiteY48" fmla="*/ 394607 h 7135064"/>
                <a:gd name="connsiteX49" fmla="*/ 4651968 w 4920331"/>
                <a:gd name="connsiteY49" fmla="*/ 254373 h 7135064"/>
                <a:gd name="connsiteX50" fmla="*/ 4719626 w 4920331"/>
                <a:gd name="connsiteY50" fmla="*/ 166688 h 7135064"/>
                <a:gd name="connsiteX51" fmla="*/ 4768568 w 4920331"/>
                <a:gd name="connsiteY51" fmla="*/ 81957 h 7135064"/>
                <a:gd name="connsiteX52" fmla="*/ 4811474 w 4920331"/>
                <a:gd name="connsiteY52" fmla="*/ 0 h 7135064"/>
                <a:gd name="connsiteX53" fmla="*/ 4920331 w 4920331"/>
                <a:gd name="connsiteY53" fmla="*/ 0 h 7135064"/>
                <a:gd name="connsiteX54" fmla="*/ 4859099 w 4920331"/>
                <a:gd name="connsiteY54" fmla="*/ 112259 h 7135064"/>
                <a:gd name="connsiteX55" fmla="*/ 4809169 w 4920331"/>
                <a:gd name="connsiteY55" fmla="*/ 217403 h 7135064"/>
                <a:gd name="connsiteX56" fmla="*/ 4734989 w 4920331"/>
                <a:gd name="connsiteY56" fmla="*/ 312027 h 7135064"/>
                <a:gd name="connsiteX57" fmla="*/ 4531210 w 4920331"/>
                <a:gd name="connsiteY57" fmla="*/ 516758 h 7135064"/>
                <a:gd name="connsiteX58" fmla="*/ 2740015 w 4920331"/>
                <a:gd name="connsiteY58" fmla="*/ 2160455 h 7135064"/>
                <a:gd name="connsiteX59" fmla="*/ 2419341 w 4920331"/>
                <a:gd name="connsiteY59" fmla="*/ 2447240 h 7135064"/>
                <a:gd name="connsiteX60" fmla="*/ 2262333 w 4920331"/>
                <a:gd name="connsiteY60" fmla="*/ 2580443 h 7135064"/>
                <a:gd name="connsiteX61" fmla="*/ 2163754 w 4920331"/>
                <a:gd name="connsiteY61" fmla="*/ 2661815 h 7135064"/>
                <a:gd name="connsiteX62" fmla="*/ 2066123 w 4920331"/>
                <a:gd name="connsiteY62" fmla="*/ 2725441 h 7135064"/>
                <a:gd name="connsiteX63" fmla="*/ 1983575 w 4920331"/>
                <a:gd name="connsiteY63" fmla="*/ 2790939 h 7135064"/>
                <a:gd name="connsiteX64" fmla="*/ 1850225 w 4920331"/>
                <a:gd name="connsiteY64" fmla="*/ 2862623 h 7135064"/>
                <a:gd name="connsiteX65" fmla="*/ 1704973 w 4920331"/>
                <a:gd name="connsiteY65" fmla="*/ 2912802 h 7135064"/>
                <a:gd name="connsiteX66" fmla="*/ 1550187 w 4920331"/>
                <a:gd name="connsiteY66" fmla="*/ 2941477 h 7135064"/>
                <a:gd name="connsiteX67" fmla="*/ 1390648 w 4920331"/>
                <a:gd name="connsiteY67" fmla="*/ 2946256 h 7135064"/>
                <a:gd name="connsiteX68" fmla="*/ 1247772 w 4920331"/>
                <a:gd name="connsiteY68" fmla="*/ 2939088 h 7135064"/>
                <a:gd name="connsiteX69" fmla="*/ 1047214 w 4920331"/>
                <a:gd name="connsiteY69" fmla="*/ 2934310 h 7135064"/>
                <a:gd name="connsiteX70" fmla="*/ 916779 w 4920331"/>
                <a:gd name="connsiteY70" fmla="*/ 2934308 h 7135064"/>
                <a:gd name="connsiteX71" fmla="*/ 633411 w 4920331"/>
                <a:gd name="connsiteY71" fmla="*/ 3037057 h 7135064"/>
                <a:gd name="connsiteX72" fmla="*/ 545305 w 4920331"/>
                <a:gd name="connsiteY72" fmla="*/ 3092016 h 7135064"/>
                <a:gd name="connsiteX73" fmla="*/ 431004 w 4920331"/>
                <a:gd name="connsiteY73" fmla="*/ 3182816 h 7135064"/>
                <a:gd name="connsiteX74" fmla="*/ 342899 w 4920331"/>
                <a:gd name="connsiteY74" fmla="*/ 3297512 h 7135064"/>
                <a:gd name="connsiteX75" fmla="*/ 288130 w 4920331"/>
                <a:gd name="connsiteY75" fmla="*/ 3393092 h 7135064"/>
                <a:gd name="connsiteX76" fmla="*/ 316707 w 4920331"/>
                <a:gd name="connsiteY76" fmla="*/ 3412210 h 7135064"/>
                <a:gd name="connsiteX77" fmla="*/ 271463 w 4920331"/>
                <a:gd name="connsiteY77" fmla="*/ 3500622 h 7135064"/>
                <a:gd name="connsiteX78" fmla="*/ 226219 w 4920331"/>
                <a:gd name="connsiteY78" fmla="*/ 3632045 h 7135064"/>
                <a:gd name="connsiteX79" fmla="*/ 216694 w 4920331"/>
                <a:gd name="connsiteY79" fmla="*/ 3715677 h 7135064"/>
                <a:gd name="connsiteX80" fmla="*/ 288134 w 4920331"/>
                <a:gd name="connsiteY80" fmla="*/ 5495866 h 7135064"/>
                <a:gd name="connsiteX81" fmla="*/ 252412 w 4920331"/>
                <a:gd name="connsiteY81" fmla="*/ 5519759 h 7135064"/>
                <a:gd name="connsiteX82" fmla="*/ 269082 w 4920331"/>
                <a:gd name="connsiteY82" fmla="*/ 5892523 h 7135064"/>
                <a:gd name="connsiteX83" fmla="*/ 290513 w 4920331"/>
                <a:gd name="connsiteY83" fmla="*/ 5914029 h 7135064"/>
                <a:gd name="connsiteX84" fmla="*/ 288132 w 4920331"/>
                <a:gd name="connsiteY84" fmla="*/ 6325021 h 7135064"/>
                <a:gd name="connsiteX85" fmla="*/ 264321 w 4920331"/>
                <a:gd name="connsiteY85" fmla="*/ 7135064 h 7135064"/>
                <a:gd name="connsiteX0" fmla="*/ 164307 w 4920331"/>
                <a:gd name="connsiteY0" fmla="*/ 7099221 h 7135064"/>
                <a:gd name="connsiteX1" fmla="*/ 183358 w 4920331"/>
                <a:gd name="connsiteY1" fmla="*/ 6336967 h 7135064"/>
                <a:gd name="connsiteX2" fmla="*/ 175781 w 4920331"/>
                <a:gd name="connsiteY2" fmla="*/ 6074993 h 7135064"/>
                <a:gd name="connsiteX3" fmla="*/ 176214 w 4920331"/>
                <a:gd name="connsiteY3" fmla="*/ 5842342 h 7135064"/>
                <a:gd name="connsiteX4" fmla="*/ 202407 w 4920331"/>
                <a:gd name="connsiteY4" fmla="*/ 5861455 h 7135064"/>
                <a:gd name="connsiteX5" fmla="*/ 193432 w 4920331"/>
                <a:gd name="connsiteY5" fmla="*/ 5752727 h 7135064"/>
                <a:gd name="connsiteX6" fmla="*/ 185505 w 4920331"/>
                <a:gd name="connsiteY6" fmla="*/ 5617163 h 7135064"/>
                <a:gd name="connsiteX7" fmla="*/ 174698 w 4920331"/>
                <a:gd name="connsiteY7" fmla="*/ 5395916 h 7135064"/>
                <a:gd name="connsiteX8" fmla="*/ 135733 w 4920331"/>
                <a:gd name="connsiteY8" fmla="*/ 5273635 h 7135064"/>
                <a:gd name="connsiteX9" fmla="*/ 114301 w 4920331"/>
                <a:gd name="connsiteY9" fmla="*/ 5173374 h 7135064"/>
                <a:gd name="connsiteX10" fmla="*/ 100013 w 4920331"/>
                <a:gd name="connsiteY10" fmla="*/ 5068136 h 7135064"/>
                <a:gd name="connsiteX11" fmla="*/ 95252 w 4920331"/>
                <a:gd name="connsiteY11" fmla="*/ 4982115 h 7135064"/>
                <a:gd name="connsiteX12" fmla="*/ 50007 w 4920331"/>
                <a:gd name="connsiteY12" fmla="*/ 4929545 h 7135064"/>
                <a:gd name="connsiteX13" fmla="*/ 40483 w 4920331"/>
                <a:gd name="connsiteY13" fmla="*/ 4831576 h 7135064"/>
                <a:gd name="connsiteX14" fmla="*/ 90489 w 4920331"/>
                <a:gd name="connsiteY14" fmla="*/ 4767059 h 7135064"/>
                <a:gd name="connsiteX15" fmla="*/ 64295 w 4920331"/>
                <a:gd name="connsiteY15" fmla="*/ 4301105 h 7135064"/>
                <a:gd name="connsiteX16" fmla="*/ 45245 w 4920331"/>
                <a:gd name="connsiteY16" fmla="*/ 3937900 h 7135064"/>
                <a:gd name="connsiteX17" fmla="*/ 42864 w 4920331"/>
                <a:gd name="connsiteY17" fmla="*/ 3741961 h 7135064"/>
                <a:gd name="connsiteX18" fmla="*/ 30957 w 4920331"/>
                <a:gd name="connsiteY18" fmla="*/ 3557968 h 7135064"/>
                <a:gd name="connsiteX19" fmla="*/ 0 w 4920331"/>
                <a:gd name="connsiteY19" fmla="*/ 3287954 h 7135064"/>
                <a:gd name="connsiteX20" fmla="*/ 78582 w 4920331"/>
                <a:gd name="connsiteY20" fmla="*/ 3280786 h 7135064"/>
                <a:gd name="connsiteX21" fmla="*/ 83345 w 4920331"/>
                <a:gd name="connsiteY21" fmla="*/ 3369198 h 7135064"/>
                <a:gd name="connsiteX22" fmla="*/ 178594 w 4920331"/>
                <a:gd name="connsiteY22" fmla="*/ 3369197 h 7135064"/>
                <a:gd name="connsiteX23" fmla="*/ 228201 w 4920331"/>
                <a:gd name="connsiteY23" fmla="*/ 3296064 h 7135064"/>
                <a:gd name="connsiteX24" fmla="*/ 292893 w 4920331"/>
                <a:gd name="connsiteY24" fmla="*/ 3201933 h 7135064"/>
                <a:gd name="connsiteX25" fmla="*/ 364329 w 4920331"/>
                <a:gd name="connsiteY25" fmla="*/ 3118300 h 7135064"/>
                <a:gd name="connsiteX26" fmla="*/ 452435 w 4920331"/>
                <a:gd name="connsiteY26" fmla="*/ 3029888 h 7135064"/>
                <a:gd name="connsiteX27" fmla="*/ 511966 w 4920331"/>
                <a:gd name="connsiteY27" fmla="*/ 2986878 h 7135064"/>
                <a:gd name="connsiteX28" fmla="*/ 571497 w 4920331"/>
                <a:gd name="connsiteY28" fmla="*/ 2958204 h 7135064"/>
                <a:gd name="connsiteX29" fmla="*/ 611977 w 4920331"/>
                <a:gd name="connsiteY29" fmla="*/ 2929529 h 7135064"/>
                <a:gd name="connsiteX30" fmla="*/ 657221 w 4920331"/>
                <a:gd name="connsiteY30" fmla="*/ 2912803 h 7135064"/>
                <a:gd name="connsiteX31" fmla="*/ 709609 w 4920331"/>
                <a:gd name="connsiteY31" fmla="*/ 2891297 h 7135064"/>
                <a:gd name="connsiteX32" fmla="*/ 754851 w 4920331"/>
                <a:gd name="connsiteY32" fmla="*/ 2876959 h 7135064"/>
                <a:gd name="connsiteX33" fmla="*/ 812001 w 4920331"/>
                <a:gd name="connsiteY33" fmla="*/ 2855454 h 7135064"/>
                <a:gd name="connsiteX34" fmla="*/ 890583 w 4920331"/>
                <a:gd name="connsiteY34" fmla="*/ 2838727 h 7135064"/>
                <a:gd name="connsiteX35" fmla="*/ 964401 w 4920331"/>
                <a:gd name="connsiteY35" fmla="*/ 2831559 h 7135064"/>
                <a:gd name="connsiteX36" fmla="*/ 1040601 w 4920331"/>
                <a:gd name="connsiteY36" fmla="*/ 2822001 h 7135064"/>
                <a:gd name="connsiteX37" fmla="*/ 1100132 w 4920331"/>
                <a:gd name="connsiteY37" fmla="*/ 2822001 h 7135064"/>
                <a:gd name="connsiteX38" fmla="*/ 1254913 w 4920331"/>
                <a:gd name="connsiteY38" fmla="*/ 2831559 h 7135064"/>
                <a:gd name="connsiteX39" fmla="*/ 1478749 w 4920331"/>
                <a:gd name="connsiteY39" fmla="*/ 2833949 h 7135064"/>
                <a:gd name="connsiteX40" fmla="*/ 1706501 w 4920331"/>
                <a:gd name="connsiteY40" fmla="*/ 2806135 h 7135064"/>
                <a:gd name="connsiteX41" fmla="*/ 1909754 w 4920331"/>
                <a:gd name="connsiteY41" fmla="*/ 2706706 h 7135064"/>
                <a:gd name="connsiteX42" fmla="*/ 2034108 w 4920331"/>
                <a:gd name="connsiteY42" fmla="*/ 2632767 h 7135064"/>
                <a:gd name="connsiteX43" fmla="*/ 2096414 w 4920331"/>
                <a:gd name="connsiteY43" fmla="*/ 2561911 h 7135064"/>
                <a:gd name="connsiteX44" fmla="*/ 2206616 w 4920331"/>
                <a:gd name="connsiteY44" fmla="*/ 2472733 h 7135064"/>
                <a:gd name="connsiteX45" fmla="*/ 2320915 w 4920331"/>
                <a:gd name="connsiteY45" fmla="*/ 2399443 h 7135064"/>
                <a:gd name="connsiteX46" fmla="*/ 2549515 w 4920331"/>
                <a:gd name="connsiteY46" fmla="*/ 2185947 h 7135064"/>
                <a:gd name="connsiteX47" fmla="*/ 4209358 w 4920331"/>
                <a:gd name="connsiteY47" fmla="*/ 690563 h 7135064"/>
                <a:gd name="connsiteX48" fmla="*/ 4376045 w 4920331"/>
                <a:gd name="connsiteY48" fmla="*/ 530679 h 7135064"/>
                <a:gd name="connsiteX49" fmla="*/ 4519298 w 4920331"/>
                <a:gd name="connsiteY49" fmla="*/ 394607 h 7135064"/>
                <a:gd name="connsiteX50" fmla="*/ 4651968 w 4920331"/>
                <a:gd name="connsiteY50" fmla="*/ 254373 h 7135064"/>
                <a:gd name="connsiteX51" fmla="*/ 4719626 w 4920331"/>
                <a:gd name="connsiteY51" fmla="*/ 166688 h 7135064"/>
                <a:gd name="connsiteX52" fmla="*/ 4768568 w 4920331"/>
                <a:gd name="connsiteY52" fmla="*/ 81957 h 7135064"/>
                <a:gd name="connsiteX53" fmla="*/ 4811474 w 4920331"/>
                <a:gd name="connsiteY53" fmla="*/ 0 h 7135064"/>
                <a:gd name="connsiteX54" fmla="*/ 4920331 w 4920331"/>
                <a:gd name="connsiteY54" fmla="*/ 0 h 7135064"/>
                <a:gd name="connsiteX55" fmla="*/ 4859099 w 4920331"/>
                <a:gd name="connsiteY55" fmla="*/ 112259 h 7135064"/>
                <a:gd name="connsiteX56" fmla="*/ 4809169 w 4920331"/>
                <a:gd name="connsiteY56" fmla="*/ 217403 h 7135064"/>
                <a:gd name="connsiteX57" fmla="*/ 4734989 w 4920331"/>
                <a:gd name="connsiteY57" fmla="*/ 312027 h 7135064"/>
                <a:gd name="connsiteX58" fmla="*/ 4531210 w 4920331"/>
                <a:gd name="connsiteY58" fmla="*/ 516758 h 7135064"/>
                <a:gd name="connsiteX59" fmla="*/ 2740015 w 4920331"/>
                <a:gd name="connsiteY59" fmla="*/ 2160455 h 7135064"/>
                <a:gd name="connsiteX60" fmla="*/ 2419341 w 4920331"/>
                <a:gd name="connsiteY60" fmla="*/ 2447240 h 7135064"/>
                <a:gd name="connsiteX61" fmla="*/ 2262333 w 4920331"/>
                <a:gd name="connsiteY61" fmla="*/ 2580443 h 7135064"/>
                <a:gd name="connsiteX62" fmla="*/ 2163754 w 4920331"/>
                <a:gd name="connsiteY62" fmla="*/ 2661815 h 7135064"/>
                <a:gd name="connsiteX63" fmla="*/ 2066123 w 4920331"/>
                <a:gd name="connsiteY63" fmla="*/ 2725441 h 7135064"/>
                <a:gd name="connsiteX64" fmla="*/ 1983575 w 4920331"/>
                <a:gd name="connsiteY64" fmla="*/ 2790939 h 7135064"/>
                <a:gd name="connsiteX65" fmla="*/ 1850225 w 4920331"/>
                <a:gd name="connsiteY65" fmla="*/ 2862623 h 7135064"/>
                <a:gd name="connsiteX66" fmla="*/ 1704973 w 4920331"/>
                <a:gd name="connsiteY66" fmla="*/ 2912802 h 7135064"/>
                <a:gd name="connsiteX67" fmla="*/ 1550187 w 4920331"/>
                <a:gd name="connsiteY67" fmla="*/ 2941477 h 7135064"/>
                <a:gd name="connsiteX68" fmla="*/ 1390648 w 4920331"/>
                <a:gd name="connsiteY68" fmla="*/ 2946256 h 7135064"/>
                <a:gd name="connsiteX69" fmla="*/ 1247772 w 4920331"/>
                <a:gd name="connsiteY69" fmla="*/ 2939088 h 7135064"/>
                <a:gd name="connsiteX70" fmla="*/ 1047214 w 4920331"/>
                <a:gd name="connsiteY70" fmla="*/ 2934310 h 7135064"/>
                <a:gd name="connsiteX71" fmla="*/ 916779 w 4920331"/>
                <a:gd name="connsiteY71" fmla="*/ 2934308 h 7135064"/>
                <a:gd name="connsiteX72" fmla="*/ 633411 w 4920331"/>
                <a:gd name="connsiteY72" fmla="*/ 3037057 h 7135064"/>
                <a:gd name="connsiteX73" fmla="*/ 545305 w 4920331"/>
                <a:gd name="connsiteY73" fmla="*/ 3092016 h 7135064"/>
                <a:gd name="connsiteX74" fmla="*/ 431004 w 4920331"/>
                <a:gd name="connsiteY74" fmla="*/ 3182816 h 7135064"/>
                <a:gd name="connsiteX75" fmla="*/ 342899 w 4920331"/>
                <a:gd name="connsiteY75" fmla="*/ 3297512 h 7135064"/>
                <a:gd name="connsiteX76" fmla="*/ 288130 w 4920331"/>
                <a:gd name="connsiteY76" fmla="*/ 3393092 h 7135064"/>
                <a:gd name="connsiteX77" fmla="*/ 316707 w 4920331"/>
                <a:gd name="connsiteY77" fmla="*/ 3412210 h 7135064"/>
                <a:gd name="connsiteX78" fmla="*/ 271463 w 4920331"/>
                <a:gd name="connsiteY78" fmla="*/ 3500622 h 7135064"/>
                <a:gd name="connsiteX79" fmla="*/ 226219 w 4920331"/>
                <a:gd name="connsiteY79" fmla="*/ 3632045 h 7135064"/>
                <a:gd name="connsiteX80" fmla="*/ 216694 w 4920331"/>
                <a:gd name="connsiteY80" fmla="*/ 3715677 h 7135064"/>
                <a:gd name="connsiteX81" fmla="*/ 288134 w 4920331"/>
                <a:gd name="connsiteY81" fmla="*/ 5495866 h 7135064"/>
                <a:gd name="connsiteX82" fmla="*/ 252412 w 4920331"/>
                <a:gd name="connsiteY82" fmla="*/ 5519759 h 7135064"/>
                <a:gd name="connsiteX83" fmla="*/ 269082 w 4920331"/>
                <a:gd name="connsiteY83" fmla="*/ 5892523 h 7135064"/>
                <a:gd name="connsiteX84" fmla="*/ 290513 w 4920331"/>
                <a:gd name="connsiteY84" fmla="*/ 5914029 h 7135064"/>
                <a:gd name="connsiteX85" fmla="*/ 288132 w 4920331"/>
                <a:gd name="connsiteY85" fmla="*/ 6325021 h 7135064"/>
                <a:gd name="connsiteX86" fmla="*/ 264321 w 4920331"/>
                <a:gd name="connsiteY86" fmla="*/ 7135064 h 7135064"/>
                <a:gd name="connsiteX0" fmla="*/ 164307 w 4920331"/>
                <a:gd name="connsiteY0" fmla="*/ 7099221 h 7135064"/>
                <a:gd name="connsiteX1" fmla="*/ 183358 w 4920331"/>
                <a:gd name="connsiteY1" fmla="*/ 6336967 h 7135064"/>
                <a:gd name="connsiteX2" fmla="*/ 305667 w 4920331"/>
                <a:gd name="connsiteY2" fmla="*/ 6131729 h 7135064"/>
                <a:gd name="connsiteX3" fmla="*/ 176214 w 4920331"/>
                <a:gd name="connsiteY3" fmla="*/ 5842342 h 7135064"/>
                <a:gd name="connsiteX4" fmla="*/ 202407 w 4920331"/>
                <a:gd name="connsiteY4" fmla="*/ 5861455 h 7135064"/>
                <a:gd name="connsiteX5" fmla="*/ 193432 w 4920331"/>
                <a:gd name="connsiteY5" fmla="*/ 5752727 h 7135064"/>
                <a:gd name="connsiteX6" fmla="*/ 185505 w 4920331"/>
                <a:gd name="connsiteY6" fmla="*/ 5617163 h 7135064"/>
                <a:gd name="connsiteX7" fmla="*/ 174698 w 4920331"/>
                <a:gd name="connsiteY7" fmla="*/ 5395916 h 7135064"/>
                <a:gd name="connsiteX8" fmla="*/ 135733 w 4920331"/>
                <a:gd name="connsiteY8" fmla="*/ 5273635 h 7135064"/>
                <a:gd name="connsiteX9" fmla="*/ 114301 w 4920331"/>
                <a:gd name="connsiteY9" fmla="*/ 5173374 h 7135064"/>
                <a:gd name="connsiteX10" fmla="*/ 100013 w 4920331"/>
                <a:gd name="connsiteY10" fmla="*/ 5068136 h 7135064"/>
                <a:gd name="connsiteX11" fmla="*/ 95252 w 4920331"/>
                <a:gd name="connsiteY11" fmla="*/ 4982115 h 7135064"/>
                <a:gd name="connsiteX12" fmla="*/ 50007 w 4920331"/>
                <a:gd name="connsiteY12" fmla="*/ 4929545 h 7135064"/>
                <a:gd name="connsiteX13" fmla="*/ 40483 w 4920331"/>
                <a:gd name="connsiteY13" fmla="*/ 4831576 h 7135064"/>
                <a:gd name="connsiteX14" fmla="*/ 90489 w 4920331"/>
                <a:gd name="connsiteY14" fmla="*/ 4767059 h 7135064"/>
                <a:gd name="connsiteX15" fmla="*/ 64295 w 4920331"/>
                <a:gd name="connsiteY15" fmla="*/ 4301105 h 7135064"/>
                <a:gd name="connsiteX16" fmla="*/ 45245 w 4920331"/>
                <a:gd name="connsiteY16" fmla="*/ 3937900 h 7135064"/>
                <a:gd name="connsiteX17" fmla="*/ 42864 w 4920331"/>
                <a:gd name="connsiteY17" fmla="*/ 3741961 h 7135064"/>
                <a:gd name="connsiteX18" fmla="*/ 30957 w 4920331"/>
                <a:gd name="connsiteY18" fmla="*/ 3557968 h 7135064"/>
                <a:gd name="connsiteX19" fmla="*/ 0 w 4920331"/>
                <a:gd name="connsiteY19" fmla="*/ 3287954 h 7135064"/>
                <a:gd name="connsiteX20" fmla="*/ 78582 w 4920331"/>
                <a:gd name="connsiteY20" fmla="*/ 3280786 h 7135064"/>
                <a:gd name="connsiteX21" fmla="*/ 83345 w 4920331"/>
                <a:gd name="connsiteY21" fmla="*/ 3369198 h 7135064"/>
                <a:gd name="connsiteX22" fmla="*/ 178594 w 4920331"/>
                <a:gd name="connsiteY22" fmla="*/ 3369197 h 7135064"/>
                <a:gd name="connsiteX23" fmla="*/ 228201 w 4920331"/>
                <a:gd name="connsiteY23" fmla="*/ 3296064 h 7135064"/>
                <a:gd name="connsiteX24" fmla="*/ 292893 w 4920331"/>
                <a:gd name="connsiteY24" fmla="*/ 3201933 h 7135064"/>
                <a:gd name="connsiteX25" fmla="*/ 364329 w 4920331"/>
                <a:gd name="connsiteY25" fmla="*/ 3118300 h 7135064"/>
                <a:gd name="connsiteX26" fmla="*/ 452435 w 4920331"/>
                <a:gd name="connsiteY26" fmla="*/ 3029888 h 7135064"/>
                <a:gd name="connsiteX27" fmla="*/ 511966 w 4920331"/>
                <a:gd name="connsiteY27" fmla="*/ 2986878 h 7135064"/>
                <a:gd name="connsiteX28" fmla="*/ 571497 w 4920331"/>
                <a:gd name="connsiteY28" fmla="*/ 2958204 h 7135064"/>
                <a:gd name="connsiteX29" fmla="*/ 611977 w 4920331"/>
                <a:gd name="connsiteY29" fmla="*/ 2929529 h 7135064"/>
                <a:gd name="connsiteX30" fmla="*/ 657221 w 4920331"/>
                <a:gd name="connsiteY30" fmla="*/ 2912803 h 7135064"/>
                <a:gd name="connsiteX31" fmla="*/ 709609 w 4920331"/>
                <a:gd name="connsiteY31" fmla="*/ 2891297 h 7135064"/>
                <a:gd name="connsiteX32" fmla="*/ 754851 w 4920331"/>
                <a:gd name="connsiteY32" fmla="*/ 2876959 h 7135064"/>
                <a:gd name="connsiteX33" fmla="*/ 812001 w 4920331"/>
                <a:gd name="connsiteY33" fmla="*/ 2855454 h 7135064"/>
                <a:gd name="connsiteX34" fmla="*/ 890583 w 4920331"/>
                <a:gd name="connsiteY34" fmla="*/ 2838727 h 7135064"/>
                <a:gd name="connsiteX35" fmla="*/ 964401 w 4920331"/>
                <a:gd name="connsiteY35" fmla="*/ 2831559 h 7135064"/>
                <a:gd name="connsiteX36" fmla="*/ 1040601 w 4920331"/>
                <a:gd name="connsiteY36" fmla="*/ 2822001 h 7135064"/>
                <a:gd name="connsiteX37" fmla="*/ 1100132 w 4920331"/>
                <a:gd name="connsiteY37" fmla="*/ 2822001 h 7135064"/>
                <a:gd name="connsiteX38" fmla="*/ 1254913 w 4920331"/>
                <a:gd name="connsiteY38" fmla="*/ 2831559 h 7135064"/>
                <a:gd name="connsiteX39" fmla="*/ 1478749 w 4920331"/>
                <a:gd name="connsiteY39" fmla="*/ 2833949 h 7135064"/>
                <a:gd name="connsiteX40" fmla="*/ 1706501 w 4920331"/>
                <a:gd name="connsiteY40" fmla="*/ 2806135 h 7135064"/>
                <a:gd name="connsiteX41" fmla="*/ 1909754 w 4920331"/>
                <a:gd name="connsiteY41" fmla="*/ 2706706 h 7135064"/>
                <a:gd name="connsiteX42" fmla="*/ 2034108 w 4920331"/>
                <a:gd name="connsiteY42" fmla="*/ 2632767 h 7135064"/>
                <a:gd name="connsiteX43" fmla="*/ 2096414 w 4920331"/>
                <a:gd name="connsiteY43" fmla="*/ 2561911 h 7135064"/>
                <a:gd name="connsiteX44" fmla="*/ 2206616 w 4920331"/>
                <a:gd name="connsiteY44" fmla="*/ 2472733 h 7135064"/>
                <a:gd name="connsiteX45" fmla="*/ 2320915 w 4920331"/>
                <a:gd name="connsiteY45" fmla="*/ 2399443 h 7135064"/>
                <a:gd name="connsiteX46" fmla="*/ 2549515 w 4920331"/>
                <a:gd name="connsiteY46" fmla="*/ 2185947 h 7135064"/>
                <a:gd name="connsiteX47" fmla="*/ 4209358 w 4920331"/>
                <a:gd name="connsiteY47" fmla="*/ 690563 h 7135064"/>
                <a:gd name="connsiteX48" fmla="*/ 4376045 w 4920331"/>
                <a:gd name="connsiteY48" fmla="*/ 530679 h 7135064"/>
                <a:gd name="connsiteX49" fmla="*/ 4519298 w 4920331"/>
                <a:gd name="connsiteY49" fmla="*/ 394607 h 7135064"/>
                <a:gd name="connsiteX50" fmla="*/ 4651968 w 4920331"/>
                <a:gd name="connsiteY50" fmla="*/ 254373 h 7135064"/>
                <a:gd name="connsiteX51" fmla="*/ 4719626 w 4920331"/>
                <a:gd name="connsiteY51" fmla="*/ 166688 h 7135064"/>
                <a:gd name="connsiteX52" fmla="*/ 4768568 w 4920331"/>
                <a:gd name="connsiteY52" fmla="*/ 81957 h 7135064"/>
                <a:gd name="connsiteX53" fmla="*/ 4811474 w 4920331"/>
                <a:gd name="connsiteY53" fmla="*/ 0 h 7135064"/>
                <a:gd name="connsiteX54" fmla="*/ 4920331 w 4920331"/>
                <a:gd name="connsiteY54" fmla="*/ 0 h 7135064"/>
                <a:gd name="connsiteX55" fmla="*/ 4859099 w 4920331"/>
                <a:gd name="connsiteY55" fmla="*/ 112259 h 7135064"/>
                <a:gd name="connsiteX56" fmla="*/ 4809169 w 4920331"/>
                <a:gd name="connsiteY56" fmla="*/ 217403 h 7135064"/>
                <a:gd name="connsiteX57" fmla="*/ 4734989 w 4920331"/>
                <a:gd name="connsiteY57" fmla="*/ 312027 h 7135064"/>
                <a:gd name="connsiteX58" fmla="*/ 4531210 w 4920331"/>
                <a:gd name="connsiteY58" fmla="*/ 516758 h 7135064"/>
                <a:gd name="connsiteX59" fmla="*/ 2740015 w 4920331"/>
                <a:gd name="connsiteY59" fmla="*/ 2160455 h 7135064"/>
                <a:gd name="connsiteX60" fmla="*/ 2419341 w 4920331"/>
                <a:gd name="connsiteY60" fmla="*/ 2447240 h 7135064"/>
                <a:gd name="connsiteX61" fmla="*/ 2262333 w 4920331"/>
                <a:gd name="connsiteY61" fmla="*/ 2580443 h 7135064"/>
                <a:gd name="connsiteX62" fmla="*/ 2163754 w 4920331"/>
                <a:gd name="connsiteY62" fmla="*/ 2661815 h 7135064"/>
                <a:gd name="connsiteX63" fmla="*/ 2066123 w 4920331"/>
                <a:gd name="connsiteY63" fmla="*/ 2725441 h 7135064"/>
                <a:gd name="connsiteX64" fmla="*/ 1983575 w 4920331"/>
                <a:gd name="connsiteY64" fmla="*/ 2790939 h 7135064"/>
                <a:gd name="connsiteX65" fmla="*/ 1850225 w 4920331"/>
                <a:gd name="connsiteY65" fmla="*/ 2862623 h 7135064"/>
                <a:gd name="connsiteX66" fmla="*/ 1704973 w 4920331"/>
                <a:gd name="connsiteY66" fmla="*/ 2912802 h 7135064"/>
                <a:gd name="connsiteX67" fmla="*/ 1550187 w 4920331"/>
                <a:gd name="connsiteY67" fmla="*/ 2941477 h 7135064"/>
                <a:gd name="connsiteX68" fmla="*/ 1390648 w 4920331"/>
                <a:gd name="connsiteY68" fmla="*/ 2946256 h 7135064"/>
                <a:gd name="connsiteX69" fmla="*/ 1247772 w 4920331"/>
                <a:gd name="connsiteY69" fmla="*/ 2939088 h 7135064"/>
                <a:gd name="connsiteX70" fmla="*/ 1047214 w 4920331"/>
                <a:gd name="connsiteY70" fmla="*/ 2934310 h 7135064"/>
                <a:gd name="connsiteX71" fmla="*/ 916779 w 4920331"/>
                <a:gd name="connsiteY71" fmla="*/ 2934308 h 7135064"/>
                <a:gd name="connsiteX72" fmla="*/ 633411 w 4920331"/>
                <a:gd name="connsiteY72" fmla="*/ 3037057 h 7135064"/>
                <a:gd name="connsiteX73" fmla="*/ 545305 w 4920331"/>
                <a:gd name="connsiteY73" fmla="*/ 3092016 h 7135064"/>
                <a:gd name="connsiteX74" fmla="*/ 431004 w 4920331"/>
                <a:gd name="connsiteY74" fmla="*/ 3182816 h 7135064"/>
                <a:gd name="connsiteX75" fmla="*/ 342899 w 4920331"/>
                <a:gd name="connsiteY75" fmla="*/ 3297512 h 7135064"/>
                <a:gd name="connsiteX76" fmla="*/ 288130 w 4920331"/>
                <a:gd name="connsiteY76" fmla="*/ 3393092 h 7135064"/>
                <a:gd name="connsiteX77" fmla="*/ 316707 w 4920331"/>
                <a:gd name="connsiteY77" fmla="*/ 3412210 h 7135064"/>
                <a:gd name="connsiteX78" fmla="*/ 271463 w 4920331"/>
                <a:gd name="connsiteY78" fmla="*/ 3500622 h 7135064"/>
                <a:gd name="connsiteX79" fmla="*/ 226219 w 4920331"/>
                <a:gd name="connsiteY79" fmla="*/ 3632045 h 7135064"/>
                <a:gd name="connsiteX80" fmla="*/ 216694 w 4920331"/>
                <a:gd name="connsiteY80" fmla="*/ 3715677 h 7135064"/>
                <a:gd name="connsiteX81" fmla="*/ 288134 w 4920331"/>
                <a:gd name="connsiteY81" fmla="*/ 5495866 h 7135064"/>
                <a:gd name="connsiteX82" fmla="*/ 252412 w 4920331"/>
                <a:gd name="connsiteY82" fmla="*/ 5519759 h 7135064"/>
                <a:gd name="connsiteX83" fmla="*/ 269082 w 4920331"/>
                <a:gd name="connsiteY83" fmla="*/ 5892523 h 7135064"/>
                <a:gd name="connsiteX84" fmla="*/ 290513 w 4920331"/>
                <a:gd name="connsiteY84" fmla="*/ 5914029 h 7135064"/>
                <a:gd name="connsiteX85" fmla="*/ 288132 w 4920331"/>
                <a:gd name="connsiteY85" fmla="*/ 6325021 h 7135064"/>
                <a:gd name="connsiteX86" fmla="*/ 264321 w 4920331"/>
                <a:gd name="connsiteY86" fmla="*/ 7135064 h 7135064"/>
                <a:gd name="connsiteX0" fmla="*/ 164307 w 4920331"/>
                <a:gd name="connsiteY0" fmla="*/ 7099221 h 7135064"/>
                <a:gd name="connsiteX1" fmla="*/ 183358 w 4920331"/>
                <a:gd name="connsiteY1" fmla="*/ 6336967 h 7135064"/>
                <a:gd name="connsiteX2" fmla="*/ 184440 w 4920331"/>
                <a:gd name="connsiteY2" fmla="*/ 6105543 h 7135064"/>
                <a:gd name="connsiteX3" fmla="*/ 176214 w 4920331"/>
                <a:gd name="connsiteY3" fmla="*/ 5842342 h 7135064"/>
                <a:gd name="connsiteX4" fmla="*/ 202407 w 4920331"/>
                <a:gd name="connsiteY4" fmla="*/ 5861455 h 7135064"/>
                <a:gd name="connsiteX5" fmla="*/ 193432 w 4920331"/>
                <a:gd name="connsiteY5" fmla="*/ 5752727 h 7135064"/>
                <a:gd name="connsiteX6" fmla="*/ 185505 w 4920331"/>
                <a:gd name="connsiteY6" fmla="*/ 5617163 h 7135064"/>
                <a:gd name="connsiteX7" fmla="*/ 174698 w 4920331"/>
                <a:gd name="connsiteY7" fmla="*/ 5395916 h 7135064"/>
                <a:gd name="connsiteX8" fmla="*/ 135733 w 4920331"/>
                <a:gd name="connsiteY8" fmla="*/ 5273635 h 7135064"/>
                <a:gd name="connsiteX9" fmla="*/ 114301 w 4920331"/>
                <a:gd name="connsiteY9" fmla="*/ 5173374 h 7135064"/>
                <a:gd name="connsiteX10" fmla="*/ 100013 w 4920331"/>
                <a:gd name="connsiteY10" fmla="*/ 5068136 h 7135064"/>
                <a:gd name="connsiteX11" fmla="*/ 95252 w 4920331"/>
                <a:gd name="connsiteY11" fmla="*/ 4982115 h 7135064"/>
                <a:gd name="connsiteX12" fmla="*/ 50007 w 4920331"/>
                <a:gd name="connsiteY12" fmla="*/ 4929545 h 7135064"/>
                <a:gd name="connsiteX13" fmla="*/ 40483 w 4920331"/>
                <a:gd name="connsiteY13" fmla="*/ 4831576 h 7135064"/>
                <a:gd name="connsiteX14" fmla="*/ 90489 w 4920331"/>
                <a:gd name="connsiteY14" fmla="*/ 4767059 h 7135064"/>
                <a:gd name="connsiteX15" fmla="*/ 64295 w 4920331"/>
                <a:gd name="connsiteY15" fmla="*/ 4301105 h 7135064"/>
                <a:gd name="connsiteX16" fmla="*/ 45245 w 4920331"/>
                <a:gd name="connsiteY16" fmla="*/ 3937900 h 7135064"/>
                <a:gd name="connsiteX17" fmla="*/ 42864 w 4920331"/>
                <a:gd name="connsiteY17" fmla="*/ 3741961 h 7135064"/>
                <a:gd name="connsiteX18" fmla="*/ 30957 w 4920331"/>
                <a:gd name="connsiteY18" fmla="*/ 3557968 h 7135064"/>
                <a:gd name="connsiteX19" fmla="*/ 0 w 4920331"/>
                <a:gd name="connsiteY19" fmla="*/ 3287954 h 7135064"/>
                <a:gd name="connsiteX20" fmla="*/ 78582 w 4920331"/>
                <a:gd name="connsiteY20" fmla="*/ 3280786 h 7135064"/>
                <a:gd name="connsiteX21" fmla="*/ 83345 w 4920331"/>
                <a:gd name="connsiteY21" fmla="*/ 3369198 h 7135064"/>
                <a:gd name="connsiteX22" fmla="*/ 178594 w 4920331"/>
                <a:gd name="connsiteY22" fmla="*/ 3369197 h 7135064"/>
                <a:gd name="connsiteX23" fmla="*/ 228201 w 4920331"/>
                <a:gd name="connsiteY23" fmla="*/ 3296064 h 7135064"/>
                <a:gd name="connsiteX24" fmla="*/ 292893 w 4920331"/>
                <a:gd name="connsiteY24" fmla="*/ 3201933 h 7135064"/>
                <a:gd name="connsiteX25" fmla="*/ 364329 w 4920331"/>
                <a:gd name="connsiteY25" fmla="*/ 3118300 h 7135064"/>
                <a:gd name="connsiteX26" fmla="*/ 452435 w 4920331"/>
                <a:gd name="connsiteY26" fmla="*/ 3029888 h 7135064"/>
                <a:gd name="connsiteX27" fmla="*/ 511966 w 4920331"/>
                <a:gd name="connsiteY27" fmla="*/ 2986878 h 7135064"/>
                <a:gd name="connsiteX28" fmla="*/ 571497 w 4920331"/>
                <a:gd name="connsiteY28" fmla="*/ 2958204 h 7135064"/>
                <a:gd name="connsiteX29" fmla="*/ 611977 w 4920331"/>
                <a:gd name="connsiteY29" fmla="*/ 2929529 h 7135064"/>
                <a:gd name="connsiteX30" fmla="*/ 657221 w 4920331"/>
                <a:gd name="connsiteY30" fmla="*/ 2912803 h 7135064"/>
                <a:gd name="connsiteX31" fmla="*/ 709609 w 4920331"/>
                <a:gd name="connsiteY31" fmla="*/ 2891297 h 7135064"/>
                <a:gd name="connsiteX32" fmla="*/ 754851 w 4920331"/>
                <a:gd name="connsiteY32" fmla="*/ 2876959 h 7135064"/>
                <a:gd name="connsiteX33" fmla="*/ 812001 w 4920331"/>
                <a:gd name="connsiteY33" fmla="*/ 2855454 h 7135064"/>
                <a:gd name="connsiteX34" fmla="*/ 890583 w 4920331"/>
                <a:gd name="connsiteY34" fmla="*/ 2838727 h 7135064"/>
                <a:gd name="connsiteX35" fmla="*/ 964401 w 4920331"/>
                <a:gd name="connsiteY35" fmla="*/ 2831559 h 7135064"/>
                <a:gd name="connsiteX36" fmla="*/ 1040601 w 4920331"/>
                <a:gd name="connsiteY36" fmla="*/ 2822001 h 7135064"/>
                <a:gd name="connsiteX37" fmla="*/ 1100132 w 4920331"/>
                <a:gd name="connsiteY37" fmla="*/ 2822001 h 7135064"/>
                <a:gd name="connsiteX38" fmla="*/ 1254913 w 4920331"/>
                <a:gd name="connsiteY38" fmla="*/ 2831559 h 7135064"/>
                <a:gd name="connsiteX39" fmla="*/ 1478749 w 4920331"/>
                <a:gd name="connsiteY39" fmla="*/ 2833949 h 7135064"/>
                <a:gd name="connsiteX40" fmla="*/ 1706501 w 4920331"/>
                <a:gd name="connsiteY40" fmla="*/ 2806135 h 7135064"/>
                <a:gd name="connsiteX41" fmla="*/ 1909754 w 4920331"/>
                <a:gd name="connsiteY41" fmla="*/ 2706706 h 7135064"/>
                <a:gd name="connsiteX42" fmla="*/ 2034108 w 4920331"/>
                <a:gd name="connsiteY42" fmla="*/ 2632767 h 7135064"/>
                <a:gd name="connsiteX43" fmla="*/ 2096414 w 4920331"/>
                <a:gd name="connsiteY43" fmla="*/ 2561911 h 7135064"/>
                <a:gd name="connsiteX44" fmla="*/ 2206616 w 4920331"/>
                <a:gd name="connsiteY44" fmla="*/ 2472733 h 7135064"/>
                <a:gd name="connsiteX45" fmla="*/ 2320915 w 4920331"/>
                <a:gd name="connsiteY45" fmla="*/ 2399443 h 7135064"/>
                <a:gd name="connsiteX46" fmla="*/ 2549515 w 4920331"/>
                <a:gd name="connsiteY46" fmla="*/ 2185947 h 7135064"/>
                <a:gd name="connsiteX47" fmla="*/ 4209358 w 4920331"/>
                <a:gd name="connsiteY47" fmla="*/ 690563 h 7135064"/>
                <a:gd name="connsiteX48" fmla="*/ 4376045 w 4920331"/>
                <a:gd name="connsiteY48" fmla="*/ 530679 h 7135064"/>
                <a:gd name="connsiteX49" fmla="*/ 4519298 w 4920331"/>
                <a:gd name="connsiteY49" fmla="*/ 394607 h 7135064"/>
                <a:gd name="connsiteX50" fmla="*/ 4651968 w 4920331"/>
                <a:gd name="connsiteY50" fmla="*/ 254373 h 7135064"/>
                <a:gd name="connsiteX51" fmla="*/ 4719626 w 4920331"/>
                <a:gd name="connsiteY51" fmla="*/ 166688 h 7135064"/>
                <a:gd name="connsiteX52" fmla="*/ 4768568 w 4920331"/>
                <a:gd name="connsiteY52" fmla="*/ 81957 h 7135064"/>
                <a:gd name="connsiteX53" fmla="*/ 4811474 w 4920331"/>
                <a:gd name="connsiteY53" fmla="*/ 0 h 7135064"/>
                <a:gd name="connsiteX54" fmla="*/ 4920331 w 4920331"/>
                <a:gd name="connsiteY54" fmla="*/ 0 h 7135064"/>
                <a:gd name="connsiteX55" fmla="*/ 4859099 w 4920331"/>
                <a:gd name="connsiteY55" fmla="*/ 112259 h 7135064"/>
                <a:gd name="connsiteX56" fmla="*/ 4809169 w 4920331"/>
                <a:gd name="connsiteY56" fmla="*/ 217403 h 7135064"/>
                <a:gd name="connsiteX57" fmla="*/ 4734989 w 4920331"/>
                <a:gd name="connsiteY57" fmla="*/ 312027 h 7135064"/>
                <a:gd name="connsiteX58" fmla="*/ 4531210 w 4920331"/>
                <a:gd name="connsiteY58" fmla="*/ 516758 h 7135064"/>
                <a:gd name="connsiteX59" fmla="*/ 2740015 w 4920331"/>
                <a:gd name="connsiteY59" fmla="*/ 2160455 h 7135064"/>
                <a:gd name="connsiteX60" fmla="*/ 2419341 w 4920331"/>
                <a:gd name="connsiteY60" fmla="*/ 2447240 h 7135064"/>
                <a:gd name="connsiteX61" fmla="*/ 2262333 w 4920331"/>
                <a:gd name="connsiteY61" fmla="*/ 2580443 h 7135064"/>
                <a:gd name="connsiteX62" fmla="*/ 2163754 w 4920331"/>
                <a:gd name="connsiteY62" fmla="*/ 2661815 h 7135064"/>
                <a:gd name="connsiteX63" fmla="*/ 2066123 w 4920331"/>
                <a:gd name="connsiteY63" fmla="*/ 2725441 h 7135064"/>
                <a:gd name="connsiteX64" fmla="*/ 1983575 w 4920331"/>
                <a:gd name="connsiteY64" fmla="*/ 2790939 h 7135064"/>
                <a:gd name="connsiteX65" fmla="*/ 1850225 w 4920331"/>
                <a:gd name="connsiteY65" fmla="*/ 2862623 h 7135064"/>
                <a:gd name="connsiteX66" fmla="*/ 1704973 w 4920331"/>
                <a:gd name="connsiteY66" fmla="*/ 2912802 h 7135064"/>
                <a:gd name="connsiteX67" fmla="*/ 1550187 w 4920331"/>
                <a:gd name="connsiteY67" fmla="*/ 2941477 h 7135064"/>
                <a:gd name="connsiteX68" fmla="*/ 1390648 w 4920331"/>
                <a:gd name="connsiteY68" fmla="*/ 2946256 h 7135064"/>
                <a:gd name="connsiteX69" fmla="*/ 1247772 w 4920331"/>
                <a:gd name="connsiteY69" fmla="*/ 2939088 h 7135064"/>
                <a:gd name="connsiteX70" fmla="*/ 1047214 w 4920331"/>
                <a:gd name="connsiteY70" fmla="*/ 2934310 h 7135064"/>
                <a:gd name="connsiteX71" fmla="*/ 916779 w 4920331"/>
                <a:gd name="connsiteY71" fmla="*/ 2934308 h 7135064"/>
                <a:gd name="connsiteX72" fmla="*/ 633411 w 4920331"/>
                <a:gd name="connsiteY72" fmla="*/ 3037057 h 7135064"/>
                <a:gd name="connsiteX73" fmla="*/ 545305 w 4920331"/>
                <a:gd name="connsiteY73" fmla="*/ 3092016 h 7135064"/>
                <a:gd name="connsiteX74" fmla="*/ 431004 w 4920331"/>
                <a:gd name="connsiteY74" fmla="*/ 3182816 h 7135064"/>
                <a:gd name="connsiteX75" fmla="*/ 342899 w 4920331"/>
                <a:gd name="connsiteY75" fmla="*/ 3297512 h 7135064"/>
                <a:gd name="connsiteX76" fmla="*/ 288130 w 4920331"/>
                <a:gd name="connsiteY76" fmla="*/ 3393092 h 7135064"/>
                <a:gd name="connsiteX77" fmla="*/ 316707 w 4920331"/>
                <a:gd name="connsiteY77" fmla="*/ 3412210 h 7135064"/>
                <a:gd name="connsiteX78" fmla="*/ 271463 w 4920331"/>
                <a:gd name="connsiteY78" fmla="*/ 3500622 h 7135064"/>
                <a:gd name="connsiteX79" fmla="*/ 226219 w 4920331"/>
                <a:gd name="connsiteY79" fmla="*/ 3632045 h 7135064"/>
                <a:gd name="connsiteX80" fmla="*/ 216694 w 4920331"/>
                <a:gd name="connsiteY80" fmla="*/ 3715677 h 7135064"/>
                <a:gd name="connsiteX81" fmla="*/ 288134 w 4920331"/>
                <a:gd name="connsiteY81" fmla="*/ 5495866 h 7135064"/>
                <a:gd name="connsiteX82" fmla="*/ 252412 w 4920331"/>
                <a:gd name="connsiteY82" fmla="*/ 5519759 h 7135064"/>
                <a:gd name="connsiteX83" fmla="*/ 269082 w 4920331"/>
                <a:gd name="connsiteY83" fmla="*/ 5892523 h 7135064"/>
                <a:gd name="connsiteX84" fmla="*/ 290513 w 4920331"/>
                <a:gd name="connsiteY84" fmla="*/ 5914029 h 7135064"/>
                <a:gd name="connsiteX85" fmla="*/ 288132 w 4920331"/>
                <a:gd name="connsiteY85" fmla="*/ 6325021 h 7135064"/>
                <a:gd name="connsiteX86" fmla="*/ 264321 w 4920331"/>
                <a:gd name="connsiteY86" fmla="*/ 7135064 h 7135064"/>
                <a:gd name="connsiteX0" fmla="*/ 164307 w 4920331"/>
                <a:gd name="connsiteY0" fmla="*/ 7099221 h 7135064"/>
                <a:gd name="connsiteX1" fmla="*/ 174698 w 4920331"/>
                <a:gd name="connsiteY1" fmla="*/ 6607549 h 7135064"/>
                <a:gd name="connsiteX2" fmla="*/ 184440 w 4920331"/>
                <a:gd name="connsiteY2" fmla="*/ 6105543 h 7135064"/>
                <a:gd name="connsiteX3" fmla="*/ 176214 w 4920331"/>
                <a:gd name="connsiteY3" fmla="*/ 5842342 h 7135064"/>
                <a:gd name="connsiteX4" fmla="*/ 202407 w 4920331"/>
                <a:gd name="connsiteY4" fmla="*/ 5861455 h 7135064"/>
                <a:gd name="connsiteX5" fmla="*/ 193432 w 4920331"/>
                <a:gd name="connsiteY5" fmla="*/ 5752727 h 7135064"/>
                <a:gd name="connsiteX6" fmla="*/ 185505 w 4920331"/>
                <a:gd name="connsiteY6" fmla="*/ 5617163 h 7135064"/>
                <a:gd name="connsiteX7" fmla="*/ 174698 w 4920331"/>
                <a:gd name="connsiteY7" fmla="*/ 5395916 h 7135064"/>
                <a:gd name="connsiteX8" fmla="*/ 135733 w 4920331"/>
                <a:gd name="connsiteY8" fmla="*/ 5273635 h 7135064"/>
                <a:gd name="connsiteX9" fmla="*/ 114301 w 4920331"/>
                <a:gd name="connsiteY9" fmla="*/ 5173374 h 7135064"/>
                <a:gd name="connsiteX10" fmla="*/ 100013 w 4920331"/>
                <a:gd name="connsiteY10" fmla="*/ 5068136 h 7135064"/>
                <a:gd name="connsiteX11" fmla="*/ 95252 w 4920331"/>
                <a:gd name="connsiteY11" fmla="*/ 4982115 h 7135064"/>
                <a:gd name="connsiteX12" fmla="*/ 50007 w 4920331"/>
                <a:gd name="connsiteY12" fmla="*/ 4929545 h 7135064"/>
                <a:gd name="connsiteX13" fmla="*/ 40483 w 4920331"/>
                <a:gd name="connsiteY13" fmla="*/ 4831576 h 7135064"/>
                <a:gd name="connsiteX14" fmla="*/ 90489 w 4920331"/>
                <a:gd name="connsiteY14" fmla="*/ 4767059 h 7135064"/>
                <a:gd name="connsiteX15" fmla="*/ 64295 w 4920331"/>
                <a:gd name="connsiteY15" fmla="*/ 4301105 h 7135064"/>
                <a:gd name="connsiteX16" fmla="*/ 45245 w 4920331"/>
                <a:gd name="connsiteY16" fmla="*/ 3937900 h 7135064"/>
                <a:gd name="connsiteX17" fmla="*/ 42864 w 4920331"/>
                <a:gd name="connsiteY17" fmla="*/ 3741961 h 7135064"/>
                <a:gd name="connsiteX18" fmla="*/ 30957 w 4920331"/>
                <a:gd name="connsiteY18" fmla="*/ 3557968 h 7135064"/>
                <a:gd name="connsiteX19" fmla="*/ 0 w 4920331"/>
                <a:gd name="connsiteY19" fmla="*/ 3287954 h 7135064"/>
                <a:gd name="connsiteX20" fmla="*/ 78582 w 4920331"/>
                <a:gd name="connsiteY20" fmla="*/ 3280786 h 7135064"/>
                <a:gd name="connsiteX21" fmla="*/ 83345 w 4920331"/>
                <a:gd name="connsiteY21" fmla="*/ 3369198 h 7135064"/>
                <a:gd name="connsiteX22" fmla="*/ 178594 w 4920331"/>
                <a:gd name="connsiteY22" fmla="*/ 3369197 h 7135064"/>
                <a:gd name="connsiteX23" fmla="*/ 228201 w 4920331"/>
                <a:gd name="connsiteY23" fmla="*/ 3296064 h 7135064"/>
                <a:gd name="connsiteX24" fmla="*/ 292893 w 4920331"/>
                <a:gd name="connsiteY24" fmla="*/ 3201933 h 7135064"/>
                <a:gd name="connsiteX25" fmla="*/ 364329 w 4920331"/>
                <a:gd name="connsiteY25" fmla="*/ 3118300 h 7135064"/>
                <a:gd name="connsiteX26" fmla="*/ 452435 w 4920331"/>
                <a:gd name="connsiteY26" fmla="*/ 3029888 h 7135064"/>
                <a:gd name="connsiteX27" fmla="*/ 511966 w 4920331"/>
                <a:gd name="connsiteY27" fmla="*/ 2986878 h 7135064"/>
                <a:gd name="connsiteX28" fmla="*/ 571497 w 4920331"/>
                <a:gd name="connsiteY28" fmla="*/ 2958204 h 7135064"/>
                <a:gd name="connsiteX29" fmla="*/ 611977 w 4920331"/>
                <a:gd name="connsiteY29" fmla="*/ 2929529 h 7135064"/>
                <a:gd name="connsiteX30" fmla="*/ 657221 w 4920331"/>
                <a:gd name="connsiteY30" fmla="*/ 2912803 h 7135064"/>
                <a:gd name="connsiteX31" fmla="*/ 709609 w 4920331"/>
                <a:gd name="connsiteY31" fmla="*/ 2891297 h 7135064"/>
                <a:gd name="connsiteX32" fmla="*/ 754851 w 4920331"/>
                <a:gd name="connsiteY32" fmla="*/ 2876959 h 7135064"/>
                <a:gd name="connsiteX33" fmla="*/ 812001 w 4920331"/>
                <a:gd name="connsiteY33" fmla="*/ 2855454 h 7135064"/>
                <a:gd name="connsiteX34" fmla="*/ 890583 w 4920331"/>
                <a:gd name="connsiteY34" fmla="*/ 2838727 h 7135064"/>
                <a:gd name="connsiteX35" fmla="*/ 964401 w 4920331"/>
                <a:gd name="connsiteY35" fmla="*/ 2831559 h 7135064"/>
                <a:gd name="connsiteX36" fmla="*/ 1040601 w 4920331"/>
                <a:gd name="connsiteY36" fmla="*/ 2822001 h 7135064"/>
                <a:gd name="connsiteX37" fmla="*/ 1100132 w 4920331"/>
                <a:gd name="connsiteY37" fmla="*/ 2822001 h 7135064"/>
                <a:gd name="connsiteX38" fmla="*/ 1254913 w 4920331"/>
                <a:gd name="connsiteY38" fmla="*/ 2831559 h 7135064"/>
                <a:gd name="connsiteX39" fmla="*/ 1478749 w 4920331"/>
                <a:gd name="connsiteY39" fmla="*/ 2833949 h 7135064"/>
                <a:gd name="connsiteX40" fmla="*/ 1706501 w 4920331"/>
                <a:gd name="connsiteY40" fmla="*/ 2806135 h 7135064"/>
                <a:gd name="connsiteX41" fmla="*/ 1909754 w 4920331"/>
                <a:gd name="connsiteY41" fmla="*/ 2706706 h 7135064"/>
                <a:gd name="connsiteX42" fmla="*/ 2034108 w 4920331"/>
                <a:gd name="connsiteY42" fmla="*/ 2632767 h 7135064"/>
                <a:gd name="connsiteX43" fmla="*/ 2096414 w 4920331"/>
                <a:gd name="connsiteY43" fmla="*/ 2561911 h 7135064"/>
                <a:gd name="connsiteX44" fmla="*/ 2206616 w 4920331"/>
                <a:gd name="connsiteY44" fmla="*/ 2472733 h 7135064"/>
                <a:gd name="connsiteX45" fmla="*/ 2320915 w 4920331"/>
                <a:gd name="connsiteY45" fmla="*/ 2399443 h 7135064"/>
                <a:gd name="connsiteX46" fmla="*/ 2549515 w 4920331"/>
                <a:gd name="connsiteY46" fmla="*/ 2185947 h 7135064"/>
                <a:gd name="connsiteX47" fmla="*/ 4209358 w 4920331"/>
                <a:gd name="connsiteY47" fmla="*/ 690563 h 7135064"/>
                <a:gd name="connsiteX48" fmla="*/ 4376045 w 4920331"/>
                <a:gd name="connsiteY48" fmla="*/ 530679 h 7135064"/>
                <a:gd name="connsiteX49" fmla="*/ 4519298 w 4920331"/>
                <a:gd name="connsiteY49" fmla="*/ 394607 h 7135064"/>
                <a:gd name="connsiteX50" fmla="*/ 4651968 w 4920331"/>
                <a:gd name="connsiteY50" fmla="*/ 254373 h 7135064"/>
                <a:gd name="connsiteX51" fmla="*/ 4719626 w 4920331"/>
                <a:gd name="connsiteY51" fmla="*/ 166688 h 7135064"/>
                <a:gd name="connsiteX52" fmla="*/ 4768568 w 4920331"/>
                <a:gd name="connsiteY52" fmla="*/ 81957 h 7135064"/>
                <a:gd name="connsiteX53" fmla="*/ 4811474 w 4920331"/>
                <a:gd name="connsiteY53" fmla="*/ 0 h 7135064"/>
                <a:gd name="connsiteX54" fmla="*/ 4920331 w 4920331"/>
                <a:gd name="connsiteY54" fmla="*/ 0 h 7135064"/>
                <a:gd name="connsiteX55" fmla="*/ 4859099 w 4920331"/>
                <a:gd name="connsiteY55" fmla="*/ 112259 h 7135064"/>
                <a:gd name="connsiteX56" fmla="*/ 4809169 w 4920331"/>
                <a:gd name="connsiteY56" fmla="*/ 217403 h 7135064"/>
                <a:gd name="connsiteX57" fmla="*/ 4734989 w 4920331"/>
                <a:gd name="connsiteY57" fmla="*/ 312027 h 7135064"/>
                <a:gd name="connsiteX58" fmla="*/ 4531210 w 4920331"/>
                <a:gd name="connsiteY58" fmla="*/ 516758 h 7135064"/>
                <a:gd name="connsiteX59" fmla="*/ 2740015 w 4920331"/>
                <a:gd name="connsiteY59" fmla="*/ 2160455 h 7135064"/>
                <a:gd name="connsiteX60" fmla="*/ 2419341 w 4920331"/>
                <a:gd name="connsiteY60" fmla="*/ 2447240 h 7135064"/>
                <a:gd name="connsiteX61" fmla="*/ 2262333 w 4920331"/>
                <a:gd name="connsiteY61" fmla="*/ 2580443 h 7135064"/>
                <a:gd name="connsiteX62" fmla="*/ 2163754 w 4920331"/>
                <a:gd name="connsiteY62" fmla="*/ 2661815 h 7135064"/>
                <a:gd name="connsiteX63" fmla="*/ 2066123 w 4920331"/>
                <a:gd name="connsiteY63" fmla="*/ 2725441 h 7135064"/>
                <a:gd name="connsiteX64" fmla="*/ 1983575 w 4920331"/>
                <a:gd name="connsiteY64" fmla="*/ 2790939 h 7135064"/>
                <a:gd name="connsiteX65" fmla="*/ 1850225 w 4920331"/>
                <a:gd name="connsiteY65" fmla="*/ 2862623 h 7135064"/>
                <a:gd name="connsiteX66" fmla="*/ 1704973 w 4920331"/>
                <a:gd name="connsiteY66" fmla="*/ 2912802 h 7135064"/>
                <a:gd name="connsiteX67" fmla="*/ 1550187 w 4920331"/>
                <a:gd name="connsiteY67" fmla="*/ 2941477 h 7135064"/>
                <a:gd name="connsiteX68" fmla="*/ 1390648 w 4920331"/>
                <a:gd name="connsiteY68" fmla="*/ 2946256 h 7135064"/>
                <a:gd name="connsiteX69" fmla="*/ 1247772 w 4920331"/>
                <a:gd name="connsiteY69" fmla="*/ 2939088 h 7135064"/>
                <a:gd name="connsiteX70" fmla="*/ 1047214 w 4920331"/>
                <a:gd name="connsiteY70" fmla="*/ 2934310 h 7135064"/>
                <a:gd name="connsiteX71" fmla="*/ 916779 w 4920331"/>
                <a:gd name="connsiteY71" fmla="*/ 2934308 h 7135064"/>
                <a:gd name="connsiteX72" fmla="*/ 633411 w 4920331"/>
                <a:gd name="connsiteY72" fmla="*/ 3037057 h 7135064"/>
                <a:gd name="connsiteX73" fmla="*/ 545305 w 4920331"/>
                <a:gd name="connsiteY73" fmla="*/ 3092016 h 7135064"/>
                <a:gd name="connsiteX74" fmla="*/ 431004 w 4920331"/>
                <a:gd name="connsiteY74" fmla="*/ 3182816 h 7135064"/>
                <a:gd name="connsiteX75" fmla="*/ 342899 w 4920331"/>
                <a:gd name="connsiteY75" fmla="*/ 3297512 h 7135064"/>
                <a:gd name="connsiteX76" fmla="*/ 288130 w 4920331"/>
                <a:gd name="connsiteY76" fmla="*/ 3393092 h 7135064"/>
                <a:gd name="connsiteX77" fmla="*/ 316707 w 4920331"/>
                <a:gd name="connsiteY77" fmla="*/ 3412210 h 7135064"/>
                <a:gd name="connsiteX78" fmla="*/ 271463 w 4920331"/>
                <a:gd name="connsiteY78" fmla="*/ 3500622 h 7135064"/>
                <a:gd name="connsiteX79" fmla="*/ 226219 w 4920331"/>
                <a:gd name="connsiteY79" fmla="*/ 3632045 h 7135064"/>
                <a:gd name="connsiteX80" fmla="*/ 216694 w 4920331"/>
                <a:gd name="connsiteY80" fmla="*/ 3715677 h 7135064"/>
                <a:gd name="connsiteX81" fmla="*/ 288134 w 4920331"/>
                <a:gd name="connsiteY81" fmla="*/ 5495866 h 7135064"/>
                <a:gd name="connsiteX82" fmla="*/ 252412 w 4920331"/>
                <a:gd name="connsiteY82" fmla="*/ 5519759 h 7135064"/>
                <a:gd name="connsiteX83" fmla="*/ 269082 w 4920331"/>
                <a:gd name="connsiteY83" fmla="*/ 5892523 h 7135064"/>
                <a:gd name="connsiteX84" fmla="*/ 290513 w 4920331"/>
                <a:gd name="connsiteY84" fmla="*/ 5914029 h 7135064"/>
                <a:gd name="connsiteX85" fmla="*/ 288132 w 4920331"/>
                <a:gd name="connsiteY85" fmla="*/ 6325021 h 7135064"/>
                <a:gd name="connsiteX86" fmla="*/ 264321 w 4920331"/>
                <a:gd name="connsiteY86" fmla="*/ 7135064 h 7135064"/>
                <a:gd name="connsiteX0" fmla="*/ 164307 w 4920331"/>
                <a:gd name="connsiteY0" fmla="*/ 7099221 h 7135064"/>
                <a:gd name="connsiteX1" fmla="*/ 174698 w 4920331"/>
                <a:gd name="connsiteY1" fmla="*/ 6607549 h 7135064"/>
                <a:gd name="connsiteX2" fmla="*/ 184440 w 4920331"/>
                <a:gd name="connsiteY2" fmla="*/ 6136093 h 7135064"/>
                <a:gd name="connsiteX3" fmla="*/ 176214 w 4920331"/>
                <a:gd name="connsiteY3" fmla="*/ 5842342 h 7135064"/>
                <a:gd name="connsiteX4" fmla="*/ 202407 w 4920331"/>
                <a:gd name="connsiteY4" fmla="*/ 5861455 h 7135064"/>
                <a:gd name="connsiteX5" fmla="*/ 193432 w 4920331"/>
                <a:gd name="connsiteY5" fmla="*/ 5752727 h 7135064"/>
                <a:gd name="connsiteX6" fmla="*/ 185505 w 4920331"/>
                <a:gd name="connsiteY6" fmla="*/ 5617163 h 7135064"/>
                <a:gd name="connsiteX7" fmla="*/ 174698 w 4920331"/>
                <a:gd name="connsiteY7" fmla="*/ 5395916 h 7135064"/>
                <a:gd name="connsiteX8" fmla="*/ 135733 w 4920331"/>
                <a:gd name="connsiteY8" fmla="*/ 5273635 h 7135064"/>
                <a:gd name="connsiteX9" fmla="*/ 114301 w 4920331"/>
                <a:gd name="connsiteY9" fmla="*/ 5173374 h 7135064"/>
                <a:gd name="connsiteX10" fmla="*/ 100013 w 4920331"/>
                <a:gd name="connsiteY10" fmla="*/ 5068136 h 7135064"/>
                <a:gd name="connsiteX11" fmla="*/ 95252 w 4920331"/>
                <a:gd name="connsiteY11" fmla="*/ 4982115 h 7135064"/>
                <a:gd name="connsiteX12" fmla="*/ 50007 w 4920331"/>
                <a:gd name="connsiteY12" fmla="*/ 4929545 h 7135064"/>
                <a:gd name="connsiteX13" fmla="*/ 40483 w 4920331"/>
                <a:gd name="connsiteY13" fmla="*/ 4831576 h 7135064"/>
                <a:gd name="connsiteX14" fmla="*/ 90489 w 4920331"/>
                <a:gd name="connsiteY14" fmla="*/ 4767059 h 7135064"/>
                <a:gd name="connsiteX15" fmla="*/ 64295 w 4920331"/>
                <a:gd name="connsiteY15" fmla="*/ 4301105 h 7135064"/>
                <a:gd name="connsiteX16" fmla="*/ 45245 w 4920331"/>
                <a:gd name="connsiteY16" fmla="*/ 3937900 h 7135064"/>
                <a:gd name="connsiteX17" fmla="*/ 42864 w 4920331"/>
                <a:gd name="connsiteY17" fmla="*/ 3741961 h 7135064"/>
                <a:gd name="connsiteX18" fmla="*/ 30957 w 4920331"/>
                <a:gd name="connsiteY18" fmla="*/ 3557968 h 7135064"/>
                <a:gd name="connsiteX19" fmla="*/ 0 w 4920331"/>
                <a:gd name="connsiteY19" fmla="*/ 3287954 h 7135064"/>
                <a:gd name="connsiteX20" fmla="*/ 78582 w 4920331"/>
                <a:gd name="connsiteY20" fmla="*/ 3280786 h 7135064"/>
                <a:gd name="connsiteX21" fmla="*/ 83345 w 4920331"/>
                <a:gd name="connsiteY21" fmla="*/ 3369198 h 7135064"/>
                <a:gd name="connsiteX22" fmla="*/ 178594 w 4920331"/>
                <a:gd name="connsiteY22" fmla="*/ 3369197 h 7135064"/>
                <a:gd name="connsiteX23" fmla="*/ 228201 w 4920331"/>
                <a:gd name="connsiteY23" fmla="*/ 3296064 h 7135064"/>
                <a:gd name="connsiteX24" fmla="*/ 292893 w 4920331"/>
                <a:gd name="connsiteY24" fmla="*/ 3201933 h 7135064"/>
                <a:gd name="connsiteX25" fmla="*/ 364329 w 4920331"/>
                <a:gd name="connsiteY25" fmla="*/ 3118300 h 7135064"/>
                <a:gd name="connsiteX26" fmla="*/ 452435 w 4920331"/>
                <a:gd name="connsiteY26" fmla="*/ 3029888 h 7135064"/>
                <a:gd name="connsiteX27" fmla="*/ 511966 w 4920331"/>
                <a:gd name="connsiteY27" fmla="*/ 2986878 h 7135064"/>
                <a:gd name="connsiteX28" fmla="*/ 571497 w 4920331"/>
                <a:gd name="connsiteY28" fmla="*/ 2958204 h 7135064"/>
                <a:gd name="connsiteX29" fmla="*/ 611977 w 4920331"/>
                <a:gd name="connsiteY29" fmla="*/ 2929529 h 7135064"/>
                <a:gd name="connsiteX30" fmla="*/ 657221 w 4920331"/>
                <a:gd name="connsiteY30" fmla="*/ 2912803 h 7135064"/>
                <a:gd name="connsiteX31" fmla="*/ 709609 w 4920331"/>
                <a:gd name="connsiteY31" fmla="*/ 2891297 h 7135064"/>
                <a:gd name="connsiteX32" fmla="*/ 754851 w 4920331"/>
                <a:gd name="connsiteY32" fmla="*/ 2876959 h 7135064"/>
                <a:gd name="connsiteX33" fmla="*/ 812001 w 4920331"/>
                <a:gd name="connsiteY33" fmla="*/ 2855454 h 7135064"/>
                <a:gd name="connsiteX34" fmla="*/ 890583 w 4920331"/>
                <a:gd name="connsiteY34" fmla="*/ 2838727 h 7135064"/>
                <a:gd name="connsiteX35" fmla="*/ 964401 w 4920331"/>
                <a:gd name="connsiteY35" fmla="*/ 2831559 h 7135064"/>
                <a:gd name="connsiteX36" fmla="*/ 1040601 w 4920331"/>
                <a:gd name="connsiteY36" fmla="*/ 2822001 h 7135064"/>
                <a:gd name="connsiteX37" fmla="*/ 1100132 w 4920331"/>
                <a:gd name="connsiteY37" fmla="*/ 2822001 h 7135064"/>
                <a:gd name="connsiteX38" fmla="*/ 1254913 w 4920331"/>
                <a:gd name="connsiteY38" fmla="*/ 2831559 h 7135064"/>
                <a:gd name="connsiteX39" fmla="*/ 1478749 w 4920331"/>
                <a:gd name="connsiteY39" fmla="*/ 2833949 h 7135064"/>
                <a:gd name="connsiteX40" fmla="*/ 1706501 w 4920331"/>
                <a:gd name="connsiteY40" fmla="*/ 2806135 h 7135064"/>
                <a:gd name="connsiteX41" fmla="*/ 1909754 w 4920331"/>
                <a:gd name="connsiteY41" fmla="*/ 2706706 h 7135064"/>
                <a:gd name="connsiteX42" fmla="*/ 2034108 w 4920331"/>
                <a:gd name="connsiteY42" fmla="*/ 2632767 h 7135064"/>
                <a:gd name="connsiteX43" fmla="*/ 2096414 w 4920331"/>
                <a:gd name="connsiteY43" fmla="*/ 2561911 h 7135064"/>
                <a:gd name="connsiteX44" fmla="*/ 2206616 w 4920331"/>
                <a:gd name="connsiteY44" fmla="*/ 2472733 h 7135064"/>
                <a:gd name="connsiteX45" fmla="*/ 2320915 w 4920331"/>
                <a:gd name="connsiteY45" fmla="*/ 2399443 h 7135064"/>
                <a:gd name="connsiteX46" fmla="*/ 2549515 w 4920331"/>
                <a:gd name="connsiteY46" fmla="*/ 2185947 h 7135064"/>
                <a:gd name="connsiteX47" fmla="*/ 4209358 w 4920331"/>
                <a:gd name="connsiteY47" fmla="*/ 690563 h 7135064"/>
                <a:gd name="connsiteX48" fmla="*/ 4376045 w 4920331"/>
                <a:gd name="connsiteY48" fmla="*/ 530679 h 7135064"/>
                <a:gd name="connsiteX49" fmla="*/ 4519298 w 4920331"/>
                <a:gd name="connsiteY49" fmla="*/ 394607 h 7135064"/>
                <a:gd name="connsiteX50" fmla="*/ 4651968 w 4920331"/>
                <a:gd name="connsiteY50" fmla="*/ 254373 h 7135064"/>
                <a:gd name="connsiteX51" fmla="*/ 4719626 w 4920331"/>
                <a:gd name="connsiteY51" fmla="*/ 166688 h 7135064"/>
                <a:gd name="connsiteX52" fmla="*/ 4768568 w 4920331"/>
                <a:gd name="connsiteY52" fmla="*/ 81957 h 7135064"/>
                <a:gd name="connsiteX53" fmla="*/ 4811474 w 4920331"/>
                <a:gd name="connsiteY53" fmla="*/ 0 h 7135064"/>
                <a:gd name="connsiteX54" fmla="*/ 4920331 w 4920331"/>
                <a:gd name="connsiteY54" fmla="*/ 0 h 7135064"/>
                <a:gd name="connsiteX55" fmla="*/ 4859099 w 4920331"/>
                <a:gd name="connsiteY55" fmla="*/ 112259 h 7135064"/>
                <a:gd name="connsiteX56" fmla="*/ 4809169 w 4920331"/>
                <a:gd name="connsiteY56" fmla="*/ 217403 h 7135064"/>
                <a:gd name="connsiteX57" fmla="*/ 4734989 w 4920331"/>
                <a:gd name="connsiteY57" fmla="*/ 312027 h 7135064"/>
                <a:gd name="connsiteX58" fmla="*/ 4531210 w 4920331"/>
                <a:gd name="connsiteY58" fmla="*/ 516758 h 7135064"/>
                <a:gd name="connsiteX59" fmla="*/ 2740015 w 4920331"/>
                <a:gd name="connsiteY59" fmla="*/ 2160455 h 7135064"/>
                <a:gd name="connsiteX60" fmla="*/ 2419341 w 4920331"/>
                <a:gd name="connsiteY60" fmla="*/ 2447240 h 7135064"/>
                <a:gd name="connsiteX61" fmla="*/ 2262333 w 4920331"/>
                <a:gd name="connsiteY61" fmla="*/ 2580443 h 7135064"/>
                <a:gd name="connsiteX62" fmla="*/ 2163754 w 4920331"/>
                <a:gd name="connsiteY62" fmla="*/ 2661815 h 7135064"/>
                <a:gd name="connsiteX63" fmla="*/ 2066123 w 4920331"/>
                <a:gd name="connsiteY63" fmla="*/ 2725441 h 7135064"/>
                <a:gd name="connsiteX64" fmla="*/ 1983575 w 4920331"/>
                <a:gd name="connsiteY64" fmla="*/ 2790939 h 7135064"/>
                <a:gd name="connsiteX65" fmla="*/ 1850225 w 4920331"/>
                <a:gd name="connsiteY65" fmla="*/ 2862623 h 7135064"/>
                <a:gd name="connsiteX66" fmla="*/ 1704973 w 4920331"/>
                <a:gd name="connsiteY66" fmla="*/ 2912802 h 7135064"/>
                <a:gd name="connsiteX67" fmla="*/ 1550187 w 4920331"/>
                <a:gd name="connsiteY67" fmla="*/ 2941477 h 7135064"/>
                <a:gd name="connsiteX68" fmla="*/ 1390648 w 4920331"/>
                <a:gd name="connsiteY68" fmla="*/ 2946256 h 7135064"/>
                <a:gd name="connsiteX69" fmla="*/ 1247772 w 4920331"/>
                <a:gd name="connsiteY69" fmla="*/ 2939088 h 7135064"/>
                <a:gd name="connsiteX70" fmla="*/ 1047214 w 4920331"/>
                <a:gd name="connsiteY70" fmla="*/ 2934310 h 7135064"/>
                <a:gd name="connsiteX71" fmla="*/ 916779 w 4920331"/>
                <a:gd name="connsiteY71" fmla="*/ 2934308 h 7135064"/>
                <a:gd name="connsiteX72" fmla="*/ 633411 w 4920331"/>
                <a:gd name="connsiteY72" fmla="*/ 3037057 h 7135064"/>
                <a:gd name="connsiteX73" fmla="*/ 545305 w 4920331"/>
                <a:gd name="connsiteY73" fmla="*/ 3092016 h 7135064"/>
                <a:gd name="connsiteX74" fmla="*/ 431004 w 4920331"/>
                <a:gd name="connsiteY74" fmla="*/ 3182816 h 7135064"/>
                <a:gd name="connsiteX75" fmla="*/ 342899 w 4920331"/>
                <a:gd name="connsiteY75" fmla="*/ 3297512 h 7135064"/>
                <a:gd name="connsiteX76" fmla="*/ 288130 w 4920331"/>
                <a:gd name="connsiteY76" fmla="*/ 3393092 h 7135064"/>
                <a:gd name="connsiteX77" fmla="*/ 316707 w 4920331"/>
                <a:gd name="connsiteY77" fmla="*/ 3412210 h 7135064"/>
                <a:gd name="connsiteX78" fmla="*/ 271463 w 4920331"/>
                <a:gd name="connsiteY78" fmla="*/ 3500622 h 7135064"/>
                <a:gd name="connsiteX79" fmla="*/ 226219 w 4920331"/>
                <a:gd name="connsiteY79" fmla="*/ 3632045 h 7135064"/>
                <a:gd name="connsiteX80" fmla="*/ 216694 w 4920331"/>
                <a:gd name="connsiteY80" fmla="*/ 3715677 h 7135064"/>
                <a:gd name="connsiteX81" fmla="*/ 288134 w 4920331"/>
                <a:gd name="connsiteY81" fmla="*/ 5495866 h 7135064"/>
                <a:gd name="connsiteX82" fmla="*/ 252412 w 4920331"/>
                <a:gd name="connsiteY82" fmla="*/ 5519759 h 7135064"/>
                <a:gd name="connsiteX83" fmla="*/ 269082 w 4920331"/>
                <a:gd name="connsiteY83" fmla="*/ 5892523 h 7135064"/>
                <a:gd name="connsiteX84" fmla="*/ 290513 w 4920331"/>
                <a:gd name="connsiteY84" fmla="*/ 5914029 h 7135064"/>
                <a:gd name="connsiteX85" fmla="*/ 288132 w 4920331"/>
                <a:gd name="connsiteY85" fmla="*/ 6325021 h 7135064"/>
                <a:gd name="connsiteX86" fmla="*/ 264321 w 4920331"/>
                <a:gd name="connsiteY86" fmla="*/ 7135064 h 7135064"/>
                <a:gd name="connsiteX0" fmla="*/ 164307 w 4920331"/>
                <a:gd name="connsiteY0" fmla="*/ 7099221 h 7135064"/>
                <a:gd name="connsiteX1" fmla="*/ 174698 w 4920331"/>
                <a:gd name="connsiteY1" fmla="*/ 6607549 h 7135064"/>
                <a:gd name="connsiteX2" fmla="*/ 184440 w 4920331"/>
                <a:gd name="connsiteY2" fmla="*/ 6136093 h 7135064"/>
                <a:gd name="connsiteX3" fmla="*/ 176214 w 4920331"/>
                <a:gd name="connsiteY3" fmla="*/ 5842342 h 7135064"/>
                <a:gd name="connsiteX4" fmla="*/ 202407 w 4920331"/>
                <a:gd name="connsiteY4" fmla="*/ 5861455 h 7135064"/>
                <a:gd name="connsiteX5" fmla="*/ 193432 w 4920331"/>
                <a:gd name="connsiteY5" fmla="*/ 5752727 h 7135064"/>
                <a:gd name="connsiteX6" fmla="*/ 185505 w 4920331"/>
                <a:gd name="connsiteY6" fmla="*/ 5617163 h 7135064"/>
                <a:gd name="connsiteX7" fmla="*/ 174698 w 4920331"/>
                <a:gd name="connsiteY7" fmla="*/ 5395916 h 7135064"/>
                <a:gd name="connsiteX8" fmla="*/ 135733 w 4920331"/>
                <a:gd name="connsiteY8" fmla="*/ 5273635 h 7135064"/>
                <a:gd name="connsiteX9" fmla="*/ 114301 w 4920331"/>
                <a:gd name="connsiteY9" fmla="*/ 5173374 h 7135064"/>
                <a:gd name="connsiteX10" fmla="*/ 100013 w 4920331"/>
                <a:gd name="connsiteY10" fmla="*/ 5068136 h 7135064"/>
                <a:gd name="connsiteX11" fmla="*/ 95252 w 4920331"/>
                <a:gd name="connsiteY11" fmla="*/ 4982115 h 7135064"/>
                <a:gd name="connsiteX12" fmla="*/ 50007 w 4920331"/>
                <a:gd name="connsiteY12" fmla="*/ 4929545 h 7135064"/>
                <a:gd name="connsiteX13" fmla="*/ 40483 w 4920331"/>
                <a:gd name="connsiteY13" fmla="*/ 4831576 h 7135064"/>
                <a:gd name="connsiteX14" fmla="*/ 90489 w 4920331"/>
                <a:gd name="connsiteY14" fmla="*/ 4767059 h 7135064"/>
                <a:gd name="connsiteX15" fmla="*/ 64295 w 4920331"/>
                <a:gd name="connsiteY15" fmla="*/ 4301105 h 7135064"/>
                <a:gd name="connsiteX16" fmla="*/ 45245 w 4920331"/>
                <a:gd name="connsiteY16" fmla="*/ 3937900 h 7135064"/>
                <a:gd name="connsiteX17" fmla="*/ 42864 w 4920331"/>
                <a:gd name="connsiteY17" fmla="*/ 3741961 h 7135064"/>
                <a:gd name="connsiteX18" fmla="*/ 30957 w 4920331"/>
                <a:gd name="connsiteY18" fmla="*/ 3557968 h 7135064"/>
                <a:gd name="connsiteX19" fmla="*/ 0 w 4920331"/>
                <a:gd name="connsiteY19" fmla="*/ 3287954 h 7135064"/>
                <a:gd name="connsiteX20" fmla="*/ 78582 w 4920331"/>
                <a:gd name="connsiteY20" fmla="*/ 3280786 h 7135064"/>
                <a:gd name="connsiteX21" fmla="*/ 83345 w 4920331"/>
                <a:gd name="connsiteY21" fmla="*/ 3369198 h 7135064"/>
                <a:gd name="connsiteX22" fmla="*/ 178594 w 4920331"/>
                <a:gd name="connsiteY22" fmla="*/ 3369197 h 7135064"/>
                <a:gd name="connsiteX23" fmla="*/ 228201 w 4920331"/>
                <a:gd name="connsiteY23" fmla="*/ 3296064 h 7135064"/>
                <a:gd name="connsiteX24" fmla="*/ 292893 w 4920331"/>
                <a:gd name="connsiteY24" fmla="*/ 3201933 h 7135064"/>
                <a:gd name="connsiteX25" fmla="*/ 364329 w 4920331"/>
                <a:gd name="connsiteY25" fmla="*/ 3118300 h 7135064"/>
                <a:gd name="connsiteX26" fmla="*/ 452435 w 4920331"/>
                <a:gd name="connsiteY26" fmla="*/ 3029888 h 7135064"/>
                <a:gd name="connsiteX27" fmla="*/ 511966 w 4920331"/>
                <a:gd name="connsiteY27" fmla="*/ 2986878 h 7135064"/>
                <a:gd name="connsiteX28" fmla="*/ 571497 w 4920331"/>
                <a:gd name="connsiteY28" fmla="*/ 2958204 h 7135064"/>
                <a:gd name="connsiteX29" fmla="*/ 611977 w 4920331"/>
                <a:gd name="connsiteY29" fmla="*/ 2929529 h 7135064"/>
                <a:gd name="connsiteX30" fmla="*/ 657221 w 4920331"/>
                <a:gd name="connsiteY30" fmla="*/ 2912803 h 7135064"/>
                <a:gd name="connsiteX31" fmla="*/ 709609 w 4920331"/>
                <a:gd name="connsiteY31" fmla="*/ 2891297 h 7135064"/>
                <a:gd name="connsiteX32" fmla="*/ 754851 w 4920331"/>
                <a:gd name="connsiteY32" fmla="*/ 2876959 h 7135064"/>
                <a:gd name="connsiteX33" fmla="*/ 812001 w 4920331"/>
                <a:gd name="connsiteY33" fmla="*/ 2855454 h 7135064"/>
                <a:gd name="connsiteX34" fmla="*/ 890583 w 4920331"/>
                <a:gd name="connsiteY34" fmla="*/ 2838727 h 7135064"/>
                <a:gd name="connsiteX35" fmla="*/ 964401 w 4920331"/>
                <a:gd name="connsiteY35" fmla="*/ 2831559 h 7135064"/>
                <a:gd name="connsiteX36" fmla="*/ 1040601 w 4920331"/>
                <a:gd name="connsiteY36" fmla="*/ 2822001 h 7135064"/>
                <a:gd name="connsiteX37" fmla="*/ 1100132 w 4920331"/>
                <a:gd name="connsiteY37" fmla="*/ 2822001 h 7135064"/>
                <a:gd name="connsiteX38" fmla="*/ 1254913 w 4920331"/>
                <a:gd name="connsiteY38" fmla="*/ 2831559 h 7135064"/>
                <a:gd name="connsiteX39" fmla="*/ 1478749 w 4920331"/>
                <a:gd name="connsiteY39" fmla="*/ 2833949 h 7135064"/>
                <a:gd name="connsiteX40" fmla="*/ 1706501 w 4920331"/>
                <a:gd name="connsiteY40" fmla="*/ 2806135 h 7135064"/>
                <a:gd name="connsiteX41" fmla="*/ 1909754 w 4920331"/>
                <a:gd name="connsiteY41" fmla="*/ 2706706 h 7135064"/>
                <a:gd name="connsiteX42" fmla="*/ 2034108 w 4920331"/>
                <a:gd name="connsiteY42" fmla="*/ 2632767 h 7135064"/>
                <a:gd name="connsiteX43" fmla="*/ 2112919 w 4920331"/>
                <a:gd name="connsiteY43" fmla="*/ 2561911 h 7135064"/>
                <a:gd name="connsiteX44" fmla="*/ 2206616 w 4920331"/>
                <a:gd name="connsiteY44" fmla="*/ 2472733 h 7135064"/>
                <a:gd name="connsiteX45" fmla="*/ 2320915 w 4920331"/>
                <a:gd name="connsiteY45" fmla="*/ 2399443 h 7135064"/>
                <a:gd name="connsiteX46" fmla="*/ 2549515 w 4920331"/>
                <a:gd name="connsiteY46" fmla="*/ 2185947 h 7135064"/>
                <a:gd name="connsiteX47" fmla="*/ 4209358 w 4920331"/>
                <a:gd name="connsiteY47" fmla="*/ 690563 h 7135064"/>
                <a:gd name="connsiteX48" fmla="*/ 4376045 w 4920331"/>
                <a:gd name="connsiteY48" fmla="*/ 530679 h 7135064"/>
                <a:gd name="connsiteX49" fmla="*/ 4519298 w 4920331"/>
                <a:gd name="connsiteY49" fmla="*/ 394607 h 7135064"/>
                <a:gd name="connsiteX50" fmla="*/ 4651968 w 4920331"/>
                <a:gd name="connsiteY50" fmla="*/ 254373 h 7135064"/>
                <a:gd name="connsiteX51" fmla="*/ 4719626 w 4920331"/>
                <a:gd name="connsiteY51" fmla="*/ 166688 h 7135064"/>
                <a:gd name="connsiteX52" fmla="*/ 4768568 w 4920331"/>
                <a:gd name="connsiteY52" fmla="*/ 81957 h 7135064"/>
                <a:gd name="connsiteX53" fmla="*/ 4811474 w 4920331"/>
                <a:gd name="connsiteY53" fmla="*/ 0 h 7135064"/>
                <a:gd name="connsiteX54" fmla="*/ 4920331 w 4920331"/>
                <a:gd name="connsiteY54" fmla="*/ 0 h 7135064"/>
                <a:gd name="connsiteX55" fmla="*/ 4859099 w 4920331"/>
                <a:gd name="connsiteY55" fmla="*/ 112259 h 7135064"/>
                <a:gd name="connsiteX56" fmla="*/ 4809169 w 4920331"/>
                <a:gd name="connsiteY56" fmla="*/ 217403 h 7135064"/>
                <a:gd name="connsiteX57" fmla="*/ 4734989 w 4920331"/>
                <a:gd name="connsiteY57" fmla="*/ 312027 h 7135064"/>
                <a:gd name="connsiteX58" fmla="*/ 4531210 w 4920331"/>
                <a:gd name="connsiteY58" fmla="*/ 516758 h 7135064"/>
                <a:gd name="connsiteX59" fmla="*/ 2740015 w 4920331"/>
                <a:gd name="connsiteY59" fmla="*/ 2160455 h 7135064"/>
                <a:gd name="connsiteX60" fmla="*/ 2419341 w 4920331"/>
                <a:gd name="connsiteY60" fmla="*/ 2447240 h 7135064"/>
                <a:gd name="connsiteX61" fmla="*/ 2262333 w 4920331"/>
                <a:gd name="connsiteY61" fmla="*/ 2580443 h 7135064"/>
                <a:gd name="connsiteX62" fmla="*/ 2163754 w 4920331"/>
                <a:gd name="connsiteY62" fmla="*/ 2661815 h 7135064"/>
                <a:gd name="connsiteX63" fmla="*/ 2066123 w 4920331"/>
                <a:gd name="connsiteY63" fmla="*/ 2725441 h 7135064"/>
                <a:gd name="connsiteX64" fmla="*/ 1983575 w 4920331"/>
                <a:gd name="connsiteY64" fmla="*/ 2790939 h 7135064"/>
                <a:gd name="connsiteX65" fmla="*/ 1850225 w 4920331"/>
                <a:gd name="connsiteY65" fmla="*/ 2862623 h 7135064"/>
                <a:gd name="connsiteX66" fmla="*/ 1704973 w 4920331"/>
                <a:gd name="connsiteY66" fmla="*/ 2912802 h 7135064"/>
                <a:gd name="connsiteX67" fmla="*/ 1550187 w 4920331"/>
                <a:gd name="connsiteY67" fmla="*/ 2941477 h 7135064"/>
                <a:gd name="connsiteX68" fmla="*/ 1390648 w 4920331"/>
                <a:gd name="connsiteY68" fmla="*/ 2946256 h 7135064"/>
                <a:gd name="connsiteX69" fmla="*/ 1247772 w 4920331"/>
                <a:gd name="connsiteY69" fmla="*/ 2939088 h 7135064"/>
                <a:gd name="connsiteX70" fmla="*/ 1047214 w 4920331"/>
                <a:gd name="connsiteY70" fmla="*/ 2934310 h 7135064"/>
                <a:gd name="connsiteX71" fmla="*/ 916779 w 4920331"/>
                <a:gd name="connsiteY71" fmla="*/ 2934308 h 7135064"/>
                <a:gd name="connsiteX72" fmla="*/ 633411 w 4920331"/>
                <a:gd name="connsiteY72" fmla="*/ 3037057 h 7135064"/>
                <a:gd name="connsiteX73" fmla="*/ 545305 w 4920331"/>
                <a:gd name="connsiteY73" fmla="*/ 3092016 h 7135064"/>
                <a:gd name="connsiteX74" fmla="*/ 431004 w 4920331"/>
                <a:gd name="connsiteY74" fmla="*/ 3182816 h 7135064"/>
                <a:gd name="connsiteX75" fmla="*/ 342899 w 4920331"/>
                <a:gd name="connsiteY75" fmla="*/ 3297512 h 7135064"/>
                <a:gd name="connsiteX76" fmla="*/ 288130 w 4920331"/>
                <a:gd name="connsiteY76" fmla="*/ 3393092 h 7135064"/>
                <a:gd name="connsiteX77" fmla="*/ 316707 w 4920331"/>
                <a:gd name="connsiteY77" fmla="*/ 3412210 h 7135064"/>
                <a:gd name="connsiteX78" fmla="*/ 271463 w 4920331"/>
                <a:gd name="connsiteY78" fmla="*/ 3500622 h 7135064"/>
                <a:gd name="connsiteX79" fmla="*/ 226219 w 4920331"/>
                <a:gd name="connsiteY79" fmla="*/ 3632045 h 7135064"/>
                <a:gd name="connsiteX80" fmla="*/ 216694 w 4920331"/>
                <a:gd name="connsiteY80" fmla="*/ 3715677 h 7135064"/>
                <a:gd name="connsiteX81" fmla="*/ 288134 w 4920331"/>
                <a:gd name="connsiteY81" fmla="*/ 5495866 h 7135064"/>
                <a:gd name="connsiteX82" fmla="*/ 252412 w 4920331"/>
                <a:gd name="connsiteY82" fmla="*/ 5519759 h 7135064"/>
                <a:gd name="connsiteX83" fmla="*/ 269082 w 4920331"/>
                <a:gd name="connsiteY83" fmla="*/ 5892523 h 7135064"/>
                <a:gd name="connsiteX84" fmla="*/ 290513 w 4920331"/>
                <a:gd name="connsiteY84" fmla="*/ 5914029 h 7135064"/>
                <a:gd name="connsiteX85" fmla="*/ 288132 w 4920331"/>
                <a:gd name="connsiteY85" fmla="*/ 6325021 h 7135064"/>
                <a:gd name="connsiteX86" fmla="*/ 264321 w 4920331"/>
                <a:gd name="connsiteY86" fmla="*/ 7135064 h 7135064"/>
                <a:gd name="connsiteX0" fmla="*/ 164307 w 4920331"/>
                <a:gd name="connsiteY0" fmla="*/ 7099221 h 7135064"/>
                <a:gd name="connsiteX1" fmla="*/ 174698 w 4920331"/>
                <a:gd name="connsiteY1" fmla="*/ 6607549 h 7135064"/>
                <a:gd name="connsiteX2" fmla="*/ 184440 w 4920331"/>
                <a:gd name="connsiteY2" fmla="*/ 6136093 h 7135064"/>
                <a:gd name="connsiteX3" fmla="*/ 176214 w 4920331"/>
                <a:gd name="connsiteY3" fmla="*/ 5842342 h 7135064"/>
                <a:gd name="connsiteX4" fmla="*/ 202407 w 4920331"/>
                <a:gd name="connsiteY4" fmla="*/ 5861455 h 7135064"/>
                <a:gd name="connsiteX5" fmla="*/ 193432 w 4920331"/>
                <a:gd name="connsiteY5" fmla="*/ 5752727 h 7135064"/>
                <a:gd name="connsiteX6" fmla="*/ 185505 w 4920331"/>
                <a:gd name="connsiteY6" fmla="*/ 5617163 h 7135064"/>
                <a:gd name="connsiteX7" fmla="*/ 174698 w 4920331"/>
                <a:gd name="connsiteY7" fmla="*/ 5395916 h 7135064"/>
                <a:gd name="connsiteX8" fmla="*/ 135733 w 4920331"/>
                <a:gd name="connsiteY8" fmla="*/ 5273635 h 7135064"/>
                <a:gd name="connsiteX9" fmla="*/ 114301 w 4920331"/>
                <a:gd name="connsiteY9" fmla="*/ 5173374 h 7135064"/>
                <a:gd name="connsiteX10" fmla="*/ 100013 w 4920331"/>
                <a:gd name="connsiteY10" fmla="*/ 5068136 h 7135064"/>
                <a:gd name="connsiteX11" fmla="*/ 95252 w 4920331"/>
                <a:gd name="connsiteY11" fmla="*/ 4982115 h 7135064"/>
                <a:gd name="connsiteX12" fmla="*/ 50007 w 4920331"/>
                <a:gd name="connsiteY12" fmla="*/ 4929545 h 7135064"/>
                <a:gd name="connsiteX13" fmla="*/ 40483 w 4920331"/>
                <a:gd name="connsiteY13" fmla="*/ 4831576 h 7135064"/>
                <a:gd name="connsiteX14" fmla="*/ 90489 w 4920331"/>
                <a:gd name="connsiteY14" fmla="*/ 4767059 h 7135064"/>
                <a:gd name="connsiteX15" fmla="*/ 64295 w 4920331"/>
                <a:gd name="connsiteY15" fmla="*/ 4301105 h 7135064"/>
                <a:gd name="connsiteX16" fmla="*/ 45245 w 4920331"/>
                <a:gd name="connsiteY16" fmla="*/ 3937900 h 7135064"/>
                <a:gd name="connsiteX17" fmla="*/ 42864 w 4920331"/>
                <a:gd name="connsiteY17" fmla="*/ 3741961 h 7135064"/>
                <a:gd name="connsiteX18" fmla="*/ 30957 w 4920331"/>
                <a:gd name="connsiteY18" fmla="*/ 3557968 h 7135064"/>
                <a:gd name="connsiteX19" fmla="*/ 0 w 4920331"/>
                <a:gd name="connsiteY19" fmla="*/ 3287954 h 7135064"/>
                <a:gd name="connsiteX20" fmla="*/ 78582 w 4920331"/>
                <a:gd name="connsiteY20" fmla="*/ 3280786 h 7135064"/>
                <a:gd name="connsiteX21" fmla="*/ 83345 w 4920331"/>
                <a:gd name="connsiteY21" fmla="*/ 3369198 h 7135064"/>
                <a:gd name="connsiteX22" fmla="*/ 178594 w 4920331"/>
                <a:gd name="connsiteY22" fmla="*/ 3369197 h 7135064"/>
                <a:gd name="connsiteX23" fmla="*/ 228201 w 4920331"/>
                <a:gd name="connsiteY23" fmla="*/ 3296064 h 7135064"/>
                <a:gd name="connsiteX24" fmla="*/ 292893 w 4920331"/>
                <a:gd name="connsiteY24" fmla="*/ 3201933 h 7135064"/>
                <a:gd name="connsiteX25" fmla="*/ 364329 w 4920331"/>
                <a:gd name="connsiteY25" fmla="*/ 3118300 h 7135064"/>
                <a:gd name="connsiteX26" fmla="*/ 452435 w 4920331"/>
                <a:gd name="connsiteY26" fmla="*/ 3029888 h 7135064"/>
                <a:gd name="connsiteX27" fmla="*/ 511966 w 4920331"/>
                <a:gd name="connsiteY27" fmla="*/ 2986878 h 7135064"/>
                <a:gd name="connsiteX28" fmla="*/ 571497 w 4920331"/>
                <a:gd name="connsiteY28" fmla="*/ 2958204 h 7135064"/>
                <a:gd name="connsiteX29" fmla="*/ 611977 w 4920331"/>
                <a:gd name="connsiteY29" fmla="*/ 2929529 h 7135064"/>
                <a:gd name="connsiteX30" fmla="*/ 657221 w 4920331"/>
                <a:gd name="connsiteY30" fmla="*/ 2912803 h 7135064"/>
                <a:gd name="connsiteX31" fmla="*/ 709609 w 4920331"/>
                <a:gd name="connsiteY31" fmla="*/ 2891297 h 7135064"/>
                <a:gd name="connsiteX32" fmla="*/ 754851 w 4920331"/>
                <a:gd name="connsiteY32" fmla="*/ 2876959 h 7135064"/>
                <a:gd name="connsiteX33" fmla="*/ 812001 w 4920331"/>
                <a:gd name="connsiteY33" fmla="*/ 2855454 h 7135064"/>
                <a:gd name="connsiteX34" fmla="*/ 890583 w 4920331"/>
                <a:gd name="connsiteY34" fmla="*/ 2838727 h 7135064"/>
                <a:gd name="connsiteX35" fmla="*/ 964401 w 4920331"/>
                <a:gd name="connsiteY35" fmla="*/ 2831559 h 7135064"/>
                <a:gd name="connsiteX36" fmla="*/ 1040601 w 4920331"/>
                <a:gd name="connsiteY36" fmla="*/ 2822001 h 7135064"/>
                <a:gd name="connsiteX37" fmla="*/ 1100132 w 4920331"/>
                <a:gd name="connsiteY37" fmla="*/ 2822001 h 7135064"/>
                <a:gd name="connsiteX38" fmla="*/ 1254913 w 4920331"/>
                <a:gd name="connsiteY38" fmla="*/ 2831559 h 7135064"/>
                <a:gd name="connsiteX39" fmla="*/ 1478749 w 4920331"/>
                <a:gd name="connsiteY39" fmla="*/ 2833949 h 7135064"/>
                <a:gd name="connsiteX40" fmla="*/ 1706501 w 4920331"/>
                <a:gd name="connsiteY40" fmla="*/ 2806135 h 7135064"/>
                <a:gd name="connsiteX41" fmla="*/ 1909754 w 4920331"/>
                <a:gd name="connsiteY41" fmla="*/ 2706706 h 7135064"/>
                <a:gd name="connsiteX42" fmla="*/ 2034108 w 4920331"/>
                <a:gd name="connsiteY42" fmla="*/ 2632767 h 7135064"/>
                <a:gd name="connsiteX43" fmla="*/ 2112919 w 4920331"/>
                <a:gd name="connsiteY43" fmla="*/ 2561911 h 7135064"/>
                <a:gd name="connsiteX44" fmla="*/ 2212118 w 4920331"/>
                <a:gd name="connsiteY44" fmla="*/ 2480983 h 7135064"/>
                <a:gd name="connsiteX45" fmla="*/ 2320915 w 4920331"/>
                <a:gd name="connsiteY45" fmla="*/ 2399443 h 7135064"/>
                <a:gd name="connsiteX46" fmla="*/ 2549515 w 4920331"/>
                <a:gd name="connsiteY46" fmla="*/ 2185947 h 7135064"/>
                <a:gd name="connsiteX47" fmla="*/ 4209358 w 4920331"/>
                <a:gd name="connsiteY47" fmla="*/ 690563 h 7135064"/>
                <a:gd name="connsiteX48" fmla="*/ 4376045 w 4920331"/>
                <a:gd name="connsiteY48" fmla="*/ 530679 h 7135064"/>
                <a:gd name="connsiteX49" fmla="*/ 4519298 w 4920331"/>
                <a:gd name="connsiteY49" fmla="*/ 394607 h 7135064"/>
                <a:gd name="connsiteX50" fmla="*/ 4651968 w 4920331"/>
                <a:gd name="connsiteY50" fmla="*/ 254373 h 7135064"/>
                <a:gd name="connsiteX51" fmla="*/ 4719626 w 4920331"/>
                <a:gd name="connsiteY51" fmla="*/ 166688 h 7135064"/>
                <a:gd name="connsiteX52" fmla="*/ 4768568 w 4920331"/>
                <a:gd name="connsiteY52" fmla="*/ 81957 h 7135064"/>
                <a:gd name="connsiteX53" fmla="*/ 4811474 w 4920331"/>
                <a:gd name="connsiteY53" fmla="*/ 0 h 7135064"/>
                <a:gd name="connsiteX54" fmla="*/ 4920331 w 4920331"/>
                <a:gd name="connsiteY54" fmla="*/ 0 h 7135064"/>
                <a:gd name="connsiteX55" fmla="*/ 4859099 w 4920331"/>
                <a:gd name="connsiteY55" fmla="*/ 112259 h 7135064"/>
                <a:gd name="connsiteX56" fmla="*/ 4809169 w 4920331"/>
                <a:gd name="connsiteY56" fmla="*/ 217403 h 7135064"/>
                <a:gd name="connsiteX57" fmla="*/ 4734989 w 4920331"/>
                <a:gd name="connsiteY57" fmla="*/ 312027 h 7135064"/>
                <a:gd name="connsiteX58" fmla="*/ 4531210 w 4920331"/>
                <a:gd name="connsiteY58" fmla="*/ 516758 h 7135064"/>
                <a:gd name="connsiteX59" fmla="*/ 2740015 w 4920331"/>
                <a:gd name="connsiteY59" fmla="*/ 2160455 h 7135064"/>
                <a:gd name="connsiteX60" fmla="*/ 2419341 w 4920331"/>
                <a:gd name="connsiteY60" fmla="*/ 2447240 h 7135064"/>
                <a:gd name="connsiteX61" fmla="*/ 2262333 w 4920331"/>
                <a:gd name="connsiteY61" fmla="*/ 2580443 h 7135064"/>
                <a:gd name="connsiteX62" fmla="*/ 2163754 w 4920331"/>
                <a:gd name="connsiteY62" fmla="*/ 2661815 h 7135064"/>
                <a:gd name="connsiteX63" fmla="*/ 2066123 w 4920331"/>
                <a:gd name="connsiteY63" fmla="*/ 2725441 h 7135064"/>
                <a:gd name="connsiteX64" fmla="*/ 1983575 w 4920331"/>
                <a:gd name="connsiteY64" fmla="*/ 2790939 h 7135064"/>
                <a:gd name="connsiteX65" fmla="*/ 1850225 w 4920331"/>
                <a:gd name="connsiteY65" fmla="*/ 2862623 h 7135064"/>
                <a:gd name="connsiteX66" fmla="*/ 1704973 w 4920331"/>
                <a:gd name="connsiteY66" fmla="*/ 2912802 h 7135064"/>
                <a:gd name="connsiteX67" fmla="*/ 1550187 w 4920331"/>
                <a:gd name="connsiteY67" fmla="*/ 2941477 h 7135064"/>
                <a:gd name="connsiteX68" fmla="*/ 1390648 w 4920331"/>
                <a:gd name="connsiteY68" fmla="*/ 2946256 h 7135064"/>
                <a:gd name="connsiteX69" fmla="*/ 1247772 w 4920331"/>
                <a:gd name="connsiteY69" fmla="*/ 2939088 h 7135064"/>
                <a:gd name="connsiteX70" fmla="*/ 1047214 w 4920331"/>
                <a:gd name="connsiteY70" fmla="*/ 2934310 h 7135064"/>
                <a:gd name="connsiteX71" fmla="*/ 916779 w 4920331"/>
                <a:gd name="connsiteY71" fmla="*/ 2934308 h 7135064"/>
                <a:gd name="connsiteX72" fmla="*/ 633411 w 4920331"/>
                <a:gd name="connsiteY72" fmla="*/ 3037057 h 7135064"/>
                <a:gd name="connsiteX73" fmla="*/ 545305 w 4920331"/>
                <a:gd name="connsiteY73" fmla="*/ 3092016 h 7135064"/>
                <a:gd name="connsiteX74" fmla="*/ 431004 w 4920331"/>
                <a:gd name="connsiteY74" fmla="*/ 3182816 h 7135064"/>
                <a:gd name="connsiteX75" fmla="*/ 342899 w 4920331"/>
                <a:gd name="connsiteY75" fmla="*/ 3297512 h 7135064"/>
                <a:gd name="connsiteX76" fmla="*/ 288130 w 4920331"/>
                <a:gd name="connsiteY76" fmla="*/ 3393092 h 7135064"/>
                <a:gd name="connsiteX77" fmla="*/ 316707 w 4920331"/>
                <a:gd name="connsiteY77" fmla="*/ 3412210 h 7135064"/>
                <a:gd name="connsiteX78" fmla="*/ 271463 w 4920331"/>
                <a:gd name="connsiteY78" fmla="*/ 3500622 h 7135064"/>
                <a:gd name="connsiteX79" fmla="*/ 226219 w 4920331"/>
                <a:gd name="connsiteY79" fmla="*/ 3632045 h 7135064"/>
                <a:gd name="connsiteX80" fmla="*/ 216694 w 4920331"/>
                <a:gd name="connsiteY80" fmla="*/ 3715677 h 7135064"/>
                <a:gd name="connsiteX81" fmla="*/ 288134 w 4920331"/>
                <a:gd name="connsiteY81" fmla="*/ 5495866 h 7135064"/>
                <a:gd name="connsiteX82" fmla="*/ 252412 w 4920331"/>
                <a:gd name="connsiteY82" fmla="*/ 5519759 h 7135064"/>
                <a:gd name="connsiteX83" fmla="*/ 269082 w 4920331"/>
                <a:gd name="connsiteY83" fmla="*/ 5892523 h 7135064"/>
                <a:gd name="connsiteX84" fmla="*/ 290513 w 4920331"/>
                <a:gd name="connsiteY84" fmla="*/ 5914029 h 7135064"/>
                <a:gd name="connsiteX85" fmla="*/ 288132 w 4920331"/>
                <a:gd name="connsiteY85" fmla="*/ 6325021 h 7135064"/>
                <a:gd name="connsiteX86" fmla="*/ 264321 w 4920331"/>
                <a:gd name="connsiteY86" fmla="*/ 7135064 h 7135064"/>
                <a:gd name="connsiteX0" fmla="*/ 164307 w 4920331"/>
                <a:gd name="connsiteY0" fmla="*/ 7099221 h 7135064"/>
                <a:gd name="connsiteX1" fmla="*/ 174698 w 4920331"/>
                <a:gd name="connsiteY1" fmla="*/ 6607549 h 7135064"/>
                <a:gd name="connsiteX2" fmla="*/ 184440 w 4920331"/>
                <a:gd name="connsiteY2" fmla="*/ 6136093 h 7135064"/>
                <a:gd name="connsiteX3" fmla="*/ 176214 w 4920331"/>
                <a:gd name="connsiteY3" fmla="*/ 5842342 h 7135064"/>
                <a:gd name="connsiteX4" fmla="*/ 202407 w 4920331"/>
                <a:gd name="connsiteY4" fmla="*/ 5861455 h 7135064"/>
                <a:gd name="connsiteX5" fmla="*/ 193432 w 4920331"/>
                <a:gd name="connsiteY5" fmla="*/ 5752727 h 7135064"/>
                <a:gd name="connsiteX6" fmla="*/ 185505 w 4920331"/>
                <a:gd name="connsiteY6" fmla="*/ 5617163 h 7135064"/>
                <a:gd name="connsiteX7" fmla="*/ 174698 w 4920331"/>
                <a:gd name="connsiteY7" fmla="*/ 5395916 h 7135064"/>
                <a:gd name="connsiteX8" fmla="*/ 135733 w 4920331"/>
                <a:gd name="connsiteY8" fmla="*/ 5273635 h 7135064"/>
                <a:gd name="connsiteX9" fmla="*/ 114301 w 4920331"/>
                <a:gd name="connsiteY9" fmla="*/ 5173374 h 7135064"/>
                <a:gd name="connsiteX10" fmla="*/ 100013 w 4920331"/>
                <a:gd name="connsiteY10" fmla="*/ 5068136 h 7135064"/>
                <a:gd name="connsiteX11" fmla="*/ 95252 w 4920331"/>
                <a:gd name="connsiteY11" fmla="*/ 4982115 h 7135064"/>
                <a:gd name="connsiteX12" fmla="*/ 50007 w 4920331"/>
                <a:gd name="connsiteY12" fmla="*/ 4929545 h 7135064"/>
                <a:gd name="connsiteX13" fmla="*/ 40483 w 4920331"/>
                <a:gd name="connsiteY13" fmla="*/ 4831576 h 7135064"/>
                <a:gd name="connsiteX14" fmla="*/ 90489 w 4920331"/>
                <a:gd name="connsiteY14" fmla="*/ 4767059 h 7135064"/>
                <a:gd name="connsiteX15" fmla="*/ 64295 w 4920331"/>
                <a:gd name="connsiteY15" fmla="*/ 4301105 h 7135064"/>
                <a:gd name="connsiteX16" fmla="*/ 45245 w 4920331"/>
                <a:gd name="connsiteY16" fmla="*/ 3937900 h 7135064"/>
                <a:gd name="connsiteX17" fmla="*/ 42864 w 4920331"/>
                <a:gd name="connsiteY17" fmla="*/ 3741961 h 7135064"/>
                <a:gd name="connsiteX18" fmla="*/ 30957 w 4920331"/>
                <a:gd name="connsiteY18" fmla="*/ 3557968 h 7135064"/>
                <a:gd name="connsiteX19" fmla="*/ 0 w 4920331"/>
                <a:gd name="connsiteY19" fmla="*/ 3287954 h 7135064"/>
                <a:gd name="connsiteX20" fmla="*/ 78582 w 4920331"/>
                <a:gd name="connsiteY20" fmla="*/ 3280786 h 7135064"/>
                <a:gd name="connsiteX21" fmla="*/ 83345 w 4920331"/>
                <a:gd name="connsiteY21" fmla="*/ 3369198 h 7135064"/>
                <a:gd name="connsiteX22" fmla="*/ 178594 w 4920331"/>
                <a:gd name="connsiteY22" fmla="*/ 3369197 h 7135064"/>
                <a:gd name="connsiteX23" fmla="*/ 228201 w 4920331"/>
                <a:gd name="connsiteY23" fmla="*/ 3296064 h 7135064"/>
                <a:gd name="connsiteX24" fmla="*/ 292893 w 4920331"/>
                <a:gd name="connsiteY24" fmla="*/ 3201933 h 7135064"/>
                <a:gd name="connsiteX25" fmla="*/ 364329 w 4920331"/>
                <a:gd name="connsiteY25" fmla="*/ 3118300 h 7135064"/>
                <a:gd name="connsiteX26" fmla="*/ 452435 w 4920331"/>
                <a:gd name="connsiteY26" fmla="*/ 3029888 h 7135064"/>
                <a:gd name="connsiteX27" fmla="*/ 511966 w 4920331"/>
                <a:gd name="connsiteY27" fmla="*/ 2986878 h 7135064"/>
                <a:gd name="connsiteX28" fmla="*/ 571497 w 4920331"/>
                <a:gd name="connsiteY28" fmla="*/ 2958204 h 7135064"/>
                <a:gd name="connsiteX29" fmla="*/ 611977 w 4920331"/>
                <a:gd name="connsiteY29" fmla="*/ 2929529 h 7135064"/>
                <a:gd name="connsiteX30" fmla="*/ 657221 w 4920331"/>
                <a:gd name="connsiteY30" fmla="*/ 2912803 h 7135064"/>
                <a:gd name="connsiteX31" fmla="*/ 709609 w 4920331"/>
                <a:gd name="connsiteY31" fmla="*/ 2891297 h 7135064"/>
                <a:gd name="connsiteX32" fmla="*/ 754851 w 4920331"/>
                <a:gd name="connsiteY32" fmla="*/ 2876959 h 7135064"/>
                <a:gd name="connsiteX33" fmla="*/ 812001 w 4920331"/>
                <a:gd name="connsiteY33" fmla="*/ 2855454 h 7135064"/>
                <a:gd name="connsiteX34" fmla="*/ 890583 w 4920331"/>
                <a:gd name="connsiteY34" fmla="*/ 2838727 h 7135064"/>
                <a:gd name="connsiteX35" fmla="*/ 964401 w 4920331"/>
                <a:gd name="connsiteY35" fmla="*/ 2831559 h 7135064"/>
                <a:gd name="connsiteX36" fmla="*/ 1040601 w 4920331"/>
                <a:gd name="connsiteY36" fmla="*/ 2822001 h 7135064"/>
                <a:gd name="connsiteX37" fmla="*/ 1100132 w 4920331"/>
                <a:gd name="connsiteY37" fmla="*/ 2822001 h 7135064"/>
                <a:gd name="connsiteX38" fmla="*/ 1254913 w 4920331"/>
                <a:gd name="connsiteY38" fmla="*/ 2831559 h 7135064"/>
                <a:gd name="connsiteX39" fmla="*/ 1478749 w 4920331"/>
                <a:gd name="connsiteY39" fmla="*/ 2833949 h 7135064"/>
                <a:gd name="connsiteX40" fmla="*/ 1706501 w 4920331"/>
                <a:gd name="connsiteY40" fmla="*/ 2806135 h 7135064"/>
                <a:gd name="connsiteX41" fmla="*/ 1909754 w 4920331"/>
                <a:gd name="connsiteY41" fmla="*/ 2706706 h 7135064"/>
                <a:gd name="connsiteX42" fmla="*/ 2023104 w 4920331"/>
                <a:gd name="connsiteY42" fmla="*/ 2635517 h 7135064"/>
                <a:gd name="connsiteX43" fmla="*/ 2112919 w 4920331"/>
                <a:gd name="connsiteY43" fmla="*/ 2561911 h 7135064"/>
                <a:gd name="connsiteX44" fmla="*/ 2212118 w 4920331"/>
                <a:gd name="connsiteY44" fmla="*/ 2480983 h 7135064"/>
                <a:gd name="connsiteX45" fmla="*/ 2320915 w 4920331"/>
                <a:gd name="connsiteY45" fmla="*/ 2399443 h 7135064"/>
                <a:gd name="connsiteX46" fmla="*/ 2549515 w 4920331"/>
                <a:gd name="connsiteY46" fmla="*/ 2185947 h 7135064"/>
                <a:gd name="connsiteX47" fmla="*/ 4209358 w 4920331"/>
                <a:gd name="connsiteY47" fmla="*/ 690563 h 7135064"/>
                <a:gd name="connsiteX48" fmla="*/ 4376045 w 4920331"/>
                <a:gd name="connsiteY48" fmla="*/ 530679 h 7135064"/>
                <a:gd name="connsiteX49" fmla="*/ 4519298 w 4920331"/>
                <a:gd name="connsiteY49" fmla="*/ 394607 h 7135064"/>
                <a:gd name="connsiteX50" fmla="*/ 4651968 w 4920331"/>
                <a:gd name="connsiteY50" fmla="*/ 254373 h 7135064"/>
                <a:gd name="connsiteX51" fmla="*/ 4719626 w 4920331"/>
                <a:gd name="connsiteY51" fmla="*/ 166688 h 7135064"/>
                <a:gd name="connsiteX52" fmla="*/ 4768568 w 4920331"/>
                <a:gd name="connsiteY52" fmla="*/ 81957 h 7135064"/>
                <a:gd name="connsiteX53" fmla="*/ 4811474 w 4920331"/>
                <a:gd name="connsiteY53" fmla="*/ 0 h 7135064"/>
                <a:gd name="connsiteX54" fmla="*/ 4920331 w 4920331"/>
                <a:gd name="connsiteY54" fmla="*/ 0 h 7135064"/>
                <a:gd name="connsiteX55" fmla="*/ 4859099 w 4920331"/>
                <a:gd name="connsiteY55" fmla="*/ 112259 h 7135064"/>
                <a:gd name="connsiteX56" fmla="*/ 4809169 w 4920331"/>
                <a:gd name="connsiteY56" fmla="*/ 217403 h 7135064"/>
                <a:gd name="connsiteX57" fmla="*/ 4734989 w 4920331"/>
                <a:gd name="connsiteY57" fmla="*/ 312027 h 7135064"/>
                <a:gd name="connsiteX58" fmla="*/ 4531210 w 4920331"/>
                <a:gd name="connsiteY58" fmla="*/ 516758 h 7135064"/>
                <a:gd name="connsiteX59" fmla="*/ 2740015 w 4920331"/>
                <a:gd name="connsiteY59" fmla="*/ 2160455 h 7135064"/>
                <a:gd name="connsiteX60" fmla="*/ 2419341 w 4920331"/>
                <a:gd name="connsiteY60" fmla="*/ 2447240 h 7135064"/>
                <a:gd name="connsiteX61" fmla="*/ 2262333 w 4920331"/>
                <a:gd name="connsiteY61" fmla="*/ 2580443 h 7135064"/>
                <a:gd name="connsiteX62" fmla="*/ 2163754 w 4920331"/>
                <a:gd name="connsiteY62" fmla="*/ 2661815 h 7135064"/>
                <a:gd name="connsiteX63" fmla="*/ 2066123 w 4920331"/>
                <a:gd name="connsiteY63" fmla="*/ 2725441 h 7135064"/>
                <a:gd name="connsiteX64" fmla="*/ 1983575 w 4920331"/>
                <a:gd name="connsiteY64" fmla="*/ 2790939 h 7135064"/>
                <a:gd name="connsiteX65" fmla="*/ 1850225 w 4920331"/>
                <a:gd name="connsiteY65" fmla="*/ 2862623 h 7135064"/>
                <a:gd name="connsiteX66" fmla="*/ 1704973 w 4920331"/>
                <a:gd name="connsiteY66" fmla="*/ 2912802 h 7135064"/>
                <a:gd name="connsiteX67" fmla="*/ 1550187 w 4920331"/>
                <a:gd name="connsiteY67" fmla="*/ 2941477 h 7135064"/>
                <a:gd name="connsiteX68" fmla="*/ 1390648 w 4920331"/>
                <a:gd name="connsiteY68" fmla="*/ 2946256 h 7135064"/>
                <a:gd name="connsiteX69" fmla="*/ 1247772 w 4920331"/>
                <a:gd name="connsiteY69" fmla="*/ 2939088 h 7135064"/>
                <a:gd name="connsiteX70" fmla="*/ 1047214 w 4920331"/>
                <a:gd name="connsiteY70" fmla="*/ 2934310 h 7135064"/>
                <a:gd name="connsiteX71" fmla="*/ 916779 w 4920331"/>
                <a:gd name="connsiteY71" fmla="*/ 2934308 h 7135064"/>
                <a:gd name="connsiteX72" fmla="*/ 633411 w 4920331"/>
                <a:gd name="connsiteY72" fmla="*/ 3037057 h 7135064"/>
                <a:gd name="connsiteX73" fmla="*/ 545305 w 4920331"/>
                <a:gd name="connsiteY73" fmla="*/ 3092016 h 7135064"/>
                <a:gd name="connsiteX74" fmla="*/ 431004 w 4920331"/>
                <a:gd name="connsiteY74" fmla="*/ 3182816 h 7135064"/>
                <a:gd name="connsiteX75" fmla="*/ 342899 w 4920331"/>
                <a:gd name="connsiteY75" fmla="*/ 3297512 h 7135064"/>
                <a:gd name="connsiteX76" fmla="*/ 288130 w 4920331"/>
                <a:gd name="connsiteY76" fmla="*/ 3393092 h 7135064"/>
                <a:gd name="connsiteX77" fmla="*/ 316707 w 4920331"/>
                <a:gd name="connsiteY77" fmla="*/ 3412210 h 7135064"/>
                <a:gd name="connsiteX78" fmla="*/ 271463 w 4920331"/>
                <a:gd name="connsiteY78" fmla="*/ 3500622 h 7135064"/>
                <a:gd name="connsiteX79" fmla="*/ 226219 w 4920331"/>
                <a:gd name="connsiteY79" fmla="*/ 3632045 h 7135064"/>
                <a:gd name="connsiteX80" fmla="*/ 216694 w 4920331"/>
                <a:gd name="connsiteY80" fmla="*/ 3715677 h 7135064"/>
                <a:gd name="connsiteX81" fmla="*/ 288134 w 4920331"/>
                <a:gd name="connsiteY81" fmla="*/ 5495866 h 7135064"/>
                <a:gd name="connsiteX82" fmla="*/ 252412 w 4920331"/>
                <a:gd name="connsiteY82" fmla="*/ 5519759 h 7135064"/>
                <a:gd name="connsiteX83" fmla="*/ 269082 w 4920331"/>
                <a:gd name="connsiteY83" fmla="*/ 5892523 h 7135064"/>
                <a:gd name="connsiteX84" fmla="*/ 290513 w 4920331"/>
                <a:gd name="connsiteY84" fmla="*/ 5914029 h 7135064"/>
                <a:gd name="connsiteX85" fmla="*/ 288132 w 4920331"/>
                <a:gd name="connsiteY85" fmla="*/ 6325021 h 7135064"/>
                <a:gd name="connsiteX86" fmla="*/ 264321 w 4920331"/>
                <a:gd name="connsiteY86" fmla="*/ 7135064 h 71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20331" h="7135064">
                  <a:moveTo>
                    <a:pt x="164307" y="7099221"/>
                  </a:moveTo>
                  <a:cubicBezTo>
                    <a:pt x="165101" y="6970984"/>
                    <a:pt x="172714" y="6817029"/>
                    <a:pt x="174698" y="6607549"/>
                  </a:cubicBezTo>
                  <a:cubicBezTo>
                    <a:pt x="176610" y="6436844"/>
                    <a:pt x="185631" y="6218530"/>
                    <a:pt x="184440" y="6136093"/>
                  </a:cubicBezTo>
                  <a:cubicBezTo>
                    <a:pt x="183249" y="6053656"/>
                    <a:pt x="171776" y="5877932"/>
                    <a:pt x="176214" y="5842342"/>
                  </a:cubicBezTo>
                  <a:cubicBezTo>
                    <a:pt x="242095" y="5881769"/>
                    <a:pt x="200026" y="5890129"/>
                    <a:pt x="202407" y="5861455"/>
                  </a:cubicBezTo>
                  <a:cubicBezTo>
                    <a:pt x="204666" y="5829485"/>
                    <a:pt x="196249" y="5793442"/>
                    <a:pt x="193432" y="5752727"/>
                  </a:cubicBezTo>
                  <a:cubicBezTo>
                    <a:pt x="190615" y="5712012"/>
                    <a:pt x="188017" y="5659597"/>
                    <a:pt x="185505" y="5617163"/>
                  </a:cubicBezTo>
                  <a:cubicBezTo>
                    <a:pt x="186262" y="5475194"/>
                    <a:pt x="178270" y="5542249"/>
                    <a:pt x="174698" y="5395916"/>
                  </a:cubicBezTo>
                  <a:cubicBezTo>
                    <a:pt x="142154" y="5299937"/>
                    <a:pt x="147639" y="5308681"/>
                    <a:pt x="135733" y="5273635"/>
                  </a:cubicBezTo>
                  <a:cubicBezTo>
                    <a:pt x="112317" y="5213101"/>
                    <a:pt x="119857" y="5206827"/>
                    <a:pt x="114301" y="5173374"/>
                  </a:cubicBezTo>
                  <a:cubicBezTo>
                    <a:pt x="108745" y="5139921"/>
                    <a:pt x="103188" y="5096014"/>
                    <a:pt x="100013" y="5068136"/>
                  </a:cubicBezTo>
                  <a:cubicBezTo>
                    <a:pt x="96838" y="5040258"/>
                    <a:pt x="103983" y="5006010"/>
                    <a:pt x="95252" y="4982115"/>
                  </a:cubicBezTo>
                  <a:lnTo>
                    <a:pt x="50007" y="4929545"/>
                  </a:lnTo>
                  <a:lnTo>
                    <a:pt x="40483" y="4831576"/>
                  </a:lnTo>
                  <a:lnTo>
                    <a:pt x="90489" y="4767059"/>
                  </a:lnTo>
                  <a:lnTo>
                    <a:pt x="64295" y="4301105"/>
                  </a:lnTo>
                  <a:lnTo>
                    <a:pt x="45245" y="3937900"/>
                  </a:lnTo>
                  <a:cubicBezTo>
                    <a:pt x="44451" y="3872587"/>
                    <a:pt x="43658" y="3807274"/>
                    <a:pt x="42864" y="3741961"/>
                  </a:cubicBezTo>
                  <a:lnTo>
                    <a:pt x="30957" y="3557968"/>
                  </a:lnTo>
                  <a:cubicBezTo>
                    <a:pt x="30957" y="3557172"/>
                    <a:pt x="0" y="3288750"/>
                    <a:pt x="0" y="3287954"/>
                  </a:cubicBezTo>
                  <a:lnTo>
                    <a:pt x="78582" y="3280786"/>
                  </a:lnTo>
                  <a:lnTo>
                    <a:pt x="83345" y="3369198"/>
                  </a:lnTo>
                  <a:lnTo>
                    <a:pt x="178594" y="3369197"/>
                  </a:lnTo>
                  <a:lnTo>
                    <a:pt x="228201" y="3296064"/>
                  </a:lnTo>
                  <a:lnTo>
                    <a:pt x="292893" y="3201933"/>
                  </a:lnTo>
                  <a:lnTo>
                    <a:pt x="364329" y="3118300"/>
                  </a:lnTo>
                  <a:lnTo>
                    <a:pt x="452435" y="3029888"/>
                  </a:lnTo>
                  <a:lnTo>
                    <a:pt x="511966" y="2986878"/>
                  </a:lnTo>
                  <a:lnTo>
                    <a:pt x="571497" y="2958204"/>
                  </a:lnTo>
                  <a:lnTo>
                    <a:pt x="611977" y="2929529"/>
                  </a:lnTo>
                  <a:lnTo>
                    <a:pt x="657221" y="2912803"/>
                  </a:lnTo>
                  <a:lnTo>
                    <a:pt x="709609" y="2891297"/>
                  </a:lnTo>
                  <a:lnTo>
                    <a:pt x="754851" y="2876959"/>
                  </a:lnTo>
                  <a:lnTo>
                    <a:pt x="812001" y="2855454"/>
                  </a:lnTo>
                  <a:lnTo>
                    <a:pt x="890583" y="2838727"/>
                  </a:lnTo>
                  <a:lnTo>
                    <a:pt x="964401" y="2831559"/>
                  </a:lnTo>
                  <a:lnTo>
                    <a:pt x="1040601" y="2822001"/>
                  </a:lnTo>
                  <a:lnTo>
                    <a:pt x="1100132" y="2822001"/>
                  </a:lnTo>
                  <a:lnTo>
                    <a:pt x="1254913" y="2831559"/>
                  </a:lnTo>
                  <a:lnTo>
                    <a:pt x="1478749" y="2833949"/>
                  </a:lnTo>
                  <a:lnTo>
                    <a:pt x="1706501" y="2806135"/>
                  </a:lnTo>
                  <a:cubicBezTo>
                    <a:pt x="1798065" y="2758028"/>
                    <a:pt x="1818190" y="2754813"/>
                    <a:pt x="1909754" y="2706706"/>
                  </a:cubicBezTo>
                  <a:lnTo>
                    <a:pt x="2023104" y="2635517"/>
                  </a:lnTo>
                  <a:lnTo>
                    <a:pt x="2112919" y="2561911"/>
                  </a:lnTo>
                  <a:lnTo>
                    <a:pt x="2212118" y="2480983"/>
                  </a:lnTo>
                  <a:lnTo>
                    <a:pt x="2320915" y="2399443"/>
                  </a:lnTo>
                  <a:lnTo>
                    <a:pt x="2549515" y="2185947"/>
                  </a:lnTo>
                  <a:lnTo>
                    <a:pt x="4209358" y="690563"/>
                  </a:lnTo>
                  <a:lnTo>
                    <a:pt x="4376045" y="530679"/>
                  </a:lnTo>
                  <a:lnTo>
                    <a:pt x="4519298" y="394607"/>
                  </a:lnTo>
                  <a:lnTo>
                    <a:pt x="4651968" y="254373"/>
                  </a:lnTo>
                  <a:lnTo>
                    <a:pt x="4719626" y="166688"/>
                  </a:lnTo>
                  <a:lnTo>
                    <a:pt x="4768568" y="81957"/>
                  </a:lnTo>
                  <a:lnTo>
                    <a:pt x="4811474" y="0"/>
                  </a:lnTo>
                  <a:lnTo>
                    <a:pt x="4920331" y="0"/>
                  </a:lnTo>
                  <a:lnTo>
                    <a:pt x="4859099" y="112259"/>
                  </a:lnTo>
                  <a:lnTo>
                    <a:pt x="4809169" y="217403"/>
                  </a:lnTo>
                  <a:lnTo>
                    <a:pt x="4734989" y="312027"/>
                  </a:lnTo>
                  <a:lnTo>
                    <a:pt x="4531210" y="516758"/>
                  </a:lnTo>
                  <a:lnTo>
                    <a:pt x="2740015" y="2160455"/>
                  </a:lnTo>
                  <a:lnTo>
                    <a:pt x="2419341" y="2447240"/>
                  </a:lnTo>
                  <a:lnTo>
                    <a:pt x="2262333" y="2580443"/>
                  </a:lnTo>
                  <a:lnTo>
                    <a:pt x="2163754" y="2661815"/>
                  </a:lnTo>
                  <a:lnTo>
                    <a:pt x="2066123" y="2725441"/>
                  </a:lnTo>
                  <a:lnTo>
                    <a:pt x="1983575" y="2790939"/>
                  </a:lnTo>
                  <a:lnTo>
                    <a:pt x="1850225" y="2862623"/>
                  </a:lnTo>
                  <a:cubicBezTo>
                    <a:pt x="1759738" y="2885323"/>
                    <a:pt x="1774426" y="2900855"/>
                    <a:pt x="1704973" y="2912802"/>
                  </a:cubicBezTo>
                  <a:cubicBezTo>
                    <a:pt x="1635520" y="2924750"/>
                    <a:pt x="1560902" y="2940680"/>
                    <a:pt x="1550187" y="2941477"/>
                  </a:cubicBezTo>
                  <a:cubicBezTo>
                    <a:pt x="1539472" y="2942274"/>
                    <a:pt x="1412475" y="2947451"/>
                    <a:pt x="1390648" y="2946256"/>
                  </a:cubicBezTo>
                  <a:lnTo>
                    <a:pt x="1247772" y="2939088"/>
                  </a:lnTo>
                  <a:cubicBezTo>
                    <a:pt x="1230220" y="2939088"/>
                    <a:pt x="1055548" y="2932717"/>
                    <a:pt x="1047214" y="2934310"/>
                  </a:cubicBezTo>
                  <a:cubicBezTo>
                    <a:pt x="1041836" y="2935106"/>
                    <a:pt x="922157" y="2933512"/>
                    <a:pt x="916779" y="2934308"/>
                  </a:cubicBezTo>
                  <a:lnTo>
                    <a:pt x="633411" y="3037057"/>
                  </a:lnTo>
                  <a:lnTo>
                    <a:pt x="545305" y="3092016"/>
                  </a:lnTo>
                  <a:lnTo>
                    <a:pt x="431004" y="3182816"/>
                  </a:lnTo>
                  <a:lnTo>
                    <a:pt x="342899" y="3297512"/>
                  </a:lnTo>
                  <a:lnTo>
                    <a:pt x="288130" y="3393092"/>
                  </a:lnTo>
                  <a:lnTo>
                    <a:pt x="316707" y="3412210"/>
                  </a:lnTo>
                  <a:lnTo>
                    <a:pt x="271463" y="3500622"/>
                  </a:lnTo>
                  <a:lnTo>
                    <a:pt x="226219" y="3632045"/>
                  </a:lnTo>
                  <a:lnTo>
                    <a:pt x="216694" y="3715677"/>
                  </a:lnTo>
                  <a:lnTo>
                    <a:pt x="288134" y="5495866"/>
                  </a:lnTo>
                  <a:cubicBezTo>
                    <a:pt x="235744" y="5534097"/>
                    <a:pt x="267891" y="5471969"/>
                    <a:pt x="252412" y="5519759"/>
                  </a:cubicBezTo>
                  <a:cubicBezTo>
                    <a:pt x="249634" y="5585470"/>
                    <a:pt x="262335" y="5838759"/>
                    <a:pt x="269082" y="5892523"/>
                  </a:cubicBezTo>
                  <a:cubicBezTo>
                    <a:pt x="275829" y="5946287"/>
                    <a:pt x="224631" y="5853495"/>
                    <a:pt x="290513" y="5914029"/>
                  </a:cubicBezTo>
                  <a:cubicBezTo>
                    <a:pt x="294482" y="5988900"/>
                    <a:pt x="288132" y="6254531"/>
                    <a:pt x="288132" y="6325021"/>
                  </a:cubicBezTo>
                  <a:cubicBezTo>
                    <a:pt x="288132" y="6395511"/>
                    <a:pt x="264321" y="7133073"/>
                    <a:pt x="264321" y="7135064"/>
                  </a:cubicBezTo>
                </a:path>
              </a:pathLst>
            </a:custGeom>
            <a:solidFill>
              <a:srgbClr val="FF0000">
                <a:alpha val="71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2" name="タイトル 1"/>
          <p:cNvSpPr>
            <a:spLocks noGrp="1"/>
          </p:cNvSpPr>
          <p:nvPr>
            <p:ph type="title"/>
          </p:nvPr>
        </p:nvSpPr>
        <p:spPr>
          <a:xfrm>
            <a:off x="0" y="0"/>
            <a:ext cx="9144000" cy="739725"/>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kumimoji="1" lang="ja-JP" altLang="en-US" sz="3000" dirty="0" smtClean="0">
                <a:latin typeface="HG創英角ｺﾞｼｯｸUB" panose="020B0909000000000000" pitchFamily="49" charset="-128"/>
                <a:ea typeface="HG創英角ｺﾞｼｯｸUB" panose="020B0909000000000000" pitchFamily="49" charset="-128"/>
              </a:rPr>
              <a:t>事業の概要</a:t>
            </a:r>
            <a:endParaRPr kumimoji="1" lang="ja-JP" altLang="en-US" sz="3000" dirty="0">
              <a:latin typeface="HG創英角ｺﾞｼｯｸUB" panose="020B0909000000000000" pitchFamily="49" charset="-128"/>
              <a:ea typeface="HG創英角ｺﾞｼｯｸUB" panose="020B0909000000000000" pitchFamily="49" charset="-128"/>
            </a:endParaRPr>
          </a:p>
        </p:txBody>
      </p:sp>
      <p:sp>
        <p:nvSpPr>
          <p:cNvPr id="3" name="コンテンツ プレースホルダー 2"/>
          <p:cNvSpPr>
            <a:spLocks noGrp="1"/>
          </p:cNvSpPr>
          <p:nvPr>
            <p:ph idx="1"/>
          </p:nvPr>
        </p:nvSpPr>
        <p:spPr>
          <a:xfrm>
            <a:off x="-756592" y="1170991"/>
            <a:ext cx="8712968" cy="5832648"/>
          </a:xfrm>
        </p:spPr>
        <p:txBody>
          <a:bodyPr>
            <a:normAutofit/>
          </a:bodyPr>
          <a:lstStyle/>
          <a:p>
            <a:pPr marL="0" indent="0" algn="just">
              <a:spcBef>
                <a:spcPts val="0"/>
              </a:spcBef>
              <a:buNone/>
            </a:pPr>
            <a:r>
              <a:rPr lang="ja-JP" altLang="en-US" sz="2000" dirty="0"/>
              <a:t>　　</a:t>
            </a:r>
            <a:endParaRPr lang="en-US" altLang="ja-JP" sz="2000" dirty="0"/>
          </a:p>
          <a:p>
            <a:pPr marL="0" indent="0" algn="just">
              <a:spcBef>
                <a:spcPts val="0"/>
              </a:spcBef>
              <a:buNone/>
            </a:pPr>
            <a:endParaRPr lang="en-US" altLang="ja-JP" sz="2000" dirty="0" smtClean="0"/>
          </a:p>
        </p:txBody>
      </p:sp>
      <p:sp>
        <p:nvSpPr>
          <p:cNvPr id="5" name="スライド番号プレースホルダー 4"/>
          <p:cNvSpPr>
            <a:spLocks noGrp="1"/>
          </p:cNvSpPr>
          <p:nvPr>
            <p:ph type="sldNum" sz="quarter" idx="12"/>
          </p:nvPr>
        </p:nvSpPr>
        <p:spPr>
          <a:xfrm>
            <a:off x="6876256" y="6407183"/>
            <a:ext cx="2133600" cy="365125"/>
          </a:xfrm>
        </p:spPr>
        <p:txBody>
          <a:bodyPr/>
          <a:lstStyle/>
          <a:p>
            <a:fld id="{14390178-3AE1-48C8-B7DC-5B29C374D754}" type="slidenum">
              <a:rPr kumimoji="1" lang="ja-JP" altLang="en-US" smtClean="0"/>
              <a:t>2</a:t>
            </a:fld>
            <a:endParaRPr kumimoji="1" lang="ja-JP" altLang="en-US" dirty="0"/>
          </a:p>
        </p:txBody>
      </p:sp>
      <p:sp>
        <p:nvSpPr>
          <p:cNvPr id="23" name="テキスト ボックス 5"/>
          <p:cNvSpPr txBox="1"/>
          <p:nvPr/>
        </p:nvSpPr>
        <p:spPr>
          <a:xfrm>
            <a:off x="4941396" y="2564904"/>
            <a:ext cx="3951084" cy="1800200"/>
          </a:xfrm>
          <a:prstGeom prst="rect">
            <a:avLst/>
          </a:prstGeom>
          <a:solidFill>
            <a:schemeClr val="lt1"/>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lnSpc>
                <a:spcPts val="1500"/>
              </a:lnSpc>
            </a:pPr>
            <a:r>
              <a:rPr lang="ja-JP" altLang="en-US" sz="1500" b="1" u="sng" dirty="0"/>
              <a:t>○</a:t>
            </a:r>
            <a:r>
              <a:rPr kumimoji="1" lang="ja-JP" altLang="en-US" sz="1500" b="1" u="sng" dirty="0" smtClean="0"/>
              <a:t>事業の区間</a:t>
            </a:r>
            <a:endParaRPr kumimoji="1" lang="en-US" altLang="ja-JP" sz="1500" b="1" u="sng" dirty="0" smtClean="0"/>
          </a:p>
          <a:p>
            <a:pPr algn="l">
              <a:lnSpc>
                <a:spcPts val="1500"/>
              </a:lnSpc>
            </a:pPr>
            <a:r>
              <a:rPr lang="ja-JP" altLang="en-US" sz="1500" b="1" dirty="0"/>
              <a:t>　</a:t>
            </a:r>
            <a:r>
              <a:rPr lang="ja-JP" altLang="en-US" sz="1500" b="1" dirty="0" smtClean="0"/>
              <a:t>八尾市老原九丁目～藤井寺市津堂四丁目</a:t>
            </a:r>
            <a:endParaRPr kumimoji="1" lang="en-US" altLang="ja-JP" sz="1500" b="1" dirty="0" smtClean="0">
              <a:latin typeface="+mn-ea"/>
            </a:endParaRPr>
          </a:p>
          <a:p>
            <a:pPr algn="l"/>
            <a:r>
              <a:rPr lang="ja-JP" altLang="en-US" sz="1500" b="1" dirty="0">
                <a:latin typeface="+mn-ea"/>
              </a:rPr>
              <a:t>　</a:t>
            </a:r>
            <a:r>
              <a:rPr lang="ja-JP" altLang="en-US" sz="1500" b="1" dirty="0" smtClean="0">
                <a:latin typeface="+mn-ea"/>
              </a:rPr>
              <a:t>・</a:t>
            </a:r>
            <a:r>
              <a:rPr kumimoji="1" lang="ja-JP" altLang="en-US" sz="1500" b="1" dirty="0" smtClean="0">
                <a:latin typeface="+mn-ea"/>
              </a:rPr>
              <a:t>延長</a:t>
            </a:r>
            <a:r>
              <a:rPr kumimoji="1" lang="ja-JP" altLang="en-US" sz="1500" b="1" dirty="0">
                <a:latin typeface="+mn-ea"/>
              </a:rPr>
              <a:t>：</a:t>
            </a:r>
            <a:r>
              <a:rPr kumimoji="1" lang="en-US" altLang="ja-JP" sz="1500" b="1" dirty="0">
                <a:latin typeface="+mn-ea"/>
              </a:rPr>
              <a:t>2.2</a:t>
            </a:r>
            <a:r>
              <a:rPr kumimoji="1" lang="ja-JP" altLang="en-US" sz="1500" b="1" dirty="0">
                <a:latin typeface="+mn-ea"/>
              </a:rPr>
              <a:t>ｋｍ</a:t>
            </a:r>
            <a:endParaRPr kumimoji="1" lang="en-US" altLang="ja-JP" sz="1500" b="1" dirty="0">
              <a:latin typeface="+mn-ea"/>
            </a:endParaRPr>
          </a:p>
          <a:p>
            <a:pPr algn="l"/>
            <a:r>
              <a:rPr kumimoji="1" lang="ja-JP" altLang="en-US" sz="1500" b="1" dirty="0" smtClean="0">
                <a:latin typeface="+mn-ea"/>
              </a:rPr>
              <a:t>　・幅員</a:t>
            </a:r>
            <a:r>
              <a:rPr kumimoji="1" lang="ja-JP" altLang="en-US" sz="1500" b="1" dirty="0">
                <a:latin typeface="+mn-ea"/>
              </a:rPr>
              <a:t>：</a:t>
            </a:r>
            <a:r>
              <a:rPr kumimoji="1" lang="en-US" altLang="ja-JP" sz="1500" b="1" dirty="0">
                <a:latin typeface="+mn-ea"/>
              </a:rPr>
              <a:t>16.7m</a:t>
            </a:r>
            <a:r>
              <a:rPr kumimoji="1" lang="ja-JP" altLang="en-US" sz="1500" b="1" dirty="0">
                <a:latin typeface="+mn-ea"/>
              </a:rPr>
              <a:t>～</a:t>
            </a:r>
            <a:r>
              <a:rPr kumimoji="1" lang="en-US" altLang="ja-JP" sz="1500" b="1" dirty="0" smtClean="0">
                <a:latin typeface="+mn-ea"/>
              </a:rPr>
              <a:t>38.7m</a:t>
            </a:r>
          </a:p>
          <a:p>
            <a:pPr algn="l"/>
            <a:endParaRPr lang="en-US" altLang="ja-JP" sz="1500" b="1" dirty="0">
              <a:latin typeface="+mn-ea"/>
            </a:endParaRPr>
          </a:p>
          <a:p>
            <a:pPr algn="l"/>
            <a:r>
              <a:rPr kumimoji="1" lang="ja-JP" altLang="en-US" sz="1500" b="1" u="sng" dirty="0" smtClean="0">
                <a:latin typeface="+mn-ea"/>
              </a:rPr>
              <a:t>○施行期間</a:t>
            </a:r>
            <a:endParaRPr kumimoji="1" lang="en-US" altLang="ja-JP" sz="1500" b="1" u="sng" dirty="0" smtClean="0">
              <a:latin typeface="+mn-ea"/>
            </a:endParaRPr>
          </a:p>
          <a:p>
            <a:pPr algn="l"/>
            <a:r>
              <a:rPr lang="ja-JP" altLang="en-US" sz="1500" b="1" dirty="0">
                <a:latin typeface="+mn-ea"/>
              </a:rPr>
              <a:t>　</a:t>
            </a:r>
            <a:r>
              <a:rPr lang="ja-JP" altLang="en-US" sz="1500" b="1" dirty="0" smtClean="0">
                <a:latin typeface="+mn-ea"/>
              </a:rPr>
              <a:t>平成</a:t>
            </a:r>
            <a:r>
              <a:rPr lang="en-US" altLang="ja-JP" sz="1500" b="1" dirty="0" smtClean="0">
                <a:latin typeface="+mn-ea"/>
              </a:rPr>
              <a:t>29</a:t>
            </a:r>
            <a:r>
              <a:rPr lang="ja-JP" altLang="en-US" sz="1500" b="1" dirty="0" smtClean="0">
                <a:latin typeface="+mn-ea"/>
              </a:rPr>
              <a:t>年</a:t>
            </a:r>
            <a:r>
              <a:rPr lang="en-US" altLang="ja-JP" sz="1500" b="1" dirty="0" smtClean="0">
                <a:latin typeface="+mn-ea"/>
              </a:rPr>
              <a:t>11</a:t>
            </a:r>
            <a:r>
              <a:rPr lang="ja-JP" altLang="en-US" sz="1500" b="1" dirty="0" smtClean="0">
                <a:latin typeface="+mn-ea"/>
              </a:rPr>
              <a:t>月</a:t>
            </a:r>
            <a:r>
              <a:rPr lang="en-US" altLang="ja-JP" sz="1500" b="1" dirty="0" smtClean="0">
                <a:latin typeface="+mn-ea"/>
              </a:rPr>
              <a:t>22</a:t>
            </a:r>
            <a:r>
              <a:rPr lang="ja-JP" altLang="en-US" sz="1500" b="1" dirty="0" smtClean="0">
                <a:latin typeface="+mn-ea"/>
              </a:rPr>
              <a:t>日～平成</a:t>
            </a:r>
            <a:r>
              <a:rPr lang="en-US" altLang="ja-JP" sz="1500" b="1" dirty="0" smtClean="0">
                <a:latin typeface="+mn-ea"/>
              </a:rPr>
              <a:t>39</a:t>
            </a:r>
            <a:r>
              <a:rPr lang="ja-JP" altLang="en-US" sz="1500" b="1" dirty="0" smtClean="0">
                <a:latin typeface="+mn-ea"/>
              </a:rPr>
              <a:t>年</a:t>
            </a:r>
            <a:r>
              <a:rPr lang="en-US" altLang="ja-JP" sz="1500" b="1" dirty="0" smtClean="0">
                <a:latin typeface="+mn-ea"/>
              </a:rPr>
              <a:t>3</a:t>
            </a:r>
            <a:r>
              <a:rPr lang="ja-JP" altLang="en-US" sz="1500" b="1" dirty="0" smtClean="0">
                <a:latin typeface="+mn-ea"/>
              </a:rPr>
              <a:t>月</a:t>
            </a:r>
            <a:r>
              <a:rPr lang="en-US" altLang="ja-JP" sz="1500" b="1" dirty="0" smtClean="0">
                <a:latin typeface="+mn-ea"/>
              </a:rPr>
              <a:t>31</a:t>
            </a:r>
            <a:r>
              <a:rPr lang="ja-JP" altLang="en-US" sz="1500" b="1" dirty="0" smtClean="0">
                <a:latin typeface="+mn-ea"/>
              </a:rPr>
              <a:t>日</a:t>
            </a:r>
            <a:endParaRPr kumimoji="1" lang="ja-JP" altLang="en-US" sz="1500" b="1" dirty="0">
              <a:latin typeface="+mn-ea"/>
            </a:endParaRPr>
          </a:p>
        </p:txBody>
      </p:sp>
      <p:cxnSp>
        <p:nvCxnSpPr>
          <p:cNvPr id="24" name="直線コネクタ 23"/>
          <p:cNvCxnSpPr/>
          <p:nvPr/>
        </p:nvCxnSpPr>
        <p:spPr>
          <a:xfrm flipV="1">
            <a:off x="4260358" y="1329763"/>
            <a:ext cx="681038" cy="173833"/>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直線コネクタ 24"/>
          <p:cNvCxnSpPr>
            <a:stCxn id="31" idx="86"/>
          </p:cNvCxnSpPr>
          <p:nvPr/>
        </p:nvCxnSpPr>
        <p:spPr>
          <a:xfrm flipV="1">
            <a:off x="1026534" y="5487589"/>
            <a:ext cx="4249531" cy="919594"/>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直線矢印コネクタ 25"/>
          <p:cNvCxnSpPr>
            <a:cxnSpLocks noChangeShapeType="1"/>
          </p:cNvCxnSpPr>
          <p:nvPr/>
        </p:nvCxnSpPr>
        <p:spPr bwMode="auto">
          <a:xfrm>
            <a:off x="4754815" y="1416679"/>
            <a:ext cx="0" cy="4172561"/>
          </a:xfrm>
          <a:prstGeom prst="straightConnector1">
            <a:avLst/>
          </a:prstGeom>
          <a:noFill/>
          <a:ln w="28575" algn="ctr">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8" name="テキスト ボックス 29"/>
          <p:cNvSpPr txBox="1"/>
          <p:nvPr/>
        </p:nvSpPr>
        <p:spPr>
          <a:xfrm>
            <a:off x="2987824" y="3324991"/>
            <a:ext cx="798382" cy="224059"/>
          </a:xfrm>
          <a:prstGeom prst="rect">
            <a:avLst/>
          </a:prstGeom>
          <a:solidFill>
            <a:schemeClr val="lt1"/>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dirty="0">
                <a:solidFill>
                  <a:sysClr val="windowText" lastClr="000000"/>
                </a:solidFill>
                <a:latin typeface="+mj-ea"/>
                <a:ea typeface="+mj-ea"/>
              </a:rPr>
              <a:t>八尾空港</a:t>
            </a:r>
            <a:endParaRPr kumimoji="1" lang="en-US" altLang="ja-JP" dirty="0">
              <a:solidFill>
                <a:sysClr val="windowText" lastClr="000000"/>
              </a:solidFill>
              <a:latin typeface="+mj-ea"/>
              <a:ea typeface="+mj-ea"/>
            </a:endParaRPr>
          </a:p>
        </p:txBody>
      </p:sp>
      <p:sp>
        <p:nvSpPr>
          <p:cNvPr id="29" name="テキスト ボックス 31"/>
          <p:cNvSpPr txBox="1"/>
          <p:nvPr/>
        </p:nvSpPr>
        <p:spPr>
          <a:xfrm>
            <a:off x="767082" y="961036"/>
            <a:ext cx="259452" cy="1715853"/>
          </a:xfrm>
          <a:prstGeom prst="rect">
            <a:avLst/>
          </a:prstGeom>
          <a:solidFill>
            <a:schemeClr val="lt1"/>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vert="eaVert"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dirty="0">
                <a:solidFill>
                  <a:sysClr val="windowText" lastClr="000000"/>
                </a:solidFill>
                <a:latin typeface="+mj-ea"/>
                <a:ea typeface="+mj-ea"/>
              </a:rPr>
              <a:t>府道（旧）大阪中央環状線</a:t>
            </a:r>
            <a:endParaRPr kumimoji="1" lang="en-US" altLang="ja-JP" dirty="0">
              <a:solidFill>
                <a:sysClr val="windowText" lastClr="000000"/>
              </a:solidFill>
              <a:latin typeface="+mj-ea"/>
              <a:ea typeface="+mj-ea"/>
            </a:endParaRPr>
          </a:p>
        </p:txBody>
      </p:sp>
      <p:sp>
        <p:nvSpPr>
          <p:cNvPr id="30" name="テキスト ボックス 33"/>
          <p:cNvSpPr txBox="1"/>
          <p:nvPr/>
        </p:nvSpPr>
        <p:spPr>
          <a:xfrm rot="19097356">
            <a:off x="1939575" y="2348655"/>
            <a:ext cx="1884844" cy="229773"/>
          </a:xfrm>
          <a:prstGeom prst="rect">
            <a:avLst/>
          </a:prstGeom>
          <a:solidFill>
            <a:schemeClr val="lt1"/>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solidFill>
                  <a:sysClr val="windowText" lastClr="000000"/>
                </a:solidFill>
                <a:latin typeface="+mj-ea"/>
                <a:ea typeface="+mj-ea"/>
              </a:rPr>
              <a:t>都市計画道路　八尾富田林線</a:t>
            </a:r>
            <a:endParaRPr kumimoji="1" lang="en-US" altLang="ja-JP" sz="1050" dirty="0">
              <a:solidFill>
                <a:sysClr val="windowText" lastClr="000000"/>
              </a:solidFill>
              <a:latin typeface="+mj-ea"/>
              <a:ea typeface="+mj-ea"/>
            </a:endParaRPr>
          </a:p>
        </p:txBody>
      </p:sp>
      <p:sp>
        <p:nvSpPr>
          <p:cNvPr id="49" name="テキスト ボックス 18"/>
          <p:cNvSpPr txBox="1"/>
          <p:nvPr/>
        </p:nvSpPr>
        <p:spPr>
          <a:xfrm>
            <a:off x="1220856" y="6391307"/>
            <a:ext cx="1550943" cy="453761"/>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solidFill>
                  <a:sysClr val="windowText" lastClr="000000"/>
                </a:solidFill>
                <a:latin typeface="+mj-ea"/>
                <a:ea typeface="+mj-ea"/>
              </a:rPr>
              <a:t>藤井寺市津堂四丁目</a:t>
            </a:r>
            <a:endParaRPr kumimoji="1" lang="en-US" altLang="ja-JP" sz="1050" dirty="0">
              <a:solidFill>
                <a:sysClr val="windowText" lastClr="000000"/>
              </a:solidFill>
              <a:latin typeface="+mj-ea"/>
              <a:ea typeface="+mj-ea"/>
            </a:endParaRPr>
          </a:p>
          <a:p>
            <a:pPr algn="ctr"/>
            <a:r>
              <a:rPr kumimoji="1" lang="ja-JP" altLang="en-US" sz="1050" dirty="0">
                <a:solidFill>
                  <a:sysClr val="windowText" lastClr="000000"/>
                </a:solidFill>
                <a:latin typeface="+mj-ea"/>
                <a:ea typeface="+mj-ea"/>
              </a:rPr>
              <a:t>（府道大阪羽曳野線）</a:t>
            </a:r>
            <a:endParaRPr kumimoji="1" lang="en-US" altLang="ja-JP" sz="1050" dirty="0">
              <a:solidFill>
                <a:sysClr val="windowText" lastClr="000000"/>
              </a:solidFill>
              <a:latin typeface="+mj-ea"/>
              <a:ea typeface="+mj-ea"/>
            </a:endParaRPr>
          </a:p>
        </p:txBody>
      </p:sp>
      <p:sp>
        <p:nvSpPr>
          <p:cNvPr id="50" name="テキスト ボックス 17"/>
          <p:cNvSpPr txBox="1"/>
          <p:nvPr/>
        </p:nvSpPr>
        <p:spPr>
          <a:xfrm>
            <a:off x="2539596" y="961011"/>
            <a:ext cx="1525943" cy="473187"/>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a:solidFill>
                  <a:sysClr val="windowText" lastClr="000000"/>
                </a:solidFill>
                <a:latin typeface="+mj-ea"/>
                <a:ea typeface="+mj-ea"/>
              </a:rPr>
              <a:t>八尾市老原九丁目</a:t>
            </a:r>
            <a:endParaRPr kumimoji="1" lang="en-US" altLang="ja-JP" sz="1050">
              <a:solidFill>
                <a:sysClr val="windowText" lastClr="000000"/>
              </a:solidFill>
              <a:latin typeface="+mj-ea"/>
              <a:ea typeface="+mj-ea"/>
            </a:endParaRPr>
          </a:p>
          <a:p>
            <a:pPr algn="ctr"/>
            <a:r>
              <a:rPr kumimoji="1" lang="ja-JP" altLang="en-US" sz="1050">
                <a:solidFill>
                  <a:sysClr val="windowText" lastClr="000000"/>
                </a:solidFill>
                <a:latin typeface="+mj-ea"/>
                <a:ea typeface="+mj-ea"/>
              </a:rPr>
              <a:t>（市道木ノ本田井中線）</a:t>
            </a:r>
            <a:endParaRPr kumimoji="1" lang="en-US" altLang="ja-JP" sz="1050">
              <a:solidFill>
                <a:sysClr val="windowText" lastClr="000000"/>
              </a:solidFill>
              <a:latin typeface="+mj-ea"/>
              <a:ea typeface="+mj-ea"/>
            </a:endParaRPr>
          </a:p>
        </p:txBody>
      </p:sp>
      <p:pic>
        <p:nvPicPr>
          <p:cNvPr id="1028" name="Picture 4" descr="方角表示マーク イラスト素材">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1529" t="13422" r="27323" b="13687"/>
          <a:stretch/>
        </p:blipFill>
        <p:spPr bwMode="auto">
          <a:xfrm>
            <a:off x="1136166" y="909941"/>
            <a:ext cx="394093" cy="69811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762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a:noFill/>
          <a:ln/>
        </p:spPr>
        <p:txBody>
          <a:bodyPr/>
          <a:lstStyle/>
          <a:p>
            <a:r>
              <a:rPr lang="ja-JP" altLang="en-US" sz="4000"/>
              <a:t>６．所有権移転登記及び支払い</a:t>
            </a:r>
          </a:p>
        </p:txBody>
      </p:sp>
      <p:sp>
        <p:nvSpPr>
          <p:cNvPr id="51216" name="Rectangle 16"/>
          <p:cNvSpPr>
            <a:spLocks noGrp="1" noChangeArrowheads="1"/>
          </p:cNvSpPr>
          <p:nvPr>
            <p:ph type="body" idx="1"/>
          </p:nvPr>
        </p:nvSpPr>
        <p:spPr>
          <a:xfrm>
            <a:off x="457200" y="1557339"/>
            <a:ext cx="8229600" cy="2015677"/>
          </a:xfrm>
          <a:noFill/>
          <a:ln>
            <a:solidFill>
              <a:schemeClr val="tx1"/>
            </a:solidFill>
          </a:ln>
        </p:spPr>
        <p:txBody>
          <a:bodyPr anchor="ctr">
            <a:normAutofit/>
          </a:bodyPr>
          <a:lstStyle/>
          <a:p>
            <a:pPr>
              <a:buFontTx/>
              <a:buNone/>
            </a:pPr>
            <a:r>
              <a:rPr lang="ja-JP" altLang="en-US" dirty="0"/>
              <a:t>　</a:t>
            </a:r>
            <a:r>
              <a:rPr lang="ja-JP" altLang="en-US" dirty="0" smtClean="0"/>
              <a:t>　契約</a:t>
            </a:r>
            <a:r>
              <a:rPr lang="ja-JP" altLang="en-US" dirty="0"/>
              <a:t>締結後に</a:t>
            </a:r>
            <a:r>
              <a:rPr lang="ja-JP" altLang="en-US" dirty="0" smtClean="0"/>
              <a:t>、所有権</a:t>
            </a:r>
            <a:r>
              <a:rPr lang="ja-JP" altLang="en-US" dirty="0"/>
              <a:t>移転登記を</a:t>
            </a:r>
            <a:r>
              <a:rPr lang="ja-JP" altLang="en-US" dirty="0" smtClean="0"/>
              <a:t>行います</a:t>
            </a:r>
            <a:r>
              <a:rPr lang="ja-JP" altLang="en-US" dirty="0"/>
              <a:t>。</a:t>
            </a:r>
          </a:p>
          <a:p>
            <a:pPr>
              <a:buFontTx/>
              <a:buNone/>
            </a:pPr>
            <a:r>
              <a:rPr lang="ja-JP" altLang="en-US" dirty="0"/>
              <a:t>　</a:t>
            </a:r>
            <a:r>
              <a:rPr lang="ja-JP" altLang="en-US" dirty="0" smtClean="0"/>
              <a:t>補償金等は、契約締結後に前払金、建物</a:t>
            </a:r>
            <a:endParaRPr lang="en-US" altLang="ja-JP" dirty="0" smtClean="0"/>
          </a:p>
          <a:p>
            <a:pPr>
              <a:buFontTx/>
              <a:buNone/>
            </a:pPr>
            <a:r>
              <a:rPr lang="ja-JP" altLang="en-US" dirty="0"/>
              <a:t>　</a:t>
            </a:r>
            <a:r>
              <a:rPr lang="ja-JP" altLang="en-US" dirty="0" smtClean="0"/>
              <a:t>移転・撤去完了後に残金をお支払いします</a:t>
            </a:r>
            <a:r>
              <a:rPr lang="ja-JP" altLang="en-US" dirty="0"/>
              <a:t>。</a:t>
            </a:r>
          </a:p>
        </p:txBody>
      </p:sp>
      <p:sp>
        <p:nvSpPr>
          <p:cNvPr id="51217" name="AutoShape 17"/>
          <p:cNvSpPr>
            <a:spLocks noChangeArrowheads="1"/>
          </p:cNvSpPr>
          <p:nvPr/>
        </p:nvSpPr>
        <p:spPr bwMode="auto">
          <a:xfrm>
            <a:off x="611188" y="4365625"/>
            <a:ext cx="503237" cy="1943100"/>
          </a:xfrm>
          <a:prstGeom prst="flowChartProcess">
            <a:avLst/>
          </a:prstGeom>
          <a:solidFill>
            <a:schemeClr val="bg1"/>
          </a:solidFill>
          <a:ln w="9525">
            <a:solidFill>
              <a:schemeClr val="tx1"/>
            </a:solidFill>
            <a:miter lim="800000"/>
            <a:headEnd/>
            <a:tailEnd/>
          </a:ln>
          <a:effectLst/>
        </p:spPr>
        <p:txBody>
          <a:bodyPr vert="eaVert" wrap="none" anchor="ctr"/>
          <a:lstStyle/>
          <a:p>
            <a:pPr algn="ctr"/>
            <a:r>
              <a:rPr lang="ja-JP" altLang="en-US" sz="1600" b="1"/>
              <a:t>事業内容の説明</a:t>
            </a:r>
          </a:p>
        </p:txBody>
      </p:sp>
      <p:sp>
        <p:nvSpPr>
          <p:cNvPr id="51218" name="AutoShape 18"/>
          <p:cNvSpPr>
            <a:spLocks noChangeArrowheads="1"/>
          </p:cNvSpPr>
          <p:nvPr/>
        </p:nvSpPr>
        <p:spPr bwMode="auto">
          <a:xfrm>
            <a:off x="1546225"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用　地　確　定</a:t>
            </a:r>
          </a:p>
          <a:p>
            <a:pPr algn="ctr"/>
            <a:r>
              <a:rPr lang="ja-JP" altLang="en-US" sz="1600" b="1"/>
              <a:t>（丈量図の作成）</a:t>
            </a:r>
          </a:p>
        </p:txBody>
      </p:sp>
      <p:sp>
        <p:nvSpPr>
          <p:cNvPr id="51219" name="AutoShape 19"/>
          <p:cNvSpPr>
            <a:spLocks noChangeArrowheads="1"/>
          </p:cNvSpPr>
          <p:nvPr/>
        </p:nvSpPr>
        <p:spPr bwMode="auto">
          <a:xfrm>
            <a:off x="2482850"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建　物　等　の</a:t>
            </a:r>
          </a:p>
          <a:p>
            <a:pPr algn="ctr"/>
            <a:r>
              <a:rPr lang="ja-JP" altLang="en-US" sz="1600" b="1"/>
              <a:t>物　件　調　査</a:t>
            </a:r>
          </a:p>
        </p:txBody>
      </p:sp>
      <p:sp>
        <p:nvSpPr>
          <p:cNvPr id="51221" name="AutoShape 21"/>
          <p:cNvSpPr>
            <a:spLocks noChangeArrowheads="1"/>
          </p:cNvSpPr>
          <p:nvPr/>
        </p:nvSpPr>
        <p:spPr bwMode="auto">
          <a:xfrm>
            <a:off x="4354513"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交 渉 と 契 約</a:t>
            </a:r>
          </a:p>
        </p:txBody>
      </p:sp>
      <p:sp>
        <p:nvSpPr>
          <p:cNvPr id="51222" name="AutoShape 22"/>
          <p:cNvSpPr>
            <a:spLocks noChangeArrowheads="1"/>
          </p:cNvSpPr>
          <p:nvPr/>
        </p:nvSpPr>
        <p:spPr bwMode="auto">
          <a:xfrm>
            <a:off x="5291138" y="4365625"/>
            <a:ext cx="504825" cy="1943100"/>
          </a:xfrm>
          <a:prstGeom prst="flowChartProcess">
            <a:avLst/>
          </a:prstGeom>
          <a:solidFill>
            <a:srgbClr val="FFFF00"/>
          </a:solidFill>
          <a:ln w="9525">
            <a:solidFill>
              <a:schemeClr val="tx1"/>
            </a:solidFill>
            <a:miter lim="800000"/>
            <a:headEnd/>
            <a:tailEnd/>
          </a:ln>
          <a:effectLst/>
        </p:spPr>
        <p:txBody>
          <a:bodyPr vert="eaVert" wrap="none" anchor="ctr"/>
          <a:lstStyle/>
          <a:p>
            <a:pPr algn="ctr"/>
            <a:r>
              <a:rPr lang="ja-JP" altLang="en-US" sz="1600" b="1"/>
              <a:t>所有権移転登記</a:t>
            </a:r>
          </a:p>
          <a:p>
            <a:pPr algn="ctr"/>
            <a:r>
              <a:rPr lang="ja-JP" altLang="en-US" sz="1600" b="1"/>
              <a:t>及び支払い</a:t>
            </a:r>
          </a:p>
        </p:txBody>
      </p:sp>
      <p:sp>
        <p:nvSpPr>
          <p:cNvPr id="51223" name="AutoShape 23"/>
          <p:cNvSpPr>
            <a:spLocks noChangeArrowheads="1"/>
          </p:cNvSpPr>
          <p:nvPr/>
        </p:nvSpPr>
        <p:spPr bwMode="auto">
          <a:xfrm>
            <a:off x="1187450"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1224" name="AutoShape 24"/>
          <p:cNvSpPr>
            <a:spLocks noChangeArrowheads="1"/>
          </p:cNvSpPr>
          <p:nvPr/>
        </p:nvSpPr>
        <p:spPr bwMode="auto">
          <a:xfrm>
            <a:off x="2122488" y="5013325"/>
            <a:ext cx="288925"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1225" name="AutoShape 25"/>
          <p:cNvSpPr>
            <a:spLocks noChangeArrowheads="1"/>
          </p:cNvSpPr>
          <p:nvPr/>
        </p:nvSpPr>
        <p:spPr bwMode="auto">
          <a:xfrm>
            <a:off x="3059113" y="5013325"/>
            <a:ext cx="287337"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1226" name="AutoShape 26"/>
          <p:cNvSpPr>
            <a:spLocks noChangeArrowheads="1"/>
          </p:cNvSpPr>
          <p:nvPr/>
        </p:nvSpPr>
        <p:spPr bwMode="auto">
          <a:xfrm>
            <a:off x="3994150"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1227" name="AutoShape 27"/>
          <p:cNvSpPr>
            <a:spLocks noChangeArrowheads="1"/>
          </p:cNvSpPr>
          <p:nvPr/>
        </p:nvSpPr>
        <p:spPr bwMode="auto">
          <a:xfrm>
            <a:off x="6227763"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dirty="0"/>
              <a:t>建物等の移転・撤去</a:t>
            </a:r>
          </a:p>
        </p:txBody>
      </p:sp>
      <p:sp>
        <p:nvSpPr>
          <p:cNvPr id="51228" name="AutoShape 28"/>
          <p:cNvSpPr>
            <a:spLocks noChangeArrowheads="1"/>
          </p:cNvSpPr>
          <p:nvPr/>
        </p:nvSpPr>
        <p:spPr bwMode="auto">
          <a:xfrm>
            <a:off x="7162800"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工　事　着　手</a:t>
            </a:r>
          </a:p>
        </p:txBody>
      </p:sp>
      <p:sp>
        <p:nvSpPr>
          <p:cNvPr id="51229" name="AutoShape 29"/>
          <p:cNvSpPr>
            <a:spLocks noChangeArrowheads="1"/>
          </p:cNvSpPr>
          <p:nvPr/>
        </p:nvSpPr>
        <p:spPr bwMode="auto">
          <a:xfrm>
            <a:off x="8099425"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b="1"/>
              <a:t>供用の開始</a:t>
            </a:r>
          </a:p>
        </p:txBody>
      </p:sp>
      <p:sp>
        <p:nvSpPr>
          <p:cNvPr id="51230" name="AutoShape 30"/>
          <p:cNvSpPr>
            <a:spLocks noChangeArrowheads="1"/>
          </p:cNvSpPr>
          <p:nvPr/>
        </p:nvSpPr>
        <p:spPr bwMode="auto">
          <a:xfrm>
            <a:off x="4930775"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1231" name="AutoShape 31"/>
          <p:cNvSpPr>
            <a:spLocks noChangeArrowheads="1"/>
          </p:cNvSpPr>
          <p:nvPr/>
        </p:nvSpPr>
        <p:spPr bwMode="auto">
          <a:xfrm>
            <a:off x="5867400"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1232" name="AutoShape 32"/>
          <p:cNvSpPr>
            <a:spLocks noChangeArrowheads="1"/>
          </p:cNvSpPr>
          <p:nvPr/>
        </p:nvSpPr>
        <p:spPr bwMode="auto">
          <a:xfrm>
            <a:off x="6802438" y="5013325"/>
            <a:ext cx="287337"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1233" name="AutoShape 33"/>
          <p:cNvSpPr>
            <a:spLocks noChangeArrowheads="1"/>
          </p:cNvSpPr>
          <p:nvPr/>
        </p:nvSpPr>
        <p:spPr bwMode="auto">
          <a:xfrm>
            <a:off x="7739063" y="5013325"/>
            <a:ext cx="287337"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1234" name="Text Box 34"/>
          <p:cNvSpPr txBox="1">
            <a:spLocks noChangeArrowheads="1"/>
          </p:cNvSpPr>
          <p:nvPr/>
        </p:nvSpPr>
        <p:spPr bwMode="auto">
          <a:xfrm>
            <a:off x="611188" y="4005263"/>
            <a:ext cx="7993062" cy="366712"/>
          </a:xfrm>
          <a:prstGeom prst="rect">
            <a:avLst/>
          </a:prstGeom>
          <a:noFill/>
          <a:ln w="9525">
            <a:noFill/>
            <a:miter lim="800000"/>
            <a:headEnd/>
            <a:tailEnd/>
          </a:ln>
          <a:effectLst/>
        </p:spPr>
        <p:txBody>
          <a:bodyPr>
            <a:spAutoFit/>
          </a:bodyPr>
          <a:lstStyle/>
          <a:p>
            <a:r>
              <a:rPr lang="en-US" altLang="ja-JP"/>
              <a:t> ①</a:t>
            </a:r>
            <a:r>
              <a:rPr lang="ja-JP" altLang="en-US"/>
              <a:t>　　　　 ②　　　　　③　　　　 ④　　　　 ⑤　　　　　⑥　　　　 ⑦　　　　 ⑧　　　　　⑨</a:t>
            </a:r>
          </a:p>
        </p:txBody>
      </p:sp>
      <p:sp>
        <p:nvSpPr>
          <p:cNvPr id="23" name="AutoShape 20"/>
          <p:cNvSpPr>
            <a:spLocks noChangeArrowheads="1"/>
          </p:cNvSpPr>
          <p:nvPr/>
        </p:nvSpPr>
        <p:spPr bwMode="auto">
          <a:xfrm>
            <a:off x="3419475"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400" b="1"/>
              <a:t>土地買収価格及び</a:t>
            </a:r>
          </a:p>
          <a:p>
            <a:pPr algn="ctr"/>
            <a:r>
              <a:rPr lang="ja-JP" altLang="en-US" sz="1400" b="1"/>
              <a:t>補償金額の算定</a:t>
            </a:r>
          </a:p>
        </p:txBody>
      </p:sp>
    </p:spTree>
    <p:extLst>
      <p:ext uri="{BB962C8B-B14F-4D97-AF65-F5344CB8AC3E}">
        <p14:creationId xmlns:p14="http://schemas.microsoft.com/office/powerpoint/2010/main" val="546937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a:noFill/>
          <a:ln/>
        </p:spPr>
        <p:txBody>
          <a:bodyPr/>
          <a:lstStyle/>
          <a:p>
            <a:r>
              <a:rPr lang="ja-JP" altLang="en-US" dirty="0"/>
              <a:t>７．建物等の</a:t>
            </a:r>
            <a:r>
              <a:rPr lang="ja-JP" altLang="en-US" dirty="0" smtClean="0"/>
              <a:t>移転・撤去</a:t>
            </a:r>
            <a:endParaRPr lang="ja-JP" altLang="en-US" dirty="0"/>
          </a:p>
        </p:txBody>
      </p:sp>
      <p:sp>
        <p:nvSpPr>
          <p:cNvPr id="54277" name="Rectangle 5"/>
          <p:cNvSpPr>
            <a:spLocks noGrp="1" noChangeArrowheads="1"/>
          </p:cNvSpPr>
          <p:nvPr>
            <p:ph type="body" idx="1"/>
          </p:nvPr>
        </p:nvSpPr>
        <p:spPr>
          <a:xfrm>
            <a:off x="457200" y="1557338"/>
            <a:ext cx="8229600" cy="1943670"/>
          </a:xfrm>
          <a:noFill/>
          <a:ln>
            <a:solidFill>
              <a:schemeClr val="tx1"/>
            </a:solidFill>
          </a:ln>
        </p:spPr>
        <p:txBody>
          <a:bodyPr anchor="ctr">
            <a:normAutofit/>
          </a:bodyPr>
          <a:lstStyle/>
          <a:p>
            <a:pPr>
              <a:buFontTx/>
              <a:buNone/>
            </a:pPr>
            <a:r>
              <a:rPr lang="ja-JP" altLang="en-US" dirty="0"/>
              <a:t>　</a:t>
            </a:r>
            <a:r>
              <a:rPr lang="ja-JP" altLang="en-US" dirty="0" smtClean="0"/>
              <a:t>　　　契約</a:t>
            </a:r>
            <a:r>
              <a:rPr lang="ja-JP" altLang="en-US" dirty="0"/>
              <a:t>締結後に、当該土地内に</a:t>
            </a:r>
            <a:r>
              <a:rPr lang="ja-JP" altLang="en-US" dirty="0" smtClean="0"/>
              <a:t>ある</a:t>
            </a:r>
            <a:endParaRPr lang="en-US" altLang="ja-JP" dirty="0" smtClean="0"/>
          </a:p>
          <a:p>
            <a:pPr>
              <a:buFontTx/>
              <a:buNone/>
            </a:pPr>
            <a:r>
              <a:rPr lang="ja-JP" altLang="en-US" dirty="0"/>
              <a:t>　</a:t>
            </a:r>
            <a:r>
              <a:rPr lang="ja-JP" altLang="en-US" dirty="0" smtClean="0"/>
              <a:t>　　建物</a:t>
            </a:r>
            <a:r>
              <a:rPr lang="ja-JP" altLang="en-US" dirty="0"/>
              <a:t>等</a:t>
            </a:r>
            <a:r>
              <a:rPr lang="ja-JP" altLang="en-US" dirty="0" smtClean="0"/>
              <a:t>の物件</a:t>
            </a:r>
            <a:r>
              <a:rPr lang="ja-JP" altLang="en-US" dirty="0"/>
              <a:t>について、所有者</a:t>
            </a:r>
            <a:r>
              <a:rPr lang="ja-JP" altLang="en-US" dirty="0" smtClean="0"/>
              <a:t>が</a:t>
            </a:r>
            <a:endParaRPr lang="en-US" altLang="ja-JP" dirty="0" smtClean="0"/>
          </a:p>
          <a:p>
            <a:pPr>
              <a:buFontTx/>
              <a:buNone/>
            </a:pPr>
            <a:r>
              <a:rPr lang="ja-JP" altLang="en-US" dirty="0"/>
              <a:t>　</a:t>
            </a:r>
            <a:r>
              <a:rPr lang="ja-JP" altLang="en-US" dirty="0" smtClean="0"/>
              <a:t>　　移転・撤去を</a:t>
            </a:r>
            <a:r>
              <a:rPr lang="ja-JP" altLang="en-US" dirty="0"/>
              <a:t>行います</a:t>
            </a:r>
            <a:r>
              <a:rPr lang="ja-JP" altLang="en-US" dirty="0" smtClean="0"/>
              <a:t>。</a:t>
            </a:r>
            <a:endParaRPr lang="en-US" altLang="ja-JP" dirty="0"/>
          </a:p>
        </p:txBody>
      </p:sp>
      <p:sp>
        <p:nvSpPr>
          <p:cNvPr id="54278" name="AutoShape 6"/>
          <p:cNvSpPr>
            <a:spLocks noChangeArrowheads="1"/>
          </p:cNvSpPr>
          <p:nvPr/>
        </p:nvSpPr>
        <p:spPr bwMode="auto">
          <a:xfrm>
            <a:off x="611188" y="4365625"/>
            <a:ext cx="503237" cy="1943100"/>
          </a:xfrm>
          <a:prstGeom prst="flowChartProcess">
            <a:avLst/>
          </a:prstGeom>
          <a:solidFill>
            <a:schemeClr val="bg1"/>
          </a:solidFill>
          <a:ln w="9525">
            <a:solidFill>
              <a:schemeClr val="tx1"/>
            </a:solidFill>
            <a:miter lim="800000"/>
            <a:headEnd/>
            <a:tailEnd/>
          </a:ln>
          <a:effectLst/>
        </p:spPr>
        <p:txBody>
          <a:bodyPr vert="eaVert" wrap="none" anchor="ctr"/>
          <a:lstStyle/>
          <a:p>
            <a:pPr algn="ctr"/>
            <a:r>
              <a:rPr lang="ja-JP" altLang="en-US" sz="1600" b="1"/>
              <a:t>事業内容の説明</a:t>
            </a:r>
          </a:p>
        </p:txBody>
      </p:sp>
      <p:sp>
        <p:nvSpPr>
          <p:cNvPr id="54279" name="AutoShape 7"/>
          <p:cNvSpPr>
            <a:spLocks noChangeArrowheads="1"/>
          </p:cNvSpPr>
          <p:nvPr/>
        </p:nvSpPr>
        <p:spPr bwMode="auto">
          <a:xfrm>
            <a:off x="1546225"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用　地　確　定</a:t>
            </a:r>
          </a:p>
          <a:p>
            <a:pPr algn="ctr"/>
            <a:r>
              <a:rPr lang="ja-JP" altLang="en-US" sz="1600" b="1"/>
              <a:t>（丈量図の作成）</a:t>
            </a:r>
          </a:p>
        </p:txBody>
      </p:sp>
      <p:sp>
        <p:nvSpPr>
          <p:cNvPr id="54280" name="AutoShape 8"/>
          <p:cNvSpPr>
            <a:spLocks noChangeArrowheads="1"/>
          </p:cNvSpPr>
          <p:nvPr/>
        </p:nvSpPr>
        <p:spPr bwMode="auto">
          <a:xfrm>
            <a:off x="2482850"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建　物　等　の</a:t>
            </a:r>
          </a:p>
          <a:p>
            <a:pPr algn="ctr"/>
            <a:r>
              <a:rPr lang="ja-JP" altLang="en-US" sz="1600" b="1"/>
              <a:t>物　件　調　査</a:t>
            </a:r>
          </a:p>
        </p:txBody>
      </p:sp>
      <p:sp>
        <p:nvSpPr>
          <p:cNvPr id="54282" name="AutoShape 10"/>
          <p:cNvSpPr>
            <a:spLocks noChangeArrowheads="1"/>
          </p:cNvSpPr>
          <p:nvPr/>
        </p:nvSpPr>
        <p:spPr bwMode="auto">
          <a:xfrm>
            <a:off x="4354513"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交 渉 と 契 約</a:t>
            </a:r>
          </a:p>
        </p:txBody>
      </p:sp>
      <p:sp>
        <p:nvSpPr>
          <p:cNvPr id="54283" name="AutoShape 11"/>
          <p:cNvSpPr>
            <a:spLocks noChangeArrowheads="1"/>
          </p:cNvSpPr>
          <p:nvPr/>
        </p:nvSpPr>
        <p:spPr bwMode="auto">
          <a:xfrm>
            <a:off x="5291138" y="4365625"/>
            <a:ext cx="504825" cy="1943100"/>
          </a:xfrm>
          <a:prstGeom prst="flowChartProcess">
            <a:avLst/>
          </a:prstGeom>
          <a:solidFill>
            <a:schemeClr val="bg1"/>
          </a:solidFill>
          <a:ln w="9525">
            <a:solidFill>
              <a:schemeClr val="tx1"/>
            </a:solidFill>
            <a:miter lim="800000"/>
            <a:headEnd/>
            <a:tailEnd/>
          </a:ln>
          <a:effectLst/>
        </p:spPr>
        <p:txBody>
          <a:bodyPr vert="eaVert" wrap="none" anchor="ctr"/>
          <a:lstStyle/>
          <a:p>
            <a:pPr algn="ctr"/>
            <a:r>
              <a:rPr lang="ja-JP" altLang="en-US" sz="1600" b="1"/>
              <a:t>所有権移転登記</a:t>
            </a:r>
          </a:p>
          <a:p>
            <a:pPr algn="ctr"/>
            <a:r>
              <a:rPr lang="ja-JP" altLang="en-US" sz="1600" b="1"/>
              <a:t>及び</a:t>
            </a:r>
            <a:r>
              <a:rPr lang="ja-JP" altLang="en-US" b="1"/>
              <a:t>支払い</a:t>
            </a:r>
          </a:p>
        </p:txBody>
      </p:sp>
      <p:sp>
        <p:nvSpPr>
          <p:cNvPr id="54284" name="AutoShape 12"/>
          <p:cNvSpPr>
            <a:spLocks noChangeArrowheads="1"/>
          </p:cNvSpPr>
          <p:nvPr/>
        </p:nvSpPr>
        <p:spPr bwMode="auto">
          <a:xfrm>
            <a:off x="1187450"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4285" name="AutoShape 13"/>
          <p:cNvSpPr>
            <a:spLocks noChangeArrowheads="1"/>
          </p:cNvSpPr>
          <p:nvPr/>
        </p:nvSpPr>
        <p:spPr bwMode="auto">
          <a:xfrm>
            <a:off x="2122488" y="5013325"/>
            <a:ext cx="288925"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4286" name="AutoShape 14"/>
          <p:cNvSpPr>
            <a:spLocks noChangeArrowheads="1"/>
          </p:cNvSpPr>
          <p:nvPr/>
        </p:nvSpPr>
        <p:spPr bwMode="auto">
          <a:xfrm>
            <a:off x="3059113" y="5013325"/>
            <a:ext cx="287337"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4287" name="AutoShape 15"/>
          <p:cNvSpPr>
            <a:spLocks noChangeArrowheads="1"/>
          </p:cNvSpPr>
          <p:nvPr/>
        </p:nvSpPr>
        <p:spPr bwMode="auto">
          <a:xfrm>
            <a:off x="3994150"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4288" name="AutoShape 16"/>
          <p:cNvSpPr>
            <a:spLocks noChangeArrowheads="1"/>
          </p:cNvSpPr>
          <p:nvPr/>
        </p:nvSpPr>
        <p:spPr bwMode="auto">
          <a:xfrm>
            <a:off x="6227763" y="4365625"/>
            <a:ext cx="504825" cy="1943100"/>
          </a:xfrm>
          <a:prstGeom prst="flowChartProcess">
            <a:avLst/>
          </a:prstGeom>
          <a:solidFill>
            <a:srgbClr val="FFFF00"/>
          </a:solidFill>
          <a:ln w="9525">
            <a:solidFill>
              <a:schemeClr val="tx1"/>
            </a:solidFill>
            <a:miter lim="800000"/>
            <a:headEnd/>
            <a:tailEnd/>
          </a:ln>
          <a:effectLst/>
        </p:spPr>
        <p:txBody>
          <a:bodyPr vert="eaVert" wrap="none" anchor="ctr"/>
          <a:lstStyle/>
          <a:p>
            <a:pPr algn="ctr"/>
            <a:r>
              <a:rPr lang="ja-JP" altLang="en-US" sz="1600" b="1" dirty="0"/>
              <a:t>建物等の移転・撤去</a:t>
            </a:r>
          </a:p>
        </p:txBody>
      </p:sp>
      <p:sp>
        <p:nvSpPr>
          <p:cNvPr id="54289" name="AutoShape 17"/>
          <p:cNvSpPr>
            <a:spLocks noChangeArrowheads="1"/>
          </p:cNvSpPr>
          <p:nvPr/>
        </p:nvSpPr>
        <p:spPr bwMode="auto">
          <a:xfrm>
            <a:off x="7162800"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工　事　着　手</a:t>
            </a:r>
          </a:p>
        </p:txBody>
      </p:sp>
      <p:sp>
        <p:nvSpPr>
          <p:cNvPr id="54290" name="AutoShape 18"/>
          <p:cNvSpPr>
            <a:spLocks noChangeArrowheads="1"/>
          </p:cNvSpPr>
          <p:nvPr/>
        </p:nvSpPr>
        <p:spPr bwMode="auto">
          <a:xfrm>
            <a:off x="8099425"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b="1"/>
              <a:t>供用の開始</a:t>
            </a:r>
            <a:endParaRPr lang="ja-JP" altLang="en-US" sz="1600" b="1"/>
          </a:p>
        </p:txBody>
      </p:sp>
      <p:sp>
        <p:nvSpPr>
          <p:cNvPr id="54291" name="AutoShape 19"/>
          <p:cNvSpPr>
            <a:spLocks noChangeArrowheads="1"/>
          </p:cNvSpPr>
          <p:nvPr/>
        </p:nvSpPr>
        <p:spPr bwMode="auto">
          <a:xfrm>
            <a:off x="4930775"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4292" name="AutoShape 20"/>
          <p:cNvSpPr>
            <a:spLocks noChangeArrowheads="1"/>
          </p:cNvSpPr>
          <p:nvPr/>
        </p:nvSpPr>
        <p:spPr bwMode="auto">
          <a:xfrm>
            <a:off x="5867400"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4293" name="AutoShape 21"/>
          <p:cNvSpPr>
            <a:spLocks noChangeArrowheads="1"/>
          </p:cNvSpPr>
          <p:nvPr/>
        </p:nvSpPr>
        <p:spPr bwMode="auto">
          <a:xfrm>
            <a:off x="6802438" y="5013325"/>
            <a:ext cx="287337"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4294" name="AutoShape 22"/>
          <p:cNvSpPr>
            <a:spLocks noChangeArrowheads="1"/>
          </p:cNvSpPr>
          <p:nvPr/>
        </p:nvSpPr>
        <p:spPr bwMode="auto">
          <a:xfrm>
            <a:off x="7739063" y="5013325"/>
            <a:ext cx="287337"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4295" name="Text Box 23"/>
          <p:cNvSpPr txBox="1">
            <a:spLocks noChangeArrowheads="1"/>
          </p:cNvSpPr>
          <p:nvPr/>
        </p:nvSpPr>
        <p:spPr bwMode="auto">
          <a:xfrm>
            <a:off x="611188" y="3860800"/>
            <a:ext cx="7993062" cy="366713"/>
          </a:xfrm>
          <a:prstGeom prst="rect">
            <a:avLst/>
          </a:prstGeom>
          <a:noFill/>
          <a:ln w="9525">
            <a:noFill/>
            <a:miter lim="800000"/>
            <a:headEnd/>
            <a:tailEnd/>
          </a:ln>
          <a:effectLst/>
        </p:spPr>
        <p:txBody>
          <a:bodyPr>
            <a:spAutoFit/>
          </a:bodyPr>
          <a:lstStyle/>
          <a:p>
            <a:r>
              <a:rPr lang="en-US" altLang="ja-JP"/>
              <a:t> ①</a:t>
            </a:r>
            <a:r>
              <a:rPr lang="ja-JP" altLang="en-US"/>
              <a:t>　　　　 ②　　　　　③　　　　 ④　　　　 ⑤　　　　　⑥　　　　 ⑦　　　　 ⑧　　　　　⑨</a:t>
            </a:r>
          </a:p>
        </p:txBody>
      </p:sp>
      <p:sp>
        <p:nvSpPr>
          <p:cNvPr id="23" name="AutoShape 9"/>
          <p:cNvSpPr>
            <a:spLocks noChangeArrowheads="1"/>
          </p:cNvSpPr>
          <p:nvPr/>
        </p:nvSpPr>
        <p:spPr bwMode="auto">
          <a:xfrm>
            <a:off x="3419475"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400" b="1"/>
              <a:t>土地買収価格及び</a:t>
            </a:r>
          </a:p>
          <a:p>
            <a:pPr algn="ctr"/>
            <a:r>
              <a:rPr lang="ja-JP" altLang="en-US" sz="1400" b="1"/>
              <a:t>補償金額の算定</a:t>
            </a:r>
          </a:p>
        </p:txBody>
      </p:sp>
    </p:spTree>
    <p:extLst>
      <p:ext uri="{BB962C8B-B14F-4D97-AF65-F5344CB8AC3E}">
        <p14:creationId xmlns:p14="http://schemas.microsoft.com/office/powerpoint/2010/main" val="18942441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a:noFill/>
          <a:ln/>
        </p:spPr>
        <p:txBody>
          <a:bodyPr/>
          <a:lstStyle/>
          <a:p>
            <a:r>
              <a:rPr lang="ja-JP" altLang="en-US"/>
              <a:t>８．工事着手</a:t>
            </a:r>
          </a:p>
        </p:txBody>
      </p:sp>
      <p:sp>
        <p:nvSpPr>
          <p:cNvPr id="55301" name="Rectangle 5"/>
          <p:cNvSpPr>
            <a:spLocks noGrp="1" noChangeArrowheads="1"/>
          </p:cNvSpPr>
          <p:nvPr>
            <p:ph type="body" idx="1"/>
          </p:nvPr>
        </p:nvSpPr>
        <p:spPr>
          <a:xfrm>
            <a:off x="457200" y="1700213"/>
            <a:ext cx="8229600" cy="1080715"/>
          </a:xfrm>
          <a:noFill/>
          <a:ln>
            <a:solidFill>
              <a:schemeClr val="tx1"/>
            </a:solidFill>
          </a:ln>
        </p:spPr>
        <p:txBody>
          <a:bodyPr anchor="ctr"/>
          <a:lstStyle/>
          <a:p>
            <a:pPr>
              <a:buFontTx/>
              <a:buNone/>
            </a:pPr>
            <a:r>
              <a:rPr lang="ja-JP" altLang="en-US" dirty="0"/>
              <a:t>　</a:t>
            </a:r>
            <a:r>
              <a:rPr lang="ja-JP" altLang="en-US" dirty="0" smtClean="0"/>
              <a:t>　工事</a:t>
            </a:r>
            <a:r>
              <a:rPr lang="ja-JP" altLang="en-US" dirty="0"/>
              <a:t>に着手し</a:t>
            </a:r>
            <a:r>
              <a:rPr lang="ja-JP" altLang="en-US" dirty="0" smtClean="0"/>
              <a:t>、道路等の</a:t>
            </a:r>
            <a:r>
              <a:rPr lang="ja-JP" altLang="en-US" dirty="0"/>
              <a:t>完成を目指します</a:t>
            </a:r>
            <a:r>
              <a:rPr lang="ja-JP" altLang="en-US" dirty="0" smtClean="0"/>
              <a:t>。</a:t>
            </a:r>
            <a:endParaRPr lang="en-US" altLang="ja-JP" dirty="0"/>
          </a:p>
        </p:txBody>
      </p:sp>
      <p:sp>
        <p:nvSpPr>
          <p:cNvPr id="55302" name="AutoShape 6"/>
          <p:cNvSpPr>
            <a:spLocks noChangeArrowheads="1"/>
          </p:cNvSpPr>
          <p:nvPr/>
        </p:nvSpPr>
        <p:spPr bwMode="auto">
          <a:xfrm>
            <a:off x="611188" y="4365625"/>
            <a:ext cx="503237" cy="1943100"/>
          </a:xfrm>
          <a:prstGeom prst="flowChartProcess">
            <a:avLst/>
          </a:prstGeom>
          <a:solidFill>
            <a:schemeClr val="bg1"/>
          </a:solidFill>
          <a:ln w="9525">
            <a:solidFill>
              <a:schemeClr val="tx1"/>
            </a:solidFill>
            <a:miter lim="800000"/>
            <a:headEnd/>
            <a:tailEnd/>
          </a:ln>
          <a:effectLst/>
        </p:spPr>
        <p:txBody>
          <a:bodyPr vert="eaVert" wrap="none" anchor="ctr"/>
          <a:lstStyle/>
          <a:p>
            <a:pPr algn="ctr"/>
            <a:r>
              <a:rPr lang="ja-JP" altLang="en-US" sz="1600" b="1"/>
              <a:t>事業内容の説明</a:t>
            </a:r>
          </a:p>
        </p:txBody>
      </p:sp>
      <p:sp>
        <p:nvSpPr>
          <p:cNvPr id="55303" name="AutoShape 7"/>
          <p:cNvSpPr>
            <a:spLocks noChangeArrowheads="1"/>
          </p:cNvSpPr>
          <p:nvPr/>
        </p:nvSpPr>
        <p:spPr bwMode="auto">
          <a:xfrm>
            <a:off x="1546225"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用　地　確　定</a:t>
            </a:r>
          </a:p>
          <a:p>
            <a:pPr algn="ctr"/>
            <a:r>
              <a:rPr lang="ja-JP" altLang="en-US" sz="1600" b="1"/>
              <a:t>（丈量図の作成）</a:t>
            </a:r>
          </a:p>
        </p:txBody>
      </p:sp>
      <p:sp>
        <p:nvSpPr>
          <p:cNvPr id="55304" name="AutoShape 8"/>
          <p:cNvSpPr>
            <a:spLocks noChangeArrowheads="1"/>
          </p:cNvSpPr>
          <p:nvPr/>
        </p:nvSpPr>
        <p:spPr bwMode="auto">
          <a:xfrm>
            <a:off x="2482850"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建　物　等　の</a:t>
            </a:r>
          </a:p>
          <a:p>
            <a:pPr algn="ctr"/>
            <a:r>
              <a:rPr lang="ja-JP" altLang="en-US" sz="1600" b="1"/>
              <a:t>物　件　調　査</a:t>
            </a:r>
          </a:p>
        </p:txBody>
      </p:sp>
      <p:sp>
        <p:nvSpPr>
          <p:cNvPr id="55306" name="AutoShape 10"/>
          <p:cNvSpPr>
            <a:spLocks noChangeArrowheads="1"/>
          </p:cNvSpPr>
          <p:nvPr/>
        </p:nvSpPr>
        <p:spPr bwMode="auto">
          <a:xfrm>
            <a:off x="4354513"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交 渉 と 契 約</a:t>
            </a:r>
          </a:p>
        </p:txBody>
      </p:sp>
      <p:sp>
        <p:nvSpPr>
          <p:cNvPr id="55307" name="AutoShape 11"/>
          <p:cNvSpPr>
            <a:spLocks noChangeArrowheads="1"/>
          </p:cNvSpPr>
          <p:nvPr/>
        </p:nvSpPr>
        <p:spPr bwMode="auto">
          <a:xfrm>
            <a:off x="5291138" y="4365625"/>
            <a:ext cx="504825" cy="1943100"/>
          </a:xfrm>
          <a:prstGeom prst="flowChartProcess">
            <a:avLst/>
          </a:prstGeom>
          <a:solidFill>
            <a:schemeClr val="bg1"/>
          </a:solidFill>
          <a:ln w="9525">
            <a:solidFill>
              <a:schemeClr val="tx1"/>
            </a:solidFill>
            <a:miter lim="800000"/>
            <a:headEnd/>
            <a:tailEnd/>
          </a:ln>
          <a:effectLst/>
        </p:spPr>
        <p:txBody>
          <a:bodyPr vert="eaVert" wrap="none" anchor="ctr"/>
          <a:lstStyle/>
          <a:p>
            <a:pPr algn="ctr"/>
            <a:r>
              <a:rPr lang="ja-JP" altLang="en-US" sz="1600" b="1"/>
              <a:t>所有権移転登記</a:t>
            </a:r>
          </a:p>
          <a:p>
            <a:pPr algn="ctr"/>
            <a:r>
              <a:rPr lang="ja-JP" altLang="en-US" sz="1600" b="1"/>
              <a:t>及び</a:t>
            </a:r>
            <a:r>
              <a:rPr lang="ja-JP" altLang="en-US" b="1"/>
              <a:t>支払い</a:t>
            </a:r>
            <a:endParaRPr lang="ja-JP" altLang="en-US" sz="1600" b="1"/>
          </a:p>
        </p:txBody>
      </p:sp>
      <p:sp>
        <p:nvSpPr>
          <p:cNvPr id="55308" name="AutoShape 12"/>
          <p:cNvSpPr>
            <a:spLocks noChangeArrowheads="1"/>
          </p:cNvSpPr>
          <p:nvPr/>
        </p:nvSpPr>
        <p:spPr bwMode="auto">
          <a:xfrm>
            <a:off x="1187450"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5309" name="AutoShape 13"/>
          <p:cNvSpPr>
            <a:spLocks noChangeArrowheads="1"/>
          </p:cNvSpPr>
          <p:nvPr/>
        </p:nvSpPr>
        <p:spPr bwMode="auto">
          <a:xfrm>
            <a:off x="2122488" y="5013325"/>
            <a:ext cx="288925"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5310" name="AutoShape 14"/>
          <p:cNvSpPr>
            <a:spLocks noChangeArrowheads="1"/>
          </p:cNvSpPr>
          <p:nvPr/>
        </p:nvSpPr>
        <p:spPr bwMode="auto">
          <a:xfrm>
            <a:off x="3059113" y="5013325"/>
            <a:ext cx="287337"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5311" name="AutoShape 15"/>
          <p:cNvSpPr>
            <a:spLocks noChangeArrowheads="1"/>
          </p:cNvSpPr>
          <p:nvPr/>
        </p:nvSpPr>
        <p:spPr bwMode="auto">
          <a:xfrm>
            <a:off x="3994150"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5312" name="AutoShape 16"/>
          <p:cNvSpPr>
            <a:spLocks noChangeArrowheads="1"/>
          </p:cNvSpPr>
          <p:nvPr/>
        </p:nvSpPr>
        <p:spPr bwMode="auto">
          <a:xfrm>
            <a:off x="6227763" y="4365625"/>
            <a:ext cx="504825" cy="1943100"/>
          </a:xfrm>
          <a:prstGeom prst="flowChartProcess">
            <a:avLst/>
          </a:prstGeom>
          <a:solidFill>
            <a:schemeClr val="bg1"/>
          </a:solidFill>
          <a:ln w="9525">
            <a:solidFill>
              <a:schemeClr val="tx1"/>
            </a:solidFill>
            <a:miter lim="800000"/>
            <a:headEnd/>
            <a:tailEnd/>
          </a:ln>
          <a:effectLst/>
        </p:spPr>
        <p:txBody>
          <a:bodyPr vert="eaVert" wrap="none" anchor="ctr"/>
          <a:lstStyle/>
          <a:p>
            <a:pPr algn="ctr"/>
            <a:r>
              <a:rPr lang="ja-JP" altLang="en-US" sz="1600" b="1" dirty="0"/>
              <a:t>建物等の移転・撤去</a:t>
            </a:r>
          </a:p>
        </p:txBody>
      </p:sp>
      <p:sp>
        <p:nvSpPr>
          <p:cNvPr id="55313" name="AutoShape 17"/>
          <p:cNvSpPr>
            <a:spLocks noChangeArrowheads="1"/>
          </p:cNvSpPr>
          <p:nvPr/>
        </p:nvSpPr>
        <p:spPr bwMode="auto">
          <a:xfrm>
            <a:off x="7162800" y="4365625"/>
            <a:ext cx="504825" cy="1943100"/>
          </a:xfrm>
          <a:prstGeom prst="flowChartProcess">
            <a:avLst/>
          </a:prstGeom>
          <a:solidFill>
            <a:srgbClr val="FFFF00"/>
          </a:solidFill>
          <a:ln w="9525">
            <a:solidFill>
              <a:schemeClr val="tx1"/>
            </a:solidFill>
            <a:miter lim="800000"/>
            <a:headEnd/>
            <a:tailEnd/>
          </a:ln>
          <a:effectLst/>
        </p:spPr>
        <p:txBody>
          <a:bodyPr vert="eaVert" wrap="none" anchor="ctr"/>
          <a:lstStyle/>
          <a:p>
            <a:pPr algn="ctr"/>
            <a:r>
              <a:rPr lang="ja-JP" altLang="en-US" sz="1600" b="1"/>
              <a:t>工　事　着　手</a:t>
            </a:r>
          </a:p>
        </p:txBody>
      </p:sp>
      <p:sp>
        <p:nvSpPr>
          <p:cNvPr id="55314" name="AutoShape 18"/>
          <p:cNvSpPr>
            <a:spLocks noChangeArrowheads="1"/>
          </p:cNvSpPr>
          <p:nvPr/>
        </p:nvSpPr>
        <p:spPr bwMode="auto">
          <a:xfrm>
            <a:off x="8099425"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b="1"/>
              <a:t>供用の開始</a:t>
            </a:r>
          </a:p>
        </p:txBody>
      </p:sp>
      <p:sp>
        <p:nvSpPr>
          <p:cNvPr id="55315" name="AutoShape 19"/>
          <p:cNvSpPr>
            <a:spLocks noChangeArrowheads="1"/>
          </p:cNvSpPr>
          <p:nvPr/>
        </p:nvSpPr>
        <p:spPr bwMode="auto">
          <a:xfrm>
            <a:off x="4930775"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5316" name="AutoShape 20"/>
          <p:cNvSpPr>
            <a:spLocks noChangeArrowheads="1"/>
          </p:cNvSpPr>
          <p:nvPr/>
        </p:nvSpPr>
        <p:spPr bwMode="auto">
          <a:xfrm>
            <a:off x="5867400"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5317" name="AutoShape 21"/>
          <p:cNvSpPr>
            <a:spLocks noChangeArrowheads="1"/>
          </p:cNvSpPr>
          <p:nvPr/>
        </p:nvSpPr>
        <p:spPr bwMode="auto">
          <a:xfrm>
            <a:off x="6802438" y="5013325"/>
            <a:ext cx="287337"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5318" name="AutoShape 22"/>
          <p:cNvSpPr>
            <a:spLocks noChangeArrowheads="1"/>
          </p:cNvSpPr>
          <p:nvPr/>
        </p:nvSpPr>
        <p:spPr bwMode="auto">
          <a:xfrm>
            <a:off x="7739063" y="5013325"/>
            <a:ext cx="287337"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5319" name="Text Box 23"/>
          <p:cNvSpPr txBox="1">
            <a:spLocks noChangeArrowheads="1"/>
          </p:cNvSpPr>
          <p:nvPr/>
        </p:nvSpPr>
        <p:spPr bwMode="auto">
          <a:xfrm>
            <a:off x="611188" y="3860800"/>
            <a:ext cx="7993062" cy="366713"/>
          </a:xfrm>
          <a:prstGeom prst="rect">
            <a:avLst/>
          </a:prstGeom>
          <a:noFill/>
          <a:ln w="9525">
            <a:noFill/>
            <a:miter lim="800000"/>
            <a:headEnd/>
            <a:tailEnd/>
          </a:ln>
          <a:effectLst/>
        </p:spPr>
        <p:txBody>
          <a:bodyPr>
            <a:spAutoFit/>
          </a:bodyPr>
          <a:lstStyle/>
          <a:p>
            <a:r>
              <a:rPr lang="en-US" altLang="ja-JP"/>
              <a:t> ①</a:t>
            </a:r>
            <a:r>
              <a:rPr lang="ja-JP" altLang="en-US"/>
              <a:t>　　　　 ②　　　　　③　　　　 ④　　　　 ⑤　　　　　⑥　　　　 ⑦　　　　 ⑧　　　　　⑨</a:t>
            </a:r>
          </a:p>
        </p:txBody>
      </p:sp>
      <p:sp>
        <p:nvSpPr>
          <p:cNvPr id="23" name="AutoShape 9"/>
          <p:cNvSpPr>
            <a:spLocks noChangeArrowheads="1"/>
          </p:cNvSpPr>
          <p:nvPr/>
        </p:nvSpPr>
        <p:spPr bwMode="auto">
          <a:xfrm>
            <a:off x="3419475"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400" b="1"/>
              <a:t>土地買収価格及び</a:t>
            </a:r>
          </a:p>
          <a:p>
            <a:pPr algn="ctr"/>
            <a:r>
              <a:rPr lang="ja-JP" altLang="en-US" sz="1400" b="1"/>
              <a:t>補償金額の算定</a:t>
            </a:r>
          </a:p>
        </p:txBody>
      </p:sp>
    </p:spTree>
    <p:extLst>
      <p:ext uri="{BB962C8B-B14F-4D97-AF65-F5344CB8AC3E}">
        <p14:creationId xmlns:p14="http://schemas.microsoft.com/office/powerpoint/2010/main" val="34000010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p:nvPr>
        </p:nvSpPr>
        <p:spPr>
          <a:noFill/>
          <a:ln/>
        </p:spPr>
        <p:txBody>
          <a:bodyPr/>
          <a:lstStyle/>
          <a:p>
            <a:r>
              <a:rPr lang="ja-JP" altLang="en-US"/>
              <a:t>９．供用の開始</a:t>
            </a:r>
          </a:p>
        </p:txBody>
      </p:sp>
      <p:sp>
        <p:nvSpPr>
          <p:cNvPr id="56325" name="Rectangle 5"/>
          <p:cNvSpPr>
            <a:spLocks noGrp="1" noChangeArrowheads="1"/>
          </p:cNvSpPr>
          <p:nvPr>
            <p:ph type="body" idx="1"/>
          </p:nvPr>
        </p:nvSpPr>
        <p:spPr>
          <a:xfrm>
            <a:off x="457200" y="1700213"/>
            <a:ext cx="8218488" cy="1728787"/>
          </a:xfrm>
          <a:noFill/>
          <a:ln>
            <a:solidFill>
              <a:schemeClr val="tx1"/>
            </a:solidFill>
          </a:ln>
        </p:spPr>
        <p:txBody>
          <a:bodyPr anchor="ctr">
            <a:normAutofit/>
          </a:bodyPr>
          <a:lstStyle/>
          <a:p>
            <a:pPr>
              <a:lnSpc>
                <a:spcPct val="90000"/>
              </a:lnSpc>
              <a:buFontTx/>
              <a:buNone/>
            </a:pPr>
            <a:r>
              <a:rPr lang="ja-JP" altLang="en-US" dirty="0"/>
              <a:t>　</a:t>
            </a:r>
            <a:r>
              <a:rPr lang="ja-JP" altLang="en-US" dirty="0" smtClean="0"/>
              <a:t>　関連</a:t>
            </a:r>
            <a:r>
              <a:rPr lang="ja-JP" altLang="en-US" dirty="0"/>
              <a:t>する法令等の手続きを行い、新た</a:t>
            </a:r>
            <a:r>
              <a:rPr lang="ja-JP" altLang="en-US" dirty="0" smtClean="0"/>
              <a:t>な</a:t>
            </a:r>
            <a:endParaRPr lang="en-US" altLang="ja-JP" dirty="0" smtClean="0"/>
          </a:p>
          <a:p>
            <a:pPr>
              <a:lnSpc>
                <a:spcPct val="90000"/>
              </a:lnSpc>
              <a:buFontTx/>
              <a:buNone/>
            </a:pPr>
            <a:r>
              <a:rPr lang="ja-JP" altLang="en-US" dirty="0"/>
              <a:t>　</a:t>
            </a:r>
            <a:r>
              <a:rPr lang="ja-JP" altLang="en-US" dirty="0" smtClean="0"/>
              <a:t>都市基盤</a:t>
            </a:r>
            <a:r>
              <a:rPr lang="ja-JP" altLang="en-US" dirty="0"/>
              <a:t>として、供用を開始します</a:t>
            </a:r>
            <a:r>
              <a:rPr lang="ja-JP" altLang="en-US" dirty="0" smtClean="0"/>
              <a:t>。また事業</a:t>
            </a:r>
            <a:endParaRPr lang="en-US" altLang="ja-JP" dirty="0" smtClean="0"/>
          </a:p>
          <a:p>
            <a:pPr>
              <a:lnSpc>
                <a:spcPct val="90000"/>
              </a:lnSpc>
              <a:buFontTx/>
              <a:buNone/>
            </a:pPr>
            <a:r>
              <a:rPr lang="ja-JP" altLang="en-US" dirty="0"/>
              <a:t>　</a:t>
            </a:r>
            <a:r>
              <a:rPr lang="ja-JP" altLang="en-US" dirty="0" smtClean="0"/>
              <a:t>の評価を行い、新たな事業の資料とします。 </a:t>
            </a:r>
          </a:p>
        </p:txBody>
      </p:sp>
      <p:sp>
        <p:nvSpPr>
          <p:cNvPr id="56326" name="AutoShape 6"/>
          <p:cNvSpPr>
            <a:spLocks noChangeArrowheads="1"/>
          </p:cNvSpPr>
          <p:nvPr/>
        </p:nvSpPr>
        <p:spPr bwMode="auto">
          <a:xfrm>
            <a:off x="611188" y="4365625"/>
            <a:ext cx="503237" cy="1943100"/>
          </a:xfrm>
          <a:prstGeom prst="flowChartProcess">
            <a:avLst/>
          </a:prstGeom>
          <a:solidFill>
            <a:schemeClr val="bg1"/>
          </a:solidFill>
          <a:ln w="9525">
            <a:solidFill>
              <a:schemeClr val="tx1"/>
            </a:solidFill>
            <a:miter lim="800000"/>
            <a:headEnd/>
            <a:tailEnd/>
          </a:ln>
          <a:effectLst/>
        </p:spPr>
        <p:txBody>
          <a:bodyPr vert="eaVert" wrap="none" anchor="ctr"/>
          <a:lstStyle/>
          <a:p>
            <a:pPr algn="ctr"/>
            <a:r>
              <a:rPr lang="ja-JP" altLang="en-US" sz="1600" b="1"/>
              <a:t>事業内容の説明</a:t>
            </a:r>
          </a:p>
        </p:txBody>
      </p:sp>
      <p:sp>
        <p:nvSpPr>
          <p:cNvPr id="56327" name="AutoShape 7"/>
          <p:cNvSpPr>
            <a:spLocks noChangeArrowheads="1"/>
          </p:cNvSpPr>
          <p:nvPr/>
        </p:nvSpPr>
        <p:spPr bwMode="auto">
          <a:xfrm>
            <a:off x="1546225"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用　地　確　定</a:t>
            </a:r>
          </a:p>
          <a:p>
            <a:pPr algn="ctr"/>
            <a:r>
              <a:rPr lang="ja-JP" altLang="en-US" sz="1600" b="1"/>
              <a:t>（丈量図の作成）</a:t>
            </a:r>
          </a:p>
        </p:txBody>
      </p:sp>
      <p:sp>
        <p:nvSpPr>
          <p:cNvPr id="56328" name="AutoShape 8"/>
          <p:cNvSpPr>
            <a:spLocks noChangeArrowheads="1"/>
          </p:cNvSpPr>
          <p:nvPr/>
        </p:nvSpPr>
        <p:spPr bwMode="auto">
          <a:xfrm>
            <a:off x="2482850"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建　物　等　の</a:t>
            </a:r>
          </a:p>
          <a:p>
            <a:pPr algn="ctr"/>
            <a:r>
              <a:rPr lang="ja-JP" altLang="en-US" sz="1600" b="1"/>
              <a:t>物　件　調　査</a:t>
            </a:r>
          </a:p>
        </p:txBody>
      </p:sp>
      <p:sp>
        <p:nvSpPr>
          <p:cNvPr id="56330" name="AutoShape 10"/>
          <p:cNvSpPr>
            <a:spLocks noChangeArrowheads="1"/>
          </p:cNvSpPr>
          <p:nvPr/>
        </p:nvSpPr>
        <p:spPr bwMode="auto">
          <a:xfrm>
            <a:off x="4354513"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600" b="1"/>
              <a:t>交 渉 と 契 約</a:t>
            </a:r>
          </a:p>
        </p:txBody>
      </p:sp>
      <p:sp>
        <p:nvSpPr>
          <p:cNvPr id="56331" name="AutoShape 11"/>
          <p:cNvSpPr>
            <a:spLocks noChangeArrowheads="1"/>
          </p:cNvSpPr>
          <p:nvPr/>
        </p:nvSpPr>
        <p:spPr bwMode="auto">
          <a:xfrm>
            <a:off x="5291138" y="4365625"/>
            <a:ext cx="504825" cy="1943100"/>
          </a:xfrm>
          <a:prstGeom prst="flowChartProcess">
            <a:avLst/>
          </a:prstGeom>
          <a:solidFill>
            <a:schemeClr val="bg1"/>
          </a:solidFill>
          <a:ln w="9525">
            <a:solidFill>
              <a:schemeClr val="tx1"/>
            </a:solidFill>
            <a:miter lim="800000"/>
            <a:headEnd/>
            <a:tailEnd/>
          </a:ln>
          <a:effectLst/>
        </p:spPr>
        <p:txBody>
          <a:bodyPr vert="eaVert" wrap="none" anchor="ctr"/>
          <a:lstStyle/>
          <a:p>
            <a:pPr algn="ctr"/>
            <a:r>
              <a:rPr lang="ja-JP" altLang="en-US" sz="1600" b="1"/>
              <a:t>所有権移転登記</a:t>
            </a:r>
          </a:p>
          <a:p>
            <a:pPr algn="ctr"/>
            <a:r>
              <a:rPr lang="ja-JP" altLang="en-US" sz="1600" b="1"/>
              <a:t>及び</a:t>
            </a:r>
            <a:r>
              <a:rPr lang="ja-JP" altLang="en-US" b="1"/>
              <a:t>支払い</a:t>
            </a:r>
            <a:endParaRPr lang="ja-JP" altLang="en-US" sz="1600" b="1"/>
          </a:p>
        </p:txBody>
      </p:sp>
      <p:sp>
        <p:nvSpPr>
          <p:cNvPr id="56332" name="AutoShape 12"/>
          <p:cNvSpPr>
            <a:spLocks noChangeArrowheads="1"/>
          </p:cNvSpPr>
          <p:nvPr/>
        </p:nvSpPr>
        <p:spPr bwMode="auto">
          <a:xfrm>
            <a:off x="1187450"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6333" name="AutoShape 13"/>
          <p:cNvSpPr>
            <a:spLocks noChangeArrowheads="1"/>
          </p:cNvSpPr>
          <p:nvPr/>
        </p:nvSpPr>
        <p:spPr bwMode="auto">
          <a:xfrm>
            <a:off x="2122488" y="5013325"/>
            <a:ext cx="288925"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6334" name="AutoShape 14"/>
          <p:cNvSpPr>
            <a:spLocks noChangeArrowheads="1"/>
          </p:cNvSpPr>
          <p:nvPr/>
        </p:nvSpPr>
        <p:spPr bwMode="auto">
          <a:xfrm>
            <a:off x="3059113" y="5013325"/>
            <a:ext cx="287337"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6335" name="AutoShape 15"/>
          <p:cNvSpPr>
            <a:spLocks noChangeArrowheads="1"/>
          </p:cNvSpPr>
          <p:nvPr/>
        </p:nvSpPr>
        <p:spPr bwMode="auto">
          <a:xfrm>
            <a:off x="3994150"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6336" name="AutoShape 16"/>
          <p:cNvSpPr>
            <a:spLocks noChangeArrowheads="1"/>
          </p:cNvSpPr>
          <p:nvPr/>
        </p:nvSpPr>
        <p:spPr bwMode="auto">
          <a:xfrm>
            <a:off x="6227763" y="4365625"/>
            <a:ext cx="504825" cy="1943100"/>
          </a:xfrm>
          <a:prstGeom prst="flowChartProcess">
            <a:avLst/>
          </a:prstGeom>
          <a:solidFill>
            <a:schemeClr val="bg1"/>
          </a:solidFill>
          <a:ln w="9525">
            <a:solidFill>
              <a:schemeClr val="tx1"/>
            </a:solidFill>
            <a:miter lim="800000"/>
            <a:headEnd/>
            <a:tailEnd/>
          </a:ln>
          <a:effectLst/>
        </p:spPr>
        <p:txBody>
          <a:bodyPr vert="eaVert" wrap="none" anchor="ctr"/>
          <a:lstStyle/>
          <a:p>
            <a:pPr algn="ctr"/>
            <a:r>
              <a:rPr lang="ja-JP" altLang="en-US" sz="1600" b="1" dirty="0"/>
              <a:t>建物等の</a:t>
            </a:r>
            <a:r>
              <a:rPr lang="ja-JP" altLang="en-US" sz="1600" b="1" dirty="0" smtClean="0"/>
              <a:t>移転・撤去</a:t>
            </a:r>
            <a:endParaRPr lang="ja-JP" altLang="en-US" sz="1600" b="1" dirty="0"/>
          </a:p>
        </p:txBody>
      </p:sp>
      <p:sp>
        <p:nvSpPr>
          <p:cNvPr id="56337" name="AutoShape 17"/>
          <p:cNvSpPr>
            <a:spLocks noChangeArrowheads="1"/>
          </p:cNvSpPr>
          <p:nvPr/>
        </p:nvSpPr>
        <p:spPr bwMode="auto">
          <a:xfrm>
            <a:off x="7162800" y="4365625"/>
            <a:ext cx="504825" cy="1943100"/>
          </a:xfrm>
          <a:prstGeom prst="flowChartProcess">
            <a:avLst/>
          </a:prstGeom>
          <a:solidFill>
            <a:schemeClr val="bg1"/>
          </a:solidFill>
          <a:ln w="9525">
            <a:solidFill>
              <a:schemeClr val="tx1"/>
            </a:solidFill>
            <a:miter lim="800000"/>
            <a:headEnd/>
            <a:tailEnd/>
          </a:ln>
          <a:effectLst/>
        </p:spPr>
        <p:txBody>
          <a:bodyPr vert="eaVert" wrap="none" anchor="ctr"/>
          <a:lstStyle/>
          <a:p>
            <a:pPr algn="ctr"/>
            <a:r>
              <a:rPr lang="ja-JP" altLang="en-US" sz="1600" b="1"/>
              <a:t>工　事　着　手</a:t>
            </a:r>
          </a:p>
        </p:txBody>
      </p:sp>
      <p:sp>
        <p:nvSpPr>
          <p:cNvPr id="56338" name="AutoShape 18"/>
          <p:cNvSpPr>
            <a:spLocks noChangeArrowheads="1"/>
          </p:cNvSpPr>
          <p:nvPr/>
        </p:nvSpPr>
        <p:spPr bwMode="auto">
          <a:xfrm>
            <a:off x="8101013" y="4365625"/>
            <a:ext cx="504825" cy="1943100"/>
          </a:xfrm>
          <a:prstGeom prst="flowChartProcess">
            <a:avLst/>
          </a:prstGeom>
          <a:solidFill>
            <a:srgbClr val="FFFF00"/>
          </a:solidFill>
          <a:ln w="9525">
            <a:solidFill>
              <a:schemeClr val="tx1"/>
            </a:solidFill>
            <a:miter lim="800000"/>
            <a:headEnd/>
            <a:tailEnd/>
          </a:ln>
          <a:effectLst/>
        </p:spPr>
        <p:txBody>
          <a:bodyPr vert="eaVert" wrap="none" anchor="ctr"/>
          <a:lstStyle/>
          <a:p>
            <a:pPr algn="ctr"/>
            <a:r>
              <a:rPr lang="ja-JP" altLang="en-US" sz="1600" b="1"/>
              <a:t>供用の開始</a:t>
            </a:r>
          </a:p>
        </p:txBody>
      </p:sp>
      <p:sp>
        <p:nvSpPr>
          <p:cNvPr id="56339" name="AutoShape 19"/>
          <p:cNvSpPr>
            <a:spLocks noChangeArrowheads="1"/>
          </p:cNvSpPr>
          <p:nvPr/>
        </p:nvSpPr>
        <p:spPr bwMode="auto">
          <a:xfrm>
            <a:off x="4930775"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6340" name="AutoShape 20"/>
          <p:cNvSpPr>
            <a:spLocks noChangeArrowheads="1"/>
          </p:cNvSpPr>
          <p:nvPr/>
        </p:nvSpPr>
        <p:spPr bwMode="auto">
          <a:xfrm>
            <a:off x="5867400" y="5013325"/>
            <a:ext cx="287338"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6341" name="AutoShape 21"/>
          <p:cNvSpPr>
            <a:spLocks noChangeArrowheads="1"/>
          </p:cNvSpPr>
          <p:nvPr/>
        </p:nvSpPr>
        <p:spPr bwMode="auto">
          <a:xfrm>
            <a:off x="6802438" y="5013325"/>
            <a:ext cx="287337"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6342" name="AutoShape 22"/>
          <p:cNvSpPr>
            <a:spLocks noChangeArrowheads="1"/>
          </p:cNvSpPr>
          <p:nvPr/>
        </p:nvSpPr>
        <p:spPr bwMode="auto">
          <a:xfrm>
            <a:off x="7739063" y="5013325"/>
            <a:ext cx="287337" cy="647700"/>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56343" name="Text Box 23"/>
          <p:cNvSpPr txBox="1">
            <a:spLocks noChangeArrowheads="1"/>
          </p:cNvSpPr>
          <p:nvPr/>
        </p:nvSpPr>
        <p:spPr bwMode="auto">
          <a:xfrm>
            <a:off x="611188" y="3998913"/>
            <a:ext cx="7993062" cy="366712"/>
          </a:xfrm>
          <a:prstGeom prst="rect">
            <a:avLst/>
          </a:prstGeom>
          <a:noFill/>
          <a:ln w="9525">
            <a:noFill/>
            <a:miter lim="800000"/>
            <a:headEnd/>
            <a:tailEnd/>
          </a:ln>
          <a:effectLst/>
        </p:spPr>
        <p:txBody>
          <a:bodyPr>
            <a:spAutoFit/>
          </a:bodyPr>
          <a:lstStyle/>
          <a:p>
            <a:r>
              <a:rPr lang="en-US" altLang="ja-JP"/>
              <a:t> ①</a:t>
            </a:r>
            <a:r>
              <a:rPr lang="ja-JP" altLang="en-US"/>
              <a:t>　　　　 ②　　　　　③　　　　 ④　　　　 ⑤　　　　　⑥　　　　 ⑦　　　　 ⑧　　　　　⑨</a:t>
            </a:r>
          </a:p>
        </p:txBody>
      </p:sp>
      <p:sp>
        <p:nvSpPr>
          <p:cNvPr id="23" name="AutoShape 9"/>
          <p:cNvSpPr>
            <a:spLocks noChangeArrowheads="1"/>
          </p:cNvSpPr>
          <p:nvPr/>
        </p:nvSpPr>
        <p:spPr bwMode="auto">
          <a:xfrm>
            <a:off x="3419475" y="4365625"/>
            <a:ext cx="504825" cy="1943100"/>
          </a:xfrm>
          <a:prstGeom prst="flowChartProcess">
            <a:avLst/>
          </a:prstGeom>
          <a:noFill/>
          <a:ln w="9525">
            <a:solidFill>
              <a:schemeClr val="tx1"/>
            </a:solidFill>
            <a:miter lim="800000"/>
            <a:headEnd/>
            <a:tailEnd/>
          </a:ln>
          <a:effectLst/>
        </p:spPr>
        <p:txBody>
          <a:bodyPr vert="eaVert" wrap="none" anchor="ctr"/>
          <a:lstStyle/>
          <a:p>
            <a:pPr algn="ctr"/>
            <a:r>
              <a:rPr lang="ja-JP" altLang="en-US" sz="1400" b="1"/>
              <a:t>土地買収価格及び</a:t>
            </a:r>
          </a:p>
          <a:p>
            <a:pPr algn="ctr"/>
            <a:r>
              <a:rPr lang="ja-JP" altLang="en-US" sz="1400" b="1"/>
              <a:t>補償金額の算定</a:t>
            </a:r>
          </a:p>
        </p:txBody>
      </p:sp>
    </p:spTree>
    <p:extLst>
      <p:ext uri="{BB962C8B-B14F-4D97-AF65-F5344CB8AC3E}">
        <p14:creationId xmlns:p14="http://schemas.microsoft.com/office/powerpoint/2010/main" val="3138229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ja-JP" altLang="en-US"/>
              <a:t>ご清聴ありがとうございました。</a:t>
            </a:r>
          </a:p>
        </p:txBody>
      </p:sp>
      <p:sp>
        <p:nvSpPr>
          <p:cNvPr id="53252" name="Rectangle 4"/>
          <p:cNvSpPr>
            <a:spLocks noChangeArrowheads="1"/>
          </p:cNvSpPr>
          <p:nvPr/>
        </p:nvSpPr>
        <p:spPr bwMode="auto">
          <a:xfrm>
            <a:off x="539552" y="2381151"/>
            <a:ext cx="8229600" cy="2016125"/>
          </a:xfrm>
          <a:prstGeom prst="rect">
            <a:avLst/>
          </a:prstGeom>
          <a:noFill/>
          <a:ln w="9525">
            <a:noFill/>
            <a:miter lim="800000"/>
            <a:headEnd/>
            <a:tailEnd/>
          </a:ln>
          <a:effectLst/>
        </p:spPr>
        <p:txBody>
          <a:bodyPr anchor="ctr"/>
          <a:lstStyle/>
          <a:p>
            <a:r>
              <a:rPr lang="ja-JP" altLang="en-US" sz="3600" dirty="0" smtClean="0"/>
              <a:t>八尾富田林線の整備についての</a:t>
            </a:r>
            <a:r>
              <a:rPr lang="ja-JP" altLang="en-US" sz="3600" dirty="0"/>
              <a:t>ご理解、ご協力を賜りますよう</a:t>
            </a:r>
            <a:r>
              <a:rPr lang="ja-JP" altLang="en-US" sz="3600" dirty="0" smtClean="0"/>
              <a:t>、よろしくお願い</a:t>
            </a:r>
            <a:r>
              <a:rPr lang="ja-JP" altLang="en-US" sz="3600" dirty="0"/>
              <a:t>申し上げます。</a:t>
            </a:r>
          </a:p>
        </p:txBody>
      </p:sp>
      <p:sp>
        <p:nvSpPr>
          <p:cNvPr id="53254" name="Rectangle 6"/>
          <p:cNvSpPr>
            <a:spLocks noChangeArrowheads="1"/>
          </p:cNvSpPr>
          <p:nvPr/>
        </p:nvSpPr>
        <p:spPr bwMode="auto">
          <a:xfrm>
            <a:off x="539750" y="5373688"/>
            <a:ext cx="8229600" cy="1143000"/>
          </a:xfrm>
          <a:prstGeom prst="rect">
            <a:avLst/>
          </a:prstGeom>
          <a:noFill/>
          <a:ln w="9525">
            <a:noFill/>
            <a:miter lim="800000"/>
            <a:headEnd/>
            <a:tailEnd/>
          </a:ln>
          <a:effectLst/>
        </p:spPr>
        <p:txBody>
          <a:bodyPr anchor="ctr"/>
          <a:lstStyle/>
          <a:p>
            <a:pPr algn="ctr"/>
            <a:r>
              <a:rPr lang="ja-JP" altLang="en-US" sz="4400" dirty="0" smtClean="0"/>
              <a:t>大阪府　八尾土木事務所</a:t>
            </a:r>
            <a:endParaRPr lang="ja-JP" altLang="en-US" sz="4400" dirty="0"/>
          </a:p>
        </p:txBody>
      </p:sp>
    </p:spTree>
    <p:extLst>
      <p:ext uri="{BB962C8B-B14F-4D97-AF65-F5344CB8AC3E}">
        <p14:creationId xmlns:p14="http://schemas.microsoft.com/office/powerpoint/2010/main" val="1993303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236" y="1268760"/>
            <a:ext cx="9144000" cy="4968552"/>
          </a:xfrm>
        </p:spPr>
        <p:txBody>
          <a:bodyPr>
            <a:normAutofit/>
          </a:bodyPr>
          <a:lstStyle/>
          <a:p>
            <a:pPr marL="0" indent="0">
              <a:buNone/>
            </a:pPr>
            <a:r>
              <a:rPr lang="ja-JP" altLang="en-US" dirty="0" smtClean="0"/>
              <a:t>◇都市計画道路　八尾富田林線　</a:t>
            </a:r>
            <a:endParaRPr lang="en-US" altLang="ja-JP" dirty="0" smtClean="0"/>
          </a:p>
          <a:p>
            <a:pPr marL="0" indent="0">
              <a:buNone/>
            </a:pPr>
            <a:endParaRPr lang="en-US" altLang="ja-JP" sz="2400" b="1" dirty="0"/>
          </a:p>
          <a:p>
            <a:pPr marL="0" indent="0">
              <a:buNone/>
            </a:pPr>
            <a:r>
              <a:rPr lang="ja-JP" altLang="en-US" sz="2400" b="1" dirty="0"/>
              <a:t>　</a:t>
            </a:r>
            <a:r>
              <a:rPr lang="ja-JP" altLang="en-US" sz="2400" b="1" dirty="0" smtClean="0"/>
              <a:t>  　</a:t>
            </a:r>
            <a:r>
              <a:rPr lang="ja-JP" altLang="en-US" sz="2400" b="1" dirty="0"/>
              <a:t>・認可取得</a:t>
            </a:r>
            <a:r>
              <a:rPr lang="ja-JP" altLang="en-US" sz="2400" b="1" dirty="0" smtClean="0"/>
              <a:t>日 ：平成</a:t>
            </a:r>
            <a:r>
              <a:rPr lang="ja-JP" altLang="en-US" sz="2400" b="1" dirty="0"/>
              <a:t>２９年１１月</a:t>
            </a:r>
            <a:r>
              <a:rPr lang="ja-JP" altLang="en-US" sz="2400" b="1" dirty="0" smtClean="0"/>
              <a:t>２２日</a:t>
            </a:r>
            <a:endParaRPr lang="en-US" altLang="ja-JP" sz="2400" b="1" dirty="0" smtClean="0"/>
          </a:p>
          <a:p>
            <a:pPr marL="0" indent="0">
              <a:buNone/>
            </a:pPr>
            <a:r>
              <a:rPr lang="ja-JP" altLang="en-US" sz="2400" b="1" dirty="0"/>
              <a:t>　</a:t>
            </a:r>
            <a:r>
              <a:rPr lang="ja-JP" altLang="en-US" sz="2400" b="1" dirty="0" smtClean="0"/>
              <a:t>　</a:t>
            </a:r>
            <a:r>
              <a:rPr lang="ja-JP" altLang="en-US" sz="2400" b="1" dirty="0"/>
              <a:t> </a:t>
            </a:r>
            <a:r>
              <a:rPr lang="ja-JP" altLang="en-US" sz="2400" b="1" dirty="0" smtClean="0"/>
              <a:t> </a:t>
            </a:r>
            <a:r>
              <a:rPr lang="ja-JP" altLang="en-US" sz="2400" b="1" dirty="0"/>
              <a:t>・</a:t>
            </a:r>
            <a:r>
              <a:rPr lang="ja-JP" altLang="en-US" sz="2400" b="1" dirty="0" smtClean="0"/>
              <a:t>延長　　　　　：Ｌ</a:t>
            </a:r>
            <a:r>
              <a:rPr lang="ja-JP" altLang="en-US" sz="2400" b="1" dirty="0"/>
              <a:t>＝２．２ｋｍ</a:t>
            </a:r>
            <a:endParaRPr lang="en-US" altLang="ja-JP" sz="2400" b="1" dirty="0"/>
          </a:p>
          <a:p>
            <a:pPr marL="0" indent="0">
              <a:buNone/>
            </a:pPr>
            <a:r>
              <a:rPr lang="ja-JP" altLang="en-US" sz="2400" b="1" dirty="0"/>
              <a:t>　　  ・</a:t>
            </a:r>
            <a:r>
              <a:rPr lang="ja-JP" altLang="en-US" sz="2400" b="1" dirty="0" smtClean="0"/>
              <a:t>幅員　　　　　：Ｗ</a:t>
            </a:r>
            <a:r>
              <a:rPr lang="ja-JP" altLang="en-US" sz="2400" b="1" dirty="0"/>
              <a:t>＝１６．７～</a:t>
            </a:r>
            <a:r>
              <a:rPr lang="ja-JP" altLang="en-US" sz="2400" b="1" dirty="0" smtClean="0"/>
              <a:t>３８．７ｍ</a:t>
            </a:r>
            <a:endParaRPr lang="en-US" altLang="ja-JP" sz="2400" b="1" dirty="0" smtClean="0"/>
          </a:p>
          <a:p>
            <a:pPr marL="0" indent="0">
              <a:buNone/>
            </a:pPr>
            <a:r>
              <a:rPr lang="ja-JP" altLang="en-US" sz="2400" b="1" dirty="0"/>
              <a:t>　</a:t>
            </a:r>
            <a:r>
              <a:rPr lang="ja-JP" altLang="en-US" sz="2400" b="1" dirty="0" smtClean="0"/>
              <a:t>　  ・事業区間　　：八尾市老原九丁目～藤井寺市津堂四丁目</a:t>
            </a:r>
            <a:endParaRPr lang="en-US" altLang="ja-JP" sz="2400" b="1" dirty="0" smtClean="0"/>
          </a:p>
          <a:p>
            <a:pPr marL="0" indent="0">
              <a:buNone/>
            </a:pPr>
            <a:r>
              <a:rPr lang="ja-JP" altLang="en-US" sz="2400" b="1" dirty="0"/>
              <a:t>　</a:t>
            </a:r>
            <a:r>
              <a:rPr lang="ja-JP" altLang="en-US" sz="2400" b="1" dirty="0" smtClean="0"/>
              <a:t>  </a:t>
            </a:r>
            <a:r>
              <a:rPr lang="ja-JP" altLang="en-US" sz="2400" b="1" dirty="0"/>
              <a:t>　</a:t>
            </a:r>
            <a:r>
              <a:rPr lang="ja-JP" altLang="en-US" sz="2400" b="1" dirty="0" smtClean="0"/>
              <a:t>・事業期間　　：平成２９年１１月</a:t>
            </a:r>
            <a:r>
              <a:rPr lang="ja-JP" altLang="en-US" sz="2400" b="1" dirty="0"/>
              <a:t>２２</a:t>
            </a:r>
            <a:r>
              <a:rPr lang="ja-JP" altLang="en-US" sz="2400" b="1" dirty="0" smtClean="0"/>
              <a:t>日～平成３９年３月３１日</a:t>
            </a:r>
            <a:endParaRPr lang="en-US" altLang="ja-JP" sz="2400" b="1" dirty="0" smtClean="0"/>
          </a:p>
        </p:txBody>
      </p:sp>
      <p:sp>
        <p:nvSpPr>
          <p:cNvPr id="6" name="タイトル 1"/>
          <p:cNvSpPr>
            <a:spLocks noGrp="1"/>
          </p:cNvSpPr>
          <p:nvPr>
            <p:ph type="title"/>
          </p:nvPr>
        </p:nvSpPr>
        <p:spPr>
          <a:xfrm>
            <a:off x="0" y="0"/>
            <a:ext cx="9144000" cy="739725"/>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kumimoji="1" lang="ja-JP" altLang="en-US" sz="3000" dirty="0" smtClean="0">
                <a:latin typeface="HG創英角ｺﾞｼｯｸUB" panose="020B0909000000000000" pitchFamily="49" charset="-128"/>
                <a:ea typeface="HG創英角ｺﾞｼｯｸUB" panose="020B0909000000000000" pitchFamily="49" charset="-128"/>
              </a:rPr>
              <a:t>事業の概要</a:t>
            </a:r>
            <a:endParaRPr kumimoji="1" lang="ja-JP" altLang="en-US" sz="3000" dirty="0">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3637254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b="46039"/>
          <a:stretch/>
        </p:blipFill>
        <p:spPr>
          <a:xfrm>
            <a:off x="1014793" y="1206623"/>
            <a:ext cx="6941583" cy="5548846"/>
          </a:xfrm>
          <a:prstGeom prst="rect">
            <a:avLst/>
          </a:prstGeom>
        </p:spPr>
      </p:pic>
      <p:sp>
        <p:nvSpPr>
          <p:cNvPr id="7" name="テキスト ボックス 23"/>
          <p:cNvSpPr txBox="1">
            <a:spLocks noChangeArrowheads="1"/>
          </p:cNvSpPr>
          <p:nvPr/>
        </p:nvSpPr>
        <p:spPr bwMode="auto">
          <a:xfrm>
            <a:off x="218450" y="804159"/>
            <a:ext cx="87849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r>
              <a:rPr lang="ja-JP" altLang="en-US" sz="2000" b="1" dirty="0" smtClean="0">
                <a:latin typeface="Franklin Gothic Book" pitchFamily="34" charset="0"/>
              </a:rPr>
              <a:t>①市道木ノ本田井中線～八尾空港周辺部の区間</a:t>
            </a:r>
            <a:endParaRPr lang="en-US" altLang="ja-JP" sz="2000" b="1" dirty="0">
              <a:latin typeface="Franklin Gothic Book" pitchFamily="34" charset="0"/>
            </a:endParaRPr>
          </a:p>
        </p:txBody>
      </p:sp>
      <p:sp>
        <p:nvSpPr>
          <p:cNvPr id="32" name="タイトル 1"/>
          <p:cNvSpPr>
            <a:spLocks noGrp="1"/>
          </p:cNvSpPr>
          <p:nvPr>
            <p:ph type="title"/>
          </p:nvPr>
        </p:nvSpPr>
        <p:spPr>
          <a:xfrm>
            <a:off x="0" y="0"/>
            <a:ext cx="9144000" cy="70609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ja-JP" altLang="en-US" sz="3000" dirty="0">
                <a:solidFill>
                  <a:schemeClr val="bg1"/>
                </a:solidFill>
                <a:ea typeface="HG創英角ｺﾞｼｯｸUB" pitchFamily="49" charset="-128"/>
              </a:rPr>
              <a:t>事業の</a:t>
            </a:r>
            <a:r>
              <a:rPr lang="ja-JP" altLang="en-US" sz="3000" dirty="0" smtClean="0">
                <a:solidFill>
                  <a:schemeClr val="bg1"/>
                </a:solidFill>
                <a:ea typeface="HG創英角ｺﾞｼｯｸUB" pitchFamily="49" charset="-128"/>
              </a:rPr>
              <a:t>概要</a:t>
            </a:r>
            <a:endParaRPr kumimoji="1" lang="ja-JP" altLang="en-US" sz="3000" dirty="0">
              <a:latin typeface="+mj-lt"/>
              <a:ea typeface="+mj-ea"/>
            </a:endParaRPr>
          </a:p>
        </p:txBody>
      </p:sp>
      <p:sp>
        <p:nvSpPr>
          <p:cNvPr id="34" name="円/楕円 33"/>
          <p:cNvSpPr/>
          <p:nvPr/>
        </p:nvSpPr>
        <p:spPr>
          <a:xfrm>
            <a:off x="6893624" y="2010158"/>
            <a:ext cx="504056" cy="48927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吹き出し 14"/>
          <p:cNvSpPr/>
          <p:nvPr/>
        </p:nvSpPr>
        <p:spPr>
          <a:xfrm>
            <a:off x="1187624" y="4243994"/>
            <a:ext cx="2055786" cy="606927"/>
          </a:xfrm>
          <a:prstGeom prst="wedgeRectCallout">
            <a:avLst>
              <a:gd name="adj1" fmla="val 55331"/>
              <a:gd name="adj2" fmla="val 135379"/>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just"/>
            <a:r>
              <a:rPr kumimoji="1" lang="ja-JP" altLang="en-US" dirty="0" smtClean="0"/>
              <a:t>できるだけ</a:t>
            </a:r>
            <a:endParaRPr kumimoji="1" lang="en-US" altLang="ja-JP" dirty="0" smtClean="0"/>
          </a:p>
          <a:p>
            <a:pPr algn="just"/>
            <a:r>
              <a:rPr kumimoji="1" lang="ja-JP" altLang="en-US" dirty="0" smtClean="0"/>
              <a:t>空港用地を活用</a:t>
            </a:r>
            <a:endParaRPr kumimoji="1" lang="ja-JP" altLang="en-US" dirty="0"/>
          </a:p>
        </p:txBody>
      </p:sp>
      <p:sp>
        <p:nvSpPr>
          <p:cNvPr id="17" name="正方形/長方形 16"/>
          <p:cNvSpPr/>
          <p:nvPr/>
        </p:nvSpPr>
        <p:spPr>
          <a:xfrm>
            <a:off x="7308304" y="4375541"/>
            <a:ext cx="720080" cy="2365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rot="19085998">
            <a:off x="4957164" y="2906917"/>
            <a:ext cx="1883710" cy="338554"/>
          </a:xfrm>
          <a:prstGeom prst="rect">
            <a:avLst/>
          </a:prstGeom>
          <a:solidFill>
            <a:srgbClr val="FFFFFF"/>
          </a:solidFill>
        </p:spPr>
        <p:txBody>
          <a:bodyPr wrap="square" rtlCol="0">
            <a:spAutoFit/>
          </a:bodyPr>
          <a:lstStyle/>
          <a:p>
            <a:pPr algn="ctr"/>
            <a:r>
              <a:rPr lang="ja-JP" altLang="en-US" sz="1600" dirty="0" smtClean="0"/>
              <a:t>（都）八尾富田林線</a:t>
            </a:r>
            <a:endParaRPr kumimoji="1" lang="ja-JP" altLang="en-US" sz="1600" dirty="0"/>
          </a:p>
        </p:txBody>
      </p:sp>
      <p:sp>
        <p:nvSpPr>
          <p:cNvPr id="20" name="テキスト ボックス 19"/>
          <p:cNvSpPr txBox="1"/>
          <p:nvPr/>
        </p:nvSpPr>
        <p:spPr>
          <a:xfrm>
            <a:off x="4581722" y="5751690"/>
            <a:ext cx="1479206" cy="493619"/>
          </a:xfrm>
          <a:prstGeom prst="rect">
            <a:avLst/>
          </a:prstGeom>
          <a:solidFill>
            <a:srgbClr val="FFFFFF"/>
          </a:solidFill>
        </p:spPr>
        <p:txBody>
          <a:bodyPr wrap="square" rtlCol="0">
            <a:spAutoFit/>
          </a:bodyPr>
          <a:lstStyle/>
          <a:p>
            <a:pPr algn="ctr"/>
            <a:r>
              <a:rPr kumimoji="1" lang="ja-JP" altLang="en-US" dirty="0" smtClean="0"/>
              <a:t>八尾空港</a:t>
            </a:r>
            <a:endParaRPr kumimoji="1" lang="ja-JP" altLang="en-US" dirty="0"/>
          </a:p>
        </p:txBody>
      </p:sp>
      <p:sp>
        <p:nvSpPr>
          <p:cNvPr id="21" name="四角形吹き出し 20"/>
          <p:cNvSpPr/>
          <p:nvPr/>
        </p:nvSpPr>
        <p:spPr>
          <a:xfrm>
            <a:off x="3807146" y="1640422"/>
            <a:ext cx="1911770" cy="780466"/>
          </a:xfrm>
          <a:prstGeom prst="wedgeRectCallout">
            <a:avLst>
              <a:gd name="adj1" fmla="val 114391"/>
              <a:gd name="adj2" fmla="val 18876"/>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just"/>
            <a:r>
              <a:rPr kumimoji="1" lang="ja-JP" altLang="en-US" dirty="0" smtClean="0"/>
              <a:t>木ノ本田井中線</a:t>
            </a:r>
            <a:endParaRPr kumimoji="1" lang="en-US" altLang="ja-JP" dirty="0" smtClean="0"/>
          </a:p>
          <a:p>
            <a:pPr algn="just"/>
            <a:r>
              <a:rPr kumimoji="1" lang="ja-JP" altLang="en-US" dirty="0" smtClean="0"/>
              <a:t>とはＴ字交差</a:t>
            </a:r>
            <a:endParaRPr kumimoji="1" lang="ja-JP" altLang="en-US" dirty="0"/>
          </a:p>
        </p:txBody>
      </p:sp>
      <p:sp>
        <p:nvSpPr>
          <p:cNvPr id="22" name="四角形吹き出し 21"/>
          <p:cNvSpPr/>
          <p:nvPr/>
        </p:nvSpPr>
        <p:spPr>
          <a:xfrm>
            <a:off x="1657057" y="3076194"/>
            <a:ext cx="2467611" cy="461163"/>
          </a:xfrm>
          <a:prstGeom prst="wedgeRectCallout">
            <a:avLst>
              <a:gd name="adj1" fmla="val 79786"/>
              <a:gd name="adj2" fmla="val 198868"/>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八尾市道用地の活用</a:t>
            </a:r>
            <a:endParaRPr kumimoji="1" lang="en-US" altLang="ja-JP" dirty="0" smtClean="0"/>
          </a:p>
        </p:txBody>
      </p:sp>
      <p:sp>
        <p:nvSpPr>
          <p:cNvPr id="23" name="テキスト ボックス 22"/>
          <p:cNvSpPr txBox="1"/>
          <p:nvPr/>
        </p:nvSpPr>
        <p:spPr>
          <a:xfrm rot="2329323">
            <a:off x="6380905" y="3811768"/>
            <a:ext cx="983917" cy="338554"/>
          </a:xfrm>
          <a:prstGeom prst="rect">
            <a:avLst/>
          </a:prstGeom>
          <a:solidFill>
            <a:srgbClr val="FFFFFF"/>
          </a:solidFill>
        </p:spPr>
        <p:txBody>
          <a:bodyPr wrap="square" rtlCol="0">
            <a:spAutoFit/>
          </a:bodyPr>
          <a:lstStyle/>
          <a:p>
            <a:pPr algn="ctr"/>
            <a:r>
              <a:rPr kumimoji="1" lang="ja-JP" altLang="en-US" sz="1600" dirty="0" smtClean="0"/>
              <a:t>Ｂ滑走路</a:t>
            </a:r>
            <a:endParaRPr kumimoji="1" lang="ja-JP" altLang="en-US" sz="1600" dirty="0"/>
          </a:p>
        </p:txBody>
      </p:sp>
      <p:sp>
        <p:nvSpPr>
          <p:cNvPr id="29" name="テキスト ボックス 28"/>
          <p:cNvSpPr txBox="1"/>
          <p:nvPr/>
        </p:nvSpPr>
        <p:spPr>
          <a:xfrm rot="21410106">
            <a:off x="3132155" y="6229940"/>
            <a:ext cx="983917" cy="338554"/>
          </a:xfrm>
          <a:prstGeom prst="rect">
            <a:avLst/>
          </a:prstGeom>
          <a:solidFill>
            <a:srgbClr val="FFFFFF"/>
          </a:solidFill>
        </p:spPr>
        <p:txBody>
          <a:bodyPr wrap="square" rtlCol="0">
            <a:spAutoFit/>
          </a:bodyPr>
          <a:lstStyle/>
          <a:p>
            <a:pPr algn="ctr"/>
            <a:r>
              <a:rPr lang="en-US" altLang="ja-JP" sz="1600" dirty="0"/>
              <a:t>A</a:t>
            </a:r>
            <a:r>
              <a:rPr kumimoji="1" lang="ja-JP" altLang="en-US" sz="1600" dirty="0" smtClean="0"/>
              <a:t>滑走路</a:t>
            </a:r>
            <a:endParaRPr kumimoji="1" lang="ja-JP" altLang="en-US" sz="1600" dirty="0"/>
          </a:p>
        </p:txBody>
      </p:sp>
      <p:sp>
        <p:nvSpPr>
          <p:cNvPr id="30" name="円/楕円 29"/>
          <p:cNvSpPr/>
          <p:nvPr/>
        </p:nvSpPr>
        <p:spPr>
          <a:xfrm>
            <a:off x="3358437" y="5382057"/>
            <a:ext cx="504056" cy="48927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4981867" y="4058184"/>
            <a:ext cx="504056" cy="48927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32"/>
          <p:cNvSpPr/>
          <p:nvPr/>
        </p:nvSpPr>
        <p:spPr>
          <a:xfrm>
            <a:off x="1397330" y="5396716"/>
            <a:ext cx="928254" cy="365145"/>
          </a:xfrm>
          <a:custGeom>
            <a:avLst/>
            <a:gdLst>
              <a:gd name="connsiteX0" fmla="*/ 0 w 944088"/>
              <a:gd name="connsiteY0" fmla="*/ 26698 h 365145"/>
              <a:gd name="connsiteX1" fmla="*/ 296883 w 944088"/>
              <a:gd name="connsiteY1" fmla="*/ 2947 h 365145"/>
              <a:gd name="connsiteX2" fmla="*/ 611579 w 944088"/>
              <a:gd name="connsiteY2" fmla="*/ 86075 h 365145"/>
              <a:gd name="connsiteX3" fmla="*/ 878774 w 944088"/>
              <a:gd name="connsiteY3" fmla="*/ 270142 h 365145"/>
              <a:gd name="connsiteX4" fmla="*/ 944088 w 944088"/>
              <a:gd name="connsiteY4" fmla="*/ 365145 h 365145"/>
              <a:gd name="connsiteX0" fmla="*/ 0 w 944088"/>
              <a:gd name="connsiteY0" fmla="*/ 26698 h 365145"/>
              <a:gd name="connsiteX1" fmla="*/ 296883 w 944088"/>
              <a:gd name="connsiteY1" fmla="*/ 2947 h 365145"/>
              <a:gd name="connsiteX2" fmla="*/ 611579 w 944088"/>
              <a:gd name="connsiteY2" fmla="*/ 86075 h 365145"/>
              <a:gd name="connsiteX3" fmla="*/ 843148 w 944088"/>
              <a:gd name="connsiteY3" fmla="*/ 234516 h 365145"/>
              <a:gd name="connsiteX4" fmla="*/ 944088 w 944088"/>
              <a:gd name="connsiteY4" fmla="*/ 365145 h 36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088" h="365145">
                <a:moveTo>
                  <a:pt x="0" y="26698"/>
                </a:moveTo>
                <a:cubicBezTo>
                  <a:pt x="97476" y="9874"/>
                  <a:pt x="194953" y="-6949"/>
                  <a:pt x="296883" y="2947"/>
                </a:cubicBezTo>
                <a:cubicBezTo>
                  <a:pt x="398813" y="12843"/>
                  <a:pt x="520535" y="47480"/>
                  <a:pt x="611579" y="86075"/>
                </a:cubicBezTo>
                <a:cubicBezTo>
                  <a:pt x="702623" y="124670"/>
                  <a:pt x="787730" y="188004"/>
                  <a:pt x="843148" y="234516"/>
                </a:cubicBezTo>
                <a:cubicBezTo>
                  <a:pt x="898566" y="281028"/>
                  <a:pt x="939140" y="340899"/>
                  <a:pt x="944088" y="365145"/>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a:off x="1390015" y="5241307"/>
            <a:ext cx="1141096" cy="474458"/>
          </a:xfrm>
          <a:custGeom>
            <a:avLst/>
            <a:gdLst>
              <a:gd name="connsiteX0" fmla="*/ 0 w 944088"/>
              <a:gd name="connsiteY0" fmla="*/ 26698 h 365145"/>
              <a:gd name="connsiteX1" fmla="*/ 296883 w 944088"/>
              <a:gd name="connsiteY1" fmla="*/ 2947 h 365145"/>
              <a:gd name="connsiteX2" fmla="*/ 611579 w 944088"/>
              <a:gd name="connsiteY2" fmla="*/ 86075 h 365145"/>
              <a:gd name="connsiteX3" fmla="*/ 878774 w 944088"/>
              <a:gd name="connsiteY3" fmla="*/ 270142 h 365145"/>
              <a:gd name="connsiteX4" fmla="*/ 944088 w 944088"/>
              <a:gd name="connsiteY4" fmla="*/ 365145 h 365145"/>
              <a:gd name="connsiteX0" fmla="*/ 0 w 1039090"/>
              <a:gd name="connsiteY0" fmla="*/ 26698 h 477961"/>
              <a:gd name="connsiteX1" fmla="*/ 296883 w 1039090"/>
              <a:gd name="connsiteY1" fmla="*/ 2947 h 477961"/>
              <a:gd name="connsiteX2" fmla="*/ 611579 w 1039090"/>
              <a:gd name="connsiteY2" fmla="*/ 86075 h 477961"/>
              <a:gd name="connsiteX3" fmla="*/ 878774 w 1039090"/>
              <a:gd name="connsiteY3" fmla="*/ 270142 h 477961"/>
              <a:gd name="connsiteX4" fmla="*/ 1039090 w 1039090"/>
              <a:gd name="connsiteY4" fmla="*/ 477961 h 477961"/>
              <a:gd name="connsiteX0" fmla="*/ 0 w 1087871"/>
              <a:gd name="connsiteY0" fmla="*/ 26698 h 482131"/>
              <a:gd name="connsiteX1" fmla="*/ 296883 w 1087871"/>
              <a:gd name="connsiteY1" fmla="*/ 2947 h 482131"/>
              <a:gd name="connsiteX2" fmla="*/ 611579 w 1087871"/>
              <a:gd name="connsiteY2" fmla="*/ 86075 h 482131"/>
              <a:gd name="connsiteX3" fmla="*/ 878774 w 1087871"/>
              <a:gd name="connsiteY3" fmla="*/ 270142 h 482131"/>
              <a:gd name="connsiteX4" fmla="*/ 1081720 w 1087871"/>
              <a:gd name="connsiteY4" fmla="*/ 462583 h 482131"/>
              <a:gd name="connsiteX5" fmla="*/ 1039090 w 1087871"/>
              <a:gd name="connsiteY5" fmla="*/ 477961 h 482131"/>
              <a:gd name="connsiteX0" fmla="*/ 0 w 1087871"/>
              <a:gd name="connsiteY0" fmla="*/ 26698 h 482131"/>
              <a:gd name="connsiteX1" fmla="*/ 296883 w 1087871"/>
              <a:gd name="connsiteY1" fmla="*/ 2947 h 482131"/>
              <a:gd name="connsiteX2" fmla="*/ 611579 w 1087871"/>
              <a:gd name="connsiteY2" fmla="*/ 86075 h 482131"/>
              <a:gd name="connsiteX3" fmla="*/ 923991 w 1087871"/>
              <a:gd name="connsiteY3" fmla="*/ 260094 h 482131"/>
              <a:gd name="connsiteX4" fmla="*/ 1081720 w 1087871"/>
              <a:gd name="connsiteY4" fmla="*/ 462583 h 482131"/>
              <a:gd name="connsiteX5" fmla="*/ 1039090 w 1087871"/>
              <a:gd name="connsiteY5" fmla="*/ 477961 h 482131"/>
              <a:gd name="connsiteX0" fmla="*/ 0 w 1091997"/>
              <a:gd name="connsiteY0" fmla="*/ 26698 h 482131"/>
              <a:gd name="connsiteX1" fmla="*/ 296883 w 1091997"/>
              <a:gd name="connsiteY1" fmla="*/ 2947 h 482131"/>
              <a:gd name="connsiteX2" fmla="*/ 611579 w 1091997"/>
              <a:gd name="connsiteY2" fmla="*/ 86075 h 482131"/>
              <a:gd name="connsiteX3" fmla="*/ 923991 w 1091997"/>
              <a:gd name="connsiteY3" fmla="*/ 260094 h 482131"/>
              <a:gd name="connsiteX4" fmla="*/ 1081720 w 1091997"/>
              <a:gd name="connsiteY4" fmla="*/ 462583 h 482131"/>
              <a:gd name="connsiteX5" fmla="*/ 1074259 w 1091997"/>
              <a:gd name="connsiteY5" fmla="*/ 477961 h 482131"/>
              <a:gd name="connsiteX0" fmla="*/ 0 w 1329579"/>
              <a:gd name="connsiteY0" fmla="*/ 26698 h 469252"/>
              <a:gd name="connsiteX1" fmla="*/ 296883 w 1329579"/>
              <a:gd name="connsiteY1" fmla="*/ 2947 h 469252"/>
              <a:gd name="connsiteX2" fmla="*/ 611579 w 1329579"/>
              <a:gd name="connsiteY2" fmla="*/ 86075 h 469252"/>
              <a:gd name="connsiteX3" fmla="*/ 923991 w 1329579"/>
              <a:gd name="connsiteY3" fmla="*/ 260094 h 469252"/>
              <a:gd name="connsiteX4" fmla="*/ 1081720 w 1329579"/>
              <a:gd name="connsiteY4" fmla="*/ 462583 h 469252"/>
              <a:gd name="connsiteX5" fmla="*/ 1329579 w 1329579"/>
              <a:gd name="connsiteY5" fmla="*/ 388896 h 469252"/>
              <a:gd name="connsiteX0" fmla="*/ 0 w 1329579"/>
              <a:gd name="connsiteY0" fmla="*/ 26698 h 469252"/>
              <a:gd name="connsiteX1" fmla="*/ 296883 w 1329579"/>
              <a:gd name="connsiteY1" fmla="*/ 2947 h 469252"/>
              <a:gd name="connsiteX2" fmla="*/ 611579 w 1329579"/>
              <a:gd name="connsiteY2" fmla="*/ 86075 h 469252"/>
              <a:gd name="connsiteX3" fmla="*/ 923991 w 1329579"/>
              <a:gd name="connsiteY3" fmla="*/ 260094 h 469252"/>
              <a:gd name="connsiteX4" fmla="*/ 1081720 w 1329579"/>
              <a:gd name="connsiteY4" fmla="*/ 462583 h 469252"/>
              <a:gd name="connsiteX5" fmla="*/ 1329579 w 1329579"/>
              <a:gd name="connsiteY5" fmla="*/ 388896 h 469252"/>
              <a:gd name="connsiteX0" fmla="*/ 0 w 1081720"/>
              <a:gd name="connsiteY0" fmla="*/ 26698 h 462583"/>
              <a:gd name="connsiteX1" fmla="*/ 296883 w 1081720"/>
              <a:gd name="connsiteY1" fmla="*/ 2947 h 462583"/>
              <a:gd name="connsiteX2" fmla="*/ 611579 w 1081720"/>
              <a:gd name="connsiteY2" fmla="*/ 86075 h 462583"/>
              <a:gd name="connsiteX3" fmla="*/ 923991 w 1081720"/>
              <a:gd name="connsiteY3" fmla="*/ 260094 h 462583"/>
              <a:gd name="connsiteX4" fmla="*/ 1081720 w 1081720"/>
              <a:gd name="connsiteY4" fmla="*/ 462583 h 462583"/>
              <a:gd name="connsiteX0" fmla="*/ 0 w 1141096"/>
              <a:gd name="connsiteY0" fmla="*/ 26698 h 474458"/>
              <a:gd name="connsiteX1" fmla="*/ 296883 w 1141096"/>
              <a:gd name="connsiteY1" fmla="*/ 2947 h 474458"/>
              <a:gd name="connsiteX2" fmla="*/ 611579 w 1141096"/>
              <a:gd name="connsiteY2" fmla="*/ 86075 h 474458"/>
              <a:gd name="connsiteX3" fmla="*/ 923991 w 1141096"/>
              <a:gd name="connsiteY3" fmla="*/ 260094 h 474458"/>
              <a:gd name="connsiteX4" fmla="*/ 1141096 w 1141096"/>
              <a:gd name="connsiteY4" fmla="*/ 474458 h 47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096" h="474458">
                <a:moveTo>
                  <a:pt x="0" y="26698"/>
                </a:moveTo>
                <a:cubicBezTo>
                  <a:pt x="97476" y="9874"/>
                  <a:pt x="194953" y="-6949"/>
                  <a:pt x="296883" y="2947"/>
                </a:cubicBezTo>
                <a:cubicBezTo>
                  <a:pt x="398813" y="12843"/>
                  <a:pt x="507061" y="43217"/>
                  <a:pt x="611579" y="86075"/>
                </a:cubicBezTo>
                <a:cubicBezTo>
                  <a:pt x="716097" y="128933"/>
                  <a:pt x="835738" y="195364"/>
                  <a:pt x="923991" y="260094"/>
                </a:cubicBezTo>
                <a:cubicBezTo>
                  <a:pt x="1012244" y="324824"/>
                  <a:pt x="1114377" y="439822"/>
                  <a:pt x="1141096" y="474458"/>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9321" y="4775924"/>
            <a:ext cx="2332662" cy="175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四角形吹き出し 2"/>
          <p:cNvSpPr/>
          <p:nvPr/>
        </p:nvSpPr>
        <p:spPr>
          <a:xfrm>
            <a:off x="6131432" y="4410267"/>
            <a:ext cx="2028439" cy="358316"/>
          </a:xfrm>
          <a:prstGeom prst="wedgeRectCallout">
            <a:avLst>
              <a:gd name="adj1" fmla="val -77652"/>
              <a:gd name="adj2" fmla="val -49065"/>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t>空港用地の活用</a:t>
            </a:r>
            <a:endParaRPr kumimoji="1" lang="en-US" altLang="ja-JP" dirty="0" smtClean="0"/>
          </a:p>
        </p:txBody>
      </p:sp>
      <p:cxnSp>
        <p:nvCxnSpPr>
          <p:cNvPr id="26" name="直線コネクタ 25"/>
          <p:cNvCxnSpPr/>
          <p:nvPr/>
        </p:nvCxnSpPr>
        <p:spPr>
          <a:xfrm flipV="1">
            <a:off x="5997039" y="5876369"/>
            <a:ext cx="1443945" cy="191922"/>
          </a:xfrm>
          <a:prstGeom prst="line">
            <a:avLst/>
          </a:prstGeom>
          <a:ln w="603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5985164" y="5937662"/>
            <a:ext cx="1911927" cy="403762"/>
          </a:xfrm>
          <a:prstGeom prst="line">
            <a:avLst/>
          </a:prstGeom>
          <a:ln w="60325">
            <a:solidFill>
              <a:srgbClr val="FFC000"/>
            </a:solidFill>
          </a:ln>
        </p:spPr>
        <p:style>
          <a:lnRef idx="1">
            <a:schemeClr val="accent1"/>
          </a:lnRef>
          <a:fillRef idx="0">
            <a:schemeClr val="accent1"/>
          </a:fillRef>
          <a:effectRef idx="0">
            <a:schemeClr val="accent1"/>
          </a:effectRef>
          <a:fontRef idx="minor">
            <a:schemeClr val="tx1"/>
          </a:fontRef>
        </p:style>
      </p:cxnSp>
      <p:sp>
        <p:nvSpPr>
          <p:cNvPr id="28" name="フリーフォーム 27"/>
          <p:cNvSpPr/>
          <p:nvPr/>
        </p:nvSpPr>
        <p:spPr>
          <a:xfrm>
            <a:off x="6008914" y="5876368"/>
            <a:ext cx="1889270" cy="457200"/>
          </a:xfrm>
          <a:custGeom>
            <a:avLst/>
            <a:gdLst>
              <a:gd name="connsiteX0" fmla="*/ 723900 w 3035300"/>
              <a:gd name="connsiteY0" fmla="*/ 0 h 1257300"/>
              <a:gd name="connsiteX1" fmla="*/ 0 w 3035300"/>
              <a:gd name="connsiteY1" fmla="*/ 495300 h 1257300"/>
              <a:gd name="connsiteX2" fmla="*/ 12700 w 3035300"/>
              <a:gd name="connsiteY2" fmla="*/ 1244600 h 1257300"/>
              <a:gd name="connsiteX3" fmla="*/ 3035300 w 3035300"/>
              <a:gd name="connsiteY3" fmla="*/ 1257300 h 1257300"/>
              <a:gd name="connsiteX4" fmla="*/ 3035300 w 3035300"/>
              <a:gd name="connsiteY4" fmla="*/ 381000 h 1257300"/>
              <a:gd name="connsiteX5" fmla="*/ 2755900 w 3035300"/>
              <a:gd name="connsiteY5" fmla="*/ 0 h 1257300"/>
              <a:gd name="connsiteX6" fmla="*/ 723900 w 3035300"/>
              <a:gd name="connsiteY6" fmla="*/ 0 h 1257300"/>
              <a:gd name="connsiteX0" fmla="*/ 723900 w 3035300"/>
              <a:gd name="connsiteY0" fmla="*/ 0 h 1257300"/>
              <a:gd name="connsiteX1" fmla="*/ 0 w 3035300"/>
              <a:gd name="connsiteY1" fmla="*/ 495300 h 1257300"/>
              <a:gd name="connsiteX2" fmla="*/ 12700 w 3035300"/>
              <a:gd name="connsiteY2" fmla="*/ 1244600 h 1257300"/>
              <a:gd name="connsiteX3" fmla="*/ 3035300 w 3035300"/>
              <a:gd name="connsiteY3" fmla="*/ 1257300 h 1257300"/>
              <a:gd name="connsiteX4" fmla="*/ 3035300 w 3035300"/>
              <a:gd name="connsiteY4" fmla="*/ 381000 h 1257300"/>
              <a:gd name="connsiteX5" fmla="*/ 2755900 w 3035300"/>
              <a:gd name="connsiteY5" fmla="*/ 0 h 1257300"/>
              <a:gd name="connsiteX6" fmla="*/ 723900 w 3035300"/>
              <a:gd name="connsiteY6" fmla="*/ 0 h 1257300"/>
              <a:gd name="connsiteX0" fmla="*/ 723900 w 3035300"/>
              <a:gd name="connsiteY0" fmla="*/ 16550 h 1273850"/>
              <a:gd name="connsiteX1" fmla="*/ 0 w 3035300"/>
              <a:gd name="connsiteY1" fmla="*/ 511850 h 1273850"/>
              <a:gd name="connsiteX2" fmla="*/ 12700 w 3035300"/>
              <a:gd name="connsiteY2" fmla="*/ 1261150 h 1273850"/>
              <a:gd name="connsiteX3" fmla="*/ 3035300 w 3035300"/>
              <a:gd name="connsiteY3" fmla="*/ 1273850 h 1273850"/>
              <a:gd name="connsiteX4" fmla="*/ 3035300 w 3035300"/>
              <a:gd name="connsiteY4" fmla="*/ 397550 h 1273850"/>
              <a:gd name="connsiteX5" fmla="*/ 2908989 w 3035300"/>
              <a:gd name="connsiteY5" fmla="*/ 0 h 1273850"/>
              <a:gd name="connsiteX6" fmla="*/ 723900 w 3035300"/>
              <a:gd name="connsiteY6" fmla="*/ 16550 h 1273850"/>
              <a:gd name="connsiteX0" fmla="*/ 723900 w 3047712"/>
              <a:gd name="connsiteY0" fmla="*/ 16550 h 1273850"/>
              <a:gd name="connsiteX1" fmla="*/ 0 w 3047712"/>
              <a:gd name="connsiteY1" fmla="*/ 511850 h 1273850"/>
              <a:gd name="connsiteX2" fmla="*/ 12700 w 3047712"/>
              <a:gd name="connsiteY2" fmla="*/ 1261150 h 1273850"/>
              <a:gd name="connsiteX3" fmla="*/ 3035300 w 3047712"/>
              <a:gd name="connsiteY3" fmla="*/ 1273850 h 1273850"/>
              <a:gd name="connsiteX4" fmla="*/ 3047712 w 3047712"/>
              <a:gd name="connsiteY4" fmla="*/ 132747 h 1273850"/>
              <a:gd name="connsiteX5" fmla="*/ 2908989 w 3047712"/>
              <a:gd name="connsiteY5" fmla="*/ 0 h 1273850"/>
              <a:gd name="connsiteX6" fmla="*/ 723900 w 3047712"/>
              <a:gd name="connsiteY6" fmla="*/ 16550 h 1273850"/>
              <a:gd name="connsiteX0" fmla="*/ 0 w 3052022"/>
              <a:gd name="connsiteY0" fmla="*/ 24825 h 1273850"/>
              <a:gd name="connsiteX1" fmla="*/ 4310 w 3052022"/>
              <a:gd name="connsiteY1" fmla="*/ 511850 h 1273850"/>
              <a:gd name="connsiteX2" fmla="*/ 17010 w 3052022"/>
              <a:gd name="connsiteY2" fmla="*/ 1261150 h 1273850"/>
              <a:gd name="connsiteX3" fmla="*/ 3039610 w 3052022"/>
              <a:gd name="connsiteY3" fmla="*/ 1273850 h 1273850"/>
              <a:gd name="connsiteX4" fmla="*/ 3052022 w 3052022"/>
              <a:gd name="connsiteY4" fmla="*/ 132747 h 1273850"/>
              <a:gd name="connsiteX5" fmla="*/ 2913299 w 3052022"/>
              <a:gd name="connsiteY5" fmla="*/ 0 h 1273850"/>
              <a:gd name="connsiteX6" fmla="*/ 0 w 3052022"/>
              <a:gd name="connsiteY6" fmla="*/ 24825 h 1273850"/>
              <a:gd name="connsiteX0" fmla="*/ 7815 w 3059837"/>
              <a:gd name="connsiteY0" fmla="*/ 24825 h 1281838"/>
              <a:gd name="connsiteX1" fmla="*/ 12125 w 3059837"/>
              <a:gd name="connsiteY1" fmla="*/ 511850 h 1281838"/>
              <a:gd name="connsiteX2" fmla="*/ 0 w 3059837"/>
              <a:gd name="connsiteY2" fmla="*/ 1281838 h 1281838"/>
              <a:gd name="connsiteX3" fmla="*/ 3047425 w 3059837"/>
              <a:gd name="connsiteY3" fmla="*/ 1273850 h 1281838"/>
              <a:gd name="connsiteX4" fmla="*/ 3059837 w 3059837"/>
              <a:gd name="connsiteY4" fmla="*/ 132747 h 1281838"/>
              <a:gd name="connsiteX5" fmla="*/ 2921114 w 3059837"/>
              <a:gd name="connsiteY5" fmla="*/ 0 h 1281838"/>
              <a:gd name="connsiteX6" fmla="*/ 7815 w 3059837"/>
              <a:gd name="connsiteY6" fmla="*/ 24825 h 1281838"/>
              <a:gd name="connsiteX0" fmla="*/ 1506568 w 4558590"/>
              <a:gd name="connsiteY0" fmla="*/ 24825 h 1281838"/>
              <a:gd name="connsiteX1" fmla="*/ 1 w 4558590"/>
              <a:gd name="connsiteY1" fmla="*/ 257996 h 1281838"/>
              <a:gd name="connsiteX2" fmla="*/ 1498753 w 4558590"/>
              <a:gd name="connsiteY2" fmla="*/ 1281838 h 1281838"/>
              <a:gd name="connsiteX3" fmla="*/ 4546178 w 4558590"/>
              <a:gd name="connsiteY3" fmla="*/ 1273850 h 1281838"/>
              <a:gd name="connsiteX4" fmla="*/ 4558590 w 4558590"/>
              <a:gd name="connsiteY4" fmla="*/ 132747 h 1281838"/>
              <a:gd name="connsiteX5" fmla="*/ 4419867 w 4558590"/>
              <a:gd name="connsiteY5" fmla="*/ 0 h 1281838"/>
              <a:gd name="connsiteX6" fmla="*/ 1506568 w 4558590"/>
              <a:gd name="connsiteY6" fmla="*/ 24825 h 1281838"/>
              <a:gd name="connsiteX0" fmla="*/ 1506143 w 4558590"/>
              <a:gd name="connsiteY0" fmla="*/ 0 h 1295121"/>
              <a:gd name="connsiteX1" fmla="*/ 1 w 4558590"/>
              <a:gd name="connsiteY1" fmla="*/ 271279 h 1295121"/>
              <a:gd name="connsiteX2" fmla="*/ 1498753 w 4558590"/>
              <a:gd name="connsiteY2" fmla="*/ 1295121 h 1295121"/>
              <a:gd name="connsiteX3" fmla="*/ 4546178 w 4558590"/>
              <a:gd name="connsiteY3" fmla="*/ 1287133 h 1295121"/>
              <a:gd name="connsiteX4" fmla="*/ 4558590 w 4558590"/>
              <a:gd name="connsiteY4" fmla="*/ 146030 h 1295121"/>
              <a:gd name="connsiteX5" fmla="*/ 4419867 w 4558590"/>
              <a:gd name="connsiteY5" fmla="*/ 13283 h 1295121"/>
              <a:gd name="connsiteX6" fmla="*/ 1506143 w 4558590"/>
              <a:gd name="connsiteY6" fmla="*/ 0 h 1295121"/>
              <a:gd name="connsiteX0" fmla="*/ 1506143 w 4558590"/>
              <a:gd name="connsiteY0" fmla="*/ 0 h 1287133"/>
              <a:gd name="connsiteX1" fmla="*/ 1 w 4558590"/>
              <a:gd name="connsiteY1" fmla="*/ 271279 h 1287133"/>
              <a:gd name="connsiteX2" fmla="*/ 153 w 4558590"/>
              <a:gd name="connsiteY2" fmla="*/ 495301 h 1287133"/>
              <a:gd name="connsiteX3" fmla="*/ 4546178 w 4558590"/>
              <a:gd name="connsiteY3" fmla="*/ 1287133 h 1287133"/>
              <a:gd name="connsiteX4" fmla="*/ 4558590 w 4558590"/>
              <a:gd name="connsiteY4" fmla="*/ 146030 h 1287133"/>
              <a:gd name="connsiteX5" fmla="*/ 4419867 w 4558590"/>
              <a:gd name="connsiteY5" fmla="*/ 13283 h 1287133"/>
              <a:gd name="connsiteX6" fmla="*/ 1506143 w 4558590"/>
              <a:gd name="connsiteY6" fmla="*/ 0 h 1287133"/>
              <a:gd name="connsiteX0" fmla="*/ 1506143 w 4558590"/>
              <a:gd name="connsiteY0" fmla="*/ 0 h 495301"/>
              <a:gd name="connsiteX1" fmla="*/ 1 w 4558590"/>
              <a:gd name="connsiteY1" fmla="*/ 271279 h 495301"/>
              <a:gd name="connsiteX2" fmla="*/ 153 w 4558590"/>
              <a:gd name="connsiteY2" fmla="*/ 495301 h 495301"/>
              <a:gd name="connsiteX3" fmla="*/ 2081791 w 4558590"/>
              <a:gd name="connsiteY3" fmla="*/ 67971 h 495301"/>
              <a:gd name="connsiteX4" fmla="*/ 4558590 w 4558590"/>
              <a:gd name="connsiteY4" fmla="*/ 146030 h 495301"/>
              <a:gd name="connsiteX5" fmla="*/ 4419867 w 4558590"/>
              <a:gd name="connsiteY5" fmla="*/ 13283 h 495301"/>
              <a:gd name="connsiteX6" fmla="*/ 1506143 w 4558590"/>
              <a:gd name="connsiteY6" fmla="*/ 0 h 495301"/>
              <a:gd name="connsiteX0" fmla="*/ 1506143 w 4419867"/>
              <a:gd name="connsiteY0" fmla="*/ 0 h 495301"/>
              <a:gd name="connsiteX1" fmla="*/ 1 w 4419867"/>
              <a:gd name="connsiteY1" fmla="*/ 271279 h 495301"/>
              <a:gd name="connsiteX2" fmla="*/ 153 w 4419867"/>
              <a:gd name="connsiteY2" fmla="*/ 495301 h 495301"/>
              <a:gd name="connsiteX3" fmla="*/ 2081791 w 4419867"/>
              <a:gd name="connsiteY3" fmla="*/ 67971 h 495301"/>
              <a:gd name="connsiteX4" fmla="*/ 4419867 w 4419867"/>
              <a:gd name="connsiteY4" fmla="*/ 13283 h 495301"/>
              <a:gd name="connsiteX5" fmla="*/ 1506143 w 4419867"/>
              <a:gd name="connsiteY5" fmla="*/ 0 h 495301"/>
              <a:gd name="connsiteX0" fmla="*/ 1506143 w 2081791"/>
              <a:gd name="connsiteY0" fmla="*/ 0 h 495301"/>
              <a:gd name="connsiteX1" fmla="*/ 1 w 2081791"/>
              <a:gd name="connsiteY1" fmla="*/ 271279 h 495301"/>
              <a:gd name="connsiteX2" fmla="*/ 153 w 2081791"/>
              <a:gd name="connsiteY2" fmla="*/ 495301 h 495301"/>
              <a:gd name="connsiteX3" fmla="*/ 2081791 w 2081791"/>
              <a:gd name="connsiteY3" fmla="*/ 67971 h 495301"/>
              <a:gd name="connsiteX4" fmla="*/ 1506143 w 2081791"/>
              <a:gd name="connsiteY4" fmla="*/ 0 h 495301"/>
              <a:gd name="connsiteX0" fmla="*/ 1506143 w 2017722"/>
              <a:gd name="connsiteY0" fmla="*/ 0 h 495301"/>
              <a:gd name="connsiteX1" fmla="*/ 1 w 2017722"/>
              <a:gd name="connsiteY1" fmla="*/ 271279 h 495301"/>
              <a:gd name="connsiteX2" fmla="*/ 153 w 2017722"/>
              <a:gd name="connsiteY2" fmla="*/ 495301 h 495301"/>
              <a:gd name="connsiteX3" fmla="*/ 2017722 w 2017722"/>
              <a:gd name="connsiteY3" fmla="*/ 68009 h 495301"/>
              <a:gd name="connsiteX4" fmla="*/ 1506143 w 2017722"/>
              <a:gd name="connsiteY4" fmla="*/ 0 h 495301"/>
              <a:gd name="connsiteX0" fmla="*/ 1505991 w 2017570"/>
              <a:gd name="connsiteY0" fmla="*/ 0 h 495301"/>
              <a:gd name="connsiteX1" fmla="*/ 50635 w 2017570"/>
              <a:gd name="connsiteY1" fmla="*/ 258725 h 495301"/>
              <a:gd name="connsiteX2" fmla="*/ 1 w 2017570"/>
              <a:gd name="connsiteY2" fmla="*/ 495301 h 495301"/>
              <a:gd name="connsiteX3" fmla="*/ 2017570 w 2017570"/>
              <a:gd name="connsiteY3" fmla="*/ 68009 h 495301"/>
              <a:gd name="connsiteX4" fmla="*/ 1505991 w 2017570"/>
              <a:gd name="connsiteY4" fmla="*/ 0 h 495301"/>
              <a:gd name="connsiteX0" fmla="*/ 1455358 w 1966937"/>
              <a:gd name="connsiteY0" fmla="*/ 0 h 457460"/>
              <a:gd name="connsiteX1" fmla="*/ 2 w 1966937"/>
              <a:gd name="connsiteY1" fmla="*/ 258725 h 457460"/>
              <a:gd name="connsiteX2" fmla="*/ 154 w 1966937"/>
              <a:gd name="connsiteY2" fmla="*/ 457460 h 457460"/>
              <a:gd name="connsiteX3" fmla="*/ 1966937 w 1966937"/>
              <a:gd name="connsiteY3" fmla="*/ 68009 h 457460"/>
              <a:gd name="connsiteX4" fmla="*/ 1455358 w 1966937"/>
              <a:gd name="connsiteY4" fmla="*/ 0 h 457460"/>
              <a:gd name="connsiteX0" fmla="*/ 1468053 w 1979632"/>
              <a:gd name="connsiteY0" fmla="*/ 0 h 457460"/>
              <a:gd name="connsiteX1" fmla="*/ 1 w 1979632"/>
              <a:gd name="connsiteY1" fmla="*/ 233457 h 457460"/>
              <a:gd name="connsiteX2" fmla="*/ 12849 w 1979632"/>
              <a:gd name="connsiteY2" fmla="*/ 457460 h 457460"/>
              <a:gd name="connsiteX3" fmla="*/ 1979632 w 1979632"/>
              <a:gd name="connsiteY3" fmla="*/ 68009 h 457460"/>
              <a:gd name="connsiteX4" fmla="*/ 1468053 w 1979632"/>
              <a:gd name="connsiteY4" fmla="*/ 0 h 457460"/>
              <a:gd name="connsiteX0" fmla="*/ 1429549 w 1979632"/>
              <a:gd name="connsiteY0" fmla="*/ 0 h 457460"/>
              <a:gd name="connsiteX1" fmla="*/ 1 w 1979632"/>
              <a:gd name="connsiteY1" fmla="*/ 233457 h 457460"/>
              <a:gd name="connsiteX2" fmla="*/ 12849 w 1979632"/>
              <a:gd name="connsiteY2" fmla="*/ 457460 h 457460"/>
              <a:gd name="connsiteX3" fmla="*/ 1979632 w 1979632"/>
              <a:gd name="connsiteY3" fmla="*/ 68009 h 457460"/>
              <a:gd name="connsiteX4" fmla="*/ 1429549 w 1979632"/>
              <a:gd name="connsiteY4" fmla="*/ 0 h 457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9632" h="457460">
                <a:moveTo>
                  <a:pt x="1429549" y="0"/>
                </a:moveTo>
                <a:cubicBezTo>
                  <a:pt x="1430986" y="162342"/>
                  <a:pt x="-1436" y="71115"/>
                  <a:pt x="1" y="233457"/>
                </a:cubicBezTo>
                <a:cubicBezTo>
                  <a:pt x="52" y="308131"/>
                  <a:pt x="12798" y="382786"/>
                  <a:pt x="12849" y="457460"/>
                </a:cubicBezTo>
                <a:lnTo>
                  <a:pt x="1979632" y="68009"/>
                </a:lnTo>
                <a:lnTo>
                  <a:pt x="1429549" y="0"/>
                </a:lnTo>
                <a:close/>
              </a:path>
            </a:pathLst>
          </a:custGeom>
          <a:solidFill>
            <a:srgbClr val="FFC000">
              <a:alpha val="21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25" name="Picture 4" descr="方角表示マーク イラスト素材">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1529" t="13422" r="27323" b="13687"/>
          <a:stretch/>
        </p:blipFill>
        <p:spPr bwMode="auto">
          <a:xfrm>
            <a:off x="1383458" y="1291643"/>
            <a:ext cx="459868" cy="81462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054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29796" r="8161" b="28934"/>
          <a:stretch/>
        </p:blipFill>
        <p:spPr>
          <a:xfrm>
            <a:off x="827585" y="1423613"/>
            <a:ext cx="7402016" cy="4927353"/>
          </a:xfrm>
          <a:prstGeom prst="rect">
            <a:avLst/>
          </a:prstGeom>
        </p:spPr>
      </p:pic>
      <p:sp>
        <p:nvSpPr>
          <p:cNvPr id="19" name="テキスト ボックス 23"/>
          <p:cNvSpPr txBox="1">
            <a:spLocks noChangeArrowheads="1"/>
          </p:cNvSpPr>
          <p:nvPr/>
        </p:nvSpPr>
        <p:spPr bwMode="auto">
          <a:xfrm>
            <a:off x="0" y="742770"/>
            <a:ext cx="875913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r>
              <a:rPr lang="ja-JP" altLang="en-US" sz="2000" b="1" dirty="0" smtClean="0">
                <a:latin typeface="Franklin Gothic Book" pitchFamily="34" charset="0"/>
              </a:rPr>
              <a:t>②八尾空港取付部～旧</a:t>
            </a:r>
            <a:r>
              <a:rPr lang="ja-JP" altLang="en-US" sz="2000" b="1" dirty="0">
                <a:latin typeface="Franklin Gothic Book" pitchFamily="34" charset="0"/>
              </a:rPr>
              <a:t>大阪中央環状</a:t>
            </a:r>
            <a:r>
              <a:rPr lang="ja-JP" altLang="en-US" sz="2000" b="1" dirty="0" smtClean="0">
                <a:latin typeface="Franklin Gothic Book" pitchFamily="34" charset="0"/>
              </a:rPr>
              <a:t>線の並行区間</a:t>
            </a:r>
            <a:endParaRPr lang="en-US" altLang="ja-JP" sz="2000" b="1" dirty="0">
              <a:latin typeface="Franklin Gothic Book" pitchFamily="34" charset="0"/>
            </a:endParaRPr>
          </a:p>
          <a:p>
            <a:pPr algn="just" eaLnBrk="1" hangingPunct="1"/>
            <a:endParaRPr lang="en-US" altLang="ja-JP" sz="2000" b="1" dirty="0" smtClean="0">
              <a:latin typeface="Franklin Gothic Book" pitchFamily="34" charset="0"/>
            </a:endParaRPr>
          </a:p>
          <a:p>
            <a:pPr algn="just" eaLnBrk="1" hangingPunct="1"/>
            <a:endParaRPr lang="en-US" altLang="ja-JP" sz="2000" b="1" dirty="0" smtClean="0">
              <a:latin typeface="Franklin Gothic Book" pitchFamily="34" charset="0"/>
            </a:endParaRPr>
          </a:p>
          <a:p>
            <a:pPr algn="just" eaLnBrk="1" hangingPunct="1"/>
            <a:endParaRPr lang="en-US" altLang="ja-JP" sz="2000" b="1" dirty="0">
              <a:latin typeface="Franklin Gothic Book" pitchFamily="34" charset="0"/>
            </a:endParaRPr>
          </a:p>
          <a:p>
            <a:pPr algn="just" eaLnBrk="1" hangingPunct="1"/>
            <a:endParaRPr lang="en-US" altLang="ja-JP" sz="2000" b="1" dirty="0" smtClean="0">
              <a:latin typeface="Franklin Gothic Book" pitchFamily="34" charset="0"/>
            </a:endParaRPr>
          </a:p>
          <a:p>
            <a:pPr algn="just" eaLnBrk="1" hangingPunct="1"/>
            <a:endParaRPr lang="en-US" altLang="ja-JP" sz="2000" b="1" dirty="0">
              <a:latin typeface="Franklin Gothic Book" pitchFamily="34" charset="0"/>
            </a:endParaRPr>
          </a:p>
          <a:p>
            <a:pPr algn="just" eaLnBrk="1" hangingPunct="1"/>
            <a:endParaRPr lang="ja-JP" altLang="en-US" sz="2000" b="1" dirty="0">
              <a:latin typeface="Franklin Gothic Book" pitchFamily="34" charset="0"/>
            </a:endParaRPr>
          </a:p>
        </p:txBody>
      </p:sp>
      <p:sp>
        <p:nvSpPr>
          <p:cNvPr id="18" name="タイトル 1"/>
          <p:cNvSpPr>
            <a:spLocks noGrp="1"/>
          </p:cNvSpPr>
          <p:nvPr>
            <p:ph type="title"/>
          </p:nvPr>
        </p:nvSpPr>
        <p:spPr>
          <a:xfrm>
            <a:off x="0" y="-36214"/>
            <a:ext cx="9144000" cy="64993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ja-JP" altLang="en-US" sz="3000" dirty="0">
                <a:solidFill>
                  <a:schemeClr val="bg1"/>
                </a:solidFill>
                <a:ea typeface="HG創英角ｺﾞｼｯｸUB" pitchFamily="49" charset="-128"/>
              </a:rPr>
              <a:t>事業の概要</a:t>
            </a:r>
            <a:r>
              <a:rPr lang="ja-JP" altLang="en-US" sz="3000" dirty="0"/>
              <a:t>　　　　　　　　　　　　　</a:t>
            </a:r>
            <a:endParaRPr kumimoji="1" lang="ja-JP" altLang="en-US" sz="3000" dirty="0">
              <a:latin typeface="+mj-lt"/>
              <a:ea typeface="+mj-ea"/>
            </a:endParaRPr>
          </a:p>
        </p:txBody>
      </p:sp>
      <p:sp>
        <p:nvSpPr>
          <p:cNvPr id="26" name="テキスト ボックス 25"/>
          <p:cNvSpPr txBox="1"/>
          <p:nvPr/>
        </p:nvSpPr>
        <p:spPr>
          <a:xfrm rot="21295549">
            <a:off x="922006" y="4143663"/>
            <a:ext cx="400110" cy="1861403"/>
          </a:xfrm>
          <a:prstGeom prst="rect">
            <a:avLst/>
          </a:prstGeom>
          <a:solidFill>
            <a:srgbClr val="FFFFFF"/>
          </a:solidFill>
        </p:spPr>
        <p:txBody>
          <a:bodyPr vert="eaVert" wrap="square" rtlCol="0">
            <a:spAutoFit/>
          </a:bodyPr>
          <a:lstStyle/>
          <a:p>
            <a:r>
              <a:rPr kumimoji="1" lang="ja-JP" altLang="en-US" sz="1400" dirty="0" smtClean="0">
                <a:latin typeface="+mn-ea"/>
              </a:rPr>
              <a:t>（旧）大阪中央環状線</a:t>
            </a:r>
            <a:endParaRPr kumimoji="1" lang="ja-JP" altLang="en-US" sz="1400" dirty="0">
              <a:latin typeface="+mn-ea"/>
            </a:endParaRPr>
          </a:p>
        </p:txBody>
      </p:sp>
      <p:sp>
        <p:nvSpPr>
          <p:cNvPr id="29" name="テキスト ボックス 28"/>
          <p:cNvSpPr txBox="1"/>
          <p:nvPr/>
        </p:nvSpPr>
        <p:spPr>
          <a:xfrm>
            <a:off x="5220072" y="3548735"/>
            <a:ext cx="1313634" cy="338554"/>
          </a:xfrm>
          <a:prstGeom prst="rect">
            <a:avLst/>
          </a:prstGeom>
          <a:solidFill>
            <a:srgbClr val="FFFFFF"/>
          </a:solidFill>
        </p:spPr>
        <p:txBody>
          <a:bodyPr vert="horz" wrap="square" rtlCol="0">
            <a:spAutoFit/>
          </a:bodyPr>
          <a:lstStyle/>
          <a:p>
            <a:r>
              <a:rPr kumimoji="1" lang="ja-JP" altLang="en-US" sz="1600" dirty="0" smtClean="0">
                <a:latin typeface="+mn-ea"/>
              </a:rPr>
              <a:t>八尾空港</a:t>
            </a:r>
            <a:endParaRPr kumimoji="1" lang="ja-JP" altLang="en-US" sz="1600" dirty="0">
              <a:latin typeface="+mn-ea"/>
            </a:endParaRPr>
          </a:p>
        </p:txBody>
      </p:sp>
      <p:sp>
        <p:nvSpPr>
          <p:cNvPr id="30" name="テキスト ボックス 29"/>
          <p:cNvSpPr txBox="1"/>
          <p:nvPr/>
        </p:nvSpPr>
        <p:spPr>
          <a:xfrm rot="19126552">
            <a:off x="3623484" y="1909198"/>
            <a:ext cx="1512168" cy="338554"/>
          </a:xfrm>
          <a:prstGeom prst="rect">
            <a:avLst/>
          </a:prstGeom>
          <a:solidFill>
            <a:srgbClr val="FFFFFF"/>
          </a:solidFill>
        </p:spPr>
        <p:txBody>
          <a:bodyPr vert="horz" wrap="square" rtlCol="0">
            <a:spAutoFit/>
          </a:bodyPr>
          <a:lstStyle/>
          <a:p>
            <a:r>
              <a:rPr kumimoji="1" lang="ja-JP" altLang="en-US" sz="1600" dirty="0" smtClean="0">
                <a:latin typeface="+mn-ea"/>
              </a:rPr>
              <a:t>八尾富田林線</a:t>
            </a:r>
            <a:endParaRPr kumimoji="1" lang="en-US" altLang="ja-JP" sz="1600" dirty="0" smtClean="0">
              <a:latin typeface="+mn-ea"/>
            </a:endParaRPr>
          </a:p>
        </p:txBody>
      </p:sp>
      <p:sp>
        <p:nvSpPr>
          <p:cNvPr id="11" name="フリーフォーム 10"/>
          <p:cNvSpPr/>
          <p:nvPr/>
        </p:nvSpPr>
        <p:spPr>
          <a:xfrm>
            <a:off x="1413164" y="2752128"/>
            <a:ext cx="944088" cy="365145"/>
          </a:xfrm>
          <a:custGeom>
            <a:avLst/>
            <a:gdLst>
              <a:gd name="connsiteX0" fmla="*/ 0 w 944088"/>
              <a:gd name="connsiteY0" fmla="*/ 26698 h 365145"/>
              <a:gd name="connsiteX1" fmla="*/ 296883 w 944088"/>
              <a:gd name="connsiteY1" fmla="*/ 2947 h 365145"/>
              <a:gd name="connsiteX2" fmla="*/ 611579 w 944088"/>
              <a:gd name="connsiteY2" fmla="*/ 86075 h 365145"/>
              <a:gd name="connsiteX3" fmla="*/ 878774 w 944088"/>
              <a:gd name="connsiteY3" fmla="*/ 270142 h 365145"/>
              <a:gd name="connsiteX4" fmla="*/ 944088 w 944088"/>
              <a:gd name="connsiteY4" fmla="*/ 365145 h 365145"/>
              <a:gd name="connsiteX0" fmla="*/ 0 w 944088"/>
              <a:gd name="connsiteY0" fmla="*/ 26698 h 365145"/>
              <a:gd name="connsiteX1" fmla="*/ 296883 w 944088"/>
              <a:gd name="connsiteY1" fmla="*/ 2947 h 365145"/>
              <a:gd name="connsiteX2" fmla="*/ 611579 w 944088"/>
              <a:gd name="connsiteY2" fmla="*/ 86075 h 365145"/>
              <a:gd name="connsiteX3" fmla="*/ 843148 w 944088"/>
              <a:gd name="connsiteY3" fmla="*/ 234516 h 365145"/>
              <a:gd name="connsiteX4" fmla="*/ 944088 w 944088"/>
              <a:gd name="connsiteY4" fmla="*/ 365145 h 36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088" h="365145">
                <a:moveTo>
                  <a:pt x="0" y="26698"/>
                </a:moveTo>
                <a:cubicBezTo>
                  <a:pt x="97476" y="9874"/>
                  <a:pt x="194953" y="-6949"/>
                  <a:pt x="296883" y="2947"/>
                </a:cubicBezTo>
                <a:cubicBezTo>
                  <a:pt x="398813" y="12843"/>
                  <a:pt x="520535" y="47480"/>
                  <a:pt x="611579" y="86075"/>
                </a:cubicBezTo>
                <a:cubicBezTo>
                  <a:pt x="702623" y="124670"/>
                  <a:pt x="787730" y="188004"/>
                  <a:pt x="843148" y="234516"/>
                </a:cubicBezTo>
                <a:cubicBezTo>
                  <a:pt x="898566" y="281028"/>
                  <a:pt x="939140" y="340899"/>
                  <a:pt x="944088" y="365145"/>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1405247" y="2572019"/>
            <a:ext cx="1141096" cy="474458"/>
          </a:xfrm>
          <a:custGeom>
            <a:avLst/>
            <a:gdLst>
              <a:gd name="connsiteX0" fmla="*/ 0 w 944088"/>
              <a:gd name="connsiteY0" fmla="*/ 26698 h 365145"/>
              <a:gd name="connsiteX1" fmla="*/ 296883 w 944088"/>
              <a:gd name="connsiteY1" fmla="*/ 2947 h 365145"/>
              <a:gd name="connsiteX2" fmla="*/ 611579 w 944088"/>
              <a:gd name="connsiteY2" fmla="*/ 86075 h 365145"/>
              <a:gd name="connsiteX3" fmla="*/ 878774 w 944088"/>
              <a:gd name="connsiteY3" fmla="*/ 270142 h 365145"/>
              <a:gd name="connsiteX4" fmla="*/ 944088 w 944088"/>
              <a:gd name="connsiteY4" fmla="*/ 365145 h 365145"/>
              <a:gd name="connsiteX0" fmla="*/ 0 w 1039090"/>
              <a:gd name="connsiteY0" fmla="*/ 26698 h 477961"/>
              <a:gd name="connsiteX1" fmla="*/ 296883 w 1039090"/>
              <a:gd name="connsiteY1" fmla="*/ 2947 h 477961"/>
              <a:gd name="connsiteX2" fmla="*/ 611579 w 1039090"/>
              <a:gd name="connsiteY2" fmla="*/ 86075 h 477961"/>
              <a:gd name="connsiteX3" fmla="*/ 878774 w 1039090"/>
              <a:gd name="connsiteY3" fmla="*/ 270142 h 477961"/>
              <a:gd name="connsiteX4" fmla="*/ 1039090 w 1039090"/>
              <a:gd name="connsiteY4" fmla="*/ 477961 h 477961"/>
              <a:gd name="connsiteX0" fmla="*/ 0 w 1087871"/>
              <a:gd name="connsiteY0" fmla="*/ 26698 h 482131"/>
              <a:gd name="connsiteX1" fmla="*/ 296883 w 1087871"/>
              <a:gd name="connsiteY1" fmla="*/ 2947 h 482131"/>
              <a:gd name="connsiteX2" fmla="*/ 611579 w 1087871"/>
              <a:gd name="connsiteY2" fmla="*/ 86075 h 482131"/>
              <a:gd name="connsiteX3" fmla="*/ 878774 w 1087871"/>
              <a:gd name="connsiteY3" fmla="*/ 270142 h 482131"/>
              <a:gd name="connsiteX4" fmla="*/ 1081720 w 1087871"/>
              <a:gd name="connsiteY4" fmla="*/ 462583 h 482131"/>
              <a:gd name="connsiteX5" fmla="*/ 1039090 w 1087871"/>
              <a:gd name="connsiteY5" fmla="*/ 477961 h 482131"/>
              <a:gd name="connsiteX0" fmla="*/ 0 w 1087871"/>
              <a:gd name="connsiteY0" fmla="*/ 26698 h 482131"/>
              <a:gd name="connsiteX1" fmla="*/ 296883 w 1087871"/>
              <a:gd name="connsiteY1" fmla="*/ 2947 h 482131"/>
              <a:gd name="connsiteX2" fmla="*/ 611579 w 1087871"/>
              <a:gd name="connsiteY2" fmla="*/ 86075 h 482131"/>
              <a:gd name="connsiteX3" fmla="*/ 923991 w 1087871"/>
              <a:gd name="connsiteY3" fmla="*/ 260094 h 482131"/>
              <a:gd name="connsiteX4" fmla="*/ 1081720 w 1087871"/>
              <a:gd name="connsiteY4" fmla="*/ 462583 h 482131"/>
              <a:gd name="connsiteX5" fmla="*/ 1039090 w 1087871"/>
              <a:gd name="connsiteY5" fmla="*/ 477961 h 482131"/>
              <a:gd name="connsiteX0" fmla="*/ 0 w 1091997"/>
              <a:gd name="connsiteY0" fmla="*/ 26698 h 482131"/>
              <a:gd name="connsiteX1" fmla="*/ 296883 w 1091997"/>
              <a:gd name="connsiteY1" fmla="*/ 2947 h 482131"/>
              <a:gd name="connsiteX2" fmla="*/ 611579 w 1091997"/>
              <a:gd name="connsiteY2" fmla="*/ 86075 h 482131"/>
              <a:gd name="connsiteX3" fmla="*/ 923991 w 1091997"/>
              <a:gd name="connsiteY3" fmla="*/ 260094 h 482131"/>
              <a:gd name="connsiteX4" fmla="*/ 1081720 w 1091997"/>
              <a:gd name="connsiteY4" fmla="*/ 462583 h 482131"/>
              <a:gd name="connsiteX5" fmla="*/ 1074259 w 1091997"/>
              <a:gd name="connsiteY5" fmla="*/ 477961 h 482131"/>
              <a:gd name="connsiteX0" fmla="*/ 0 w 1329579"/>
              <a:gd name="connsiteY0" fmla="*/ 26698 h 469252"/>
              <a:gd name="connsiteX1" fmla="*/ 296883 w 1329579"/>
              <a:gd name="connsiteY1" fmla="*/ 2947 h 469252"/>
              <a:gd name="connsiteX2" fmla="*/ 611579 w 1329579"/>
              <a:gd name="connsiteY2" fmla="*/ 86075 h 469252"/>
              <a:gd name="connsiteX3" fmla="*/ 923991 w 1329579"/>
              <a:gd name="connsiteY3" fmla="*/ 260094 h 469252"/>
              <a:gd name="connsiteX4" fmla="*/ 1081720 w 1329579"/>
              <a:gd name="connsiteY4" fmla="*/ 462583 h 469252"/>
              <a:gd name="connsiteX5" fmla="*/ 1329579 w 1329579"/>
              <a:gd name="connsiteY5" fmla="*/ 388896 h 469252"/>
              <a:gd name="connsiteX0" fmla="*/ 0 w 1329579"/>
              <a:gd name="connsiteY0" fmla="*/ 26698 h 469252"/>
              <a:gd name="connsiteX1" fmla="*/ 296883 w 1329579"/>
              <a:gd name="connsiteY1" fmla="*/ 2947 h 469252"/>
              <a:gd name="connsiteX2" fmla="*/ 611579 w 1329579"/>
              <a:gd name="connsiteY2" fmla="*/ 86075 h 469252"/>
              <a:gd name="connsiteX3" fmla="*/ 923991 w 1329579"/>
              <a:gd name="connsiteY3" fmla="*/ 260094 h 469252"/>
              <a:gd name="connsiteX4" fmla="*/ 1081720 w 1329579"/>
              <a:gd name="connsiteY4" fmla="*/ 462583 h 469252"/>
              <a:gd name="connsiteX5" fmla="*/ 1329579 w 1329579"/>
              <a:gd name="connsiteY5" fmla="*/ 388896 h 469252"/>
              <a:gd name="connsiteX0" fmla="*/ 0 w 1081720"/>
              <a:gd name="connsiteY0" fmla="*/ 26698 h 462583"/>
              <a:gd name="connsiteX1" fmla="*/ 296883 w 1081720"/>
              <a:gd name="connsiteY1" fmla="*/ 2947 h 462583"/>
              <a:gd name="connsiteX2" fmla="*/ 611579 w 1081720"/>
              <a:gd name="connsiteY2" fmla="*/ 86075 h 462583"/>
              <a:gd name="connsiteX3" fmla="*/ 923991 w 1081720"/>
              <a:gd name="connsiteY3" fmla="*/ 260094 h 462583"/>
              <a:gd name="connsiteX4" fmla="*/ 1081720 w 1081720"/>
              <a:gd name="connsiteY4" fmla="*/ 462583 h 462583"/>
              <a:gd name="connsiteX0" fmla="*/ 0 w 1141096"/>
              <a:gd name="connsiteY0" fmla="*/ 26698 h 474458"/>
              <a:gd name="connsiteX1" fmla="*/ 296883 w 1141096"/>
              <a:gd name="connsiteY1" fmla="*/ 2947 h 474458"/>
              <a:gd name="connsiteX2" fmla="*/ 611579 w 1141096"/>
              <a:gd name="connsiteY2" fmla="*/ 86075 h 474458"/>
              <a:gd name="connsiteX3" fmla="*/ 923991 w 1141096"/>
              <a:gd name="connsiteY3" fmla="*/ 260094 h 474458"/>
              <a:gd name="connsiteX4" fmla="*/ 1141096 w 1141096"/>
              <a:gd name="connsiteY4" fmla="*/ 474458 h 47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096" h="474458">
                <a:moveTo>
                  <a:pt x="0" y="26698"/>
                </a:moveTo>
                <a:cubicBezTo>
                  <a:pt x="97476" y="9874"/>
                  <a:pt x="194953" y="-6949"/>
                  <a:pt x="296883" y="2947"/>
                </a:cubicBezTo>
                <a:cubicBezTo>
                  <a:pt x="398813" y="12843"/>
                  <a:pt x="507061" y="43217"/>
                  <a:pt x="611579" y="86075"/>
                </a:cubicBezTo>
                <a:cubicBezTo>
                  <a:pt x="716097" y="128933"/>
                  <a:pt x="835738" y="195364"/>
                  <a:pt x="923991" y="260094"/>
                </a:cubicBezTo>
                <a:cubicBezTo>
                  <a:pt x="1012244" y="324824"/>
                  <a:pt x="1114377" y="439822"/>
                  <a:pt x="1141096" y="474458"/>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吹き出し 21"/>
          <p:cNvSpPr/>
          <p:nvPr/>
        </p:nvSpPr>
        <p:spPr>
          <a:xfrm>
            <a:off x="76120" y="1452890"/>
            <a:ext cx="3600400" cy="742697"/>
          </a:xfrm>
          <a:prstGeom prst="wedgeRectCallout">
            <a:avLst>
              <a:gd name="adj1" fmla="val 7287"/>
              <a:gd name="adj2" fmla="val 88792"/>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ja-JP" altLang="en-US" sz="1600" dirty="0" smtClean="0">
                <a:latin typeface="+mn-ea"/>
                <a:cs typeface="Meiryo UI" panose="020B0604030504040204" pitchFamily="50" charset="-128"/>
              </a:rPr>
              <a:t>八尾富田林</a:t>
            </a:r>
            <a:r>
              <a:rPr lang="ja-JP" altLang="en-US" sz="1600" dirty="0">
                <a:latin typeface="+mn-ea"/>
                <a:cs typeface="Meiryo UI" panose="020B0604030504040204" pitchFamily="50" charset="-128"/>
              </a:rPr>
              <a:t>線と旧大阪中央</a:t>
            </a:r>
            <a:r>
              <a:rPr lang="ja-JP" altLang="en-US" sz="1600" dirty="0" smtClean="0">
                <a:latin typeface="+mn-ea"/>
                <a:cs typeface="Meiryo UI" panose="020B0604030504040204" pitchFamily="50" charset="-128"/>
              </a:rPr>
              <a:t>環状線との</a:t>
            </a:r>
            <a:endParaRPr lang="en-US" altLang="ja-JP" sz="1600" dirty="0" smtClean="0">
              <a:latin typeface="+mn-ea"/>
              <a:cs typeface="Meiryo UI" panose="020B0604030504040204" pitchFamily="50" charset="-128"/>
            </a:endParaRPr>
          </a:p>
          <a:p>
            <a:pPr algn="just"/>
            <a:r>
              <a:rPr lang="ja-JP" altLang="en-US" sz="1600" dirty="0" smtClean="0">
                <a:latin typeface="+mn-ea"/>
                <a:cs typeface="Meiryo UI" panose="020B0604030504040204" pitchFamily="50" charset="-128"/>
              </a:rPr>
              <a:t>連絡道路（</a:t>
            </a:r>
            <a:r>
              <a:rPr lang="ja-JP" altLang="en-US" sz="1600" dirty="0">
                <a:latin typeface="+mn-ea"/>
                <a:cs typeface="Meiryo UI" panose="020B0604030504040204" pitchFamily="50" charset="-128"/>
              </a:rPr>
              <a:t>空港</a:t>
            </a:r>
            <a:r>
              <a:rPr lang="ja-JP" altLang="en-US" sz="1600" dirty="0" smtClean="0">
                <a:latin typeface="+mn-ea"/>
                <a:cs typeface="Meiryo UI" panose="020B0604030504040204" pitchFamily="50" charset="-128"/>
              </a:rPr>
              <a:t>連絡道路兼用）</a:t>
            </a:r>
            <a:endParaRPr lang="en-US" altLang="ja-JP" sz="1600" dirty="0">
              <a:latin typeface="+mn-ea"/>
              <a:cs typeface="Meiryo UI" panose="020B0604030504040204" pitchFamily="50" charset="-128"/>
            </a:endParaRPr>
          </a:p>
        </p:txBody>
      </p:sp>
      <p:sp>
        <p:nvSpPr>
          <p:cNvPr id="23" name="四角形吹き出し 22"/>
          <p:cNvSpPr/>
          <p:nvPr/>
        </p:nvSpPr>
        <p:spPr>
          <a:xfrm>
            <a:off x="2843808" y="5219772"/>
            <a:ext cx="3944897" cy="441476"/>
          </a:xfrm>
          <a:prstGeom prst="wedgeRectCallout">
            <a:avLst>
              <a:gd name="adj1" fmla="val -68408"/>
              <a:gd name="adj2" fmla="val -11462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ja-JP" altLang="en-US" sz="1600" dirty="0">
                <a:latin typeface="+mn-ea"/>
                <a:cs typeface="Meiryo UI" panose="020B0604030504040204" pitchFamily="50" charset="-128"/>
              </a:rPr>
              <a:t>旧大阪中央環状線との並行区間（高架部）</a:t>
            </a:r>
          </a:p>
        </p:txBody>
      </p:sp>
      <p:sp>
        <p:nvSpPr>
          <p:cNvPr id="24" name="円/楕円 23"/>
          <p:cNvSpPr/>
          <p:nvPr/>
        </p:nvSpPr>
        <p:spPr>
          <a:xfrm>
            <a:off x="1723767" y="2515804"/>
            <a:ext cx="504056" cy="48927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p:cNvCxnSpPr/>
          <p:nvPr/>
        </p:nvCxnSpPr>
        <p:spPr>
          <a:xfrm>
            <a:off x="1723767" y="4293096"/>
            <a:ext cx="504056"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917107" y="4293096"/>
            <a:ext cx="0" cy="2057870"/>
          </a:xfrm>
          <a:prstGeom prst="line">
            <a:avLst/>
          </a:prstGeom>
          <a:ln w="19050">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6" name="Picture 4" descr="方角表示マーク イラスト素材">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529" t="13422" r="27323" b="13687"/>
          <a:stretch/>
        </p:blipFill>
        <p:spPr bwMode="auto">
          <a:xfrm>
            <a:off x="7501812" y="1470554"/>
            <a:ext cx="459868" cy="81462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477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a:spLocks noGrp="1"/>
          </p:cNvSpPr>
          <p:nvPr>
            <p:ph type="title"/>
          </p:nvPr>
        </p:nvSpPr>
        <p:spPr>
          <a:xfrm>
            <a:off x="0" y="-36214"/>
            <a:ext cx="9144000" cy="64993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ja-JP" altLang="en-US" sz="3000" dirty="0">
                <a:solidFill>
                  <a:schemeClr val="bg1"/>
                </a:solidFill>
                <a:ea typeface="HG創英角ｺﾞｼｯｸUB" pitchFamily="49" charset="-128"/>
              </a:rPr>
              <a:t>事業の概要</a:t>
            </a:r>
            <a:r>
              <a:rPr lang="ja-JP" altLang="en-US" sz="3000" dirty="0"/>
              <a:t>　　　　　　　　　　　　　</a:t>
            </a:r>
            <a:endParaRPr kumimoji="1" lang="ja-JP" altLang="en-US" sz="3000" dirty="0">
              <a:latin typeface="+mj-lt"/>
              <a:ea typeface="+mj-ea"/>
            </a:endParaRPr>
          </a:p>
        </p:txBody>
      </p:sp>
      <p:sp>
        <p:nvSpPr>
          <p:cNvPr id="18" name="テキスト ボックス 23"/>
          <p:cNvSpPr txBox="1">
            <a:spLocks noChangeArrowheads="1"/>
          </p:cNvSpPr>
          <p:nvPr/>
        </p:nvSpPr>
        <p:spPr bwMode="auto">
          <a:xfrm>
            <a:off x="179512" y="721514"/>
            <a:ext cx="8784976"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r>
              <a:rPr lang="ja-JP" altLang="en-US" sz="2000" b="1" dirty="0" smtClean="0">
                <a:latin typeface="Franklin Gothic Book" pitchFamily="34" charset="0"/>
              </a:rPr>
              <a:t>旧大阪中央環状線との並行区間　～完成イメージ図～</a:t>
            </a:r>
            <a:endParaRPr lang="en-US" altLang="ja-JP" sz="2000" b="1" dirty="0">
              <a:latin typeface="Franklin Gothic Book" pitchFamily="34" charset="0"/>
            </a:endParaRPr>
          </a:p>
          <a:p>
            <a:pPr algn="just" eaLnBrk="1" hangingPunct="1"/>
            <a:endParaRPr lang="en-US" altLang="ja-JP" sz="2000" b="1" dirty="0" smtClean="0">
              <a:latin typeface="Franklin Gothic Book" pitchFamily="34" charset="0"/>
            </a:endParaRPr>
          </a:p>
          <a:p>
            <a:pPr algn="just" eaLnBrk="1" hangingPunct="1"/>
            <a:endParaRPr lang="en-US" altLang="ja-JP" sz="2000" b="1" dirty="0">
              <a:latin typeface="Franklin Gothic Book" pitchFamily="34" charset="0"/>
            </a:endParaRPr>
          </a:p>
          <a:p>
            <a:pPr algn="just" eaLnBrk="1" hangingPunct="1"/>
            <a:endParaRPr lang="en-US" altLang="ja-JP" sz="2000" b="1" dirty="0" smtClean="0">
              <a:latin typeface="Franklin Gothic Book" pitchFamily="34" charset="0"/>
            </a:endParaRPr>
          </a:p>
          <a:p>
            <a:pPr algn="just" eaLnBrk="1" hangingPunct="1"/>
            <a:endParaRPr lang="en-US" altLang="ja-JP" sz="2000" b="1" dirty="0" smtClean="0">
              <a:latin typeface="Franklin Gothic Book" pitchFamily="34" charset="0"/>
            </a:endParaRPr>
          </a:p>
          <a:p>
            <a:pPr algn="just" eaLnBrk="1" hangingPunct="1"/>
            <a:endParaRPr lang="en-US" altLang="ja-JP" sz="2000" b="1" dirty="0">
              <a:latin typeface="Franklin Gothic Book" pitchFamily="34" charset="0"/>
            </a:endParaRPr>
          </a:p>
          <a:p>
            <a:pPr algn="just" eaLnBrk="1" hangingPunct="1"/>
            <a:endParaRPr lang="en-US" altLang="ja-JP" sz="2000" b="1" dirty="0" smtClean="0">
              <a:latin typeface="Franklin Gothic Book" pitchFamily="34" charset="0"/>
            </a:endParaRPr>
          </a:p>
          <a:p>
            <a:pPr algn="just" eaLnBrk="1" hangingPunct="1"/>
            <a:endParaRPr lang="en-US" altLang="ja-JP" sz="2000" b="1" dirty="0">
              <a:latin typeface="Franklin Gothic Book" pitchFamily="34" charset="0"/>
            </a:endParaRPr>
          </a:p>
          <a:p>
            <a:pPr algn="just" eaLnBrk="1" hangingPunct="1"/>
            <a:endParaRPr lang="en-US" altLang="ja-JP" sz="2000" b="1" dirty="0" smtClean="0">
              <a:latin typeface="Franklin Gothic Book" pitchFamily="34" charset="0"/>
            </a:endParaRPr>
          </a:p>
          <a:p>
            <a:pPr algn="just" eaLnBrk="1" hangingPunct="1"/>
            <a:endParaRPr lang="en-US" altLang="ja-JP" sz="2000" b="1" dirty="0">
              <a:latin typeface="Franklin Gothic Book" pitchFamily="34" charset="0"/>
            </a:endParaRPr>
          </a:p>
          <a:p>
            <a:pPr algn="just" eaLnBrk="1" hangingPunct="1"/>
            <a:endParaRPr lang="en-US" altLang="ja-JP" sz="2000" b="1" dirty="0" smtClean="0">
              <a:latin typeface="Franklin Gothic Book" pitchFamily="34" charset="0"/>
            </a:endParaRPr>
          </a:p>
          <a:p>
            <a:pPr algn="just" eaLnBrk="1" hangingPunct="1"/>
            <a:endParaRPr lang="en-US" altLang="ja-JP" sz="2000" b="1" dirty="0" smtClean="0">
              <a:latin typeface="Franklin Gothic Book" pitchFamily="34" charset="0"/>
            </a:endParaRPr>
          </a:p>
          <a:p>
            <a:pPr algn="just" eaLnBrk="1" hangingPunct="1"/>
            <a:endParaRPr lang="en-US" altLang="ja-JP" sz="2000" b="1" dirty="0">
              <a:latin typeface="Franklin Gothic Book" pitchFamily="34" charset="0"/>
            </a:endParaRPr>
          </a:p>
          <a:p>
            <a:pPr algn="just" eaLnBrk="1" hangingPunct="1"/>
            <a:endParaRPr lang="en-US" altLang="ja-JP" sz="2000" b="1" dirty="0" smtClean="0">
              <a:latin typeface="Franklin Gothic Book" pitchFamily="34" charset="0"/>
            </a:endParaRPr>
          </a:p>
          <a:p>
            <a:pPr algn="just" eaLnBrk="1" hangingPunct="1"/>
            <a:endParaRPr lang="en-US" altLang="ja-JP" sz="2000" b="1" dirty="0" smtClean="0">
              <a:latin typeface="Franklin Gothic Book" pitchFamily="34" charset="0"/>
            </a:endParaRPr>
          </a:p>
          <a:p>
            <a:pPr algn="just" eaLnBrk="1" hangingPunct="1"/>
            <a:endParaRPr lang="en-US" altLang="ja-JP" sz="2000" b="1" dirty="0">
              <a:latin typeface="Franklin Gothic Book" pitchFamily="34" charset="0"/>
            </a:endParaRPr>
          </a:p>
          <a:p>
            <a:pPr algn="just" eaLnBrk="1" hangingPunct="1"/>
            <a:endParaRPr lang="en-US" altLang="ja-JP" sz="2000" b="1" dirty="0">
              <a:latin typeface="Franklin Gothic Book" pitchFamily="34" charset="0"/>
            </a:endParaRPr>
          </a:p>
          <a:p>
            <a:pPr algn="just" eaLnBrk="1" hangingPunct="1"/>
            <a:endParaRPr lang="ja-JP" altLang="en-US" sz="2000" b="1" dirty="0">
              <a:latin typeface="Franklin Gothic Book" pitchFamily="34" charset="0"/>
            </a:endParaRPr>
          </a:p>
        </p:txBody>
      </p:sp>
      <p:grpSp>
        <p:nvGrpSpPr>
          <p:cNvPr id="9" name="グループ化 8"/>
          <p:cNvGrpSpPr/>
          <p:nvPr/>
        </p:nvGrpSpPr>
        <p:grpSpPr>
          <a:xfrm>
            <a:off x="503989" y="1375803"/>
            <a:ext cx="8136021" cy="5482197"/>
            <a:chOff x="1503491" y="991135"/>
            <a:chExt cx="5503169" cy="4675343"/>
          </a:xfrm>
        </p:grpSpPr>
        <p:pic>
          <p:nvPicPr>
            <p:cNvPr id="10" name="図 9"/>
            <p:cNvPicPr>
              <a:picLocks noChangeAspect="1"/>
            </p:cNvPicPr>
            <p:nvPr/>
          </p:nvPicPr>
          <p:blipFill>
            <a:blip r:embed="rId3"/>
            <a:stretch>
              <a:fillRect/>
            </a:stretch>
          </p:blipFill>
          <p:spPr>
            <a:xfrm>
              <a:off x="1503491" y="1204917"/>
              <a:ext cx="5503169" cy="3873605"/>
            </a:xfrm>
            <a:prstGeom prst="rect">
              <a:avLst/>
            </a:prstGeom>
          </p:spPr>
        </p:pic>
        <p:sp>
          <p:nvSpPr>
            <p:cNvPr id="11" name="テキスト ボックス 1"/>
            <p:cNvSpPr txBox="1">
              <a:spLocks noChangeArrowheads="1"/>
            </p:cNvSpPr>
            <p:nvPr/>
          </p:nvSpPr>
          <p:spPr bwMode="auto">
            <a:xfrm rot="21189277">
              <a:off x="1614030" y="3843901"/>
              <a:ext cx="1260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b="1" dirty="0"/>
                <a:t>若林沼線</a:t>
              </a:r>
            </a:p>
          </p:txBody>
        </p:sp>
        <p:sp>
          <p:nvSpPr>
            <p:cNvPr id="12" name="テキスト ボックス 2"/>
            <p:cNvSpPr txBox="1">
              <a:spLocks noChangeArrowheads="1"/>
            </p:cNvSpPr>
            <p:nvPr/>
          </p:nvSpPr>
          <p:spPr bwMode="auto">
            <a:xfrm rot="2855892">
              <a:off x="2871065" y="4383420"/>
              <a:ext cx="21967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b="1" dirty="0" smtClean="0"/>
                <a:t>旧大阪中央環状線</a:t>
              </a:r>
              <a:endParaRPr lang="ja-JP" altLang="en-US" b="1" dirty="0"/>
            </a:p>
          </p:txBody>
        </p:sp>
        <p:sp>
          <p:nvSpPr>
            <p:cNvPr id="13" name="テキスト ボックス 2"/>
            <p:cNvSpPr txBox="1">
              <a:spLocks noChangeArrowheads="1"/>
            </p:cNvSpPr>
            <p:nvPr/>
          </p:nvSpPr>
          <p:spPr bwMode="auto">
            <a:xfrm rot="1392375">
              <a:off x="4466458" y="2128181"/>
              <a:ext cx="1122661" cy="3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dirty="0"/>
                <a:t>八尾富田林線</a:t>
              </a:r>
            </a:p>
          </p:txBody>
        </p:sp>
        <p:sp>
          <p:nvSpPr>
            <p:cNvPr id="14" name="テキスト ボックス 2"/>
            <p:cNvSpPr txBox="1">
              <a:spLocks noChangeArrowheads="1"/>
            </p:cNvSpPr>
            <p:nvPr/>
          </p:nvSpPr>
          <p:spPr bwMode="auto">
            <a:xfrm>
              <a:off x="4693269" y="4921035"/>
              <a:ext cx="313555" cy="314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b="1" dirty="0">
                  <a:latin typeface="Franklin Gothic Book" pitchFamily="34" charset="0"/>
                </a:rPr>
                <a:t>南</a:t>
              </a:r>
            </a:p>
          </p:txBody>
        </p:sp>
        <p:sp>
          <p:nvSpPr>
            <p:cNvPr id="15" name="テキスト ボックス 9"/>
            <p:cNvSpPr txBox="1">
              <a:spLocks noChangeArrowheads="1"/>
            </p:cNvSpPr>
            <p:nvPr/>
          </p:nvSpPr>
          <p:spPr bwMode="auto">
            <a:xfrm>
              <a:off x="2769248" y="991135"/>
              <a:ext cx="361679" cy="314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b="1" dirty="0">
                  <a:latin typeface="Franklin Gothic Book" pitchFamily="34" charset="0"/>
                </a:rPr>
                <a:t>北</a:t>
              </a:r>
            </a:p>
          </p:txBody>
        </p:sp>
      </p:grpSp>
    </p:spTree>
    <p:extLst>
      <p:ext uri="{BB962C8B-B14F-4D97-AF65-F5344CB8AC3E}">
        <p14:creationId xmlns:p14="http://schemas.microsoft.com/office/powerpoint/2010/main" val="3249883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t="53530" b="3880"/>
          <a:stretch/>
        </p:blipFill>
        <p:spPr>
          <a:xfrm>
            <a:off x="233028" y="1294697"/>
            <a:ext cx="8594346" cy="5422392"/>
          </a:xfrm>
          <a:prstGeom prst="rect">
            <a:avLst/>
          </a:prstGeom>
        </p:spPr>
      </p:pic>
      <p:sp>
        <p:nvSpPr>
          <p:cNvPr id="19" name="テキスト ボックス 23"/>
          <p:cNvSpPr txBox="1">
            <a:spLocks noChangeArrowheads="1"/>
          </p:cNvSpPr>
          <p:nvPr/>
        </p:nvSpPr>
        <p:spPr bwMode="auto">
          <a:xfrm>
            <a:off x="0" y="701826"/>
            <a:ext cx="87591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r>
              <a:rPr lang="ja-JP" altLang="en-US" sz="2000" b="1" dirty="0">
                <a:latin typeface="Franklin Gothic Book" pitchFamily="34" charset="0"/>
              </a:rPr>
              <a:t>③</a:t>
            </a:r>
            <a:r>
              <a:rPr lang="ja-JP" altLang="en-US" sz="2000" b="1" dirty="0" smtClean="0">
                <a:latin typeface="Franklin Gothic Book" pitchFamily="34" charset="0"/>
              </a:rPr>
              <a:t>大和川渡河部区間</a:t>
            </a:r>
            <a:endParaRPr lang="en-US" altLang="ja-JP" sz="2000" b="1" dirty="0" smtClean="0">
              <a:latin typeface="Franklin Gothic Book" pitchFamily="34" charset="0"/>
            </a:endParaRPr>
          </a:p>
        </p:txBody>
      </p:sp>
      <p:sp>
        <p:nvSpPr>
          <p:cNvPr id="18" name="タイトル 1"/>
          <p:cNvSpPr>
            <a:spLocks noGrp="1"/>
          </p:cNvSpPr>
          <p:nvPr>
            <p:ph type="title"/>
          </p:nvPr>
        </p:nvSpPr>
        <p:spPr>
          <a:xfrm>
            <a:off x="0" y="-36214"/>
            <a:ext cx="9144000" cy="64993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ja-JP" altLang="en-US" sz="3000" dirty="0">
                <a:solidFill>
                  <a:schemeClr val="bg1"/>
                </a:solidFill>
                <a:ea typeface="HG創英角ｺﾞｼｯｸUB" pitchFamily="49" charset="-128"/>
              </a:rPr>
              <a:t>事業の概要</a:t>
            </a:r>
            <a:r>
              <a:rPr lang="ja-JP" altLang="en-US" sz="3000" dirty="0"/>
              <a:t>　　　　　　　　　　　　　</a:t>
            </a:r>
            <a:endParaRPr kumimoji="1" lang="ja-JP" altLang="en-US" sz="3000" dirty="0">
              <a:latin typeface="+mj-lt"/>
              <a:ea typeface="+mj-ea"/>
            </a:endParaRPr>
          </a:p>
        </p:txBody>
      </p:sp>
      <p:sp>
        <p:nvSpPr>
          <p:cNvPr id="26" name="テキスト ボックス 25"/>
          <p:cNvSpPr txBox="1"/>
          <p:nvPr/>
        </p:nvSpPr>
        <p:spPr>
          <a:xfrm>
            <a:off x="415658" y="1306558"/>
            <a:ext cx="400110" cy="1861403"/>
          </a:xfrm>
          <a:prstGeom prst="rect">
            <a:avLst/>
          </a:prstGeom>
          <a:solidFill>
            <a:srgbClr val="FFFFFF"/>
          </a:solidFill>
        </p:spPr>
        <p:txBody>
          <a:bodyPr vert="eaVert" wrap="square" rtlCol="0">
            <a:spAutoFit/>
          </a:bodyPr>
          <a:lstStyle/>
          <a:p>
            <a:r>
              <a:rPr kumimoji="1" lang="ja-JP" altLang="en-US" sz="1400" dirty="0" smtClean="0">
                <a:latin typeface="+mn-ea"/>
              </a:rPr>
              <a:t>（旧）大阪中央環状線</a:t>
            </a:r>
            <a:endParaRPr kumimoji="1" lang="ja-JP" altLang="en-US" sz="1400" dirty="0">
              <a:latin typeface="+mn-ea"/>
            </a:endParaRPr>
          </a:p>
        </p:txBody>
      </p:sp>
      <p:sp>
        <p:nvSpPr>
          <p:cNvPr id="22" name="四角形吹き出し 21"/>
          <p:cNvSpPr/>
          <p:nvPr/>
        </p:nvSpPr>
        <p:spPr>
          <a:xfrm>
            <a:off x="2318815" y="2158409"/>
            <a:ext cx="5709569" cy="1157254"/>
          </a:xfrm>
          <a:prstGeom prst="wedgeRectCallout">
            <a:avLst>
              <a:gd name="adj1" fmla="val -63952"/>
              <a:gd name="adj2" fmla="val 121734"/>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ja-JP" altLang="en-US" sz="1600" dirty="0" smtClean="0"/>
              <a:t>○歩道部：堤防</a:t>
            </a:r>
            <a:r>
              <a:rPr lang="ja-JP" altLang="en-US" sz="1600" dirty="0"/>
              <a:t>道路と接続し、堤防道路を経由して堤防下に</a:t>
            </a:r>
            <a:r>
              <a:rPr lang="ja-JP" altLang="en-US" sz="1600" dirty="0" smtClean="0"/>
              <a:t>至る</a:t>
            </a:r>
            <a:endParaRPr lang="en-US" altLang="ja-JP" sz="1600" dirty="0"/>
          </a:p>
          <a:p>
            <a:pPr algn="just"/>
            <a:r>
              <a:rPr lang="ja-JP" altLang="en-US" sz="1600" dirty="0"/>
              <a:t>　</a:t>
            </a:r>
            <a:endParaRPr lang="en-US" altLang="ja-JP" sz="1600" dirty="0"/>
          </a:p>
          <a:p>
            <a:pPr algn="just"/>
            <a:r>
              <a:rPr lang="ja-JP" altLang="en-US" sz="1600" dirty="0"/>
              <a:t>○</a:t>
            </a:r>
            <a:r>
              <a:rPr lang="ja-JP" altLang="en-US" sz="1600" dirty="0" smtClean="0"/>
              <a:t>車道部</a:t>
            </a:r>
            <a:r>
              <a:rPr lang="ja-JP" altLang="en-US" sz="1600" dirty="0"/>
              <a:t>：</a:t>
            </a:r>
            <a:r>
              <a:rPr lang="ja-JP" altLang="en-US" sz="1600" dirty="0" smtClean="0"/>
              <a:t>堤防</a:t>
            </a:r>
            <a:r>
              <a:rPr lang="ja-JP" altLang="en-US" sz="1600" dirty="0"/>
              <a:t>道路と</a:t>
            </a:r>
            <a:r>
              <a:rPr lang="ja-JP" altLang="en-US" sz="1600" dirty="0" smtClean="0"/>
              <a:t>の接続無し</a:t>
            </a:r>
            <a:endParaRPr lang="en-US" altLang="ja-JP" sz="1600" dirty="0"/>
          </a:p>
        </p:txBody>
      </p:sp>
      <p:sp>
        <p:nvSpPr>
          <p:cNvPr id="15" name="テキスト ボックス 14"/>
          <p:cNvSpPr txBox="1"/>
          <p:nvPr/>
        </p:nvSpPr>
        <p:spPr>
          <a:xfrm>
            <a:off x="1364897" y="1452410"/>
            <a:ext cx="430887" cy="1409260"/>
          </a:xfrm>
          <a:prstGeom prst="rect">
            <a:avLst/>
          </a:prstGeom>
          <a:solidFill>
            <a:srgbClr val="FFFFFF"/>
          </a:solidFill>
        </p:spPr>
        <p:txBody>
          <a:bodyPr vert="eaVert" wrap="square" rtlCol="0">
            <a:spAutoFit/>
          </a:bodyPr>
          <a:lstStyle/>
          <a:p>
            <a:pPr algn="ctr"/>
            <a:r>
              <a:rPr kumimoji="1" lang="ja-JP" altLang="en-US" sz="1600" dirty="0" smtClean="0">
                <a:latin typeface="+mn-ea"/>
              </a:rPr>
              <a:t>八尾富田林線</a:t>
            </a:r>
            <a:endParaRPr kumimoji="1" lang="ja-JP" altLang="en-US" sz="1600" dirty="0">
              <a:latin typeface="+mn-ea"/>
            </a:endParaRPr>
          </a:p>
        </p:txBody>
      </p:sp>
      <p:sp>
        <p:nvSpPr>
          <p:cNvPr id="16" name="円/楕円 15"/>
          <p:cNvSpPr/>
          <p:nvPr/>
        </p:nvSpPr>
        <p:spPr>
          <a:xfrm>
            <a:off x="910110" y="4131760"/>
            <a:ext cx="504056" cy="48927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910110" y="5877272"/>
            <a:ext cx="504056" cy="48927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吹き出し 19"/>
          <p:cNvSpPr/>
          <p:nvPr/>
        </p:nvSpPr>
        <p:spPr>
          <a:xfrm>
            <a:off x="1979712" y="5192481"/>
            <a:ext cx="3982478" cy="540775"/>
          </a:xfrm>
          <a:prstGeom prst="wedgeRectCallout">
            <a:avLst>
              <a:gd name="adj1" fmla="val -63940"/>
              <a:gd name="adj2" fmla="val 113960"/>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ja-JP" altLang="en-US" sz="1600" dirty="0" smtClean="0"/>
              <a:t>○歩道部・車道部とも大阪羽曳野線と接続</a:t>
            </a:r>
            <a:endParaRPr lang="en-US" altLang="ja-JP" sz="1600" dirty="0"/>
          </a:p>
        </p:txBody>
      </p:sp>
      <p:sp>
        <p:nvSpPr>
          <p:cNvPr id="24" name="テキスト ボックス 23"/>
          <p:cNvSpPr txBox="1"/>
          <p:nvPr/>
        </p:nvSpPr>
        <p:spPr>
          <a:xfrm>
            <a:off x="1475656" y="6267249"/>
            <a:ext cx="1357634" cy="307777"/>
          </a:xfrm>
          <a:prstGeom prst="rect">
            <a:avLst/>
          </a:prstGeom>
          <a:solidFill>
            <a:srgbClr val="FFFFFF"/>
          </a:solidFill>
        </p:spPr>
        <p:txBody>
          <a:bodyPr vert="horz" wrap="square" rtlCol="0">
            <a:spAutoFit/>
          </a:bodyPr>
          <a:lstStyle/>
          <a:p>
            <a:r>
              <a:rPr lang="ja-JP" altLang="en-US" sz="1400" dirty="0" smtClean="0">
                <a:latin typeface="+mn-ea"/>
              </a:rPr>
              <a:t>大阪羽曳野線</a:t>
            </a:r>
            <a:endParaRPr kumimoji="1" lang="ja-JP" altLang="en-US" sz="1400" dirty="0">
              <a:latin typeface="+mn-ea"/>
            </a:endParaRPr>
          </a:p>
        </p:txBody>
      </p:sp>
      <p:pic>
        <p:nvPicPr>
          <p:cNvPr id="1026" name="Picture 2" descr="\\G0000sv0ns502\d10204$\doc\000本部\21_企画Ｇ\110_計画関係\(都)八尾富田林線関連\■H25年度~都市計画変更・事業認可\11_写真\141017_現地確認(八尾空港～堺大和髙田線)\DSCF607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0910" y="3629538"/>
            <a:ext cx="2643989" cy="1982992"/>
          </a:xfrm>
          <a:prstGeom prst="rect">
            <a:avLst/>
          </a:prstGeom>
          <a:noFill/>
          <a:extLst>
            <a:ext uri="{909E8E84-426E-40DD-AFC4-6F175D3DCCD1}">
              <a14:hiddenFill xmlns:a14="http://schemas.microsoft.com/office/drawing/2010/main">
                <a:solidFill>
                  <a:srgbClr val="FFFFFF"/>
                </a:solidFill>
              </a14:hiddenFill>
            </a:ext>
          </a:extLst>
        </p:spPr>
      </p:pic>
      <p:sp>
        <p:nvSpPr>
          <p:cNvPr id="14" name="フリーフォーム 13"/>
          <p:cNvSpPr/>
          <p:nvPr/>
        </p:nvSpPr>
        <p:spPr>
          <a:xfrm>
            <a:off x="6075334" y="4696304"/>
            <a:ext cx="1889270" cy="457200"/>
          </a:xfrm>
          <a:custGeom>
            <a:avLst/>
            <a:gdLst>
              <a:gd name="connsiteX0" fmla="*/ 723900 w 3035300"/>
              <a:gd name="connsiteY0" fmla="*/ 0 h 1257300"/>
              <a:gd name="connsiteX1" fmla="*/ 0 w 3035300"/>
              <a:gd name="connsiteY1" fmla="*/ 495300 h 1257300"/>
              <a:gd name="connsiteX2" fmla="*/ 12700 w 3035300"/>
              <a:gd name="connsiteY2" fmla="*/ 1244600 h 1257300"/>
              <a:gd name="connsiteX3" fmla="*/ 3035300 w 3035300"/>
              <a:gd name="connsiteY3" fmla="*/ 1257300 h 1257300"/>
              <a:gd name="connsiteX4" fmla="*/ 3035300 w 3035300"/>
              <a:gd name="connsiteY4" fmla="*/ 381000 h 1257300"/>
              <a:gd name="connsiteX5" fmla="*/ 2755900 w 3035300"/>
              <a:gd name="connsiteY5" fmla="*/ 0 h 1257300"/>
              <a:gd name="connsiteX6" fmla="*/ 723900 w 3035300"/>
              <a:gd name="connsiteY6" fmla="*/ 0 h 1257300"/>
              <a:gd name="connsiteX0" fmla="*/ 723900 w 3035300"/>
              <a:gd name="connsiteY0" fmla="*/ 0 h 1257300"/>
              <a:gd name="connsiteX1" fmla="*/ 0 w 3035300"/>
              <a:gd name="connsiteY1" fmla="*/ 495300 h 1257300"/>
              <a:gd name="connsiteX2" fmla="*/ 12700 w 3035300"/>
              <a:gd name="connsiteY2" fmla="*/ 1244600 h 1257300"/>
              <a:gd name="connsiteX3" fmla="*/ 3035300 w 3035300"/>
              <a:gd name="connsiteY3" fmla="*/ 1257300 h 1257300"/>
              <a:gd name="connsiteX4" fmla="*/ 3035300 w 3035300"/>
              <a:gd name="connsiteY4" fmla="*/ 381000 h 1257300"/>
              <a:gd name="connsiteX5" fmla="*/ 2755900 w 3035300"/>
              <a:gd name="connsiteY5" fmla="*/ 0 h 1257300"/>
              <a:gd name="connsiteX6" fmla="*/ 723900 w 3035300"/>
              <a:gd name="connsiteY6" fmla="*/ 0 h 1257300"/>
              <a:gd name="connsiteX0" fmla="*/ 723900 w 3035300"/>
              <a:gd name="connsiteY0" fmla="*/ 16550 h 1273850"/>
              <a:gd name="connsiteX1" fmla="*/ 0 w 3035300"/>
              <a:gd name="connsiteY1" fmla="*/ 511850 h 1273850"/>
              <a:gd name="connsiteX2" fmla="*/ 12700 w 3035300"/>
              <a:gd name="connsiteY2" fmla="*/ 1261150 h 1273850"/>
              <a:gd name="connsiteX3" fmla="*/ 3035300 w 3035300"/>
              <a:gd name="connsiteY3" fmla="*/ 1273850 h 1273850"/>
              <a:gd name="connsiteX4" fmla="*/ 3035300 w 3035300"/>
              <a:gd name="connsiteY4" fmla="*/ 397550 h 1273850"/>
              <a:gd name="connsiteX5" fmla="*/ 2908989 w 3035300"/>
              <a:gd name="connsiteY5" fmla="*/ 0 h 1273850"/>
              <a:gd name="connsiteX6" fmla="*/ 723900 w 3035300"/>
              <a:gd name="connsiteY6" fmla="*/ 16550 h 1273850"/>
              <a:gd name="connsiteX0" fmla="*/ 723900 w 3047712"/>
              <a:gd name="connsiteY0" fmla="*/ 16550 h 1273850"/>
              <a:gd name="connsiteX1" fmla="*/ 0 w 3047712"/>
              <a:gd name="connsiteY1" fmla="*/ 511850 h 1273850"/>
              <a:gd name="connsiteX2" fmla="*/ 12700 w 3047712"/>
              <a:gd name="connsiteY2" fmla="*/ 1261150 h 1273850"/>
              <a:gd name="connsiteX3" fmla="*/ 3035300 w 3047712"/>
              <a:gd name="connsiteY3" fmla="*/ 1273850 h 1273850"/>
              <a:gd name="connsiteX4" fmla="*/ 3047712 w 3047712"/>
              <a:gd name="connsiteY4" fmla="*/ 132747 h 1273850"/>
              <a:gd name="connsiteX5" fmla="*/ 2908989 w 3047712"/>
              <a:gd name="connsiteY5" fmla="*/ 0 h 1273850"/>
              <a:gd name="connsiteX6" fmla="*/ 723900 w 3047712"/>
              <a:gd name="connsiteY6" fmla="*/ 16550 h 1273850"/>
              <a:gd name="connsiteX0" fmla="*/ 0 w 3052022"/>
              <a:gd name="connsiteY0" fmla="*/ 24825 h 1273850"/>
              <a:gd name="connsiteX1" fmla="*/ 4310 w 3052022"/>
              <a:gd name="connsiteY1" fmla="*/ 511850 h 1273850"/>
              <a:gd name="connsiteX2" fmla="*/ 17010 w 3052022"/>
              <a:gd name="connsiteY2" fmla="*/ 1261150 h 1273850"/>
              <a:gd name="connsiteX3" fmla="*/ 3039610 w 3052022"/>
              <a:gd name="connsiteY3" fmla="*/ 1273850 h 1273850"/>
              <a:gd name="connsiteX4" fmla="*/ 3052022 w 3052022"/>
              <a:gd name="connsiteY4" fmla="*/ 132747 h 1273850"/>
              <a:gd name="connsiteX5" fmla="*/ 2913299 w 3052022"/>
              <a:gd name="connsiteY5" fmla="*/ 0 h 1273850"/>
              <a:gd name="connsiteX6" fmla="*/ 0 w 3052022"/>
              <a:gd name="connsiteY6" fmla="*/ 24825 h 1273850"/>
              <a:gd name="connsiteX0" fmla="*/ 7815 w 3059837"/>
              <a:gd name="connsiteY0" fmla="*/ 24825 h 1281838"/>
              <a:gd name="connsiteX1" fmla="*/ 12125 w 3059837"/>
              <a:gd name="connsiteY1" fmla="*/ 511850 h 1281838"/>
              <a:gd name="connsiteX2" fmla="*/ 0 w 3059837"/>
              <a:gd name="connsiteY2" fmla="*/ 1281838 h 1281838"/>
              <a:gd name="connsiteX3" fmla="*/ 3047425 w 3059837"/>
              <a:gd name="connsiteY3" fmla="*/ 1273850 h 1281838"/>
              <a:gd name="connsiteX4" fmla="*/ 3059837 w 3059837"/>
              <a:gd name="connsiteY4" fmla="*/ 132747 h 1281838"/>
              <a:gd name="connsiteX5" fmla="*/ 2921114 w 3059837"/>
              <a:gd name="connsiteY5" fmla="*/ 0 h 1281838"/>
              <a:gd name="connsiteX6" fmla="*/ 7815 w 3059837"/>
              <a:gd name="connsiteY6" fmla="*/ 24825 h 1281838"/>
              <a:gd name="connsiteX0" fmla="*/ 1506568 w 4558590"/>
              <a:gd name="connsiteY0" fmla="*/ 24825 h 1281838"/>
              <a:gd name="connsiteX1" fmla="*/ 1 w 4558590"/>
              <a:gd name="connsiteY1" fmla="*/ 257996 h 1281838"/>
              <a:gd name="connsiteX2" fmla="*/ 1498753 w 4558590"/>
              <a:gd name="connsiteY2" fmla="*/ 1281838 h 1281838"/>
              <a:gd name="connsiteX3" fmla="*/ 4546178 w 4558590"/>
              <a:gd name="connsiteY3" fmla="*/ 1273850 h 1281838"/>
              <a:gd name="connsiteX4" fmla="*/ 4558590 w 4558590"/>
              <a:gd name="connsiteY4" fmla="*/ 132747 h 1281838"/>
              <a:gd name="connsiteX5" fmla="*/ 4419867 w 4558590"/>
              <a:gd name="connsiteY5" fmla="*/ 0 h 1281838"/>
              <a:gd name="connsiteX6" fmla="*/ 1506568 w 4558590"/>
              <a:gd name="connsiteY6" fmla="*/ 24825 h 1281838"/>
              <a:gd name="connsiteX0" fmla="*/ 1506143 w 4558590"/>
              <a:gd name="connsiteY0" fmla="*/ 0 h 1295121"/>
              <a:gd name="connsiteX1" fmla="*/ 1 w 4558590"/>
              <a:gd name="connsiteY1" fmla="*/ 271279 h 1295121"/>
              <a:gd name="connsiteX2" fmla="*/ 1498753 w 4558590"/>
              <a:gd name="connsiteY2" fmla="*/ 1295121 h 1295121"/>
              <a:gd name="connsiteX3" fmla="*/ 4546178 w 4558590"/>
              <a:gd name="connsiteY3" fmla="*/ 1287133 h 1295121"/>
              <a:gd name="connsiteX4" fmla="*/ 4558590 w 4558590"/>
              <a:gd name="connsiteY4" fmla="*/ 146030 h 1295121"/>
              <a:gd name="connsiteX5" fmla="*/ 4419867 w 4558590"/>
              <a:gd name="connsiteY5" fmla="*/ 13283 h 1295121"/>
              <a:gd name="connsiteX6" fmla="*/ 1506143 w 4558590"/>
              <a:gd name="connsiteY6" fmla="*/ 0 h 1295121"/>
              <a:gd name="connsiteX0" fmla="*/ 1506143 w 4558590"/>
              <a:gd name="connsiteY0" fmla="*/ 0 h 1287133"/>
              <a:gd name="connsiteX1" fmla="*/ 1 w 4558590"/>
              <a:gd name="connsiteY1" fmla="*/ 271279 h 1287133"/>
              <a:gd name="connsiteX2" fmla="*/ 153 w 4558590"/>
              <a:gd name="connsiteY2" fmla="*/ 495301 h 1287133"/>
              <a:gd name="connsiteX3" fmla="*/ 4546178 w 4558590"/>
              <a:gd name="connsiteY3" fmla="*/ 1287133 h 1287133"/>
              <a:gd name="connsiteX4" fmla="*/ 4558590 w 4558590"/>
              <a:gd name="connsiteY4" fmla="*/ 146030 h 1287133"/>
              <a:gd name="connsiteX5" fmla="*/ 4419867 w 4558590"/>
              <a:gd name="connsiteY5" fmla="*/ 13283 h 1287133"/>
              <a:gd name="connsiteX6" fmla="*/ 1506143 w 4558590"/>
              <a:gd name="connsiteY6" fmla="*/ 0 h 1287133"/>
              <a:gd name="connsiteX0" fmla="*/ 1506143 w 4558590"/>
              <a:gd name="connsiteY0" fmla="*/ 0 h 495301"/>
              <a:gd name="connsiteX1" fmla="*/ 1 w 4558590"/>
              <a:gd name="connsiteY1" fmla="*/ 271279 h 495301"/>
              <a:gd name="connsiteX2" fmla="*/ 153 w 4558590"/>
              <a:gd name="connsiteY2" fmla="*/ 495301 h 495301"/>
              <a:gd name="connsiteX3" fmla="*/ 2081791 w 4558590"/>
              <a:gd name="connsiteY3" fmla="*/ 67971 h 495301"/>
              <a:gd name="connsiteX4" fmla="*/ 4558590 w 4558590"/>
              <a:gd name="connsiteY4" fmla="*/ 146030 h 495301"/>
              <a:gd name="connsiteX5" fmla="*/ 4419867 w 4558590"/>
              <a:gd name="connsiteY5" fmla="*/ 13283 h 495301"/>
              <a:gd name="connsiteX6" fmla="*/ 1506143 w 4558590"/>
              <a:gd name="connsiteY6" fmla="*/ 0 h 495301"/>
              <a:gd name="connsiteX0" fmla="*/ 1506143 w 4419867"/>
              <a:gd name="connsiteY0" fmla="*/ 0 h 495301"/>
              <a:gd name="connsiteX1" fmla="*/ 1 w 4419867"/>
              <a:gd name="connsiteY1" fmla="*/ 271279 h 495301"/>
              <a:gd name="connsiteX2" fmla="*/ 153 w 4419867"/>
              <a:gd name="connsiteY2" fmla="*/ 495301 h 495301"/>
              <a:gd name="connsiteX3" fmla="*/ 2081791 w 4419867"/>
              <a:gd name="connsiteY3" fmla="*/ 67971 h 495301"/>
              <a:gd name="connsiteX4" fmla="*/ 4419867 w 4419867"/>
              <a:gd name="connsiteY4" fmla="*/ 13283 h 495301"/>
              <a:gd name="connsiteX5" fmla="*/ 1506143 w 4419867"/>
              <a:gd name="connsiteY5" fmla="*/ 0 h 495301"/>
              <a:gd name="connsiteX0" fmla="*/ 1506143 w 2081791"/>
              <a:gd name="connsiteY0" fmla="*/ 0 h 495301"/>
              <a:gd name="connsiteX1" fmla="*/ 1 w 2081791"/>
              <a:gd name="connsiteY1" fmla="*/ 271279 h 495301"/>
              <a:gd name="connsiteX2" fmla="*/ 153 w 2081791"/>
              <a:gd name="connsiteY2" fmla="*/ 495301 h 495301"/>
              <a:gd name="connsiteX3" fmla="*/ 2081791 w 2081791"/>
              <a:gd name="connsiteY3" fmla="*/ 67971 h 495301"/>
              <a:gd name="connsiteX4" fmla="*/ 1506143 w 2081791"/>
              <a:gd name="connsiteY4" fmla="*/ 0 h 495301"/>
              <a:gd name="connsiteX0" fmla="*/ 1506143 w 2017722"/>
              <a:gd name="connsiteY0" fmla="*/ 0 h 495301"/>
              <a:gd name="connsiteX1" fmla="*/ 1 w 2017722"/>
              <a:gd name="connsiteY1" fmla="*/ 271279 h 495301"/>
              <a:gd name="connsiteX2" fmla="*/ 153 w 2017722"/>
              <a:gd name="connsiteY2" fmla="*/ 495301 h 495301"/>
              <a:gd name="connsiteX3" fmla="*/ 2017722 w 2017722"/>
              <a:gd name="connsiteY3" fmla="*/ 68009 h 495301"/>
              <a:gd name="connsiteX4" fmla="*/ 1506143 w 2017722"/>
              <a:gd name="connsiteY4" fmla="*/ 0 h 495301"/>
              <a:gd name="connsiteX0" fmla="*/ 1505991 w 2017570"/>
              <a:gd name="connsiteY0" fmla="*/ 0 h 495301"/>
              <a:gd name="connsiteX1" fmla="*/ 50635 w 2017570"/>
              <a:gd name="connsiteY1" fmla="*/ 258725 h 495301"/>
              <a:gd name="connsiteX2" fmla="*/ 1 w 2017570"/>
              <a:gd name="connsiteY2" fmla="*/ 495301 h 495301"/>
              <a:gd name="connsiteX3" fmla="*/ 2017570 w 2017570"/>
              <a:gd name="connsiteY3" fmla="*/ 68009 h 495301"/>
              <a:gd name="connsiteX4" fmla="*/ 1505991 w 2017570"/>
              <a:gd name="connsiteY4" fmla="*/ 0 h 495301"/>
              <a:gd name="connsiteX0" fmla="*/ 1455358 w 1966937"/>
              <a:gd name="connsiteY0" fmla="*/ 0 h 457460"/>
              <a:gd name="connsiteX1" fmla="*/ 2 w 1966937"/>
              <a:gd name="connsiteY1" fmla="*/ 258725 h 457460"/>
              <a:gd name="connsiteX2" fmla="*/ 154 w 1966937"/>
              <a:gd name="connsiteY2" fmla="*/ 457460 h 457460"/>
              <a:gd name="connsiteX3" fmla="*/ 1966937 w 1966937"/>
              <a:gd name="connsiteY3" fmla="*/ 68009 h 457460"/>
              <a:gd name="connsiteX4" fmla="*/ 1455358 w 1966937"/>
              <a:gd name="connsiteY4" fmla="*/ 0 h 457460"/>
              <a:gd name="connsiteX0" fmla="*/ 1468053 w 1979632"/>
              <a:gd name="connsiteY0" fmla="*/ 0 h 457460"/>
              <a:gd name="connsiteX1" fmla="*/ 1 w 1979632"/>
              <a:gd name="connsiteY1" fmla="*/ 233457 h 457460"/>
              <a:gd name="connsiteX2" fmla="*/ 12849 w 1979632"/>
              <a:gd name="connsiteY2" fmla="*/ 457460 h 457460"/>
              <a:gd name="connsiteX3" fmla="*/ 1979632 w 1979632"/>
              <a:gd name="connsiteY3" fmla="*/ 68009 h 457460"/>
              <a:gd name="connsiteX4" fmla="*/ 1468053 w 1979632"/>
              <a:gd name="connsiteY4" fmla="*/ 0 h 457460"/>
              <a:gd name="connsiteX0" fmla="*/ 1429549 w 1979632"/>
              <a:gd name="connsiteY0" fmla="*/ 0 h 457460"/>
              <a:gd name="connsiteX1" fmla="*/ 1 w 1979632"/>
              <a:gd name="connsiteY1" fmla="*/ 233457 h 457460"/>
              <a:gd name="connsiteX2" fmla="*/ 12849 w 1979632"/>
              <a:gd name="connsiteY2" fmla="*/ 457460 h 457460"/>
              <a:gd name="connsiteX3" fmla="*/ 1979632 w 1979632"/>
              <a:gd name="connsiteY3" fmla="*/ 68009 h 457460"/>
              <a:gd name="connsiteX4" fmla="*/ 1429549 w 1979632"/>
              <a:gd name="connsiteY4" fmla="*/ 0 h 457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9632" h="457460">
                <a:moveTo>
                  <a:pt x="1429549" y="0"/>
                </a:moveTo>
                <a:cubicBezTo>
                  <a:pt x="1430986" y="162342"/>
                  <a:pt x="-1436" y="71115"/>
                  <a:pt x="1" y="233457"/>
                </a:cubicBezTo>
                <a:cubicBezTo>
                  <a:pt x="52" y="308131"/>
                  <a:pt x="12798" y="382786"/>
                  <a:pt x="12849" y="457460"/>
                </a:cubicBezTo>
                <a:lnTo>
                  <a:pt x="1979632" y="68009"/>
                </a:lnTo>
                <a:lnTo>
                  <a:pt x="1429549" y="0"/>
                </a:lnTo>
                <a:close/>
              </a:path>
            </a:pathLst>
          </a:custGeom>
          <a:solidFill>
            <a:srgbClr val="FFC000">
              <a:alpha val="21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1" name="直線コネクタ 20"/>
          <p:cNvCxnSpPr/>
          <p:nvPr/>
        </p:nvCxnSpPr>
        <p:spPr>
          <a:xfrm flipV="1">
            <a:off x="6085818" y="4718800"/>
            <a:ext cx="1443945" cy="191922"/>
          </a:xfrm>
          <a:prstGeom prst="line">
            <a:avLst/>
          </a:prstGeom>
          <a:ln w="603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6084576" y="4780093"/>
            <a:ext cx="1911927" cy="403762"/>
          </a:xfrm>
          <a:prstGeom prst="line">
            <a:avLst/>
          </a:prstGeom>
          <a:ln w="60325">
            <a:solidFill>
              <a:srgbClr val="FFC000"/>
            </a:solidFill>
          </a:ln>
        </p:spPr>
        <p:style>
          <a:lnRef idx="1">
            <a:schemeClr val="accent1"/>
          </a:lnRef>
          <a:fillRef idx="0">
            <a:schemeClr val="accent1"/>
          </a:fillRef>
          <a:effectRef idx="0">
            <a:schemeClr val="accent1"/>
          </a:effectRef>
          <a:fontRef idx="minor">
            <a:schemeClr val="tx1"/>
          </a:fontRef>
        </p:style>
      </p:cxnSp>
      <p:pic>
        <p:nvPicPr>
          <p:cNvPr id="25" name="Picture 4" descr="方角表示マーク イラスト素材">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1529" t="13422" r="27323" b="13687"/>
          <a:stretch/>
        </p:blipFill>
        <p:spPr bwMode="auto">
          <a:xfrm>
            <a:off x="8265663" y="1387436"/>
            <a:ext cx="459868" cy="81462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099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23"/>
          <p:cNvSpPr txBox="1">
            <a:spLocks noChangeArrowheads="1"/>
          </p:cNvSpPr>
          <p:nvPr/>
        </p:nvSpPr>
        <p:spPr bwMode="auto">
          <a:xfrm>
            <a:off x="179512" y="721514"/>
            <a:ext cx="8784976"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r>
              <a:rPr lang="ja-JP" altLang="en-US" sz="2000" b="1" dirty="0" smtClean="0">
                <a:latin typeface="Franklin Gothic Book" pitchFamily="34" charset="0"/>
              </a:rPr>
              <a:t>大和川渡河部・大和川右岸（八尾市域）～完成イメージ図～</a:t>
            </a:r>
            <a:endParaRPr lang="en-US" altLang="ja-JP" sz="2000" b="1" dirty="0" smtClean="0">
              <a:latin typeface="Franklin Gothic Book" pitchFamily="34" charset="0"/>
            </a:endParaRPr>
          </a:p>
          <a:p>
            <a:pPr algn="just" eaLnBrk="1" hangingPunct="1"/>
            <a:r>
              <a:rPr lang="ja-JP" altLang="en-US" sz="2000" b="1" dirty="0">
                <a:latin typeface="Franklin Gothic Book" pitchFamily="34" charset="0"/>
              </a:rPr>
              <a:t>　</a:t>
            </a:r>
            <a:r>
              <a:rPr lang="ja-JP" altLang="en-US" sz="2000" b="1" dirty="0" smtClean="0">
                <a:latin typeface="Franklin Gothic Book" pitchFamily="34" charset="0"/>
              </a:rPr>
              <a:t>　</a:t>
            </a:r>
            <a:r>
              <a:rPr lang="en-US" altLang="ja-JP" sz="2000" b="1" dirty="0" smtClean="0">
                <a:latin typeface="Franklin Gothic Book" pitchFamily="34" charset="0"/>
              </a:rPr>
              <a:t>〔</a:t>
            </a:r>
            <a:r>
              <a:rPr lang="ja-JP" altLang="en-US" sz="2000" b="1" dirty="0" smtClean="0">
                <a:latin typeface="Franklin Gothic Book" pitchFamily="34" charset="0"/>
              </a:rPr>
              <a:t>自転車歩行車道の堤防接続</a:t>
            </a:r>
            <a:r>
              <a:rPr lang="en-US" altLang="ja-JP" sz="2000" b="1" dirty="0" smtClean="0">
                <a:latin typeface="Franklin Gothic Book" pitchFamily="34" charset="0"/>
              </a:rPr>
              <a:t>〕</a:t>
            </a:r>
            <a:endParaRPr lang="en-US" altLang="ja-JP" sz="2000" b="1" dirty="0">
              <a:latin typeface="Franklin Gothic Book" pitchFamily="34" charset="0"/>
            </a:endParaRPr>
          </a:p>
          <a:p>
            <a:pPr algn="just" eaLnBrk="1" hangingPunct="1"/>
            <a:endParaRPr lang="en-US" altLang="ja-JP" sz="2000" b="1" dirty="0" smtClean="0">
              <a:latin typeface="Franklin Gothic Book" pitchFamily="34" charset="0"/>
            </a:endParaRPr>
          </a:p>
          <a:p>
            <a:pPr algn="just" eaLnBrk="1" hangingPunct="1"/>
            <a:endParaRPr lang="en-US" altLang="ja-JP" sz="2000" b="1" dirty="0">
              <a:latin typeface="Franklin Gothic Book" pitchFamily="34" charset="0"/>
            </a:endParaRPr>
          </a:p>
          <a:p>
            <a:pPr algn="just" eaLnBrk="1" hangingPunct="1"/>
            <a:endParaRPr lang="en-US" altLang="ja-JP" sz="2000" b="1" dirty="0" smtClean="0">
              <a:latin typeface="Franklin Gothic Book" pitchFamily="34" charset="0"/>
            </a:endParaRPr>
          </a:p>
          <a:p>
            <a:pPr algn="just" eaLnBrk="1" hangingPunct="1"/>
            <a:endParaRPr lang="en-US" altLang="ja-JP" sz="2000" b="1" dirty="0">
              <a:latin typeface="Franklin Gothic Book" pitchFamily="34" charset="0"/>
            </a:endParaRPr>
          </a:p>
          <a:p>
            <a:pPr algn="just" eaLnBrk="1" hangingPunct="1"/>
            <a:endParaRPr lang="en-US" altLang="ja-JP" sz="2000" b="1" dirty="0" smtClean="0">
              <a:latin typeface="Franklin Gothic Book" pitchFamily="34" charset="0"/>
            </a:endParaRPr>
          </a:p>
          <a:p>
            <a:pPr algn="just" eaLnBrk="1" hangingPunct="1"/>
            <a:endParaRPr lang="en-US" altLang="ja-JP" sz="2000" b="1" dirty="0">
              <a:latin typeface="Franklin Gothic Book" pitchFamily="34" charset="0"/>
            </a:endParaRPr>
          </a:p>
          <a:p>
            <a:pPr algn="just" eaLnBrk="1" hangingPunct="1"/>
            <a:endParaRPr lang="en-US" altLang="ja-JP" sz="2000" b="1" dirty="0" smtClean="0">
              <a:latin typeface="Franklin Gothic Book" pitchFamily="34" charset="0"/>
            </a:endParaRPr>
          </a:p>
          <a:p>
            <a:pPr algn="just" eaLnBrk="1" hangingPunct="1"/>
            <a:endParaRPr lang="en-US" altLang="ja-JP" sz="2000" b="1" dirty="0">
              <a:latin typeface="Franklin Gothic Book" pitchFamily="34" charset="0"/>
            </a:endParaRPr>
          </a:p>
          <a:p>
            <a:pPr algn="just" eaLnBrk="1" hangingPunct="1"/>
            <a:endParaRPr lang="en-US" altLang="ja-JP" sz="2000" b="1" dirty="0" smtClean="0">
              <a:latin typeface="Franklin Gothic Book" pitchFamily="34" charset="0"/>
            </a:endParaRPr>
          </a:p>
          <a:p>
            <a:pPr algn="just" eaLnBrk="1" hangingPunct="1"/>
            <a:endParaRPr lang="en-US" altLang="ja-JP" sz="2000" b="1" dirty="0" smtClean="0">
              <a:latin typeface="Franklin Gothic Book" pitchFamily="34" charset="0"/>
            </a:endParaRPr>
          </a:p>
          <a:p>
            <a:pPr algn="just" eaLnBrk="1" hangingPunct="1"/>
            <a:endParaRPr lang="en-US" altLang="ja-JP" sz="2000" b="1" dirty="0">
              <a:latin typeface="Franklin Gothic Book" pitchFamily="34" charset="0"/>
            </a:endParaRPr>
          </a:p>
          <a:p>
            <a:pPr algn="just" eaLnBrk="1" hangingPunct="1"/>
            <a:endParaRPr lang="en-US" altLang="ja-JP" sz="2000" b="1" dirty="0" smtClean="0">
              <a:latin typeface="Franklin Gothic Book" pitchFamily="34" charset="0"/>
            </a:endParaRPr>
          </a:p>
          <a:p>
            <a:pPr algn="just" eaLnBrk="1" hangingPunct="1"/>
            <a:endParaRPr lang="en-US" altLang="ja-JP" sz="2000" b="1" dirty="0" smtClean="0">
              <a:latin typeface="Franklin Gothic Book" pitchFamily="34" charset="0"/>
            </a:endParaRPr>
          </a:p>
          <a:p>
            <a:pPr algn="just" eaLnBrk="1" hangingPunct="1"/>
            <a:endParaRPr lang="en-US" altLang="ja-JP" sz="2000" b="1" dirty="0">
              <a:latin typeface="Franklin Gothic Book" pitchFamily="34" charset="0"/>
            </a:endParaRPr>
          </a:p>
          <a:p>
            <a:pPr algn="just" eaLnBrk="1" hangingPunct="1"/>
            <a:endParaRPr lang="en-US" altLang="ja-JP" sz="2000" b="1" dirty="0" smtClean="0">
              <a:latin typeface="Franklin Gothic Book" pitchFamily="34" charset="0"/>
            </a:endParaRPr>
          </a:p>
          <a:p>
            <a:pPr algn="just" eaLnBrk="1" hangingPunct="1"/>
            <a:endParaRPr lang="en-US" altLang="ja-JP" sz="2000" b="1" dirty="0">
              <a:latin typeface="Franklin Gothic Book" pitchFamily="34" charset="0"/>
            </a:endParaRPr>
          </a:p>
          <a:p>
            <a:pPr algn="just" eaLnBrk="1" hangingPunct="1"/>
            <a:endParaRPr lang="ja-JP" altLang="en-US" sz="2000" b="1" dirty="0">
              <a:latin typeface="Franklin Gothic Book" pitchFamily="34" charset="0"/>
            </a:endParaRPr>
          </a:p>
        </p:txBody>
      </p:sp>
      <p:sp>
        <p:nvSpPr>
          <p:cNvPr id="22" name="タイトル 1"/>
          <p:cNvSpPr txBox="1">
            <a:spLocks/>
          </p:cNvSpPr>
          <p:nvPr/>
        </p:nvSpPr>
        <p:spPr>
          <a:xfrm>
            <a:off x="0" y="-36214"/>
            <a:ext cx="9144000" cy="6499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3000" dirty="0">
                <a:solidFill>
                  <a:schemeClr val="bg1"/>
                </a:solidFill>
                <a:ea typeface="HG創英角ｺﾞｼｯｸUB" pitchFamily="49" charset="-128"/>
              </a:rPr>
              <a:t>事業の</a:t>
            </a:r>
            <a:r>
              <a:rPr lang="ja-JP" altLang="en-US" sz="3000" dirty="0" smtClean="0">
                <a:solidFill>
                  <a:schemeClr val="bg1"/>
                </a:solidFill>
                <a:ea typeface="HG創英角ｺﾞｼｯｸUB" pitchFamily="49" charset="-128"/>
              </a:rPr>
              <a:t>概要</a:t>
            </a:r>
            <a:endParaRPr lang="ja-JP" altLang="en-US" sz="3000" dirty="0">
              <a:latin typeface="+mj-lt"/>
              <a:ea typeface="+mj-ea"/>
            </a:endParaRPr>
          </a:p>
        </p:txBody>
      </p:sp>
      <p:pic>
        <p:nvPicPr>
          <p:cNvPr id="8" name="図 7"/>
          <p:cNvPicPr>
            <a:picLocks noChangeAspect="1"/>
          </p:cNvPicPr>
          <p:nvPr/>
        </p:nvPicPr>
        <p:blipFill>
          <a:blip r:embed="rId3"/>
          <a:stretch>
            <a:fillRect/>
          </a:stretch>
        </p:blipFill>
        <p:spPr>
          <a:xfrm>
            <a:off x="196172" y="1484784"/>
            <a:ext cx="8751656" cy="3893692"/>
          </a:xfrm>
          <a:prstGeom prst="rect">
            <a:avLst/>
          </a:prstGeom>
        </p:spPr>
      </p:pic>
      <p:sp>
        <p:nvSpPr>
          <p:cNvPr id="9" name="テキスト ボックス 8"/>
          <p:cNvSpPr txBox="1"/>
          <p:nvPr/>
        </p:nvSpPr>
        <p:spPr>
          <a:xfrm>
            <a:off x="215644" y="1774580"/>
            <a:ext cx="1512168" cy="338554"/>
          </a:xfrm>
          <a:prstGeom prst="rect">
            <a:avLst/>
          </a:prstGeom>
          <a:solidFill>
            <a:schemeClr val="lt1"/>
          </a:solidFill>
          <a:ln>
            <a:solidFill>
              <a:schemeClr val="dk1"/>
            </a:solidFill>
          </a:ln>
        </p:spPr>
        <p:txBody>
          <a:bodyPr wrap="square" rtlCol="0">
            <a:spAutoFit/>
          </a:bodyPr>
          <a:lstStyle/>
          <a:p>
            <a:pPr algn="ctr"/>
            <a:r>
              <a:rPr lang="ja-JP" altLang="en-US" sz="1600" dirty="0" smtClean="0"/>
              <a:t>藤井寺市方面</a:t>
            </a:r>
            <a:endParaRPr kumimoji="1" lang="ja-JP" altLang="en-US" sz="1600" dirty="0"/>
          </a:p>
        </p:txBody>
      </p:sp>
      <p:sp>
        <p:nvSpPr>
          <p:cNvPr id="2" name="テキスト ボックス 1"/>
          <p:cNvSpPr txBox="1"/>
          <p:nvPr/>
        </p:nvSpPr>
        <p:spPr>
          <a:xfrm>
            <a:off x="4211960" y="4513475"/>
            <a:ext cx="2088232" cy="338554"/>
          </a:xfrm>
          <a:prstGeom prst="rect">
            <a:avLst/>
          </a:prstGeom>
          <a:solidFill>
            <a:srgbClr val="FFFFFF"/>
          </a:solidFill>
          <a:ln>
            <a:noFill/>
          </a:ln>
        </p:spPr>
        <p:txBody>
          <a:bodyPr wrap="square" rtlCol="0">
            <a:spAutoFit/>
          </a:bodyPr>
          <a:lstStyle/>
          <a:p>
            <a:pPr algn="ctr"/>
            <a:r>
              <a:rPr kumimoji="1" lang="ja-JP" altLang="en-US" sz="1600" dirty="0" smtClean="0"/>
              <a:t>旧大阪中央環状線</a:t>
            </a:r>
            <a:endParaRPr kumimoji="1" lang="ja-JP" altLang="en-US" sz="1600" dirty="0"/>
          </a:p>
        </p:txBody>
      </p:sp>
      <p:sp>
        <p:nvSpPr>
          <p:cNvPr id="10" name="テキスト ボックス 9"/>
          <p:cNvSpPr txBox="1"/>
          <p:nvPr/>
        </p:nvSpPr>
        <p:spPr>
          <a:xfrm>
            <a:off x="6444208" y="2763458"/>
            <a:ext cx="1008112" cy="338554"/>
          </a:xfrm>
          <a:prstGeom prst="rect">
            <a:avLst/>
          </a:prstGeom>
          <a:solidFill>
            <a:srgbClr val="FFFFFF"/>
          </a:solidFill>
          <a:ln>
            <a:noFill/>
          </a:ln>
        </p:spPr>
        <p:txBody>
          <a:bodyPr wrap="square" rtlCol="0">
            <a:spAutoFit/>
          </a:bodyPr>
          <a:lstStyle/>
          <a:p>
            <a:pPr algn="ctr"/>
            <a:r>
              <a:rPr lang="ja-JP" altLang="en-US" sz="1600" dirty="0" smtClean="0"/>
              <a:t>大和</a:t>
            </a:r>
            <a:r>
              <a:rPr lang="ja-JP" altLang="en-US" sz="1600" dirty="0"/>
              <a:t>川</a:t>
            </a:r>
            <a:endParaRPr kumimoji="1" lang="ja-JP" altLang="en-US" sz="1600" dirty="0"/>
          </a:p>
        </p:txBody>
      </p:sp>
      <p:sp>
        <p:nvSpPr>
          <p:cNvPr id="12" name="テキスト ボックス 2"/>
          <p:cNvSpPr txBox="1">
            <a:spLocks noChangeArrowheads="1"/>
          </p:cNvSpPr>
          <p:nvPr/>
        </p:nvSpPr>
        <p:spPr bwMode="auto">
          <a:xfrm rot="487831">
            <a:off x="3509656" y="2617166"/>
            <a:ext cx="1659770" cy="369332"/>
          </a:xfrm>
          <a:prstGeom prst="rect">
            <a:avLst/>
          </a:prstGeom>
          <a:solidFill>
            <a:schemeClr val="bg1"/>
          </a:solidFill>
          <a:ln>
            <a:no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dirty="0"/>
              <a:t>八尾富田林線</a:t>
            </a:r>
          </a:p>
        </p:txBody>
      </p:sp>
      <p:sp>
        <p:nvSpPr>
          <p:cNvPr id="26" name="テキスト ボックス 1"/>
          <p:cNvSpPr txBox="1">
            <a:spLocks noChangeArrowheads="1"/>
          </p:cNvSpPr>
          <p:nvPr/>
        </p:nvSpPr>
        <p:spPr bwMode="auto">
          <a:xfrm rot="21441655">
            <a:off x="2124784" y="3111106"/>
            <a:ext cx="12029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b="1" dirty="0"/>
              <a:t>堤防道路</a:t>
            </a:r>
          </a:p>
        </p:txBody>
      </p:sp>
      <p:sp>
        <p:nvSpPr>
          <p:cNvPr id="27" name="テキスト ボックス 1"/>
          <p:cNvSpPr txBox="1">
            <a:spLocks noChangeArrowheads="1"/>
          </p:cNvSpPr>
          <p:nvPr/>
        </p:nvSpPr>
        <p:spPr bwMode="auto">
          <a:xfrm>
            <a:off x="2025810" y="3556851"/>
            <a:ext cx="8506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b="1" dirty="0" smtClean="0"/>
              <a:t>斜路</a:t>
            </a:r>
            <a:endParaRPr lang="ja-JP" altLang="en-US" sz="1400" b="1" dirty="0"/>
          </a:p>
        </p:txBody>
      </p:sp>
      <p:sp>
        <p:nvSpPr>
          <p:cNvPr id="28" name="テキスト ボックス 1"/>
          <p:cNvSpPr txBox="1">
            <a:spLocks noChangeArrowheads="1"/>
          </p:cNvSpPr>
          <p:nvPr/>
        </p:nvSpPr>
        <p:spPr bwMode="auto">
          <a:xfrm>
            <a:off x="3518935" y="3330214"/>
            <a:ext cx="8506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b="1" dirty="0" smtClean="0"/>
              <a:t>階段</a:t>
            </a:r>
            <a:endParaRPr lang="ja-JP" altLang="en-US" sz="1400" b="1" dirty="0"/>
          </a:p>
        </p:txBody>
      </p:sp>
      <p:sp>
        <p:nvSpPr>
          <p:cNvPr id="13" name="テキスト ボックス 2"/>
          <p:cNvSpPr txBox="1">
            <a:spLocks noChangeArrowheads="1"/>
          </p:cNvSpPr>
          <p:nvPr/>
        </p:nvSpPr>
        <p:spPr bwMode="auto">
          <a:xfrm>
            <a:off x="177689" y="2141604"/>
            <a:ext cx="463567" cy="369332"/>
          </a:xfrm>
          <a:prstGeom prst="rect">
            <a:avLst/>
          </a:prstGeom>
          <a:solidFill>
            <a:schemeClr val="bg1"/>
          </a:solidFill>
          <a:ln w="9525">
            <a:no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b="1" dirty="0">
                <a:latin typeface="Franklin Gothic Book" pitchFamily="34" charset="0"/>
              </a:rPr>
              <a:t>南</a:t>
            </a:r>
          </a:p>
        </p:txBody>
      </p:sp>
      <p:sp>
        <p:nvSpPr>
          <p:cNvPr id="14" name="テキスト ボックス 2"/>
          <p:cNvSpPr txBox="1">
            <a:spLocks noChangeArrowheads="1"/>
          </p:cNvSpPr>
          <p:nvPr/>
        </p:nvSpPr>
        <p:spPr bwMode="auto">
          <a:xfrm>
            <a:off x="8429481" y="4328809"/>
            <a:ext cx="463567" cy="369332"/>
          </a:xfrm>
          <a:prstGeom prst="rect">
            <a:avLst/>
          </a:prstGeom>
          <a:solidFill>
            <a:schemeClr val="bg1"/>
          </a:solidFill>
          <a:ln w="9525">
            <a:no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b="1" dirty="0">
                <a:latin typeface="Franklin Gothic Book" pitchFamily="34" charset="0"/>
              </a:rPr>
              <a:t>北</a:t>
            </a:r>
          </a:p>
        </p:txBody>
      </p:sp>
    </p:spTree>
    <p:extLst>
      <p:ext uri="{BB962C8B-B14F-4D97-AF65-F5344CB8AC3E}">
        <p14:creationId xmlns:p14="http://schemas.microsoft.com/office/powerpoint/2010/main" val="4245715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739725"/>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ja-JP" altLang="en-US" sz="3000" dirty="0">
                <a:solidFill>
                  <a:schemeClr val="bg1"/>
                </a:solidFill>
                <a:ea typeface="HG創英角ｺﾞｼｯｸUB" pitchFamily="49" charset="-128"/>
              </a:rPr>
              <a:t>事業の</a:t>
            </a:r>
            <a:r>
              <a:rPr lang="ja-JP" altLang="en-US" sz="3000" dirty="0" smtClean="0">
                <a:solidFill>
                  <a:schemeClr val="bg1"/>
                </a:solidFill>
                <a:ea typeface="HG創英角ｺﾞｼｯｸUB" pitchFamily="49" charset="-128"/>
              </a:rPr>
              <a:t>概要</a:t>
            </a:r>
            <a:endParaRPr lang="ja-JP" altLang="en-US" sz="3000" dirty="0">
              <a:solidFill>
                <a:schemeClr val="bg1"/>
              </a:solidFill>
              <a:ea typeface="HG創英角ｺﾞｼｯｸUB" pitchFamily="49" charset="-128"/>
            </a:endParaRPr>
          </a:p>
        </p:txBody>
      </p:sp>
      <p:pic>
        <p:nvPicPr>
          <p:cNvPr id="4" name="コンテンツ プレースホルダー 3"/>
          <p:cNvPicPr>
            <a:picLocks noGrp="1" noChangeAspect="1"/>
          </p:cNvPicPr>
          <p:nvPr>
            <p:ph idx="1"/>
          </p:nvPr>
        </p:nvPicPr>
        <p:blipFill>
          <a:blip r:embed="rId3"/>
          <a:stretch>
            <a:fillRect/>
          </a:stretch>
        </p:blipFill>
        <p:spPr>
          <a:xfrm>
            <a:off x="-1" y="1700808"/>
            <a:ext cx="9144001" cy="4541634"/>
          </a:xfrm>
          <a:prstGeom prst="rect">
            <a:avLst/>
          </a:prstGeom>
        </p:spPr>
      </p:pic>
      <p:sp>
        <p:nvSpPr>
          <p:cNvPr id="5" name="スライド番号プレースホルダー 4"/>
          <p:cNvSpPr>
            <a:spLocks noGrp="1"/>
          </p:cNvSpPr>
          <p:nvPr>
            <p:ph type="sldNum" sz="quarter" idx="12"/>
          </p:nvPr>
        </p:nvSpPr>
        <p:spPr/>
        <p:txBody>
          <a:bodyPr/>
          <a:lstStyle/>
          <a:p>
            <a:fld id="{14390178-3AE1-48C8-B7DC-5B29C374D754}" type="slidenum">
              <a:rPr kumimoji="1" lang="ja-JP" altLang="en-US" smtClean="0"/>
              <a:t>9</a:t>
            </a:fld>
            <a:endParaRPr kumimoji="1" lang="ja-JP" altLang="en-US" dirty="0"/>
          </a:p>
        </p:txBody>
      </p:sp>
    </p:spTree>
    <p:extLst>
      <p:ext uri="{BB962C8B-B14F-4D97-AF65-F5344CB8AC3E}">
        <p14:creationId xmlns:p14="http://schemas.microsoft.com/office/powerpoint/2010/main" val="1023382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1" ma:contentTypeDescription="新しいドキュメントを作成します。" ma:contentTypeScope="" ma:versionID="17a047c5ff0483f8bed5e9b271a4b474">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9B91F73-B563-42C0-AA24-CCFD3F627321}">
  <ds:schemaRefs>
    <ds:schemaRef ds:uri="http://schemas.microsoft.com/sharepoint/v3/contenttype/forms"/>
  </ds:schemaRefs>
</ds:datastoreItem>
</file>

<file path=customXml/itemProps2.xml><?xml version="1.0" encoding="utf-8"?>
<ds:datastoreItem xmlns:ds="http://schemas.openxmlformats.org/officeDocument/2006/customXml" ds:itemID="{4F3F4692-D47F-4EC0-AB3B-4CC6A56B39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628F12-3C2B-482A-91C3-1F804981377F}">
  <ds:schemaRefs>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23269</TotalTime>
  <Words>2171</Words>
  <PresentationFormat>画面に合わせる (4:3)</PresentationFormat>
  <Paragraphs>363</Paragraphs>
  <Slides>24</Slides>
  <Notes>24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24</vt:i4>
      </vt:variant>
    </vt:vector>
  </HeadingPairs>
  <TitlesOfParts>
    <vt:vector size="32" baseType="lpstr">
      <vt:lpstr>HG丸ｺﾞｼｯｸM-PRO</vt:lpstr>
      <vt:lpstr>HG創英角ｺﾞｼｯｸUB</vt:lpstr>
      <vt:lpstr>Meiryo UI</vt:lpstr>
      <vt:lpstr>ＭＳ Ｐゴシック</vt:lpstr>
      <vt:lpstr>Arial</vt:lpstr>
      <vt:lpstr>Calibri</vt:lpstr>
      <vt:lpstr>Franklin Gothic Book</vt:lpstr>
      <vt:lpstr>Office ​​テーマ</vt:lpstr>
      <vt:lpstr>都市計画道路八尾富田林線 （市道木ノ本田井中線～府道大阪羽曳野線）  事業概要説明会</vt:lpstr>
      <vt:lpstr>事業の概要</vt:lpstr>
      <vt:lpstr>事業の概要</vt:lpstr>
      <vt:lpstr>事業の概要</vt:lpstr>
      <vt:lpstr>事業の概要　　　　　　　　　　　　　</vt:lpstr>
      <vt:lpstr>事業の概要　　　　　　　　　　　　　</vt:lpstr>
      <vt:lpstr>事業の概要　　　　　　　　　　　　　</vt:lpstr>
      <vt:lpstr>PowerPoint プレゼンテーション</vt:lpstr>
      <vt:lpstr>事業の概要</vt:lpstr>
      <vt:lpstr>事業の概要</vt:lpstr>
      <vt:lpstr>PowerPoint プレゼンテーション</vt:lpstr>
      <vt:lpstr>事業認可による効果と制限</vt:lpstr>
      <vt:lpstr>PowerPoint プレゼンテーション</vt:lpstr>
      <vt:lpstr>詳細な用地買収の流れについて</vt:lpstr>
      <vt:lpstr>１．事業内容の説明</vt:lpstr>
      <vt:lpstr>２．用地確定（丈量図の作成）</vt:lpstr>
      <vt:lpstr>３．建物等の物件調査</vt:lpstr>
      <vt:lpstr>４．土地買収価格及び補償金額の算定</vt:lpstr>
      <vt:lpstr>５．交　渉　と　契　約</vt:lpstr>
      <vt:lpstr>６．所有権移転登記及び支払い</vt:lpstr>
      <vt:lpstr>７．建物等の移転・撤去</vt:lpstr>
      <vt:lpstr>８．工事着手</vt:lpstr>
      <vt:lpstr>９．供用の開始</vt:lpstr>
      <vt:lpstr>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2018-03-09T00:23:10Z</cp:lastPrinted>
  <dcterms:created xsi:type="dcterms:W3CDTF">2012-03-05T08:08:19Z</dcterms:created>
  <dcterms:modified xsi:type="dcterms:W3CDTF">2023-07-07T08:24:58Z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