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63" r:id="rId5"/>
  </p:sldIdLst>
  <p:sldSz cx="9906000" cy="6858000" type="A4"/>
  <p:notesSz cx="6797675" cy="9926638"/>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99"/>
    <a:srgbClr val="CCFF66"/>
    <a:srgbClr val="00FFCC"/>
    <a:srgbClr val="FFFFFF"/>
    <a:srgbClr val="CCECFF"/>
    <a:srgbClr val="99CCFF"/>
    <a:srgbClr val="00B0F0"/>
    <a:srgbClr val="FFCC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345" autoAdjust="0"/>
    <p:restoredTop sz="94746" autoAdjust="0"/>
  </p:normalViewPr>
  <p:slideViewPr>
    <p:cSldViewPr>
      <p:cViewPr varScale="1">
        <p:scale>
          <a:sx n="97" d="100"/>
          <a:sy n="97" d="100"/>
        </p:scale>
        <p:origin x="1051" y="82"/>
      </p:cViewPr>
      <p:guideLst>
        <p:guide orient="horz" pos="2160"/>
        <p:guide pos="312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95C97CE9-C08B-40BA-8AA7-3A7C179D37C7}"/>
              </a:ext>
            </a:extLst>
          </p:cNvPr>
          <p:cNvSpPr>
            <a:spLocks noGrp="1" noChangeArrowheads="1"/>
          </p:cNvSpPr>
          <p:nvPr>
            <p:ph type="hdr" sz="quarter"/>
          </p:nvPr>
        </p:nvSpPr>
        <p:spPr bwMode="auto">
          <a:xfrm>
            <a:off x="0" y="0"/>
            <a:ext cx="2944813" cy="496888"/>
          </a:xfrm>
          <a:prstGeom prst="rect">
            <a:avLst/>
          </a:prstGeom>
          <a:noFill/>
          <a:ln>
            <a:noFill/>
          </a:ln>
          <a:effectLst/>
        </p:spPr>
        <p:txBody>
          <a:bodyPr vert="horz" wrap="square" lIns="91301" tIns="45651" rIns="91301" bIns="45651" numCol="1" anchor="t" anchorCtr="0" compatLnSpc="1">
            <a:prstTxWarp prst="textNoShape">
              <a:avLst/>
            </a:prstTxWarp>
          </a:bodyPr>
          <a:lstStyle>
            <a:lvl1pPr eaLnBrk="1" hangingPunct="1">
              <a:defRPr sz="1200">
                <a:latin typeface="Arial" charset="0"/>
                <a:ea typeface="ＭＳ Ｐゴシック" charset="-128"/>
              </a:defRPr>
            </a:lvl1pPr>
          </a:lstStyle>
          <a:p>
            <a:pPr>
              <a:defRPr/>
            </a:pPr>
            <a:endParaRPr lang="en-US" altLang="ja-JP"/>
          </a:p>
        </p:txBody>
      </p:sp>
      <p:sp>
        <p:nvSpPr>
          <p:cNvPr id="3075" name="Rectangle 3">
            <a:extLst>
              <a:ext uri="{FF2B5EF4-FFF2-40B4-BE49-F238E27FC236}">
                <a16:creationId xmlns:a16="http://schemas.microsoft.com/office/drawing/2014/main" id="{577E162A-DF18-48BC-AB03-B7CB022FBA76}"/>
              </a:ext>
            </a:extLst>
          </p:cNvPr>
          <p:cNvSpPr>
            <a:spLocks noGrp="1" noChangeArrowheads="1"/>
          </p:cNvSpPr>
          <p:nvPr>
            <p:ph type="dt" idx="1"/>
          </p:nvPr>
        </p:nvSpPr>
        <p:spPr bwMode="auto">
          <a:xfrm>
            <a:off x="3851275" y="0"/>
            <a:ext cx="2944813" cy="496888"/>
          </a:xfrm>
          <a:prstGeom prst="rect">
            <a:avLst/>
          </a:prstGeom>
          <a:noFill/>
          <a:ln>
            <a:noFill/>
          </a:ln>
          <a:effectLst/>
        </p:spPr>
        <p:txBody>
          <a:bodyPr vert="horz" wrap="square" lIns="91301" tIns="45651" rIns="91301" bIns="45651" numCol="1" anchor="t" anchorCtr="0" compatLnSpc="1">
            <a:prstTxWarp prst="textNoShape">
              <a:avLst/>
            </a:prstTxWarp>
          </a:bodyPr>
          <a:lstStyle>
            <a:lvl1pPr algn="r" eaLnBrk="1" hangingPunct="1">
              <a:defRPr sz="1200">
                <a:latin typeface="Arial" charset="0"/>
                <a:ea typeface="ＭＳ Ｐゴシック" charset="-128"/>
              </a:defRPr>
            </a:lvl1pPr>
          </a:lstStyle>
          <a:p>
            <a:pPr>
              <a:defRPr/>
            </a:pPr>
            <a:endParaRPr lang="en-US" altLang="ja-JP"/>
          </a:p>
        </p:txBody>
      </p:sp>
      <p:sp>
        <p:nvSpPr>
          <p:cNvPr id="2052" name="Rectangle 4">
            <a:extLst>
              <a:ext uri="{FF2B5EF4-FFF2-40B4-BE49-F238E27FC236}">
                <a16:creationId xmlns:a16="http://schemas.microsoft.com/office/drawing/2014/main" id="{00AF19D0-96F1-4613-BFFE-0DD9F99E3C1F}"/>
              </a:ext>
            </a:extLst>
          </p:cNvPr>
          <p:cNvSpPr>
            <a:spLocks noGrp="1" noRot="1" noChangeAspect="1" noChangeArrowheads="1" noTextEdit="1"/>
          </p:cNvSpPr>
          <p:nvPr>
            <p:ph type="sldImg" idx="2"/>
          </p:nvPr>
        </p:nvSpPr>
        <p:spPr bwMode="auto">
          <a:xfrm>
            <a:off x="711200" y="744538"/>
            <a:ext cx="5375275" cy="37211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a:extLst>
              <a:ext uri="{FF2B5EF4-FFF2-40B4-BE49-F238E27FC236}">
                <a16:creationId xmlns:a16="http://schemas.microsoft.com/office/drawing/2014/main" id="{843239BD-3B88-49DB-BCFA-5ABCEF9032AD}"/>
              </a:ext>
            </a:extLst>
          </p:cNvPr>
          <p:cNvSpPr>
            <a:spLocks noGrp="1" noChangeArrowheads="1"/>
          </p:cNvSpPr>
          <p:nvPr>
            <p:ph type="body" sz="quarter" idx="3"/>
          </p:nvPr>
        </p:nvSpPr>
        <p:spPr bwMode="auto">
          <a:xfrm>
            <a:off x="679450" y="4714875"/>
            <a:ext cx="5438775" cy="4467225"/>
          </a:xfrm>
          <a:prstGeom prst="rect">
            <a:avLst/>
          </a:prstGeom>
          <a:noFill/>
          <a:ln>
            <a:noFill/>
          </a:ln>
          <a:effectLst/>
        </p:spPr>
        <p:txBody>
          <a:bodyPr vert="horz" wrap="square" lIns="91301" tIns="45651" rIns="91301" bIns="45651"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3078" name="Rectangle 6">
            <a:extLst>
              <a:ext uri="{FF2B5EF4-FFF2-40B4-BE49-F238E27FC236}">
                <a16:creationId xmlns:a16="http://schemas.microsoft.com/office/drawing/2014/main" id="{A40E8A8D-286C-4E19-BF6A-DFD066085BE2}"/>
              </a:ext>
            </a:extLst>
          </p:cNvPr>
          <p:cNvSpPr>
            <a:spLocks noGrp="1" noChangeArrowheads="1"/>
          </p:cNvSpPr>
          <p:nvPr>
            <p:ph type="ftr" sz="quarter" idx="4"/>
          </p:nvPr>
        </p:nvSpPr>
        <p:spPr bwMode="auto">
          <a:xfrm>
            <a:off x="0" y="9428163"/>
            <a:ext cx="2944813" cy="496887"/>
          </a:xfrm>
          <a:prstGeom prst="rect">
            <a:avLst/>
          </a:prstGeom>
          <a:noFill/>
          <a:ln>
            <a:noFill/>
          </a:ln>
          <a:effectLst/>
        </p:spPr>
        <p:txBody>
          <a:bodyPr vert="horz" wrap="square" lIns="91301" tIns="45651" rIns="91301" bIns="45651" numCol="1" anchor="b" anchorCtr="0" compatLnSpc="1">
            <a:prstTxWarp prst="textNoShape">
              <a:avLst/>
            </a:prstTxWarp>
          </a:bodyPr>
          <a:lstStyle>
            <a:lvl1pPr eaLnBrk="1" hangingPunct="1">
              <a:defRPr sz="1200">
                <a:latin typeface="Arial" charset="0"/>
                <a:ea typeface="ＭＳ Ｐゴシック" charset="-128"/>
              </a:defRPr>
            </a:lvl1pPr>
          </a:lstStyle>
          <a:p>
            <a:pPr>
              <a:defRPr/>
            </a:pPr>
            <a:endParaRPr lang="en-US" altLang="ja-JP"/>
          </a:p>
        </p:txBody>
      </p:sp>
      <p:sp>
        <p:nvSpPr>
          <p:cNvPr id="3079" name="Rectangle 7">
            <a:extLst>
              <a:ext uri="{FF2B5EF4-FFF2-40B4-BE49-F238E27FC236}">
                <a16:creationId xmlns:a16="http://schemas.microsoft.com/office/drawing/2014/main" id="{C842F2E5-7B23-459B-B8F4-6EEBD024BAEE}"/>
              </a:ext>
            </a:extLst>
          </p:cNvPr>
          <p:cNvSpPr>
            <a:spLocks noGrp="1" noChangeArrowheads="1"/>
          </p:cNvSpPr>
          <p:nvPr>
            <p:ph type="sldNum" sz="quarter" idx="5"/>
          </p:nvPr>
        </p:nvSpPr>
        <p:spPr bwMode="auto">
          <a:xfrm>
            <a:off x="3851275" y="9428163"/>
            <a:ext cx="2944813" cy="496887"/>
          </a:xfrm>
          <a:prstGeom prst="rect">
            <a:avLst/>
          </a:prstGeom>
          <a:noFill/>
          <a:ln>
            <a:noFill/>
          </a:ln>
          <a:effectLst/>
        </p:spPr>
        <p:txBody>
          <a:bodyPr vert="horz" wrap="square" lIns="91301" tIns="45651" rIns="91301" bIns="45651" numCol="1" anchor="b" anchorCtr="0" compatLnSpc="1">
            <a:prstTxWarp prst="textNoShape">
              <a:avLst/>
            </a:prstTxWarp>
          </a:bodyPr>
          <a:lstStyle>
            <a:lvl1pPr algn="r" eaLnBrk="1" hangingPunct="1">
              <a:defRPr sz="1200"/>
            </a:lvl1pPr>
          </a:lstStyle>
          <a:p>
            <a:pPr>
              <a:defRPr/>
            </a:pPr>
            <a:fld id="{378BB15C-44EC-4038-8930-1CED2CD45A78}"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5"/>
            <a:ext cx="8420100" cy="1470025"/>
          </a:xfrm>
        </p:spPr>
        <p:txBody>
          <a:bodyPr/>
          <a:lstStyle/>
          <a:p>
            <a:r>
              <a:rPr lang="ja-JP" altLang="en-US"/>
              <a:t>マスター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マスター サブタイトルの書式設定</a:t>
            </a:r>
          </a:p>
        </p:txBody>
      </p:sp>
      <p:sp>
        <p:nvSpPr>
          <p:cNvPr id="4" name="Rectangle 4">
            <a:extLst>
              <a:ext uri="{FF2B5EF4-FFF2-40B4-BE49-F238E27FC236}">
                <a16:creationId xmlns:a16="http://schemas.microsoft.com/office/drawing/2014/main" id="{56674ED6-37C8-4CD4-BEE5-47F8C19E65AD}"/>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5529F475-8876-4D25-89CD-08E038832D44}"/>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D4908EA2-FFE0-4165-8D40-4C3DDB1612EC}"/>
              </a:ext>
            </a:extLst>
          </p:cNvPr>
          <p:cNvSpPr>
            <a:spLocks noGrp="1" noChangeArrowheads="1"/>
          </p:cNvSpPr>
          <p:nvPr>
            <p:ph type="sldNum" sz="quarter" idx="12"/>
          </p:nvPr>
        </p:nvSpPr>
        <p:spPr>
          <a:ln/>
        </p:spPr>
        <p:txBody>
          <a:bodyPr/>
          <a:lstStyle>
            <a:lvl1pPr>
              <a:defRPr/>
            </a:lvl1pPr>
          </a:lstStyle>
          <a:p>
            <a:pPr>
              <a:defRPr/>
            </a:pPr>
            <a:fld id="{263ABEC6-741B-4D46-BCD6-CFF9A662DE70}" type="slidenum">
              <a:rPr lang="en-US" altLang="ja-JP"/>
              <a:pPr>
                <a:defRPr/>
              </a:pPr>
              <a:t>‹#›</a:t>
            </a:fld>
            <a:endParaRPr lang="en-US" altLang="ja-JP"/>
          </a:p>
        </p:txBody>
      </p:sp>
    </p:spTree>
    <p:extLst>
      <p:ext uri="{BB962C8B-B14F-4D97-AF65-F5344CB8AC3E}">
        <p14:creationId xmlns:p14="http://schemas.microsoft.com/office/powerpoint/2010/main" val="290798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8504CADE-05F8-47C7-8639-780E78BCEBEC}"/>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6FAA6358-12A1-41F0-82C7-4B185DCEE1AB}"/>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6B4BB285-D075-429B-8DC6-7788A16B5CAF}"/>
              </a:ext>
            </a:extLst>
          </p:cNvPr>
          <p:cNvSpPr>
            <a:spLocks noGrp="1" noChangeArrowheads="1"/>
          </p:cNvSpPr>
          <p:nvPr>
            <p:ph type="sldNum" sz="quarter" idx="12"/>
          </p:nvPr>
        </p:nvSpPr>
        <p:spPr>
          <a:ln/>
        </p:spPr>
        <p:txBody>
          <a:bodyPr/>
          <a:lstStyle>
            <a:lvl1pPr>
              <a:defRPr/>
            </a:lvl1pPr>
          </a:lstStyle>
          <a:p>
            <a:pPr>
              <a:defRPr/>
            </a:pPr>
            <a:fld id="{212A1639-C1DD-4F01-AB0F-410293E1EEBB}" type="slidenum">
              <a:rPr lang="en-US" altLang="ja-JP"/>
              <a:pPr>
                <a:defRPr/>
              </a:pPr>
              <a:t>‹#›</a:t>
            </a:fld>
            <a:endParaRPr lang="en-US" altLang="ja-JP"/>
          </a:p>
        </p:txBody>
      </p:sp>
    </p:spTree>
    <p:extLst>
      <p:ext uri="{BB962C8B-B14F-4D97-AF65-F5344CB8AC3E}">
        <p14:creationId xmlns:p14="http://schemas.microsoft.com/office/powerpoint/2010/main" val="17781974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38"/>
            <a:ext cx="2228850" cy="5851525"/>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495300" y="274638"/>
            <a:ext cx="6534150" cy="585152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87F3DB34-1E63-4669-B5F5-2C6261C580A7}"/>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12727620-0F9F-4AAD-BA49-F60D70E147E5}"/>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7FBBD82F-E00F-41FD-B1CA-094252516A7B}"/>
              </a:ext>
            </a:extLst>
          </p:cNvPr>
          <p:cNvSpPr>
            <a:spLocks noGrp="1" noChangeArrowheads="1"/>
          </p:cNvSpPr>
          <p:nvPr>
            <p:ph type="sldNum" sz="quarter" idx="12"/>
          </p:nvPr>
        </p:nvSpPr>
        <p:spPr>
          <a:ln/>
        </p:spPr>
        <p:txBody>
          <a:bodyPr/>
          <a:lstStyle>
            <a:lvl1pPr>
              <a:defRPr/>
            </a:lvl1pPr>
          </a:lstStyle>
          <a:p>
            <a:pPr>
              <a:defRPr/>
            </a:pPr>
            <a:fld id="{2959225C-DE1B-4C3C-AC27-125788013C92}" type="slidenum">
              <a:rPr lang="en-US" altLang="ja-JP"/>
              <a:pPr>
                <a:defRPr/>
              </a:pPr>
              <a:t>‹#›</a:t>
            </a:fld>
            <a:endParaRPr lang="en-US" altLang="ja-JP"/>
          </a:p>
        </p:txBody>
      </p:sp>
    </p:spTree>
    <p:extLst>
      <p:ext uri="{BB962C8B-B14F-4D97-AF65-F5344CB8AC3E}">
        <p14:creationId xmlns:p14="http://schemas.microsoft.com/office/powerpoint/2010/main" val="29871264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reserve="1">
  <p:cSld name="タイトルと 4 つのコンテンツ">
    <p:spTree>
      <p:nvGrpSpPr>
        <p:cNvPr id="1" name=""/>
        <p:cNvGrpSpPr/>
        <p:nvPr/>
      </p:nvGrpSpPr>
      <p:grpSpPr>
        <a:xfrm>
          <a:off x="0" y="0"/>
          <a:ext cx="0" cy="0"/>
          <a:chOff x="0" y="0"/>
          <a:chExt cx="0" cy="0"/>
        </a:xfrm>
      </p:grpSpPr>
      <p:sp>
        <p:nvSpPr>
          <p:cNvPr id="2" name="タイトル 1"/>
          <p:cNvSpPr>
            <a:spLocks noGrp="1"/>
          </p:cNvSpPr>
          <p:nvPr>
            <p:ph type="title" sz="quarter"/>
          </p:nvPr>
        </p:nvSpPr>
        <p:spPr>
          <a:xfrm>
            <a:off x="495300" y="274638"/>
            <a:ext cx="8915400" cy="1143000"/>
          </a:xfrm>
        </p:spPr>
        <p:txBody>
          <a:bodyPr/>
          <a:lstStyle/>
          <a:p>
            <a:r>
              <a:rPr lang="ja-JP" altLang="en-US"/>
              <a:t>マスター タイトルの書式設定</a:t>
            </a:r>
          </a:p>
        </p:txBody>
      </p:sp>
      <p:sp>
        <p:nvSpPr>
          <p:cNvPr id="3" name="コンテンツ プレースホルダー 2"/>
          <p:cNvSpPr>
            <a:spLocks noGrp="1"/>
          </p:cNvSpPr>
          <p:nvPr>
            <p:ph sz="quarter" idx="1"/>
          </p:nvPr>
        </p:nvSpPr>
        <p:spPr>
          <a:xfrm>
            <a:off x="495300" y="1600200"/>
            <a:ext cx="4381500" cy="21859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quarter" idx="2"/>
          </p:nvPr>
        </p:nvSpPr>
        <p:spPr>
          <a:xfrm>
            <a:off x="5029200" y="1600200"/>
            <a:ext cx="4381500" cy="21859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コンテンツ プレースホルダー 4"/>
          <p:cNvSpPr>
            <a:spLocks noGrp="1"/>
          </p:cNvSpPr>
          <p:nvPr>
            <p:ph sz="quarter" idx="3"/>
          </p:nvPr>
        </p:nvSpPr>
        <p:spPr>
          <a:xfrm>
            <a:off x="495300" y="3938588"/>
            <a:ext cx="4381500" cy="21875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6" name="コンテンツ プレースホルダー 5"/>
          <p:cNvSpPr>
            <a:spLocks noGrp="1"/>
          </p:cNvSpPr>
          <p:nvPr>
            <p:ph sz="quarter" idx="4"/>
          </p:nvPr>
        </p:nvSpPr>
        <p:spPr>
          <a:xfrm>
            <a:off x="5029200" y="3938588"/>
            <a:ext cx="4381500" cy="21875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a:extLst>
              <a:ext uri="{FF2B5EF4-FFF2-40B4-BE49-F238E27FC236}">
                <a16:creationId xmlns:a16="http://schemas.microsoft.com/office/drawing/2014/main" id="{29B7224C-0D50-4239-AFE4-B16FBA9A5AFC}"/>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a:extLst>
              <a:ext uri="{FF2B5EF4-FFF2-40B4-BE49-F238E27FC236}">
                <a16:creationId xmlns:a16="http://schemas.microsoft.com/office/drawing/2014/main" id="{0B59DEEC-2DEE-4BFA-9258-899781F43EF0}"/>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a:extLst>
              <a:ext uri="{FF2B5EF4-FFF2-40B4-BE49-F238E27FC236}">
                <a16:creationId xmlns:a16="http://schemas.microsoft.com/office/drawing/2014/main" id="{B06226BA-9496-4D80-B10E-545E6AA8661D}"/>
              </a:ext>
            </a:extLst>
          </p:cNvPr>
          <p:cNvSpPr>
            <a:spLocks noGrp="1" noChangeArrowheads="1"/>
          </p:cNvSpPr>
          <p:nvPr>
            <p:ph type="sldNum" sz="quarter" idx="12"/>
          </p:nvPr>
        </p:nvSpPr>
        <p:spPr>
          <a:ln/>
        </p:spPr>
        <p:txBody>
          <a:bodyPr/>
          <a:lstStyle>
            <a:lvl1pPr>
              <a:defRPr/>
            </a:lvl1pPr>
          </a:lstStyle>
          <a:p>
            <a:pPr>
              <a:defRPr/>
            </a:pPr>
            <a:fld id="{8C7241E2-6C2F-4B94-9267-3490F29C8644}" type="slidenum">
              <a:rPr lang="en-US" altLang="ja-JP"/>
              <a:pPr>
                <a:defRPr/>
              </a:pPr>
              <a:t>‹#›</a:t>
            </a:fld>
            <a:endParaRPr lang="en-US" altLang="ja-JP"/>
          </a:p>
        </p:txBody>
      </p:sp>
    </p:spTree>
    <p:extLst>
      <p:ext uri="{BB962C8B-B14F-4D97-AF65-F5344CB8AC3E}">
        <p14:creationId xmlns:p14="http://schemas.microsoft.com/office/powerpoint/2010/main" val="30421297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C3FAB944-1476-41DF-892F-AB045534E171}"/>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84C78BD1-141F-4DFD-96CA-1B1CF22897F6}"/>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6F96D611-DAB1-465B-B8B4-9B5E1C23B252}"/>
              </a:ext>
            </a:extLst>
          </p:cNvPr>
          <p:cNvSpPr>
            <a:spLocks noGrp="1" noChangeArrowheads="1"/>
          </p:cNvSpPr>
          <p:nvPr>
            <p:ph type="sldNum" sz="quarter" idx="12"/>
          </p:nvPr>
        </p:nvSpPr>
        <p:spPr>
          <a:ln/>
        </p:spPr>
        <p:txBody>
          <a:bodyPr/>
          <a:lstStyle>
            <a:lvl1pPr>
              <a:defRPr/>
            </a:lvl1pPr>
          </a:lstStyle>
          <a:p>
            <a:pPr>
              <a:defRPr/>
            </a:pPr>
            <a:fld id="{BDABD597-EAE9-4698-A191-F840D6CF6D9F}" type="slidenum">
              <a:rPr lang="en-US" altLang="ja-JP"/>
              <a:pPr>
                <a:defRPr/>
              </a:pPr>
              <a:t>‹#›</a:t>
            </a:fld>
            <a:endParaRPr lang="en-US" altLang="ja-JP"/>
          </a:p>
        </p:txBody>
      </p:sp>
    </p:spTree>
    <p:extLst>
      <p:ext uri="{BB962C8B-B14F-4D97-AF65-F5344CB8AC3E}">
        <p14:creationId xmlns:p14="http://schemas.microsoft.com/office/powerpoint/2010/main" val="9741895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638" y="4406900"/>
            <a:ext cx="8420100" cy="1362075"/>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Rectangle 4">
            <a:extLst>
              <a:ext uri="{FF2B5EF4-FFF2-40B4-BE49-F238E27FC236}">
                <a16:creationId xmlns:a16="http://schemas.microsoft.com/office/drawing/2014/main" id="{B983D64F-B3A7-4EEE-873B-C8D1944C8437}"/>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6AE140EB-2D13-4C11-811E-CA43C9767476}"/>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E8845FF9-545D-4F35-B47B-E25E0BCE3AA9}"/>
              </a:ext>
            </a:extLst>
          </p:cNvPr>
          <p:cNvSpPr>
            <a:spLocks noGrp="1" noChangeArrowheads="1"/>
          </p:cNvSpPr>
          <p:nvPr>
            <p:ph type="sldNum" sz="quarter" idx="12"/>
          </p:nvPr>
        </p:nvSpPr>
        <p:spPr>
          <a:ln/>
        </p:spPr>
        <p:txBody>
          <a:bodyPr/>
          <a:lstStyle>
            <a:lvl1pPr>
              <a:defRPr/>
            </a:lvl1pPr>
          </a:lstStyle>
          <a:p>
            <a:pPr>
              <a:defRPr/>
            </a:pPr>
            <a:fld id="{3027058C-9512-4908-A522-418C96403C7E}" type="slidenum">
              <a:rPr lang="en-US" altLang="ja-JP"/>
              <a:pPr>
                <a:defRPr/>
              </a:pPr>
              <a:t>‹#›</a:t>
            </a:fld>
            <a:endParaRPr lang="en-US" altLang="ja-JP"/>
          </a:p>
        </p:txBody>
      </p:sp>
    </p:spTree>
    <p:extLst>
      <p:ext uri="{BB962C8B-B14F-4D97-AF65-F5344CB8AC3E}">
        <p14:creationId xmlns:p14="http://schemas.microsoft.com/office/powerpoint/2010/main" val="40166944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495300" y="1600200"/>
            <a:ext cx="43815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5029200" y="1600200"/>
            <a:ext cx="43815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a:extLst>
              <a:ext uri="{FF2B5EF4-FFF2-40B4-BE49-F238E27FC236}">
                <a16:creationId xmlns:a16="http://schemas.microsoft.com/office/drawing/2014/main" id="{30A8C712-898A-4956-91D5-E9782E46F3DB}"/>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A1E5546B-CD67-4984-9932-31A6FEE1F0E2}"/>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2EF12FD2-193A-430A-88BD-FC5B9CDBF811}"/>
              </a:ext>
            </a:extLst>
          </p:cNvPr>
          <p:cNvSpPr>
            <a:spLocks noGrp="1" noChangeArrowheads="1"/>
          </p:cNvSpPr>
          <p:nvPr>
            <p:ph type="sldNum" sz="quarter" idx="12"/>
          </p:nvPr>
        </p:nvSpPr>
        <p:spPr>
          <a:ln/>
        </p:spPr>
        <p:txBody>
          <a:bodyPr/>
          <a:lstStyle>
            <a:lvl1pPr>
              <a:defRPr/>
            </a:lvl1pPr>
          </a:lstStyle>
          <a:p>
            <a:pPr>
              <a:defRPr/>
            </a:pPr>
            <a:fld id="{E7BA77B5-934C-43A4-8136-B4FC11BF59DA}" type="slidenum">
              <a:rPr lang="en-US" altLang="ja-JP"/>
              <a:pPr>
                <a:defRPr/>
              </a:pPr>
              <a:t>‹#›</a:t>
            </a:fld>
            <a:endParaRPr lang="en-US" altLang="ja-JP"/>
          </a:p>
        </p:txBody>
      </p:sp>
    </p:spTree>
    <p:extLst>
      <p:ext uri="{BB962C8B-B14F-4D97-AF65-F5344CB8AC3E}">
        <p14:creationId xmlns:p14="http://schemas.microsoft.com/office/powerpoint/2010/main" val="30556129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a:extLst>
              <a:ext uri="{FF2B5EF4-FFF2-40B4-BE49-F238E27FC236}">
                <a16:creationId xmlns:a16="http://schemas.microsoft.com/office/drawing/2014/main" id="{9BCC3B41-C6FE-4382-9CCE-C9E88529FE1D}"/>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a:extLst>
              <a:ext uri="{FF2B5EF4-FFF2-40B4-BE49-F238E27FC236}">
                <a16:creationId xmlns:a16="http://schemas.microsoft.com/office/drawing/2014/main" id="{A6969114-984B-445D-A557-5786CD0260D4}"/>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a:extLst>
              <a:ext uri="{FF2B5EF4-FFF2-40B4-BE49-F238E27FC236}">
                <a16:creationId xmlns:a16="http://schemas.microsoft.com/office/drawing/2014/main" id="{8DAD16E6-078A-4436-8774-40BC49553BCD}"/>
              </a:ext>
            </a:extLst>
          </p:cNvPr>
          <p:cNvSpPr>
            <a:spLocks noGrp="1" noChangeArrowheads="1"/>
          </p:cNvSpPr>
          <p:nvPr>
            <p:ph type="sldNum" sz="quarter" idx="12"/>
          </p:nvPr>
        </p:nvSpPr>
        <p:spPr>
          <a:ln/>
        </p:spPr>
        <p:txBody>
          <a:bodyPr/>
          <a:lstStyle>
            <a:lvl1pPr>
              <a:defRPr/>
            </a:lvl1pPr>
          </a:lstStyle>
          <a:p>
            <a:pPr>
              <a:defRPr/>
            </a:pPr>
            <a:fld id="{6A7B6CDE-2035-4023-9560-9BB6D10CD1AA}" type="slidenum">
              <a:rPr lang="en-US" altLang="ja-JP"/>
              <a:pPr>
                <a:defRPr/>
              </a:pPr>
              <a:t>‹#›</a:t>
            </a:fld>
            <a:endParaRPr lang="en-US" altLang="ja-JP"/>
          </a:p>
        </p:txBody>
      </p:sp>
    </p:spTree>
    <p:extLst>
      <p:ext uri="{BB962C8B-B14F-4D97-AF65-F5344CB8AC3E}">
        <p14:creationId xmlns:p14="http://schemas.microsoft.com/office/powerpoint/2010/main" val="21871320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Rectangle 4">
            <a:extLst>
              <a:ext uri="{FF2B5EF4-FFF2-40B4-BE49-F238E27FC236}">
                <a16:creationId xmlns:a16="http://schemas.microsoft.com/office/drawing/2014/main" id="{9558A21C-88B3-4601-B68B-E3DD4FCF020A}"/>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a:extLst>
              <a:ext uri="{FF2B5EF4-FFF2-40B4-BE49-F238E27FC236}">
                <a16:creationId xmlns:a16="http://schemas.microsoft.com/office/drawing/2014/main" id="{DCA11F80-BC76-4DF3-AF46-8DA4B2400D5D}"/>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a:extLst>
              <a:ext uri="{FF2B5EF4-FFF2-40B4-BE49-F238E27FC236}">
                <a16:creationId xmlns:a16="http://schemas.microsoft.com/office/drawing/2014/main" id="{5E5834B6-FC98-4C44-B92C-66312294265B}"/>
              </a:ext>
            </a:extLst>
          </p:cNvPr>
          <p:cNvSpPr>
            <a:spLocks noGrp="1" noChangeArrowheads="1"/>
          </p:cNvSpPr>
          <p:nvPr>
            <p:ph type="sldNum" sz="quarter" idx="12"/>
          </p:nvPr>
        </p:nvSpPr>
        <p:spPr>
          <a:ln/>
        </p:spPr>
        <p:txBody>
          <a:bodyPr/>
          <a:lstStyle>
            <a:lvl1pPr>
              <a:defRPr/>
            </a:lvl1pPr>
          </a:lstStyle>
          <a:p>
            <a:pPr>
              <a:defRPr/>
            </a:pPr>
            <a:fld id="{6AE203B1-4F55-4A0D-A1BE-02F6DF77113E}" type="slidenum">
              <a:rPr lang="en-US" altLang="ja-JP"/>
              <a:pPr>
                <a:defRPr/>
              </a:pPr>
              <a:t>‹#›</a:t>
            </a:fld>
            <a:endParaRPr lang="en-US" altLang="ja-JP"/>
          </a:p>
        </p:txBody>
      </p:sp>
    </p:spTree>
    <p:extLst>
      <p:ext uri="{BB962C8B-B14F-4D97-AF65-F5344CB8AC3E}">
        <p14:creationId xmlns:p14="http://schemas.microsoft.com/office/powerpoint/2010/main" val="16487193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D9C29CF0-B4AC-4971-AA81-E405481471E8}"/>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a:extLst>
              <a:ext uri="{FF2B5EF4-FFF2-40B4-BE49-F238E27FC236}">
                <a16:creationId xmlns:a16="http://schemas.microsoft.com/office/drawing/2014/main" id="{E37D6D1A-0A6E-4CD9-A89B-F9A4A96B0B68}"/>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a:extLst>
              <a:ext uri="{FF2B5EF4-FFF2-40B4-BE49-F238E27FC236}">
                <a16:creationId xmlns:a16="http://schemas.microsoft.com/office/drawing/2014/main" id="{270E06B0-068D-4532-8F8A-456860F1C005}"/>
              </a:ext>
            </a:extLst>
          </p:cNvPr>
          <p:cNvSpPr>
            <a:spLocks noGrp="1" noChangeArrowheads="1"/>
          </p:cNvSpPr>
          <p:nvPr>
            <p:ph type="sldNum" sz="quarter" idx="12"/>
          </p:nvPr>
        </p:nvSpPr>
        <p:spPr>
          <a:ln/>
        </p:spPr>
        <p:txBody>
          <a:bodyPr/>
          <a:lstStyle>
            <a:lvl1pPr>
              <a:defRPr/>
            </a:lvl1pPr>
          </a:lstStyle>
          <a:p>
            <a:pPr>
              <a:defRPr/>
            </a:pPr>
            <a:fld id="{19428561-7650-4FD2-9146-AD7E3218C3E7}" type="slidenum">
              <a:rPr lang="en-US" altLang="ja-JP"/>
              <a:pPr>
                <a:defRPr/>
              </a:pPr>
              <a:t>‹#›</a:t>
            </a:fld>
            <a:endParaRPr lang="en-US" altLang="ja-JP"/>
          </a:p>
        </p:txBody>
      </p:sp>
    </p:spTree>
    <p:extLst>
      <p:ext uri="{BB962C8B-B14F-4D97-AF65-F5344CB8AC3E}">
        <p14:creationId xmlns:p14="http://schemas.microsoft.com/office/powerpoint/2010/main" val="29321175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138" cy="1162050"/>
          </a:xfrm>
        </p:spPr>
        <p:txBody>
          <a:bodyPr anchor="b"/>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4">
            <a:extLst>
              <a:ext uri="{FF2B5EF4-FFF2-40B4-BE49-F238E27FC236}">
                <a16:creationId xmlns:a16="http://schemas.microsoft.com/office/drawing/2014/main" id="{E5FA9FC6-BEB1-4B36-95CC-343D3D151B75}"/>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0E9184D9-8EE6-42B2-BC37-F1E3ADC52595}"/>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18B51CCF-4799-40AE-9C14-DFFA5487DAC3}"/>
              </a:ext>
            </a:extLst>
          </p:cNvPr>
          <p:cNvSpPr>
            <a:spLocks noGrp="1" noChangeArrowheads="1"/>
          </p:cNvSpPr>
          <p:nvPr>
            <p:ph type="sldNum" sz="quarter" idx="12"/>
          </p:nvPr>
        </p:nvSpPr>
        <p:spPr>
          <a:ln/>
        </p:spPr>
        <p:txBody>
          <a:bodyPr/>
          <a:lstStyle>
            <a:lvl1pPr>
              <a:defRPr/>
            </a:lvl1pPr>
          </a:lstStyle>
          <a:p>
            <a:pPr>
              <a:defRPr/>
            </a:pPr>
            <a:fld id="{29F21D1F-8813-4526-9B24-AD35EA77DFFC}" type="slidenum">
              <a:rPr lang="en-US" altLang="ja-JP"/>
              <a:pPr>
                <a:defRPr/>
              </a:pPr>
              <a:t>‹#›</a:t>
            </a:fld>
            <a:endParaRPr lang="en-US" altLang="ja-JP"/>
          </a:p>
        </p:txBody>
      </p:sp>
    </p:spTree>
    <p:extLst>
      <p:ext uri="{BB962C8B-B14F-4D97-AF65-F5344CB8AC3E}">
        <p14:creationId xmlns:p14="http://schemas.microsoft.com/office/powerpoint/2010/main" val="6197556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513" y="4800600"/>
            <a:ext cx="5943600" cy="566738"/>
          </a:xfrm>
        </p:spPr>
        <p:txBody>
          <a:bodyPr anchor="b"/>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4">
            <a:extLst>
              <a:ext uri="{FF2B5EF4-FFF2-40B4-BE49-F238E27FC236}">
                <a16:creationId xmlns:a16="http://schemas.microsoft.com/office/drawing/2014/main" id="{455521F3-2BD3-4EB3-9A79-090ED9570514}"/>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F40678B8-9ACA-4C69-8BFF-96DA9FB7A7B8}"/>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C5095B5B-C2E2-4181-BB1A-F3354D588D22}"/>
              </a:ext>
            </a:extLst>
          </p:cNvPr>
          <p:cNvSpPr>
            <a:spLocks noGrp="1" noChangeArrowheads="1"/>
          </p:cNvSpPr>
          <p:nvPr>
            <p:ph type="sldNum" sz="quarter" idx="12"/>
          </p:nvPr>
        </p:nvSpPr>
        <p:spPr>
          <a:ln/>
        </p:spPr>
        <p:txBody>
          <a:bodyPr/>
          <a:lstStyle>
            <a:lvl1pPr>
              <a:defRPr/>
            </a:lvl1pPr>
          </a:lstStyle>
          <a:p>
            <a:pPr>
              <a:defRPr/>
            </a:pPr>
            <a:fld id="{6754534B-8EFC-4445-85AD-C0E569682A05}" type="slidenum">
              <a:rPr lang="en-US" altLang="ja-JP"/>
              <a:pPr>
                <a:defRPr/>
              </a:pPr>
              <a:t>‹#›</a:t>
            </a:fld>
            <a:endParaRPr lang="en-US" altLang="ja-JP"/>
          </a:p>
        </p:txBody>
      </p:sp>
    </p:spTree>
    <p:extLst>
      <p:ext uri="{BB962C8B-B14F-4D97-AF65-F5344CB8AC3E}">
        <p14:creationId xmlns:p14="http://schemas.microsoft.com/office/powerpoint/2010/main" val="24038863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EE0E8445-13B3-436A-9363-671A6D7E783C}"/>
              </a:ext>
            </a:extLst>
          </p:cNvPr>
          <p:cNvSpPr>
            <a:spLocks noGrp="1" noChangeArrowheads="1"/>
          </p:cNvSpPr>
          <p:nvPr>
            <p:ph type="title"/>
          </p:nvPr>
        </p:nvSpPr>
        <p:spPr bwMode="auto">
          <a:xfrm>
            <a:off x="495300" y="274638"/>
            <a:ext cx="8915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0" tIns="45715" rIns="91430" bIns="45715" numCol="1" anchor="ctr" anchorCtr="0" compatLnSpc="1">
            <a:prstTxWarp prst="textNoShape">
              <a:avLst/>
            </a:prstTxWarp>
          </a:bodyPr>
          <a:lstStyle/>
          <a:p>
            <a:pPr lvl="0"/>
            <a:r>
              <a:rPr lang="ja-JP" altLang="en-US"/>
              <a:t>マスタ タイトルの書式設定</a:t>
            </a:r>
          </a:p>
        </p:txBody>
      </p:sp>
      <p:sp>
        <p:nvSpPr>
          <p:cNvPr id="1027" name="Rectangle 3">
            <a:extLst>
              <a:ext uri="{FF2B5EF4-FFF2-40B4-BE49-F238E27FC236}">
                <a16:creationId xmlns:a16="http://schemas.microsoft.com/office/drawing/2014/main" id="{18BDEAC2-4663-42D3-AE8F-4B679B048375}"/>
              </a:ext>
            </a:extLst>
          </p:cNvPr>
          <p:cNvSpPr>
            <a:spLocks noGrp="1" noChangeArrowheads="1"/>
          </p:cNvSpPr>
          <p:nvPr>
            <p:ph type="body" idx="1"/>
          </p:nvPr>
        </p:nvSpPr>
        <p:spPr bwMode="auto">
          <a:xfrm>
            <a:off x="495300" y="1600200"/>
            <a:ext cx="89154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0" tIns="45715" rIns="91430" bIns="45715"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a:extLst>
              <a:ext uri="{FF2B5EF4-FFF2-40B4-BE49-F238E27FC236}">
                <a16:creationId xmlns:a16="http://schemas.microsoft.com/office/drawing/2014/main" id="{C1FE8B33-3A6B-4E8B-A710-406D6AADFF6D}"/>
              </a:ext>
            </a:extLst>
          </p:cNvPr>
          <p:cNvSpPr>
            <a:spLocks noGrp="1" noChangeArrowheads="1"/>
          </p:cNvSpPr>
          <p:nvPr>
            <p:ph type="dt" sz="half" idx="2"/>
          </p:nvPr>
        </p:nvSpPr>
        <p:spPr bwMode="auto">
          <a:xfrm>
            <a:off x="495300" y="6245225"/>
            <a:ext cx="2311400" cy="476250"/>
          </a:xfrm>
          <a:prstGeom prst="rect">
            <a:avLst/>
          </a:prstGeom>
          <a:noFill/>
          <a:ln>
            <a:noFill/>
          </a:ln>
          <a:effectLst/>
        </p:spPr>
        <p:txBody>
          <a:bodyPr vert="horz" wrap="square" lIns="91430" tIns="45715" rIns="91430" bIns="45715" numCol="1" anchor="t" anchorCtr="0" compatLnSpc="1">
            <a:prstTxWarp prst="textNoShape">
              <a:avLst/>
            </a:prstTxWarp>
          </a:bodyPr>
          <a:lstStyle>
            <a:lvl1pPr eaLnBrk="1" hangingPunct="1">
              <a:defRPr sz="1400">
                <a:latin typeface="Arial" charset="0"/>
                <a:ea typeface="ＭＳ Ｐゴシック" charset="-128"/>
              </a:defRPr>
            </a:lvl1pPr>
          </a:lstStyle>
          <a:p>
            <a:pPr>
              <a:defRPr/>
            </a:pPr>
            <a:endParaRPr lang="en-US" altLang="ja-JP"/>
          </a:p>
        </p:txBody>
      </p:sp>
      <p:sp>
        <p:nvSpPr>
          <p:cNvPr id="1029" name="Rectangle 5">
            <a:extLst>
              <a:ext uri="{FF2B5EF4-FFF2-40B4-BE49-F238E27FC236}">
                <a16:creationId xmlns:a16="http://schemas.microsoft.com/office/drawing/2014/main" id="{F0C00DAA-B253-421C-B6D7-098FEFE4FFFE}"/>
              </a:ext>
            </a:extLst>
          </p:cNvPr>
          <p:cNvSpPr>
            <a:spLocks noGrp="1" noChangeArrowheads="1"/>
          </p:cNvSpPr>
          <p:nvPr>
            <p:ph type="ftr" sz="quarter" idx="3"/>
          </p:nvPr>
        </p:nvSpPr>
        <p:spPr bwMode="auto">
          <a:xfrm>
            <a:off x="3384550" y="6245225"/>
            <a:ext cx="3136900" cy="476250"/>
          </a:xfrm>
          <a:prstGeom prst="rect">
            <a:avLst/>
          </a:prstGeom>
          <a:noFill/>
          <a:ln>
            <a:noFill/>
          </a:ln>
          <a:effectLst/>
        </p:spPr>
        <p:txBody>
          <a:bodyPr vert="horz" wrap="square" lIns="91430" tIns="45715" rIns="91430" bIns="45715" numCol="1" anchor="t" anchorCtr="0" compatLnSpc="1">
            <a:prstTxWarp prst="textNoShape">
              <a:avLst/>
            </a:prstTxWarp>
          </a:bodyPr>
          <a:lstStyle>
            <a:lvl1pPr algn="ctr" eaLnBrk="1" hangingPunct="1">
              <a:defRPr sz="1400">
                <a:latin typeface="Arial" charset="0"/>
                <a:ea typeface="ＭＳ Ｐゴシック" charset="-128"/>
              </a:defRPr>
            </a:lvl1pPr>
          </a:lstStyle>
          <a:p>
            <a:pPr>
              <a:defRPr/>
            </a:pPr>
            <a:endParaRPr lang="en-US" altLang="ja-JP"/>
          </a:p>
        </p:txBody>
      </p:sp>
      <p:sp>
        <p:nvSpPr>
          <p:cNvPr id="1030" name="Rectangle 6">
            <a:extLst>
              <a:ext uri="{FF2B5EF4-FFF2-40B4-BE49-F238E27FC236}">
                <a16:creationId xmlns:a16="http://schemas.microsoft.com/office/drawing/2014/main" id="{5D8C4C7A-BEFB-47DF-B0A1-177986919E1E}"/>
              </a:ext>
            </a:extLst>
          </p:cNvPr>
          <p:cNvSpPr>
            <a:spLocks noGrp="1" noChangeArrowheads="1"/>
          </p:cNvSpPr>
          <p:nvPr>
            <p:ph type="sldNum" sz="quarter" idx="4"/>
          </p:nvPr>
        </p:nvSpPr>
        <p:spPr bwMode="auto">
          <a:xfrm>
            <a:off x="7099300" y="6245225"/>
            <a:ext cx="2311400" cy="476250"/>
          </a:xfrm>
          <a:prstGeom prst="rect">
            <a:avLst/>
          </a:prstGeom>
          <a:noFill/>
          <a:ln>
            <a:noFill/>
          </a:ln>
          <a:effectLst/>
        </p:spPr>
        <p:txBody>
          <a:bodyPr vert="horz" wrap="square" lIns="91430" tIns="45715" rIns="91430" bIns="45715" numCol="1" anchor="t" anchorCtr="0" compatLnSpc="1">
            <a:prstTxWarp prst="textNoShape">
              <a:avLst/>
            </a:prstTxWarp>
          </a:bodyPr>
          <a:lstStyle>
            <a:lvl1pPr algn="r" eaLnBrk="1" hangingPunct="1">
              <a:defRPr sz="1400"/>
            </a:lvl1pPr>
          </a:lstStyle>
          <a:p>
            <a:pPr>
              <a:defRPr/>
            </a:pPr>
            <a:fld id="{00A1C824-C319-4EE4-A601-A64FB88D1388}"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charset="-128"/>
        </a:defRPr>
      </a:lvl2pPr>
      <a:lvl3pPr algn="ctr" rtl="0" eaLnBrk="0" fontAlgn="base" hangingPunct="0">
        <a:spcBef>
          <a:spcPct val="0"/>
        </a:spcBef>
        <a:spcAft>
          <a:spcPct val="0"/>
        </a:spcAft>
        <a:defRPr kumimoji="1" sz="4400">
          <a:solidFill>
            <a:schemeClr val="tx2"/>
          </a:solidFill>
          <a:latin typeface="Arial" charset="0"/>
          <a:ea typeface="ＭＳ Ｐゴシック" charset="-128"/>
        </a:defRPr>
      </a:lvl3pPr>
      <a:lvl4pPr algn="ctr" rtl="0" eaLnBrk="0" fontAlgn="base" hangingPunct="0">
        <a:spcBef>
          <a:spcPct val="0"/>
        </a:spcBef>
        <a:spcAft>
          <a:spcPct val="0"/>
        </a:spcAft>
        <a:defRPr kumimoji="1" sz="4400">
          <a:solidFill>
            <a:schemeClr val="tx2"/>
          </a:solidFill>
          <a:latin typeface="Arial" charset="0"/>
          <a:ea typeface="ＭＳ Ｐゴシック" charset="-128"/>
        </a:defRPr>
      </a:lvl4pPr>
      <a:lvl5pPr algn="ctr" rtl="0" eaLnBrk="0" fontAlgn="base" hangingPunct="0">
        <a:spcBef>
          <a:spcPct val="0"/>
        </a:spcBef>
        <a:spcAft>
          <a:spcPct val="0"/>
        </a:spcAft>
        <a:defRPr kumimoji="1" sz="4400">
          <a:solidFill>
            <a:schemeClr val="tx2"/>
          </a:solidFill>
          <a:latin typeface="Arial" charset="0"/>
          <a:ea typeface="ＭＳ Ｐゴシック" charset="-128"/>
        </a:defRPr>
      </a:lvl5pPr>
      <a:lvl6pPr marL="457200" algn="ctr" rtl="0" fontAlgn="base">
        <a:spcBef>
          <a:spcPct val="0"/>
        </a:spcBef>
        <a:spcAft>
          <a:spcPct val="0"/>
        </a:spcAft>
        <a:defRPr kumimoji="1" sz="4400">
          <a:solidFill>
            <a:schemeClr val="tx2"/>
          </a:solidFill>
          <a:latin typeface="Arial" charset="0"/>
          <a:ea typeface="ＭＳ Ｐゴシック" charset="-128"/>
        </a:defRPr>
      </a:lvl6pPr>
      <a:lvl7pPr marL="914400" algn="ctr" rtl="0" fontAlgn="base">
        <a:spcBef>
          <a:spcPct val="0"/>
        </a:spcBef>
        <a:spcAft>
          <a:spcPct val="0"/>
        </a:spcAft>
        <a:defRPr kumimoji="1" sz="4400">
          <a:solidFill>
            <a:schemeClr val="tx2"/>
          </a:solidFill>
          <a:latin typeface="Arial" charset="0"/>
          <a:ea typeface="ＭＳ Ｐゴシック" charset="-128"/>
        </a:defRPr>
      </a:lvl7pPr>
      <a:lvl8pPr marL="1371600" algn="ctr" rtl="0" fontAlgn="base">
        <a:spcBef>
          <a:spcPct val="0"/>
        </a:spcBef>
        <a:spcAft>
          <a:spcPct val="0"/>
        </a:spcAft>
        <a:defRPr kumimoji="1" sz="4400">
          <a:solidFill>
            <a:schemeClr val="tx2"/>
          </a:solidFill>
          <a:latin typeface="Arial" charset="0"/>
          <a:ea typeface="ＭＳ Ｐゴシック" charset="-128"/>
        </a:defRPr>
      </a:lvl8pPr>
      <a:lvl9pPr marL="1828800" algn="ctr" rtl="0" fontAlgn="base">
        <a:spcBef>
          <a:spcPct val="0"/>
        </a:spcBef>
        <a:spcAft>
          <a:spcPct val="0"/>
        </a:spcAft>
        <a:defRPr kumimoji="1" sz="4400">
          <a:solidFill>
            <a:schemeClr val="tx2"/>
          </a:solidFill>
          <a:latin typeface="Arial" charset="0"/>
          <a:ea typeface="ＭＳ Ｐゴシック"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1363" indent="-284163"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a:extLst>
              <a:ext uri="{FF2B5EF4-FFF2-40B4-BE49-F238E27FC236}">
                <a16:creationId xmlns:a16="http://schemas.microsoft.com/office/drawing/2014/main" id="{6EAFBB28-76BA-47FB-9166-41E86DB83E7D}"/>
              </a:ext>
            </a:extLst>
          </p:cNvPr>
          <p:cNvSpPr>
            <a:spLocks noChangeArrowheads="1"/>
          </p:cNvSpPr>
          <p:nvPr/>
        </p:nvSpPr>
        <p:spPr bwMode="auto">
          <a:xfrm>
            <a:off x="169863" y="44624"/>
            <a:ext cx="9566275" cy="323850"/>
          </a:xfrm>
          <a:prstGeom prst="rect">
            <a:avLst/>
          </a:prstGeom>
          <a:solidFill>
            <a:schemeClr val="accent2"/>
          </a:solidFill>
          <a:ln>
            <a:noFill/>
          </a:ln>
          <a:effectLst>
            <a:outerShdw algn="ctr" rotWithShape="0">
              <a:schemeClr val="bg2">
                <a:alpha val="50000"/>
              </a:schemeClr>
            </a:outerShdw>
          </a:effectLst>
        </p:spPr>
        <p:txBody>
          <a:bodyPr wrap="none" lIns="91430" tIns="45715" rIns="91430" bIns="45715"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1400" b="1" dirty="0">
                <a:solidFill>
                  <a:schemeClr val="bg1"/>
                </a:solidFill>
                <a:latin typeface="Meiryo UI" panose="020B0604030504040204" pitchFamily="50" charset="-128"/>
                <a:ea typeface="Meiryo UI" panose="020B0604030504040204" pitchFamily="50" charset="-128"/>
              </a:rPr>
              <a:t>卸売市場法改正に係る大阪府中央卸売市場業務規程の改正について</a:t>
            </a:r>
          </a:p>
        </p:txBody>
      </p:sp>
      <p:sp>
        <p:nvSpPr>
          <p:cNvPr id="3075" name="AutoShape 6">
            <a:extLst>
              <a:ext uri="{FF2B5EF4-FFF2-40B4-BE49-F238E27FC236}">
                <a16:creationId xmlns:a16="http://schemas.microsoft.com/office/drawing/2014/main" id="{FB6888A7-E0CD-4EE3-92A9-048312FE5762}"/>
              </a:ext>
            </a:extLst>
          </p:cNvPr>
          <p:cNvSpPr>
            <a:spLocks noChangeArrowheads="1"/>
          </p:cNvSpPr>
          <p:nvPr/>
        </p:nvSpPr>
        <p:spPr bwMode="auto">
          <a:xfrm>
            <a:off x="56456" y="618893"/>
            <a:ext cx="9828000" cy="2567421"/>
          </a:xfrm>
          <a:prstGeom prst="flowChartProcess">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lnSpc>
                <a:spcPts val="1200"/>
              </a:lnSpc>
              <a:buFontTx/>
              <a:buNone/>
            </a:pPr>
            <a:r>
              <a:rPr lang="ja-JP" altLang="en-US" sz="1100" b="1" u="sng" dirty="0">
                <a:solidFill>
                  <a:srgbClr val="000000"/>
                </a:solidFill>
                <a:latin typeface="游ゴシック" panose="020B0400000000000000" pitchFamily="50" charset="-128"/>
                <a:ea typeface="游ゴシック" panose="020B0400000000000000" pitchFamily="50" charset="-128"/>
              </a:rPr>
              <a:t>○食料安全保障の確立等を柱とした、</a:t>
            </a:r>
            <a:r>
              <a:rPr lang="ja-JP" altLang="en-US" sz="1100" b="1" u="sng" dirty="0">
                <a:latin typeface="游ゴシック" panose="020B0400000000000000" pitchFamily="50" charset="-128"/>
                <a:ea typeface="游ゴシック" panose="020B0400000000000000" pitchFamily="50" charset="-128"/>
              </a:rPr>
              <a:t>食料・農業・農村基本法の一部改正（令和６年６月施行）</a:t>
            </a:r>
            <a:endParaRPr lang="en-US" altLang="ja-JP" sz="1100" b="1" u="sng" dirty="0">
              <a:latin typeface="游ゴシック" panose="020B0400000000000000" pitchFamily="50" charset="-128"/>
              <a:ea typeface="游ゴシック" panose="020B0400000000000000" pitchFamily="50" charset="-128"/>
            </a:endParaRPr>
          </a:p>
          <a:p>
            <a:pPr eaLnBrk="1" hangingPunct="1">
              <a:lnSpc>
                <a:spcPts val="1200"/>
              </a:lnSpc>
              <a:buFontTx/>
              <a:buNone/>
            </a:pPr>
            <a:r>
              <a:rPr lang="ja-JP" altLang="en-US" sz="1200" dirty="0">
                <a:latin typeface="游ゴシック" panose="020B0400000000000000" pitchFamily="50" charset="-128"/>
                <a:ea typeface="游ゴシック" panose="020B0400000000000000" pitchFamily="50" charset="-128"/>
              </a:rPr>
              <a:t> </a:t>
            </a:r>
            <a:r>
              <a:rPr lang="ja-JP" altLang="en-US" sz="1100" dirty="0">
                <a:latin typeface="游ゴシック" panose="020B0400000000000000" pitchFamily="50" charset="-128"/>
                <a:ea typeface="游ゴシック" panose="020B0400000000000000" pitchFamily="50" charset="-128"/>
              </a:rPr>
              <a:t>⇒ </a:t>
            </a:r>
            <a:r>
              <a:rPr lang="ja-JP" altLang="en-US" sz="1050" b="1" dirty="0">
                <a:latin typeface="游ゴシック" panose="020B0400000000000000" pitchFamily="50" charset="-128"/>
                <a:ea typeface="游ゴシック" panose="020B0400000000000000" pitchFamily="50" charset="-128"/>
              </a:rPr>
              <a:t>食料の合理的な価格の形成</a:t>
            </a:r>
            <a:r>
              <a:rPr lang="ja-JP" altLang="en-US" sz="1050" dirty="0">
                <a:latin typeface="游ゴシック" panose="020B0400000000000000" pitchFamily="50" charset="-128"/>
                <a:ea typeface="游ゴシック" panose="020B0400000000000000" pitchFamily="50" charset="-128"/>
              </a:rPr>
              <a:t>については、</a:t>
            </a:r>
            <a:r>
              <a:rPr lang="ja-JP" altLang="en-US" sz="1050" b="1" dirty="0">
                <a:latin typeface="游ゴシック" panose="020B0400000000000000" pitchFamily="50" charset="-128"/>
                <a:ea typeface="游ゴシック" panose="020B0400000000000000" pitchFamily="50" charset="-128"/>
              </a:rPr>
              <a:t>需給事情及び品質評価</a:t>
            </a:r>
            <a:r>
              <a:rPr lang="ja-JP" altLang="en-US" sz="1050" dirty="0">
                <a:latin typeface="游ゴシック" panose="020B0400000000000000" pitchFamily="50" charset="-128"/>
                <a:ea typeface="游ゴシック" panose="020B0400000000000000" pitchFamily="50" charset="-128"/>
              </a:rPr>
              <a:t>が適切に</a:t>
            </a:r>
            <a:r>
              <a:rPr lang="ja-JP" altLang="en-US" sz="1050" b="1" dirty="0">
                <a:latin typeface="游ゴシック" panose="020B0400000000000000" pitchFamily="50" charset="-128"/>
                <a:ea typeface="游ゴシック" panose="020B0400000000000000" pitchFamily="50" charset="-128"/>
              </a:rPr>
              <a:t>反映</a:t>
            </a:r>
            <a:r>
              <a:rPr lang="ja-JP" altLang="en-US" sz="1050" dirty="0">
                <a:latin typeface="游ゴシック" panose="020B0400000000000000" pitchFamily="50" charset="-128"/>
                <a:ea typeface="游ゴシック" panose="020B0400000000000000" pitchFamily="50" charset="-128"/>
              </a:rPr>
              <a:t>されつつ、食料の持続的な供給が行われるよう、農業者、食品産業の事業者、</a:t>
            </a:r>
            <a:endParaRPr lang="en-US" altLang="ja-JP" sz="1050" dirty="0">
              <a:latin typeface="游ゴシック" panose="020B0400000000000000" pitchFamily="50" charset="-128"/>
              <a:ea typeface="游ゴシック" panose="020B0400000000000000" pitchFamily="50" charset="-128"/>
            </a:endParaRPr>
          </a:p>
          <a:p>
            <a:pPr eaLnBrk="1" hangingPunct="1">
              <a:lnSpc>
                <a:spcPts val="1200"/>
              </a:lnSpc>
              <a:spcAft>
                <a:spcPts val="300"/>
              </a:spcAft>
              <a:buFontTx/>
              <a:buNone/>
            </a:pPr>
            <a:r>
              <a:rPr lang="ja-JP" altLang="en-US" sz="1050" dirty="0">
                <a:latin typeface="游ゴシック" panose="020B0400000000000000" pitchFamily="50" charset="-128"/>
                <a:ea typeface="游ゴシック" panose="020B0400000000000000" pitchFamily="50" charset="-128"/>
              </a:rPr>
              <a:t>　  消費者その他の食料システムの関係者によりその</a:t>
            </a:r>
            <a:r>
              <a:rPr lang="ja-JP" altLang="en-US" sz="1050" b="1" dirty="0">
                <a:latin typeface="游ゴシック" panose="020B0400000000000000" pitchFamily="50" charset="-128"/>
                <a:ea typeface="游ゴシック" panose="020B0400000000000000" pitchFamily="50" charset="-128"/>
              </a:rPr>
              <a:t>持続的な供給に要する合理的な費用が考慮</a:t>
            </a:r>
            <a:r>
              <a:rPr lang="ja-JP" altLang="en-US" sz="1050" dirty="0">
                <a:latin typeface="游ゴシック" panose="020B0400000000000000" pitchFamily="50" charset="-128"/>
                <a:ea typeface="游ゴシック" panose="020B0400000000000000" pitchFamily="50" charset="-128"/>
              </a:rPr>
              <a:t>されるようにしなければならない旨を規定。</a:t>
            </a:r>
            <a:endParaRPr lang="en-US" altLang="ja-JP" sz="1100" dirty="0">
              <a:latin typeface="游ゴシック" panose="020B0400000000000000" pitchFamily="50" charset="-128"/>
              <a:ea typeface="游ゴシック" panose="020B0400000000000000" pitchFamily="50" charset="-128"/>
            </a:endParaRPr>
          </a:p>
          <a:p>
            <a:pPr eaLnBrk="1" hangingPunct="1">
              <a:lnSpc>
                <a:spcPts val="1200"/>
              </a:lnSpc>
              <a:buFontTx/>
              <a:buNone/>
            </a:pPr>
            <a:r>
              <a:rPr lang="ja-JP" altLang="en-US" sz="1100" b="1" u="sng" dirty="0">
                <a:latin typeface="游ゴシック" panose="020B0400000000000000" pitchFamily="50" charset="-128"/>
                <a:ea typeface="游ゴシック" panose="020B0400000000000000" pitchFamily="50" charset="-128"/>
              </a:rPr>
              <a:t>○食品等の流通の合理化及び取引の適正化に関する法律の一部改正（令和７年６月公布）</a:t>
            </a:r>
            <a:endParaRPr lang="en-US" altLang="ja-JP" sz="1100" b="1" u="sng" dirty="0">
              <a:latin typeface="游ゴシック" panose="020B0400000000000000" pitchFamily="50" charset="-128"/>
              <a:ea typeface="游ゴシック" panose="020B0400000000000000" pitchFamily="50" charset="-128"/>
            </a:endParaRPr>
          </a:p>
          <a:p>
            <a:pPr eaLnBrk="1" hangingPunct="1">
              <a:lnSpc>
                <a:spcPts val="1200"/>
              </a:lnSpc>
              <a:buFontTx/>
              <a:buNone/>
            </a:pPr>
            <a:r>
              <a:rPr lang="ja-JP" altLang="en-US" sz="1200" dirty="0">
                <a:latin typeface="游ゴシック" panose="020B0400000000000000" pitchFamily="50" charset="-128"/>
                <a:ea typeface="游ゴシック" panose="020B0400000000000000" pitchFamily="50" charset="-128"/>
              </a:rPr>
              <a:t> </a:t>
            </a:r>
            <a:r>
              <a:rPr lang="ja-JP" altLang="en-US" sz="1100" dirty="0">
                <a:latin typeface="游ゴシック" panose="020B0400000000000000" pitchFamily="50" charset="-128"/>
                <a:ea typeface="游ゴシック" panose="020B0400000000000000" pitchFamily="50" charset="-128"/>
              </a:rPr>
              <a:t>⇒ </a:t>
            </a:r>
            <a:r>
              <a:rPr lang="ja-JP" altLang="en-US" sz="1050" dirty="0">
                <a:latin typeface="游ゴシック" panose="020B0400000000000000" pitchFamily="50" charset="-128"/>
                <a:ea typeface="游ゴシック" panose="020B0400000000000000" pitchFamily="50" charset="-128"/>
              </a:rPr>
              <a:t>食品等事業者による事業活動の促進と食品等の取引の適正化をもって、</a:t>
            </a:r>
            <a:r>
              <a:rPr lang="ja-JP" altLang="en-US" sz="1050" b="1" dirty="0">
                <a:latin typeface="游ゴシック" panose="020B0400000000000000" pitchFamily="50" charset="-128"/>
                <a:ea typeface="游ゴシック" panose="020B0400000000000000" pitchFamily="50" charset="-128"/>
              </a:rPr>
              <a:t>農林漁業及び食品産業の成⾧発展</a:t>
            </a:r>
            <a:r>
              <a:rPr lang="ja-JP" altLang="en-US" sz="1050" dirty="0">
                <a:latin typeface="游ゴシック" panose="020B0400000000000000" pitchFamily="50" charset="-128"/>
                <a:ea typeface="游ゴシック" panose="020B0400000000000000" pitchFamily="50" charset="-128"/>
              </a:rPr>
              <a:t>並びに</a:t>
            </a:r>
            <a:r>
              <a:rPr lang="ja-JP" altLang="en-US" sz="1050" b="1" dirty="0">
                <a:latin typeface="游ゴシック" panose="020B0400000000000000" pitchFamily="50" charset="-128"/>
                <a:ea typeface="游ゴシック" panose="020B0400000000000000" pitchFamily="50" charset="-128"/>
              </a:rPr>
              <a:t>一般消費者の利益の増進</a:t>
            </a:r>
            <a:r>
              <a:rPr lang="ja-JP" altLang="en-US" sz="1050" dirty="0">
                <a:latin typeface="游ゴシック" panose="020B0400000000000000" pitchFamily="50" charset="-128"/>
                <a:ea typeface="游ゴシック" panose="020B0400000000000000" pitchFamily="50" charset="-128"/>
              </a:rPr>
              <a:t>に資する旨を規定。</a:t>
            </a:r>
            <a:endParaRPr lang="en-US" altLang="ja-JP" sz="1050" dirty="0">
              <a:latin typeface="游ゴシック" panose="020B0400000000000000" pitchFamily="50" charset="-128"/>
              <a:ea typeface="游ゴシック" panose="020B0400000000000000" pitchFamily="50" charset="-128"/>
            </a:endParaRPr>
          </a:p>
          <a:p>
            <a:pPr marL="360000" indent="-171450" eaLnBrk="1" hangingPunct="1">
              <a:lnSpc>
                <a:spcPts val="1200"/>
              </a:lnSpc>
              <a:buFont typeface="Wingdings" panose="05000000000000000000" pitchFamily="2" charset="2"/>
              <a:buChar char="Ø"/>
            </a:pPr>
            <a:r>
              <a:rPr lang="ja-JP" altLang="en-US" sz="1050" b="1" dirty="0">
                <a:latin typeface="游ゴシック" panose="020B0400000000000000" pitchFamily="50" charset="-128"/>
                <a:ea typeface="游ゴシック" panose="020B0400000000000000" pitchFamily="50" charset="-128"/>
              </a:rPr>
              <a:t>合理的な費用を考慮した価格形成が法制化され、</a:t>
            </a:r>
            <a:r>
              <a:rPr lang="ja-JP" altLang="en-US" sz="1050" dirty="0">
                <a:latin typeface="游ゴシック" panose="020B0400000000000000" pitchFamily="50" charset="-128"/>
                <a:ea typeface="游ゴシック" panose="020B0400000000000000" pitchFamily="50" charset="-128"/>
              </a:rPr>
              <a:t>飲食料品等事業者等の</a:t>
            </a:r>
            <a:r>
              <a:rPr lang="ja-JP" altLang="en-US" sz="1050" b="1" dirty="0">
                <a:latin typeface="游ゴシック" panose="020B0400000000000000" pitchFamily="50" charset="-128"/>
                <a:ea typeface="游ゴシック" panose="020B0400000000000000" pitchFamily="50" charset="-128"/>
              </a:rPr>
              <a:t>「努力義務」</a:t>
            </a:r>
            <a:r>
              <a:rPr lang="ja-JP" altLang="en-US" sz="1050" dirty="0">
                <a:latin typeface="游ゴシック" panose="020B0400000000000000" pitchFamily="50" charset="-128"/>
                <a:ea typeface="游ゴシック" panose="020B0400000000000000" pitchFamily="50" charset="-128"/>
              </a:rPr>
              <a:t>が明確化された。</a:t>
            </a:r>
            <a:endParaRPr lang="en-US" altLang="ja-JP" sz="1050" dirty="0">
              <a:latin typeface="游ゴシック" panose="020B0400000000000000" pitchFamily="50" charset="-128"/>
              <a:ea typeface="游ゴシック" panose="020B0400000000000000" pitchFamily="50" charset="-128"/>
            </a:endParaRPr>
          </a:p>
          <a:p>
            <a:pPr marL="360000" indent="-171450" eaLnBrk="1" hangingPunct="1">
              <a:lnSpc>
                <a:spcPts val="1200"/>
              </a:lnSpc>
              <a:buFont typeface="Wingdings" panose="05000000000000000000" pitchFamily="2" charset="2"/>
              <a:buChar char="Ø"/>
            </a:pPr>
            <a:r>
              <a:rPr lang="ja-JP" altLang="en-US" sz="1050" b="1" spc="-80" dirty="0">
                <a:latin typeface="游ゴシック" panose="020B0400000000000000" pitchFamily="50" charset="-128"/>
                <a:ea typeface="游ゴシック" panose="020B0400000000000000" pitchFamily="50" charset="-128"/>
              </a:rPr>
              <a:t>農林水産大臣が指定する飲食料品等</a:t>
            </a:r>
            <a:r>
              <a:rPr lang="ja-JP" altLang="en-US" sz="900" b="1" spc="-80" dirty="0">
                <a:latin typeface="游ゴシック" panose="020B0400000000000000" pitchFamily="50" charset="-128"/>
                <a:ea typeface="游ゴシック" panose="020B0400000000000000" pitchFamily="50" charset="-128"/>
              </a:rPr>
              <a:t>（</a:t>
            </a:r>
            <a:r>
              <a:rPr lang="en-US" altLang="ja-JP" sz="900" b="1" spc="-80" dirty="0">
                <a:latin typeface="游ゴシック" panose="020B0400000000000000" pitchFamily="50" charset="-128"/>
                <a:ea typeface="游ゴシック" panose="020B0400000000000000" pitchFamily="50" charset="-128"/>
              </a:rPr>
              <a:t>※</a:t>
            </a:r>
            <a:r>
              <a:rPr lang="ja-JP" altLang="en-US" sz="900" b="1" spc="-80" dirty="0">
                <a:latin typeface="游ゴシック" panose="020B0400000000000000" pitchFamily="50" charset="-128"/>
                <a:ea typeface="游ゴシック" panose="020B0400000000000000" pitchFamily="50" charset="-128"/>
              </a:rPr>
              <a:t>１）</a:t>
            </a:r>
            <a:r>
              <a:rPr lang="ja-JP" altLang="en-US" sz="1050" spc="-80" dirty="0">
                <a:latin typeface="游ゴシック" panose="020B0400000000000000" pitchFamily="50" charset="-128"/>
                <a:ea typeface="游ゴシック" panose="020B0400000000000000" pitchFamily="50" charset="-128"/>
              </a:rPr>
              <a:t>について、</a:t>
            </a:r>
            <a:r>
              <a:rPr lang="ja-JP" altLang="en-US" sz="1050" b="1" spc="-80" dirty="0">
                <a:latin typeface="游ゴシック" panose="020B0400000000000000" pitchFamily="50" charset="-128"/>
                <a:ea typeface="游ゴシック" panose="020B0400000000000000" pitchFamily="50" charset="-128"/>
              </a:rPr>
              <a:t>同大臣が認定する団体が</a:t>
            </a:r>
            <a:r>
              <a:rPr lang="ja-JP" altLang="en-US" sz="1050" spc="-80" dirty="0">
                <a:latin typeface="游ゴシック" panose="020B0400000000000000" pitchFamily="50" charset="-128"/>
                <a:ea typeface="游ゴシック" panose="020B0400000000000000" pitchFamily="50" charset="-128"/>
              </a:rPr>
              <a:t>当該飲食料品等に係る</a:t>
            </a:r>
            <a:r>
              <a:rPr lang="ja-JP" altLang="en-US" sz="1050" b="1" spc="-80" dirty="0">
                <a:latin typeface="游ゴシック" panose="020B0400000000000000" pitchFamily="50" charset="-128"/>
                <a:ea typeface="游ゴシック" panose="020B0400000000000000" pitchFamily="50" charset="-128"/>
              </a:rPr>
              <a:t>費用の指標（コスト指標</a:t>
            </a:r>
            <a:r>
              <a:rPr lang="ja-JP" altLang="en-US" sz="900" b="1" spc="-80" dirty="0">
                <a:latin typeface="游ゴシック" panose="020B0400000000000000" pitchFamily="50" charset="-128"/>
                <a:ea typeface="游ゴシック" panose="020B0400000000000000" pitchFamily="50" charset="-128"/>
              </a:rPr>
              <a:t>（</a:t>
            </a:r>
            <a:r>
              <a:rPr lang="en-US" altLang="ja-JP" sz="900" b="1" spc="-80" dirty="0">
                <a:latin typeface="游ゴシック" panose="020B0400000000000000" pitchFamily="50" charset="-128"/>
                <a:ea typeface="游ゴシック" panose="020B0400000000000000" pitchFamily="50" charset="-128"/>
              </a:rPr>
              <a:t>※</a:t>
            </a:r>
            <a:r>
              <a:rPr lang="ja-JP" altLang="en-US" sz="900" b="1" spc="-80" dirty="0">
                <a:latin typeface="游ゴシック" panose="020B0400000000000000" pitchFamily="50" charset="-128"/>
                <a:ea typeface="游ゴシック" panose="020B0400000000000000" pitchFamily="50" charset="-128"/>
              </a:rPr>
              <a:t>２）</a:t>
            </a:r>
            <a:r>
              <a:rPr lang="ja-JP" altLang="en-US" sz="1050" b="1" spc="-80" dirty="0">
                <a:latin typeface="游ゴシック" panose="020B0400000000000000" pitchFamily="50" charset="-128"/>
                <a:ea typeface="游ゴシック" panose="020B0400000000000000" pitchFamily="50" charset="-128"/>
              </a:rPr>
              <a:t>）を作成・公表</a:t>
            </a:r>
            <a:r>
              <a:rPr lang="ja-JP" altLang="en-US" sz="1050" spc="-80" dirty="0">
                <a:latin typeface="游ゴシック" panose="020B0400000000000000" pitchFamily="50" charset="-128"/>
                <a:ea typeface="游ゴシック" panose="020B0400000000000000" pitchFamily="50" charset="-128"/>
              </a:rPr>
              <a:t>することとされた</a:t>
            </a:r>
            <a:r>
              <a:rPr lang="ja-JP" altLang="en-US" sz="1050" b="1" spc="-80" dirty="0">
                <a:latin typeface="游ゴシック" panose="020B0400000000000000" pitchFamily="50" charset="-128"/>
                <a:ea typeface="游ゴシック" panose="020B0400000000000000" pitchFamily="50" charset="-128"/>
              </a:rPr>
              <a:t>。</a:t>
            </a:r>
            <a:endParaRPr lang="en-US" altLang="ja-JP" sz="1050" spc="-80" dirty="0">
              <a:latin typeface="游ゴシック" panose="020B0400000000000000" pitchFamily="50" charset="-128"/>
              <a:ea typeface="游ゴシック" panose="020B0400000000000000" pitchFamily="50" charset="-128"/>
            </a:endParaRPr>
          </a:p>
          <a:p>
            <a:pPr marL="188550" eaLnBrk="1" hangingPunct="1">
              <a:lnSpc>
                <a:spcPts val="1200"/>
              </a:lnSpc>
              <a:buNone/>
            </a:pPr>
            <a:r>
              <a:rPr lang="ja-JP" altLang="en-US" sz="1100" dirty="0">
                <a:latin typeface="游ゴシック" panose="020B0400000000000000" pitchFamily="50" charset="-128"/>
                <a:ea typeface="游ゴシック" panose="020B0400000000000000" pitchFamily="50" charset="-128"/>
              </a:rPr>
              <a:t>　 　</a:t>
            </a:r>
            <a:endParaRPr lang="en-US" altLang="ja-JP" sz="1100" dirty="0">
              <a:latin typeface="游ゴシック" panose="020B0400000000000000" pitchFamily="50" charset="-128"/>
              <a:ea typeface="游ゴシック" panose="020B0400000000000000" pitchFamily="50" charset="-128"/>
            </a:endParaRPr>
          </a:p>
          <a:p>
            <a:pPr marL="188550" eaLnBrk="1" hangingPunct="1">
              <a:lnSpc>
                <a:spcPts val="1200"/>
              </a:lnSpc>
              <a:buNone/>
            </a:pPr>
            <a:endParaRPr lang="en-US" altLang="ja-JP" sz="1100" dirty="0">
              <a:latin typeface="游ゴシック" panose="020B0400000000000000" pitchFamily="50" charset="-128"/>
              <a:ea typeface="游ゴシック" panose="020B0400000000000000" pitchFamily="50" charset="-128"/>
            </a:endParaRPr>
          </a:p>
          <a:p>
            <a:pPr eaLnBrk="1" hangingPunct="1">
              <a:lnSpc>
                <a:spcPts val="1500"/>
              </a:lnSpc>
              <a:buFontTx/>
              <a:buNone/>
            </a:pPr>
            <a:endParaRPr lang="en-US" altLang="ja-JP" sz="1100" b="1" u="sng" dirty="0">
              <a:latin typeface="游ゴシック" panose="020B0400000000000000" pitchFamily="50" charset="-128"/>
              <a:ea typeface="游ゴシック" panose="020B0400000000000000" pitchFamily="50" charset="-128"/>
            </a:endParaRPr>
          </a:p>
          <a:p>
            <a:pPr eaLnBrk="1" hangingPunct="1">
              <a:lnSpc>
                <a:spcPts val="1200"/>
              </a:lnSpc>
              <a:buFontTx/>
              <a:buNone/>
            </a:pPr>
            <a:r>
              <a:rPr lang="ja-JP" altLang="en-US" sz="1100" b="1" u="sng" dirty="0">
                <a:latin typeface="游ゴシック" panose="020B0400000000000000" pitchFamily="50" charset="-128"/>
                <a:ea typeface="游ゴシック" panose="020B0400000000000000" pitchFamily="50" charset="-128"/>
              </a:rPr>
              <a:t>○卸売市場法の一部改正（令和７年６月公布）</a:t>
            </a:r>
            <a:endParaRPr lang="en-US" altLang="ja-JP" sz="1100" b="1" u="sng" dirty="0">
              <a:latin typeface="游ゴシック" panose="020B0400000000000000" pitchFamily="50" charset="-128"/>
              <a:ea typeface="游ゴシック" panose="020B0400000000000000" pitchFamily="50" charset="-128"/>
            </a:endParaRPr>
          </a:p>
          <a:p>
            <a:pPr eaLnBrk="1" hangingPunct="1">
              <a:lnSpc>
                <a:spcPts val="1200"/>
              </a:lnSpc>
              <a:buFontTx/>
              <a:buNone/>
            </a:pPr>
            <a:r>
              <a:rPr lang="ja-JP" altLang="en-US" sz="1200" dirty="0">
                <a:latin typeface="游ゴシック" panose="020B0400000000000000" pitchFamily="50" charset="-128"/>
                <a:ea typeface="游ゴシック" panose="020B0400000000000000" pitchFamily="50" charset="-128"/>
              </a:rPr>
              <a:t> </a:t>
            </a:r>
            <a:r>
              <a:rPr lang="ja-JP" altLang="en-US" sz="1100" dirty="0">
                <a:latin typeface="游ゴシック" panose="020B0400000000000000" pitchFamily="50" charset="-128"/>
                <a:ea typeface="游ゴシック" panose="020B0400000000000000" pitchFamily="50" charset="-128"/>
              </a:rPr>
              <a:t>⇒ </a:t>
            </a:r>
            <a:r>
              <a:rPr lang="ja-JP" altLang="en-US" sz="1050" dirty="0">
                <a:latin typeface="游ゴシック" panose="020B0400000000000000" pitchFamily="50" charset="-128"/>
                <a:ea typeface="游ゴシック" panose="020B0400000000000000" pitchFamily="50" charset="-128"/>
              </a:rPr>
              <a:t>業務規程に「取り扱う指定飲食料品等」「指標」等の公表を規定することが、中央卸売市場の認定要件として追加された。</a:t>
            </a:r>
            <a:r>
              <a:rPr lang="en-US" altLang="ja-JP" sz="1100" dirty="0">
                <a:latin typeface="游ゴシック" panose="020B0400000000000000" pitchFamily="50" charset="-128"/>
                <a:ea typeface="游ゴシック" panose="020B0400000000000000" pitchFamily="50" charset="-128"/>
              </a:rPr>
              <a:t>	</a:t>
            </a:r>
          </a:p>
          <a:p>
            <a:pPr eaLnBrk="1" hangingPunct="1">
              <a:lnSpc>
                <a:spcPts val="1200"/>
              </a:lnSpc>
              <a:buFontTx/>
              <a:buNone/>
            </a:pPr>
            <a:r>
              <a:rPr lang="ja-JP" altLang="en-US" sz="1100" dirty="0">
                <a:latin typeface="游ゴシック" panose="020B0400000000000000" pitchFamily="50" charset="-128"/>
                <a:ea typeface="游ゴシック" panose="020B0400000000000000" pitchFamily="50" charset="-128"/>
              </a:rPr>
              <a:t>　  </a:t>
            </a:r>
            <a:r>
              <a:rPr lang="ja-JP" altLang="en-US" sz="1050" dirty="0">
                <a:latin typeface="游ゴシック" panose="020B0400000000000000" pitchFamily="50" charset="-128"/>
                <a:ea typeface="游ゴシック" panose="020B0400000000000000" pitchFamily="50" charset="-128"/>
              </a:rPr>
              <a:t>中央卸売市場・地方卸売市場の開設者は、業務規程を改正し、指定飲食料品等、その費用の指標等を公表することとなる。</a:t>
            </a:r>
            <a:r>
              <a:rPr lang="ja-JP" altLang="en-US" sz="1100" dirty="0">
                <a:latin typeface="游ゴシック" panose="020B0400000000000000" pitchFamily="50" charset="-128"/>
                <a:ea typeface="游ゴシック" panose="020B0400000000000000" pitchFamily="50" charset="-128"/>
              </a:rPr>
              <a:t>　</a:t>
            </a:r>
            <a:endParaRPr lang="en-US" altLang="ja-JP" sz="1100" dirty="0">
              <a:latin typeface="游ゴシック" panose="020B0400000000000000" pitchFamily="50" charset="-128"/>
              <a:ea typeface="游ゴシック" panose="020B0400000000000000" pitchFamily="50" charset="-128"/>
            </a:endParaRPr>
          </a:p>
        </p:txBody>
      </p:sp>
      <p:sp>
        <p:nvSpPr>
          <p:cNvPr id="3076" name="AutoShape 6">
            <a:extLst>
              <a:ext uri="{FF2B5EF4-FFF2-40B4-BE49-F238E27FC236}">
                <a16:creationId xmlns:a16="http://schemas.microsoft.com/office/drawing/2014/main" id="{1B79135D-968E-48C5-82E9-2E65D72DFC43}"/>
              </a:ext>
            </a:extLst>
          </p:cNvPr>
          <p:cNvSpPr>
            <a:spLocks noChangeArrowheads="1"/>
          </p:cNvSpPr>
          <p:nvPr/>
        </p:nvSpPr>
        <p:spPr bwMode="auto">
          <a:xfrm>
            <a:off x="56456" y="3445891"/>
            <a:ext cx="5001767" cy="3331146"/>
          </a:xfrm>
          <a:prstGeom prst="flowChartProcess">
            <a:avLst/>
          </a:prstGeom>
          <a:no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lnSpc>
                <a:spcPts val="1400"/>
              </a:lnSpc>
              <a:spcBef>
                <a:spcPct val="0"/>
              </a:spcBef>
              <a:buFontTx/>
              <a:buNone/>
              <a:defRPr/>
            </a:pPr>
            <a:endParaRPr lang="en-US" altLang="ja-JP" sz="1200" dirty="0">
              <a:latin typeface="Meiryo UI" panose="020B0604030504040204" pitchFamily="50" charset="-128"/>
              <a:ea typeface="Meiryo UI" panose="020B0604030504040204" pitchFamily="50" charset="-128"/>
            </a:endParaRPr>
          </a:p>
          <a:p>
            <a:pPr eaLnBrk="1" hangingPunct="1">
              <a:lnSpc>
                <a:spcPts val="1400"/>
              </a:lnSpc>
              <a:spcBef>
                <a:spcPct val="0"/>
              </a:spcBef>
              <a:buFontTx/>
              <a:buNone/>
              <a:defRPr/>
            </a:pPr>
            <a:endParaRPr lang="en-US" altLang="ja-JP" sz="1200" dirty="0">
              <a:latin typeface="Meiryo UI" panose="020B0604030504040204" pitchFamily="50" charset="-128"/>
              <a:ea typeface="Meiryo UI" panose="020B0604030504040204" pitchFamily="50" charset="-128"/>
            </a:endParaRPr>
          </a:p>
          <a:p>
            <a:pPr eaLnBrk="1" hangingPunct="1">
              <a:lnSpc>
                <a:spcPts val="1400"/>
              </a:lnSpc>
              <a:spcBef>
                <a:spcPct val="0"/>
              </a:spcBef>
              <a:buFontTx/>
              <a:buNone/>
              <a:defRPr/>
            </a:pPr>
            <a:endParaRPr lang="en-US" altLang="ja-JP" sz="1200" dirty="0">
              <a:latin typeface="Meiryo UI" panose="020B0604030504040204" pitchFamily="50" charset="-128"/>
              <a:ea typeface="Meiryo UI" panose="020B0604030504040204" pitchFamily="50" charset="-128"/>
            </a:endParaRPr>
          </a:p>
          <a:p>
            <a:pPr eaLnBrk="1" hangingPunct="1">
              <a:lnSpc>
                <a:spcPts val="1260"/>
              </a:lnSpc>
              <a:spcBef>
                <a:spcPct val="0"/>
              </a:spcBef>
              <a:buFontTx/>
              <a:buNone/>
              <a:defRPr/>
            </a:pPr>
            <a:endParaRPr lang="en-US" altLang="ja-JP" sz="1050" dirty="0">
              <a:latin typeface="游ゴシック" panose="020B0400000000000000" pitchFamily="50" charset="-128"/>
              <a:ea typeface="游ゴシック" panose="020B0400000000000000" pitchFamily="50" charset="-128"/>
            </a:endParaRPr>
          </a:p>
          <a:p>
            <a:pPr eaLnBrk="1" hangingPunct="1">
              <a:lnSpc>
                <a:spcPts val="1260"/>
              </a:lnSpc>
              <a:spcBef>
                <a:spcPct val="0"/>
              </a:spcBef>
              <a:buFontTx/>
              <a:buNone/>
              <a:defRPr/>
            </a:pPr>
            <a:r>
              <a:rPr lang="ja-JP" altLang="en-US" sz="1050" dirty="0">
                <a:latin typeface="游ゴシック" panose="020B0400000000000000" pitchFamily="50" charset="-128"/>
                <a:ea typeface="游ゴシック" panose="020B0400000000000000" pitchFamily="50" charset="-128"/>
              </a:rPr>
              <a:t>〇最終的な取引条件は当事者間で決定という自由主義の前提を維持した上で、</a:t>
            </a:r>
            <a:endParaRPr lang="en-US" altLang="ja-JP" sz="1050" dirty="0">
              <a:latin typeface="游ゴシック" panose="020B0400000000000000" pitchFamily="50" charset="-128"/>
              <a:ea typeface="游ゴシック" panose="020B0400000000000000" pitchFamily="50" charset="-128"/>
            </a:endParaRPr>
          </a:p>
          <a:p>
            <a:pPr eaLnBrk="1" hangingPunct="1">
              <a:lnSpc>
                <a:spcPts val="1260"/>
              </a:lnSpc>
              <a:spcBef>
                <a:spcPct val="0"/>
              </a:spcBef>
              <a:buFontTx/>
              <a:buNone/>
              <a:defRPr/>
            </a:pPr>
            <a:r>
              <a:rPr lang="ja-JP" altLang="en-US" sz="1050" dirty="0">
                <a:latin typeface="游ゴシック" panose="020B0400000000000000" pitchFamily="50" charset="-128"/>
                <a:ea typeface="游ゴシック" panose="020B0400000000000000" pitchFamily="50" charset="-128"/>
              </a:rPr>
              <a:t>　飲食料品等事業者等の「努力義務」を明確化。</a:t>
            </a:r>
            <a:endParaRPr lang="en-US" altLang="ja-JP" sz="1050" dirty="0">
              <a:latin typeface="游ゴシック" panose="020B0400000000000000" pitchFamily="50" charset="-128"/>
              <a:ea typeface="游ゴシック" panose="020B0400000000000000" pitchFamily="50" charset="-128"/>
            </a:endParaRPr>
          </a:p>
          <a:p>
            <a:pPr eaLnBrk="1" hangingPunct="1">
              <a:lnSpc>
                <a:spcPts val="1260"/>
              </a:lnSpc>
              <a:spcBef>
                <a:spcPct val="0"/>
              </a:spcBef>
              <a:buFontTx/>
              <a:buNone/>
              <a:defRPr/>
            </a:pPr>
            <a:r>
              <a:rPr lang="ja-JP" altLang="en-US" sz="1050" dirty="0">
                <a:latin typeface="游ゴシック" panose="020B0400000000000000" pitchFamily="50" charset="-128"/>
                <a:ea typeface="游ゴシック" panose="020B0400000000000000" pitchFamily="50" charset="-128"/>
              </a:rPr>
              <a:t>〇農林水産大臣が、努力義務の取組が不十分な場合等は、指導・勧告等。</a:t>
            </a:r>
            <a:endParaRPr lang="en-US" altLang="ja-JP" sz="1050" dirty="0">
              <a:latin typeface="游ゴシック" panose="020B0400000000000000" pitchFamily="50" charset="-128"/>
              <a:ea typeface="游ゴシック" panose="020B0400000000000000" pitchFamily="50" charset="-128"/>
            </a:endParaRPr>
          </a:p>
          <a:p>
            <a:pPr eaLnBrk="1" hangingPunct="1">
              <a:lnSpc>
                <a:spcPts val="1500"/>
              </a:lnSpc>
              <a:spcBef>
                <a:spcPct val="0"/>
              </a:spcBef>
              <a:buFontTx/>
              <a:buNone/>
              <a:defRPr/>
            </a:pPr>
            <a:endParaRPr lang="en-US" altLang="ja-JP" sz="800" dirty="0">
              <a:latin typeface="游ゴシック" panose="020B0400000000000000" pitchFamily="50" charset="-128"/>
              <a:ea typeface="游ゴシック" panose="020B0400000000000000" pitchFamily="50" charset="-128"/>
            </a:endParaRPr>
          </a:p>
          <a:p>
            <a:pPr eaLnBrk="1" hangingPunct="1">
              <a:lnSpc>
                <a:spcPts val="1500"/>
              </a:lnSpc>
              <a:spcBef>
                <a:spcPct val="0"/>
              </a:spcBef>
              <a:buFontTx/>
              <a:buNone/>
              <a:defRPr/>
            </a:pPr>
            <a:endParaRPr lang="en-US" altLang="ja-JP" sz="1200" dirty="0">
              <a:latin typeface="Meiryo UI" panose="020B0604030504040204" pitchFamily="50" charset="-128"/>
              <a:ea typeface="Meiryo UI" panose="020B0604030504040204" pitchFamily="50" charset="-128"/>
            </a:endParaRPr>
          </a:p>
          <a:p>
            <a:pPr eaLnBrk="1" hangingPunct="1">
              <a:lnSpc>
                <a:spcPts val="1500"/>
              </a:lnSpc>
              <a:spcBef>
                <a:spcPct val="0"/>
              </a:spcBef>
              <a:buFontTx/>
              <a:buNone/>
              <a:defRPr/>
            </a:pPr>
            <a:endParaRPr lang="en-US" altLang="ja-JP" sz="1200" dirty="0">
              <a:latin typeface="Meiryo UI" panose="020B0604030504040204" pitchFamily="50" charset="-128"/>
              <a:ea typeface="Meiryo UI" panose="020B0604030504040204" pitchFamily="50" charset="-128"/>
            </a:endParaRPr>
          </a:p>
          <a:p>
            <a:pPr eaLnBrk="1" hangingPunct="1">
              <a:lnSpc>
                <a:spcPts val="1500"/>
              </a:lnSpc>
              <a:spcBef>
                <a:spcPct val="0"/>
              </a:spcBef>
              <a:buFontTx/>
              <a:buNone/>
              <a:defRPr/>
            </a:pPr>
            <a:endParaRPr lang="en-US" altLang="ja-JP" sz="1200" dirty="0">
              <a:latin typeface="Meiryo UI" panose="020B0604030504040204" pitchFamily="50" charset="-128"/>
              <a:ea typeface="Meiryo UI" panose="020B0604030504040204" pitchFamily="50" charset="-128"/>
            </a:endParaRPr>
          </a:p>
          <a:p>
            <a:pPr eaLnBrk="1" hangingPunct="1">
              <a:lnSpc>
                <a:spcPts val="1500"/>
              </a:lnSpc>
              <a:spcBef>
                <a:spcPct val="0"/>
              </a:spcBef>
              <a:buFontTx/>
              <a:buNone/>
              <a:defRPr/>
            </a:pPr>
            <a:endParaRPr lang="en-US" altLang="ja-JP" sz="1200" dirty="0">
              <a:latin typeface="Meiryo UI" panose="020B0604030504040204" pitchFamily="50" charset="-128"/>
              <a:ea typeface="Meiryo UI" panose="020B0604030504040204" pitchFamily="50" charset="-128"/>
            </a:endParaRPr>
          </a:p>
          <a:p>
            <a:pPr eaLnBrk="1" hangingPunct="1">
              <a:lnSpc>
                <a:spcPts val="1500"/>
              </a:lnSpc>
              <a:spcBef>
                <a:spcPct val="0"/>
              </a:spcBef>
              <a:buFontTx/>
              <a:buNone/>
              <a:defRPr/>
            </a:pPr>
            <a:endParaRPr lang="en-US" altLang="ja-JP" sz="1200" dirty="0">
              <a:latin typeface="Meiryo UI" panose="020B0604030504040204" pitchFamily="50" charset="-128"/>
              <a:ea typeface="Meiryo UI" panose="020B0604030504040204" pitchFamily="50" charset="-128"/>
            </a:endParaRPr>
          </a:p>
          <a:p>
            <a:pPr eaLnBrk="1" hangingPunct="1">
              <a:lnSpc>
                <a:spcPts val="1500"/>
              </a:lnSpc>
              <a:spcBef>
                <a:spcPct val="0"/>
              </a:spcBef>
              <a:buFontTx/>
              <a:buNone/>
              <a:defRPr/>
            </a:pPr>
            <a:endParaRPr lang="en-US" altLang="ja-JP" sz="1200" dirty="0">
              <a:latin typeface="Meiryo UI" panose="020B0604030504040204" pitchFamily="50" charset="-128"/>
              <a:ea typeface="Meiryo UI" panose="020B0604030504040204" pitchFamily="50" charset="-128"/>
            </a:endParaRPr>
          </a:p>
          <a:p>
            <a:pPr eaLnBrk="1" hangingPunct="1">
              <a:lnSpc>
                <a:spcPts val="1500"/>
              </a:lnSpc>
              <a:spcBef>
                <a:spcPct val="0"/>
              </a:spcBef>
              <a:buFontTx/>
              <a:buNone/>
              <a:defRPr/>
            </a:pPr>
            <a:endParaRPr lang="en-US" altLang="ja-JP" sz="1200" dirty="0">
              <a:latin typeface="Meiryo UI" panose="020B0604030504040204" pitchFamily="50" charset="-128"/>
              <a:ea typeface="Meiryo UI" panose="020B0604030504040204" pitchFamily="50" charset="-128"/>
            </a:endParaRPr>
          </a:p>
          <a:p>
            <a:pPr eaLnBrk="1" hangingPunct="1">
              <a:lnSpc>
                <a:spcPts val="1500"/>
              </a:lnSpc>
              <a:spcBef>
                <a:spcPct val="0"/>
              </a:spcBef>
              <a:buFontTx/>
              <a:buNone/>
              <a:defRPr/>
            </a:pPr>
            <a:endParaRPr lang="en-US" altLang="ja-JP" sz="1200" dirty="0">
              <a:latin typeface="Meiryo UI" panose="020B0604030504040204" pitchFamily="50" charset="-128"/>
              <a:ea typeface="Meiryo UI" panose="020B0604030504040204" pitchFamily="50" charset="-128"/>
            </a:endParaRPr>
          </a:p>
          <a:p>
            <a:pPr eaLnBrk="1" hangingPunct="1">
              <a:lnSpc>
                <a:spcPts val="1500"/>
              </a:lnSpc>
              <a:spcBef>
                <a:spcPct val="0"/>
              </a:spcBef>
              <a:buFontTx/>
              <a:buNone/>
              <a:defRPr/>
            </a:pPr>
            <a:endParaRPr lang="en-US" altLang="ja-JP" sz="1200" dirty="0">
              <a:latin typeface="Meiryo UI" panose="020B0604030504040204" pitchFamily="50" charset="-128"/>
              <a:ea typeface="Meiryo UI" panose="020B0604030504040204" pitchFamily="50" charset="-128"/>
            </a:endParaRPr>
          </a:p>
          <a:p>
            <a:pPr eaLnBrk="1" hangingPunct="1">
              <a:lnSpc>
                <a:spcPts val="1500"/>
              </a:lnSpc>
              <a:spcBef>
                <a:spcPct val="0"/>
              </a:spcBef>
              <a:buFontTx/>
              <a:buNone/>
              <a:defRPr/>
            </a:pPr>
            <a:endParaRPr lang="en-US" altLang="ja-JP" sz="1200" dirty="0">
              <a:latin typeface="Meiryo UI" panose="020B0604030504040204" pitchFamily="50" charset="-128"/>
              <a:ea typeface="Meiryo UI" panose="020B0604030504040204" pitchFamily="50" charset="-128"/>
            </a:endParaRPr>
          </a:p>
          <a:p>
            <a:pPr eaLnBrk="1" hangingPunct="1">
              <a:lnSpc>
                <a:spcPts val="1500"/>
              </a:lnSpc>
              <a:spcBef>
                <a:spcPct val="0"/>
              </a:spcBef>
              <a:buFontTx/>
              <a:buNone/>
              <a:defRPr/>
            </a:pPr>
            <a:endParaRPr lang="en-US" altLang="ja-JP" sz="1200" dirty="0">
              <a:latin typeface="Meiryo UI" panose="020B0604030504040204" pitchFamily="50" charset="-128"/>
              <a:ea typeface="Meiryo UI" panose="020B0604030504040204" pitchFamily="50" charset="-128"/>
            </a:endParaRPr>
          </a:p>
          <a:p>
            <a:pPr eaLnBrk="1" hangingPunct="1">
              <a:lnSpc>
                <a:spcPts val="1500"/>
              </a:lnSpc>
              <a:spcBef>
                <a:spcPct val="0"/>
              </a:spcBef>
              <a:buFontTx/>
              <a:buNone/>
              <a:defRPr/>
            </a:pPr>
            <a:endParaRPr lang="en-US" altLang="ja-JP" sz="1200" dirty="0">
              <a:latin typeface="Meiryo UI" panose="020B0604030504040204" pitchFamily="50" charset="-128"/>
              <a:ea typeface="Meiryo UI" panose="020B0604030504040204" pitchFamily="50" charset="-128"/>
            </a:endParaRPr>
          </a:p>
          <a:p>
            <a:pPr eaLnBrk="1" hangingPunct="1">
              <a:lnSpc>
                <a:spcPts val="1500"/>
              </a:lnSpc>
              <a:spcBef>
                <a:spcPct val="0"/>
              </a:spcBef>
              <a:buFontTx/>
              <a:buNone/>
              <a:defRPr/>
            </a:pPr>
            <a:endParaRPr lang="en-US" altLang="ja-JP" sz="1200" dirty="0">
              <a:latin typeface="Meiryo UI" panose="020B0604030504040204" pitchFamily="50" charset="-128"/>
              <a:ea typeface="Meiryo UI" panose="020B0604030504040204" pitchFamily="50" charset="-128"/>
            </a:endParaRPr>
          </a:p>
          <a:p>
            <a:pPr eaLnBrk="1" hangingPunct="1">
              <a:lnSpc>
                <a:spcPts val="1500"/>
              </a:lnSpc>
              <a:spcBef>
                <a:spcPct val="0"/>
              </a:spcBef>
              <a:buFontTx/>
              <a:buNone/>
              <a:defRPr/>
            </a:pPr>
            <a:endParaRPr lang="en-US" altLang="ja-JP" sz="1200" dirty="0">
              <a:latin typeface="Meiryo UI" panose="020B0604030504040204" pitchFamily="50" charset="-128"/>
              <a:ea typeface="Meiryo UI" panose="020B0604030504040204" pitchFamily="50" charset="-128"/>
            </a:endParaRPr>
          </a:p>
          <a:p>
            <a:pPr eaLnBrk="1" hangingPunct="1">
              <a:lnSpc>
                <a:spcPts val="1500"/>
              </a:lnSpc>
              <a:spcBef>
                <a:spcPct val="0"/>
              </a:spcBef>
              <a:buFontTx/>
              <a:buNone/>
              <a:defRPr/>
            </a:pPr>
            <a:endParaRPr lang="en-US" altLang="ja-JP" sz="1200" dirty="0">
              <a:latin typeface="Meiryo UI" panose="020B0604030504040204" pitchFamily="50" charset="-128"/>
              <a:ea typeface="Meiryo UI" panose="020B0604030504040204" pitchFamily="50" charset="-128"/>
            </a:endParaRPr>
          </a:p>
          <a:p>
            <a:pPr eaLnBrk="1" hangingPunct="1">
              <a:lnSpc>
                <a:spcPts val="1500"/>
              </a:lnSpc>
              <a:spcBef>
                <a:spcPct val="0"/>
              </a:spcBef>
              <a:buFontTx/>
              <a:buNone/>
              <a:defRPr/>
            </a:pPr>
            <a:endParaRPr lang="en-US" altLang="ja-JP" sz="1200" dirty="0">
              <a:latin typeface="Meiryo UI" panose="020B0604030504040204" pitchFamily="50" charset="-128"/>
              <a:ea typeface="Meiryo UI" panose="020B0604030504040204" pitchFamily="50" charset="-128"/>
            </a:endParaRPr>
          </a:p>
          <a:p>
            <a:pPr eaLnBrk="1" hangingPunct="1">
              <a:lnSpc>
                <a:spcPts val="1500"/>
              </a:lnSpc>
              <a:spcBef>
                <a:spcPct val="0"/>
              </a:spcBef>
              <a:buFontTx/>
              <a:buNone/>
              <a:defRPr/>
            </a:pPr>
            <a:endParaRPr lang="en-US" altLang="ja-JP" sz="1200" dirty="0">
              <a:latin typeface="Meiryo UI" panose="020B0604030504040204" pitchFamily="50" charset="-128"/>
              <a:ea typeface="Meiryo UI" panose="020B0604030504040204" pitchFamily="50" charset="-128"/>
            </a:endParaRPr>
          </a:p>
        </p:txBody>
      </p:sp>
      <p:sp>
        <p:nvSpPr>
          <p:cNvPr id="3077" name="テキスト ボックス 19">
            <a:extLst>
              <a:ext uri="{FF2B5EF4-FFF2-40B4-BE49-F238E27FC236}">
                <a16:creationId xmlns:a16="http://schemas.microsoft.com/office/drawing/2014/main" id="{C2575B3B-08FE-48CD-8F9F-388030E18CA4}"/>
              </a:ext>
            </a:extLst>
          </p:cNvPr>
          <p:cNvSpPr txBox="1">
            <a:spLocks noChangeArrowheads="1"/>
          </p:cNvSpPr>
          <p:nvPr/>
        </p:nvSpPr>
        <p:spPr bwMode="auto">
          <a:xfrm>
            <a:off x="7243601" y="51096"/>
            <a:ext cx="2577033"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r>
              <a:rPr lang="en-US" altLang="ja-JP" sz="1400" b="1" dirty="0">
                <a:solidFill>
                  <a:schemeClr val="bg1"/>
                </a:solidFill>
                <a:latin typeface="Meiryo UI" panose="020B0604030504040204" pitchFamily="50" charset="-128"/>
                <a:ea typeface="Meiryo UI" panose="020B0604030504040204" pitchFamily="50" charset="-128"/>
              </a:rPr>
              <a:t>         </a:t>
            </a:r>
            <a:endParaRPr lang="en-US" altLang="ja-JP" sz="1200" b="1" dirty="0">
              <a:solidFill>
                <a:schemeClr val="bg1"/>
              </a:solidFill>
              <a:latin typeface="Meiryo UI" panose="020B0604030504040204" pitchFamily="50" charset="-128"/>
              <a:ea typeface="Meiryo UI" panose="020B0604030504040204" pitchFamily="50" charset="-128"/>
            </a:endParaRPr>
          </a:p>
        </p:txBody>
      </p:sp>
      <p:sp>
        <p:nvSpPr>
          <p:cNvPr id="21" name="角丸四角形 30">
            <a:extLst>
              <a:ext uri="{FF2B5EF4-FFF2-40B4-BE49-F238E27FC236}">
                <a16:creationId xmlns:a16="http://schemas.microsoft.com/office/drawing/2014/main" id="{26B28010-F507-4D09-90FE-16C9FCA6F472}"/>
              </a:ext>
            </a:extLst>
          </p:cNvPr>
          <p:cNvSpPr/>
          <p:nvPr/>
        </p:nvSpPr>
        <p:spPr>
          <a:xfrm>
            <a:off x="169863" y="404688"/>
            <a:ext cx="936625" cy="216000"/>
          </a:xfrm>
          <a:prstGeom prst="roundRect">
            <a:avLst>
              <a:gd name="adj" fmla="val 34314"/>
            </a:avLst>
          </a:prstGeom>
          <a:solidFill>
            <a:srgbClr val="00FF99"/>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0" rIns="36000" bIns="0" anchor="ctr"/>
          <a:lstStyle/>
          <a:p>
            <a:pPr algn="ctr">
              <a:defRPr/>
            </a:pPr>
            <a:r>
              <a:rPr lang="ja-JP" altLang="en-US" sz="1200" b="1" spc="-80" dirty="0">
                <a:solidFill>
                  <a:prstClr val="black"/>
                </a:solidFill>
                <a:latin typeface="Meiryo UI" panose="020B0604030504040204" pitchFamily="50" charset="-128"/>
                <a:ea typeface="Meiryo UI" panose="020B0604030504040204" pitchFamily="50" charset="-128"/>
              </a:rPr>
              <a:t>背　景</a:t>
            </a:r>
          </a:p>
        </p:txBody>
      </p:sp>
      <p:sp>
        <p:nvSpPr>
          <p:cNvPr id="22" name="角丸四角形 30">
            <a:extLst>
              <a:ext uri="{FF2B5EF4-FFF2-40B4-BE49-F238E27FC236}">
                <a16:creationId xmlns:a16="http://schemas.microsoft.com/office/drawing/2014/main" id="{64854091-8321-4852-9C43-AED9846C1283}"/>
              </a:ext>
            </a:extLst>
          </p:cNvPr>
          <p:cNvSpPr/>
          <p:nvPr/>
        </p:nvSpPr>
        <p:spPr>
          <a:xfrm>
            <a:off x="74743" y="3220733"/>
            <a:ext cx="1471613" cy="216000"/>
          </a:xfrm>
          <a:prstGeom prst="roundRect">
            <a:avLst>
              <a:gd name="adj" fmla="val 34314"/>
            </a:avLst>
          </a:prstGeom>
          <a:solidFill>
            <a:srgbClr val="00FF99"/>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0" rIns="36000" bIns="0" anchor="ctr" anchorCtr="0"/>
          <a:lstStyle/>
          <a:p>
            <a:pPr algn="ctr">
              <a:defRPr/>
            </a:pPr>
            <a:r>
              <a:rPr lang="ja-JP" altLang="en-US" sz="1200" b="1" spc="-80" dirty="0">
                <a:solidFill>
                  <a:prstClr val="black"/>
                </a:solidFill>
                <a:latin typeface="メイリオ" panose="020B0604030504040204" pitchFamily="50" charset="-128"/>
                <a:ea typeface="メイリオ" panose="020B0604030504040204" pitchFamily="50" charset="-128"/>
              </a:rPr>
              <a:t>規制的措置</a:t>
            </a:r>
          </a:p>
        </p:txBody>
      </p:sp>
      <p:sp>
        <p:nvSpPr>
          <p:cNvPr id="4" name="テキスト ボックス 3">
            <a:extLst>
              <a:ext uri="{FF2B5EF4-FFF2-40B4-BE49-F238E27FC236}">
                <a16:creationId xmlns:a16="http://schemas.microsoft.com/office/drawing/2014/main" id="{13F284A1-66DA-48A9-AF2E-57772F7D57B0}"/>
              </a:ext>
            </a:extLst>
          </p:cNvPr>
          <p:cNvSpPr txBox="1"/>
          <p:nvPr/>
        </p:nvSpPr>
        <p:spPr>
          <a:xfrm>
            <a:off x="381634" y="4062264"/>
            <a:ext cx="4518918" cy="230832"/>
          </a:xfrm>
          <a:prstGeom prst="rect">
            <a:avLst/>
          </a:prstGeom>
          <a:noFill/>
        </p:spPr>
        <p:txBody>
          <a:bodyPr wrap="square">
            <a:spAutoFit/>
          </a:bodyPr>
          <a:lstStyle/>
          <a:p>
            <a:pPr>
              <a:defRPr/>
            </a:pPr>
            <a:r>
              <a:rPr lang="en-US" altLang="ja-JP" sz="900" dirty="0">
                <a:latin typeface="游ゴシック" panose="020B0400000000000000" pitchFamily="50" charset="-128"/>
                <a:ea typeface="游ゴシック" panose="020B0400000000000000" pitchFamily="50" charset="-128"/>
              </a:rPr>
              <a:t>【</a:t>
            </a:r>
            <a:r>
              <a:rPr lang="ja-JP" altLang="en-US" sz="900" dirty="0">
                <a:latin typeface="游ゴシック" panose="020B0400000000000000" pitchFamily="50" charset="-128"/>
                <a:ea typeface="游ゴシック" panose="020B0400000000000000" pitchFamily="50" charset="-128"/>
              </a:rPr>
              <a:t>規制的措置の導入</a:t>
            </a:r>
            <a:r>
              <a:rPr lang="en-US" altLang="ja-JP" sz="900" dirty="0">
                <a:latin typeface="游ゴシック" panose="020B0400000000000000" pitchFamily="50" charset="-128"/>
                <a:ea typeface="游ゴシック" panose="020B0400000000000000" pitchFamily="50" charset="-128"/>
              </a:rPr>
              <a:t>】</a:t>
            </a:r>
            <a:r>
              <a:rPr lang="ja-JP" altLang="en-US" sz="900" dirty="0">
                <a:latin typeface="游ゴシック" panose="020B0400000000000000" pitchFamily="50" charset="-128"/>
                <a:ea typeface="游ゴシック" panose="020B0400000000000000" pitchFamily="50" charset="-128"/>
              </a:rPr>
              <a:t>需給や品質を基本としつつ、合理的な費用を考慮</a:t>
            </a:r>
          </a:p>
        </p:txBody>
      </p:sp>
      <p:sp>
        <p:nvSpPr>
          <p:cNvPr id="3084" name="テキスト ボックス 19">
            <a:extLst>
              <a:ext uri="{FF2B5EF4-FFF2-40B4-BE49-F238E27FC236}">
                <a16:creationId xmlns:a16="http://schemas.microsoft.com/office/drawing/2014/main" id="{75A29248-D016-4544-BC0A-B231F1ECA8EC}"/>
              </a:ext>
            </a:extLst>
          </p:cNvPr>
          <p:cNvSpPr txBox="1">
            <a:spLocks noChangeArrowheads="1"/>
          </p:cNvSpPr>
          <p:nvPr/>
        </p:nvSpPr>
        <p:spPr bwMode="auto">
          <a:xfrm>
            <a:off x="1927971" y="5559452"/>
            <a:ext cx="1205424"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r>
              <a:rPr lang="ja-JP" altLang="en-US" sz="1000" dirty="0">
                <a:latin typeface="游ゴシック" panose="020B0400000000000000" pitchFamily="50" charset="-128"/>
                <a:ea typeface="游ゴシック" panose="020B0400000000000000" pitchFamily="50" charset="-128"/>
              </a:rPr>
              <a:t>判断基準</a:t>
            </a:r>
            <a:endParaRPr lang="en-US" altLang="ja-JP" sz="1000" dirty="0">
              <a:latin typeface="游ゴシック" panose="020B0400000000000000" pitchFamily="50" charset="-128"/>
              <a:ea typeface="游ゴシック" panose="020B0400000000000000" pitchFamily="50" charset="-128"/>
            </a:endParaRPr>
          </a:p>
          <a:p>
            <a:pPr>
              <a:spcBef>
                <a:spcPct val="0"/>
              </a:spcBef>
              <a:buFontTx/>
              <a:buNone/>
            </a:pPr>
            <a:r>
              <a:rPr lang="ja-JP" altLang="en-US" sz="1000" dirty="0">
                <a:latin typeface="游ゴシック" panose="020B0400000000000000" pitchFamily="50" charset="-128"/>
                <a:ea typeface="游ゴシック" panose="020B0400000000000000" pitchFamily="50" charset="-128"/>
              </a:rPr>
              <a:t>（</a:t>
            </a:r>
            <a:r>
              <a:rPr lang="ja-JP" altLang="en-US" sz="1000" b="1" dirty="0">
                <a:latin typeface="游ゴシック" panose="020B0400000000000000" pitchFamily="50" charset="-128"/>
                <a:ea typeface="游ゴシック" panose="020B0400000000000000" pitchFamily="50" charset="-128"/>
              </a:rPr>
              <a:t>省令</a:t>
            </a:r>
            <a:r>
              <a:rPr lang="ja-JP" altLang="en-US" sz="1000" dirty="0">
                <a:latin typeface="游ゴシック" panose="020B0400000000000000" pitchFamily="50" charset="-128"/>
                <a:ea typeface="游ゴシック" panose="020B0400000000000000" pitchFamily="50" charset="-128"/>
              </a:rPr>
              <a:t>で明確化）</a:t>
            </a:r>
          </a:p>
        </p:txBody>
      </p:sp>
      <p:cxnSp>
        <p:nvCxnSpPr>
          <p:cNvPr id="7" name="直線コネクタ 6">
            <a:extLst>
              <a:ext uri="{FF2B5EF4-FFF2-40B4-BE49-F238E27FC236}">
                <a16:creationId xmlns:a16="http://schemas.microsoft.com/office/drawing/2014/main" id="{4970101D-DB3A-451F-B2EC-3F895749E0CE}"/>
              </a:ext>
            </a:extLst>
          </p:cNvPr>
          <p:cNvCxnSpPr>
            <a:cxnSpLocks/>
          </p:cNvCxnSpPr>
          <p:nvPr/>
        </p:nvCxnSpPr>
        <p:spPr>
          <a:xfrm>
            <a:off x="868699" y="4474516"/>
            <a:ext cx="1447" cy="324073"/>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23" name="直線コネクタ 22">
            <a:extLst>
              <a:ext uri="{FF2B5EF4-FFF2-40B4-BE49-F238E27FC236}">
                <a16:creationId xmlns:a16="http://schemas.microsoft.com/office/drawing/2014/main" id="{92D27D7B-DD31-4602-A348-CBCC30307D8F}"/>
              </a:ext>
            </a:extLst>
          </p:cNvPr>
          <p:cNvCxnSpPr>
            <a:cxnSpLocks/>
          </p:cNvCxnSpPr>
          <p:nvPr/>
        </p:nvCxnSpPr>
        <p:spPr>
          <a:xfrm flipH="1">
            <a:off x="868699" y="5345974"/>
            <a:ext cx="1448" cy="118608"/>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sp>
        <p:nvSpPr>
          <p:cNvPr id="27" name="テキスト ボックス 26">
            <a:extLst>
              <a:ext uri="{FF2B5EF4-FFF2-40B4-BE49-F238E27FC236}">
                <a16:creationId xmlns:a16="http://schemas.microsoft.com/office/drawing/2014/main" id="{2AAB8E29-D428-4578-BCB0-862377E677EB}"/>
              </a:ext>
            </a:extLst>
          </p:cNvPr>
          <p:cNvSpPr txBox="1"/>
          <p:nvPr/>
        </p:nvSpPr>
        <p:spPr>
          <a:xfrm>
            <a:off x="112949" y="4798589"/>
            <a:ext cx="4883149" cy="534368"/>
          </a:xfrm>
          <a:prstGeom prst="rect">
            <a:avLst/>
          </a:prstGeom>
          <a:noFill/>
          <a:ln w="3175">
            <a:solidFill>
              <a:schemeClr val="tx1"/>
            </a:solidFill>
          </a:ln>
        </p:spPr>
        <p:txBody>
          <a:bodyPr wrap="square" lIns="36000" tIns="36000" rIns="36000" bIns="36000">
            <a:spAutoFit/>
          </a:bodyPr>
          <a:lstStyle/>
          <a:p>
            <a:pPr>
              <a:defRPr/>
            </a:pPr>
            <a:r>
              <a:rPr lang="ja-JP" altLang="en-US" sz="1000" dirty="0">
                <a:latin typeface="游ゴシック" panose="020B0400000000000000" pitchFamily="50" charset="-128"/>
                <a:ea typeface="游ゴシック" panose="020B0400000000000000" pitchFamily="50" charset="-128"/>
              </a:rPr>
              <a:t>・持続的な供給に要する</a:t>
            </a:r>
            <a:r>
              <a:rPr lang="ja-JP" altLang="en-US" sz="1000" b="1" dirty="0">
                <a:latin typeface="游ゴシック" panose="020B0400000000000000" pitchFamily="50" charset="-128"/>
                <a:ea typeface="游ゴシック" panose="020B0400000000000000" pitchFamily="50" charset="-128"/>
              </a:rPr>
              <a:t>費用等の考慮を求める事由</a:t>
            </a:r>
            <a:r>
              <a:rPr lang="ja-JP" altLang="en-US" sz="1000" dirty="0">
                <a:latin typeface="游ゴシック" panose="020B0400000000000000" pitchFamily="50" charset="-128"/>
                <a:ea typeface="游ゴシック" panose="020B0400000000000000" pitchFamily="50" charset="-128"/>
              </a:rPr>
              <a:t>を示して</a:t>
            </a:r>
            <a:r>
              <a:rPr lang="ja-JP" altLang="en-US" sz="1000" b="1" dirty="0">
                <a:latin typeface="游ゴシック" panose="020B0400000000000000" pitchFamily="50" charset="-128"/>
                <a:ea typeface="游ゴシック" panose="020B0400000000000000" pitchFamily="50" charset="-128"/>
              </a:rPr>
              <a:t>協議の申出</a:t>
            </a:r>
            <a:r>
              <a:rPr lang="ja-JP" altLang="en-US" sz="1000" dirty="0">
                <a:latin typeface="游ゴシック" panose="020B0400000000000000" pitchFamily="50" charset="-128"/>
                <a:ea typeface="游ゴシック" panose="020B0400000000000000" pitchFamily="50" charset="-128"/>
              </a:rPr>
              <a:t>があった</a:t>
            </a:r>
            <a:endParaRPr lang="en-US" altLang="ja-JP" sz="1000" dirty="0">
              <a:latin typeface="游ゴシック" panose="020B0400000000000000" pitchFamily="50" charset="-128"/>
              <a:ea typeface="游ゴシック" panose="020B0400000000000000" pitchFamily="50" charset="-128"/>
            </a:endParaRPr>
          </a:p>
          <a:p>
            <a:pPr>
              <a:defRPr/>
            </a:pPr>
            <a:r>
              <a:rPr lang="ja-JP" altLang="en-US" sz="1000" dirty="0">
                <a:latin typeface="游ゴシック" panose="020B0400000000000000" pitchFamily="50" charset="-128"/>
                <a:ea typeface="游ゴシック" panose="020B0400000000000000" pitchFamily="50" charset="-128"/>
              </a:rPr>
              <a:t>　場合、</a:t>
            </a:r>
            <a:r>
              <a:rPr lang="ja-JP" altLang="en-US" sz="1000" b="1" dirty="0">
                <a:latin typeface="游ゴシック" panose="020B0400000000000000" pitchFamily="50" charset="-128"/>
                <a:ea typeface="游ゴシック" panose="020B0400000000000000" pitchFamily="50" charset="-128"/>
              </a:rPr>
              <a:t>誠実に協議</a:t>
            </a:r>
            <a:endParaRPr lang="en-US" altLang="ja-JP" sz="1000" b="1" dirty="0">
              <a:latin typeface="游ゴシック" panose="020B0400000000000000" pitchFamily="50" charset="-128"/>
              <a:ea typeface="游ゴシック" panose="020B0400000000000000" pitchFamily="50" charset="-128"/>
            </a:endParaRPr>
          </a:p>
          <a:p>
            <a:pPr>
              <a:defRPr/>
            </a:pPr>
            <a:r>
              <a:rPr lang="ja-JP" altLang="en-US" sz="1000" b="1" dirty="0">
                <a:latin typeface="游ゴシック" panose="020B0400000000000000" pitchFamily="50" charset="-128"/>
                <a:ea typeface="游ゴシック" panose="020B0400000000000000" pitchFamily="50" charset="-128"/>
              </a:rPr>
              <a:t>・商慣習の見直し</a:t>
            </a:r>
            <a:r>
              <a:rPr lang="ja-JP" altLang="en-US" sz="1000" dirty="0">
                <a:latin typeface="游ゴシック" panose="020B0400000000000000" pitchFamily="50" charset="-128"/>
                <a:ea typeface="游ゴシック" panose="020B0400000000000000" pitchFamily="50" charset="-128"/>
              </a:rPr>
              <a:t>等の持続的な供給に資する取組の提案があった場合、協力</a:t>
            </a:r>
          </a:p>
        </p:txBody>
      </p:sp>
      <p:sp>
        <p:nvSpPr>
          <p:cNvPr id="28" name="テキスト ボックス 27">
            <a:extLst>
              <a:ext uri="{FF2B5EF4-FFF2-40B4-BE49-F238E27FC236}">
                <a16:creationId xmlns:a16="http://schemas.microsoft.com/office/drawing/2014/main" id="{6429327D-8CBE-4FE9-98B7-55BDF45907FC}"/>
              </a:ext>
            </a:extLst>
          </p:cNvPr>
          <p:cNvSpPr txBox="1"/>
          <p:nvPr/>
        </p:nvSpPr>
        <p:spPr>
          <a:xfrm>
            <a:off x="3160953" y="5492709"/>
            <a:ext cx="1839996" cy="688256"/>
          </a:xfrm>
          <a:prstGeom prst="rect">
            <a:avLst/>
          </a:prstGeom>
          <a:noFill/>
          <a:ln w="3175">
            <a:solidFill>
              <a:schemeClr val="tx1"/>
            </a:solidFill>
          </a:ln>
        </p:spPr>
        <p:txBody>
          <a:bodyPr wrap="square" lIns="36000" tIns="36000" rIns="36000" bIns="36000">
            <a:spAutoFit/>
          </a:bodyPr>
          <a:lstStyle/>
          <a:p>
            <a:pPr>
              <a:defRPr/>
            </a:pPr>
            <a:r>
              <a:rPr lang="ja-JP" altLang="en-US" sz="800" dirty="0">
                <a:latin typeface="游ゴシック" panose="020B0400000000000000" pitchFamily="50" charset="-128"/>
                <a:ea typeface="游ゴシック" panose="020B0400000000000000" pitchFamily="50" charset="-128"/>
              </a:rPr>
              <a:t>例）協議に</a:t>
            </a:r>
            <a:r>
              <a:rPr lang="ja-JP" altLang="en-US" sz="800" b="1" dirty="0">
                <a:latin typeface="游ゴシック" panose="020B0400000000000000" pitchFamily="50" charset="-128"/>
                <a:ea typeface="游ゴシック" panose="020B0400000000000000" pitchFamily="50" charset="-128"/>
              </a:rPr>
              <a:t>速やかに応諾</a:t>
            </a:r>
            <a:endParaRPr lang="en-US" altLang="ja-JP" sz="800" b="1" dirty="0">
              <a:latin typeface="游ゴシック" panose="020B0400000000000000" pitchFamily="50" charset="-128"/>
              <a:ea typeface="游ゴシック" panose="020B0400000000000000" pitchFamily="50" charset="-128"/>
            </a:endParaRPr>
          </a:p>
          <a:p>
            <a:pPr>
              <a:defRPr/>
            </a:pPr>
            <a:r>
              <a:rPr lang="ja-JP" altLang="en-US" sz="800" dirty="0">
                <a:latin typeface="游ゴシック" panose="020B0400000000000000" pitchFamily="50" charset="-128"/>
                <a:ea typeface="游ゴシック" panose="020B0400000000000000" pitchFamily="50" charset="-128"/>
              </a:rPr>
              <a:t>例）どのように費用を考慮したのか、</a:t>
            </a:r>
            <a:endParaRPr lang="en-US" altLang="ja-JP" sz="800" dirty="0">
              <a:latin typeface="游ゴシック" panose="020B0400000000000000" pitchFamily="50" charset="-128"/>
              <a:ea typeface="游ゴシック" panose="020B0400000000000000" pitchFamily="50" charset="-128"/>
            </a:endParaRPr>
          </a:p>
          <a:p>
            <a:pPr>
              <a:defRPr/>
            </a:pPr>
            <a:r>
              <a:rPr lang="ja-JP" altLang="en-US" sz="800" b="1" dirty="0">
                <a:latin typeface="游ゴシック" panose="020B0400000000000000" pitchFamily="50" charset="-128"/>
                <a:ea typeface="游ゴシック" panose="020B0400000000000000" pitchFamily="50" charset="-128"/>
              </a:rPr>
              <a:t>　　誠実に説明</a:t>
            </a:r>
            <a:endParaRPr lang="en-US" altLang="ja-JP" sz="800" b="1" dirty="0">
              <a:latin typeface="游ゴシック" panose="020B0400000000000000" pitchFamily="50" charset="-128"/>
              <a:ea typeface="游ゴシック" panose="020B0400000000000000" pitchFamily="50" charset="-128"/>
            </a:endParaRPr>
          </a:p>
          <a:p>
            <a:pPr>
              <a:defRPr/>
            </a:pPr>
            <a:r>
              <a:rPr lang="ja-JP" altLang="en-US" sz="800" dirty="0">
                <a:latin typeface="游ゴシック" panose="020B0400000000000000" pitchFamily="50" charset="-128"/>
                <a:ea typeface="游ゴシック" panose="020B0400000000000000" pitchFamily="50" charset="-128"/>
              </a:rPr>
              <a:t>例）持続的な供給に資する</a:t>
            </a:r>
            <a:r>
              <a:rPr lang="ja-JP" altLang="en-US" sz="800" b="1" dirty="0">
                <a:latin typeface="游ゴシック" panose="020B0400000000000000" pitchFamily="50" charset="-128"/>
                <a:ea typeface="游ゴシック" panose="020B0400000000000000" pitchFamily="50" charset="-128"/>
              </a:rPr>
              <a:t>商慣習の</a:t>
            </a:r>
            <a:endParaRPr lang="en-US" altLang="ja-JP" sz="800" b="1" dirty="0">
              <a:latin typeface="游ゴシック" panose="020B0400000000000000" pitchFamily="50" charset="-128"/>
              <a:ea typeface="游ゴシック" panose="020B0400000000000000" pitchFamily="50" charset="-128"/>
            </a:endParaRPr>
          </a:p>
          <a:p>
            <a:pPr>
              <a:defRPr/>
            </a:pPr>
            <a:r>
              <a:rPr lang="ja-JP" altLang="en-US" sz="800" b="1" dirty="0">
                <a:latin typeface="游ゴシック" panose="020B0400000000000000" pitchFamily="50" charset="-128"/>
                <a:ea typeface="游ゴシック" panose="020B0400000000000000" pitchFamily="50" charset="-128"/>
              </a:rPr>
              <a:t>　　見直し</a:t>
            </a:r>
            <a:r>
              <a:rPr lang="ja-JP" altLang="en-US" sz="800" dirty="0">
                <a:latin typeface="游ゴシック" panose="020B0400000000000000" pitchFamily="50" charset="-128"/>
                <a:ea typeface="游ゴシック" panose="020B0400000000000000" pitchFamily="50" charset="-128"/>
              </a:rPr>
              <a:t>等を</a:t>
            </a:r>
            <a:r>
              <a:rPr lang="ja-JP" altLang="en-US" sz="800" b="1" dirty="0">
                <a:latin typeface="游ゴシック" panose="020B0400000000000000" pitchFamily="50" charset="-128"/>
                <a:ea typeface="游ゴシック" panose="020B0400000000000000" pitchFamily="50" charset="-128"/>
              </a:rPr>
              <a:t>提案・協力　</a:t>
            </a:r>
            <a:r>
              <a:rPr lang="ja-JP" altLang="en-US" sz="800" dirty="0">
                <a:latin typeface="游ゴシック" panose="020B0400000000000000" pitchFamily="50" charset="-128"/>
                <a:ea typeface="游ゴシック" panose="020B0400000000000000" pitchFamily="50" charset="-128"/>
              </a:rPr>
              <a:t>等</a:t>
            </a:r>
          </a:p>
        </p:txBody>
      </p:sp>
      <p:sp>
        <p:nvSpPr>
          <p:cNvPr id="13" name="角丸四角形 30">
            <a:extLst>
              <a:ext uri="{FF2B5EF4-FFF2-40B4-BE49-F238E27FC236}">
                <a16:creationId xmlns:a16="http://schemas.microsoft.com/office/drawing/2014/main" id="{56102C5A-00B9-48D6-9362-F6862B53655F}"/>
              </a:ext>
            </a:extLst>
          </p:cNvPr>
          <p:cNvSpPr/>
          <p:nvPr/>
        </p:nvSpPr>
        <p:spPr>
          <a:xfrm>
            <a:off x="135303" y="4311245"/>
            <a:ext cx="1471613" cy="223837"/>
          </a:xfrm>
          <a:prstGeom prst="rect">
            <a:avLst/>
          </a:prstGeom>
          <a:solidFill>
            <a:srgbClr val="00FF99"/>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0" rIns="36000" bIns="0" anchor="ctr"/>
          <a:lstStyle/>
          <a:p>
            <a:pPr algn="ctr">
              <a:defRPr/>
            </a:pPr>
            <a:r>
              <a:rPr lang="ja-JP" altLang="en-US" sz="1100" b="1" spc="-80" dirty="0">
                <a:solidFill>
                  <a:prstClr val="black"/>
                </a:solidFill>
                <a:latin typeface="Meiryo UI" panose="020B0604030504040204" pitchFamily="50" charset="-128"/>
                <a:ea typeface="Meiryo UI" panose="020B0604030504040204" pitchFamily="50" charset="-128"/>
              </a:rPr>
              <a:t>売り手</a:t>
            </a:r>
          </a:p>
        </p:txBody>
      </p:sp>
      <p:sp>
        <p:nvSpPr>
          <p:cNvPr id="24" name="AutoShape 6">
            <a:extLst>
              <a:ext uri="{FF2B5EF4-FFF2-40B4-BE49-F238E27FC236}">
                <a16:creationId xmlns:a16="http://schemas.microsoft.com/office/drawing/2014/main" id="{3BD8DF38-C6B5-44D8-A58D-A497104DC97D}"/>
              </a:ext>
            </a:extLst>
          </p:cNvPr>
          <p:cNvSpPr>
            <a:spLocks noChangeArrowheads="1"/>
          </p:cNvSpPr>
          <p:nvPr/>
        </p:nvSpPr>
        <p:spPr bwMode="auto">
          <a:xfrm>
            <a:off x="5097016" y="3445891"/>
            <a:ext cx="4785743" cy="3334322"/>
          </a:xfrm>
          <a:prstGeom prst="flowChartProcess">
            <a:avLst/>
          </a:prstGeom>
          <a:no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lnSpc>
                <a:spcPts val="1400"/>
              </a:lnSpc>
              <a:spcBef>
                <a:spcPct val="0"/>
              </a:spcBef>
              <a:buFontTx/>
              <a:buNone/>
              <a:defRPr/>
            </a:pPr>
            <a:endParaRPr lang="en-US" altLang="ja-JP" sz="1200" dirty="0">
              <a:latin typeface="Meiryo UI" panose="020B0604030504040204" pitchFamily="50" charset="-128"/>
              <a:ea typeface="Meiryo UI" panose="020B0604030504040204" pitchFamily="50" charset="-128"/>
            </a:endParaRPr>
          </a:p>
          <a:p>
            <a:pPr eaLnBrk="1" hangingPunct="1">
              <a:lnSpc>
                <a:spcPts val="1400"/>
              </a:lnSpc>
              <a:spcBef>
                <a:spcPct val="0"/>
              </a:spcBef>
              <a:buFontTx/>
              <a:buNone/>
              <a:defRPr/>
            </a:pPr>
            <a:endParaRPr lang="en-US" altLang="ja-JP" sz="1200" dirty="0">
              <a:latin typeface="Meiryo UI" panose="020B0604030504040204" pitchFamily="50" charset="-128"/>
              <a:ea typeface="Meiryo UI" panose="020B0604030504040204" pitchFamily="50" charset="-128"/>
            </a:endParaRPr>
          </a:p>
          <a:p>
            <a:pPr eaLnBrk="1" hangingPunct="1">
              <a:lnSpc>
                <a:spcPts val="1400"/>
              </a:lnSpc>
              <a:spcBef>
                <a:spcPct val="0"/>
              </a:spcBef>
              <a:buFontTx/>
              <a:buNone/>
              <a:defRPr/>
            </a:pPr>
            <a:endParaRPr lang="en-US" altLang="ja-JP" sz="1200" dirty="0">
              <a:latin typeface="Meiryo UI" panose="020B0604030504040204" pitchFamily="50" charset="-128"/>
              <a:ea typeface="Meiryo UI" panose="020B0604030504040204" pitchFamily="50" charset="-128"/>
            </a:endParaRPr>
          </a:p>
          <a:p>
            <a:pPr eaLnBrk="1" hangingPunct="1">
              <a:lnSpc>
                <a:spcPts val="1400"/>
              </a:lnSpc>
              <a:spcBef>
                <a:spcPct val="0"/>
              </a:spcBef>
              <a:buFontTx/>
              <a:buNone/>
              <a:defRPr/>
            </a:pPr>
            <a:r>
              <a:rPr lang="ja-JP" altLang="en-US" sz="1050" dirty="0">
                <a:latin typeface="游ゴシック" panose="020B0400000000000000" pitchFamily="50" charset="-128"/>
                <a:ea typeface="游ゴシック" panose="020B0400000000000000" pitchFamily="50" charset="-128"/>
              </a:rPr>
              <a:t>〇卸売市場では、価格を調整弁として、出荷された青果等を早急に売買</a:t>
            </a:r>
            <a:endParaRPr lang="en-US" altLang="ja-JP" sz="1050" dirty="0">
              <a:latin typeface="游ゴシック" panose="020B0400000000000000" pitchFamily="50" charset="-128"/>
              <a:ea typeface="游ゴシック" panose="020B0400000000000000" pitchFamily="50" charset="-128"/>
            </a:endParaRPr>
          </a:p>
          <a:p>
            <a:pPr eaLnBrk="1" hangingPunct="1">
              <a:lnSpc>
                <a:spcPts val="1500"/>
              </a:lnSpc>
              <a:spcBef>
                <a:spcPct val="0"/>
              </a:spcBef>
              <a:buFontTx/>
              <a:buNone/>
              <a:defRPr/>
            </a:pPr>
            <a:r>
              <a:rPr lang="ja-JP" altLang="en-US" sz="1050" dirty="0">
                <a:latin typeface="游ゴシック" panose="020B0400000000000000" pitchFamily="50" charset="-128"/>
                <a:ea typeface="游ゴシック" panose="020B0400000000000000" pitchFamily="50" charset="-128"/>
              </a:rPr>
              <a:t>〇卸売市場でコストを考慮するため</a:t>
            </a:r>
            <a:r>
              <a:rPr lang="ja-JP" altLang="en-US" sz="900" dirty="0">
                <a:latin typeface="游ゴシック" panose="020B0400000000000000" pitchFamily="50" charset="-128"/>
                <a:ea typeface="游ゴシック" panose="020B0400000000000000" pitchFamily="50" charset="-128"/>
              </a:rPr>
              <a:t>、</a:t>
            </a:r>
            <a:r>
              <a:rPr lang="ja-JP" altLang="en-US" sz="1050" dirty="0">
                <a:latin typeface="游ゴシック" panose="020B0400000000000000" pitchFamily="50" charset="-128"/>
                <a:ea typeface="游ゴシック" panose="020B0400000000000000" pitchFamily="50" charset="-128"/>
              </a:rPr>
              <a:t>開設者が指定品目</a:t>
            </a:r>
            <a:r>
              <a:rPr lang="ja-JP" altLang="en-US" sz="900" dirty="0">
                <a:latin typeface="游ゴシック" panose="020B0400000000000000" pitchFamily="50" charset="-128"/>
                <a:ea typeface="游ゴシック" panose="020B0400000000000000" pitchFamily="50" charset="-128"/>
              </a:rPr>
              <a:t>、</a:t>
            </a:r>
            <a:r>
              <a:rPr lang="ja-JP" altLang="en-US" sz="1050" dirty="0">
                <a:latin typeface="游ゴシック" panose="020B0400000000000000" pitchFamily="50" charset="-128"/>
                <a:ea typeface="游ゴシック" panose="020B0400000000000000" pitchFamily="50" charset="-128"/>
              </a:rPr>
              <a:t>コスト指標等を公表</a:t>
            </a:r>
            <a:endParaRPr lang="en-US" altLang="ja-JP" sz="1050" dirty="0">
              <a:latin typeface="游ゴシック" panose="020B0400000000000000" pitchFamily="50" charset="-128"/>
              <a:ea typeface="游ゴシック" panose="020B0400000000000000" pitchFamily="50" charset="-128"/>
            </a:endParaRPr>
          </a:p>
          <a:p>
            <a:pPr eaLnBrk="1" hangingPunct="1">
              <a:lnSpc>
                <a:spcPts val="1500"/>
              </a:lnSpc>
              <a:spcBef>
                <a:spcPct val="0"/>
              </a:spcBef>
              <a:buFontTx/>
              <a:buNone/>
              <a:defRPr/>
            </a:pPr>
            <a:endParaRPr lang="en-US" altLang="ja-JP" sz="1100" dirty="0">
              <a:latin typeface="游ゴシック" panose="020B0400000000000000" pitchFamily="50" charset="-128"/>
              <a:ea typeface="游ゴシック" panose="020B0400000000000000" pitchFamily="50" charset="-128"/>
            </a:endParaRPr>
          </a:p>
          <a:p>
            <a:pPr eaLnBrk="1" hangingPunct="1">
              <a:lnSpc>
                <a:spcPts val="1500"/>
              </a:lnSpc>
              <a:spcBef>
                <a:spcPct val="0"/>
              </a:spcBef>
              <a:buFontTx/>
              <a:buNone/>
              <a:defRPr/>
            </a:pPr>
            <a:endParaRPr lang="en-US" altLang="ja-JP" sz="1200" dirty="0">
              <a:latin typeface="Meiryo UI" panose="020B0604030504040204" pitchFamily="50" charset="-128"/>
              <a:ea typeface="Meiryo UI" panose="020B0604030504040204" pitchFamily="50" charset="-128"/>
            </a:endParaRPr>
          </a:p>
          <a:p>
            <a:pPr eaLnBrk="1" hangingPunct="1">
              <a:lnSpc>
                <a:spcPts val="1500"/>
              </a:lnSpc>
              <a:spcBef>
                <a:spcPct val="0"/>
              </a:spcBef>
              <a:buFontTx/>
              <a:buNone/>
              <a:defRPr/>
            </a:pPr>
            <a:endParaRPr lang="en-US" altLang="ja-JP" sz="1200" dirty="0">
              <a:latin typeface="Meiryo UI" panose="020B0604030504040204" pitchFamily="50" charset="-128"/>
              <a:ea typeface="Meiryo UI" panose="020B0604030504040204" pitchFamily="50" charset="-128"/>
            </a:endParaRPr>
          </a:p>
          <a:p>
            <a:pPr eaLnBrk="1" hangingPunct="1">
              <a:lnSpc>
                <a:spcPts val="1500"/>
              </a:lnSpc>
              <a:spcBef>
                <a:spcPct val="0"/>
              </a:spcBef>
              <a:buFontTx/>
              <a:buNone/>
              <a:defRPr/>
            </a:pPr>
            <a:endParaRPr lang="en-US" altLang="ja-JP" sz="1200" dirty="0">
              <a:latin typeface="Meiryo UI" panose="020B0604030504040204" pitchFamily="50" charset="-128"/>
              <a:ea typeface="Meiryo UI" panose="020B0604030504040204" pitchFamily="50" charset="-128"/>
            </a:endParaRPr>
          </a:p>
          <a:p>
            <a:pPr eaLnBrk="1" hangingPunct="1">
              <a:lnSpc>
                <a:spcPts val="1500"/>
              </a:lnSpc>
              <a:spcBef>
                <a:spcPct val="0"/>
              </a:spcBef>
              <a:buFontTx/>
              <a:buNone/>
              <a:defRPr/>
            </a:pPr>
            <a:endParaRPr lang="en-US" altLang="ja-JP" sz="1200" dirty="0">
              <a:latin typeface="Meiryo UI" panose="020B0604030504040204" pitchFamily="50" charset="-128"/>
              <a:ea typeface="Meiryo UI" panose="020B0604030504040204" pitchFamily="50" charset="-128"/>
            </a:endParaRPr>
          </a:p>
          <a:p>
            <a:pPr eaLnBrk="1" hangingPunct="1">
              <a:lnSpc>
                <a:spcPts val="1500"/>
              </a:lnSpc>
              <a:spcBef>
                <a:spcPct val="0"/>
              </a:spcBef>
              <a:buFontTx/>
              <a:buNone/>
              <a:defRPr/>
            </a:pPr>
            <a:endParaRPr lang="en-US" altLang="ja-JP" sz="1200" dirty="0">
              <a:latin typeface="Meiryo UI" panose="020B0604030504040204" pitchFamily="50" charset="-128"/>
              <a:ea typeface="Meiryo UI" panose="020B0604030504040204" pitchFamily="50" charset="-128"/>
            </a:endParaRPr>
          </a:p>
          <a:p>
            <a:pPr eaLnBrk="1" hangingPunct="1">
              <a:lnSpc>
                <a:spcPts val="1500"/>
              </a:lnSpc>
              <a:spcBef>
                <a:spcPct val="0"/>
              </a:spcBef>
              <a:buFontTx/>
              <a:buNone/>
              <a:defRPr/>
            </a:pPr>
            <a:endParaRPr lang="en-US" altLang="ja-JP" sz="1200" dirty="0">
              <a:latin typeface="Meiryo UI" panose="020B0604030504040204" pitchFamily="50" charset="-128"/>
              <a:ea typeface="Meiryo UI" panose="020B0604030504040204" pitchFamily="50" charset="-128"/>
            </a:endParaRPr>
          </a:p>
          <a:p>
            <a:pPr eaLnBrk="1" hangingPunct="1">
              <a:lnSpc>
                <a:spcPts val="1500"/>
              </a:lnSpc>
              <a:spcBef>
                <a:spcPct val="0"/>
              </a:spcBef>
              <a:buFontTx/>
              <a:buNone/>
              <a:defRPr/>
            </a:pPr>
            <a:endParaRPr lang="en-US" altLang="ja-JP" sz="1200" dirty="0">
              <a:latin typeface="Meiryo UI" panose="020B0604030504040204" pitchFamily="50" charset="-128"/>
              <a:ea typeface="Meiryo UI" panose="020B0604030504040204" pitchFamily="50" charset="-128"/>
            </a:endParaRPr>
          </a:p>
          <a:p>
            <a:pPr eaLnBrk="1" hangingPunct="1">
              <a:lnSpc>
                <a:spcPts val="1500"/>
              </a:lnSpc>
              <a:spcBef>
                <a:spcPct val="0"/>
              </a:spcBef>
              <a:buFontTx/>
              <a:buNone/>
              <a:defRPr/>
            </a:pPr>
            <a:endParaRPr lang="en-US" altLang="ja-JP" sz="1200" dirty="0">
              <a:latin typeface="Meiryo UI" panose="020B0604030504040204" pitchFamily="50" charset="-128"/>
              <a:ea typeface="Meiryo UI" panose="020B0604030504040204" pitchFamily="50" charset="-128"/>
            </a:endParaRPr>
          </a:p>
          <a:p>
            <a:pPr eaLnBrk="1" hangingPunct="1">
              <a:lnSpc>
                <a:spcPts val="1500"/>
              </a:lnSpc>
              <a:spcBef>
                <a:spcPct val="0"/>
              </a:spcBef>
              <a:buFontTx/>
              <a:buNone/>
              <a:defRPr/>
            </a:pPr>
            <a:endParaRPr lang="en-US" altLang="ja-JP" sz="1200" dirty="0">
              <a:latin typeface="Meiryo UI" panose="020B0604030504040204" pitchFamily="50" charset="-128"/>
              <a:ea typeface="Meiryo UI" panose="020B0604030504040204" pitchFamily="50" charset="-128"/>
            </a:endParaRPr>
          </a:p>
          <a:p>
            <a:pPr eaLnBrk="1" hangingPunct="1">
              <a:lnSpc>
                <a:spcPts val="1500"/>
              </a:lnSpc>
              <a:spcBef>
                <a:spcPct val="0"/>
              </a:spcBef>
              <a:buFontTx/>
              <a:buNone/>
              <a:defRPr/>
            </a:pPr>
            <a:endParaRPr lang="en-US" altLang="ja-JP" sz="1200" dirty="0">
              <a:latin typeface="Meiryo UI" panose="020B0604030504040204" pitchFamily="50" charset="-128"/>
              <a:ea typeface="Meiryo UI" panose="020B0604030504040204" pitchFamily="50" charset="-128"/>
            </a:endParaRPr>
          </a:p>
          <a:p>
            <a:pPr eaLnBrk="1" hangingPunct="1">
              <a:lnSpc>
                <a:spcPts val="1500"/>
              </a:lnSpc>
              <a:spcBef>
                <a:spcPct val="0"/>
              </a:spcBef>
              <a:buFontTx/>
              <a:buNone/>
              <a:defRPr/>
            </a:pPr>
            <a:endParaRPr lang="en-US" altLang="ja-JP" sz="1200" dirty="0">
              <a:latin typeface="Meiryo UI" panose="020B0604030504040204" pitchFamily="50" charset="-128"/>
              <a:ea typeface="Meiryo UI" panose="020B0604030504040204" pitchFamily="50" charset="-128"/>
            </a:endParaRPr>
          </a:p>
          <a:p>
            <a:pPr eaLnBrk="1" hangingPunct="1">
              <a:lnSpc>
                <a:spcPts val="1500"/>
              </a:lnSpc>
              <a:spcBef>
                <a:spcPct val="0"/>
              </a:spcBef>
              <a:buFontTx/>
              <a:buNone/>
              <a:defRPr/>
            </a:pPr>
            <a:endParaRPr lang="en-US" altLang="ja-JP" sz="1200" dirty="0">
              <a:latin typeface="Meiryo UI" panose="020B0604030504040204" pitchFamily="50" charset="-128"/>
              <a:ea typeface="Meiryo UI" panose="020B0604030504040204" pitchFamily="50" charset="-128"/>
            </a:endParaRPr>
          </a:p>
          <a:p>
            <a:pPr eaLnBrk="1" hangingPunct="1">
              <a:lnSpc>
                <a:spcPts val="1500"/>
              </a:lnSpc>
              <a:spcBef>
                <a:spcPct val="0"/>
              </a:spcBef>
              <a:buFontTx/>
              <a:buNone/>
              <a:defRPr/>
            </a:pPr>
            <a:endParaRPr lang="en-US" altLang="ja-JP" sz="1200" dirty="0">
              <a:latin typeface="Meiryo UI" panose="020B0604030504040204" pitchFamily="50" charset="-128"/>
              <a:ea typeface="Meiryo UI" panose="020B0604030504040204" pitchFamily="50" charset="-128"/>
            </a:endParaRPr>
          </a:p>
          <a:p>
            <a:pPr eaLnBrk="1" hangingPunct="1">
              <a:lnSpc>
                <a:spcPts val="1500"/>
              </a:lnSpc>
              <a:spcBef>
                <a:spcPct val="0"/>
              </a:spcBef>
              <a:buFontTx/>
              <a:buNone/>
              <a:defRPr/>
            </a:pPr>
            <a:endParaRPr lang="en-US" altLang="ja-JP" sz="1200" dirty="0">
              <a:latin typeface="Meiryo UI" panose="020B0604030504040204" pitchFamily="50" charset="-128"/>
              <a:ea typeface="Meiryo UI" panose="020B0604030504040204" pitchFamily="50" charset="-128"/>
            </a:endParaRPr>
          </a:p>
          <a:p>
            <a:pPr eaLnBrk="1" hangingPunct="1">
              <a:lnSpc>
                <a:spcPts val="1500"/>
              </a:lnSpc>
              <a:spcBef>
                <a:spcPct val="0"/>
              </a:spcBef>
              <a:buFontTx/>
              <a:buNone/>
              <a:defRPr/>
            </a:pPr>
            <a:endParaRPr lang="en-US" altLang="ja-JP" sz="1200" dirty="0">
              <a:latin typeface="Meiryo UI" panose="020B0604030504040204" pitchFamily="50" charset="-128"/>
              <a:ea typeface="Meiryo UI" panose="020B0604030504040204" pitchFamily="50" charset="-128"/>
            </a:endParaRPr>
          </a:p>
          <a:p>
            <a:pPr eaLnBrk="1" hangingPunct="1">
              <a:lnSpc>
                <a:spcPts val="1500"/>
              </a:lnSpc>
              <a:spcBef>
                <a:spcPct val="0"/>
              </a:spcBef>
              <a:buFontTx/>
              <a:buNone/>
              <a:defRPr/>
            </a:pPr>
            <a:endParaRPr lang="en-US" altLang="ja-JP" sz="1200" dirty="0">
              <a:latin typeface="Meiryo UI" panose="020B0604030504040204" pitchFamily="50" charset="-128"/>
              <a:ea typeface="Meiryo UI" panose="020B0604030504040204" pitchFamily="50" charset="-128"/>
            </a:endParaRPr>
          </a:p>
          <a:p>
            <a:pPr eaLnBrk="1" hangingPunct="1">
              <a:lnSpc>
                <a:spcPts val="1500"/>
              </a:lnSpc>
              <a:spcBef>
                <a:spcPct val="0"/>
              </a:spcBef>
              <a:buFontTx/>
              <a:buNone/>
              <a:defRPr/>
            </a:pPr>
            <a:endParaRPr lang="en-US" altLang="ja-JP" sz="1200" dirty="0">
              <a:latin typeface="Meiryo UI" panose="020B0604030504040204" pitchFamily="50" charset="-128"/>
              <a:ea typeface="Meiryo UI" panose="020B0604030504040204" pitchFamily="50" charset="-128"/>
            </a:endParaRPr>
          </a:p>
        </p:txBody>
      </p:sp>
      <p:sp>
        <p:nvSpPr>
          <p:cNvPr id="25" name="角丸四角形 30">
            <a:extLst>
              <a:ext uri="{FF2B5EF4-FFF2-40B4-BE49-F238E27FC236}">
                <a16:creationId xmlns:a16="http://schemas.microsoft.com/office/drawing/2014/main" id="{5DB842CC-F2B5-417C-A5DE-E3717CED08C2}"/>
              </a:ext>
            </a:extLst>
          </p:cNvPr>
          <p:cNvSpPr/>
          <p:nvPr/>
        </p:nvSpPr>
        <p:spPr>
          <a:xfrm>
            <a:off x="5123110" y="3213000"/>
            <a:ext cx="1471613" cy="216000"/>
          </a:xfrm>
          <a:prstGeom prst="roundRect">
            <a:avLst>
              <a:gd name="adj" fmla="val 34314"/>
            </a:avLst>
          </a:prstGeom>
          <a:solidFill>
            <a:srgbClr val="00FF99"/>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0" rIns="36000" bIns="0" anchor="ctr" anchorCtr="0"/>
          <a:lstStyle/>
          <a:p>
            <a:pPr algn="ctr">
              <a:defRPr/>
            </a:pPr>
            <a:r>
              <a:rPr lang="ja-JP" altLang="en-US" sz="1200" b="1" spc="-80" dirty="0">
                <a:solidFill>
                  <a:prstClr val="black"/>
                </a:solidFill>
                <a:latin typeface="メイリオ" panose="020B0604030504040204" pitchFamily="50" charset="-128"/>
                <a:ea typeface="メイリオ" panose="020B0604030504040204" pitchFamily="50" charset="-128"/>
              </a:rPr>
              <a:t>市場取引での対応</a:t>
            </a:r>
          </a:p>
        </p:txBody>
      </p:sp>
      <p:sp>
        <p:nvSpPr>
          <p:cNvPr id="29" name="テキスト ボックス 28">
            <a:extLst>
              <a:ext uri="{FF2B5EF4-FFF2-40B4-BE49-F238E27FC236}">
                <a16:creationId xmlns:a16="http://schemas.microsoft.com/office/drawing/2014/main" id="{A9B91F68-9E3D-4ADE-93D0-10679F945669}"/>
              </a:ext>
            </a:extLst>
          </p:cNvPr>
          <p:cNvSpPr txBox="1"/>
          <p:nvPr/>
        </p:nvSpPr>
        <p:spPr>
          <a:xfrm>
            <a:off x="6491983" y="4032250"/>
            <a:ext cx="2157412" cy="253916"/>
          </a:xfrm>
          <a:prstGeom prst="rect">
            <a:avLst/>
          </a:prstGeom>
          <a:noFill/>
        </p:spPr>
        <p:txBody>
          <a:bodyPr wrap="square">
            <a:spAutoFit/>
          </a:bodyPr>
          <a:lstStyle/>
          <a:p>
            <a:pPr>
              <a:defRPr/>
            </a:pPr>
            <a:r>
              <a:rPr lang="ja-JP" altLang="en-US" sz="1050" dirty="0">
                <a:latin typeface="游ゴシック" panose="020B0400000000000000" pitchFamily="50" charset="-128"/>
                <a:ea typeface="游ゴシック" panose="020B0400000000000000" pitchFamily="50" charset="-128"/>
              </a:rPr>
              <a:t>指定品目、コスト指標等を公表</a:t>
            </a:r>
          </a:p>
        </p:txBody>
      </p:sp>
      <p:sp>
        <p:nvSpPr>
          <p:cNvPr id="30" name="角丸四角形 30">
            <a:extLst>
              <a:ext uri="{FF2B5EF4-FFF2-40B4-BE49-F238E27FC236}">
                <a16:creationId xmlns:a16="http://schemas.microsoft.com/office/drawing/2014/main" id="{9857BC30-0496-4181-BB1B-036A97AE7879}"/>
              </a:ext>
            </a:extLst>
          </p:cNvPr>
          <p:cNvSpPr/>
          <p:nvPr/>
        </p:nvSpPr>
        <p:spPr>
          <a:xfrm>
            <a:off x="6042719" y="4840288"/>
            <a:ext cx="896938" cy="234950"/>
          </a:xfrm>
          <a:prstGeom prst="rect">
            <a:avLst/>
          </a:prstGeom>
          <a:solidFill>
            <a:srgbClr val="00FF99"/>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0" rIns="36000" bIns="0" anchor="ctr"/>
          <a:lstStyle/>
          <a:p>
            <a:pPr algn="ctr">
              <a:defRPr/>
            </a:pPr>
            <a:r>
              <a:rPr lang="ja-JP" altLang="en-US" sz="1000" b="1" spc="-80" dirty="0">
                <a:solidFill>
                  <a:prstClr val="black"/>
                </a:solidFill>
                <a:latin typeface="Meiryo UI" panose="020B0604030504040204" pitchFamily="50" charset="-128"/>
                <a:ea typeface="Meiryo UI" panose="020B0604030504040204" pitchFamily="50" charset="-128"/>
              </a:rPr>
              <a:t>卸売業者</a:t>
            </a:r>
          </a:p>
        </p:txBody>
      </p:sp>
      <p:sp>
        <p:nvSpPr>
          <p:cNvPr id="31" name="角丸四角形 30">
            <a:extLst>
              <a:ext uri="{FF2B5EF4-FFF2-40B4-BE49-F238E27FC236}">
                <a16:creationId xmlns:a16="http://schemas.microsoft.com/office/drawing/2014/main" id="{4F1F1D82-1506-4C61-B9D0-6E5A381C9B11}"/>
              </a:ext>
            </a:extLst>
          </p:cNvPr>
          <p:cNvSpPr/>
          <p:nvPr/>
        </p:nvSpPr>
        <p:spPr>
          <a:xfrm>
            <a:off x="7912794" y="4835525"/>
            <a:ext cx="896938" cy="239713"/>
          </a:xfrm>
          <a:prstGeom prst="rect">
            <a:avLst/>
          </a:prstGeom>
          <a:solidFill>
            <a:srgbClr val="00FF99"/>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0" rIns="36000" bIns="0" anchor="ctr"/>
          <a:lstStyle/>
          <a:p>
            <a:pPr algn="ctr">
              <a:defRPr/>
            </a:pPr>
            <a:r>
              <a:rPr lang="ja-JP" altLang="en-US" sz="1000" b="1" spc="-80" dirty="0">
                <a:solidFill>
                  <a:prstClr val="black"/>
                </a:solidFill>
                <a:latin typeface="Meiryo UI" panose="020B0604030504040204" pitchFamily="50" charset="-128"/>
                <a:ea typeface="Meiryo UI" panose="020B0604030504040204" pitchFamily="50" charset="-128"/>
              </a:rPr>
              <a:t>仲卸売業者</a:t>
            </a:r>
          </a:p>
        </p:txBody>
      </p:sp>
      <p:sp>
        <p:nvSpPr>
          <p:cNvPr id="32" name="矢印: 左右 31">
            <a:extLst>
              <a:ext uri="{FF2B5EF4-FFF2-40B4-BE49-F238E27FC236}">
                <a16:creationId xmlns:a16="http://schemas.microsoft.com/office/drawing/2014/main" id="{99B7C6DB-F9E8-4C0C-BA7E-0441F0920969}"/>
              </a:ext>
            </a:extLst>
          </p:cNvPr>
          <p:cNvSpPr/>
          <p:nvPr/>
        </p:nvSpPr>
        <p:spPr>
          <a:xfrm>
            <a:off x="6984107" y="4867275"/>
            <a:ext cx="863600" cy="223838"/>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3097" name="テキスト ボックス 19">
            <a:extLst>
              <a:ext uri="{FF2B5EF4-FFF2-40B4-BE49-F238E27FC236}">
                <a16:creationId xmlns:a16="http://schemas.microsoft.com/office/drawing/2014/main" id="{6667BF66-5AFE-4883-A54A-9D9E79FF3811}"/>
              </a:ext>
            </a:extLst>
          </p:cNvPr>
          <p:cNvSpPr txBox="1">
            <a:spLocks noChangeArrowheads="1"/>
          </p:cNvSpPr>
          <p:nvPr/>
        </p:nvSpPr>
        <p:spPr bwMode="auto">
          <a:xfrm>
            <a:off x="6671369" y="5143500"/>
            <a:ext cx="167957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r>
              <a:rPr lang="ja-JP" altLang="en-US" sz="900">
                <a:latin typeface="游ゴシック" panose="020B0400000000000000" pitchFamily="50" charset="-128"/>
                <a:ea typeface="游ゴシック" panose="020B0400000000000000" pitchFamily="50" charset="-128"/>
              </a:rPr>
              <a:t>需給や品質を基本とししつつ　　</a:t>
            </a:r>
            <a:r>
              <a:rPr lang="ja-JP" altLang="en-US" sz="900" b="1">
                <a:latin typeface="游ゴシック" panose="020B0400000000000000" pitchFamily="50" charset="-128"/>
                <a:ea typeface="游ゴシック" panose="020B0400000000000000" pitchFamily="50" charset="-128"/>
              </a:rPr>
              <a:t>合理的な費用を「考慮」</a:t>
            </a:r>
          </a:p>
        </p:txBody>
      </p:sp>
      <p:cxnSp>
        <p:nvCxnSpPr>
          <p:cNvPr id="34" name="直線コネクタ 33">
            <a:extLst>
              <a:ext uri="{FF2B5EF4-FFF2-40B4-BE49-F238E27FC236}">
                <a16:creationId xmlns:a16="http://schemas.microsoft.com/office/drawing/2014/main" id="{CFA739A9-78C8-47AB-A725-1BD92B69FC33}"/>
              </a:ext>
            </a:extLst>
          </p:cNvPr>
          <p:cNvCxnSpPr>
            <a:cxnSpLocks/>
          </p:cNvCxnSpPr>
          <p:nvPr/>
        </p:nvCxnSpPr>
        <p:spPr>
          <a:xfrm>
            <a:off x="6491982" y="5049838"/>
            <a:ext cx="0" cy="754062"/>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sp>
        <p:nvSpPr>
          <p:cNvPr id="3099" name="テキスト ボックス 34">
            <a:extLst>
              <a:ext uri="{FF2B5EF4-FFF2-40B4-BE49-F238E27FC236}">
                <a16:creationId xmlns:a16="http://schemas.microsoft.com/office/drawing/2014/main" id="{8E097BDF-D374-4A3D-B0BF-3671111773D7}"/>
              </a:ext>
            </a:extLst>
          </p:cNvPr>
          <p:cNvSpPr txBox="1">
            <a:spLocks noChangeArrowheads="1"/>
          </p:cNvSpPr>
          <p:nvPr/>
        </p:nvSpPr>
        <p:spPr bwMode="auto">
          <a:xfrm>
            <a:off x="5982394" y="5810250"/>
            <a:ext cx="1301750" cy="349250"/>
          </a:xfrm>
          <a:prstGeom prst="rect">
            <a:avLst/>
          </a:prstGeom>
          <a:noFill/>
          <a:ln w="31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36000" tIns="36000" rIns="36000" bIns="36000">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900">
                <a:latin typeface="游ゴシック" panose="020B0400000000000000" pitchFamily="50" charset="-128"/>
                <a:ea typeface="游ゴシック" panose="020B0400000000000000" pitchFamily="50" charset="-128"/>
              </a:rPr>
              <a:t>開設者から公表された</a:t>
            </a:r>
            <a:endParaRPr lang="en-US" altLang="ja-JP" sz="900">
              <a:latin typeface="游ゴシック" panose="020B0400000000000000" pitchFamily="50" charset="-128"/>
              <a:ea typeface="游ゴシック" panose="020B0400000000000000" pitchFamily="50" charset="-128"/>
            </a:endParaRPr>
          </a:p>
          <a:p>
            <a:r>
              <a:rPr lang="ja-JP" altLang="en-US" sz="900" b="1">
                <a:latin typeface="游ゴシック" panose="020B0400000000000000" pitchFamily="50" charset="-128"/>
                <a:ea typeface="游ゴシック" panose="020B0400000000000000" pitchFamily="50" charset="-128"/>
              </a:rPr>
              <a:t>費用を明示</a:t>
            </a:r>
          </a:p>
        </p:txBody>
      </p:sp>
      <p:sp>
        <p:nvSpPr>
          <p:cNvPr id="3100" name="テキスト ボックス 35">
            <a:extLst>
              <a:ext uri="{FF2B5EF4-FFF2-40B4-BE49-F238E27FC236}">
                <a16:creationId xmlns:a16="http://schemas.microsoft.com/office/drawing/2014/main" id="{93C7DE40-E3A3-453B-92F4-00D7076D621E}"/>
              </a:ext>
            </a:extLst>
          </p:cNvPr>
          <p:cNvSpPr txBox="1">
            <a:spLocks noChangeArrowheads="1"/>
          </p:cNvSpPr>
          <p:nvPr/>
        </p:nvSpPr>
        <p:spPr bwMode="auto">
          <a:xfrm>
            <a:off x="8012807" y="5827713"/>
            <a:ext cx="885825" cy="350837"/>
          </a:xfrm>
          <a:prstGeom prst="rect">
            <a:avLst/>
          </a:prstGeom>
          <a:noFill/>
          <a:ln w="31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36000" tIns="36000" rIns="36000" bIns="36000">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900">
                <a:latin typeface="游ゴシック" panose="020B0400000000000000" pitchFamily="50" charset="-128"/>
                <a:ea typeface="游ゴシック" panose="020B0400000000000000" pitchFamily="50" charset="-128"/>
              </a:rPr>
              <a:t>費用に対する</a:t>
            </a:r>
            <a:endParaRPr lang="en-US" altLang="ja-JP" sz="900">
              <a:latin typeface="游ゴシック" panose="020B0400000000000000" pitchFamily="50" charset="-128"/>
              <a:ea typeface="游ゴシック" panose="020B0400000000000000" pitchFamily="50" charset="-128"/>
            </a:endParaRPr>
          </a:p>
          <a:p>
            <a:r>
              <a:rPr lang="ja-JP" altLang="en-US" sz="900" b="1">
                <a:latin typeface="游ゴシック" panose="020B0400000000000000" pitchFamily="50" charset="-128"/>
                <a:ea typeface="游ゴシック" panose="020B0400000000000000" pitchFamily="50" charset="-128"/>
              </a:rPr>
              <a:t>見解を説明</a:t>
            </a:r>
          </a:p>
        </p:txBody>
      </p:sp>
      <p:sp>
        <p:nvSpPr>
          <p:cNvPr id="37" name="正方形/長方形 36">
            <a:extLst>
              <a:ext uri="{FF2B5EF4-FFF2-40B4-BE49-F238E27FC236}">
                <a16:creationId xmlns:a16="http://schemas.microsoft.com/office/drawing/2014/main" id="{00221FBC-EA02-4AE9-8F98-4FDFE26E1671}"/>
              </a:ext>
            </a:extLst>
          </p:cNvPr>
          <p:cNvSpPr/>
          <p:nvPr/>
        </p:nvSpPr>
        <p:spPr>
          <a:xfrm>
            <a:off x="5869682" y="4492625"/>
            <a:ext cx="3160712" cy="1838325"/>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38" name="角丸四角形 30">
            <a:extLst>
              <a:ext uri="{FF2B5EF4-FFF2-40B4-BE49-F238E27FC236}">
                <a16:creationId xmlns:a16="http://schemas.microsoft.com/office/drawing/2014/main" id="{6BF69249-87C8-4009-9382-C6387C26260E}"/>
              </a:ext>
            </a:extLst>
          </p:cNvPr>
          <p:cNvSpPr/>
          <p:nvPr/>
        </p:nvSpPr>
        <p:spPr>
          <a:xfrm>
            <a:off x="6765032" y="4278313"/>
            <a:ext cx="1255712" cy="234950"/>
          </a:xfrm>
          <a:prstGeom prst="rect">
            <a:avLst/>
          </a:prstGeom>
          <a:solidFill>
            <a:srgbClr val="00FF99"/>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0" rIns="36000" bIns="0" anchor="ctr"/>
          <a:lstStyle/>
          <a:p>
            <a:pPr algn="ctr">
              <a:defRPr/>
            </a:pPr>
            <a:r>
              <a:rPr lang="ja-JP" altLang="en-US" sz="1100" b="1" spc="-80" dirty="0">
                <a:solidFill>
                  <a:prstClr val="black"/>
                </a:solidFill>
                <a:latin typeface="Meiryo UI" panose="020B0604030504040204" pitchFamily="50" charset="-128"/>
                <a:ea typeface="Meiryo UI" panose="020B0604030504040204" pitchFamily="50" charset="-128"/>
              </a:rPr>
              <a:t>卸売市場開設者</a:t>
            </a:r>
          </a:p>
        </p:txBody>
      </p:sp>
      <p:cxnSp>
        <p:nvCxnSpPr>
          <p:cNvPr id="39" name="直線コネクタ 38">
            <a:extLst>
              <a:ext uri="{FF2B5EF4-FFF2-40B4-BE49-F238E27FC236}">
                <a16:creationId xmlns:a16="http://schemas.microsoft.com/office/drawing/2014/main" id="{331A368A-6CA8-4F9C-ACD8-FC47929A3DF2}"/>
              </a:ext>
            </a:extLst>
          </p:cNvPr>
          <p:cNvCxnSpPr>
            <a:cxnSpLocks/>
          </p:cNvCxnSpPr>
          <p:nvPr/>
        </p:nvCxnSpPr>
        <p:spPr>
          <a:xfrm>
            <a:off x="8350944" y="5065773"/>
            <a:ext cx="0" cy="744537"/>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sp>
        <p:nvSpPr>
          <p:cNvPr id="2" name="正方形/長方形 1">
            <a:extLst>
              <a:ext uri="{FF2B5EF4-FFF2-40B4-BE49-F238E27FC236}">
                <a16:creationId xmlns:a16="http://schemas.microsoft.com/office/drawing/2014/main" id="{12E81ACE-FB8A-4523-99A2-2FA65748884F}"/>
              </a:ext>
            </a:extLst>
          </p:cNvPr>
          <p:cNvSpPr/>
          <p:nvPr/>
        </p:nvSpPr>
        <p:spPr>
          <a:xfrm>
            <a:off x="5263257" y="4475163"/>
            <a:ext cx="401637" cy="183991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000" dirty="0">
                <a:solidFill>
                  <a:schemeClr val="tx1"/>
                </a:solidFill>
              </a:rPr>
              <a:t>生産者</a:t>
            </a:r>
            <a:endParaRPr lang="en-US" altLang="ja-JP" sz="1000" dirty="0">
              <a:solidFill>
                <a:schemeClr val="tx1"/>
              </a:solidFill>
            </a:endParaRPr>
          </a:p>
          <a:p>
            <a:pPr algn="ctr">
              <a:defRPr/>
            </a:pPr>
            <a:r>
              <a:rPr lang="ja-JP" altLang="en-US" sz="1000" dirty="0">
                <a:solidFill>
                  <a:schemeClr val="tx1"/>
                </a:solidFill>
              </a:rPr>
              <a:t>・</a:t>
            </a:r>
            <a:endParaRPr lang="en-US" altLang="ja-JP" sz="1000" dirty="0">
              <a:solidFill>
                <a:schemeClr val="tx1"/>
              </a:solidFill>
            </a:endParaRPr>
          </a:p>
          <a:p>
            <a:pPr algn="ctr">
              <a:defRPr/>
            </a:pPr>
            <a:r>
              <a:rPr lang="ja-JP" altLang="en-US" sz="1000" dirty="0">
                <a:solidFill>
                  <a:schemeClr val="tx1"/>
                </a:solidFill>
              </a:rPr>
              <a:t>産地</a:t>
            </a:r>
          </a:p>
        </p:txBody>
      </p:sp>
      <p:sp>
        <p:nvSpPr>
          <p:cNvPr id="40" name="正方形/長方形 39">
            <a:extLst>
              <a:ext uri="{FF2B5EF4-FFF2-40B4-BE49-F238E27FC236}">
                <a16:creationId xmlns:a16="http://schemas.microsoft.com/office/drawing/2014/main" id="{DCEA874F-A5B7-4E0F-9C58-5B7418BF9EB8}"/>
              </a:ext>
            </a:extLst>
          </p:cNvPr>
          <p:cNvSpPr/>
          <p:nvPr/>
        </p:nvSpPr>
        <p:spPr>
          <a:xfrm>
            <a:off x="9249469" y="4502150"/>
            <a:ext cx="403225" cy="183832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000" dirty="0">
                <a:solidFill>
                  <a:schemeClr val="tx1"/>
                </a:solidFill>
              </a:rPr>
              <a:t>小売業者</a:t>
            </a:r>
            <a:endParaRPr lang="en-US" altLang="ja-JP" sz="1000" dirty="0">
              <a:solidFill>
                <a:schemeClr val="tx1"/>
              </a:solidFill>
            </a:endParaRPr>
          </a:p>
          <a:p>
            <a:pPr algn="ctr">
              <a:defRPr/>
            </a:pPr>
            <a:endParaRPr lang="en-US" altLang="ja-JP" sz="1000" dirty="0">
              <a:solidFill>
                <a:schemeClr val="tx1"/>
              </a:solidFill>
            </a:endParaRPr>
          </a:p>
        </p:txBody>
      </p:sp>
      <p:cxnSp>
        <p:nvCxnSpPr>
          <p:cNvPr id="8" name="直線矢印コネクタ 7">
            <a:extLst>
              <a:ext uri="{FF2B5EF4-FFF2-40B4-BE49-F238E27FC236}">
                <a16:creationId xmlns:a16="http://schemas.microsoft.com/office/drawing/2014/main" id="{B2571B53-D021-4333-80AB-A19C9DD79660}"/>
              </a:ext>
            </a:extLst>
          </p:cNvPr>
          <p:cNvCxnSpPr>
            <a:cxnSpLocks/>
          </p:cNvCxnSpPr>
          <p:nvPr/>
        </p:nvCxnSpPr>
        <p:spPr>
          <a:xfrm>
            <a:off x="5568057" y="4897438"/>
            <a:ext cx="474662" cy="0"/>
          </a:xfrm>
          <a:prstGeom prst="straightConnector1">
            <a:avLst/>
          </a:prstGeom>
          <a:ln w="28575">
            <a:solidFill>
              <a:schemeClr val="accent4"/>
            </a:solidFill>
            <a:tailEnd type="triangle"/>
          </a:ln>
        </p:spPr>
        <p:style>
          <a:lnRef idx="1">
            <a:schemeClr val="accent1"/>
          </a:lnRef>
          <a:fillRef idx="0">
            <a:schemeClr val="accent1"/>
          </a:fillRef>
          <a:effectRef idx="0">
            <a:schemeClr val="accent1"/>
          </a:effectRef>
          <a:fontRef idx="minor">
            <a:schemeClr val="tx1"/>
          </a:fontRef>
        </p:style>
      </p:cxnSp>
      <p:sp>
        <p:nvSpPr>
          <p:cNvPr id="3107" name="テキスト ボックス 40">
            <a:extLst>
              <a:ext uri="{FF2B5EF4-FFF2-40B4-BE49-F238E27FC236}">
                <a16:creationId xmlns:a16="http://schemas.microsoft.com/office/drawing/2014/main" id="{FB7F15E6-59E0-4810-8F66-503316154613}"/>
              </a:ext>
            </a:extLst>
          </p:cNvPr>
          <p:cNvSpPr txBox="1">
            <a:spLocks noChangeArrowheads="1"/>
          </p:cNvSpPr>
          <p:nvPr/>
        </p:nvSpPr>
        <p:spPr bwMode="auto">
          <a:xfrm>
            <a:off x="5491857" y="4641850"/>
            <a:ext cx="668337" cy="23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900">
                <a:latin typeface="游ゴシック" panose="020B0400000000000000" pitchFamily="50" charset="-128"/>
                <a:ea typeface="游ゴシック" panose="020B0400000000000000" pitchFamily="50" charset="-128"/>
              </a:rPr>
              <a:t>販売委託</a:t>
            </a:r>
          </a:p>
        </p:txBody>
      </p:sp>
      <p:cxnSp>
        <p:nvCxnSpPr>
          <p:cNvPr id="42" name="直線矢印コネクタ 41">
            <a:extLst>
              <a:ext uri="{FF2B5EF4-FFF2-40B4-BE49-F238E27FC236}">
                <a16:creationId xmlns:a16="http://schemas.microsoft.com/office/drawing/2014/main" id="{ECD777FB-C850-46E0-B649-4A521128C58D}"/>
              </a:ext>
            </a:extLst>
          </p:cNvPr>
          <p:cNvCxnSpPr>
            <a:cxnSpLocks/>
          </p:cNvCxnSpPr>
          <p:nvPr/>
        </p:nvCxnSpPr>
        <p:spPr>
          <a:xfrm>
            <a:off x="9030394" y="4868863"/>
            <a:ext cx="203200" cy="0"/>
          </a:xfrm>
          <a:prstGeom prst="straightConnector1">
            <a:avLst/>
          </a:prstGeom>
          <a:ln w="28575">
            <a:solidFill>
              <a:schemeClr val="accent4"/>
            </a:solidFill>
            <a:tailEnd type="triangle"/>
          </a:ln>
        </p:spPr>
        <p:style>
          <a:lnRef idx="1">
            <a:schemeClr val="accent1"/>
          </a:lnRef>
          <a:fillRef idx="0">
            <a:schemeClr val="accent1"/>
          </a:fillRef>
          <a:effectRef idx="0">
            <a:schemeClr val="accent1"/>
          </a:effectRef>
          <a:fontRef idx="minor">
            <a:schemeClr val="tx1"/>
          </a:fontRef>
        </p:style>
      </p:cxnSp>
      <p:sp>
        <p:nvSpPr>
          <p:cNvPr id="41" name="角丸四角形 30">
            <a:extLst>
              <a:ext uri="{FF2B5EF4-FFF2-40B4-BE49-F238E27FC236}">
                <a16:creationId xmlns:a16="http://schemas.microsoft.com/office/drawing/2014/main" id="{617A3F0C-C5F5-4587-A05A-263EEE2F2C57}"/>
              </a:ext>
            </a:extLst>
          </p:cNvPr>
          <p:cNvSpPr/>
          <p:nvPr/>
        </p:nvSpPr>
        <p:spPr>
          <a:xfrm>
            <a:off x="1785509" y="4308938"/>
            <a:ext cx="1471613" cy="223837"/>
          </a:xfrm>
          <a:prstGeom prst="rect">
            <a:avLst/>
          </a:prstGeom>
          <a:solidFill>
            <a:srgbClr val="00FF99"/>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0" rIns="36000" bIns="0" anchor="ctr"/>
          <a:lstStyle/>
          <a:p>
            <a:pPr algn="ctr">
              <a:defRPr/>
            </a:pPr>
            <a:r>
              <a:rPr lang="ja-JP" altLang="en-US" sz="1100" b="1" spc="-80" dirty="0">
                <a:solidFill>
                  <a:prstClr val="black"/>
                </a:solidFill>
                <a:latin typeface="Meiryo UI" panose="020B0604030504040204" pitchFamily="50" charset="-128"/>
                <a:ea typeface="Meiryo UI" panose="020B0604030504040204" pitchFamily="50" charset="-128"/>
              </a:rPr>
              <a:t>農林水産大臣</a:t>
            </a:r>
          </a:p>
        </p:txBody>
      </p:sp>
      <p:sp>
        <p:nvSpPr>
          <p:cNvPr id="43" name="角丸四角形 30">
            <a:extLst>
              <a:ext uri="{FF2B5EF4-FFF2-40B4-BE49-F238E27FC236}">
                <a16:creationId xmlns:a16="http://schemas.microsoft.com/office/drawing/2014/main" id="{A3FAB2D5-0FEF-49E5-B95C-88858E3E2E24}"/>
              </a:ext>
            </a:extLst>
          </p:cNvPr>
          <p:cNvSpPr/>
          <p:nvPr/>
        </p:nvSpPr>
        <p:spPr>
          <a:xfrm>
            <a:off x="3411361" y="4312074"/>
            <a:ext cx="1471613" cy="223837"/>
          </a:xfrm>
          <a:prstGeom prst="rect">
            <a:avLst/>
          </a:prstGeom>
          <a:solidFill>
            <a:srgbClr val="00FF99"/>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0" rIns="36000" bIns="0" anchor="ctr"/>
          <a:lstStyle/>
          <a:p>
            <a:pPr algn="ctr">
              <a:defRPr/>
            </a:pPr>
            <a:r>
              <a:rPr lang="ja-JP" altLang="en-US" sz="1100" b="1" spc="-80" dirty="0">
                <a:solidFill>
                  <a:prstClr val="black"/>
                </a:solidFill>
                <a:latin typeface="Meiryo UI" panose="020B0604030504040204" pitchFamily="50" charset="-128"/>
                <a:ea typeface="Meiryo UI" panose="020B0604030504040204" pitchFamily="50" charset="-128"/>
              </a:rPr>
              <a:t>買い手</a:t>
            </a:r>
          </a:p>
        </p:txBody>
      </p:sp>
      <p:sp>
        <p:nvSpPr>
          <p:cNvPr id="3" name="楕円 2">
            <a:extLst>
              <a:ext uri="{FF2B5EF4-FFF2-40B4-BE49-F238E27FC236}">
                <a16:creationId xmlns:a16="http://schemas.microsoft.com/office/drawing/2014/main" id="{0426236D-4856-4D4A-A149-C9D90958E456}"/>
              </a:ext>
            </a:extLst>
          </p:cNvPr>
          <p:cNvSpPr/>
          <p:nvPr/>
        </p:nvSpPr>
        <p:spPr>
          <a:xfrm>
            <a:off x="1911698" y="4581128"/>
            <a:ext cx="1287367" cy="190775"/>
          </a:xfrm>
          <a:prstGeom prst="ellipse">
            <a:avLst/>
          </a:prstGeom>
          <a:ln w="9525"/>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900" b="1" dirty="0"/>
              <a:t>取引実態調査</a:t>
            </a:r>
          </a:p>
        </p:txBody>
      </p:sp>
      <p:sp>
        <p:nvSpPr>
          <p:cNvPr id="44" name="テキスト ボックス 43">
            <a:extLst>
              <a:ext uri="{FF2B5EF4-FFF2-40B4-BE49-F238E27FC236}">
                <a16:creationId xmlns:a16="http://schemas.microsoft.com/office/drawing/2014/main" id="{1C85EEF8-2963-4E25-AF1B-2821058249A1}"/>
              </a:ext>
            </a:extLst>
          </p:cNvPr>
          <p:cNvSpPr txBox="1"/>
          <p:nvPr/>
        </p:nvSpPr>
        <p:spPr>
          <a:xfrm>
            <a:off x="415803" y="6363066"/>
            <a:ext cx="960438" cy="234286"/>
          </a:xfrm>
          <a:prstGeom prst="rect">
            <a:avLst/>
          </a:prstGeom>
          <a:noFill/>
          <a:ln w="3175">
            <a:solidFill>
              <a:schemeClr val="tx1"/>
            </a:solidFill>
          </a:ln>
        </p:spPr>
        <p:txBody>
          <a:bodyPr wrap="square" lIns="36000" tIns="36000" rIns="36000" bIns="36000">
            <a:spAutoFit/>
          </a:bodyPr>
          <a:lstStyle/>
          <a:p>
            <a:pPr>
              <a:defRPr/>
            </a:pPr>
            <a:r>
              <a:rPr lang="ja-JP" altLang="en-US" sz="1050" dirty="0">
                <a:latin typeface="游ゴシック" panose="020B0400000000000000" pitchFamily="50" charset="-128"/>
                <a:ea typeface="游ゴシック" panose="020B0400000000000000" pitchFamily="50" charset="-128"/>
              </a:rPr>
              <a:t>指導・助言</a:t>
            </a:r>
            <a:endParaRPr lang="ja-JP" altLang="en-US" sz="1050" b="1" dirty="0">
              <a:latin typeface="游ゴシック" panose="020B0400000000000000" pitchFamily="50" charset="-128"/>
              <a:ea typeface="游ゴシック" panose="020B0400000000000000" pitchFamily="50" charset="-128"/>
            </a:endParaRPr>
          </a:p>
        </p:txBody>
      </p:sp>
      <p:sp>
        <p:nvSpPr>
          <p:cNvPr id="45" name="テキスト ボックス 44">
            <a:extLst>
              <a:ext uri="{FF2B5EF4-FFF2-40B4-BE49-F238E27FC236}">
                <a16:creationId xmlns:a16="http://schemas.microsoft.com/office/drawing/2014/main" id="{26E7E9A2-F802-472B-8DBF-6E839A0985F7}"/>
              </a:ext>
            </a:extLst>
          </p:cNvPr>
          <p:cNvSpPr txBox="1"/>
          <p:nvPr/>
        </p:nvSpPr>
        <p:spPr>
          <a:xfrm>
            <a:off x="1903637" y="6360508"/>
            <a:ext cx="960438" cy="234286"/>
          </a:xfrm>
          <a:prstGeom prst="rect">
            <a:avLst/>
          </a:prstGeom>
          <a:noFill/>
          <a:ln w="3175">
            <a:solidFill>
              <a:schemeClr val="tx1"/>
            </a:solidFill>
          </a:ln>
        </p:spPr>
        <p:txBody>
          <a:bodyPr wrap="square" lIns="36000" tIns="36000" rIns="36000" bIns="36000">
            <a:spAutoFit/>
          </a:bodyPr>
          <a:lstStyle/>
          <a:p>
            <a:pPr>
              <a:defRPr/>
            </a:pPr>
            <a:r>
              <a:rPr lang="ja-JP" altLang="en-US" sz="1050" dirty="0">
                <a:latin typeface="游ゴシック" panose="020B0400000000000000" pitchFamily="50" charset="-128"/>
                <a:ea typeface="游ゴシック" panose="020B0400000000000000" pitchFamily="50" charset="-128"/>
              </a:rPr>
              <a:t>勧告・公表</a:t>
            </a:r>
            <a:r>
              <a:rPr lang="en-US" altLang="ja-JP" sz="800" dirty="0">
                <a:latin typeface="游ゴシック" panose="020B0400000000000000" pitchFamily="50" charset="-128"/>
                <a:ea typeface="游ゴシック" panose="020B0400000000000000" pitchFamily="50" charset="-128"/>
              </a:rPr>
              <a:t>※</a:t>
            </a:r>
            <a:endParaRPr lang="ja-JP" altLang="en-US" sz="1050" b="1" dirty="0">
              <a:latin typeface="游ゴシック" panose="020B0400000000000000" pitchFamily="50" charset="-128"/>
              <a:ea typeface="游ゴシック" panose="020B0400000000000000" pitchFamily="50" charset="-128"/>
            </a:endParaRPr>
          </a:p>
        </p:txBody>
      </p:sp>
      <p:sp>
        <p:nvSpPr>
          <p:cNvPr id="46" name="テキスト ボックス 45">
            <a:extLst>
              <a:ext uri="{FF2B5EF4-FFF2-40B4-BE49-F238E27FC236}">
                <a16:creationId xmlns:a16="http://schemas.microsoft.com/office/drawing/2014/main" id="{7F18D086-74A5-426B-A35E-81D43FDA4B73}"/>
              </a:ext>
            </a:extLst>
          </p:cNvPr>
          <p:cNvSpPr txBox="1"/>
          <p:nvPr/>
        </p:nvSpPr>
        <p:spPr>
          <a:xfrm>
            <a:off x="3372824" y="6352991"/>
            <a:ext cx="1548686" cy="234286"/>
          </a:xfrm>
          <a:prstGeom prst="rect">
            <a:avLst/>
          </a:prstGeom>
          <a:noFill/>
          <a:ln w="3175">
            <a:solidFill>
              <a:schemeClr val="tx1"/>
            </a:solidFill>
          </a:ln>
        </p:spPr>
        <p:txBody>
          <a:bodyPr wrap="square" lIns="36000" tIns="36000" rIns="36000" bIns="36000">
            <a:spAutoFit/>
          </a:bodyPr>
          <a:lstStyle/>
          <a:p>
            <a:pPr>
              <a:defRPr/>
            </a:pPr>
            <a:r>
              <a:rPr lang="ja-JP" altLang="en-US" sz="1050" dirty="0">
                <a:latin typeface="游ゴシック" panose="020B0400000000000000" pitchFamily="50" charset="-128"/>
                <a:ea typeface="游ゴシック" panose="020B0400000000000000" pitchFamily="50" charset="-128"/>
              </a:rPr>
              <a:t>公正取引委員会への通知</a:t>
            </a:r>
            <a:endParaRPr lang="ja-JP" altLang="en-US" sz="1050" b="1" dirty="0">
              <a:latin typeface="游ゴシック" panose="020B0400000000000000" pitchFamily="50" charset="-128"/>
              <a:ea typeface="游ゴシック" panose="020B0400000000000000" pitchFamily="50" charset="-128"/>
            </a:endParaRPr>
          </a:p>
        </p:txBody>
      </p:sp>
      <p:sp>
        <p:nvSpPr>
          <p:cNvPr id="47" name="テキスト ボックス 19">
            <a:extLst>
              <a:ext uri="{FF2B5EF4-FFF2-40B4-BE49-F238E27FC236}">
                <a16:creationId xmlns:a16="http://schemas.microsoft.com/office/drawing/2014/main" id="{9B672ECD-EEB9-48AC-94C3-CF2494A51B62}"/>
              </a:ext>
            </a:extLst>
          </p:cNvPr>
          <p:cNvSpPr txBox="1">
            <a:spLocks noChangeArrowheads="1"/>
          </p:cNvSpPr>
          <p:nvPr/>
        </p:nvSpPr>
        <p:spPr bwMode="auto">
          <a:xfrm>
            <a:off x="1826165" y="6133814"/>
            <a:ext cx="146598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r>
              <a:rPr lang="ja-JP" altLang="en-US" sz="1000" dirty="0">
                <a:latin typeface="游ゴシック" panose="020B0400000000000000" pitchFamily="50" charset="-128"/>
                <a:ea typeface="游ゴシック" panose="020B0400000000000000" pitchFamily="50" charset="-128"/>
              </a:rPr>
              <a:t>取組が不十分な場合</a:t>
            </a:r>
          </a:p>
        </p:txBody>
      </p:sp>
      <p:sp>
        <p:nvSpPr>
          <p:cNvPr id="48" name="テキスト ボックス 47">
            <a:extLst>
              <a:ext uri="{FF2B5EF4-FFF2-40B4-BE49-F238E27FC236}">
                <a16:creationId xmlns:a16="http://schemas.microsoft.com/office/drawing/2014/main" id="{FF76B9C6-7466-4C32-ACFC-0F9ED4A26A80}"/>
              </a:ext>
            </a:extLst>
          </p:cNvPr>
          <p:cNvSpPr txBox="1"/>
          <p:nvPr/>
        </p:nvSpPr>
        <p:spPr>
          <a:xfrm>
            <a:off x="112949" y="5464582"/>
            <a:ext cx="1746301" cy="688256"/>
          </a:xfrm>
          <a:prstGeom prst="rect">
            <a:avLst/>
          </a:prstGeom>
          <a:noFill/>
          <a:ln w="3175">
            <a:solidFill>
              <a:schemeClr val="tx1"/>
            </a:solidFill>
          </a:ln>
        </p:spPr>
        <p:txBody>
          <a:bodyPr wrap="square" lIns="36000" tIns="36000" rIns="36000" bIns="36000">
            <a:spAutoFit/>
          </a:bodyPr>
          <a:lstStyle/>
          <a:p>
            <a:pPr>
              <a:defRPr/>
            </a:pPr>
            <a:r>
              <a:rPr lang="ja-JP" altLang="en-US" sz="800" dirty="0">
                <a:latin typeface="游ゴシック" panose="020B0400000000000000" pitchFamily="50" charset="-128"/>
                <a:ea typeface="游ゴシック" panose="020B0400000000000000" pitchFamily="50" charset="-128"/>
              </a:rPr>
              <a:t>例）生産・製造に要する</a:t>
            </a:r>
            <a:r>
              <a:rPr lang="ja-JP" altLang="en-US" sz="800" b="1" dirty="0">
                <a:latin typeface="游ゴシック" panose="020B0400000000000000" pitchFamily="50" charset="-128"/>
                <a:ea typeface="游ゴシック" panose="020B0400000000000000" pitchFamily="50" charset="-128"/>
              </a:rPr>
              <a:t>費用を把握</a:t>
            </a:r>
            <a:endParaRPr lang="en-US" altLang="ja-JP" sz="800" b="1" dirty="0">
              <a:latin typeface="游ゴシック" panose="020B0400000000000000" pitchFamily="50" charset="-128"/>
              <a:ea typeface="游ゴシック" panose="020B0400000000000000" pitchFamily="50" charset="-128"/>
            </a:endParaRPr>
          </a:p>
          <a:p>
            <a:pPr>
              <a:defRPr/>
            </a:pPr>
            <a:r>
              <a:rPr lang="ja-JP" altLang="en-US" sz="800" dirty="0">
                <a:latin typeface="游ゴシック" panose="020B0400000000000000" pitchFamily="50" charset="-128"/>
                <a:ea typeface="游ゴシック" panose="020B0400000000000000" pitchFamily="50" charset="-128"/>
              </a:rPr>
              <a:t>例）</a:t>
            </a:r>
            <a:r>
              <a:rPr lang="ja-JP" altLang="en-US" sz="800" b="1" dirty="0">
                <a:latin typeface="游ゴシック" panose="020B0400000000000000" pitchFamily="50" charset="-128"/>
                <a:ea typeface="游ゴシック" panose="020B0400000000000000" pitchFamily="50" charset="-128"/>
              </a:rPr>
              <a:t>変動</a:t>
            </a:r>
            <a:r>
              <a:rPr lang="ja-JP" altLang="en-US" sz="800" dirty="0">
                <a:latin typeface="游ゴシック" panose="020B0400000000000000" pitchFamily="50" charset="-128"/>
                <a:ea typeface="游ゴシック" panose="020B0400000000000000" pitchFamily="50" charset="-128"/>
              </a:rPr>
              <a:t>した際、その</a:t>
            </a:r>
            <a:r>
              <a:rPr lang="ja-JP" altLang="en-US" sz="800" b="1" dirty="0">
                <a:latin typeface="游ゴシック" panose="020B0400000000000000" pitchFamily="50" charset="-128"/>
                <a:ea typeface="游ゴシック" panose="020B0400000000000000" pitchFamily="50" charset="-128"/>
              </a:rPr>
              <a:t>水準や要因等</a:t>
            </a:r>
            <a:endParaRPr lang="en-US" altLang="ja-JP" sz="800" b="1" dirty="0">
              <a:latin typeface="游ゴシック" panose="020B0400000000000000" pitchFamily="50" charset="-128"/>
              <a:ea typeface="游ゴシック" panose="020B0400000000000000" pitchFamily="50" charset="-128"/>
            </a:endParaRPr>
          </a:p>
          <a:p>
            <a:pPr>
              <a:defRPr/>
            </a:pPr>
            <a:r>
              <a:rPr lang="ja-JP" altLang="en-US" sz="800" b="1" dirty="0">
                <a:latin typeface="游ゴシック" panose="020B0400000000000000" pitchFamily="50" charset="-128"/>
                <a:ea typeface="游ゴシック" panose="020B0400000000000000" pitchFamily="50" charset="-128"/>
              </a:rPr>
              <a:t>　　を誠実に説明</a:t>
            </a:r>
            <a:endParaRPr lang="en-US" altLang="ja-JP" sz="800" b="1" dirty="0">
              <a:latin typeface="游ゴシック" panose="020B0400000000000000" pitchFamily="50" charset="-128"/>
              <a:ea typeface="游ゴシック" panose="020B0400000000000000" pitchFamily="50" charset="-128"/>
            </a:endParaRPr>
          </a:p>
          <a:p>
            <a:pPr>
              <a:defRPr/>
            </a:pPr>
            <a:r>
              <a:rPr lang="ja-JP" altLang="en-US" sz="800" dirty="0">
                <a:latin typeface="游ゴシック" panose="020B0400000000000000" pitchFamily="50" charset="-128"/>
                <a:ea typeface="游ゴシック" panose="020B0400000000000000" pitchFamily="50" charset="-128"/>
              </a:rPr>
              <a:t>例）持続的な供給に資する</a:t>
            </a:r>
            <a:r>
              <a:rPr lang="ja-JP" altLang="en-US" sz="800" b="1" dirty="0">
                <a:latin typeface="游ゴシック" panose="020B0400000000000000" pitchFamily="50" charset="-128"/>
                <a:ea typeface="游ゴシック" panose="020B0400000000000000" pitchFamily="50" charset="-128"/>
              </a:rPr>
              <a:t>商慣習の</a:t>
            </a:r>
            <a:endParaRPr lang="en-US" altLang="ja-JP" sz="800" b="1" dirty="0">
              <a:latin typeface="游ゴシック" panose="020B0400000000000000" pitchFamily="50" charset="-128"/>
              <a:ea typeface="游ゴシック" panose="020B0400000000000000" pitchFamily="50" charset="-128"/>
            </a:endParaRPr>
          </a:p>
          <a:p>
            <a:pPr>
              <a:defRPr/>
            </a:pPr>
            <a:r>
              <a:rPr lang="ja-JP" altLang="en-US" sz="800" b="1" dirty="0">
                <a:latin typeface="游ゴシック" panose="020B0400000000000000" pitchFamily="50" charset="-128"/>
                <a:ea typeface="游ゴシック" panose="020B0400000000000000" pitchFamily="50" charset="-128"/>
              </a:rPr>
              <a:t>　　見直し</a:t>
            </a:r>
            <a:r>
              <a:rPr lang="ja-JP" altLang="en-US" sz="800" dirty="0">
                <a:latin typeface="游ゴシック" panose="020B0400000000000000" pitchFamily="50" charset="-128"/>
                <a:ea typeface="游ゴシック" panose="020B0400000000000000" pitchFamily="50" charset="-128"/>
              </a:rPr>
              <a:t>等を</a:t>
            </a:r>
            <a:r>
              <a:rPr lang="ja-JP" altLang="en-US" sz="800" b="1" dirty="0">
                <a:latin typeface="游ゴシック" panose="020B0400000000000000" pitchFamily="50" charset="-128"/>
                <a:ea typeface="游ゴシック" panose="020B0400000000000000" pitchFamily="50" charset="-128"/>
              </a:rPr>
              <a:t>提案・協力　</a:t>
            </a:r>
            <a:r>
              <a:rPr lang="ja-JP" altLang="en-US" sz="800" dirty="0">
                <a:latin typeface="游ゴシック" panose="020B0400000000000000" pitchFamily="50" charset="-128"/>
                <a:ea typeface="游ゴシック" panose="020B0400000000000000" pitchFamily="50" charset="-128"/>
              </a:rPr>
              <a:t>等</a:t>
            </a:r>
          </a:p>
        </p:txBody>
      </p:sp>
      <p:sp>
        <p:nvSpPr>
          <p:cNvPr id="6" name="矢印: 下 5">
            <a:extLst>
              <a:ext uri="{FF2B5EF4-FFF2-40B4-BE49-F238E27FC236}">
                <a16:creationId xmlns:a16="http://schemas.microsoft.com/office/drawing/2014/main" id="{07414CA0-A01B-45C8-9B41-B534EE507EF9}"/>
              </a:ext>
            </a:extLst>
          </p:cNvPr>
          <p:cNvSpPr/>
          <p:nvPr/>
        </p:nvSpPr>
        <p:spPr>
          <a:xfrm>
            <a:off x="2248573" y="5374463"/>
            <a:ext cx="539031" cy="21828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 name="矢印: 下 48">
            <a:extLst>
              <a:ext uri="{FF2B5EF4-FFF2-40B4-BE49-F238E27FC236}">
                <a16:creationId xmlns:a16="http://schemas.microsoft.com/office/drawing/2014/main" id="{A87C6D46-209F-4E6A-BBE5-643C2FD706EE}"/>
              </a:ext>
            </a:extLst>
          </p:cNvPr>
          <p:cNvSpPr/>
          <p:nvPr/>
        </p:nvSpPr>
        <p:spPr>
          <a:xfrm>
            <a:off x="2212570" y="5936922"/>
            <a:ext cx="539031" cy="21828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1" name="直線コネクタ 50">
            <a:extLst>
              <a:ext uri="{FF2B5EF4-FFF2-40B4-BE49-F238E27FC236}">
                <a16:creationId xmlns:a16="http://schemas.microsoft.com/office/drawing/2014/main" id="{7C80DD35-ED3C-48CC-859A-A3EBF222CD51}"/>
              </a:ext>
            </a:extLst>
          </p:cNvPr>
          <p:cNvCxnSpPr>
            <a:cxnSpLocks/>
          </p:cNvCxnSpPr>
          <p:nvPr/>
        </p:nvCxnSpPr>
        <p:spPr>
          <a:xfrm>
            <a:off x="4117299" y="4532775"/>
            <a:ext cx="0" cy="265814"/>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54" name="直線コネクタ 53">
            <a:extLst>
              <a:ext uri="{FF2B5EF4-FFF2-40B4-BE49-F238E27FC236}">
                <a16:creationId xmlns:a16="http://schemas.microsoft.com/office/drawing/2014/main" id="{A799BFE7-CD60-4749-B5DF-A354380FEA35}"/>
              </a:ext>
            </a:extLst>
          </p:cNvPr>
          <p:cNvCxnSpPr>
            <a:cxnSpLocks/>
          </p:cNvCxnSpPr>
          <p:nvPr/>
        </p:nvCxnSpPr>
        <p:spPr>
          <a:xfrm>
            <a:off x="4107820" y="5345974"/>
            <a:ext cx="0" cy="131625"/>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55" name="直線矢印コネクタ 54">
            <a:extLst>
              <a:ext uri="{FF2B5EF4-FFF2-40B4-BE49-F238E27FC236}">
                <a16:creationId xmlns:a16="http://schemas.microsoft.com/office/drawing/2014/main" id="{D4D8B29A-4486-4064-9BE2-77894E8E6E6D}"/>
              </a:ext>
            </a:extLst>
          </p:cNvPr>
          <p:cNvCxnSpPr>
            <a:cxnSpLocks/>
          </p:cNvCxnSpPr>
          <p:nvPr/>
        </p:nvCxnSpPr>
        <p:spPr>
          <a:xfrm>
            <a:off x="1423915" y="6472946"/>
            <a:ext cx="474662" cy="0"/>
          </a:xfrm>
          <a:prstGeom prst="straightConnector1">
            <a:avLst/>
          </a:prstGeom>
          <a:ln w="28575">
            <a:solidFill>
              <a:schemeClr val="accent4"/>
            </a:solidFill>
            <a:tailEnd type="triangle"/>
          </a:ln>
        </p:spPr>
        <p:style>
          <a:lnRef idx="1">
            <a:schemeClr val="accent1"/>
          </a:lnRef>
          <a:fillRef idx="0">
            <a:schemeClr val="accent1"/>
          </a:fillRef>
          <a:effectRef idx="0">
            <a:schemeClr val="accent1"/>
          </a:effectRef>
          <a:fontRef idx="minor">
            <a:schemeClr val="tx1"/>
          </a:fontRef>
        </p:style>
      </p:cxnSp>
      <p:cxnSp>
        <p:nvCxnSpPr>
          <p:cNvPr id="56" name="直線矢印コネクタ 55">
            <a:extLst>
              <a:ext uri="{FF2B5EF4-FFF2-40B4-BE49-F238E27FC236}">
                <a16:creationId xmlns:a16="http://schemas.microsoft.com/office/drawing/2014/main" id="{7B40F706-6142-4618-9787-7384E796E70C}"/>
              </a:ext>
            </a:extLst>
          </p:cNvPr>
          <p:cNvCxnSpPr>
            <a:cxnSpLocks/>
            <a:endCxn id="46" idx="1"/>
          </p:cNvCxnSpPr>
          <p:nvPr/>
        </p:nvCxnSpPr>
        <p:spPr>
          <a:xfrm>
            <a:off x="2896688" y="6470134"/>
            <a:ext cx="476136" cy="0"/>
          </a:xfrm>
          <a:prstGeom prst="straightConnector1">
            <a:avLst/>
          </a:prstGeom>
          <a:ln w="28575">
            <a:solidFill>
              <a:schemeClr val="accent4"/>
            </a:solidFill>
            <a:tailEnd type="triangle"/>
          </a:ln>
        </p:spPr>
        <p:style>
          <a:lnRef idx="1">
            <a:schemeClr val="accent1"/>
          </a:lnRef>
          <a:fillRef idx="0">
            <a:schemeClr val="accent1"/>
          </a:fillRef>
          <a:effectRef idx="0">
            <a:schemeClr val="accent1"/>
          </a:effectRef>
          <a:fontRef idx="minor">
            <a:schemeClr val="tx1"/>
          </a:fontRef>
        </p:style>
      </p:cxnSp>
      <p:sp>
        <p:nvSpPr>
          <p:cNvPr id="60" name="テキスト ボックス 59">
            <a:extLst>
              <a:ext uri="{FF2B5EF4-FFF2-40B4-BE49-F238E27FC236}">
                <a16:creationId xmlns:a16="http://schemas.microsoft.com/office/drawing/2014/main" id="{573BD331-BF50-41A4-B596-5EDC1BA9D9D5}"/>
              </a:ext>
            </a:extLst>
          </p:cNvPr>
          <p:cNvSpPr txBox="1"/>
          <p:nvPr/>
        </p:nvSpPr>
        <p:spPr>
          <a:xfrm>
            <a:off x="1641106" y="6618838"/>
            <a:ext cx="3508131" cy="215444"/>
          </a:xfrm>
          <a:prstGeom prst="rect">
            <a:avLst/>
          </a:prstGeom>
          <a:noFill/>
        </p:spPr>
        <p:txBody>
          <a:bodyPr wrap="square">
            <a:spAutoFit/>
          </a:bodyPr>
          <a:lstStyle/>
          <a:p>
            <a:pPr>
              <a:defRPr/>
            </a:pPr>
            <a:r>
              <a:rPr lang="en-US" altLang="ja-JP" sz="800" dirty="0">
                <a:latin typeface="游ゴシック" panose="020B0400000000000000" pitchFamily="50" charset="-128"/>
                <a:ea typeface="游ゴシック" panose="020B0400000000000000" pitchFamily="50" charset="-128"/>
              </a:rPr>
              <a:t>※</a:t>
            </a:r>
            <a:r>
              <a:rPr lang="ja-JP" altLang="en-US" sz="800" dirty="0">
                <a:latin typeface="游ゴシック" panose="020B0400000000000000" pitchFamily="50" charset="-128"/>
                <a:ea typeface="游ゴシック" panose="020B0400000000000000" pitchFamily="50" charset="-128"/>
              </a:rPr>
              <a:t>勧告に必要な限度において、勧告徴収・立入検査（罰則あり）を実施</a:t>
            </a:r>
          </a:p>
        </p:txBody>
      </p:sp>
      <p:sp>
        <p:nvSpPr>
          <p:cNvPr id="50" name="テキスト ボックス 19">
            <a:extLst>
              <a:ext uri="{FF2B5EF4-FFF2-40B4-BE49-F238E27FC236}">
                <a16:creationId xmlns:a16="http://schemas.microsoft.com/office/drawing/2014/main" id="{B994724B-0595-4E92-B6B6-9A5E5074A074}"/>
              </a:ext>
            </a:extLst>
          </p:cNvPr>
          <p:cNvSpPr txBox="1">
            <a:spLocks noChangeArrowheads="1"/>
          </p:cNvSpPr>
          <p:nvPr/>
        </p:nvSpPr>
        <p:spPr bwMode="auto">
          <a:xfrm>
            <a:off x="72690" y="4589304"/>
            <a:ext cx="77977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r>
              <a:rPr lang="ja-JP" altLang="en-US" sz="1000" b="1" dirty="0">
                <a:latin typeface="游ゴシック" panose="020B0400000000000000" pitchFamily="50" charset="-128"/>
                <a:ea typeface="游ゴシック" panose="020B0400000000000000" pitchFamily="50" charset="-128"/>
              </a:rPr>
              <a:t>努力義務</a:t>
            </a:r>
          </a:p>
        </p:txBody>
      </p:sp>
      <p:sp>
        <p:nvSpPr>
          <p:cNvPr id="17" name="正方形/長方形 16">
            <a:extLst>
              <a:ext uri="{FF2B5EF4-FFF2-40B4-BE49-F238E27FC236}">
                <a16:creationId xmlns:a16="http://schemas.microsoft.com/office/drawing/2014/main" id="{0717DA9C-91A4-4366-AA3F-B6C8B4FD5EE6}"/>
              </a:ext>
            </a:extLst>
          </p:cNvPr>
          <p:cNvSpPr/>
          <p:nvPr/>
        </p:nvSpPr>
        <p:spPr>
          <a:xfrm>
            <a:off x="570433" y="1988840"/>
            <a:ext cx="8991079" cy="495498"/>
          </a:xfrm>
          <a:prstGeom prst="rect">
            <a:avLst/>
          </a:prstGeom>
          <a:noFill/>
          <a:ln w="63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nSpc>
                <a:spcPts val="1100"/>
              </a:lnSpc>
            </a:pPr>
            <a:r>
              <a:rPr kumimoji="1" lang="en-US" altLang="ja-JP" sz="900" spc="-60" dirty="0">
                <a:solidFill>
                  <a:schemeClr val="tx1"/>
                </a:solidFill>
                <a:latin typeface="游ゴシック" panose="020B0400000000000000" pitchFamily="50" charset="-128"/>
                <a:ea typeface="游ゴシック" panose="020B0400000000000000" pitchFamily="50" charset="-128"/>
              </a:rPr>
              <a:t>※</a:t>
            </a:r>
            <a:r>
              <a:rPr kumimoji="1" lang="ja-JP" altLang="en-US" sz="900" spc="-60" dirty="0">
                <a:solidFill>
                  <a:schemeClr val="tx1"/>
                </a:solidFill>
                <a:latin typeface="游ゴシック" panose="020B0400000000000000" pitchFamily="50" charset="-128"/>
                <a:ea typeface="游ゴシック" panose="020B0400000000000000" pitchFamily="50" charset="-128"/>
              </a:rPr>
              <a:t>１　時の経過によりその品質が特に低下しやすいこと、日常の生活必需品として日々その売買がされること等の性質により、十分な協議が行われずに取引条件が決定される傾向があ</a:t>
            </a:r>
            <a:r>
              <a:rPr lang="ja-JP" altLang="en-US" sz="900" spc="-60" dirty="0">
                <a:solidFill>
                  <a:schemeClr val="tx1"/>
                </a:solidFill>
                <a:latin typeface="游ゴシック" panose="020B0400000000000000" pitchFamily="50" charset="-128"/>
                <a:ea typeface="游ゴシック" panose="020B0400000000000000" pitchFamily="50" charset="-128"/>
              </a:rPr>
              <a:t>る</a:t>
            </a:r>
            <a:r>
              <a:rPr kumimoji="1" lang="ja-JP" altLang="en-US" sz="900" spc="-60" dirty="0">
                <a:solidFill>
                  <a:schemeClr val="tx1"/>
                </a:solidFill>
                <a:latin typeface="游ゴシック" panose="020B0400000000000000" pitchFamily="50" charset="-128"/>
                <a:ea typeface="游ゴシック" panose="020B0400000000000000" pitchFamily="50" charset="-128"/>
              </a:rPr>
              <a:t> </a:t>
            </a:r>
            <a:endParaRPr kumimoji="1" lang="en-US" altLang="ja-JP" sz="900" spc="-60" dirty="0">
              <a:solidFill>
                <a:schemeClr val="tx1"/>
              </a:solidFill>
              <a:latin typeface="游ゴシック" panose="020B0400000000000000" pitchFamily="50" charset="-128"/>
              <a:ea typeface="游ゴシック" panose="020B0400000000000000" pitchFamily="50" charset="-128"/>
            </a:endParaRPr>
          </a:p>
          <a:p>
            <a:pPr>
              <a:lnSpc>
                <a:spcPts val="1100"/>
              </a:lnSpc>
            </a:pPr>
            <a:r>
              <a:rPr lang="en-US" altLang="ja-JP" sz="900" spc="-60" dirty="0">
                <a:solidFill>
                  <a:schemeClr val="tx1"/>
                </a:solidFill>
                <a:latin typeface="游ゴシック" panose="020B0400000000000000" pitchFamily="50" charset="-128"/>
                <a:ea typeface="游ゴシック" panose="020B0400000000000000" pitchFamily="50" charset="-128"/>
              </a:rPr>
              <a:t>         </a:t>
            </a:r>
            <a:r>
              <a:rPr kumimoji="1" lang="ja-JP" altLang="en-US" sz="900" spc="-60" dirty="0">
                <a:solidFill>
                  <a:schemeClr val="tx1"/>
                </a:solidFill>
                <a:latin typeface="游ゴシック" panose="020B0400000000000000" pitchFamily="50" charset="-128"/>
                <a:ea typeface="游ゴシック" panose="020B0400000000000000" pitchFamily="50" charset="-128"/>
              </a:rPr>
              <a:t>など、取引において持続的な供給に要する経費について認識しにくい飲食料品等　</a:t>
            </a:r>
            <a:r>
              <a:rPr kumimoji="1" lang="en-US" altLang="ja-JP" sz="900" spc="-60" dirty="0">
                <a:solidFill>
                  <a:schemeClr val="tx1"/>
                </a:solidFill>
                <a:latin typeface="游ゴシック" panose="020B0400000000000000" pitchFamily="50" charset="-128"/>
                <a:ea typeface="游ゴシック" panose="020B0400000000000000" pitchFamily="50" charset="-128"/>
              </a:rPr>
              <a:t>(</a:t>
            </a:r>
            <a:r>
              <a:rPr kumimoji="1" lang="ja-JP" altLang="en-US" sz="900" spc="-60" dirty="0">
                <a:solidFill>
                  <a:schemeClr val="tx1"/>
                </a:solidFill>
                <a:latin typeface="游ゴシック" panose="020B0400000000000000" pitchFamily="50" charset="-128"/>
                <a:ea typeface="游ゴシック" panose="020B0400000000000000" pitchFamily="50" charset="-128"/>
              </a:rPr>
              <a:t>米、野菜、飲料牛乳、豆腐、納豆等の指定が検討されている。）</a:t>
            </a:r>
            <a:endParaRPr kumimoji="1" lang="en-US" altLang="ja-JP" sz="900" spc="-60" dirty="0">
              <a:solidFill>
                <a:schemeClr val="tx1"/>
              </a:solidFill>
              <a:latin typeface="游ゴシック" panose="020B0400000000000000" pitchFamily="50" charset="-128"/>
              <a:ea typeface="游ゴシック" panose="020B0400000000000000" pitchFamily="50" charset="-128"/>
            </a:endParaRPr>
          </a:p>
          <a:p>
            <a:pPr>
              <a:lnSpc>
                <a:spcPts val="1100"/>
              </a:lnSpc>
            </a:pPr>
            <a:r>
              <a:rPr lang="en-US" altLang="ja-JP" sz="900" spc="-60" dirty="0">
                <a:solidFill>
                  <a:schemeClr val="tx1"/>
                </a:solidFill>
                <a:latin typeface="游ゴシック" panose="020B0400000000000000" pitchFamily="50" charset="-128"/>
                <a:ea typeface="游ゴシック" panose="020B0400000000000000" pitchFamily="50" charset="-128"/>
              </a:rPr>
              <a:t>※</a:t>
            </a:r>
            <a:r>
              <a:rPr lang="ja-JP" altLang="en-US" sz="900" spc="-60" dirty="0">
                <a:solidFill>
                  <a:schemeClr val="tx1"/>
                </a:solidFill>
                <a:latin typeface="游ゴシック" panose="020B0400000000000000" pitchFamily="50" charset="-128"/>
                <a:ea typeface="游ゴシック" panose="020B0400000000000000" pitchFamily="50" charset="-128"/>
              </a:rPr>
              <a:t>２　生産、集出荷、卸売、小売等の各段階の持続的な供給に要するコストの積み上げにより算出</a:t>
            </a:r>
            <a:endParaRPr kumimoji="1" lang="ja-JP" altLang="en-US" sz="900" spc="-60" dirty="0">
              <a:solidFill>
                <a:schemeClr val="tx1"/>
              </a:solidFill>
              <a:latin typeface="游ゴシック" panose="020B0400000000000000" pitchFamily="50" charset="-128"/>
              <a:ea typeface="游ゴシック" panose="020B0400000000000000" pitchFamily="50" charset="-128"/>
            </a:endParaRPr>
          </a:p>
        </p:txBody>
      </p:sp>
      <p:sp>
        <p:nvSpPr>
          <p:cNvPr id="52" name="テキスト ボックス 2">
            <a:extLst>
              <a:ext uri="{FF2B5EF4-FFF2-40B4-BE49-F238E27FC236}">
                <a16:creationId xmlns:a16="http://schemas.microsoft.com/office/drawing/2014/main" id="{D4500FAD-A86D-459A-9676-EAFA3FC6FF24}"/>
              </a:ext>
            </a:extLst>
          </p:cNvPr>
          <p:cNvSpPr txBox="1"/>
          <p:nvPr/>
        </p:nvSpPr>
        <p:spPr>
          <a:xfrm>
            <a:off x="8784317" y="67931"/>
            <a:ext cx="930303" cy="307777"/>
          </a:xfrm>
          <a:prstGeom prst="rect">
            <a:avLst/>
          </a:prstGeom>
          <a:noFill/>
          <a:ln>
            <a:noFill/>
          </a:ln>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kumimoji="1" lang="ja-JP" altLang="en-US" sz="1400" dirty="0">
                <a:solidFill>
                  <a:schemeClr val="bg1">
                    <a:lumMod val="95000"/>
                  </a:schemeClr>
                </a:solidFill>
                <a:latin typeface="Meiryo UI" panose="020B0604030504040204" pitchFamily="50" charset="-128"/>
                <a:ea typeface="Meiryo UI" panose="020B0604030504040204" pitchFamily="50" charset="-128"/>
              </a:rPr>
              <a:t>資料３</a:t>
            </a:r>
          </a:p>
        </p:txBody>
      </p:sp>
    </p:spTree>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EE149F3571759242AB70A9ADBD48801F" ma:contentTypeVersion="2" ma:contentTypeDescription="新しいドキュメントを作成します。" ma:contentTypeScope="" ma:versionID="b3c97e09efd2aa013a335549072096a9">
  <xsd:schema xmlns:xsd="http://www.w3.org/2001/XMLSchema" xmlns:xs="http://www.w3.org/2001/XMLSchema" xmlns:p="http://schemas.microsoft.com/office/2006/metadata/properties" xmlns:ns2="70d7d652-1edb-4486-adb7-569848e2bdac" xmlns:ns3="a9b0d389-098a-4f82-adda-c0435a7f6245" targetNamespace="http://schemas.microsoft.com/office/2006/metadata/properties" ma:root="true" ma:fieldsID="25ddd6d1bcad24e9732583f12c572358" ns2:_="" ns3:_="">
    <xsd:import namespace="70d7d652-1edb-4486-adb7-569848e2bdac"/>
    <xsd:import namespace="a9b0d389-098a-4f82-adda-c0435a7f6245"/>
    <xsd:element name="properties">
      <xsd:complexType>
        <xsd:sequence>
          <xsd:element name="documentManagement">
            <xsd:complexType>
              <xsd:all>
                <xsd:element ref="ns2:_x65e5__x4ed8__x5165__x308a_"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0d7d652-1edb-4486-adb7-569848e2bdac" elementFormDefault="qualified">
    <xsd:import namespace="http://schemas.microsoft.com/office/2006/documentManagement/types"/>
    <xsd:import namespace="http://schemas.microsoft.com/office/infopath/2007/PartnerControls"/>
    <xsd:element name="_x65e5__x4ed8__x5165__x308a_" ma:index="8" nillable="true" ma:displayName="日付入り" ma:format="DateOnly" ma:internalName="_x65e5__x4ed8__x5165__x308a_">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a9b0d389-098a-4f82-adda-c0435a7f6245" elementFormDefault="qualified">
    <xsd:import namespace="http://schemas.microsoft.com/office/2006/documentManagement/types"/>
    <xsd:import namespace="http://schemas.microsoft.com/office/infopath/2007/PartnerControls"/>
    <xsd:element name="SharedWithUsers" ma:index="9"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x65e5__x4ed8__x5165__x308a_ xmlns="70d7d652-1edb-4486-adb7-569848e2bdac"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124F8FA-A9A5-40C3-950D-01E858BE814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0d7d652-1edb-4486-adb7-569848e2bdac"/>
    <ds:schemaRef ds:uri="a9b0d389-098a-4f82-adda-c0435a7f624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49F06F1-18AB-445A-A560-5BC94D8D11F9}">
  <ds:schemaRefs>
    <ds:schemaRef ds:uri="http://schemas.microsoft.com/office/2006/documentManagement/types"/>
    <ds:schemaRef ds:uri="http://purl.org/dc/dcmitype/"/>
    <ds:schemaRef ds:uri="70d7d652-1edb-4486-adb7-569848e2bdac"/>
    <ds:schemaRef ds:uri="http://www.w3.org/XML/1998/namespace"/>
    <ds:schemaRef ds:uri="http://schemas.microsoft.com/office/infopath/2007/PartnerControls"/>
    <ds:schemaRef ds:uri="http://purl.org/dc/elements/1.1/"/>
    <ds:schemaRef ds:uri="http://schemas.openxmlformats.org/package/2006/metadata/core-properties"/>
    <ds:schemaRef ds:uri="a9b0d389-098a-4f82-adda-c0435a7f6245"/>
    <ds:schemaRef ds:uri="http://schemas.microsoft.com/office/2006/metadata/properties"/>
    <ds:schemaRef ds:uri="http://purl.org/dc/terms/"/>
  </ds:schemaRefs>
</ds:datastoreItem>
</file>

<file path=customXml/itemProps3.xml><?xml version="1.0" encoding="utf-8"?>
<ds:datastoreItem xmlns:ds="http://schemas.openxmlformats.org/officeDocument/2006/customXml" ds:itemID="{C193BBC3-1C18-4903-BEDB-D87275C6FE1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4389</TotalTime>
  <Words>808</Words>
  <Application>Microsoft Office PowerPoint</Application>
  <PresentationFormat>A4 210 x 297 mm</PresentationFormat>
  <Paragraphs>106</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Meiryo UI</vt:lpstr>
      <vt:lpstr>メイリオ</vt:lpstr>
      <vt:lpstr>游ゴシック</vt:lpstr>
      <vt:lpstr>Arial</vt:lpstr>
      <vt:lpstr>Wingdings</vt:lpstr>
      <vt:lpstr>標準デザイン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○○事業</dc:title>
  <dc:creator>大阪府職員端末機１７年度１２月調達</dc:creator>
  <cp:lastModifiedBy>髙取　佐智代</cp:lastModifiedBy>
  <cp:revision>440</cp:revision>
  <cp:lastPrinted>2025-10-10T05:58:31Z</cp:lastPrinted>
  <dcterms:created xsi:type="dcterms:W3CDTF">2010-10-13T10:15:44Z</dcterms:created>
  <dcterms:modified xsi:type="dcterms:W3CDTF">2025-12-02T04:35:25Z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日付入り">
    <vt:lpwstr/>
  </property>
</Properties>
</file>