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8" r:id="rId5"/>
    <p:sldId id="261" r:id="rId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0" autoAdjust="0"/>
    <p:restoredTop sz="94660"/>
  </p:normalViewPr>
  <p:slideViewPr>
    <p:cSldViewPr>
      <p:cViewPr varScale="1">
        <p:scale>
          <a:sx n="74" d="100"/>
          <a:sy n="74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3A6D-25E6-4708-8C37-E86991657A13}" type="datetimeFigureOut">
              <a:rPr kumimoji="1" lang="ja-JP" altLang="en-US" smtClean="0"/>
              <a:t>2015/7/13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B402-8B12-4D01-8113-C6CC6C2579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694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3A6D-25E6-4708-8C37-E86991657A13}" type="datetimeFigureOut">
              <a:rPr kumimoji="1" lang="ja-JP" altLang="en-US" smtClean="0"/>
              <a:t>2015/7/13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B402-8B12-4D01-8113-C6CC6C2579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082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3A6D-25E6-4708-8C37-E86991657A13}" type="datetimeFigureOut">
              <a:rPr kumimoji="1" lang="ja-JP" altLang="en-US" smtClean="0"/>
              <a:t>2015/7/13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B402-8B12-4D01-8113-C6CC6C2579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256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3A6D-25E6-4708-8C37-E86991657A13}" type="datetimeFigureOut">
              <a:rPr kumimoji="1" lang="ja-JP" altLang="en-US" smtClean="0"/>
              <a:t>2015/7/13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B402-8B12-4D01-8113-C6CC6C2579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78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3A6D-25E6-4708-8C37-E86991657A13}" type="datetimeFigureOut">
              <a:rPr kumimoji="1" lang="ja-JP" altLang="en-US" smtClean="0"/>
              <a:t>2015/7/13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B402-8B12-4D01-8113-C6CC6C2579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121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3A6D-25E6-4708-8C37-E86991657A13}" type="datetimeFigureOut">
              <a:rPr kumimoji="1" lang="ja-JP" altLang="en-US" smtClean="0"/>
              <a:t>2015/7/13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B402-8B12-4D01-8113-C6CC6C2579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715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3A6D-25E6-4708-8C37-E86991657A13}" type="datetimeFigureOut">
              <a:rPr kumimoji="1" lang="ja-JP" altLang="en-US" smtClean="0"/>
              <a:t>2015/7/13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B402-8B12-4D01-8113-C6CC6C2579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694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3A6D-25E6-4708-8C37-E86991657A13}" type="datetimeFigureOut">
              <a:rPr kumimoji="1" lang="ja-JP" altLang="en-US" smtClean="0"/>
              <a:t>2015/7/13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B402-8B12-4D01-8113-C6CC6C2579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107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3A6D-25E6-4708-8C37-E86991657A13}" type="datetimeFigureOut">
              <a:rPr kumimoji="1" lang="ja-JP" altLang="en-US" smtClean="0"/>
              <a:t>2015/7/13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B402-8B12-4D01-8113-C6CC6C2579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65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3A6D-25E6-4708-8C37-E86991657A13}" type="datetimeFigureOut">
              <a:rPr kumimoji="1" lang="ja-JP" altLang="en-US" smtClean="0"/>
              <a:t>2015/7/13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B402-8B12-4D01-8113-C6CC6C2579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8318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3A6D-25E6-4708-8C37-E86991657A13}" type="datetimeFigureOut">
              <a:rPr kumimoji="1" lang="ja-JP" altLang="en-US" smtClean="0"/>
              <a:t>2015/7/13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B402-8B12-4D01-8113-C6CC6C2579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224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83A6D-25E6-4708-8C37-E86991657A13}" type="datetimeFigureOut">
              <a:rPr kumimoji="1" lang="ja-JP" altLang="en-US" smtClean="0"/>
              <a:t>2015/7/13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6B402-8B12-4D01-8113-C6CC6C2579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20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8640960" cy="1872208"/>
          </a:xfrm>
        </p:spPr>
        <p:txBody>
          <a:bodyPr>
            <a:normAutofit fontScale="90000"/>
          </a:bodyPr>
          <a:lstStyle/>
          <a:p>
            <a:r>
              <a:rPr lang="ja-JP" altLang="ja-JP" sz="4800" b="1"/>
              <a:t>情報共有のプラットホームを使用した職員参集</a:t>
            </a:r>
            <a:r>
              <a:rPr lang="ja-JP" altLang="ja-JP" sz="4800" b="1" smtClean="0"/>
              <a:t>システム</a:t>
            </a:r>
            <a:r>
              <a:rPr lang="ja-JP" altLang="en-US" sz="4800" b="1" smtClean="0"/>
              <a:t>（案）</a:t>
            </a:r>
            <a:r>
              <a:rPr lang="ja-JP" altLang="ja-JP" sz="4800" b="1" smtClean="0"/>
              <a:t>の</a:t>
            </a:r>
            <a:r>
              <a:rPr lang="ja-JP" altLang="ja-JP" sz="4800" b="1"/>
              <a:t>概要</a:t>
            </a:r>
            <a:endParaRPr kumimoji="1" lang="ja-JP" altLang="en-US" sz="480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3568" y="3429000"/>
            <a:ext cx="7992888" cy="3024336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00000"/>
              </a:lnSpc>
            </a:pPr>
            <a:r>
              <a:rPr kumimoji="1" lang="ja-JP" altLang="en-US" smtClean="0"/>
              <a:t>　本システムは、岸和田土木事務所と官民協議会・支援グループによる勉強会において、これまで蓄積された情報共有のプラットホムを使用し、非常時の職員参集の状況を確認・集約作業を支援するために開発中のシステムです。</a:t>
            </a:r>
            <a:endParaRPr kumimoji="1" lang="en-US" altLang="ja-JP" smtClean="0"/>
          </a:p>
          <a:p>
            <a:pPr>
              <a:lnSpc>
                <a:spcPct val="100000"/>
              </a:lnSpc>
            </a:pPr>
            <a:r>
              <a:rPr lang="ja-JP" altLang="en-US" smtClean="0"/>
              <a:t>（今後</a:t>
            </a:r>
            <a:r>
              <a:rPr lang="ja-JP" altLang="en-US"/>
              <a:t>の災害訓練等への活用を通じての検証を</a:t>
            </a:r>
            <a:r>
              <a:rPr lang="ja-JP" altLang="en-US" smtClean="0"/>
              <a:t>協議中）</a:t>
            </a:r>
            <a:endParaRPr lang="en-US" altLang="ja-JP" smtClean="0"/>
          </a:p>
          <a:p>
            <a:endParaRPr kumimoji="1" lang="en-US" altLang="ja-JP" smtClean="0"/>
          </a:p>
          <a:p>
            <a:r>
              <a:rPr lang="en-US" altLang="ja-JP" smtClean="0"/>
              <a:t>2015</a:t>
            </a:r>
            <a:r>
              <a:rPr lang="ja-JP" altLang="en-US" smtClean="0"/>
              <a:t>年</a:t>
            </a:r>
            <a:r>
              <a:rPr lang="en-US" altLang="ja-JP" smtClean="0"/>
              <a:t>7</a:t>
            </a:r>
            <a:r>
              <a:rPr lang="ja-JP" altLang="en-US" smtClean="0"/>
              <a:t>月</a:t>
            </a:r>
            <a:endParaRPr lang="en-US" altLang="ja-JP" smtClean="0"/>
          </a:p>
          <a:p>
            <a:r>
              <a:rPr lang="ja-JP" altLang="en-US" smtClean="0"/>
              <a:t>岸和田</a:t>
            </a:r>
            <a:r>
              <a:rPr lang="ja-JP" altLang="en-US"/>
              <a:t>土木</a:t>
            </a:r>
            <a:r>
              <a:rPr lang="ja-JP" altLang="en-US" smtClean="0"/>
              <a:t>事務所、ＧＩＳ官民協</a:t>
            </a:r>
            <a:r>
              <a:rPr lang="ja-JP" altLang="en-US"/>
              <a:t>議会・支援グループ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566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42" y="1690689"/>
            <a:ext cx="8373516" cy="50567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図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381" y="2924944"/>
            <a:ext cx="5256584" cy="3672408"/>
          </a:xfrm>
          <a:prstGeom prst="rect">
            <a:avLst/>
          </a:prstGeom>
        </p:spPr>
      </p:pic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91666"/>
          </a:xfrm>
        </p:spPr>
        <p:txBody>
          <a:bodyPr>
            <a:normAutofit/>
          </a:bodyPr>
          <a:lstStyle/>
          <a:p>
            <a:r>
              <a:rPr kumimoji="1" lang="ja-JP" altLang="en-US" smtClean="0"/>
              <a:t>参集状況の確認＿一覧表出力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84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91666"/>
          </a:xfrm>
        </p:spPr>
        <p:txBody>
          <a:bodyPr/>
          <a:lstStyle/>
          <a:p>
            <a:r>
              <a:rPr kumimoji="1" lang="ja-JP" altLang="en-US" smtClean="0"/>
              <a:t>参集状況の確認＿確認表出力</a:t>
            </a:r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61484"/>
            <a:ext cx="7632848" cy="18431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79241"/>
            <a:ext cx="6310202" cy="408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5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512093" y="1340768"/>
            <a:ext cx="8119814" cy="5400599"/>
            <a:chOff x="0" y="0"/>
            <a:chExt cx="3223260" cy="1983740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21025" cy="198374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160" y="784860"/>
              <a:ext cx="1562100" cy="11607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91666"/>
          </a:xfrm>
        </p:spPr>
        <p:txBody>
          <a:bodyPr>
            <a:normAutofit/>
          </a:bodyPr>
          <a:lstStyle/>
          <a:p>
            <a:r>
              <a:rPr kumimoji="1" lang="ja-JP" altLang="en-US" smtClean="0"/>
              <a:t>投稿写真の確認＿個別確認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945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85868" cy="1325563"/>
          </a:xfrm>
        </p:spPr>
        <p:txBody>
          <a:bodyPr>
            <a:normAutofit/>
          </a:bodyPr>
          <a:lstStyle/>
          <a:p>
            <a:r>
              <a:rPr kumimoji="1" lang="ja-JP" altLang="en-US" sz="4000" smtClean="0"/>
              <a:t>投稿された情報の活用（案）</a:t>
            </a:r>
            <a:endParaRPr kumimoji="1" lang="ja-JP" altLang="en-US" sz="4000"/>
          </a:p>
        </p:txBody>
      </p:sp>
      <p:grpSp>
        <p:nvGrpSpPr>
          <p:cNvPr id="4" name="グループ化 3"/>
          <p:cNvGrpSpPr/>
          <p:nvPr/>
        </p:nvGrpSpPr>
        <p:grpSpPr>
          <a:xfrm>
            <a:off x="395536" y="1690689"/>
            <a:ext cx="7056784" cy="4834655"/>
            <a:chOff x="0" y="27688"/>
            <a:chExt cx="3146425" cy="2429762"/>
          </a:xfrm>
        </p:grpSpPr>
        <p:sp>
          <p:nvSpPr>
            <p:cNvPr id="8" name="テキスト ボックス 9"/>
            <p:cNvSpPr txBox="1"/>
            <p:nvPr/>
          </p:nvSpPr>
          <p:spPr>
            <a:xfrm>
              <a:off x="0" y="27688"/>
              <a:ext cx="3146425" cy="452339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accent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sz="2400" kern="10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rPr>
                <a:t>地域防災マップ作成支援システムを活用した</a:t>
              </a:r>
              <a:r>
                <a:rPr lang="ja-JP" sz="2400" kern="100" smtClean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rPr>
                <a:t>、</a:t>
              </a:r>
              <a:endParaRPr lang="en-US" altLang="ja-JP" sz="2400" kern="100" smtClean="0"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ja-JP" sz="2400" kern="100" smtClean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rPr>
                <a:t>被害</a:t>
              </a:r>
              <a:r>
                <a:rPr lang="ja-JP" sz="2400" kern="10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rPr>
                <a:t>状況の登録と</a:t>
              </a:r>
              <a:r>
                <a:rPr lang="ja-JP" sz="2400" kern="100" smtClean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rPr>
                <a:t>ハザードマップ</a:t>
              </a:r>
              <a:r>
                <a:rPr lang="ja-JP" altLang="en-US" sz="2400" kern="100" smtClean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rPr>
                <a:t>表示</a:t>
              </a:r>
              <a:r>
                <a:rPr lang="ja-JP" sz="2400" kern="100" smtClean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rPr>
                <a:t>等</a:t>
              </a:r>
              <a:endParaRPr lang="ja-JP" sz="2400" kern="100"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1050" kern="10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rPr>
                <a:t> </a:t>
              </a:r>
              <a:endParaRPr lang="ja-JP" sz="1050" kern="100"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7200"/>
              <a:ext cx="3146425" cy="200025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</p:grpSp>
      <p:grpSp>
        <p:nvGrpSpPr>
          <p:cNvPr id="5" name="グループ化 4"/>
          <p:cNvGrpSpPr/>
          <p:nvPr/>
        </p:nvGrpSpPr>
        <p:grpSpPr>
          <a:xfrm>
            <a:off x="3419872" y="2545317"/>
            <a:ext cx="5494647" cy="3980027"/>
            <a:chOff x="13335" y="-50535"/>
            <a:chExt cx="1914525" cy="1713281"/>
          </a:xfrm>
        </p:grpSpPr>
        <p:sp>
          <p:nvSpPr>
            <p:cNvPr id="6" name="テキスト ボックス 21"/>
            <p:cNvSpPr txBox="1"/>
            <p:nvPr/>
          </p:nvSpPr>
          <p:spPr>
            <a:xfrm>
              <a:off x="13335" y="-50535"/>
              <a:ext cx="1914525" cy="41434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accent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2400" kern="10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rPr>
                <a:t>調整会議システムを活用</a:t>
              </a:r>
              <a:r>
                <a:rPr lang="ja-JP" sz="2400" kern="100" smtClean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rPr>
                <a:t>した</a:t>
              </a:r>
              <a:endParaRPr lang="en-US" altLang="ja-JP" sz="2400" kern="100" smtClean="0"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ja-JP" altLang="en-US" sz="2400" kern="100">
                  <a:ea typeface="ＭＳ 明朝" panose="02020609040205080304" pitchFamily="17" charset="-128"/>
                  <a:cs typeface="Times New Roman" panose="02020603050405020304" pitchFamily="18" charset="0"/>
                </a:rPr>
                <a:t>　</a:t>
              </a:r>
              <a:r>
                <a:rPr lang="ja-JP" altLang="en-US" sz="2400" kern="100" smtClean="0">
                  <a:ea typeface="ＭＳ 明朝" panose="02020609040205080304" pitchFamily="17" charset="-128"/>
                  <a:cs typeface="Times New Roman" panose="02020603050405020304" pitchFamily="18" charset="0"/>
                </a:rPr>
                <a:t>　</a:t>
              </a:r>
              <a:r>
                <a:rPr lang="ja-JP" sz="2400" kern="100" smtClean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rPr>
                <a:t>復旧</a:t>
              </a:r>
              <a:r>
                <a:rPr lang="ja-JP" sz="2400" kern="10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rPr>
                <a:t>工事計画調整（イメージ）</a:t>
              </a:r>
              <a:endParaRPr lang="ja-JP" sz="2800" kern="100"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1050" kern="10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rPr>
                <a:t> </a:t>
              </a:r>
              <a:endParaRPr lang="ja-JP" sz="1050" kern="100"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" y="278446"/>
              <a:ext cx="1914525" cy="13843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5548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68</Words>
  <Application>Microsoft Office PowerPoint</Application>
  <PresentationFormat>画面に合わせる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Office テーマ</vt:lpstr>
      <vt:lpstr>情報共有のプラットホームを使用した職員参集システム（案）の概要</vt:lpstr>
      <vt:lpstr>参集状況の確認＿一覧表出力</vt:lpstr>
      <vt:lpstr>参集状況の確認＿確認表出力</vt:lpstr>
      <vt:lpstr>投稿写真の確認＿個別確認</vt:lpstr>
      <vt:lpstr>投稿された情報の活用（案）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情報共有のプラットホームを使用した職員参集システムの概要</dc:title>
  <dc:creator>akiyoshi ichiuji</dc:creator>
  <cp:lastModifiedBy>大阪府</cp:lastModifiedBy>
  <cp:revision>5</cp:revision>
  <dcterms:created xsi:type="dcterms:W3CDTF">2015-07-06T10:47:03Z</dcterms:created>
  <dcterms:modified xsi:type="dcterms:W3CDTF">2015-07-13T04:00:34Z</dcterms:modified>
</cp:coreProperties>
</file>