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1" r:id="rId2"/>
    <p:sldId id="300" r:id="rId3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76" y="10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2784" y="-108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375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75C68039-B1E6-45BB-ACE9-5AA68693B277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23AD75DB-1E94-4D80-AFCB-3E136DF2B0B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033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2950375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3"/>
            <a:ext cx="2950374" cy="497367"/>
          </a:xfrm>
          <a:prstGeom prst="rect">
            <a:avLst/>
          </a:prstGeom>
        </p:spPr>
        <p:txBody>
          <a:bodyPr vert="horz" lIns="92222" tIns="46112" rIns="92222" bIns="46112" rtlCol="0"/>
          <a:lstStyle>
            <a:lvl1pPr algn="r">
              <a:defRPr sz="1200"/>
            </a:lvl1pPr>
          </a:lstStyle>
          <a:p>
            <a:fld id="{7CBD82BD-B66C-49B7-9234-DA0579F870B6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2" tIns="46112" rIns="92222" bIns="46112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1" y="4720985"/>
            <a:ext cx="5446723" cy="4473102"/>
          </a:xfrm>
          <a:prstGeom prst="rect">
            <a:avLst/>
          </a:prstGeom>
        </p:spPr>
        <p:txBody>
          <a:bodyPr vert="horz" lIns="92222" tIns="46112" rIns="92222" bIns="461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372"/>
            <a:ext cx="2950375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2" tIns="46112" rIns="92222" bIns="46112" rtlCol="0" anchor="b"/>
          <a:lstStyle>
            <a:lvl1pPr algn="r">
              <a:defRPr sz="1200"/>
            </a:lvl1pPr>
          </a:lstStyle>
          <a:p>
            <a:fld id="{F9B6D959-5BA2-4BA0-9E45-B91D23920EB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77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/>
            <a:r>
              <a:rPr lang="ja-JP" altLang="en-US" sz="2000" dirty="0"/>
              <a:t>広域公園として、時代へ対応。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973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2625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77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70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024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87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282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97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7438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063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583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154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50F9-B1E8-4870-90DD-A4FD5747408E}" type="datetimeFigureOut">
              <a:rPr kumimoji="1" lang="ja-JP" altLang="en-US" smtClean="0"/>
              <a:t>2018/3/29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077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5764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607047"/>
            <a:ext cx="8420100" cy="1470025"/>
          </a:xfrm>
        </p:spPr>
        <p:txBody>
          <a:bodyPr>
            <a:normAutofit/>
          </a:bodyPr>
          <a:lstStyle/>
          <a:p>
            <a:r>
              <a:rPr lang="ja-JP" altLang="en-US" sz="3200" dirty="0" smtClean="0"/>
              <a:t>基本理念の修正について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97416" y="44625"/>
            <a:ext cx="121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</a:t>
            </a: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625544" y="25460"/>
            <a:ext cx="1224000" cy="52322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27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正方形/長方形 23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 dirty="0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-1" y="44624"/>
            <a:ext cx="9777537" cy="54437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000"/>
              </a:lnSpc>
            </a:pPr>
            <a:r>
              <a:rPr lang="ja-JP" altLang="en-US" sz="1800" dirty="0">
                <a:latin typeface="+mj-ea"/>
              </a:rPr>
              <a:t>　</a:t>
            </a:r>
            <a:r>
              <a:rPr lang="ja-JP" altLang="en-US" sz="1800" dirty="0" smtClean="0">
                <a:latin typeface="+mj-ea"/>
              </a:rPr>
              <a:t>基本理念の修正（案）</a:t>
            </a:r>
            <a:endParaRPr lang="en-US" altLang="ja-JP" sz="1800" dirty="0" smtClean="0">
              <a:latin typeface="+mj-ea"/>
            </a:endParaRP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6537176" y="-63388"/>
            <a:ext cx="3309134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20000"/>
              </a:lnSpc>
            </a:pPr>
            <a:r>
              <a:rPr lang="ja-JP" altLang="en-US" sz="2400" dirty="0" smtClean="0">
                <a:solidFill>
                  <a:prstClr val="black"/>
                </a:solidFill>
                <a:latin typeface="ＭＳ Ｐゴシック"/>
              </a:rPr>
              <a:t>　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第３回部会（</a:t>
            </a:r>
            <a:r>
              <a:rPr lang="en-US" altLang="ja-JP" sz="1800" dirty="0" smtClean="0">
                <a:solidFill>
                  <a:prstClr val="black"/>
                </a:solidFill>
                <a:latin typeface="ＭＳ Ｐゴシック"/>
              </a:rPr>
              <a:t>H30.3.29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）</a:t>
            </a:r>
            <a:endParaRPr lang="ja-JP" altLang="en-US" sz="18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452500" y="588994"/>
            <a:ext cx="8676964" cy="1507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lang="ja-JP" altLang="en-US" sz="2000" dirty="0" smtClean="0"/>
              <a:t>≪原案≫</a:t>
            </a:r>
            <a:endParaRPr lang="en-US" altLang="ja-JP" sz="2000" dirty="0" smtClean="0"/>
          </a:p>
          <a:p>
            <a:pPr>
              <a:lnSpc>
                <a:spcPts val="3000"/>
              </a:lnSpc>
            </a:pPr>
            <a:r>
              <a:rPr lang="ja-JP" altLang="en-US" sz="2000" dirty="0" smtClean="0"/>
              <a:t>　・</a:t>
            </a:r>
            <a:r>
              <a:rPr lang="ja-JP" altLang="en-US" sz="2000" dirty="0"/>
              <a:t>都市の風格を高めるみどりのネットワークの拠点</a:t>
            </a:r>
            <a:endParaRPr lang="en-US" altLang="ja-JP" sz="2000" dirty="0"/>
          </a:p>
          <a:p>
            <a:pPr>
              <a:lnSpc>
                <a:spcPts val="3000"/>
              </a:lnSpc>
            </a:pPr>
            <a:r>
              <a:rPr lang="ja-JP" altLang="en-US" sz="2000" dirty="0" smtClean="0"/>
              <a:t>　・</a:t>
            </a:r>
            <a:r>
              <a:rPr lang="ja-JP" altLang="en-US" sz="2000" dirty="0"/>
              <a:t>安全・安心で快適な暮らしを支える重要な都市基盤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452500" y="3897052"/>
            <a:ext cx="8676964" cy="2736304"/>
          </a:xfrm>
          <a:prstGeom prst="roundRect">
            <a:avLst/>
          </a:prstGeom>
          <a:ln w="762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3000"/>
              </a:lnSpc>
            </a:pPr>
            <a:r>
              <a:rPr lang="ja-JP" altLang="en-US" sz="2000" dirty="0" smtClean="0"/>
              <a:t>≪変更案≫</a:t>
            </a:r>
            <a:endParaRPr lang="en-US" altLang="ja-JP" sz="2000" dirty="0" smtClean="0"/>
          </a:p>
          <a:p>
            <a:pPr>
              <a:lnSpc>
                <a:spcPct val="150000"/>
              </a:lnSpc>
            </a:pPr>
            <a:r>
              <a:rPr lang="ja-JP" altLang="en-US" sz="2000" dirty="0" smtClean="0"/>
              <a:t>　</a:t>
            </a:r>
            <a:r>
              <a:rPr lang="ja-JP" altLang="en-US" sz="2400" b="1" dirty="0" smtClean="0"/>
              <a:t>・</a:t>
            </a:r>
            <a:r>
              <a:rPr lang="ja-JP" altLang="en-US" sz="2400" b="1" dirty="0"/>
              <a:t>都市の風格を高めるみどりのネットワークの</a:t>
            </a:r>
            <a:r>
              <a:rPr lang="ja-JP" altLang="en-US" sz="2400" b="1" dirty="0" smtClean="0"/>
              <a:t>拠点</a:t>
            </a:r>
            <a:endParaRPr lang="en-US" altLang="ja-JP" sz="2400" b="1" dirty="0" smtClean="0"/>
          </a:p>
          <a:p>
            <a:pPr>
              <a:lnSpc>
                <a:spcPct val="150000"/>
              </a:lnSpc>
            </a:pPr>
            <a:r>
              <a:rPr lang="ja-JP" altLang="en-US" sz="2400" b="1" dirty="0" smtClean="0"/>
              <a:t>　・</a:t>
            </a:r>
            <a:r>
              <a:rPr lang="ja-JP" altLang="en-US" sz="2400" b="1" dirty="0"/>
              <a:t>安全・安心で快適な暮らしを支える重要な都市基盤</a:t>
            </a:r>
          </a:p>
          <a:p>
            <a:pPr>
              <a:lnSpc>
                <a:spcPct val="150000"/>
              </a:lnSpc>
            </a:pPr>
            <a:r>
              <a:rPr lang="ja-JP" altLang="en-US" sz="2400" b="1" dirty="0" smtClean="0">
                <a:solidFill>
                  <a:srgbClr val="FF0000"/>
                </a:solidFill>
              </a:rPr>
              <a:t>　</a:t>
            </a:r>
            <a:r>
              <a:rPr lang="ja-JP" altLang="en-US" sz="2400" b="1" u="sng" dirty="0" smtClean="0">
                <a:solidFill>
                  <a:srgbClr val="FF0000"/>
                </a:solidFill>
              </a:rPr>
              <a:t>・都市の活力を高め、大阪</a:t>
            </a:r>
            <a:r>
              <a:rPr lang="ja-JP" altLang="en-US" sz="2400" b="1" u="sng" dirty="0">
                <a:solidFill>
                  <a:srgbClr val="FF0000"/>
                </a:solidFill>
              </a:rPr>
              <a:t>の成長を支える府民共有の資産</a:t>
            </a:r>
          </a:p>
        </p:txBody>
      </p:sp>
      <p:sp>
        <p:nvSpPr>
          <p:cNvPr id="4" name="下矢印 3"/>
          <p:cNvSpPr/>
          <p:nvPr/>
        </p:nvSpPr>
        <p:spPr>
          <a:xfrm>
            <a:off x="776536" y="2528899"/>
            <a:ext cx="936104" cy="1174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216696" y="2456892"/>
            <a:ext cx="6912768" cy="1246495"/>
          </a:xfrm>
          <a:prstGeom prst="rect">
            <a:avLst/>
          </a:prstGeom>
          <a:ln w="9525"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dirty="0" smtClean="0"/>
              <a:t>≪変更理由≫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 smtClean="0"/>
              <a:t>　・大阪の都市づくりの方向性「成長」を打ち出す。</a:t>
            </a:r>
            <a:endParaRPr lang="en-US" altLang="ja-JP" dirty="0" smtClean="0"/>
          </a:p>
          <a:p>
            <a:pPr>
              <a:lnSpc>
                <a:spcPts val="30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・公園を都市・地域に貢献する“資産”として捉え、積極的に活用。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446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7250</TotalTime>
  <Words>29</Words>
  <Application>Microsoft Office PowerPoint</Application>
  <PresentationFormat>A4 210 x 297 mm</PresentationFormat>
  <Paragraphs>16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基本理念の修正について</vt:lpstr>
      <vt:lpstr>PowerPoint プレゼンテーション</vt:lpstr>
    </vt:vector>
  </TitlesOfParts>
  <Company>ryokukei.co.ltd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　staff</dc:creator>
  <cp:lastModifiedBy>HondaMai</cp:lastModifiedBy>
  <cp:revision>536</cp:revision>
  <cp:lastPrinted>2018-03-29T03:32:34Z</cp:lastPrinted>
  <dcterms:created xsi:type="dcterms:W3CDTF">2017-10-19T02:01:19Z</dcterms:created>
  <dcterms:modified xsi:type="dcterms:W3CDTF">2018-03-29T03:33:38Z</dcterms:modified>
</cp:coreProperties>
</file>