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68" r:id="rId2"/>
    <p:sldId id="301" r:id="rId3"/>
    <p:sldId id="294" r:id="rId4"/>
    <p:sldId id="299" r:id="rId5"/>
    <p:sldId id="300" r:id="rId6"/>
  </p:sldIdLst>
  <p:sldSz cx="9906000" cy="6858000" type="A4"/>
  <p:notesSz cx="6646863" cy="9777413"/>
  <p:defaultTextStyle>
    <a:defPPr>
      <a:defRPr lang="ja-JP"/>
    </a:defPPr>
    <a:lvl1pPr marL="0" algn="l" defTabSz="957644" rtl="0" eaLnBrk="1" latinLnBrk="0" hangingPunct="1">
      <a:defRPr kumimoji="1" sz="1900" kern="1200">
        <a:solidFill>
          <a:schemeClr val="tx1"/>
        </a:solidFill>
        <a:latin typeface="+mn-lt"/>
        <a:ea typeface="+mn-ea"/>
        <a:cs typeface="+mn-cs"/>
      </a:defRPr>
    </a:lvl1pPr>
    <a:lvl2pPr marL="478822" algn="l" defTabSz="957644" rtl="0" eaLnBrk="1" latinLnBrk="0" hangingPunct="1">
      <a:defRPr kumimoji="1" sz="1900" kern="1200">
        <a:solidFill>
          <a:schemeClr val="tx1"/>
        </a:solidFill>
        <a:latin typeface="+mn-lt"/>
        <a:ea typeface="+mn-ea"/>
        <a:cs typeface="+mn-cs"/>
      </a:defRPr>
    </a:lvl2pPr>
    <a:lvl3pPr marL="957644" algn="l" defTabSz="957644" rtl="0" eaLnBrk="1" latinLnBrk="0" hangingPunct="1">
      <a:defRPr kumimoji="1" sz="1900" kern="1200">
        <a:solidFill>
          <a:schemeClr val="tx1"/>
        </a:solidFill>
        <a:latin typeface="+mn-lt"/>
        <a:ea typeface="+mn-ea"/>
        <a:cs typeface="+mn-cs"/>
      </a:defRPr>
    </a:lvl3pPr>
    <a:lvl4pPr marL="1436465" algn="l" defTabSz="957644" rtl="0" eaLnBrk="1" latinLnBrk="0" hangingPunct="1">
      <a:defRPr kumimoji="1" sz="1900" kern="1200">
        <a:solidFill>
          <a:schemeClr val="tx1"/>
        </a:solidFill>
        <a:latin typeface="+mn-lt"/>
        <a:ea typeface="+mn-ea"/>
        <a:cs typeface="+mn-cs"/>
      </a:defRPr>
    </a:lvl4pPr>
    <a:lvl5pPr marL="1915286" algn="l" defTabSz="957644" rtl="0" eaLnBrk="1" latinLnBrk="0" hangingPunct="1">
      <a:defRPr kumimoji="1" sz="1900" kern="1200">
        <a:solidFill>
          <a:schemeClr val="tx1"/>
        </a:solidFill>
        <a:latin typeface="+mn-lt"/>
        <a:ea typeface="+mn-ea"/>
        <a:cs typeface="+mn-cs"/>
      </a:defRPr>
    </a:lvl5pPr>
    <a:lvl6pPr marL="2394107" algn="l" defTabSz="957644" rtl="0" eaLnBrk="1" latinLnBrk="0" hangingPunct="1">
      <a:defRPr kumimoji="1" sz="1900" kern="1200">
        <a:solidFill>
          <a:schemeClr val="tx1"/>
        </a:solidFill>
        <a:latin typeface="+mn-lt"/>
        <a:ea typeface="+mn-ea"/>
        <a:cs typeface="+mn-cs"/>
      </a:defRPr>
    </a:lvl6pPr>
    <a:lvl7pPr marL="2872929" algn="l" defTabSz="957644" rtl="0" eaLnBrk="1" latinLnBrk="0" hangingPunct="1">
      <a:defRPr kumimoji="1" sz="1900" kern="1200">
        <a:solidFill>
          <a:schemeClr val="tx1"/>
        </a:solidFill>
        <a:latin typeface="+mn-lt"/>
        <a:ea typeface="+mn-ea"/>
        <a:cs typeface="+mn-cs"/>
      </a:defRPr>
    </a:lvl7pPr>
    <a:lvl8pPr marL="3351750" algn="l" defTabSz="957644" rtl="0" eaLnBrk="1" latinLnBrk="0" hangingPunct="1">
      <a:defRPr kumimoji="1" sz="1900" kern="1200">
        <a:solidFill>
          <a:schemeClr val="tx1"/>
        </a:solidFill>
        <a:latin typeface="+mn-lt"/>
        <a:ea typeface="+mn-ea"/>
        <a:cs typeface="+mn-cs"/>
      </a:defRPr>
    </a:lvl8pPr>
    <a:lvl9pPr marL="3830572" algn="l" defTabSz="957644"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079" userDrawn="1">
          <p15:clr>
            <a:srgbClr val="A4A3A4"/>
          </p15:clr>
        </p15:guide>
        <p15:guide id="2" pos="209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236" y="60"/>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4" d="100"/>
          <a:sy n="74" d="100"/>
        </p:scale>
        <p:origin x="-2784" y="-108"/>
      </p:cViewPr>
      <p:guideLst>
        <p:guide orient="horz" pos="3079"/>
        <p:guide pos="2093"/>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2880882" cy="489264"/>
          </a:xfrm>
          <a:prstGeom prst="rect">
            <a:avLst/>
          </a:prstGeom>
        </p:spPr>
        <p:txBody>
          <a:bodyPr vert="horz" lIns="90449" tIns="45225" rIns="90449" bIns="4522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764415" y="3"/>
            <a:ext cx="2880881" cy="489264"/>
          </a:xfrm>
          <a:prstGeom prst="rect">
            <a:avLst/>
          </a:prstGeom>
        </p:spPr>
        <p:txBody>
          <a:bodyPr vert="horz" lIns="90449" tIns="45225" rIns="90449" bIns="45225" rtlCol="0"/>
          <a:lstStyle>
            <a:lvl1pPr algn="r">
              <a:defRPr sz="1200"/>
            </a:lvl1pPr>
          </a:lstStyle>
          <a:p>
            <a:fld id="{75C68039-B1E6-45BB-ACE9-5AA68693B277}" type="datetimeFigureOut">
              <a:rPr kumimoji="1" lang="ja-JP" altLang="en-US" smtClean="0"/>
              <a:t>2019/2/18</a:t>
            </a:fld>
            <a:endParaRPr kumimoji="1" lang="ja-JP" altLang="en-US"/>
          </a:p>
        </p:txBody>
      </p:sp>
      <p:sp>
        <p:nvSpPr>
          <p:cNvPr id="4" name="フッター プレースホルダー 3"/>
          <p:cNvSpPr>
            <a:spLocks noGrp="1"/>
          </p:cNvSpPr>
          <p:nvPr>
            <p:ph type="ftr" sz="quarter" idx="2"/>
          </p:nvPr>
        </p:nvSpPr>
        <p:spPr>
          <a:xfrm>
            <a:off x="2" y="9286576"/>
            <a:ext cx="2880882" cy="489263"/>
          </a:xfrm>
          <a:prstGeom prst="rect">
            <a:avLst/>
          </a:prstGeom>
        </p:spPr>
        <p:txBody>
          <a:bodyPr vert="horz" lIns="90449" tIns="45225" rIns="90449" bIns="4522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764415" y="9286576"/>
            <a:ext cx="2880881" cy="489263"/>
          </a:xfrm>
          <a:prstGeom prst="rect">
            <a:avLst/>
          </a:prstGeom>
        </p:spPr>
        <p:txBody>
          <a:bodyPr vert="horz" lIns="90449" tIns="45225" rIns="90449" bIns="45225" rtlCol="0" anchor="b"/>
          <a:lstStyle>
            <a:lvl1pPr algn="r">
              <a:defRPr sz="1200"/>
            </a:lvl1pPr>
          </a:lstStyle>
          <a:p>
            <a:fld id="{23AD75DB-1E94-4D80-AFCB-3E136DF2B0B2}" type="slidenum">
              <a:rPr kumimoji="1" lang="ja-JP" altLang="en-US" smtClean="0"/>
              <a:t>‹#›</a:t>
            </a:fld>
            <a:endParaRPr kumimoji="1" lang="ja-JP" altLang="en-US"/>
          </a:p>
        </p:txBody>
      </p:sp>
    </p:spTree>
    <p:extLst>
      <p:ext uri="{BB962C8B-B14F-4D97-AF65-F5344CB8AC3E}">
        <p14:creationId xmlns:p14="http://schemas.microsoft.com/office/powerpoint/2010/main" val="14103388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2880882" cy="489264"/>
          </a:xfrm>
          <a:prstGeom prst="rect">
            <a:avLst/>
          </a:prstGeom>
        </p:spPr>
        <p:txBody>
          <a:bodyPr vert="horz" lIns="90449" tIns="45225" rIns="90449" bIns="45225"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4415" y="3"/>
            <a:ext cx="2880881" cy="489264"/>
          </a:xfrm>
          <a:prstGeom prst="rect">
            <a:avLst/>
          </a:prstGeom>
        </p:spPr>
        <p:txBody>
          <a:bodyPr vert="horz" lIns="90449" tIns="45225" rIns="90449" bIns="45225" rtlCol="0"/>
          <a:lstStyle>
            <a:lvl1pPr algn="r">
              <a:defRPr sz="1200"/>
            </a:lvl1pPr>
          </a:lstStyle>
          <a:p>
            <a:fld id="{7CBD82BD-B66C-49B7-9234-DA0579F870B6}" type="datetimeFigureOut">
              <a:rPr kumimoji="1" lang="ja-JP" altLang="en-US" smtClean="0"/>
              <a:t>2019/2/18</a:t>
            </a:fld>
            <a:endParaRPr kumimoji="1" lang="ja-JP" altLang="en-US"/>
          </a:p>
        </p:txBody>
      </p:sp>
      <p:sp>
        <p:nvSpPr>
          <p:cNvPr id="4" name="スライド イメージ プレースホルダー 3"/>
          <p:cNvSpPr>
            <a:spLocks noGrp="1" noRot="1" noChangeAspect="1"/>
          </p:cNvSpPr>
          <p:nvPr>
            <p:ph type="sldImg" idx="2"/>
          </p:nvPr>
        </p:nvSpPr>
        <p:spPr>
          <a:xfrm>
            <a:off x="674688" y="731838"/>
            <a:ext cx="5297487" cy="3668712"/>
          </a:xfrm>
          <a:prstGeom prst="rect">
            <a:avLst/>
          </a:prstGeom>
          <a:noFill/>
          <a:ln w="12700">
            <a:solidFill>
              <a:prstClr val="black"/>
            </a:solidFill>
          </a:ln>
        </p:spPr>
        <p:txBody>
          <a:bodyPr vert="horz" lIns="90449" tIns="45225" rIns="90449" bIns="45225" rtlCol="0" anchor="ctr"/>
          <a:lstStyle/>
          <a:p>
            <a:endParaRPr lang="ja-JP" altLang="en-US"/>
          </a:p>
        </p:txBody>
      </p:sp>
      <p:sp>
        <p:nvSpPr>
          <p:cNvPr id="5" name="ノート プレースホルダー 4"/>
          <p:cNvSpPr>
            <a:spLocks noGrp="1"/>
          </p:cNvSpPr>
          <p:nvPr>
            <p:ph type="body" sz="quarter" idx="3"/>
          </p:nvPr>
        </p:nvSpPr>
        <p:spPr>
          <a:xfrm>
            <a:off x="664218" y="4644074"/>
            <a:ext cx="5318431" cy="4400229"/>
          </a:xfrm>
          <a:prstGeom prst="rect">
            <a:avLst/>
          </a:prstGeom>
        </p:spPr>
        <p:txBody>
          <a:bodyPr vert="horz" lIns="90449" tIns="45225" rIns="90449" bIns="4522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286576"/>
            <a:ext cx="2880882" cy="489263"/>
          </a:xfrm>
          <a:prstGeom prst="rect">
            <a:avLst/>
          </a:prstGeom>
        </p:spPr>
        <p:txBody>
          <a:bodyPr vert="horz" lIns="90449" tIns="45225" rIns="90449" bIns="4522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4415" y="9286576"/>
            <a:ext cx="2880881" cy="489263"/>
          </a:xfrm>
          <a:prstGeom prst="rect">
            <a:avLst/>
          </a:prstGeom>
        </p:spPr>
        <p:txBody>
          <a:bodyPr vert="horz" lIns="90449" tIns="45225" rIns="90449" bIns="45225" rtlCol="0" anchor="b"/>
          <a:lstStyle>
            <a:lvl1pPr algn="r">
              <a:defRPr sz="1200"/>
            </a:lvl1pPr>
          </a:lstStyle>
          <a:p>
            <a:fld id="{F9B6D959-5BA2-4BA0-9E45-B91D23920EB3}" type="slidenum">
              <a:rPr kumimoji="1" lang="ja-JP" altLang="en-US" smtClean="0"/>
              <a:t>‹#›</a:t>
            </a:fld>
            <a:endParaRPr kumimoji="1" lang="ja-JP" altLang="en-US"/>
          </a:p>
        </p:txBody>
      </p:sp>
    </p:spTree>
    <p:extLst>
      <p:ext uri="{BB962C8B-B14F-4D97-AF65-F5344CB8AC3E}">
        <p14:creationId xmlns:p14="http://schemas.microsoft.com/office/powerpoint/2010/main" val="8577104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chor="ctr"/>
          <a:lstStyle/>
          <a:p>
            <a:pPr algn="ctr"/>
            <a:r>
              <a:rPr lang="ja-JP" altLang="en-US" sz="2000" dirty="0"/>
              <a:t>広域公園として、時代へ対応。</a:t>
            </a:r>
          </a:p>
        </p:txBody>
      </p:sp>
      <p:sp>
        <p:nvSpPr>
          <p:cNvPr id="4" name="スライド番号プレースホルダー 3"/>
          <p:cNvSpPr>
            <a:spLocks noGrp="1"/>
          </p:cNvSpPr>
          <p:nvPr>
            <p:ph type="sldNum" sz="quarter" idx="10"/>
          </p:nvPr>
        </p:nvSpPr>
        <p:spPr/>
        <p:txBody>
          <a:bodyPr/>
          <a:lstStyle/>
          <a:p>
            <a:fld id="{F9B6D959-5BA2-4BA0-9E45-B91D23920EB3}" type="slidenum">
              <a:rPr kumimoji="1" lang="ja-JP" altLang="en-US" smtClean="0"/>
              <a:t>1</a:t>
            </a:fld>
            <a:endParaRPr kumimoji="1" lang="ja-JP" altLang="en-US"/>
          </a:p>
        </p:txBody>
      </p:sp>
    </p:spTree>
    <p:extLst>
      <p:ext uri="{BB962C8B-B14F-4D97-AF65-F5344CB8AC3E}">
        <p14:creationId xmlns:p14="http://schemas.microsoft.com/office/powerpoint/2010/main" val="3114973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9"/>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822" indent="0" algn="ctr">
              <a:buNone/>
              <a:defRPr>
                <a:solidFill>
                  <a:schemeClr val="tx1">
                    <a:tint val="75000"/>
                  </a:schemeClr>
                </a:solidFill>
              </a:defRPr>
            </a:lvl2pPr>
            <a:lvl3pPr marL="957644" indent="0" algn="ctr">
              <a:buNone/>
              <a:defRPr>
                <a:solidFill>
                  <a:schemeClr val="tx1">
                    <a:tint val="75000"/>
                  </a:schemeClr>
                </a:solidFill>
              </a:defRPr>
            </a:lvl3pPr>
            <a:lvl4pPr marL="1436465" indent="0" algn="ctr">
              <a:buNone/>
              <a:defRPr>
                <a:solidFill>
                  <a:schemeClr val="tx1">
                    <a:tint val="75000"/>
                  </a:schemeClr>
                </a:solidFill>
              </a:defRPr>
            </a:lvl4pPr>
            <a:lvl5pPr marL="1915286" indent="0" algn="ctr">
              <a:buNone/>
              <a:defRPr>
                <a:solidFill>
                  <a:schemeClr val="tx1">
                    <a:tint val="75000"/>
                  </a:schemeClr>
                </a:solidFill>
              </a:defRPr>
            </a:lvl5pPr>
            <a:lvl6pPr marL="2394107" indent="0" algn="ctr">
              <a:buNone/>
              <a:defRPr>
                <a:solidFill>
                  <a:schemeClr val="tx1">
                    <a:tint val="75000"/>
                  </a:schemeClr>
                </a:solidFill>
              </a:defRPr>
            </a:lvl6pPr>
            <a:lvl7pPr marL="2872929" indent="0" algn="ctr">
              <a:buNone/>
              <a:defRPr>
                <a:solidFill>
                  <a:schemeClr val="tx1">
                    <a:tint val="75000"/>
                  </a:schemeClr>
                </a:solidFill>
              </a:defRPr>
            </a:lvl7pPr>
            <a:lvl8pPr marL="3351750" indent="0" algn="ctr">
              <a:buNone/>
              <a:defRPr>
                <a:solidFill>
                  <a:schemeClr val="tx1">
                    <a:tint val="75000"/>
                  </a:schemeClr>
                </a:solidFill>
              </a:defRPr>
            </a:lvl8pPr>
            <a:lvl9pPr marL="383057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A0250F9-B1E8-4870-90DD-A4FD5747408E}" type="datetimeFigureOut">
              <a:rPr kumimoji="1" lang="ja-JP" altLang="en-US" smtClean="0"/>
              <a:t>2019/2/18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A9897A-2A4A-4D2B-BB25-9B10BB101CD6}" type="slidenum">
              <a:rPr kumimoji="1" lang="ja-JP" altLang="en-US" smtClean="0"/>
              <a:t>‹#›</a:t>
            </a:fld>
            <a:endParaRPr kumimoji="1" lang="ja-JP" altLang="en-US"/>
          </a:p>
        </p:txBody>
      </p:sp>
    </p:spTree>
    <p:extLst>
      <p:ext uri="{BB962C8B-B14F-4D97-AF65-F5344CB8AC3E}">
        <p14:creationId xmlns:p14="http://schemas.microsoft.com/office/powerpoint/2010/main" val="232625247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0250F9-B1E8-4870-90DD-A4FD5747408E}" type="datetimeFigureOut">
              <a:rPr kumimoji="1" lang="ja-JP" altLang="en-US" smtClean="0"/>
              <a:t>2019/2/18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A9897A-2A4A-4D2B-BB25-9B10BB101CD6}" type="slidenum">
              <a:rPr kumimoji="1" lang="ja-JP" altLang="en-US" smtClean="0"/>
              <a:t>‹#›</a:t>
            </a:fld>
            <a:endParaRPr kumimoji="1" lang="ja-JP" altLang="en-US"/>
          </a:p>
        </p:txBody>
      </p:sp>
    </p:spTree>
    <p:extLst>
      <p:ext uri="{BB962C8B-B14F-4D97-AF65-F5344CB8AC3E}">
        <p14:creationId xmlns:p14="http://schemas.microsoft.com/office/powerpoint/2010/main" val="27977320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2"/>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42"/>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0250F9-B1E8-4870-90DD-A4FD5747408E}" type="datetimeFigureOut">
              <a:rPr kumimoji="1" lang="ja-JP" altLang="en-US" smtClean="0"/>
              <a:t>2019/2/18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A9897A-2A4A-4D2B-BB25-9B10BB101CD6}" type="slidenum">
              <a:rPr kumimoji="1" lang="ja-JP" altLang="en-US" smtClean="0"/>
              <a:t>‹#›</a:t>
            </a:fld>
            <a:endParaRPr kumimoji="1" lang="ja-JP" altLang="en-US"/>
          </a:p>
        </p:txBody>
      </p:sp>
    </p:spTree>
    <p:extLst>
      <p:ext uri="{BB962C8B-B14F-4D97-AF65-F5344CB8AC3E}">
        <p14:creationId xmlns:p14="http://schemas.microsoft.com/office/powerpoint/2010/main" val="92709129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0250F9-B1E8-4870-90DD-A4FD5747408E}" type="datetimeFigureOut">
              <a:rPr kumimoji="1" lang="ja-JP" altLang="en-US" smtClean="0"/>
              <a:t>2019/2/18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A9897A-2A4A-4D2B-BB25-9B10BB101CD6}" type="slidenum">
              <a:rPr kumimoji="1" lang="ja-JP" altLang="en-US" smtClean="0"/>
              <a:t>‹#›</a:t>
            </a:fld>
            <a:endParaRPr kumimoji="1" lang="ja-JP" altLang="en-US"/>
          </a:p>
        </p:txBody>
      </p:sp>
    </p:spTree>
    <p:extLst>
      <p:ext uri="{BB962C8B-B14F-4D97-AF65-F5344CB8AC3E}">
        <p14:creationId xmlns:p14="http://schemas.microsoft.com/office/powerpoint/2010/main" val="2702458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4"/>
            <a:ext cx="8420100" cy="1362075"/>
          </a:xfrm>
        </p:spPr>
        <p:txBody>
          <a:bodyPr anchor="t"/>
          <a:lstStyle>
            <a:lvl1pPr algn="l">
              <a:defRPr sz="42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822" indent="0">
              <a:buNone/>
              <a:defRPr sz="1900">
                <a:solidFill>
                  <a:schemeClr val="tx1">
                    <a:tint val="75000"/>
                  </a:schemeClr>
                </a:solidFill>
              </a:defRPr>
            </a:lvl2pPr>
            <a:lvl3pPr marL="957644" indent="0">
              <a:buNone/>
              <a:defRPr sz="1600">
                <a:solidFill>
                  <a:schemeClr val="tx1">
                    <a:tint val="75000"/>
                  </a:schemeClr>
                </a:solidFill>
              </a:defRPr>
            </a:lvl3pPr>
            <a:lvl4pPr marL="1436465" indent="0">
              <a:buNone/>
              <a:defRPr sz="1500">
                <a:solidFill>
                  <a:schemeClr val="tx1">
                    <a:tint val="75000"/>
                  </a:schemeClr>
                </a:solidFill>
              </a:defRPr>
            </a:lvl4pPr>
            <a:lvl5pPr marL="1915286" indent="0">
              <a:buNone/>
              <a:defRPr sz="1500">
                <a:solidFill>
                  <a:schemeClr val="tx1">
                    <a:tint val="75000"/>
                  </a:schemeClr>
                </a:solidFill>
              </a:defRPr>
            </a:lvl5pPr>
            <a:lvl6pPr marL="2394107" indent="0">
              <a:buNone/>
              <a:defRPr sz="1500">
                <a:solidFill>
                  <a:schemeClr val="tx1">
                    <a:tint val="75000"/>
                  </a:schemeClr>
                </a:solidFill>
              </a:defRPr>
            </a:lvl6pPr>
            <a:lvl7pPr marL="2872929" indent="0">
              <a:buNone/>
              <a:defRPr sz="1500">
                <a:solidFill>
                  <a:schemeClr val="tx1">
                    <a:tint val="75000"/>
                  </a:schemeClr>
                </a:solidFill>
              </a:defRPr>
            </a:lvl7pPr>
            <a:lvl8pPr marL="3351750" indent="0">
              <a:buNone/>
              <a:defRPr sz="1500">
                <a:solidFill>
                  <a:schemeClr val="tx1">
                    <a:tint val="75000"/>
                  </a:schemeClr>
                </a:solidFill>
              </a:defRPr>
            </a:lvl8pPr>
            <a:lvl9pPr marL="3830572" indent="0">
              <a:buNone/>
              <a:defRPr sz="15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A0250F9-B1E8-4870-90DD-A4FD5747408E}" type="datetimeFigureOut">
              <a:rPr kumimoji="1" lang="ja-JP" altLang="en-US" smtClean="0"/>
              <a:t>2019/2/18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A9897A-2A4A-4D2B-BB25-9B10BB101CD6}" type="slidenum">
              <a:rPr kumimoji="1" lang="ja-JP" altLang="en-US" smtClean="0"/>
              <a:t>‹#›</a:t>
            </a:fld>
            <a:endParaRPr kumimoji="1" lang="ja-JP" altLang="en-US"/>
          </a:p>
        </p:txBody>
      </p:sp>
    </p:spTree>
    <p:extLst>
      <p:ext uri="{BB962C8B-B14F-4D97-AF65-F5344CB8AC3E}">
        <p14:creationId xmlns:p14="http://schemas.microsoft.com/office/powerpoint/2010/main" val="4018701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4"/>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4"/>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A0250F9-B1E8-4870-90DD-A4FD5747408E}" type="datetimeFigureOut">
              <a:rPr kumimoji="1" lang="ja-JP" altLang="en-US" smtClean="0"/>
              <a:t>2019/2/18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A9897A-2A4A-4D2B-BB25-9B10BB101CD6}" type="slidenum">
              <a:rPr kumimoji="1" lang="ja-JP" altLang="en-US" smtClean="0"/>
              <a:t>‹#›</a:t>
            </a:fld>
            <a:endParaRPr kumimoji="1" lang="ja-JP" altLang="en-US"/>
          </a:p>
        </p:txBody>
      </p:sp>
    </p:spTree>
    <p:extLst>
      <p:ext uri="{BB962C8B-B14F-4D97-AF65-F5344CB8AC3E}">
        <p14:creationId xmlns:p14="http://schemas.microsoft.com/office/powerpoint/2010/main" val="33028201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822" indent="0">
              <a:buNone/>
              <a:defRPr sz="2100" b="1"/>
            </a:lvl2pPr>
            <a:lvl3pPr marL="957644" indent="0">
              <a:buNone/>
              <a:defRPr sz="1900" b="1"/>
            </a:lvl3pPr>
            <a:lvl4pPr marL="1436465" indent="0">
              <a:buNone/>
              <a:defRPr sz="1600" b="1"/>
            </a:lvl4pPr>
            <a:lvl5pPr marL="1915286" indent="0">
              <a:buNone/>
              <a:defRPr sz="1600" b="1"/>
            </a:lvl5pPr>
            <a:lvl6pPr marL="2394107" indent="0">
              <a:buNone/>
              <a:defRPr sz="1600" b="1"/>
            </a:lvl6pPr>
            <a:lvl7pPr marL="2872929" indent="0">
              <a:buNone/>
              <a:defRPr sz="1600" b="1"/>
            </a:lvl7pPr>
            <a:lvl8pPr marL="3351750" indent="0">
              <a:buNone/>
              <a:defRPr sz="1600" b="1"/>
            </a:lvl8pPr>
            <a:lvl9pPr marL="3830572"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2" y="1535113"/>
            <a:ext cx="4378590" cy="639762"/>
          </a:xfrm>
        </p:spPr>
        <p:txBody>
          <a:bodyPr anchor="b"/>
          <a:lstStyle>
            <a:lvl1pPr marL="0" indent="0">
              <a:buNone/>
              <a:defRPr sz="2500" b="1"/>
            </a:lvl1pPr>
            <a:lvl2pPr marL="478822" indent="0">
              <a:buNone/>
              <a:defRPr sz="2100" b="1"/>
            </a:lvl2pPr>
            <a:lvl3pPr marL="957644" indent="0">
              <a:buNone/>
              <a:defRPr sz="1900" b="1"/>
            </a:lvl3pPr>
            <a:lvl4pPr marL="1436465" indent="0">
              <a:buNone/>
              <a:defRPr sz="1600" b="1"/>
            </a:lvl4pPr>
            <a:lvl5pPr marL="1915286" indent="0">
              <a:buNone/>
              <a:defRPr sz="1600" b="1"/>
            </a:lvl5pPr>
            <a:lvl6pPr marL="2394107" indent="0">
              <a:buNone/>
              <a:defRPr sz="1600" b="1"/>
            </a:lvl6pPr>
            <a:lvl7pPr marL="2872929" indent="0">
              <a:buNone/>
              <a:defRPr sz="1600" b="1"/>
            </a:lvl7pPr>
            <a:lvl8pPr marL="3351750" indent="0">
              <a:buNone/>
              <a:defRPr sz="1600" b="1"/>
            </a:lvl8pPr>
            <a:lvl9pPr marL="3830572"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2"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A0250F9-B1E8-4870-90DD-A4FD5747408E}" type="datetimeFigureOut">
              <a:rPr kumimoji="1" lang="ja-JP" altLang="en-US" smtClean="0"/>
              <a:t>2019/2/18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4A9897A-2A4A-4D2B-BB25-9B10BB101CD6}" type="slidenum">
              <a:rPr kumimoji="1" lang="ja-JP" altLang="en-US" smtClean="0"/>
              <a:t>‹#›</a:t>
            </a:fld>
            <a:endParaRPr kumimoji="1" lang="ja-JP" altLang="en-US"/>
          </a:p>
        </p:txBody>
      </p:sp>
    </p:spTree>
    <p:extLst>
      <p:ext uri="{BB962C8B-B14F-4D97-AF65-F5344CB8AC3E}">
        <p14:creationId xmlns:p14="http://schemas.microsoft.com/office/powerpoint/2010/main" val="599715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A0250F9-B1E8-4870-90DD-A4FD5747408E}" type="datetimeFigureOut">
              <a:rPr kumimoji="1" lang="ja-JP" altLang="en-US" smtClean="0"/>
              <a:t>2019/2/18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4A9897A-2A4A-4D2B-BB25-9B10BB101CD6}" type="slidenum">
              <a:rPr kumimoji="1" lang="ja-JP" altLang="en-US" smtClean="0"/>
              <a:t>‹#›</a:t>
            </a:fld>
            <a:endParaRPr kumimoji="1" lang="ja-JP" altLang="en-US"/>
          </a:p>
        </p:txBody>
      </p:sp>
    </p:spTree>
    <p:extLst>
      <p:ext uri="{BB962C8B-B14F-4D97-AF65-F5344CB8AC3E}">
        <p14:creationId xmlns:p14="http://schemas.microsoft.com/office/powerpoint/2010/main" val="1174383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A0250F9-B1E8-4870-90DD-A4FD5747408E}" type="datetimeFigureOut">
              <a:rPr kumimoji="1" lang="ja-JP" altLang="en-US" smtClean="0"/>
              <a:t>2019/2/18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54A9897A-2A4A-4D2B-BB25-9B10BB101CD6}" type="slidenum">
              <a:rPr kumimoji="1" lang="ja-JP" altLang="en-US" smtClean="0"/>
              <a:t>‹#›</a:t>
            </a:fld>
            <a:endParaRPr kumimoji="1" lang="ja-JP" altLang="en-US"/>
          </a:p>
        </p:txBody>
      </p:sp>
    </p:spTree>
    <p:extLst>
      <p:ext uri="{BB962C8B-B14F-4D97-AF65-F5344CB8AC3E}">
        <p14:creationId xmlns:p14="http://schemas.microsoft.com/office/powerpoint/2010/main" val="364063036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054"/>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1" y="1435103"/>
            <a:ext cx="3259006" cy="4691063"/>
          </a:xfrm>
        </p:spPr>
        <p:txBody>
          <a:bodyPr/>
          <a:lstStyle>
            <a:lvl1pPr marL="0" indent="0">
              <a:buNone/>
              <a:defRPr sz="1500"/>
            </a:lvl1pPr>
            <a:lvl2pPr marL="478822" indent="0">
              <a:buNone/>
              <a:defRPr sz="1300"/>
            </a:lvl2pPr>
            <a:lvl3pPr marL="957644" indent="0">
              <a:buNone/>
              <a:defRPr sz="1000"/>
            </a:lvl3pPr>
            <a:lvl4pPr marL="1436465" indent="0">
              <a:buNone/>
              <a:defRPr sz="1000"/>
            </a:lvl4pPr>
            <a:lvl5pPr marL="1915286" indent="0">
              <a:buNone/>
              <a:defRPr sz="1000"/>
            </a:lvl5pPr>
            <a:lvl6pPr marL="2394107" indent="0">
              <a:buNone/>
              <a:defRPr sz="1000"/>
            </a:lvl6pPr>
            <a:lvl7pPr marL="2872929" indent="0">
              <a:buNone/>
              <a:defRPr sz="1000"/>
            </a:lvl7pPr>
            <a:lvl8pPr marL="3351750" indent="0">
              <a:buNone/>
              <a:defRPr sz="1000"/>
            </a:lvl8pPr>
            <a:lvl9pPr marL="3830572"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A0250F9-B1E8-4870-90DD-A4FD5747408E}" type="datetimeFigureOut">
              <a:rPr kumimoji="1" lang="ja-JP" altLang="en-US" smtClean="0"/>
              <a:t>2019/2/18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A9897A-2A4A-4D2B-BB25-9B10BB101CD6}" type="slidenum">
              <a:rPr kumimoji="1" lang="ja-JP" altLang="en-US" smtClean="0"/>
              <a:t>‹#›</a:t>
            </a:fld>
            <a:endParaRPr kumimoji="1" lang="ja-JP" altLang="en-US"/>
          </a:p>
        </p:txBody>
      </p:sp>
    </p:spTree>
    <p:extLst>
      <p:ext uri="{BB962C8B-B14F-4D97-AF65-F5344CB8AC3E}">
        <p14:creationId xmlns:p14="http://schemas.microsoft.com/office/powerpoint/2010/main" val="113583722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00"/>
            </a:lvl1pPr>
            <a:lvl2pPr marL="478822" indent="0">
              <a:buNone/>
              <a:defRPr sz="2900"/>
            </a:lvl2pPr>
            <a:lvl3pPr marL="957644" indent="0">
              <a:buNone/>
              <a:defRPr sz="2500"/>
            </a:lvl3pPr>
            <a:lvl4pPr marL="1436465" indent="0">
              <a:buNone/>
              <a:defRPr sz="2100"/>
            </a:lvl4pPr>
            <a:lvl5pPr marL="1915286" indent="0">
              <a:buNone/>
              <a:defRPr sz="2100"/>
            </a:lvl5pPr>
            <a:lvl6pPr marL="2394107" indent="0">
              <a:buNone/>
              <a:defRPr sz="2100"/>
            </a:lvl6pPr>
            <a:lvl7pPr marL="2872929" indent="0">
              <a:buNone/>
              <a:defRPr sz="2100"/>
            </a:lvl7pPr>
            <a:lvl8pPr marL="3351750" indent="0">
              <a:buNone/>
              <a:defRPr sz="2100"/>
            </a:lvl8pPr>
            <a:lvl9pPr marL="3830572" indent="0">
              <a:buNone/>
              <a:defRPr sz="21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822" indent="0">
              <a:buNone/>
              <a:defRPr sz="1300"/>
            </a:lvl2pPr>
            <a:lvl3pPr marL="957644" indent="0">
              <a:buNone/>
              <a:defRPr sz="1000"/>
            </a:lvl3pPr>
            <a:lvl4pPr marL="1436465" indent="0">
              <a:buNone/>
              <a:defRPr sz="1000"/>
            </a:lvl4pPr>
            <a:lvl5pPr marL="1915286" indent="0">
              <a:buNone/>
              <a:defRPr sz="1000"/>
            </a:lvl5pPr>
            <a:lvl6pPr marL="2394107" indent="0">
              <a:buNone/>
              <a:defRPr sz="1000"/>
            </a:lvl6pPr>
            <a:lvl7pPr marL="2872929" indent="0">
              <a:buNone/>
              <a:defRPr sz="1000"/>
            </a:lvl7pPr>
            <a:lvl8pPr marL="3351750" indent="0">
              <a:buNone/>
              <a:defRPr sz="1000"/>
            </a:lvl8pPr>
            <a:lvl9pPr marL="3830572"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A0250F9-B1E8-4870-90DD-A4FD5747408E}" type="datetimeFigureOut">
              <a:rPr kumimoji="1" lang="ja-JP" altLang="en-US" smtClean="0"/>
              <a:t>2019/2/18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A9897A-2A4A-4D2B-BB25-9B10BB101CD6}" type="slidenum">
              <a:rPr kumimoji="1" lang="ja-JP" altLang="en-US" smtClean="0"/>
              <a:t>‹#›</a:t>
            </a:fld>
            <a:endParaRPr kumimoji="1" lang="ja-JP" altLang="en-US"/>
          </a:p>
        </p:txBody>
      </p:sp>
    </p:spTree>
    <p:extLst>
      <p:ext uri="{BB962C8B-B14F-4D97-AF65-F5344CB8AC3E}">
        <p14:creationId xmlns:p14="http://schemas.microsoft.com/office/powerpoint/2010/main" val="8515448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5764" tIns="47883" rIns="95764" bIns="47883"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5764" tIns="47883" rIns="95764" bIns="47883"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4"/>
            <a:ext cx="2311400" cy="365125"/>
          </a:xfrm>
          <a:prstGeom prst="rect">
            <a:avLst/>
          </a:prstGeom>
        </p:spPr>
        <p:txBody>
          <a:bodyPr vert="horz" lIns="95764" tIns="47883" rIns="95764" bIns="47883" rtlCol="0" anchor="ctr"/>
          <a:lstStyle>
            <a:lvl1pPr algn="l">
              <a:defRPr sz="1300">
                <a:solidFill>
                  <a:schemeClr val="tx1">
                    <a:tint val="75000"/>
                  </a:schemeClr>
                </a:solidFill>
              </a:defRPr>
            </a:lvl1pPr>
          </a:lstStyle>
          <a:p>
            <a:fld id="{5A0250F9-B1E8-4870-90DD-A4FD5747408E}" type="datetimeFigureOut">
              <a:rPr kumimoji="1" lang="ja-JP" altLang="en-US" smtClean="0"/>
              <a:t>2019/2/18</a:t>
            </a:fld>
            <a:endParaRPr kumimoji="1" lang="ja-JP" altLang="en-US"/>
          </a:p>
        </p:txBody>
      </p:sp>
      <p:sp>
        <p:nvSpPr>
          <p:cNvPr id="5" name="フッター プレースホルダー 4"/>
          <p:cNvSpPr>
            <a:spLocks noGrp="1"/>
          </p:cNvSpPr>
          <p:nvPr>
            <p:ph type="ftr" sz="quarter" idx="3"/>
          </p:nvPr>
        </p:nvSpPr>
        <p:spPr>
          <a:xfrm>
            <a:off x="3384550" y="6356354"/>
            <a:ext cx="3136900" cy="365125"/>
          </a:xfrm>
          <a:prstGeom prst="rect">
            <a:avLst/>
          </a:prstGeom>
        </p:spPr>
        <p:txBody>
          <a:bodyPr vert="horz" lIns="95764" tIns="47883" rIns="95764" bIns="47883"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4"/>
            <a:ext cx="2311400" cy="365125"/>
          </a:xfrm>
          <a:prstGeom prst="rect">
            <a:avLst/>
          </a:prstGeom>
        </p:spPr>
        <p:txBody>
          <a:bodyPr vert="horz" lIns="95764" tIns="47883" rIns="95764" bIns="47883" rtlCol="0" anchor="ctr"/>
          <a:lstStyle>
            <a:lvl1pPr algn="r">
              <a:defRPr sz="1300">
                <a:solidFill>
                  <a:schemeClr val="tx1">
                    <a:tint val="75000"/>
                  </a:schemeClr>
                </a:solidFill>
              </a:defRPr>
            </a:lvl1pPr>
          </a:lstStyle>
          <a:p>
            <a:fld id="{54A9897A-2A4A-4D2B-BB25-9B10BB101CD6}" type="slidenum">
              <a:rPr kumimoji="1" lang="ja-JP" altLang="en-US" smtClean="0"/>
              <a:t>‹#›</a:t>
            </a:fld>
            <a:endParaRPr kumimoji="1" lang="ja-JP" altLang="en-US"/>
          </a:p>
        </p:txBody>
      </p:sp>
    </p:spTree>
    <p:extLst>
      <p:ext uri="{BB962C8B-B14F-4D97-AF65-F5344CB8AC3E}">
        <p14:creationId xmlns:p14="http://schemas.microsoft.com/office/powerpoint/2010/main" val="13707711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57644" rtl="0" eaLnBrk="1" latinLnBrk="0" hangingPunct="1">
        <a:spcBef>
          <a:spcPct val="0"/>
        </a:spcBef>
        <a:buNone/>
        <a:defRPr kumimoji="1" sz="4600" kern="1200">
          <a:solidFill>
            <a:schemeClr val="tx1"/>
          </a:solidFill>
          <a:latin typeface="+mj-lt"/>
          <a:ea typeface="+mj-ea"/>
          <a:cs typeface="+mj-cs"/>
        </a:defRPr>
      </a:lvl1pPr>
    </p:titleStyle>
    <p:bodyStyle>
      <a:lvl1pPr marL="359117" indent="-359117" algn="l" defTabSz="957644"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085" indent="-299263" algn="l" defTabSz="957644"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054" indent="-239411" algn="l" defTabSz="957644"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5874" indent="-239411" algn="l" defTabSz="957644"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4696" indent="-239411" algn="l" defTabSz="957644"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3518" indent="-239411" algn="l" defTabSz="957644"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340" indent="-239411" algn="l" defTabSz="957644"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161" indent="-239411" algn="l" defTabSz="957644"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69983" indent="-239411" algn="l" defTabSz="957644"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644" rtl="0" eaLnBrk="1" latinLnBrk="0" hangingPunct="1">
        <a:defRPr kumimoji="1" sz="1900" kern="1200">
          <a:solidFill>
            <a:schemeClr val="tx1"/>
          </a:solidFill>
          <a:latin typeface="+mn-lt"/>
          <a:ea typeface="+mn-ea"/>
          <a:cs typeface="+mn-cs"/>
        </a:defRPr>
      </a:lvl1pPr>
      <a:lvl2pPr marL="478822" algn="l" defTabSz="957644" rtl="0" eaLnBrk="1" latinLnBrk="0" hangingPunct="1">
        <a:defRPr kumimoji="1" sz="1900" kern="1200">
          <a:solidFill>
            <a:schemeClr val="tx1"/>
          </a:solidFill>
          <a:latin typeface="+mn-lt"/>
          <a:ea typeface="+mn-ea"/>
          <a:cs typeface="+mn-cs"/>
        </a:defRPr>
      </a:lvl2pPr>
      <a:lvl3pPr marL="957644" algn="l" defTabSz="957644" rtl="0" eaLnBrk="1" latinLnBrk="0" hangingPunct="1">
        <a:defRPr kumimoji="1" sz="1900" kern="1200">
          <a:solidFill>
            <a:schemeClr val="tx1"/>
          </a:solidFill>
          <a:latin typeface="+mn-lt"/>
          <a:ea typeface="+mn-ea"/>
          <a:cs typeface="+mn-cs"/>
        </a:defRPr>
      </a:lvl3pPr>
      <a:lvl4pPr marL="1436465" algn="l" defTabSz="957644" rtl="0" eaLnBrk="1" latinLnBrk="0" hangingPunct="1">
        <a:defRPr kumimoji="1" sz="1900" kern="1200">
          <a:solidFill>
            <a:schemeClr val="tx1"/>
          </a:solidFill>
          <a:latin typeface="+mn-lt"/>
          <a:ea typeface="+mn-ea"/>
          <a:cs typeface="+mn-cs"/>
        </a:defRPr>
      </a:lvl4pPr>
      <a:lvl5pPr marL="1915286" algn="l" defTabSz="957644" rtl="0" eaLnBrk="1" latinLnBrk="0" hangingPunct="1">
        <a:defRPr kumimoji="1" sz="1900" kern="1200">
          <a:solidFill>
            <a:schemeClr val="tx1"/>
          </a:solidFill>
          <a:latin typeface="+mn-lt"/>
          <a:ea typeface="+mn-ea"/>
          <a:cs typeface="+mn-cs"/>
        </a:defRPr>
      </a:lvl5pPr>
      <a:lvl6pPr marL="2394107" algn="l" defTabSz="957644" rtl="0" eaLnBrk="1" latinLnBrk="0" hangingPunct="1">
        <a:defRPr kumimoji="1" sz="1900" kern="1200">
          <a:solidFill>
            <a:schemeClr val="tx1"/>
          </a:solidFill>
          <a:latin typeface="+mn-lt"/>
          <a:ea typeface="+mn-ea"/>
          <a:cs typeface="+mn-cs"/>
        </a:defRPr>
      </a:lvl6pPr>
      <a:lvl7pPr marL="2872929" algn="l" defTabSz="957644" rtl="0" eaLnBrk="1" latinLnBrk="0" hangingPunct="1">
        <a:defRPr kumimoji="1" sz="1900" kern="1200">
          <a:solidFill>
            <a:schemeClr val="tx1"/>
          </a:solidFill>
          <a:latin typeface="+mn-lt"/>
          <a:ea typeface="+mn-ea"/>
          <a:cs typeface="+mn-cs"/>
        </a:defRPr>
      </a:lvl7pPr>
      <a:lvl8pPr marL="3351750" algn="l" defTabSz="957644" rtl="0" eaLnBrk="1" latinLnBrk="0" hangingPunct="1">
        <a:defRPr kumimoji="1" sz="1900" kern="1200">
          <a:solidFill>
            <a:schemeClr val="tx1"/>
          </a:solidFill>
          <a:latin typeface="+mn-lt"/>
          <a:ea typeface="+mn-ea"/>
          <a:cs typeface="+mn-cs"/>
        </a:defRPr>
      </a:lvl8pPr>
      <a:lvl9pPr marL="3830572" algn="l" defTabSz="957644"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607047"/>
            <a:ext cx="8420100" cy="1470025"/>
          </a:xfrm>
        </p:spPr>
        <p:txBody>
          <a:bodyPr>
            <a:normAutofit/>
          </a:bodyPr>
          <a:lstStyle/>
          <a:p>
            <a:r>
              <a:rPr kumimoji="1" lang="ja-JP" altLang="en-US" dirty="0" smtClean="0"/>
              <a:t>部会での検討経過について</a:t>
            </a:r>
            <a:endParaRPr kumimoji="1" lang="ja-JP" altLang="en-US" dirty="0"/>
          </a:p>
        </p:txBody>
      </p:sp>
      <p:sp>
        <p:nvSpPr>
          <p:cNvPr id="4" name="テキスト ボックス 3"/>
          <p:cNvSpPr txBox="1"/>
          <p:nvPr/>
        </p:nvSpPr>
        <p:spPr>
          <a:xfrm>
            <a:off x="8697416" y="44625"/>
            <a:ext cx="1210588" cy="461665"/>
          </a:xfrm>
          <a:prstGeom prst="rect">
            <a:avLst/>
          </a:prstGeom>
          <a:noFill/>
        </p:spPr>
        <p:txBody>
          <a:bodyPr wrap="none" rtlCol="0">
            <a:spAutoFit/>
          </a:bodyPr>
          <a:lstStyle/>
          <a:p>
            <a:r>
              <a:rPr kumimoji="1" lang="ja-JP" altLang="en-US" sz="2400" dirty="0">
                <a:latin typeface="HG丸ｺﾞｼｯｸM-PRO" panose="020F0600000000000000" pitchFamily="50" charset="-128"/>
                <a:ea typeface="HG丸ｺﾞｼｯｸM-PRO" panose="020F0600000000000000" pitchFamily="50" charset="-128"/>
              </a:rPr>
              <a:t>資料 </a:t>
            </a:r>
            <a:r>
              <a:rPr kumimoji="1" lang="ja-JP" altLang="en-US" sz="2400" dirty="0" smtClean="0">
                <a:latin typeface="HG丸ｺﾞｼｯｸM-PRO" panose="020F0600000000000000" pitchFamily="50" charset="-128"/>
                <a:ea typeface="HG丸ｺﾞｼｯｸM-PRO" panose="020F0600000000000000" pitchFamily="50" charset="-128"/>
              </a:rPr>
              <a:t>１</a:t>
            </a:r>
            <a:endParaRPr kumimoji="1" lang="en-US" altLang="ja-JP" sz="2400" dirty="0">
              <a:latin typeface="HG丸ｺﾞｼｯｸM-PRO" panose="020F0600000000000000" pitchFamily="50" charset="-128"/>
              <a:ea typeface="HG丸ｺﾞｼｯｸM-PRO" panose="020F0600000000000000" pitchFamily="50" charset="-128"/>
            </a:endParaRPr>
          </a:p>
        </p:txBody>
      </p:sp>
      <p:sp>
        <p:nvSpPr>
          <p:cNvPr id="5" name="正方形/長方形 4"/>
          <p:cNvSpPr/>
          <p:nvPr/>
        </p:nvSpPr>
        <p:spPr>
          <a:xfrm>
            <a:off x="8625544" y="25460"/>
            <a:ext cx="1224000" cy="52322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489812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0" y="0"/>
            <a:ext cx="9906000" cy="5238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26" name="タイトル 1"/>
          <p:cNvSpPr txBox="1">
            <a:spLocks/>
          </p:cNvSpPr>
          <p:nvPr/>
        </p:nvSpPr>
        <p:spPr>
          <a:xfrm>
            <a:off x="-1" y="0"/>
            <a:ext cx="5755257" cy="52387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ja-JP" altLang="en-US" sz="2800" dirty="0">
                <a:solidFill>
                  <a:prstClr val="black"/>
                </a:solidFill>
                <a:latin typeface="ＭＳ Ｐゴシック"/>
              </a:rPr>
              <a:t>　</a:t>
            </a:r>
            <a:r>
              <a:rPr lang="ja-JP" altLang="en-US" sz="2800" dirty="0" smtClean="0">
                <a:solidFill>
                  <a:prstClr val="black"/>
                </a:solidFill>
                <a:latin typeface="ＭＳ Ｐゴシック"/>
              </a:rPr>
              <a:t>部会での検討経過について</a:t>
            </a:r>
            <a:endParaRPr lang="en-US" altLang="ja-JP" sz="2800" dirty="0" smtClean="0">
              <a:solidFill>
                <a:prstClr val="black"/>
              </a:solidFill>
              <a:latin typeface="ＭＳ Ｐゴシック"/>
            </a:endParaRPr>
          </a:p>
        </p:txBody>
      </p:sp>
      <p:sp>
        <p:nvSpPr>
          <p:cNvPr id="17" name="テキスト ボックス 16"/>
          <p:cNvSpPr txBox="1"/>
          <p:nvPr/>
        </p:nvSpPr>
        <p:spPr>
          <a:xfrm>
            <a:off x="-1" y="692696"/>
            <a:ext cx="4555950" cy="584775"/>
          </a:xfrm>
          <a:prstGeom prst="rect">
            <a:avLst/>
          </a:prstGeom>
          <a:noFill/>
        </p:spPr>
        <p:txBody>
          <a:bodyPr wrap="square" rtlCol="0">
            <a:spAutoFit/>
          </a:bodyPr>
          <a:lstStyle/>
          <a:p>
            <a:pPr>
              <a:buFont typeface="Wingdings" pitchFamily="2" charset="2"/>
              <a:buNone/>
            </a:pPr>
            <a:r>
              <a:rPr lang="ja-JP" altLang="en-US" sz="3200" b="1" u="sng" dirty="0" smtClean="0">
                <a:latin typeface="HGPｺﾞｼｯｸM" panose="020B0600000000000000" pitchFamily="50" charset="-128"/>
                <a:ea typeface="HGPｺﾞｼｯｸM" panose="020B0600000000000000" pitchFamily="50" charset="-128"/>
              </a:rPr>
              <a:t>平成</a:t>
            </a:r>
            <a:r>
              <a:rPr lang="en-US" altLang="ja-JP" sz="3200" b="1" u="sng" dirty="0" smtClean="0">
                <a:latin typeface="HGPｺﾞｼｯｸM" panose="020B0600000000000000" pitchFamily="50" charset="-128"/>
                <a:ea typeface="HGPｺﾞｼｯｸM" panose="020B0600000000000000" pitchFamily="50" charset="-128"/>
              </a:rPr>
              <a:t>29</a:t>
            </a:r>
            <a:r>
              <a:rPr lang="ja-JP" altLang="en-US" sz="3200" b="1" u="sng" dirty="0" smtClean="0">
                <a:latin typeface="HGPｺﾞｼｯｸM" panose="020B0600000000000000" pitchFamily="50" charset="-128"/>
                <a:ea typeface="HGPｺﾞｼｯｸM" panose="020B0600000000000000" pitchFamily="50" charset="-128"/>
              </a:rPr>
              <a:t>年  </a:t>
            </a:r>
            <a:r>
              <a:rPr lang="en-US" altLang="ja-JP" sz="3200" b="1" u="sng" dirty="0">
                <a:latin typeface="HGPｺﾞｼｯｸM" panose="020B0600000000000000" pitchFamily="50" charset="-128"/>
                <a:ea typeface="HGPｺﾞｼｯｸM" panose="020B0600000000000000" pitchFamily="50" charset="-128"/>
              </a:rPr>
              <a:t>9</a:t>
            </a:r>
            <a:r>
              <a:rPr lang="ja-JP" altLang="en-US" sz="3200" b="1" u="sng" dirty="0" smtClean="0">
                <a:latin typeface="HGPｺﾞｼｯｸM" panose="020B0600000000000000" pitchFamily="50" charset="-128"/>
                <a:ea typeface="HGPｺﾞｼｯｸM" panose="020B0600000000000000" pitchFamily="50" charset="-128"/>
              </a:rPr>
              <a:t>月</a:t>
            </a:r>
            <a:r>
              <a:rPr lang="en-US" altLang="ja-JP" sz="3200" b="1" u="sng" dirty="0">
                <a:latin typeface="HGPｺﾞｼｯｸM" panose="020B0600000000000000" pitchFamily="50" charset="-128"/>
                <a:ea typeface="HGPｺﾞｼｯｸM" panose="020B0600000000000000" pitchFamily="50" charset="-128"/>
              </a:rPr>
              <a:t>27</a:t>
            </a:r>
            <a:r>
              <a:rPr lang="ja-JP" altLang="en-US" sz="3200" b="1" u="sng" dirty="0" smtClean="0">
                <a:latin typeface="HGPｺﾞｼｯｸM" panose="020B0600000000000000" pitchFamily="50" charset="-128"/>
                <a:ea typeface="HGPｺﾞｼｯｸM" panose="020B0600000000000000" pitchFamily="50" charset="-128"/>
              </a:rPr>
              <a:t>日</a:t>
            </a:r>
            <a:endParaRPr lang="en-US" altLang="ja-JP" sz="3200" b="1" dirty="0">
              <a:latin typeface="HGPｺﾞｼｯｸM" panose="020B0600000000000000" pitchFamily="50" charset="-128"/>
              <a:ea typeface="HGPｺﾞｼｯｸM" panose="020B0600000000000000" pitchFamily="50" charset="-128"/>
            </a:endParaRPr>
          </a:p>
        </p:txBody>
      </p:sp>
      <p:sp>
        <p:nvSpPr>
          <p:cNvPr id="18" name="テキスト ボックス 17"/>
          <p:cNvSpPr txBox="1"/>
          <p:nvPr/>
        </p:nvSpPr>
        <p:spPr>
          <a:xfrm>
            <a:off x="3991402" y="728700"/>
            <a:ext cx="5868144" cy="1877437"/>
          </a:xfrm>
          <a:prstGeom prst="rect">
            <a:avLst/>
          </a:prstGeom>
          <a:noFill/>
        </p:spPr>
        <p:txBody>
          <a:bodyPr wrap="square" rtlCol="0">
            <a:spAutoFit/>
          </a:bodyPr>
          <a:lstStyle/>
          <a:p>
            <a:pPr>
              <a:buFont typeface="Wingdings" pitchFamily="2" charset="2"/>
              <a:buNone/>
            </a:pPr>
            <a:r>
              <a:rPr lang="ja-JP" altLang="en-US" sz="3200" b="1" dirty="0" smtClean="0">
                <a:latin typeface="HGPｺﾞｼｯｸM" panose="020B0600000000000000" pitchFamily="50" charset="-128"/>
                <a:ea typeface="HGPｺﾞｼｯｸM" panose="020B0600000000000000" pitchFamily="50" charset="-128"/>
              </a:rPr>
              <a:t>第</a:t>
            </a:r>
            <a:r>
              <a:rPr lang="ja-JP" altLang="en-US" sz="3200" b="1" dirty="0">
                <a:latin typeface="HGPｺﾞｼｯｸM" panose="020B0600000000000000" pitchFamily="50" charset="-128"/>
                <a:ea typeface="HGPｺﾞｼｯｸM" panose="020B0600000000000000" pitchFamily="50" charset="-128"/>
              </a:rPr>
              <a:t>１</a:t>
            </a:r>
            <a:r>
              <a:rPr lang="ja-JP" altLang="en-US" sz="3200" b="1" dirty="0" smtClean="0">
                <a:latin typeface="HGPｺﾞｼｯｸM" panose="020B0600000000000000" pitchFamily="50" charset="-128"/>
                <a:ea typeface="HGPｺﾞｼｯｸM" panose="020B0600000000000000" pitchFamily="50" charset="-128"/>
              </a:rPr>
              <a:t>回　常務委員会</a:t>
            </a:r>
            <a:endParaRPr lang="en-US" altLang="ja-JP" sz="3200" b="1" dirty="0">
              <a:latin typeface="HGPｺﾞｼｯｸM" panose="020B0600000000000000" pitchFamily="50" charset="-128"/>
              <a:ea typeface="HGPｺﾞｼｯｸM" panose="020B0600000000000000" pitchFamily="50" charset="-128"/>
            </a:endParaRPr>
          </a:p>
          <a:p>
            <a:pPr>
              <a:buFont typeface="Wingdings" pitchFamily="2" charset="2"/>
              <a:buNone/>
            </a:pPr>
            <a:r>
              <a:rPr lang="ja-JP" altLang="en-US" sz="2800" dirty="0" smtClean="0">
                <a:latin typeface="HGPｺﾞｼｯｸM" panose="020B0600000000000000" pitchFamily="50" charset="-128"/>
                <a:ea typeface="HGPｺﾞｼｯｸM" panose="020B0600000000000000" pitchFamily="50" charset="-128"/>
              </a:rPr>
              <a:t>　・公園緑地に関する計画と現状</a:t>
            </a:r>
            <a:endParaRPr lang="en-US" altLang="ja-JP" sz="2800" dirty="0">
              <a:latin typeface="HGPｺﾞｼｯｸM" panose="020B0600000000000000" pitchFamily="50" charset="-128"/>
              <a:ea typeface="HGPｺﾞｼｯｸM" panose="020B0600000000000000" pitchFamily="50" charset="-128"/>
            </a:endParaRPr>
          </a:p>
          <a:p>
            <a:pPr>
              <a:buFont typeface="Wingdings" pitchFamily="2" charset="2"/>
              <a:buNone/>
            </a:pPr>
            <a:r>
              <a:rPr lang="ja-JP" altLang="en-US" sz="2800" dirty="0" smtClean="0">
                <a:latin typeface="HGPｺﾞｼｯｸM" panose="020B0600000000000000" pitchFamily="50" charset="-128"/>
                <a:ea typeface="HGPｺﾞｼｯｸM" panose="020B0600000000000000" pitchFamily="50" charset="-128"/>
              </a:rPr>
              <a:t>　・公園緑地を取り巻く環境の変化</a:t>
            </a:r>
            <a:endParaRPr lang="en-US" altLang="ja-JP" sz="2800" dirty="0" smtClean="0">
              <a:latin typeface="HGPｺﾞｼｯｸM" panose="020B0600000000000000" pitchFamily="50" charset="-128"/>
              <a:ea typeface="HGPｺﾞｼｯｸM" panose="020B0600000000000000" pitchFamily="50" charset="-128"/>
            </a:endParaRPr>
          </a:p>
          <a:p>
            <a:pPr>
              <a:buFont typeface="Wingdings" pitchFamily="2" charset="2"/>
              <a:buNone/>
            </a:pPr>
            <a:r>
              <a:rPr lang="ja-JP" altLang="en-US" sz="2800" dirty="0">
                <a:latin typeface="HGPｺﾞｼｯｸM" panose="020B0600000000000000" pitchFamily="50" charset="-128"/>
                <a:ea typeface="HGPｺﾞｼｯｸM" panose="020B0600000000000000" pitchFamily="50" charset="-128"/>
              </a:rPr>
              <a:t>　</a:t>
            </a:r>
            <a:r>
              <a:rPr lang="ja-JP" altLang="en-US" sz="2800" dirty="0" smtClean="0">
                <a:latin typeface="HGPｺﾞｼｯｸM" panose="020B0600000000000000" pitchFamily="50" charset="-128"/>
                <a:ea typeface="HGPｺﾞｼｯｸM" panose="020B0600000000000000" pitchFamily="50" charset="-128"/>
              </a:rPr>
              <a:t>・府営公園の現状</a:t>
            </a:r>
            <a:endParaRPr lang="en-US" altLang="ja-JP" sz="3200" dirty="0">
              <a:latin typeface="HGPｺﾞｼｯｸM" panose="020B0600000000000000" pitchFamily="50" charset="-128"/>
              <a:ea typeface="HGPｺﾞｼｯｸM" panose="020B0600000000000000" pitchFamily="50" charset="-128"/>
            </a:endParaRPr>
          </a:p>
        </p:txBody>
      </p:sp>
      <p:sp>
        <p:nvSpPr>
          <p:cNvPr id="19" name="テキスト ボックス 18"/>
          <p:cNvSpPr txBox="1"/>
          <p:nvPr/>
        </p:nvSpPr>
        <p:spPr>
          <a:xfrm>
            <a:off x="-1" y="2780928"/>
            <a:ext cx="4953001" cy="584775"/>
          </a:xfrm>
          <a:prstGeom prst="rect">
            <a:avLst/>
          </a:prstGeom>
          <a:noFill/>
        </p:spPr>
        <p:txBody>
          <a:bodyPr wrap="square" rtlCol="0">
            <a:spAutoFit/>
          </a:bodyPr>
          <a:lstStyle/>
          <a:p>
            <a:pPr>
              <a:buFont typeface="Wingdings" pitchFamily="2" charset="2"/>
              <a:buNone/>
            </a:pPr>
            <a:r>
              <a:rPr lang="ja-JP" altLang="en-US" sz="3200" b="1" u="sng" dirty="0" smtClean="0">
                <a:latin typeface="HGPｺﾞｼｯｸM" panose="020B0600000000000000" pitchFamily="50" charset="-128"/>
                <a:ea typeface="HGPｺﾞｼｯｸM" panose="020B0600000000000000" pitchFamily="50" charset="-128"/>
              </a:rPr>
              <a:t>平成</a:t>
            </a:r>
            <a:r>
              <a:rPr lang="en-US" altLang="ja-JP" sz="3200" b="1" u="sng" dirty="0" smtClean="0">
                <a:latin typeface="HGPｺﾞｼｯｸM" panose="020B0600000000000000" pitchFamily="50" charset="-128"/>
                <a:ea typeface="HGPｺﾞｼｯｸM" panose="020B0600000000000000" pitchFamily="50" charset="-128"/>
              </a:rPr>
              <a:t>29</a:t>
            </a:r>
            <a:r>
              <a:rPr lang="ja-JP" altLang="en-US" sz="3200" b="1" u="sng" dirty="0" smtClean="0">
                <a:latin typeface="HGPｺﾞｼｯｸM" panose="020B0600000000000000" pitchFamily="50" charset="-128"/>
                <a:ea typeface="HGPｺﾞｼｯｸM" panose="020B0600000000000000" pitchFamily="50" charset="-128"/>
              </a:rPr>
              <a:t>年１１月</a:t>
            </a:r>
            <a:r>
              <a:rPr lang="en-US" altLang="ja-JP" sz="3200" b="1" u="sng" dirty="0" smtClean="0">
                <a:latin typeface="HGPｺﾞｼｯｸM" panose="020B0600000000000000" pitchFamily="50" charset="-128"/>
                <a:ea typeface="HGPｺﾞｼｯｸM" panose="020B0600000000000000" pitchFamily="50" charset="-128"/>
              </a:rPr>
              <a:t>20</a:t>
            </a:r>
            <a:r>
              <a:rPr lang="ja-JP" altLang="en-US" sz="3200" b="1" u="sng" dirty="0" smtClean="0">
                <a:latin typeface="HGPｺﾞｼｯｸM" panose="020B0600000000000000" pitchFamily="50" charset="-128"/>
                <a:ea typeface="HGPｺﾞｼｯｸM" panose="020B0600000000000000" pitchFamily="50" charset="-128"/>
              </a:rPr>
              <a:t>日</a:t>
            </a:r>
            <a:endParaRPr lang="en-US" altLang="ja-JP" sz="3200" b="1" dirty="0">
              <a:latin typeface="HGPｺﾞｼｯｸM" panose="020B0600000000000000" pitchFamily="50" charset="-128"/>
              <a:ea typeface="HGPｺﾞｼｯｸM" panose="020B0600000000000000" pitchFamily="50" charset="-128"/>
            </a:endParaRPr>
          </a:p>
        </p:txBody>
      </p:sp>
      <p:sp>
        <p:nvSpPr>
          <p:cNvPr id="20" name="テキスト ボックス 19"/>
          <p:cNvSpPr txBox="1"/>
          <p:nvPr/>
        </p:nvSpPr>
        <p:spPr>
          <a:xfrm>
            <a:off x="4017404" y="2816932"/>
            <a:ext cx="5868144" cy="2308324"/>
          </a:xfrm>
          <a:prstGeom prst="rect">
            <a:avLst/>
          </a:prstGeom>
          <a:noFill/>
        </p:spPr>
        <p:txBody>
          <a:bodyPr wrap="square" rtlCol="0">
            <a:spAutoFit/>
          </a:bodyPr>
          <a:lstStyle/>
          <a:p>
            <a:pPr>
              <a:buFont typeface="Wingdings" pitchFamily="2" charset="2"/>
              <a:buNone/>
            </a:pPr>
            <a:r>
              <a:rPr lang="ja-JP" altLang="en-US" sz="3200" b="1" dirty="0" smtClean="0">
                <a:latin typeface="HGPｺﾞｼｯｸM" panose="020B0600000000000000" pitchFamily="50" charset="-128"/>
                <a:ea typeface="HGPｺﾞｼｯｸM" panose="020B0600000000000000" pitchFamily="50" charset="-128"/>
              </a:rPr>
              <a:t>第</a:t>
            </a:r>
            <a:r>
              <a:rPr lang="ja-JP" altLang="en-US" sz="3200" b="1" dirty="0">
                <a:latin typeface="HGPｺﾞｼｯｸM" panose="020B0600000000000000" pitchFamily="50" charset="-128"/>
                <a:ea typeface="HGPｺﾞｼｯｸM" panose="020B0600000000000000" pitchFamily="50" charset="-128"/>
              </a:rPr>
              <a:t>１</a:t>
            </a:r>
            <a:r>
              <a:rPr lang="ja-JP" altLang="en-US" sz="3200" b="1" dirty="0" smtClean="0">
                <a:latin typeface="HGPｺﾞｼｯｸM" panose="020B0600000000000000" pitchFamily="50" charset="-128"/>
                <a:ea typeface="HGPｺﾞｼｯｸM" panose="020B0600000000000000" pitchFamily="50" charset="-128"/>
              </a:rPr>
              <a:t>回　部会</a:t>
            </a:r>
            <a:endParaRPr lang="en-US" altLang="ja-JP" sz="3200" b="1" dirty="0">
              <a:latin typeface="HGPｺﾞｼｯｸM" panose="020B0600000000000000" pitchFamily="50" charset="-128"/>
              <a:ea typeface="HGPｺﾞｼｯｸM" panose="020B0600000000000000" pitchFamily="50" charset="-128"/>
            </a:endParaRPr>
          </a:p>
          <a:p>
            <a:pPr>
              <a:buFont typeface="Wingdings" pitchFamily="2" charset="2"/>
              <a:buNone/>
            </a:pPr>
            <a:r>
              <a:rPr lang="ja-JP" altLang="en-US" sz="2800" dirty="0" smtClean="0">
                <a:latin typeface="HGPｺﾞｼｯｸM" panose="020B0600000000000000" pitchFamily="50" charset="-128"/>
                <a:ea typeface="HGPｺﾞｼｯｸM" panose="020B0600000000000000" pitchFamily="50" charset="-128"/>
              </a:rPr>
              <a:t>　・府営公園の意義</a:t>
            </a:r>
            <a:endParaRPr lang="en-US" altLang="ja-JP" sz="2800" dirty="0">
              <a:latin typeface="HGPｺﾞｼｯｸM" panose="020B0600000000000000" pitchFamily="50" charset="-128"/>
              <a:ea typeface="HGPｺﾞｼｯｸM" panose="020B0600000000000000" pitchFamily="50" charset="-128"/>
            </a:endParaRPr>
          </a:p>
          <a:p>
            <a:pPr>
              <a:buFont typeface="Wingdings" pitchFamily="2" charset="2"/>
              <a:buNone/>
            </a:pPr>
            <a:r>
              <a:rPr lang="ja-JP" altLang="en-US" sz="2800" dirty="0" smtClean="0">
                <a:latin typeface="HGPｺﾞｼｯｸM" panose="020B0600000000000000" pitchFamily="50" charset="-128"/>
                <a:ea typeface="HGPｺﾞｼｯｸM" panose="020B0600000000000000" pitchFamily="50" charset="-128"/>
              </a:rPr>
              <a:t>　・大阪府公園基本構想の目標と</a:t>
            </a:r>
            <a:endParaRPr lang="en-US" altLang="ja-JP" sz="2800" dirty="0" smtClean="0">
              <a:latin typeface="HGPｺﾞｼｯｸM" panose="020B0600000000000000" pitchFamily="50" charset="-128"/>
              <a:ea typeface="HGPｺﾞｼｯｸM" panose="020B0600000000000000" pitchFamily="50" charset="-128"/>
            </a:endParaRPr>
          </a:p>
          <a:p>
            <a:pPr>
              <a:buFont typeface="Wingdings" pitchFamily="2" charset="2"/>
              <a:buNone/>
            </a:pPr>
            <a:r>
              <a:rPr lang="ja-JP" altLang="en-US" sz="2800" dirty="0">
                <a:latin typeface="HGPｺﾞｼｯｸM" panose="020B0600000000000000" pitchFamily="50" charset="-128"/>
                <a:ea typeface="HGPｺﾞｼｯｸM" panose="020B0600000000000000" pitchFamily="50" charset="-128"/>
              </a:rPr>
              <a:t>　</a:t>
            </a:r>
            <a:r>
              <a:rPr lang="ja-JP" altLang="en-US" sz="2800" dirty="0" smtClean="0">
                <a:latin typeface="HGPｺﾞｼｯｸM" panose="020B0600000000000000" pitchFamily="50" charset="-128"/>
                <a:ea typeface="HGPｺﾞｼｯｸM" panose="020B0600000000000000" pitchFamily="50" charset="-128"/>
              </a:rPr>
              <a:t>　府の取組み</a:t>
            </a:r>
            <a:endParaRPr lang="en-US" altLang="ja-JP" sz="2800" dirty="0" smtClean="0">
              <a:latin typeface="HGPｺﾞｼｯｸM" panose="020B0600000000000000" pitchFamily="50" charset="-128"/>
              <a:ea typeface="HGPｺﾞｼｯｸM" panose="020B0600000000000000" pitchFamily="50" charset="-128"/>
            </a:endParaRPr>
          </a:p>
          <a:p>
            <a:pPr>
              <a:buFont typeface="Wingdings" pitchFamily="2" charset="2"/>
              <a:buNone/>
            </a:pPr>
            <a:r>
              <a:rPr lang="ja-JP" altLang="en-US" sz="2800" dirty="0">
                <a:latin typeface="HGPｺﾞｼｯｸM" panose="020B0600000000000000" pitchFamily="50" charset="-128"/>
                <a:ea typeface="HGPｺﾞｼｯｸM" panose="020B0600000000000000" pitchFamily="50" charset="-128"/>
              </a:rPr>
              <a:t>　</a:t>
            </a:r>
            <a:r>
              <a:rPr lang="ja-JP" altLang="en-US" sz="2800" dirty="0" smtClean="0">
                <a:latin typeface="HGPｺﾞｼｯｸM" panose="020B0600000000000000" pitchFamily="50" charset="-128"/>
                <a:ea typeface="HGPｺﾞｼｯｸM" panose="020B0600000000000000" pitchFamily="50" charset="-128"/>
              </a:rPr>
              <a:t>・府営公園に対するニーズ</a:t>
            </a:r>
            <a:endParaRPr lang="en-US" altLang="ja-JP" sz="3200" dirty="0">
              <a:latin typeface="HGPｺﾞｼｯｸM" panose="020B0600000000000000" pitchFamily="50" charset="-128"/>
              <a:ea typeface="HGPｺﾞｼｯｸM" panose="020B0600000000000000" pitchFamily="50" charset="-128"/>
            </a:endParaRPr>
          </a:p>
        </p:txBody>
      </p:sp>
      <p:sp>
        <p:nvSpPr>
          <p:cNvPr id="21" name="テキスト ボックス 20"/>
          <p:cNvSpPr txBox="1"/>
          <p:nvPr/>
        </p:nvSpPr>
        <p:spPr>
          <a:xfrm>
            <a:off x="-1" y="5193196"/>
            <a:ext cx="4148235" cy="584775"/>
          </a:xfrm>
          <a:prstGeom prst="rect">
            <a:avLst/>
          </a:prstGeom>
          <a:noFill/>
        </p:spPr>
        <p:txBody>
          <a:bodyPr wrap="square" rtlCol="0">
            <a:spAutoFit/>
          </a:bodyPr>
          <a:lstStyle/>
          <a:p>
            <a:pPr>
              <a:buFont typeface="Wingdings" pitchFamily="2" charset="2"/>
              <a:buNone/>
            </a:pPr>
            <a:r>
              <a:rPr lang="ja-JP" altLang="en-US" sz="3200" b="1" u="sng" dirty="0" smtClean="0">
                <a:latin typeface="HGPｺﾞｼｯｸM" panose="020B0600000000000000" pitchFamily="50" charset="-128"/>
                <a:ea typeface="HGPｺﾞｼｯｸM" panose="020B0600000000000000" pitchFamily="50" charset="-128"/>
              </a:rPr>
              <a:t>平成</a:t>
            </a:r>
            <a:r>
              <a:rPr lang="en-US" altLang="ja-JP" sz="3200" b="1" u="sng" dirty="0" smtClean="0">
                <a:latin typeface="HGPｺﾞｼｯｸM" panose="020B0600000000000000" pitchFamily="50" charset="-128"/>
                <a:ea typeface="HGPｺﾞｼｯｸM" panose="020B0600000000000000" pitchFamily="50" charset="-128"/>
              </a:rPr>
              <a:t>29</a:t>
            </a:r>
            <a:r>
              <a:rPr lang="ja-JP" altLang="en-US" sz="3200" b="1" u="sng" dirty="0" smtClean="0">
                <a:latin typeface="HGPｺﾞｼｯｸM" panose="020B0600000000000000" pitchFamily="50" charset="-128"/>
                <a:ea typeface="HGPｺﾞｼｯｸM" panose="020B0600000000000000" pitchFamily="50" charset="-128"/>
              </a:rPr>
              <a:t>年１</a:t>
            </a:r>
            <a:r>
              <a:rPr lang="en-US" altLang="ja-JP" sz="3200" b="1" u="sng" dirty="0" smtClean="0">
                <a:latin typeface="HGPｺﾞｼｯｸM" panose="020B0600000000000000" pitchFamily="50" charset="-128"/>
                <a:ea typeface="HGPｺﾞｼｯｸM" panose="020B0600000000000000" pitchFamily="50" charset="-128"/>
              </a:rPr>
              <a:t>2</a:t>
            </a:r>
            <a:r>
              <a:rPr lang="ja-JP" altLang="en-US" sz="3200" b="1" u="sng" dirty="0" smtClean="0">
                <a:latin typeface="HGPｺﾞｼｯｸM" panose="020B0600000000000000" pitchFamily="50" charset="-128"/>
                <a:ea typeface="HGPｺﾞｼｯｸM" panose="020B0600000000000000" pitchFamily="50" charset="-128"/>
              </a:rPr>
              <a:t>月</a:t>
            </a:r>
            <a:r>
              <a:rPr lang="en-US" altLang="ja-JP" sz="3200" b="1" u="sng" dirty="0">
                <a:latin typeface="HGPｺﾞｼｯｸM" panose="020B0600000000000000" pitchFamily="50" charset="-128"/>
                <a:ea typeface="HGPｺﾞｼｯｸM" panose="020B0600000000000000" pitchFamily="50" charset="-128"/>
              </a:rPr>
              <a:t>18</a:t>
            </a:r>
            <a:r>
              <a:rPr lang="ja-JP" altLang="en-US" sz="3200" b="1" u="sng" dirty="0" smtClean="0">
                <a:latin typeface="HGPｺﾞｼｯｸM" panose="020B0600000000000000" pitchFamily="50" charset="-128"/>
                <a:ea typeface="HGPｺﾞｼｯｸM" panose="020B0600000000000000" pitchFamily="50" charset="-128"/>
              </a:rPr>
              <a:t>日</a:t>
            </a:r>
            <a:endParaRPr lang="en-US" altLang="ja-JP" sz="3200" b="1" dirty="0">
              <a:latin typeface="HGPｺﾞｼｯｸM" panose="020B0600000000000000" pitchFamily="50" charset="-128"/>
              <a:ea typeface="HGPｺﾞｼｯｸM" panose="020B0600000000000000" pitchFamily="50" charset="-128"/>
            </a:endParaRPr>
          </a:p>
        </p:txBody>
      </p:sp>
      <p:sp>
        <p:nvSpPr>
          <p:cNvPr id="22" name="テキスト ボックス 21"/>
          <p:cNvSpPr txBox="1"/>
          <p:nvPr/>
        </p:nvSpPr>
        <p:spPr>
          <a:xfrm>
            <a:off x="4016896" y="5229200"/>
            <a:ext cx="5868144" cy="1446550"/>
          </a:xfrm>
          <a:prstGeom prst="rect">
            <a:avLst/>
          </a:prstGeom>
          <a:noFill/>
        </p:spPr>
        <p:txBody>
          <a:bodyPr wrap="square" rtlCol="0">
            <a:spAutoFit/>
          </a:bodyPr>
          <a:lstStyle/>
          <a:p>
            <a:pPr>
              <a:buFont typeface="Wingdings" pitchFamily="2" charset="2"/>
              <a:buNone/>
            </a:pPr>
            <a:r>
              <a:rPr lang="ja-JP" altLang="en-US" sz="3200" b="1" dirty="0" smtClean="0">
                <a:latin typeface="HGPｺﾞｼｯｸM" panose="020B0600000000000000" pitchFamily="50" charset="-128"/>
                <a:ea typeface="HGPｺﾞｼｯｸM" panose="020B0600000000000000" pitchFamily="50" charset="-128"/>
              </a:rPr>
              <a:t>第２回　部会</a:t>
            </a:r>
            <a:endParaRPr lang="en-US" altLang="ja-JP" sz="3200" b="1" dirty="0">
              <a:latin typeface="HGPｺﾞｼｯｸM" panose="020B0600000000000000" pitchFamily="50" charset="-128"/>
              <a:ea typeface="HGPｺﾞｼｯｸM" panose="020B0600000000000000" pitchFamily="50" charset="-128"/>
            </a:endParaRPr>
          </a:p>
          <a:p>
            <a:pPr>
              <a:buFont typeface="Wingdings" pitchFamily="2" charset="2"/>
              <a:buNone/>
            </a:pPr>
            <a:r>
              <a:rPr lang="ja-JP" altLang="en-US" sz="2800" dirty="0" smtClean="0">
                <a:latin typeface="HGPｺﾞｼｯｸM" panose="020B0600000000000000" pitchFamily="50" charset="-128"/>
                <a:ea typeface="HGPｺﾞｼｯｸM" panose="020B0600000000000000" pitchFamily="50" charset="-128"/>
              </a:rPr>
              <a:t>　・府営公園の課題</a:t>
            </a:r>
            <a:endParaRPr lang="en-US" altLang="ja-JP" sz="2800" dirty="0">
              <a:latin typeface="HGPｺﾞｼｯｸM" panose="020B0600000000000000" pitchFamily="50" charset="-128"/>
              <a:ea typeface="HGPｺﾞｼｯｸM" panose="020B0600000000000000" pitchFamily="50" charset="-128"/>
            </a:endParaRPr>
          </a:p>
          <a:p>
            <a:pPr>
              <a:buFont typeface="Wingdings" pitchFamily="2" charset="2"/>
              <a:buNone/>
            </a:pPr>
            <a:r>
              <a:rPr lang="ja-JP" altLang="en-US" sz="2800" dirty="0" smtClean="0">
                <a:latin typeface="HGPｺﾞｼｯｸM" panose="020B0600000000000000" pitchFamily="50" charset="-128"/>
                <a:ea typeface="HGPｺﾞｼｯｸM" panose="020B0600000000000000" pitchFamily="50" charset="-128"/>
              </a:rPr>
              <a:t>　・基本方針、基本理念</a:t>
            </a:r>
            <a:endParaRPr lang="en-US" altLang="ja-JP" sz="2800" dirty="0" smtClean="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25009879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17">
                                            <p:txEl>
                                              <p:pRg st="0" end="0"/>
                                            </p:txEl>
                                          </p:spTgt>
                                        </p:tgtEl>
                                        <p:attrNameLst>
                                          <p:attrName>style.color</p:attrName>
                                        </p:attrNameLst>
                                      </p:cBhvr>
                                      <p:to>
                                        <p:clrVal>
                                          <a:srgbClr val="FF0000"/>
                                        </p:clrVal>
                                      </p:to>
                                    </p:set>
                                    <p:set>
                                      <p:cBhvr>
                                        <p:cTn id="7" dur="500" fill="hold"/>
                                        <p:tgtEl>
                                          <p:spTgt spid="17">
                                            <p:txEl>
                                              <p:pRg st="0" end="0"/>
                                            </p:txEl>
                                          </p:spTgt>
                                        </p:tgtEl>
                                        <p:attrNameLst>
                                          <p:attrName>fillcolor</p:attrName>
                                        </p:attrNameLst>
                                      </p:cBhvr>
                                      <p:to>
                                        <p:clrVal>
                                          <a:srgbClr val="FF0000"/>
                                        </p:clrVal>
                                      </p:to>
                                    </p:set>
                                    <p:set>
                                      <p:cBhvr>
                                        <p:cTn id="8" dur="500" fill="hold"/>
                                        <p:tgtEl>
                                          <p:spTgt spid="17">
                                            <p:txEl>
                                              <p:pRg st="0" end="0"/>
                                            </p:txEl>
                                          </p:spTgt>
                                        </p:tgtEl>
                                        <p:attrNameLst>
                                          <p:attrName>fill.type</p:attrName>
                                        </p:attrNameLst>
                                      </p:cBhvr>
                                      <p:to>
                                        <p:strVal val="solid"/>
                                      </p:to>
                                    </p:set>
                                  </p:childTnLst>
                                  <p:subTnLst>
                                    <p:animClr clrSpc="rgb" dir="cw">
                                      <p:cBhvr override="childStyle">
                                        <p:cTn dur="1" fill="hold" display="0" masterRel="nextClick" afterEffect="1"/>
                                        <p:tgtEl>
                                          <p:spTgt spid="17">
                                            <p:txEl>
                                              <p:pRg st="0" end="0"/>
                                            </p:txEl>
                                          </p:spTgt>
                                        </p:tgtEl>
                                        <p:attrNameLst>
                                          <p:attrName>ppt_c</p:attrName>
                                        </p:attrNameLst>
                                      </p:cBhvr>
                                      <p:to>
                                        <a:schemeClr val="tx1"/>
                                      </p:to>
                                    </p:animClr>
                                  </p:subTnLst>
                                </p:cTn>
                              </p:par>
                            </p:childTnLst>
                          </p:cTn>
                        </p:par>
                      </p:childTnLst>
                    </p:cTn>
                  </p:par>
                  <p:par>
                    <p:cTn id="9" fill="hold">
                      <p:stCondLst>
                        <p:cond delay="indefinite"/>
                      </p:stCondLst>
                      <p:childTnLst>
                        <p:par>
                          <p:cTn id="10" fill="hold">
                            <p:stCondLst>
                              <p:cond delay="0"/>
                            </p:stCondLst>
                            <p:childTnLst>
                              <p:par>
                                <p:cTn id="11" presetID="16" presetClass="emph" presetSubtype="0" fill="hold" nodeType="clickEffect">
                                  <p:stCondLst>
                                    <p:cond delay="0"/>
                                  </p:stCondLst>
                                  <p:iterate type="lt">
                                    <p:tmPct val="4000"/>
                                  </p:iterate>
                                  <p:childTnLst>
                                    <p:set>
                                      <p:cBhvr override="childStyle">
                                        <p:cTn id="12" dur="500" fill="hold"/>
                                        <p:tgtEl>
                                          <p:spTgt spid="18">
                                            <p:txEl>
                                              <p:pRg st="0" end="0"/>
                                            </p:txEl>
                                          </p:spTgt>
                                        </p:tgtEl>
                                        <p:attrNameLst>
                                          <p:attrName>style.color</p:attrName>
                                        </p:attrNameLst>
                                      </p:cBhvr>
                                      <p:to>
                                        <p:clrVal>
                                          <a:srgbClr val="FF0000"/>
                                        </p:clrVal>
                                      </p:to>
                                    </p:set>
                                    <p:set>
                                      <p:cBhvr>
                                        <p:cTn id="13" dur="500" fill="hold"/>
                                        <p:tgtEl>
                                          <p:spTgt spid="18">
                                            <p:txEl>
                                              <p:pRg st="0" end="0"/>
                                            </p:txEl>
                                          </p:spTgt>
                                        </p:tgtEl>
                                        <p:attrNameLst>
                                          <p:attrName>fillcolor</p:attrName>
                                        </p:attrNameLst>
                                      </p:cBhvr>
                                      <p:to>
                                        <p:clrVal>
                                          <a:srgbClr val="FF0000"/>
                                        </p:clrVal>
                                      </p:to>
                                    </p:set>
                                    <p:set>
                                      <p:cBhvr>
                                        <p:cTn id="14" dur="500" fill="hold"/>
                                        <p:tgtEl>
                                          <p:spTgt spid="18">
                                            <p:txEl>
                                              <p:pRg st="0" end="0"/>
                                            </p:txEl>
                                          </p:spTgt>
                                        </p:tgtEl>
                                        <p:attrNameLst>
                                          <p:attrName>fill.type</p:attrName>
                                        </p:attrNameLst>
                                      </p:cBhvr>
                                      <p:to>
                                        <p:strVal val="solid"/>
                                      </p:to>
                                    </p:set>
                                  </p:childTnLst>
                                  <p:subTnLst>
                                    <p:animClr clrSpc="rgb" dir="cw">
                                      <p:cBhvr override="childStyle">
                                        <p:cTn dur="1" fill="hold" display="0" masterRel="nextClick" afterEffect="1"/>
                                        <p:tgtEl>
                                          <p:spTgt spid="18">
                                            <p:txEl>
                                              <p:pRg st="0" end="0"/>
                                            </p:txEl>
                                          </p:spTgt>
                                        </p:tgtEl>
                                        <p:attrNameLst>
                                          <p:attrName>ppt_c</p:attrName>
                                        </p:attrNameLst>
                                      </p:cBhvr>
                                      <p:to>
                                        <a:schemeClr val="tx1"/>
                                      </p:to>
                                    </p:animClr>
                                  </p:subTnLst>
                                </p:cTn>
                              </p:par>
                            </p:childTnLst>
                          </p:cTn>
                        </p:par>
                      </p:childTnLst>
                    </p:cTn>
                  </p:par>
                  <p:par>
                    <p:cTn id="15" fill="hold">
                      <p:stCondLst>
                        <p:cond delay="indefinite"/>
                      </p:stCondLst>
                      <p:childTnLst>
                        <p:par>
                          <p:cTn id="16" fill="hold">
                            <p:stCondLst>
                              <p:cond delay="0"/>
                            </p:stCondLst>
                            <p:childTnLst>
                              <p:par>
                                <p:cTn id="17" presetID="16" presetClass="emph" presetSubtype="0" fill="hold" nodeType="clickEffect">
                                  <p:stCondLst>
                                    <p:cond delay="0"/>
                                  </p:stCondLst>
                                  <p:iterate type="lt">
                                    <p:tmPct val="4000"/>
                                  </p:iterate>
                                  <p:childTnLst>
                                    <p:set>
                                      <p:cBhvr override="childStyle">
                                        <p:cTn id="18" dur="500" fill="hold"/>
                                        <p:tgtEl>
                                          <p:spTgt spid="18">
                                            <p:txEl>
                                              <p:pRg st="1" end="1"/>
                                            </p:txEl>
                                          </p:spTgt>
                                        </p:tgtEl>
                                        <p:attrNameLst>
                                          <p:attrName>style.color</p:attrName>
                                        </p:attrNameLst>
                                      </p:cBhvr>
                                      <p:to>
                                        <p:clrVal>
                                          <a:srgbClr val="FF0000"/>
                                        </p:clrVal>
                                      </p:to>
                                    </p:set>
                                    <p:set>
                                      <p:cBhvr>
                                        <p:cTn id="19" dur="500" fill="hold"/>
                                        <p:tgtEl>
                                          <p:spTgt spid="18">
                                            <p:txEl>
                                              <p:pRg st="1" end="1"/>
                                            </p:txEl>
                                          </p:spTgt>
                                        </p:tgtEl>
                                        <p:attrNameLst>
                                          <p:attrName>fillcolor</p:attrName>
                                        </p:attrNameLst>
                                      </p:cBhvr>
                                      <p:to>
                                        <p:clrVal>
                                          <a:srgbClr val="FF0000"/>
                                        </p:clrVal>
                                      </p:to>
                                    </p:set>
                                    <p:set>
                                      <p:cBhvr>
                                        <p:cTn id="20" dur="500" fill="hold"/>
                                        <p:tgtEl>
                                          <p:spTgt spid="18">
                                            <p:txEl>
                                              <p:pRg st="1" end="1"/>
                                            </p:txEl>
                                          </p:spTgt>
                                        </p:tgtEl>
                                        <p:attrNameLst>
                                          <p:attrName>fill.type</p:attrName>
                                        </p:attrNameLst>
                                      </p:cBhvr>
                                      <p:to>
                                        <p:strVal val="solid"/>
                                      </p:to>
                                    </p:set>
                                  </p:childTnLst>
                                  <p:subTnLst>
                                    <p:animClr clrSpc="rgb" dir="cw">
                                      <p:cBhvr override="childStyle">
                                        <p:cTn dur="1" fill="hold" display="0" masterRel="nextClick" afterEffect="1"/>
                                        <p:tgtEl>
                                          <p:spTgt spid="18">
                                            <p:txEl>
                                              <p:pRg st="1" end="1"/>
                                            </p:txEl>
                                          </p:spTgt>
                                        </p:tgtEl>
                                        <p:attrNameLst>
                                          <p:attrName>ppt_c</p:attrName>
                                        </p:attrNameLst>
                                      </p:cBhvr>
                                      <p:to>
                                        <a:schemeClr val="tx1"/>
                                      </p:to>
                                    </p:animClr>
                                  </p:subTnLst>
                                </p:cTn>
                              </p:par>
                            </p:childTnLst>
                          </p:cTn>
                        </p:par>
                      </p:childTnLst>
                    </p:cTn>
                  </p:par>
                  <p:par>
                    <p:cTn id="21" fill="hold">
                      <p:stCondLst>
                        <p:cond delay="indefinite"/>
                      </p:stCondLst>
                      <p:childTnLst>
                        <p:par>
                          <p:cTn id="22" fill="hold">
                            <p:stCondLst>
                              <p:cond delay="0"/>
                            </p:stCondLst>
                            <p:childTnLst>
                              <p:par>
                                <p:cTn id="23" presetID="16" presetClass="emph" presetSubtype="0" fill="hold" nodeType="clickEffect">
                                  <p:stCondLst>
                                    <p:cond delay="0"/>
                                  </p:stCondLst>
                                  <p:iterate type="lt">
                                    <p:tmPct val="4000"/>
                                  </p:iterate>
                                  <p:childTnLst>
                                    <p:set>
                                      <p:cBhvr override="childStyle">
                                        <p:cTn id="24" dur="500" fill="hold"/>
                                        <p:tgtEl>
                                          <p:spTgt spid="18">
                                            <p:txEl>
                                              <p:pRg st="2" end="2"/>
                                            </p:txEl>
                                          </p:spTgt>
                                        </p:tgtEl>
                                        <p:attrNameLst>
                                          <p:attrName>style.color</p:attrName>
                                        </p:attrNameLst>
                                      </p:cBhvr>
                                      <p:to>
                                        <p:clrVal>
                                          <a:srgbClr val="FF0000"/>
                                        </p:clrVal>
                                      </p:to>
                                    </p:set>
                                    <p:set>
                                      <p:cBhvr>
                                        <p:cTn id="25" dur="500" fill="hold"/>
                                        <p:tgtEl>
                                          <p:spTgt spid="18">
                                            <p:txEl>
                                              <p:pRg st="2" end="2"/>
                                            </p:txEl>
                                          </p:spTgt>
                                        </p:tgtEl>
                                        <p:attrNameLst>
                                          <p:attrName>fillcolor</p:attrName>
                                        </p:attrNameLst>
                                      </p:cBhvr>
                                      <p:to>
                                        <p:clrVal>
                                          <a:srgbClr val="FF0000"/>
                                        </p:clrVal>
                                      </p:to>
                                    </p:set>
                                    <p:set>
                                      <p:cBhvr>
                                        <p:cTn id="26" dur="500" fill="hold"/>
                                        <p:tgtEl>
                                          <p:spTgt spid="18">
                                            <p:txEl>
                                              <p:pRg st="2" end="2"/>
                                            </p:txEl>
                                          </p:spTgt>
                                        </p:tgtEl>
                                        <p:attrNameLst>
                                          <p:attrName>fill.type</p:attrName>
                                        </p:attrNameLst>
                                      </p:cBhvr>
                                      <p:to>
                                        <p:strVal val="solid"/>
                                      </p:to>
                                    </p:set>
                                  </p:childTnLst>
                                  <p:subTnLst>
                                    <p:animClr clrSpc="rgb" dir="cw">
                                      <p:cBhvr override="childStyle">
                                        <p:cTn dur="1" fill="hold" display="0" masterRel="nextClick" afterEffect="1"/>
                                        <p:tgtEl>
                                          <p:spTgt spid="18">
                                            <p:txEl>
                                              <p:pRg st="2" end="2"/>
                                            </p:txEl>
                                          </p:spTgt>
                                        </p:tgtEl>
                                        <p:attrNameLst>
                                          <p:attrName>ppt_c</p:attrName>
                                        </p:attrNameLst>
                                      </p:cBhvr>
                                      <p:to>
                                        <a:schemeClr val="tx1"/>
                                      </p:to>
                                    </p:animClr>
                                  </p:subTnLst>
                                </p:cTn>
                              </p:par>
                            </p:childTnLst>
                          </p:cTn>
                        </p:par>
                      </p:childTnLst>
                    </p:cTn>
                  </p:par>
                  <p:par>
                    <p:cTn id="27" fill="hold">
                      <p:stCondLst>
                        <p:cond delay="indefinite"/>
                      </p:stCondLst>
                      <p:childTnLst>
                        <p:par>
                          <p:cTn id="28" fill="hold">
                            <p:stCondLst>
                              <p:cond delay="0"/>
                            </p:stCondLst>
                            <p:childTnLst>
                              <p:par>
                                <p:cTn id="29" presetID="16" presetClass="emph" presetSubtype="0" fill="hold" nodeType="clickEffect">
                                  <p:stCondLst>
                                    <p:cond delay="0"/>
                                  </p:stCondLst>
                                  <p:iterate type="lt">
                                    <p:tmPct val="4000"/>
                                  </p:iterate>
                                  <p:childTnLst>
                                    <p:set>
                                      <p:cBhvr override="childStyle">
                                        <p:cTn id="30" dur="500" fill="hold"/>
                                        <p:tgtEl>
                                          <p:spTgt spid="18">
                                            <p:txEl>
                                              <p:pRg st="3" end="3"/>
                                            </p:txEl>
                                          </p:spTgt>
                                        </p:tgtEl>
                                        <p:attrNameLst>
                                          <p:attrName>style.color</p:attrName>
                                        </p:attrNameLst>
                                      </p:cBhvr>
                                      <p:to>
                                        <p:clrVal>
                                          <a:srgbClr val="FF0000"/>
                                        </p:clrVal>
                                      </p:to>
                                    </p:set>
                                    <p:set>
                                      <p:cBhvr>
                                        <p:cTn id="31" dur="500" fill="hold"/>
                                        <p:tgtEl>
                                          <p:spTgt spid="18">
                                            <p:txEl>
                                              <p:pRg st="3" end="3"/>
                                            </p:txEl>
                                          </p:spTgt>
                                        </p:tgtEl>
                                        <p:attrNameLst>
                                          <p:attrName>fillcolor</p:attrName>
                                        </p:attrNameLst>
                                      </p:cBhvr>
                                      <p:to>
                                        <p:clrVal>
                                          <a:srgbClr val="FF0000"/>
                                        </p:clrVal>
                                      </p:to>
                                    </p:set>
                                    <p:set>
                                      <p:cBhvr>
                                        <p:cTn id="32" dur="500" fill="hold"/>
                                        <p:tgtEl>
                                          <p:spTgt spid="18">
                                            <p:txEl>
                                              <p:pRg st="3" end="3"/>
                                            </p:txEl>
                                          </p:spTgt>
                                        </p:tgtEl>
                                        <p:attrNameLst>
                                          <p:attrName>fill.type</p:attrName>
                                        </p:attrNameLst>
                                      </p:cBhvr>
                                      <p:to>
                                        <p:strVal val="solid"/>
                                      </p:to>
                                    </p:set>
                                  </p:childTnLst>
                                  <p:subTnLst>
                                    <p:animClr clrSpc="rgb" dir="cw">
                                      <p:cBhvr override="childStyle">
                                        <p:cTn dur="1" fill="hold" display="0" masterRel="nextClick" afterEffect="1"/>
                                        <p:tgtEl>
                                          <p:spTgt spid="18">
                                            <p:txEl>
                                              <p:pRg st="3" end="3"/>
                                            </p:txEl>
                                          </p:spTgt>
                                        </p:tgtEl>
                                        <p:attrNameLst>
                                          <p:attrName>ppt_c</p:attrName>
                                        </p:attrNameLst>
                                      </p:cBhvr>
                                      <p:to>
                                        <a:schemeClr val="tx1"/>
                                      </p:to>
                                    </p:animClr>
                                  </p:subTnLst>
                                </p:cTn>
                              </p:par>
                            </p:childTnLst>
                          </p:cTn>
                        </p:par>
                      </p:childTnLst>
                    </p:cTn>
                  </p:par>
                  <p:par>
                    <p:cTn id="33" fill="hold">
                      <p:stCondLst>
                        <p:cond delay="indefinite"/>
                      </p:stCondLst>
                      <p:childTnLst>
                        <p:par>
                          <p:cTn id="34" fill="hold">
                            <p:stCondLst>
                              <p:cond delay="0"/>
                            </p:stCondLst>
                            <p:childTnLst>
                              <p:par>
                                <p:cTn id="35" presetID="16" presetClass="emph" presetSubtype="0" fill="hold" nodeType="clickEffect">
                                  <p:stCondLst>
                                    <p:cond delay="0"/>
                                  </p:stCondLst>
                                  <p:iterate type="lt">
                                    <p:tmPct val="4000"/>
                                  </p:iterate>
                                  <p:childTnLst>
                                    <p:set>
                                      <p:cBhvr override="childStyle">
                                        <p:cTn id="36" dur="500" fill="hold"/>
                                        <p:tgtEl>
                                          <p:spTgt spid="19">
                                            <p:txEl>
                                              <p:pRg st="0" end="0"/>
                                            </p:txEl>
                                          </p:spTgt>
                                        </p:tgtEl>
                                        <p:attrNameLst>
                                          <p:attrName>style.color</p:attrName>
                                        </p:attrNameLst>
                                      </p:cBhvr>
                                      <p:to>
                                        <p:clrVal>
                                          <a:srgbClr val="FF0000"/>
                                        </p:clrVal>
                                      </p:to>
                                    </p:set>
                                    <p:set>
                                      <p:cBhvr>
                                        <p:cTn id="37" dur="500" fill="hold"/>
                                        <p:tgtEl>
                                          <p:spTgt spid="19">
                                            <p:txEl>
                                              <p:pRg st="0" end="0"/>
                                            </p:txEl>
                                          </p:spTgt>
                                        </p:tgtEl>
                                        <p:attrNameLst>
                                          <p:attrName>fillcolor</p:attrName>
                                        </p:attrNameLst>
                                      </p:cBhvr>
                                      <p:to>
                                        <p:clrVal>
                                          <a:srgbClr val="FF0000"/>
                                        </p:clrVal>
                                      </p:to>
                                    </p:set>
                                    <p:set>
                                      <p:cBhvr>
                                        <p:cTn id="38" dur="500" fill="hold"/>
                                        <p:tgtEl>
                                          <p:spTgt spid="19">
                                            <p:txEl>
                                              <p:pRg st="0" end="0"/>
                                            </p:txEl>
                                          </p:spTgt>
                                        </p:tgtEl>
                                        <p:attrNameLst>
                                          <p:attrName>fill.type</p:attrName>
                                        </p:attrNameLst>
                                      </p:cBhvr>
                                      <p:to>
                                        <p:strVal val="solid"/>
                                      </p:to>
                                    </p:set>
                                  </p:childTnLst>
                                  <p:subTnLst>
                                    <p:animClr clrSpc="rgb" dir="cw">
                                      <p:cBhvr override="childStyle">
                                        <p:cTn dur="1" fill="hold" display="0" masterRel="nextClick" afterEffect="1"/>
                                        <p:tgtEl>
                                          <p:spTgt spid="19">
                                            <p:txEl>
                                              <p:pRg st="0" end="0"/>
                                            </p:txEl>
                                          </p:spTgt>
                                        </p:tgtEl>
                                        <p:attrNameLst>
                                          <p:attrName>ppt_c</p:attrName>
                                        </p:attrNameLst>
                                      </p:cBhvr>
                                      <p:to>
                                        <a:schemeClr val="tx1"/>
                                      </p:to>
                                    </p:animClr>
                                  </p:subTnLst>
                                </p:cTn>
                              </p:par>
                            </p:childTnLst>
                          </p:cTn>
                        </p:par>
                      </p:childTnLst>
                    </p:cTn>
                  </p:par>
                  <p:par>
                    <p:cTn id="39" fill="hold">
                      <p:stCondLst>
                        <p:cond delay="indefinite"/>
                      </p:stCondLst>
                      <p:childTnLst>
                        <p:par>
                          <p:cTn id="40" fill="hold">
                            <p:stCondLst>
                              <p:cond delay="0"/>
                            </p:stCondLst>
                            <p:childTnLst>
                              <p:par>
                                <p:cTn id="41" presetID="16" presetClass="emph" presetSubtype="0" fill="hold" nodeType="clickEffect">
                                  <p:stCondLst>
                                    <p:cond delay="0"/>
                                  </p:stCondLst>
                                  <p:iterate type="lt">
                                    <p:tmPct val="4000"/>
                                  </p:iterate>
                                  <p:childTnLst>
                                    <p:set>
                                      <p:cBhvr override="childStyle">
                                        <p:cTn id="42" dur="500" fill="hold"/>
                                        <p:tgtEl>
                                          <p:spTgt spid="20">
                                            <p:txEl>
                                              <p:pRg st="0" end="0"/>
                                            </p:txEl>
                                          </p:spTgt>
                                        </p:tgtEl>
                                        <p:attrNameLst>
                                          <p:attrName>style.color</p:attrName>
                                        </p:attrNameLst>
                                      </p:cBhvr>
                                      <p:to>
                                        <p:clrVal>
                                          <a:srgbClr val="FF0000"/>
                                        </p:clrVal>
                                      </p:to>
                                    </p:set>
                                    <p:set>
                                      <p:cBhvr>
                                        <p:cTn id="43" dur="500" fill="hold"/>
                                        <p:tgtEl>
                                          <p:spTgt spid="20">
                                            <p:txEl>
                                              <p:pRg st="0" end="0"/>
                                            </p:txEl>
                                          </p:spTgt>
                                        </p:tgtEl>
                                        <p:attrNameLst>
                                          <p:attrName>fillcolor</p:attrName>
                                        </p:attrNameLst>
                                      </p:cBhvr>
                                      <p:to>
                                        <p:clrVal>
                                          <a:srgbClr val="FF0000"/>
                                        </p:clrVal>
                                      </p:to>
                                    </p:set>
                                    <p:set>
                                      <p:cBhvr>
                                        <p:cTn id="44" dur="500" fill="hold"/>
                                        <p:tgtEl>
                                          <p:spTgt spid="20">
                                            <p:txEl>
                                              <p:pRg st="0" end="0"/>
                                            </p:txEl>
                                          </p:spTgt>
                                        </p:tgtEl>
                                        <p:attrNameLst>
                                          <p:attrName>fill.type</p:attrName>
                                        </p:attrNameLst>
                                      </p:cBhvr>
                                      <p:to>
                                        <p:strVal val="solid"/>
                                      </p:to>
                                    </p:set>
                                  </p:childTnLst>
                                  <p:subTnLst>
                                    <p:animClr clrSpc="rgb" dir="cw">
                                      <p:cBhvr override="childStyle">
                                        <p:cTn dur="1" fill="hold" display="0" masterRel="nextClick" afterEffect="1"/>
                                        <p:tgtEl>
                                          <p:spTgt spid="20">
                                            <p:txEl>
                                              <p:pRg st="0" end="0"/>
                                            </p:txEl>
                                          </p:spTgt>
                                        </p:tgtEl>
                                        <p:attrNameLst>
                                          <p:attrName>ppt_c</p:attrName>
                                        </p:attrNameLst>
                                      </p:cBhvr>
                                      <p:to>
                                        <a:schemeClr val="tx1"/>
                                      </p:to>
                                    </p:animClr>
                                  </p:subTnLst>
                                </p:cTn>
                              </p:par>
                            </p:childTnLst>
                          </p:cTn>
                        </p:par>
                      </p:childTnLst>
                    </p:cTn>
                  </p:par>
                  <p:par>
                    <p:cTn id="45" fill="hold">
                      <p:stCondLst>
                        <p:cond delay="indefinite"/>
                      </p:stCondLst>
                      <p:childTnLst>
                        <p:par>
                          <p:cTn id="46" fill="hold">
                            <p:stCondLst>
                              <p:cond delay="0"/>
                            </p:stCondLst>
                            <p:childTnLst>
                              <p:par>
                                <p:cTn id="47" presetID="16" presetClass="emph" presetSubtype="0" fill="hold" nodeType="clickEffect">
                                  <p:stCondLst>
                                    <p:cond delay="0"/>
                                  </p:stCondLst>
                                  <p:iterate type="lt">
                                    <p:tmPct val="4000"/>
                                  </p:iterate>
                                  <p:childTnLst>
                                    <p:set>
                                      <p:cBhvr override="childStyle">
                                        <p:cTn id="48" dur="500" fill="hold"/>
                                        <p:tgtEl>
                                          <p:spTgt spid="20">
                                            <p:txEl>
                                              <p:pRg st="1" end="1"/>
                                            </p:txEl>
                                          </p:spTgt>
                                        </p:tgtEl>
                                        <p:attrNameLst>
                                          <p:attrName>style.color</p:attrName>
                                        </p:attrNameLst>
                                      </p:cBhvr>
                                      <p:to>
                                        <p:clrVal>
                                          <a:srgbClr val="FF0000"/>
                                        </p:clrVal>
                                      </p:to>
                                    </p:set>
                                    <p:set>
                                      <p:cBhvr>
                                        <p:cTn id="49" dur="500" fill="hold"/>
                                        <p:tgtEl>
                                          <p:spTgt spid="20">
                                            <p:txEl>
                                              <p:pRg st="1" end="1"/>
                                            </p:txEl>
                                          </p:spTgt>
                                        </p:tgtEl>
                                        <p:attrNameLst>
                                          <p:attrName>fillcolor</p:attrName>
                                        </p:attrNameLst>
                                      </p:cBhvr>
                                      <p:to>
                                        <p:clrVal>
                                          <a:srgbClr val="FF0000"/>
                                        </p:clrVal>
                                      </p:to>
                                    </p:set>
                                    <p:set>
                                      <p:cBhvr>
                                        <p:cTn id="50" dur="500" fill="hold"/>
                                        <p:tgtEl>
                                          <p:spTgt spid="20">
                                            <p:txEl>
                                              <p:pRg st="1" end="1"/>
                                            </p:txEl>
                                          </p:spTgt>
                                        </p:tgtEl>
                                        <p:attrNameLst>
                                          <p:attrName>fill.type</p:attrName>
                                        </p:attrNameLst>
                                      </p:cBhvr>
                                      <p:to>
                                        <p:strVal val="solid"/>
                                      </p:to>
                                    </p:set>
                                  </p:childTnLst>
                                  <p:subTnLst>
                                    <p:animClr clrSpc="rgb" dir="cw">
                                      <p:cBhvr override="childStyle">
                                        <p:cTn dur="1" fill="hold" display="0" masterRel="nextClick" afterEffect="1"/>
                                        <p:tgtEl>
                                          <p:spTgt spid="20">
                                            <p:txEl>
                                              <p:pRg st="1" end="1"/>
                                            </p:txEl>
                                          </p:spTgt>
                                        </p:tgtEl>
                                        <p:attrNameLst>
                                          <p:attrName>ppt_c</p:attrName>
                                        </p:attrNameLst>
                                      </p:cBhvr>
                                      <p:to>
                                        <a:schemeClr val="tx1"/>
                                      </p:to>
                                    </p:animClr>
                                  </p:subTnLst>
                                </p:cTn>
                              </p:par>
                            </p:childTnLst>
                          </p:cTn>
                        </p:par>
                      </p:childTnLst>
                    </p:cTn>
                  </p:par>
                  <p:par>
                    <p:cTn id="51" fill="hold">
                      <p:stCondLst>
                        <p:cond delay="indefinite"/>
                      </p:stCondLst>
                      <p:childTnLst>
                        <p:par>
                          <p:cTn id="52" fill="hold">
                            <p:stCondLst>
                              <p:cond delay="0"/>
                            </p:stCondLst>
                            <p:childTnLst>
                              <p:par>
                                <p:cTn id="53" presetID="16" presetClass="emph" presetSubtype="0" fill="hold" nodeType="clickEffect">
                                  <p:stCondLst>
                                    <p:cond delay="0"/>
                                  </p:stCondLst>
                                  <p:iterate type="lt">
                                    <p:tmPct val="4000"/>
                                  </p:iterate>
                                  <p:childTnLst>
                                    <p:set>
                                      <p:cBhvr override="childStyle">
                                        <p:cTn id="54" dur="500" fill="hold"/>
                                        <p:tgtEl>
                                          <p:spTgt spid="20">
                                            <p:txEl>
                                              <p:pRg st="2" end="2"/>
                                            </p:txEl>
                                          </p:spTgt>
                                        </p:tgtEl>
                                        <p:attrNameLst>
                                          <p:attrName>style.color</p:attrName>
                                        </p:attrNameLst>
                                      </p:cBhvr>
                                      <p:to>
                                        <p:clrVal>
                                          <a:srgbClr val="FF0000"/>
                                        </p:clrVal>
                                      </p:to>
                                    </p:set>
                                    <p:set>
                                      <p:cBhvr>
                                        <p:cTn id="55" dur="500" fill="hold"/>
                                        <p:tgtEl>
                                          <p:spTgt spid="20">
                                            <p:txEl>
                                              <p:pRg st="2" end="2"/>
                                            </p:txEl>
                                          </p:spTgt>
                                        </p:tgtEl>
                                        <p:attrNameLst>
                                          <p:attrName>fillcolor</p:attrName>
                                        </p:attrNameLst>
                                      </p:cBhvr>
                                      <p:to>
                                        <p:clrVal>
                                          <a:srgbClr val="FF0000"/>
                                        </p:clrVal>
                                      </p:to>
                                    </p:set>
                                    <p:set>
                                      <p:cBhvr>
                                        <p:cTn id="56" dur="500" fill="hold"/>
                                        <p:tgtEl>
                                          <p:spTgt spid="20">
                                            <p:txEl>
                                              <p:pRg st="2" end="2"/>
                                            </p:txEl>
                                          </p:spTgt>
                                        </p:tgtEl>
                                        <p:attrNameLst>
                                          <p:attrName>fill.type</p:attrName>
                                        </p:attrNameLst>
                                      </p:cBhvr>
                                      <p:to>
                                        <p:strVal val="solid"/>
                                      </p:to>
                                    </p:set>
                                  </p:childTnLst>
                                  <p:subTnLst>
                                    <p:animClr clrSpc="rgb" dir="cw">
                                      <p:cBhvr override="childStyle">
                                        <p:cTn dur="1" fill="hold" display="0" masterRel="nextClick" afterEffect="1"/>
                                        <p:tgtEl>
                                          <p:spTgt spid="20">
                                            <p:txEl>
                                              <p:pRg st="2" end="2"/>
                                            </p:txEl>
                                          </p:spTgt>
                                        </p:tgtEl>
                                        <p:attrNameLst>
                                          <p:attrName>ppt_c</p:attrName>
                                        </p:attrNameLst>
                                      </p:cBhvr>
                                      <p:to>
                                        <a:schemeClr val="tx1"/>
                                      </p:to>
                                    </p:animClr>
                                  </p:subTnLst>
                                </p:cTn>
                              </p:par>
                            </p:childTnLst>
                          </p:cTn>
                        </p:par>
                      </p:childTnLst>
                    </p:cTn>
                  </p:par>
                  <p:par>
                    <p:cTn id="57" fill="hold">
                      <p:stCondLst>
                        <p:cond delay="indefinite"/>
                      </p:stCondLst>
                      <p:childTnLst>
                        <p:par>
                          <p:cTn id="58" fill="hold">
                            <p:stCondLst>
                              <p:cond delay="0"/>
                            </p:stCondLst>
                            <p:childTnLst>
                              <p:par>
                                <p:cTn id="59" presetID="16" presetClass="emph" presetSubtype="0" fill="hold" nodeType="clickEffect">
                                  <p:stCondLst>
                                    <p:cond delay="0"/>
                                  </p:stCondLst>
                                  <p:iterate type="lt">
                                    <p:tmPct val="4000"/>
                                  </p:iterate>
                                  <p:childTnLst>
                                    <p:set>
                                      <p:cBhvr override="childStyle">
                                        <p:cTn id="60" dur="500" fill="hold"/>
                                        <p:tgtEl>
                                          <p:spTgt spid="20">
                                            <p:txEl>
                                              <p:pRg st="3" end="3"/>
                                            </p:txEl>
                                          </p:spTgt>
                                        </p:tgtEl>
                                        <p:attrNameLst>
                                          <p:attrName>style.color</p:attrName>
                                        </p:attrNameLst>
                                      </p:cBhvr>
                                      <p:to>
                                        <p:clrVal>
                                          <a:srgbClr val="FF0000"/>
                                        </p:clrVal>
                                      </p:to>
                                    </p:set>
                                    <p:set>
                                      <p:cBhvr>
                                        <p:cTn id="61" dur="500" fill="hold"/>
                                        <p:tgtEl>
                                          <p:spTgt spid="20">
                                            <p:txEl>
                                              <p:pRg st="3" end="3"/>
                                            </p:txEl>
                                          </p:spTgt>
                                        </p:tgtEl>
                                        <p:attrNameLst>
                                          <p:attrName>fillcolor</p:attrName>
                                        </p:attrNameLst>
                                      </p:cBhvr>
                                      <p:to>
                                        <p:clrVal>
                                          <a:srgbClr val="FF0000"/>
                                        </p:clrVal>
                                      </p:to>
                                    </p:set>
                                    <p:set>
                                      <p:cBhvr>
                                        <p:cTn id="62" dur="500" fill="hold"/>
                                        <p:tgtEl>
                                          <p:spTgt spid="20">
                                            <p:txEl>
                                              <p:pRg st="3" end="3"/>
                                            </p:txEl>
                                          </p:spTgt>
                                        </p:tgtEl>
                                        <p:attrNameLst>
                                          <p:attrName>fill.type</p:attrName>
                                        </p:attrNameLst>
                                      </p:cBhvr>
                                      <p:to>
                                        <p:strVal val="solid"/>
                                      </p:to>
                                    </p:set>
                                  </p:childTnLst>
                                  <p:subTnLst>
                                    <p:animClr clrSpc="rgb" dir="cw">
                                      <p:cBhvr override="childStyle">
                                        <p:cTn dur="1" fill="hold" display="0" masterRel="nextClick" afterEffect="1"/>
                                        <p:tgtEl>
                                          <p:spTgt spid="20">
                                            <p:txEl>
                                              <p:pRg st="3" end="3"/>
                                            </p:txEl>
                                          </p:spTgt>
                                        </p:tgtEl>
                                        <p:attrNameLst>
                                          <p:attrName>ppt_c</p:attrName>
                                        </p:attrNameLst>
                                      </p:cBhvr>
                                      <p:to>
                                        <a:schemeClr val="tx1"/>
                                      </p:to>
                                    </p:animClr>
                                  </p:subTnLst>
                                </p:cTn>
                              </p:par>
                            </p:childTnLst>
                          </p:cTn>
                        </p:par>
                      </p:childTnLst>
                    </p:cTn>
                  </p:par>
                  <p:par>
                    <p:cTn id="63" fill="hold">
                      <p:stCondLst>
                        <p:cond delay="indefinite"/>
                      </p:stCondLst>
                      <p:childTnLst>
                        <p:par>
                          <p:cTn id="64" fill="hold">
                            <p:stCondLst>
                              <p:cond delay="0"/>
                            </p:stCondLst>
                            <p:childTnLst>
                              <p:par>
                                <p:cTn id="65" presetID="16" presetClass="emph" presetSubtype="0" fill="hold" nodeType="clickEffect">
                                  <p:stCondLst>
                                    <p:cond delay="0"/>
                                  </p:stCondLst>
                                  <p:iterate type="lt">
                                    <p:tmPct val="4000"/>
                                  </p:iterate>
                                  <p:childTnLst>
                                    <p:set>
                                      <p:cBhvr override="childStyle">
                                        <p:cTn id="66" dur="500" fill="hold"/>
                                        <p:tgtEl>
                                          <p:spTgt spid="20">
                                            <p:txEl>
                                              <p:pRg st="4" end="4"/>
                                            </p:txEl>
                                          </p:spTgt>
                                        </p:tgtEl>
                                        <p:attrNameLst>
                                          <p:attrName>style.color</p:attrName>
                                        </p:attrNameLst>
                                      </p:cBhvr>
                                      <p:to>
                                        <p:clrVal>
                                          <a:srgbClr val="FF0000"/>
                                        </p:clrVal>
                                      </p:to>
                                    </p:set>
                                    <p:set>
                                      <p:cBhvr>
                                        <p:cTn id="67" dur="500" fill="hold"/>
                                        <p:tgtEl>
                                          <p:spTgt spid="20">
                                            <p:txEl>
                                              <p:pRg st="4" end="4"/>
                                            </p:txEl>
                                          </p:spTgt>
                                        </p:tgtEl>
                                        <p:attrNameLst>
                                          <p:attrName>fillcolor</p:attrName>
                                        </p:attrNameLst>
                                      </p:cBhvr>
                                      <p:to>
                                        <p:clrVal>
                                          <a:srgbClr val="FF0000"/>
                                        </p:clrVal>
                                      </p:to>
                                    </p:set>
                                    <p:set>
                                      <p:cBhvr>
                                        <p:cTn id="68" dur="500" fill="hold"/>
                                        <p:tgtEl>
                                          <p:spTgt spid="20">
                                            <p:txEl>
                                              <p:pRg st="4" end="4"/>
                                            </p:txEl>
                                          </p:spTgt>
                                        </p:tgtEl>
                                        <p:attrNameLst>
                                          <p:attrName>fill.type</p:attrName>
                                        </p:attrNameLst>
                                      </p:cBhvr>
                                      <p:to>
                                        <p:strVal val="solid"/>
                                      </p:to>
                                    </p:set>
                                  </p:childTnLst>
                                  <p:subTnLst>
                                    <p:animClr clrSpc="rgb" dir="cw">
                                      <p:cBhvr override="childStyle">
                                        <p:cTn dur="1" fill="hold" display="0" masterRel="nextClick" afterEffect="1"/>
                                        <p:tgtEl>
                                          <p:spTgt spid="20">
                                            <p:txEl>
                                              <p:pRg st="4" end="4"/>
                                            </p:txEl>
                                          </p:spTgt>
                                        </p:tgtEl>
                                        <p:attrNameLst>
                                          <p:attrName>ppt_c</p:attrName>
                                        </p:attrNameLst>
                                      </p:cBhvr>
                                      <p:to>
                                        <a:schemeClr val="tx1"/>
                                      </p:to>
                                    </p:animClr>
                                  </p:subTnLst>
                                </p:cTn>
                              </p:par>
                            </p:childTnLst>
                          </p:cTn>
                        </p:par>
                      </p:childTnLst>
                    </p:cTn>
                  </p:par>
                  <p:par>
                    <p:cTn id="69" fill="hold">
                      <p:stCondLst>
                        <p:cond delay="indefinite"/>
                      </p:stCondLst>
                      <p:childTnLst>
                        <p:par>
                          <p:cTn id="70" fill="hold">
                            <p:stCondLst>
                              <p:cond delay="0"/>
                            </p:stCondLst>
                            <p:childTnLst>
                              <p:par>
                                <p:cTn id="71" presetID="16" presetClass="emph" presetSubtype="0" fill="hold" nodeType="clickEffect">
                                  <p:stCondLst>
                                    <p:cond delay="0"/>
                                  </p:stCondLst>
                                  <p:iterate type="lt">
                                    <p:tmPct val="4000"/>
                                  </p:iterate>
                                  <p:childTnLst>
                                    <p:set>
                                      <p:cBhvr override="childStyle">
                                        <p:cTn id="72" dur="500" fill="hold"/>
                                        <p:tgtEl>
                                          <p:spTgt spid="21">
                                            <p:txEl>
                                              <p:pRg st="0" end="0"/>
                                            </p:txEl>
                                          </p:spTgt>
                                        </p:tgtEl>
                                        <p:attrNameLst>
                                          <p:attrName>style.color</p:attrName>
                                        </p:attrNameLst>
                                      </p:cBhvr>
                                      <p:to>
                                        <p:clrVal>
                                          <a:srgbClr val="FF0000"/>
                                        </p:clrVal>
                                      </p:to>
                                    </p:set>
                                    <p:set>
                                      <p:cBhvr>
                                        <p:cTn id="73" dur="500" fill="hold"/>
                                        <p:tgtEl>
                                          <p:spTgt spid="21">
                                            <p:txEl>
                                              <p:pRg st="0" end="0"/>
                                            </p:txEl>
                                          </p:spTgt>
                                        </p:tgtEl>
                                        <p:attrNameLst>
                                          <p:attrName>fillcolor</p:attrName>
                                        </p:attrNameLst>
                                      </p:cBhvr>
                                      <p:to>
                                        <p:clrVal>
                                          <a:srgbClr val="FF0000"/>
                                        </p:clrVal>
                                      </p:to>
                                    </p:set>
                                    <p:set>
                                      <p:cBhvr>
                                        <p:cTn id="74" dur="500" fill="hold"/>
                                        <p:tgtEl>
                                          <p:spTgt spid="21">
                                            <p:txEl>
                                              <p:pRg st="0" end="0"/>
                                            </p:txEl>
                                          </p:spTgt>
                                        </p:tgtEl>
                                        <p:attrNameLst>
                                          <p:attrName>fill.type</p:attrName>
                                        </p:attrNameLst>
                                      </p:cBhvr>
                                      <p:to>
                                        <p:strVal val="solid"/>
                                      </p:to>
                                    </p:set>
                                  </p:childTnLst>
                                  <p:subTnLst>
                                    <p:animClr clrSpc="rgb" dir="cw">
                                      <p:cBhvr override="childStyle">
                                        <p:cTn dur="1" fill="hold" display="0" masterRel="nextClick" afterEffect="1"/>
                                        <p:tgtEl>
                                          <p:spTgt spid="21">
                                            <p:txEl>
                                              <p:pRg st="0" end="0"/>
                                            </p:txEl>
                                          </p:spTgt>
                                        </p:tgtEl>
                                        <p:attrNameLst>
                                          <p:attrName>ppt_c</p:attrName>
                                        </p:attrNameLst>
                                      </p:cBhvr>
                                      <p:to>
                                        <a:schemeClr val="tx1"/>
                                      </p:to>
                                    </p:animClr>
                                  </p:subTnLst>
                                </p:cTn>
                              </p:par>
                            </p:childTnLst>
                          </p:cTn>
                        </p:par>
                      </p:childTnLst>
                    </p:cTn>
                  </p:par>
                  <p:par>
                    <p:cTn id="75" fill="hold">
                      <p:stCondLst>
                        <p:cond delay="indefinite"/>
                      </p:stCondLst>
                      <p:childTnLst>
                        <p:par>
                          <p:cTn id="76" fill="hold">
                            <p:stCondLst>
                              <p:cond delay="0"/>
                            </p:stCondLst>
                            <p:childTnLst>
                              <p:par>
                                <p:cTn id="77" presetID="16" presetClass="emph" presetSubtype="0" fill="hold" nodeType="clickEffect">
                                  <p:stCondLst>
                                    <p:cond delay="0"/>
                                  </p:stCondLst>
                                  <p:iterate type="lt">
                                    <p:tmPct val="4000"/>
                                  </p:iterate>
                                  <p:childTnLst>
                                    <p:set>
                                      <p:cBhvr override="childStyle">
                                        <p:cTn id="78" dur="500" fill="hold"/>
                                        <p:tgtEl>
                                          <p:spTgt spid="22">
                                            <p:txEl>
                                              <p:pRg st="0" end="0"/>
                                            </p:txEl>
                                          </p:spTgt>
                                        </p:tgtEl>
                                        <p:attrNameLst>
                                          <p:attrName>style.color</p:attrName>
                                        </p:attrNameLst>
                                      </p:cBhvr>
                                      <p:to>
                                        <p:clrVal>
                                          <a:srgbClr val="FF0000"/>
                                        </p:clrVal>
                                      </p:to>
                                    </p:set>
                                    <p:set>
                                      <p:cBhvr>
                                        <p:cTn id="79" dur="500" fill="hold"/>
                                        <p:tgtEl>
                                          <p:spTgt spid="22">
                                            <p:txEl>
                                              <p:pRg st="0" end="0"/>
                                            </p:txEl>
                                          </p:spTgt>
                                        </p:tgtEl>
                                        <p:attrNameLst>
                                          <p:attrName>fillcolor</p:attrName>
                                        </p:attrNameLst>
                                      </p:cBhvr>
                                      <p:to>
                                        <p:clrVal>
                                          <a:srgbClr val="FF0000"/>
                                        </p:clrVal>
                                      </p:to>
                                    </p:set>
                                    <p:set>
                                      <p:cBhvr>
                                        <p:cTn id="80" dur="500" fill="hold"/>
                                        <p:tgtEl>
                                          <p:spTgt spid="22">
                                            <p:txEl>
                                              <p:pRg st="0" end="0"/>
                                            </p:txEl>
                                          </p:spTgt>
                                        </p:tgtEl>
                                        <p:attrNameLst>
                                          <p:attrName>fill.type</p:attrName>
                                        </p:attrNameLst>
                                      </p:cBhvr>
                                      <p:to>
                                        <p:strVal val="solid"/>
                                      </p:to>
                                    </p:set>
                                  </p:childTnLst>
                                  <p:subTnLst>
                                    <p:animClr clrSpc="rgb" dir="cw">
                                      <p:cBhvr override="childStyle">
                                        <p:cTn dur="1" fill="hold" display="0" masterRel="nextClick" afterEffect="1"/>
                                        <p:tgtEl>
                                          <p:spTgt spid="22">
                                            <p:txEl>
                                              <p:pRg st="0" end="0"/>
                                            </p:txEl>
                                          </p:spTgt>
                                        </p:tgtEl>
                                        <p:attrNameLst>
                                          <p:attrName>ppt_c</p:attrName>
                                        </p:attrNameLst>
                                      </p:cBhvr>
                                      <p:to>
                                        <a:schemeClr val="tx1"/>
                                      </p:to>
                                    </p:animClr>
                                  </p:subTnLst>
                                </p:cTn>
                              </p:par>
                            </p:childTnLst>
                          </p:cTn>
                        </p:par>
                      </p:childTnLst>
                    </p:cTn>
                  </p:par>
                  <p:par>
                    <p:cTn id="81" fill="hold">
                      <p:stCondLst>
                        <p:cond delay="indefinite"/>
                      </p:stCondLst>
                      <p:childTnLst>
                        <p:par>
                          <p:cTn id="82" fill="hold">
                            <p:stCondLst>
                              <p:cond delay="0"/>
                            </p:stCondLst>
                            <p:childTnLst>
                              <p:par>
                                <p:cTn id="83" presetID="16" presetClass="emph" presetSubtype="0" fill="hold" nodeType="clickEffect">
                                  <p:stCondLst>
                                    <p:cond delay="0"/>
                                  </p:stCondLst>
                                  <p:iterate type="lt">
                                    <p:tmPct val="4000"/>
                                  </p:iterate>
                                  <p:childTnLst>
                                    <p:set>
                                      <p:cBhvr override="childStyle">
                                        <p:cTn id="84" dur="500" fill="hold"/>
                                        <p:tgtEl>
                                          <p:spTgt spid="22">
                                            <p:txEl>
                                              <p:pRg st="1" end="1"/>
                                            </p:txEl>
                                          </p:spTgt>
                                        </p:tgtEl>
                                        <p:attrNameLst>
                                          <p:attrName>style.color</p:attrName>
                                        </p:attrNameLst>
                                      </p:cBhvr>
                                      <p:to>
                                        <p:clrVal>
                                          <a:srgbClr val="FF0000"/>
                                        </p:clrVal>
                                      </p:to>
                                    </p:set>
                                    <p:set>
                                      <p:cBhvr>
                                        <p:cTn id="85" dur="500" fill="hold"/>
                                        <p:tgtEl>
                                          <p:spTgt spid="22">
                                            <p:txEl>
                                              <p:pRg st="1" end="1"/>
                                            </p:txEl>
                                          </p:spTgt>
                                        </p:tgtEl>
                                        <p:attrNameLst>
                                          <p:attrName>fillcolor</p:attrName>
                                        </p:attrNameLst>
                                      </p:cBhvr>
                                      <p:to>
                                        <p:clrVal>
                                          <a:srgbClr val="FF0000"/>
                                        </p:clrVal>
                                      </p:to>
                                    </p:set>
                                    <p:set>
                                      <p:cBhvr>
                                        <p:cTn id="86" dur="500" fill="hold"/>
                                        <p:tgtEl>
                                          <p:spTgt spid="22">
                                            <p:txEl>
                                              <p:pRg st="1" end="1"/>
                                            </p:txEl>
                                          </p:spTgt>
                                        </p:tgtEl>
                                        <p:attrNameLst>
                                          <p:attrName>fill.type</p:attrName>
                                        </p:attrNameLst>
                                      </p:cBhvr>
                                      <p:to>
                                        <p:strVal val="solid"/>
                                      </p:to>
                                    </p:set>
                                  </p:childTnLst>
                                  <p:subTnLst>
                                    <p:animClr clrSpc="rgb" dir="cw">
                                      <p:cBhvr override="childStyle">
                                        <p:cTn dur="1" fill="hold" display="0" masterRel="nextClick" afterEffect="1"/>
                                        <p:tgtEl>
                                          <p:spTgt spid="22">
                                            <p:txEl>
                                              <p:pRg st="1" end="1"/>
                                            </p:txEl>
                                          </p:spTgt>
                                        </p:tgtEl>
                                        <p:attrNameLst>
                                          <p:attrName>ppt_c</p:attrName>
                                        </p:attrNameLst>
                                      </p:cBhvr>
                                      <p:to>
                                        <a:schemeClr val="tx1"/>
                                      </p:to>
                                    </p:animClr>
                                  </p:subTnLst>
                                </p:cTn>
                              </p:par>
                            </p:childTnLst>
                          </p:cTn>
                        </p:par>
                      </p:childTnLst>
                    </p:cTn>
                  </p:par>
                  <p:par>
                    <p:cTn id="87" fill="hold">
                      <p:stCondLst>
                        <p:cond delay="indefinite"/>
                      </p:stCondLst>
                      <p:childTnLst>
                        <p:par>
                          <p:cTn id="88" fill="hold">
                            <p:stCondLst>
                              <p:cond delay="0"/>
                            </p:stCondLst>
                            <p:childTnLst>
                              <p:par>
                                <p:cTn id="89" presetID="16" presetClass="emph" presetSubtype="0" fill="hold" nodeType="clickEffect">
                                  <p:stCondLst>
                                    <p:cond delay="0"/>
                                  </p:stCondLst>
                                  <p:iterate type="lt">
                                    <p:tmPct val="4000"/>
                                  </p:iterate>
                                  <p:childTnLst>
                                    <p:set>
                                      <p:cBhvr override="childStyle">
                                        <p:cTn id="90" dur="500" fill="hold"/>
                                        <p:tgtEl>
                                          <p:spTgt spid="22">
                                            <p:txEl>
                                              <p:pRg st="2" end="2"/>
                                            </p:txEl>
                                          </p:spTgt>
                                        </p:tgtEl>
                                        <p:attrNameLst>
                                          <p:attrName>style.color</p:attrName>
                                        </p:attrNameLst>
                                      </p:cBhvr>
                                      <p:to>
                                        <p:clrVal>
                                          <a:srgbClr val="FF0000"/>
                                        </p:clrVal>
                                      </p:to>
                                    </p:set>
                                    <p:set>
                                      <p:cBhvr>
                                        <p:cTn id="91" dur="500" fill="hold"/>
                                        <p:tgtEl>
                                          <p:spTgt spid="22">
                                            <p:txEl>
                                              <p:pRg st="2" end="2"/>
                                            </p:txEl>
                                          </p:spTgt>
                                        </p:tgtEl>
                                        <p:attrNameLst>
                                          <p:attrName>fillcolor</p:attrName>
                                        </p:attrNameLst>
                                      </p:cBhvr>
                                      <p:to>
                                        <p:clrVal>
                                          <a:srgbClr val="FF0000"/>
                                        </p:clrVal>
                                      </p:to>
                                    </p:set>
                                    <p:set>
                                      <p:cBhvr>
                                        <p:cTn id="92" dur="500" fill="hold"/>
                                        <p:tgtEl>
                                          <p:spTgt spid="22">
                                            <p:txEl>
                                              <p:pRg st="2" end="2"/>
                                            </p:txEl>
                                          </p:spTgt>
                                        </p:tgtEl>
                                        <p:attrNameLst>
                                          <p:attrName>fill.type</p:attrName>
                                        </p:attrNameLst>
                                      </p:cBhvr>
                                      <p:to>
                                        <p:strVal val="solid"/>
                                      </p:to>
                                    </p:set>
                                  </p:childTnLst>
                                  <p:subTnLst>
                                    <p:animClr clrSpc="rgb" dir="cw">
                                      <p:cBhvr override="childStyle">
                                        <p:cTn dur="1" fill="hold" display="0" masterRel="nextClick" afterEffect="1"/>
                                        <p:tgtEl>
                                          <p:spTgt spid="22">
                                            <p:txEl>
                                              <p:pRg st="2" end="2"/>
                                            </p:txEl>
                                          </p:spTgt>
                                        </p:tgtEl>
                                        <p:attrNameLst>
                                          <p:attrName>ppt_c</p:attrName>
                                        </p:attrNameLst>
                                      </p:cBhvr>
                                      <p:to>
                                        <a:schemeClr val="tx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0" y="0"/>
            <a:ext cx="9906000" cy="5238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 name="タイトル 1"/>
          <p:cNvSpPr txBox="1">
            <a:spLocks/>
          </p:cNvSpPr>
          <p:nvPr/>
        </p:nvSpPr>
        <p:spPr>
          <a:xfrm>
            <a:off x="-1" y="0"/>
            <a:ext cx="5755257" cy="52387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ja-JP" altLang="en-US" sz="2800" dirty="0">
                <a:latin typeface="+mj-ea"/>
              </a:rPr>
              <a:t>　</a:t>
            </a:r>
            <a:r>
              <a:rPr lang="ja-JP" altLang="en-US" sz="2800" dirty="0" smtClean="0">
                <a:latin typeface="+mj-ea"/>
              </a:rPr>
              <a:t>部会での検討経過について</a:t>
            </a:r>
            <a:endParaRPr lang="en-US" altLang="ja-JP" sz="2800" dirty="0" smtClean="0">
              <a:latin typeface="+mj-ea"/>
            </a:endParaRPr>
          </a:p>
        </p:txBody>
      </p:sp>
      <p:sp>
        <p:nvSpPr>
          <p:cNvPr id="25" name="テキスト ボックス 24"/>
          <p:cNvSpPr txBox="1"/>
          <p:nvPr/>
        </p:nvSpPr>
        <p:spPr>
          <a:xfrm>
            <a:off x="-195572" y="690855"/>
            <a:ext cx="4530407" cy="384721"/>
          </a:xfrm>
          <a:prstGeom prst="rect">
            <a:avLst/>
          </a:prstGeom>
          <a:noFill/>
        </p:spPr>
        <p:txBody>
          <a:bodyPr wrap="none" rtlCol="0">
            <a:spAutoFit/>
          </a:bodyPr>
          <a:lstStyle/>
          <a:p>
            <a:r>
              <a:rPr kumimoji="1" lang="ja-JP" altLang="en-US" dirty="0" smtClean="0"/>
              <a:t>　　</a:t>
            </a:r>
            <a:r>
              <a:rPr kumimoji="1" lang="ja-JP" altLang="en-US" u="sng" dirty="0" smtClean="0"/>
              <a:t>①　府営公園の意義・役割を整理する。</a:t>
            </a:r>
            <a:endParaRPr kumimoji="1" lang="ja-JP" altLang="en-US" u="sng" dirty="0"/>
          </a:p>
        </p:txBody>
      </p:sp>
      <p:sp>
        <p:nvSpPr>
          <p:cNvPr id="30" name="テキスト ボックス 29"/>
          <p:cNvSpPr txBox="1"/>
          <p:nvPr/>
        </p:nvSpPr>
        <p:spPr>
          <a:xfrm>
            <a:off x="-159568" y="2977421"/>
            <a:ext cx="7795724" cy="384721"/>
          </a:xfrm>
          <a:prstGeom prst="rect">
            <a:avLst/>
          </a:prstGeom>
          <a:noFill/>
        </p:spPr>
        <p:txBody>
          <a:bodyPr wrap="none" rtlCol="0">
            <a:spAutoFit/>
          </a:bodyPr>
          <a:lstStyle/>
          <a:p>
            <a:r>
              <a:rPr lang="ja-JP" altLang="en-US" dirty="0" smtClean="0"/>
              <a:t>　　</a:t>
            </a:r>
            <a:r>
              <a:rPr lang="ja-JP" altLang="en-US" u="sng" dirty="0" smtClean="0"/>
              <a:t>②</a:t>
            </a:r>
            <a:r>
              <a:rPr kumimoji="1" lang="ja-JP" altLang="en-US" u="sng" dirty="0" smtClean="0"/>
              <a:t>　大阪府公園基本構想</a:t>
            </a:r>
            <a:r>
              <a:rPr kumimoji="1" lang="ja-JP" altLang="en-US" u="sng" dirty="0" smtClean="0">
                <a:latin typeface="ＭＳ Ｐゴシック" panose="020B0600070205080204" pitchFamily="50" charset="-128"/>
                <a:ea typeface="ＭＳ Ｐゴシック" panose="020B0600070205080204" pitchFamily="50" charset="-128"/>
              </a:rPr>
              <a:t>（</a:t>
            </a:r>
            <a:r>
              <a:rPr kumimoji="1" lang="en-US" altLang="ja-JP" u="sng" dirty="0" smtClean="0">
                <a:latin typeface="ＭＳ Ｐゴシック" panose="020B0600070205080204" pitchFamily="50" charset="-128"/>
                <a:ea typeface="ＭＳ Ｐゴシック" panose="020B0600070205080204" pitchFamily="50" charset="-128"/>
              </a:rPr>
              <a:t>H5</a:t>
            </a:r>
            <a:r>
              <a:rPr kumimoji="1" lang="ja-JP" altLang="en-US" u="sng" dirty="0" smtClean="0">
                <a:latin typeface="ＭＳ Ｐゴシック" panose="020B0600070205080204" pitchFamily="50" charset="-128"/>
                <a:ea typeface="ＭＳ Ｐゴシック" panose="020B0600070205080204" pitchFamily="50" charset="-128"/>
              </a:rPr>
              <a:t>）</a:t>
            </a:r>
            <a:r>
              <a:rPr lang="ja-JP" altLang="en-US" u="sng" dirty="0" smtClean="0">
                <a:latin typeface="ＭＳ Ｐゴシック" panose="020B0600070205080204" pitchFamily="50" charset="-128"/>
                <a:ea typeface="ＭＳ Ｐゴシック" panose="020B0600070205080204" pitchFamily="50" charset="-128"/>
              </a:rPr>
              <a:t>の目標に対する府の</a:t>
            </a:r>
            <a:r>
              <a:rPr kumimoji="1" lang="ja-JP" altLang="en-US" u="sng" dirty="0" smtClean="0"/>
              <a:t>取組み</a:t>
            </a:r>
            <a:r>
              <a:rPr lang="ja-JP" altLang="en-US" u="sng" dirty="0"/>
              <a:t>を</a:t>
            </a:r>
            <a:r>
              <a:rPr kumimoji="1" lang="ja-JP" altLang="en-US" u="sng" dirty="0" smtClean="0"/>
              <a:t>検証する。</a:t>
            </a:r>
            <a:endParaRPr kumimoji="1" lang="ja-JP" altLang="en-US" u="sng" dirty="0"/>
          </a:p>
        </p:txBody>
      </p:sp>
      <p:sp>
        <p:nvSpPr>
          <p:cNvPr id="34" name="タイトル 1"/>
          <p:cNvSpPr txBox="1">
            <a:spLocks/>
          </p:cNvSpPr>
          <p:nvPr/>
        </p:nvSpPr>
        <p:spPr>
          <a:xfrm>
            <a:off x="4488182" y="0"/>
            <a:ext cx="5418161" cy="52387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lnSpc>
                <a:spcPct val="120000"/>
              </a:lnSpc>
            </a:pPr>
            <a:r>
              <a:rPr lang="ja-JP" altLang="en-US" sz="2800" dirty="0" smtClean="0">
                <a:solidFill>
                  <a:prstClr val="black"/>
                </a:solidFill>
                <a:latin typeface="ＭＳ Ｐゴシック"/>
              </a:rPr>
              <a:t>　</a:t>
            </a:r>
            <a:r>
              <a:rPr lang="ja-JP" altLang="en-US" sz="2200" dirty="0" smtClean="0">
                <a:solidFill>
                  <a:prstClr val="black"/>
                </a:solidFill>
                <a:latin typeface="ＭＳ Ｐゴシック"/>
              </a:rPr>
              <a:t>第１回常務委員会（</a:t>
            </a:r>
            <a:r>
              <a:rPr lang="en-US" altLang="ja-JP" sz="2200" dirty="0" smtClean="0">
                <a:solidFill>
                  <a:prstClr val="black"/>
                </a:solidFill>
                <a:latin typeface="ＭＳ Ｐゴシック"/>
              </a:rPr>
              <a:t>H29.9.27</a:t>
            </a:r>
            <a:r>
              <a:rPr lang="ja-JP" altLang="en-US" sz="2200" dirty="0" smtClean="0">
                <a:solidFill>
                  <a:prstClr val="black"/>
                </a:solidFill>
                <a:latin typeface="ＭＳ Ｐゴシック"/>
              </a:rPr>
              <a:t>）</a:t>
            </a:r>
            <a:endParaRPr lang="ja-JP" altLang="en-US" sz="2200" dirty="0">
              <a:solidFill>
                <a:prstClr val="black"/>
              </a:solidFill>
              <a:latin typeface="ＭＳ Ｐゴシック"/>
            </a:endParaRPr>
          </a:p>
        </p:txBody>
      </p:sp>
      <p:sp>
        <p:nvSpPr>
          <p:cNvPr id="36" name="テキスト ボックス 35"/>
          <p:cNvSpPr txBox="1"/>
          <p:nvPr/>
        </p:nvSpPr>
        <p:spPr>
          <a:xfrm>
            <a:off x="46738" y="1117350"/>
            <a:ext cx="4690238" cy="1695336"/>
          </a:xfrm>
          <a:prstGeom prst="rect">
            <a:avLst/>
          </a:prstGeom>
          <a:noFill/>
        </p:spPr>
        <p:txBody>
          <a:bodyPr wrap="square" rtlCol="0">
            <a:spAutoFit/>
          </a:bodyPr>
          <a:lstStyle/>
          <a:p>
            <a:r>
              <a:rPr kumimoji="1" lang="ja-JP" altLang="en-US" sz="1400" dirty="0" smtClean="0"/>
              <a:t>　○　府営公園のあり方を検討する上で、次の整理が必要</a:t>
            </a:r>
            <a:endParaRPr kumimoji="1" lang="en-US" altLang="ja-JP" sz="1400" dirty="0" smtClean="0"/>
          </a:p>
          <a:p>
            <a:r>
              <a:rPr lang="ja-JP" altLang="en-US" sz="1400" dirty="0"/>
              <a:t>　</a:t>
            </a:r>
            <a:r>
              <a:rPr lang="ja-JP" altLang="en-US" sz="1400" dirty="0" smtClean="0"/>
              <a:t>　　　・</a:t>
            </a:r>
            <a:r>
              <a:rPr kumimoji="1" lang="ja-JP" altLang="en-US" sz="1400" dirty="0" smtClean="0"/>
              <a:t>施設緑地と地域制緑地の役割分担</a:t>
            </a:r>
            <a:endParaRPr kumimoji="1" lang="en-US" altLang="ja-JP" sz="1400" dirty="0" smtClean="0"/>
          </a:p>
          <a:p>
            <a:r>
              <a:rPr lang="ja-JP" altLang="en-US" sz="1400" dirty="0" smtClean="0"/>
              <a:t>　</a:t>
            </a:r>
            <a:r>
              <a:rPr lang="ja-JP" altLang="en-US" sz="1400" dirty="0"/>
              <a:t>　</a:t>
            </a:r>
            <a:r>
              <a:rPr lang="ja-JP" altLang="en-US" sz="1400" dirty="0" smtClean="0"/>
              <a:t>　　・府営公園の歴史やコンセプト</a:t>
            </a:r>
            <a:endParaRPr lang="en-US" altLang="ja-JP" sz="1400" dirty="0" smtClean="0"/>
          </a:p>
          <a:p>
            <a:r>
              <a:rPr lang="ja-JP" altLang="en-US" sz="1400" dirty="0" smtClean="0"/>
              <a:t>　　　　・府営公園と市町村公園の担うべき役割</a:t>
            </a:r>
            <a:endParaRPr lang="en-US" altLang="ja-JP" sz="1400" dirty="0" smtClean="0"/>
          </a:p>
          <a:p>
            <a:pPr>
              <a:lnSpc>
                <a:spcPts val="500"/>
              </a:lnSpc>
            </a:pPr>
            <a:endParaRPr lang="en-US" altLang="ja-JP" sz="1400" dirty="0" smtClean="0"/>
          </a:p>
          <a:p>
            <a:r>
              <a:rPr kumimoji="1" lang="ja-JP" altLang="en-US" sz="1400" dirty="0" smtClean="0"/>
              <a:t>　○　「大阪府における都市計画のあり方」で示された</a:t>
            </a:r>
            <a:endParaRPr kumimoji="1" lang="en-US" altLang="ja-JP" sz="1400" dirty="0" smtClean="0"/>
          </a:p>
          <a:p>
            <a:r>
              <a:rPr lang="en-US" altLang="ja-JP" sz="1400" dirty="0"/>
              <a:t> </a:t>
            </a:r>
            <a:r>
              <a:rPr lang="en-US" altLang="ja-JP" sz="1400" dirty="0" smtClean="0"/>
              <a:t>         </a:t>
            </a:r>
            <a:r>
              <a:rPr kumimoji="1" lang="ja-JP" altLang="en-US" sz="1400" dirty="0" smtClean="0"/>
              <a:t>３層の都市構造の理念を実現するために、公園が</a:t>
            </a:r>
            <a:endParaRPr kumimoji="1" lang="en-US" altLang="ja-JP" sz="1400" dirty="0" smtClean="0"/>
          </a:p>
          <a:p>
            <a:r>
              <a:rPr lang="en-US" altLang="ja-JP" sz="1400" dirty="0"/>
              <a:t> </a:t>
            </a:r>
            <a:r>
              <a:rPr lang="en-US" altLang="ja-JP" sz="1400" dirty="0" smtClean="0"/>
              <a:t>        </a:t>
            </a:r>
            <a:r>
              <a:rPr kumimoji="1" lang="ja-JP" altLang="en-US" sz="1400" dirty="0" smtClean="0"/>
              <a:t>重要な施設であることを打ち出していくべき</a:t>
            </a:r>
            <a:endParaRPr kumimoji="1" lang="ja-JP" altLang="en-US" sz="1400" dirty="0"/>
          </a:p>
        </p:txBody>
      </p:sp>
      <p:sp>
        <p:nvSpPr>
          <p:cNvPr id="37" name="正方形/長方形 36"/>
          <p:cNvSpPr/>
          <p:nvPr/>
        </p:nvSpPr>
        <p:spPr>
          <a:xfrm>
            <a:off x="128464" y="620689"/>
            <a:ext cx="9649072" cy="21919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ホームベース 37"/>
          <p:cNvSpPr/>
          <p:nvPr/>
        </p:nvSpPr>
        <p:spPr>
          <a:xfrm>
            <a:off x="4412940" y="1592796"/>
            <a:ext cx="540000" cy="612000"/>
          </a:xfrm>
          <a:prstGeom prst="homePlate">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ja-JP" altLang="en-US" dirty="0" smtClean="0"/>
              <a:t>対応</a:t>
            </a:r>
            <a:endParaRPr kumimoji="1" lang="ja-JP" altLang="en-US" dirty="0"/>
          </a:p>
        </p:txBody>
      </p:sp>
      <p:sp>
        <p:nvSpPr>
          <p:cNvPr id="39" name="テキスト ボックス 38"/>
          <p:cNvSpPr txBox="1"/>
          <p:nvPr/>
        </p:nvSpPr>
        <p:spPr>
          <a:xfrm>
            <a:off x="4953000" y="1021956"/>
            <a:ext cx="4824538" cy="1631216"/>
          </a:xfrm>
          <a:prstGeom prst="rect">
            <a:avLst/>
          </a:prstGeom>
          <a:noFill/>
        </p:spPr>
        <p:txBody>
          <a:bodyPr wrap="square" rtlCol="0">
            <a:spAutoFit/>
          </a:bodyPr>
          <a:lstStyle/>
          <a:p>
            <a:r>
              <a:rPr kumimoji="1" lang="ja-JP" altLang="en-US" sz="2000" dirty="0" smtClean="0">
                <a:latin typeface="HGSｺﾞｼｯｸE" panose="020B0900000000000000" pitchFamily="50" charset="-128"/>
                <a:ea typeface="HGSｺﾞｼｯｸE" panose="020B0900000000000000" pitchFamily="50" charset="-128"/>
              </a:rPr>
              <a:t>「みどりの大阪推進計画」や</a:t>
            </a:r>
            <a:endParaRPr kumimoji="1" lang="en-US" altLang="ja-JP" sz="2000" dirty="0" smtClean="0">
              <a:latin typeface="HGSｺﾞｼｯｸE" panose="020B0900000000000000" pitchFamily="50" charset="-128"/>
              <a:ea typeface="HGSｺﾞｼｯｸE" panose="020B0900000000000000" pitchFamily="50" charset="-128"/>
            </a:endParaRPr>
          </a:p>
          <a:p>
            <a:r>
              <a:rPr kumimoji="1" lang="ja-JP" altLang="en-US" sz="2000" dirty="0" smtClean="0">
                <a:latin typeface="HGSｺﾞｼｯｸE" panose="020B0900000000000000" pitchFamily="50" charset="-128"/>
                <a:ea typeface="HGSｺﾞｼｯｸE" panose="020B0900000000000000" pitchFamily="50" charset="-128"/>
              </a:rPr>
              <a:t>「</a:t>
            </a:r>
            <a:r>
              <a:rPr lang="ja-JP" altLang="en-US" sz="2000" dirty="0" smtClean="0">
                <a:latin typeface="HGSｺﾞｼｯｸE" panose="020B0900000000000000" pitchFamily="50" charset="-128"/>
                <a:ea typeface="HGSｺﾞｼｯｸE" panose="020B0900000000000000" pitchFamily="50" charset="-128"/>
              </a:rPr>
              <a:t>大阪府における都市計画のあ</a:t>
            </a:r>
            <a:r>
              <a:rPr kumimoji="1" lang="ja-JP" altLang="en-US" sz="2000" dirty="0" smtClean="0">
                <a:latin typeface="HGSｺﾞｼｯｸE" panose="020B0900000000000000" pitchFamily="50" charset="-128"/>
                <a:ea typeface="HGSｺﾞｼｯｸE" panose="020B0900000000000000" pitchFamily="50" charset="-128"/>
              </a:rPr>
              <a:t>り方」等における府営公園の</a:t>
            </a:r>
            <a:r>
              <a:rPr lang="ja-JP" altLang="en-US" sz="2000" dirty="0" smtClean="0">
                <a:latin typeface="HGSｺﾞｼｯｸE" panose="020B0900000000000000" pitchFamily="50" charset="-128"/>
                <a:ea typeface="HGSｺﾞｼｯｸE" panose="020B0900000000000000" pitchFamily="50" charset="-128"/>
              </a:rPr>
              <a:t>位置づけや、</a:t>
            </a:r>
            <a:endParaRPr lang="en-US" altLang="ja-JP" sz="2000" dirty="0" smtClean="0">
              <a:latin typeface="HGSｺﾞｼｯｸE" panose="020B0900000000000000" pitchFamily="50" charset="-128"/>
              <a:ea typeface="HGSｺﾞｼｯｸE" panose="020B0900000000000000" pitchFamily="50" charset="-128"/>
            </a:endParaRPr>
          </a:p>
          <a:p>
            <a:r>
              <a:rPr lang="ja-JP" altLang="en-US" sz="2000" dirty="0" smtClean="0">
                <a:latin typeface="HGSｺﾞｼｯｸE" panose="020B0900000000000000" pitchFamily="50" charset="-128"/>
                <a:ea typeface="HGSｺﾞｼｯｸE" panose="020B0900000000000000" pitchFamily="50" charset="-128"/>
              </a:rPr>
              <a:t>各府営公園</a:t>
            </a:r>
            <a:r>
              <a:rPr kumimoji="1" lang="ja-JP" altLang="en-US" sz="2000" dirty="0" smtClean="0">
                <a:latin typeface="HGSｺﾞｼｯｸE" panose="020B0900000000000000" pitchFamily="50" charset="-128"/>
                <a:ea typeface="HGSｺﾞｼｯｸE" panose="020B0900000000000000" pitchFamily="50" charset="-128"/>
              </a:rPr>
              <a:t>の成立ちを押さえた上で、</a:t>
            </a:r>
            <a:endParaRPr kumimoji="1" lang="en-US" altLang="ja-JP" sz="2000" dirty="0" smtClean="0">
              <a:latin typeface="HGSｺﾞｼｯｸE" panose="020B0900000000000000" pitchFamily="50" charset="-128"/>
              <a:ea typeface="HGSｺﾞｼｯｸE" panose="020B0900000000000000" pitchFamily="50" charset="-128"/>
            </a:endParaRPr>
          </a:p>
          <a:p>
            <a:r>
              <a:rPr kumimoji="1" lang="ja-JP" altLang="en-US" sz="2000" dirty="0" smtClean="0">
                <a:latin typeface="HGSｺﾞｼｯｸE" panose="020B0900000000000000" pitchFamily="50" charset="-128"/>
                <a:ea typeface="HGSｺﾞｼｯｸE" panose="020B0900000000000000" pitchFamily="50" charset="-128"/>
              </a:rPr>
              <a:t>府営公園の</a:t>
            </a:r>
            <a:r>
              <a:rPr lang="ja-JP" altLang="en-US" sz="2000" dirty="0" smtClean="0">
                <a:latin typeface="HGSｺﾞｼｯｸE" panose="020B0900000000000000" pitchFamily="50" charset="-128"/>
                <a:ea typeface="HGSｺﾞｼｯｸE" panose="020B0900000000000000" pitchFamily="50" charset="-128"/>
              </a:rPr>
              <a:t>意義を整理した。</a:t>
            </a:r>
            <a:endParaRPr kumimoji="1" lang="ja-JP" altLang="en-US" sz="2000" dirty="0">
              <a:latin typeface="HGSｺﾞｼｯｸE" panose="020B0900000000000000" pitchFamily="50" charset="-128"/>
              <a:ea typeface="HGSｺﾞｼｯｸE" panose="020B0900000000000000" pitchFamily="50" charset="-128"/>
            </a:endParaRPr>
          </a:p>
        </p:txBody>
      </p:sp>
      <p:sp>
        <p:nvSpPr>
          <p:cNvPr id="40" name="正方形/長方形 39"/>
          <p:cNvSpPr/>
          <p:nvPr/>
        </p:nvSpPr>
        <p:spPr>
          <a:xfrm>
            <a:off x="128464" y="2894090"/>
            <a:ext cx="9649072" cy="11881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ホームベース 41"/>
          <p:cNvSpPr/>
          <p:nvPr/>
        </p:nvSpPr>
        <p:spPr>
          <a:xfrm>
            <a:off x="544960" y="3326138"/>
            <a:ext cx="540000" cy="612000"/>
          </a:xfrm>
          <a:prstGeom prst="homePlate">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ja-JP" altLang="en-US" dirty="0" smtClean="0"/>
              <a:t>対応</a:t>
            </a:r>
            <a:endParaRPr kumimoji="1" lang="ja-JP" altLang="en-US" dirty="0"/>
          </a:p>
        </p:txBody>
      </p:sp>
      <p:sp>
        <p:nvSpPr>
          <p:cNvPr id="43" name="テキスト ボックス 42"/>
          <p:cNvSpPr txBox="1"/>
          <p:nvPr/>
        </p:nvSpPr>
        <p:spPr>
          <a:xfrm>
            <a:off x="1216165" y="3374336"/>
            <a:ext cx="8594561" cy="707886"/>
          </a:xfrm>
          <a:prstGeom prst="rect">
            <a:avLst/>
          </a:prstGeom>
          <a:noFill/>
        </p:spPr>
        <p:txBody>
          <a:bodyPr wrap="square" rtlCol="0">
            <a:spAutoFit/>
          </a:bodyPr>
          <a:lstStyle/>
          <a:p>
            <a:r>
              <a:rPr kumimoji="1" lang="ja-JP" altLang="en-US" sz="2000" dirty="0" smtClean="0">
                <a:latin typeface="HGSｺﾞｼｯｸE" panose="020B0900000000000000" pitchFamily="50" charset="-128"/>
                <a:ea typeface="HGSｺﾞｼｯｸE" panose="020B0900000000000000" pitchFamily="50" charset="-128"/>
              </a:rPr>
              <a:t>基本構想</a:t>
            </a:r>
            <a:r>
              <a:rPr lang="ja-JP" altLang="en-US" sz="2000" dirty="0">
                <a:latin typeface="HGSｺﾞｼｯｸE" panose="020B0900000000000000" pitchFamily="50" charset="-128"/>
                <a:ea typeface="HGSｺﾞｼｯｸE" panose="020B0900000000000000" pitchFamily="50" charset="-128"/>
              </a:rPr>
              <a:t>の</a:t>
            </a:r>
            <a:r>
              <a:rPr kumimoji="1" lang="ja-JP" altLang="en-US" sz="2000" dirty="0" smtClean="0">
                <a:latin typeface="HGSｺﾞｼｯｸE" panose="020B0900000000000000" pitchFamily="50" charset="-128"/>
                <a:ea typeface="HGSｺﾞｼｯｸE" panose="020B0900000000000000" pitchFamily="50" charset="-128"/>
              </a:rPr>
              <a:t>「配置計画」、「整備計画」、「管理・運営計画」について、大阪府の取組状況を整理し</a:t>
            </a:r>
            <a:r>
              <a:rPr lang="ja-JP" altLang="en-US" sz="2000" dirty="0" smtClean="0">
                <a:latin typeface="HGSｺﾞｼｯｸE" panose="020B0900000000000000" pitchFamily="50" charset="-128"/>
                <a:ea typeface="HGSｺﾞｼｯｸE" panose="020B0900000000000000" pitchFamily="50" charset="-128"/>
              </a:rPr>
              <a:t>た。</a:t>
            </a:r>
            <a:endParaRPr kumimoji="1" lang="en-US" altLang="ja-JP" sz="2000" dirty="0" smtClean="0">
              <a:latin typeface="HGSｺﾞｼｯｸE" panose="020B0900000000000000" pitchFamily="50" charset="-128"/>
              <a:ea typeface="HGSｺﾞｼｯｸE" panose="020B0900000000000000" pitchFamily="50" charset="-128"/>
            </a:endParaRPr>
          </a:p>
        </p:txBody>
      </p:sp>
      <p:sp>
        <p:nvSpPr>
          <p:cNvPr id="17" name="テキスト ボックス 16"/>
          <p:cNvSpPr txBox="1"/>
          <p:nvPr/>
        </p:nvSpPr>
        <p:spPr>
          <a:xfrm>
            <a:off x="-159568" y="4245011"/>
            <a:ext cx="4798108" cy="384721"/>
          </a:xfrm>
          <a:prstGeom prst="rect">
            <a:avLst/>
          </a:prstGeom>
          <a:noFill/>
        </p:spPr>
        <p:txBody>
          <a:bodyPr wrap="none" rtlCol="0">
            <a:spAutoFit/>
          </a:bodyPr>
          <a:lstStyle/>
          <a:p>
            <a:r>
              <a:rPr lang="ja-JP" altLang="en-US" dirty="0" smtClean="0">
                <a:solidFill>
                  <a:prstClr val="black"/>
                </a:solidFill>
              </a:rPr>
              <a:t>　　</a:t>
            </a:r>
            <a:r>
              <a:rPr lang="ja-JP" altLang="en-US" u="sng" dirty="0">
                <a:solidFill>
                  <a:prstClr val="black"/>
                </a:solidFill>
              </a:rPr>
              <a:t>③</a:t>
            </a:r>
            <a:r>
              <a:rPr lang="ja-JP" altLang="en-US" u="sng" dirty="0" smtClean="0">
                <a:solidFill>
                  <a:prstClr val="black"/>
                </a:solidFill>
              </a:rPr>
              <a:t>　府営公園に対するニーズを把握する。</a:t>
            </a:r>
            <a:endParaRPr lang="ja-JP" altLang="en-US" u="sng" dirty="0">
              <a:solidFill>
                <a:prstClr val="black"/>
              </a:solidFill>
            </a:endParaRPr>
          </a:p>
        </p:txBody>
      </p:sp>
      <p:sp>
        <p:nvSpPr>
          <p:cNvPr id="19" name="正方形/長方形 18"/>
          <p:cNvSpPr/>
          <p:nvPr/>
        </p:nvSpPr>
        <p:spPr>
          <a:xfrm>
            <a:off x="128464" y="4192131"/>
            <a:ext cx="9649072" cy="11691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1" name="テキスト ボックス 20"/>
          <p:cNvSpPr txBox="1"/>
          <p:nvPr/>
        </p:nvSpPr>
        <p:spPr>
          <a:xfrm>
            <a:off x="1172580" y="4622282"/>
            <a:ext cx="8475415" cy="707886"/>
          </a:xfrm>
          <a:prstGeom prst="rect">
            <a:avLst/>
          </a:prstGeom>
          <a:noFill/>
        </p:spPr>
        <p:txBody>
          <a:bodyPr wrap="square" rtlCol="0">
            <a:spAutoFit/>
          </a:bodyPr>
          <a:lstStyle/>
          <a:p>
            <a:r>
              <a:rPr lang="ja-JP" altLang="en-US" sz="2000" dirty="0" smtClean="0">
                <a:solidFill>
                  <a:prstClr val="black"/>
                </a:solidFill>
                <a:latin typeface="HGSｺﾞｼｯｸE" panose="020B0900000000000000" pitchFamily="50" charset="-128"/>
                <a:ea typeface="HGSｺﾞｼｯｸE" panose="020B0900000000000000" pitchFamily="50" charset="-128"/>
              </a:rPr>
              <a:t>公園利用者に関するアンケート結果の整理や、庁内各部局から府営公園を活用した事業連携策を</a:t>
            </a:r>
            <a:r>
              <a:rPr lang="ja-JP" altLang="en-US" sz="2000" dirty="0">
                <a:solidFill>
                  <a:prstClr val="black"/>
                </a:solidFill>
                <a:latin typeface="HGSｺﾞｼｯｸE" panose="020B0900000000000000" pitchFamily="50" charset="-128"/>
                <a:ea typeface="HGSｺﾞｼｯｸE" panose="020B0900000000000000" pitchFamily="50" charset="-128"/>
              </a:rPr>
              <a:t>ヒアリング</a:t>
            </a:r>
            <a:r>
              <a:rPr lang="ja-JP" altLang="en-US" sz="2000" dirty="0" smtClean="0">
                <a:solidFill>
                  <a:prstClr val="black"/>
                </a:solidFill>
                <a:latin typeface="HGSｺﾞｼｯｸE" panose="020B0900000000000000" pitchFamily="50" charset="-128"/>
                <a:ea typeface="HGSｺﾞｼｯｸE" panose="020B0900000000000000" pitchFamily="50" charset="-128"/>
              </a:rPr>
              <a:t>し、ニーズを整理した。</a:t>
            </a:r>
            <a:endParaRPr lang="ja-JP" altLang="en-US" sz="2000" dirty="0">
              <a:solidFill>
                <a:prstClr val="black"/>
              </a:solidFill>
              <a:latin typeface="HGSｺﾞｼｯｸE" panose="020B0900000000000000" pitchFamily="50" charset="-128"/>
              <a:ea typeface="HGSｺﾞｼｯｸE" panose="020B0900000000000000" pitchFamily="50" charset="-128"/>
            </a:endParaRPr>
          </a:p>
        </p:txBody>
      </p:sp>
      <p:sp>
        <p:nvSpPr>
          <p:cNvPr id="22" name="ホームベース 21"/>
          <p:cNvSpPr/>
          <p:nvPr/>
        </p:nvSpPr>
        <p:spPr>
          <a:xfrm>
            <a:off x="560512" y="4622362"/>
            <a:ext cx="540000" cy="612000"/>
          </a:xfrm>
          <a:prstGeom prst="homePlate">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ja-JP" altLang="en-US" dirty="0" smtClean="0"/>
              <a:t>対応</a:t>
            </a:r>
            <a:endParaRPr kumimoji="1" lang="ja-JP" altLang="en-US" dirty="0"/>
          </a:p>
        </p:txBody>
      </p:sp>
      <p:sp>
        <p:nvSpPr>
          <p:cNvPr id="23" name="テキスト ボックス 22"/>
          <p:cNvSpPr txBox="1"/>
          <p:nvPr/>
        </p:nvSpPr>
        <p:spPr>
          <a:xfrm>
            <a:off x="-159568" y="5517232"/>
            <a:ext cx="8076250" cy="384721"/>
          </a:xfrm>
          <a:prstGeom prst="rect">
            <a:avLst/>
          </a:prstGeom>
          <a:noFill/>
        </p:spPr>
        <p:txBody>
          <a:bodyPr wrap="none" rtlCol="0">
            <a:spAutoFit/>
          </a:bodyPr>
          <a:lstStyle/>
          <a:p>
            <a:r>
              <a:rPr lang="ja-JP" altLang="en-US" dirty="0" smtClean="0">
                <a:solidFill>
                  <a:prstClr val="black"/>
                </a:solidFill>
              </a:rPr>
              <a:t>　　</a:t>
            </a:r>
            <a:r>
              <a:rPr lang="ja-JP" altLang="en-US" u="sng" dirty="0" smtClean="0">
                <a:solidFill>
                  <a:prstClr val="black"/>
                </a:solidFill>
              </a:rPr>
              <a:t>④　公共性を保つための仕組み、緑地の質を確保する仕組みを検討する。</a:t>
            </a:r>
            <a:endParaRPr lang="ja-JP" altLang="en-US" u="sng" dirty="0">
              <a:solidFill>
                <a:prstClr val="black"/>
              </a:solidFill>
            </a:endParaRPr>
          </a:p>
        </p:txBody>
      </p:sp>
      <p:sp>
        <p:nvSpPr>
          <p:cNvPr id="27" name="正方形/長方形 26"/>
          <p:cNvSpPr/>
          <p:nvPr/>
        </p:nvSpPr>
        <p:spPr>
          <a:xfrm>
            <a:off x="126705" y="5504455"/>
            <a:ext cx="9649072" cy="12676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1" name="テキスト ボックス 30"/>
          <p:cNvSpPr txBox="1"/>
          <p:nvPr/>
        </p:nvSpPr>
        <p:spPr>
          <a:xfrm>
            <a:off x="1156901" y="5925470"/>
            <a:ext cx="8620635" cy="707886"/>
          </a:xfrm>
          <a:prstGeom prst="rect">
            <a:avLst/>
          </a:prstGeom>
          <a:noFill/>
        </p:spPr>
        <p:txBody>
          <a:bodyPr wrap="square" rtlCol="0">
            <a:spAutoFit/>
          </a:bodyPr>
          <a:lstStyle/>
          <a:p>
            <a:r>
              <a:rPr lang="ja-JP" altLang="en-US" sz="2000" dirty="0" smtClean="0">
                <a:solidFill>
                  <a:prstClr val="black"/>
                </a:solidFill>
                <a:latin typeface="HGSｺﾞｼｯｸE" panose="020B0900000000000000" pitchFamily="50" charset="-128"/>
                <a:ea typeface="HGSｺﾞｼｯｸE" panose="020B0900000000000000" pitchFamily="50" charset="-128"/>
              </a:rPr>
              <a:t>引き続き、さまざまな先進事例を調査し、部会で施策の具体化等に</a:t>
            </a:r>
            <a:endParaRPr lang="en-US" altLang="ja-JP" sz="2000" dirty="0" smtClean="0">
              <a:solidFill>
                <a:prstClr val="black"/>
              </a:solidFill>
              <a:latin typeface="HGSｺﾞｼｯｸE" panose="020B0900000000000000" pitchFamily="50" charset="-128"/>
              <a:ea typeface="HGSｺﾞｼｯｸE" panose="020B0900000000000000" pitchFamily="50" charset="-128"/>
            </a:endParaRPr>
          </a:p>
          <a:p>
            <a:r>
              <a:rPr lang="ja-JP" altLang="en-US" sz="2000" dirty="0" smtClean="0">
                <a:solidFill>
                  <a:prstClr val="black"/>
                </a:solidFill>
                <a:latin typeface="HGSｺﾞｼｯｸE" panose="020B0900000000000000" pitchFamily="50" charset="-128"/>
                <a:ea typeface="HGSｺﾞｼｯｸE" panose="020B0900000000000000" pitchFamily="50" charset="-128"/>
              </a:rPr>
              <a:t>ついて検討を行う。</a:t>
            </a:r>
            <a:endParaRPr lang="en-US" altLang="ja-JP" sz="2000" dirty="0" smtClean="0">
              <a:solidFill>
                <a:prstClr val="black"/>
              </a:solidFill>
              <a:latin typeface="HGSｺﾞｼｯｸE" panose="020B0900000000000000" pitchFamily="50" charset="-128"/>
              <a:ea typeface="HGSｺﾞｼｯｸE" panose="020B0900000000000000" pitchFamily="50" charset="-128"/>
            </a:endParaRPr>
          </a:p>
        </p:txBody>
      </p:sp>
      <p:sp>
        <p:nvSpPr>
          <p:cNvPr id="32" name="ホームベース 31"/>
          <p:cNvSpPr/>
          <p:nvPr/>
        </p:nvSpPr>
        <p:spPr>
          <a:xfrm>
            <a:off x="596516" y="5936571"/>
            <a:ext cx="540000" cy="612000"/>
          </a:xfrm>
          <a:prstGeom prst="homePlate">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ja-JP" altLang="en-US" dirty="0" smtClean="0"/>
              <a:t>対応</a:t>
            </a:r>
            <a:endParaRPr kumimoji="1" lang="ja-JP" altLang="en-US" dirty="0"/>
          </a:p>
        </p:txBody>
      </p:sp>
    </p:spTree>
    <p:extLst>
      <p:ext uri="{BB962C8B-B14F-4D97-AF65-F5344CB8AC3E}">
        <p14:creationId xmlns:p14="http://schemas.microsoft.com/office/powerpoint/2010/main" val="20550528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0" y="0"/>
            <a:ext cx="9906000" cy="5238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26" name="タイトル 1"/>
          <p:cNvSpPr txBox="1">
            <a:spLocks/>
          </p:cNvSpPr>
          <p:nvPr/>
        </p:nvSpPr>
        <p:spPr>
          <a:xfrm>
            <a:off x="-1" y="0"/>
            <a:ext cx="5755257" cy="52387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ja-JP" altLang="en-US" sz="2800" dirty="0">
                <a:solidFill>
                  <a:prstClr val="black"/>
                </a:solidFill>
                <a:latin typeface="ＭＳ Ｐゴシック"/>
              </a:rPr>
              <a:t>　</a:t>
            </a:r>
            <a:r>
              <a:rPr lang="ja-JP" altLang="en-US" sz="2800" dirty="0" smtClean="0">
                <a:solidFill>
                  <a:prstClr val="black"/>
                </a:solidFill>
                <a:latin typeface="ＭＳ Ｐゴシック"/>
              </a:rPr>
              <a:t>部会での検討経過について</a:t>
            </a:r>
            <a:endParaRPr lang="en-US" altLang="ja-JP" sz="2800" dirty="0" smtClean="0">
              <a:solidFill>
                <a:prstClr val="black"/>
              </a:solidFill>
              <a:latin typeface="ＭＳ Ｐゴシック"/>
            </a:endParaRPr>
          </a:p>
        </p:txBody>
      </p:sp>
      <p:sp>
        <p:nvSpPr>
          <p:cNvPr id="25" name="テキスト ボックス 24"/>
          <p:cNvSpPr txBox="1"/>
          <p:nvPr/>
        </p:nvSpPr>
        <p:spPr>
          <a:xfrm>
            <a:off x="-159568" y="1141620"/>
            <a:ext cx="9100568" cy="677108"/>
          </a:xfrm>
          <a:prstGeom prst="rect">
            <a:avLst/>
          </a:prstGeom>
          <a:noFill/>
        </p:spPr>
        <p:txBody>
          <a:bodyPr wrap="none" rtlCol="0">
            <a:spAutoFit/>
          </a:bodyPr>
          <a:lstStyle/>
          <a:p>
            <a:r>
              <a:rPr lang="ja-JP" altLang="en-US" dirty="0" smtClean="0">
                <a:solidFill>
                  <a:prstClr val="black"/>
                </a:solidFill>
              </a:rPr>
              <a:t>　　</a:t>
            </a:r>
            <a:r>
              <a:rPr lang="ja-JP" altLang="en-US" u="sng" dirty="0" smtClean="0">
                <a:solidFill>
                  <a:prstClr val="black"/>
                </a:solidFill>
              </a:rPr>
              <a:t>①　府営公園が各時代において様々な社会要請に対応してきたことが分かるように、</a:t>
            </a:r>
            <a:endParaRPr lang="en-US" altLang="ja-JP" u="sng" dirty="0" smtClean="0">
              <a:solidFill>
                <a:prstClr val="black"/>
              </a:solidFill>
            </a:endParaRPr>
          </a:p>
          <a:p>
            <a:r>
              <a:rPr lang="ja-JP" altLang="en-US" dirty="0">
                <a:solidFill>
                  <a:prstClr val="black"/>
                </a:solidFill>
              </a:rPr>
              <a:t>　</a:t>
            </a:r>
            <a:r>
              <a:rPr lang="ja-JP" altLang="en-US" dirty="0" smtClean="0">
                <a:solidFill>
                  <a:prstClr val="black"/>
                </a:solidFill>
              </a:rPr>
              <a:t>　　　</a:t>
            </a:r>
            <a:r>
              <a:rPr lang="ja-JP" altLang="en-US" u="sng" dirty="0" smtClean="0">
                <a:solidFill>
                  <a:prstClr val="black"/>
                </a:solidFill>
              </a:rPr>
              <a:t>府営</a:t>
            </a:r>
            <a:r>
              <a:rPr lang="ja-JP" altLang="en-US" u="sng" dirty="0">
                <a:solidFill>
                  <a:prstClr val="black"/>
                </a:solidFill>
              </a:rPr>
              <a:t>公園の成立ちを</a:t>
            </a:r>
            <a:r>
              <a:rPr lang="ja-JP" altLang="en-US" u="sng" dirty="0" smtClean="0">
                <a:solidFill>
                  <a:prstClr val="black"/>
                </a:solidFill>
              </a:rPr>
              <a:t>整理する。</a:t>
            </a:r>
            <a:endParaRPr lang="ja-JP" altLang="en-US" u="sng" dirty="0">
              <a:solidFill>
                <a:prstClr val="black"/>
              </a:solidFill>
            </a:endParaRPr>
          </a:p>
        </p:txBody>
      </p:sp>
      <p:sp>
        <p:nvSpPr>
          <p:cNvPr id="30" name="テキスト ボックス 29"/>
          <p:cNvSpPr txBox="1"/>
          <p:nvPr/>
        </p:nvSpPr>
        <p:spPr>
          <a:xfrm>
            <a:off x="-159568" y="4077072"/>
            <a:ext cx="3868367" cy="384721"/>
          </a:xfrm>
          <a:prstGeom prst="rect">
            <a:avLst/>
          </a:prstGeom>
          <a:noFill/>
        </p:spPr>
        <p:txBody>
          <a:bodyPr wrap="none" rtlCol="0">
            <a:spAutoFit/>
          </a:bodyPr>
          <a:lstStyle/>
          <a:p>
            <a:r>
              <a:rPr lang="ja-JP" altLang="en-US" dirty="0" smtClean="0">
                <a:solidFill>
                  <a:prstClr val="black"/>
                </a:solidFill>
              </a:rPr>
              <a:t>　　</a:t>
            </a:r>
            <a:r>
              <a:rPr lang="ja-JP" altLang="en-US" u="sng" dirty="0">
                <a:solidFill>
                  <a:prstClr val="black"/>
                </a:solidFill>
              </a:rPr>
              <a:t>②</a:t>
            </a:r>
            <a:r>
              <a:rPr lang="ja-JP" altLang="en-US" u="sng" dirty="0" smtClean="0">
                <a:solidFill>
                  <a:prstClr val="black"/>
                </a:solidFill>
              </a:rPr>
              <a:t>　公園毎のニーズも把握する。</a:t>
            </a:r>
            <a:endParaRPr lang="ja-JP" altLang="en-US" u="sng" dirty="0">
              <a:solidFill>
                <a:prstClr val="black"/>
              </a:solidFill>
            </a:endParaRPr>
          </a:p>
        </p:txBody>
      </p:sp>
      <p:sp>
        <p:nvSpPr>
          <p:cNvPr id="37" name="正方形/長方形 36"/>
          <p:cNvSpPr/>
          <p:nvPr/>
        </p:nvSpPr>
        <p:spPr>
          <a:xfrm>
            <a:off x="128464" y="1088740"/>
            <a:ext cx="9649072" cy="252825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9" name="テキスト ボックス 38"/>
          <p:cNvSpPr txBox="1"/>
          <p:nvPr/>
        </p:nvSpPr>
        <p:spPr>
          <a:xfrm>
            <a:off x="958126" y="2037038"/>
            <a:ext cx="9107442" cy="707886"/>
          </a:xfrm>
          <a:prstGeom prst="rect">
            <a:avLst/>
          </a:prstGeom>
          <a:noFill/>
        </p:spPr>
        <p:txBody>
          <a:bodyPr wrap="square" rtlCol="0">
            <a:spAutoFit/>
          </a:bodyPr>
          <a:lstStyle/>
          <a:p>
            <a:r>
              <a:rPr lang="ja-JP" altLang="en-US" sz="2000" dirty="0" smtClean="0">
                <a:solidFill>
                  <a:prstClr val="black"/>
                </a:solidFill>
                <a:latin typeface="HGSｺﾞｼｯｸE" panose="020B0900000000000000" pitchFamily="50" charset="-128"/>
                <a:ea typeface="HGSｺﾞｼｯｸE" panose="020B0900000000000000" pitchFamily="50" charset="-128"/>
              </a:rPr>
              <a:t>各府営公園の成立ちを整理し、府営公園が各時代の社会要請に対応して</a:t>
            </a:r>
            <a:endParaRPr lang="en-US" altLang="ja-JP" sz="2000" dirty="0" smtClean="0">
              <a:solidFill>
                <a:prstClr val="black"/>
              </a:solidFill>
              <a:latin typeface="HGSｺﾞｼｯｸE" panose="020B0900000000000000" pitchFamily="50" charset="-128"/>
              <a:ea typeface="HGSｺﾞｼｯｸE" panose="020B0900000000000000" pitchFamily="50" charset="-128"/>
            </a:endParaRPr>
          </a:p>
          <a:p>
            <a:r>
              <a:rPr lang="ja-JP" altLang="en-US" sz="2000" dirty="0" smtClean="0">
                <a:solidFill>
                  <a:prstClr val="black"/>
                </a:solidFill>
                <a:latin typeface="HGSｺﾞｼｯｸE" panose="020B0900000000000000" pitchFamily="50" charset="-128"/>
                <a:ea typeface="HGSｺﾞｼｯｸE" panose="020B0900000000000000" pitchFamily="50" charset="-128"/>
              </a:rPr>
              <a:t>きたことを確認。</a:t>
            </a:r>
            <a:endParaRPr lang="ja-JP" altLang="en-US" sz="2000" dirty="0">
              <a:solidFill>
                <a:prstClr val="black"/>
              </a:solidFill>
              <a:latin typeface="HGSｺﾞｼｯｸE" panose="020B0900000000000000" pitchFamily="50" charset="-128"/>
              <a:ea typeface="HGSｺﾞｼｯｸE" panose="020B0900000000000000" pitchFamily="50" charset="-128"/>
            </a:endParaRPr>
          </a:p>
        </p:txBody>
      </p:sp>
      <p:sp>
        <p:nvSpPr>
          <p:cNvPr id="40" name="正方形/長方形 39"/>
          <p:cNvSpPr/>
          <p:nvPr/>
        </p:nvSpPr>
        <p:spPr>
          <a:xfrm>
            <a:off x="139443" y="4005064"/>
            <a:ext cx="9649072" cy="244827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1" name="テキスト ボックス 40"/>
          <p:cNvSpPr txBox="1"/>
          <p:nvPr/>
        </p:nvSpPr>
        <p:spPr>
          <a:xfrm>
            <a:off x="141711" y="4641813"/>
            <a:ext cx="4559261" cy="1169551"/>
          </a:xfrm>
          <a:prstGeom prst="rect">
            <a:avLst/>
          </a:prstGeom>
          <a:noFill/>
        </p:spPr>
        <p:txBody>
          <a:bodyPr wrap="none" rtlCol="0">
            <a:spAutoFit/>
          </a:bodyPr>
          <a:lstStyle/>
          <a:p>
            <a:r>
              <a:rPr lang="ja-JP" altLang="en-US" sz="1400" dirty="0" smtClean="0">
                <a:solidFill>
                  <a:prstClr val="black"/>
                </a:solidFill>
              </a:rPr>
              <a:t>　○　</a:t>
            </a:r>
            <a:r>
              <a:rPr lang="ja-JP" altLang="en-US" sz="1400" dirty="0">
                <a:solidFill>
                  <a:prstClr val="black"/>
                </a:solidFill>
              </a:rPr>
              <a:t>府営公園</a:t>
            </a:r>
            <a:r>
              <a:rPr lang="ja-JP" altLang="en-US" sz="1400" dirty="0" smtClean="0">
                <a:solidFill>
                  <a:prstClr val="black"/>
                </a:solidFill>
              </a:rPr>
              <a:t>に対するニーズをすべての公園で対応</a:t>
            </a:r>
            <a:endParaRPr lang="en-US" altLang="ja-JP" sz="1400" dirty="0" smtClean="0">
              <a:solidFill>
                <a:prstClr val="black"/>
              </a:solidFill>
            </a:endParaRPr>
          </a:p>
          <a:p>
            <a:r>
              <a:rPr lang="ja-JP" altLang="en-US" sz="1400" dirty="0">
                <a:solidFill>
                  <a:prstClr val="black"/>
                </a:solidFill>
              </a:rPr>
              <a:t>　</a:t>
            </a:r>
            <a:r>
              <a:rPr lang="ja-JP" altLang="en-US" sz="1400" dirty="0" smtClean="0">
                <a:solidFill>
                  <a:prstClr val="black"/>
                </a:solidFill>
              </a:rPr>
              <a:t>　　すると、各公園の個性が失われる。</a:t>
            </a:r>
            <a:endParaRPr lang="en-US" altLang="ja-JP" sz="1400" dirty="0" smtClean="0">
              <a:solidFill>
                <a:prstClr val="black"/>
              </a:solidFill>
            </a:endParaRPr>
          </a:p>
          <a:p>
            <a:endParaRPr lang="en-US" altLang="ja-JP" sz="1400" dirty="0" smtClean="0">
              <a:solidFill>
                <a:prstClr val="black"/>
              </a:solidFill>
            </a:endParaRPr>
          </a:p>
          <a:p>
            <a:r>
              <a:rPr lang="ja-JP" altLang="en-US" sz="1400" dirty="0">
                <a:solidFill>
                  <a:prstClr val="black"/>
                </a:solidFill>
                <a:latin typeface="ＭＳ Ｐゴシック" panose="020B0600070205080204" pitchFamily="50" charset="-128"/>
              </a:rPr>
              <a:t>　</a:t>
            </a:r>
            <a:r>
              <a:rPr lang="ja-JP" altLang="en-US" sz="1400" dirty="0" smtClean="0">
                <a:solidFill>
                  <a:prstClr val="black"/>
                </a:solidFill>
                <a:latin typeface="ＭＳ Ｐゴシック" panose="020B0600070205080204" pitchFamily="50" charset="-128"/>
              </a:rPr>
              <a:t>○　</a:t>
            </a:r>
            <a:r>
              <a:rPr lang="ja-JP" altLang="en-US" sz="1400" dirty="0">
                <a:solidFill>
                  <a:prstClr val="black"/>
                </a:solidFill>
                <a:latin typeface="ＭＳ Ｐゴシック" panose="020B0600070205080204" pitchFamily="50" charset="-128"/>
              </a:rPr>
              <a:t>すべて</a:t>
            </a:r>
            <a:r>
              <a:rPr lang="ja-JP" altLang="en-US" sz="1400" dirty="0" smtClean="0">
                <a:solidFill>
                  <a:prstClr val="black"/>
                </a:solidFill>
                <a:latin typeface="ＭＳ Ｐゴシック" panose="020B0600070205080204" pitchFamily="50" charset="-128"/>
              </a:rPr>
              <a:t>の公園で共通するニーズと個別公園のニーズ</a:t>
            </a:r>
            <a:endParaRPr lang="en-US" altLang="ja-JP" sz="1400" dirty="0" smtClean="0">
              <a:solidFill>
                <a:prstClr val="black"/>
              </a:solidFill>
              <a:latin typeface="ＭＳ Ｐゴシック" panose="020B0600070205080204" pitchFamily="50" charset="-128"/>
            </a:endParaRPr>
          </a:p>
          <a:p>
            <a:r>
              <a:rPr lang="ja-JP" altLang="en-US" sz="1400" dirty="0">
                <a:solidFill>
                  <a:prstClr val="black"/>
                </a:solidFill>
                <a:latin typeface="ＭＳ Ｐゴシック" panose="020B0600070205080204" pitchFamily="50" charset="-128"/>
              </a:rPr>
              <a:t>　</a:t>
            </a:r>
            <a:r>
              <a:rPr lang="ja-JP" altLang="en-US" sz="1400" dirty="0" smtClean="0">
                <a:solidFill>
                  <a:prstClr val="black"/>
                </a:solidFill>
                <a:latin typeface="ＭＳ Ｐゴシック" panose="020B0600070205080204" pitchFamily="50" charset="-128"/>
              </a:rPr>
              <a:t>　　の両方を考えながら、検討することが必要</a:t>
            </a:r>
            <a:endParaRPr lang="ja-JP" altLang="en-US" sz="1400" dirty="0">
              <a:solidFill>
                <a:prstClr val="black"/>
              </a:solidFill>
              <a:latin typeface="ＭＳ Ｐゴシック" panose="020B0600070205080204" pitchFamily="50" charset="-128"/>
            </a:endParaRPr>
          </a:p>
        </p:txBody>
      </p:sp>
      <p:sp>
        <p:nvSpPr>
          <p:cNvPr id="43" name="テキスト ボックス 42"/>
          <p:cNvSpPr txBox="1"/>
          <p:nvPr/>
        </p:nvSpPr>
        <p:spPr>
          <a:xfrm>
            <a:off x="5313040" y="4953362"/>
            <a:ext cx="4549242" cy="707886"/>
          </a:xfrm>
          <a:prstGeom prst="rect">
            <a:avLst/>
          </a:prstGeom>
          <a:noFill/>
        </p:spPr>
        <p:txBody>
          <a:bodyPr wrap="square" rtlCol="0">
            <a:spAutoFit/>
          </a:bodyPr>
          <a:lstStyle/>
          <a:p>
            <a:r>
              <a:rPr lang="ja-JP" altLang="en-US" sz="2000" dirty="0" smtClean="0">
                <a:solidFill>
                  <a:prstClr val="black"/>
                </a:solidFill>
                <a:latin typeface="HGSｺﾞｼｯｸE" panose="020B0900000000000000" pitchFamily="50" charset="-128"/>
                <a:ea typeface="HGSｺﾞｼｯｸE" panose="020B0900000000000000" pitchFamily="50" charset="-128"/>
              </a:rPr>
              <a:t>全体のニーズと公園ごとのニーズ</a:t>
            </a:r>
            <a:endParaRPr lang="en-US" altLang="ja-JP" sz="2000" dirty="0" smtClean="0">
              <a:solidFill>
                <a:prstClr val="black"/>
              </a:solidFill>
              <a:latin typeface="HGSｺﾞｼｯｸE" panose="020B0900000000000000" pitchFamily="50" charset="-128"/>
              <a:ea typeface="HGSｺﾞｼｯｸE" panose="020B0900000000000000" pitchFamily="50" charset="-128"/>
            </a:endParaRPr>
          </a:p>
          <a:p>
            <a:r>
              <a:rPr lang="ja-JP" altLang="en-US" sz="2000" dirty="0" smtClean="0">
                <a:solidFill>
                  <a:prstClr val="black"/>
                </a:solidFill>
                <a:latin typeface="HGSｺﾞｼｯｸE" panose="020B0900000000000000" pitchFamily="50" charset="-128"/>
                <a:ea typeface="HGSｺﾞｼｯｸE" panose="020B0900000000000000" pitchFamily="50" charset="-128"/>
              </a:rPr>
              <a:t>の両方を整理。</a:t>
            </a:r>
            <a:endParaRPr lang="en-US" altLang="ja-JP" sz="2000" dirty="0" smtClean="0">
              <a:solidFill>
                <a:prstClr val="black"/>
              </a:solidFill>
              <a:latin typeface="HGSｺﾞｼｯｸE" panose="020B0900000000000000" pitchFamily="50" charset="-128"/>
              <a:ea typeface="HGSｺﾞｼｯｸE" panose="020B0900000000000000" pitchFamily="50" charset="-128"/>
            </a:endParaRPr>
          </a:p>
        </p:txBody>
      </p:sp>
      <p:sp>
        <p:nvSpPr>
          <p:cNvPr id="17" name="タイトル 1"/>
          <p:cNvSpPr txBox="1">
            <a:spLocks/>
          </p:cNvSpPr>
          <p:nvPr/>
        </p:nvSpPr>
        <p:spPr>
          <a:xfrm>
            <a:off x="4488182" y="0"/>
            <a:ext cx="5418161" cy="52387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lnSpc>
                <a:spcPct val="120000"/>
              </a:lnSpc>
            </a:pPr>
            <a:r>
              <a:rPr lang="ja-JP" altLang="en-US" sz="2800" dirty="0" smtClean="0">
                <a:solidFill>
                  <a:prstClr val="black"/>
                </a:solidFill>
                <a:latin typeface="ＭＳ Ｐゴシック"/>
              </a:rPr>
              <a:t>　</a:t>
            </a:r>
            <a:r>
              <a:rPr lang="ja-JP" altLang="en-US" sz="2200" dirty="0" smtClean="0">
                <a:solidFill>
                  <a:prstClr val="black"/>
                </a:solidFill>
                <a:latin typeface="ＭＳ Ｐゴシック"/>
              </a:rPr>
              <a:t>第１回部会（</a:t>
            </a:r>
            <a:r>
              <a:rPr lang="en-US" altLang="ja-JP" sz="2200" dirty="0" smtClean="0">
                <a:solidFill>
                  <a:prstClr val="black"/>
                </a:solidFill>
                <a:latin typeface="ＭＳ Ｐゴシック"/>
              </a:rPr>
              <a:t>H29.11.20</a:t>
            </a:r>
            <a:r>
              <a:rPr lang="ja-JP" altLang="en-US" sz="2200" dirty="0" smtClean="0">
                <a:solidFill>
                  <a:prstClr val="black"/>
                </a:solidFill>
                <a:latin typeface="ＭＳ Ｐゴシック"/>
              </a:rPr>
              <a:t>）</a:t>
            </a:r>
            <a:endParaRPr lang="ja-JP" altLang="en-US" sz="2200" dirty="0">
              <a:solidFill>
                <a:prstClr val="black"/>
              </a:solidFill>
              <a:latin typeface="ＭＳ Ｐゴシック"/>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476" y="1987749"/>
            <a:ext cx="695325"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7715" y="4905164"/>
            <a:ext cx="695325"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559870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0" y="0"/>
            <a:ext cx="9906000" cy="5238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26" name="タイトル 1"/>
          <p:cNvSpPr txBox="1">
            <a:spLocks/>
          </p:cNvSpPr>
          <p:nvPr/>
        </p:nvSpPr>
        <p:spPr>
          <a:xfrm>
            <a:off x="-1" y="0"/>
            <a:ext cx="5755257" cy="52387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ja-JP" altLang="en-US" sz="2800" dirty="0">
                <a:solidFill>
                  <a:prstClr val="black"/>
                </a:solidFill>
                <a:latin typeface="ＭＳ Ｐゴシック"/>
              </a:rPr>
              <a:t>　</a:t>
            </a:r>
            <a:r>
              <a:rPr lang="ja-JP" altLang="en-US" sz="2800" dirty="0" smtClean="0">
                <a:solidFill>
                  <a:prstClr val="black"/>
                </a:solidFill>
                <a:latin typeface="ＭＳ Ｐゴシック"/>
              </a:rPr>
              <a:t>部会での検討経過について</a:t>
            </a:r>
            <a:endParaRPr lang="en-US" altLang="ja-JP" sz="2800" dirty="0" smtClean="0">
              <a:solidFill>
                <a:prstClr val="black"/>
              </a:solidFill>
              <a:latin typeface="ＭＳ Ｐゴシック"/>
            </a:endParaRPr>
          </a:p>
        </p:txBody>
      </p:sp>
      <p:sp>
        <p:nvSpPr>
          <p:cNvPr id="25" name="テキスト ボックス 24"/>
          <p:cNvSpPr txBox="1"/>
          <p:nvPr/>
        </p:nvSpPr>
        <p:spPr>
          <a:xfrm>
            <a:off x="-195572" y="1232756"/>
            <a:ext cx="8124340" cy="384721"/>
          </a:xfrm>
          <a:prstGeom prst="rect">
            <a:avLst/>
          </a:prstGeom>
          <a:noFill/>
        </p:spPr>
        <p:txBody>
          <a:bodyPr wrap="none" rtlCol="0">
            <a:spAutoFit/>
          </a:bodyPr>
          <a:lstStyle/>
          <a:p>
            <a:r>
              <a:rPr lang="ja-JP" altLang="en-US" dirty="0" smtClean="0">
                <a:solidFill>
                  <a:prstClr val="black"/>
                </a:solidFill>
              </a:rPr>
              <a:t>　　</a:t>
            </a:r>
            <a:r>
              <a:rPr lang="ja-JP" altLang="en-US" u="sng" dirty="0" smtClean="0">
                <a:solidFill>
                  <a:prstClr val="black"/>
                </a:solidFill>
              </a:rPr>
              <a:t>①　府営公園の現状や環境の変化を詳細に捉え、基本方針に反映させる</a:t>
            </a:r>
            <a:r>
              <a:rPr lang="ja-JP" altLang="en-US" u="sng" dirty="0">
                <a:solidFill>
                  <a:prstClr val="black"/>
                </a:solidFill>
              </a:rPr>
              <a:t>。</a:t>
            </a:r>
          </a:p>
        </p:txBody>
      </p:sp>
      <p:sp>
        <p:nvSpPr>
          <p:cNvPr id="30" name="テキスト ボックス 29"/>
          <p:cNvSpPr txBox="1"/>
          <p:nvPr/>
        </p:nvSpPr>
        <p:spPr>
          <a:xfrm>
            <a:off x="-159568" y="4041068"/>
            <a:ext cx="8893781" cy="384721"/>
          </a:xfrm>
          <a:prstGeom prst="rect">
            <a:avLst/>
          </a:prstGeom>
          <a:noFill/>
        </p:spPr>
        <p:txBody>
          <a:bodyPr wrap="none" rtlCol="0">
            <a:spAutoFit/>
          </a:bodyPr>
          <a:lstStyle/>
          <a:p>
            <a:r>
              <a:rPr lang="ja-JP" altLang="en-US" dirty="0" smtClean="0">
                <a:solidFill>
                  <a:prstClr val="black"/>
                </a:solidFill>
              </a:rPr>
              <a:t>　　</a:t>
            </a:r>
            <a:r>
              <a:rPr lang="ja-JP" altLang="en-US" u="sng" dirty="0">
                <a:solidFill>
                  <a:prstClr val="black"/>
                </a:solidFill>
              </a:rPr>
              <a:t>②</a:t>
            </a:r>
            <a:r>
              <a:rPr lang="ja-JP" altLang="en-US" u="sng" dirty="0" smtClean="0">
                <a:solidFill>
                  <a:prstClr val="black"/>
                </a:solidFill>
              </a:rPr>
              <a:t>　基本理念を実現するために、マネジメントの強化が重要であることを打ち出す。</a:t>
            </a:r>
            <a:endParaRPr lang="ja-JP" altLang="en-US" u="sng" dirty="0">
              <a:solidFill>
                <a:prstClr val="black"/>
              </a:solidFill>
            </a:endParaRPr>
          </a:p>
        </p:txBody>
      </p:sp>
      <p:sp>
        <p:nvSpPr>
          <p:cNvPr id="36" name="テキスト ボックス 35"/>
          <p:cNvSpPr txBox="1"/>
          <p:nvPr/>
        </p:nvSpPr>
        <p:spPr>
          <a:xfrm>
            <a:off x="128464" y="1757134"/>
            <a:ext cx="4680520" cy="1384995"/>
          </a:xfrm>
          <a:prstGeom prst="rect">
            <a:avLst/>
          </a:prstGeom>
          <a:noFill/>
        </p:spPr>
        <p:txBody>
          <a:bodyPr wrap="square" rtlCol="0">
            <a:spAutoFit/>
          </a:bodyPr>
          <a:lstStyle/>
          <a:p>
            <a:r>
              <a:rPr lang="ja-JP" altLang="en-US" sz="1400" dirty="0" smtClean="0">
                <a:solidFill>
                  <a:prstClr val="black"/>
                </a:solidFill>
              </a:rPr>
              <a:t>　○　公園の成立ちやニーズを詳細に整理したにも関</a:t>
            </a:r>
            <a:r>
              <a:rPr lang="ja-JP" altLang="en-US" sz="1400" dirty="0" err="1" smtClean="0">
                <a:solidFill>
                  <a:prstClr val="black"/>
                </a:solidFill>
              </a:rPr>
              <a:t>わら</a:t>
            </a:r>
            <a:endParaRPr lang="en-US" altLang="ja-JP" sz="1400" dirty="0" smtClean="0">
              <a:solidFill>
                <a:prstClr val="black"/>
              </a:solidFill>
            </a:endParaRPr>
          </a:p>
          <a:p>
            <a:r>
              <a:rPr lang="ja-JP" altLang="en-US" sz="1400" dirty="0">
                <a:solidFill>
                  <a:prstClr val="black"/>
                </a:solidFill>
              </a:rPr>
              <a:t>　</a:t>
            </a:r>
            <a:r>
              <a:rPr lang="ja-JP" altLang="en-US" sz="1400" dirty="0" smtClean="0">
                <a:solidFill>
                  <a:prstClr val="black"/>
                </a:solidFill>
              </a:rPr>
              <a:t>　　ず、その結果が、基本方針にどのように反映されて</a:t>
            </a:r>
            <a:r>
              <a:rPr lang="ja-JP" altLang="en-US" sz="1400" dirty="0" err="1" smtClean="0">
                <a:solidFill>
                  <a:prstClr val="black"/>
                </a:solidFill>
              </a:rPr>
              <a:t>い</a:t>
            </a:r>
            <a:endParaRPr lang="en-US" altLang="ja-JP" sz="1400" dirty="0" smtClean="0">
              <a:solidFill>
                <a:prstClr val="black"/>
              </a:solidFill>
            </a:endParaRPr>
          </a:p>
          <a:p>
            <a:r>
              <a:rPr lang="ja-JP" altLang="en-US" sz="1400" dirty="0">
                <a:solidFill>
                  <a:prstClr val="black"/>
                </a:solidFill>
              </a:rPr>
              <a:t>　</a:t>
            </a:r>
            <a:r>
              <a:rPr lang="ja-JP" altLang="en-US" sz="1400" dirty="0" smtClean="0">
                <a:solidFill>
                  <a:prstClr val="black"/>
                </a:solidFill>
              </a:rPr>
              <a:t>　　るのかが、分かりにくい。</a:t>
            </a:r>
            <a:endParaRPr lang="en-US" altLang="ja-JP" sz="1400" dirty="0" smtClean="0">
              <a:solidFill>
                <a:prstClr val="black"/>
              </a:solidFill>
            </a:endParaRPr>
          </a:p>
          <a:p>
            <a:endParaRPr lang="en-US" altLang="ja-JP" sz="1400" dirty="0" smtClean="0">
              <a:solidFill>
                <a:prstClr val="black"/>
              </a:solidFill>
            </a:endParaRPr>
          </a:p>
          <a:p>
            <a:r>
              <a:rPr lang="ja-JP" altLang="en-US" sz="1400" dirty="0" smtClean="0">
                <a:solidFill>
                  <a:prstClr val="black"/>
                </a:solidFill>
              </a:rPr>
              <a:t>　○　府営公園の現状や公園を取り巻く環境の変化を</a:t>
            </a:r>
            <a:endParaRPr lang="en-US" altLang="ja-JP" sz="1400" dirty="0" smtClean="0">
              <a:solidFill>
                <a:prstClr val="black"/>
              </a:solidFill>
            </a:endParaRPr>
          </a:p>
          <a:p>
            <a:r>
              <a:rPr lang="ja-JP" altLang="en-US" sz="1400" dirty="0">
                <a:solidFill>
                  <a:prstClr val="black"/>
                </a:solidFill>
              </a:rPr>
              <a:t>　</a:t>
            </a:r>
            <a:r>
              <a:rPr lang="ja-JP" altLang="en-US" sz="1400" dirty="0" smtClean="0">
                <a:solidFill>
                  <a:prstClr val="black"/>
                </a:solidFill>
              </a:rPr>
              <a:t>　　もう少し詳細に記述するべき。</a:t>
            </a:r>
            <a:endParaRPr lang="en-US" altLang="ja-JP" sz="1400" dirty="0" smtClean="0">
              <a:solidFill>
                <a:prstClr val="black"/>
              </a:solidFill>
            </a:endParaRPr>
          </a:p>
        </p:txBody>
      </p:sp>
      <p:sp>
        <p:nvSpPr>
          <p:cNvPr id="37" name="正方形/長方形 36"/>
          <p:cNvSpPr/>
          <p:nvPr/>
        </p:nvSpPr>
        <p:spPr>
          <a:xfrm>
            <a:off x="128464" y="1198648"/>
            <a:ext cx="9649072" cy="252825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9" name="テキスト ボックス 38"/>
          <p:cNvSpPr txBox="1"/>
          <p:nvPr/>
        </p:nvSpPr>
        <p:spPr>
          <a:xfrm>
            <a:off x="5205028" y="1736812"/>
            <a:ext cx="4486552" cy="1323439"/>
          </a:xfrm>
          <a:prstGeom prst="rect">
            <a:avLst/>
          </a:prstGeom>
          <a:noFill/>
        </p:spPr>
        <p:txBody>
          <a:bodyPr wrap="square" rtlCol="0">
            <a:spAutoFit/>
          </a:bodyPr>
          <a:lstStyle/>
          <a:p>
            <a:r>
              <a:rPr lang="ja-JP" altLang="en-US" sz="2000" dirty="0" smtClean="0">
                <a:solidFill>
                  <a:prstClr val="black"/>
                </a:solidFill>
                <a:latin typeface="HGSｺﾞｼｯｸE" panose="020B0900000000000000" pitchFamily="50" charset="-128"/>
                <a:ea typeface="HGSｺﾞｼｯｸE" panose="020B0900000000000000" pitchFamily="50" charset="-128"/>
              </a:rPr>
              <a:t>成立ち等から、公園の意義を示した上で、府営公園を取り巻く環境の変化や公園の現状を詳細に記載し、</a:t>
            </a:r>
            <a:endParaRPr lang="en-US" altLang="ja-JP" sz="2000" dirty="0" smtClean="0">
              <a:solidFill>
                <a:prstClr val="black"/>
              </a:solidFill>
              <a:latin typeface="HGSｺﾞｼｯｸE" panose="020B0900000000000000" pitchFamily="50" charset="-128"/>
              <a:ea typeface="HGSｺﾞｼｯｸE" panose="020B0900000000000000" pitchFamily="50" charset="-128"/>
            </a:endParaRPr>
          </a:p>
          <a:p>
            <a:r>
              <a:rPr lang="ja-JP" altLang="en-US" sz="2000" dirty="0" smtClean="0">
                <a:solidFill>
                  <a:prstClr val="black"/>
                </a:solidFill>
                <a:latin typeface="HGSｺﾞｼｯｸE" panose="020B0900000000000000" pitchFamily="50" charset="-128"/>
                <a:ea typeface="HGSｺﾞｼｯｸE" panose="020B0900000000000000" pitchFamily="50" charset="-128"/>
              </a:rPr>
              <a:t>基本方針を整理した。</a:t>
            </a:r>
            <a:endParaRPr lang="ja-JP" altLang="en-US" sz="2000" dirty="0">
              <a:solidFill>
                <a:prstClr val="black"/>
              </a:solidFill>
              <a:latin typeface="HGSｺﾞｼｯｸE" panose="020B0900000000000000" pitchFamily="50" charset="-128"/>
              <a:ea typeface="HGSｺﾞｼｯｸE" panose="020B0900000000000000" pitchFamily="50" charset="-128"/>
            </a:endParaRPr>
          </a:p>
        </p:txBody>
      </p:sp>
      <p:sp>
        <p:nvSpPr>
          <p:cNvPr id="40" name="正方形/長方形 39"/>
          <p:cNvSpPr/>
          <p:nvPr/>
        </p:nvSpPr>
        <p:spPr>
          <a:xfrm>
            <a:off x="139443" y="3861048"/>
            <a:ext cx="9649072" cy="28083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3" name="テキスト ボックス 42"/>
          <p:cNvSpPr txBox="1"/>
          <p:nvPr/>
        </p:nvSpPr>
        <p:spPr>
          <a:xfrm>
            <a:off x="1099083" y="4845350"/>
            <a:ext cx="8750461" cy="707886"/>
          </a:xfrm>
          <a:prstGeom prst="rect">
            <a:avLst/>
          </a:prstGeom>
          <a:noFill/>
        </p:spPr>
        <p:txBody>
          <a:bodyPr wrap="square" rtlCol="0">
            <a:spAutoFit/>
          </a:bodyPr>
          <a:lstStyle/>
          <a:p>
            <a:r>
              <a:rPr lang="ja-JP" altLang="en-US" sz="2000" dirty="0" smtClean="0">
                <a:solidFill>
                  <a:prstClr val="black"/>
                </a:solidFill>
                <a:latin typeface="HGSｺﾞｼｯｸE" panose="020B0900000000000000" pitchFamily="50" charset="-128"/>
                <a:ea typeface="HGSｺﾞｼｯｸE" panose="020B0900000000000000" pitchFamily="50" charset="-128"/>
              </a:rPr>
              <a:t>「持続可能な公園の整備・管理・運営の仕組みづくり」を基本方針に掲げ、基本理念を</a:t>
            </a:r>
            <a:r>
              <a:rPr lang="ja-JP" altLang="en-US" sz="2000" dirty="0">
                <a:solidFill>
                  <a:prstClr val="black"/>
                </a:solidFill>
                <a:latin typeface="HGSｺﾞｼｯｸE" panose="020B0900000000000000" pitchFamily="50" charset="-128"/>
                <a:ea typeface="HGSｺﾞｼｯｸE" panose="020B0900000000000000" pitchFamily="50" charset="-128"/>
              </a:rPr>
              <a:t>実現するため</a:t>
            </a:r>
            <a:r>
              <a:rPr lang="ja-JP" altLang="en-US" sz="2000" dirty="0" smtClean="0">
                <a:solidFill>
                  <a:prstClr val="black"/>
                </a:solidFill>
                <a:latin typeface="HGSｺﾞｼｯｸE" panose="020B0900000000000000" pitchFamily="50" charset="-128"/>
                <a:ea typeface="HGSｺﾞｼｯｸE" panose="020B0900000000000000" pitchFamily="50" charset="-128"/>
              </a:rPr>
              <a:t>に重要であることを整理した。</a:t>
            </a:r>
            <a:endParaRPr lang="en-US" altLang="ja-JP" sz="2000" dirty="0" smtClean="0">
              <a:solidFill>
                <a:prstClr val="black"/>
              </a:solidFill>
              <a:latin typeface="HGSｺﾞｼｯｸE" panose="020B0900000000000000" pitchFamily="50" charset="-128"/>
              <a:ea typeface="HGSｺﾞｼｯｸE" panose="020B0900000000000000" pitchFamily="50" charset="-128"/>
            </a:endParaRPr>
          </a:p>
        </p:txBody>
      </p:sp>
      <p:sp>
        <p:nvSpPr>
          <p:cNvPr id="18" name="タイトル 1"/>
          <p:cNvSpPr txBox="1">
            <a:spLocks/>
          </p:cNvSpPr>
          <p:nvPr/>
        </p:nvSpPr>
        <p:spPr>
          <a:xfrm>
            <a:off x="4488182" y="0"/>
            <a:ext cx="5418161" cy="52387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lnSpc>
                <a:spcPct val="120000"/>
              </a:lnSpc>
            </a:pPr>
            <a:r>
              <a:rPr lang="ja-JP" altLang="en-US" sz="2800" dirty="0" smtClean="0">
                <a:solidFill>
                  <a:prstClr val="black"/>
                </a:solidFill>
                <a:latin typeface="ＭＳ Ｐゴシック"/>
              </a:rPr>
              <a:t>　</a:t>
            </a:r>
            <a:r>
              <a:rPr lang="ja-JP" altLang="en-US" sz="2200" dirty="0" smtClean="0">
                <a:solidFill>
                  <a:prstClr val="black"/>
                </a:solidFill>
                <a:latin typeface="ＭＳ Ｐゴシック"/>
              </a:rPr>
              <a:t>第２回部会（</a:t>
            </a:r>
            <a:r>
              <a:rPr lang="en-US" altLang="ja-JP" sz="2200" dirty="0" smtClean="0">
                <a:solidFill>
                  <a:prstClr val="black"/>
                </a:solidFill>
                <a:latin typeface="ＭＳ Ｐゴシック"/>
              </a:rPr>
              <a:t>H29.12.18</a:t>
            </a:r>
            <a:r>
              <a:rPr lang="ja-JP" altLang="en-US" sz="2200" dirty="0" smtClean="0">
                <a:solidFill>
                  <a:prstClr val="black"/>
                </a:solidFill>
                <a:latin typeface="ＭＳ Ｐゴシック"/>
              </a:rPr>
              <a:t>）</a:t>
            </a:r>
            <a:endParaRPr lang="ja-JP" altLang="en-US" sz="2200" dirty="0">
              <a:solidFill>
                <a:prstClr val="black"/>
              </a:solidFill>
              <a:latin typeface="ＭＳ Ｐゴシック"/>
            </a:endParaRPr>
          </a:p>
        </p:txBody>
      </p:sp>
      <p:pic>
        <p:nvPicPr>
          <p:cNvPr id="1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9703" y="2059757"/>
            <a:ext cx="695325"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6496" y="4832065"/>
            <a:ext cx="695325"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635451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6133</TotalTime>
  <Words>277</Words>
  <Application>Microsoft Office PowerPoint</Application>
  <PresentationFormat>A4 210 x 297 mm</PresentationFormat>
  <Paragraphs>73</Paragraphs>
  <Slides>5</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vt:i4>
      </vt:variant>
    </vt:vector>
  </HeadingPairs>
  <TitlesOfParts>
    <vt:vector size="13" baseType="lpstr">
      <vt:lpstr>HGPｺﾞｼｯｸM</vt:lpstr>
      <vt:lpstr>HGSｺﾞｼｯｸE</vt:lpstr>
      <vt:lpstr>HG丸ｺﾞｼｯｸM-PRO</vt:lpstr>
      <vt:lpstr>ＭＳ Ｐゴシック</vt:lpstr>
      <vt:lpstr>Arial</vt:lpstr>
      <vt:lpstr>Calibri</vt:lpstr>
      <vt:lpstr>Wingdings</vt:lpstr>
      <vt:lpstr>Office ​​テーマ</vt:lpstr>
      <vt:lpstr>部会での検討経過について</vt:lpstr>
      <vt:lpstr>PowerPoint プレゼンテーション</vt:lpstr>
      <vt:lpstr>PowerPoint プレゼンテーション</vt:lpstr>
      <vt:lpstr>PowerPoint プレゼンテーション</vt:lpstr>
      <vt:lpstr>PowerPoint プレゼンテーション</vt:lpstr>
    </vt:vector>
  </TitlesOfParts>
  <Company>ryokukei.co.ltd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all　staff</dc:creator>
  <cp:lastModifiedBy>陣門　泰輔</cp:lastModifiedBy>
  <cp:revision>497</cp:revision>
  <cp:lastPrinted>2019-02-18T04:21:07Z</cp:lastPrinted>
  <dcterms:created xsi:type="dcterms:W3CDTF">2017-10-19T02:01:19Z</dcterms:created>
  <dcterms:modified xsi:type="dcterms:W3CDTF">2019-02-18T04:21:28Z</dcterms:modified>
</cp:coreProperties>
</file>