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91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62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0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58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5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58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40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20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30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5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D8F2-CECF-4A46-B2FF-85A4B9934C6B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CEF82-95FC-4B66-9192-20C8283B6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31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953000" y="44624"/>
            <a:ext cx="3175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（１）</a:t>
            </a:r>
            <a:r>
              <a:rPr lang="ja-JP" altLang="en-US" sz="2800" dirty="0" smtClean="0"/>
              <a:t>　検討の</a:t>
            </a:r>
            <a:r>
              <a:rPr kumimoji="1" lang="ja-JP" altLang="en-US" sz="2800" dirty="0" smtClean="0"/>
              <a:t>進め方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916832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u="sng" dirty="0" smtClean="0"/>
              <a:t>■部会の設置（案）</a:t>
            </a:r>
            <a:endParaRPr kumimoji="1" lang="ja-JP" altLang="en-US" sz="2000" u="sng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" y="3100898"/>
            <a:ext cx="3135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u="sng" dirty="0" smtClean="0"/>
              <a:t>■今後のスケジュール（案）</a:t>
            </a:r>
            <a:endParaRPr kumimoji="1" lang="ja-JP" altLang="en-US" sz="2000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8640" y="2237963"/>
            <a:ext cx="81147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　</a:t>
            </a:r>
            <a:r>
              <a:rPr kumimoji="1" lang="ja-JP" altLang="en-US" sz="2400" dirty="0" smtClean="0"/>
              <a:t>常務委員会での意見や各種提案について、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都市計画公園</a:t>
            </a:r>
            <a:r>
              <a:rPr kumimoji="1" lang="ja-JP" altLang="en-US" sz="2400" dirty="0" smtClean="0"/>
              <a:t>で、どのような対応ができるか調査審議を行う。</a:t>
            </a:r>
            <a:endParaRPr kumimoji="1" lang="ja-JP" altLang="en-US" sz="24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90356"/>
              </p:ext>
            </p:extLst>
          </p:nvPr>
        </p:nvGraphicFramePr>
        <p:xfrm>
          <a:off x="239645" y="3470535"/>
          <a:ext cx="9549895" cy="319882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83054"/>
                <a:gridCol w="3120347"/>
                <a:gridCol w="2262251"/>
                <a:gridCol w="2184243"/>
              </a:tblGrid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年度</a:t>
                      </a:r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9060" marR="990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年度</a:t>
                      </a:r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9060" marR="990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</a:tr>
              <a:tr h="92225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都市計画</a:t>
                      </a:r>
                      <a:endParaRPr kumimoji="1" lang="en-US" altLang="ja-JP" dirty="0" smtClean="0"/>
                    </a:p>
                    <a:p>
                      <a:pPr algn="dist"/>
                      <a:r>
                        <a:rPr kumimoji="1" lang="ja-JP" altLang="en-US" dirty="0" smtClean="0"/>
                        <a:t>審議会</a:t>
                      </a:r>
                      <a:endParaRPr kumimoji="1" lang="ja-JP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92225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常務委員会</a:t>
                      </a:r>
                      <a:endParaRPr kumimoji="1" lang="ja-JP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225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部　会</a:t>
                      </a:r>
                      <a:endParaRPr kumimoji="1" lang="ja-JP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円/楕円 8"/>
          <p:cNvSpPr/>
          <p:nvPr/>
        </p:nvSpPr>
        <p:spPr>
          <a:xfrm>
            <a:off x="2768757" y="5198756"/>
            <a:ext cx="312000" cy="28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ホームベース 10"/>
          <p:cNvSpPr/>
          <p:nvPr/>
        </p:nvSpPr>
        <p:spPr>
          <a:xfrm>
            <a:off x="3158783" y="5126716"/>
            <a:ext cx="4290494" cy="432048"/>
          </a:xfrm>
          <a:prstGeom prst="homePlat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alpha val="75000"/>
                </a:schemeClr>
              </a:gs>
              <a:gs pos="100000">
                <a:schemeClr val="bg1">
                  <a:lumMod val="75000"/>
                  <a:alpha val="5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3071654" y="5630812"/>
            <a:ext cx="711218" cy="360000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ホームベース 14"/>
          <p:cNvSpPr/>
          <p:nvPr/>
        </p:nvSpPr>
        <p:spPr>
          <a:xfrm>
            <a:off x="3397113" y="6062820"/>
            <a:ext cx="4052166" cy="432048"/>
          </a:xfrm>
          <a:prstGeom prst="homePlat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alpha val="75000"/>
                </a:schemeClr>
              </a:gs>
              <a:gs pos="100000">
                <a:schemeClr val="bg1">
                  <a:lumMod val="75000"/>
                  <a:alpha val="5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下矢印 15"/>
          <p:cNvSpPr/>
          <p:nvPr/>
        </p:nvSpPr>
        <p:spPr>
          <a:xfrm>
            <a:off x="4275425" y="5558764"/>
            <a:ext cx="565133" cy="488032"/>
          </a:xfrm>
          <a:prstGeom prst="upDownArrow">
            <a:avLst>
              <a:gd name="adj1" fmla="val 50818"/>
              <a:gd name="adj2" fmla="val 346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ホームベース 16"/>
          <p:cNvSpPr/>
          <p:nvPr/>
        </p:nvSpPr>
        <p:spPr>
          <a:xfrm>
            <a:off x="7683305" y="3974588"/>
            <a:ext cx="2028225" cy="2664296"/>
          </a:xfrm>
          <a:prstGeom prst="homePlate">
            <a:avLst>
              <a:gd name="adj" fmla="val 177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（仮称）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>
                <a:solidFill>
                  <a:schemeClr val="tx1"/>
                </a:solidFill>
              </a:rPr>
              <a:t>「大阪府公園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</a:rPr>
              <a:t>マスタープラン」</a:t>
            </a:r>
            <a:r>
              <a:rPr lang="ja-JP" altLang="en-US" b="1" dirty="0" smtClean="0">
                <a:solidFill>
                  <a:schemeClr val="tx1"/>
                </a:solidFill>
              </a:rPr>
              <a:t>策定に向けた手続き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75424" y="3974588"/>
            <a:ext cx="114777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357156" y="3978424"/>
            <a:ext cx="116290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>
            <a:off x="4631827" y="4804598"/>
            <a:ext cx="711218" cy="288000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6894077" y="4804598"/>
            <a:ext cx="711218" cy="288000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下矢印 21"/>
          <p:cNvSpPr/>
          <p:nvPr/>
        </p:nvSpPr>
        <p:spPr>
          <a:xfrm>
            <a:off x="5423195" y="5558764"/>
            <a:ext cx="565133" cy="488032"/>
          </a:xfrm>
          <a:prstGeom prst="upDownArrow">
            <a:avLst>
              <a:gd name="adj1" fmla="val 50818"/>
              <a:gd name="adj2" fmla="val 346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上下矢印 22"/>
          <p:cNvSpPr/>
          <p:nvPr/>
        </p:nvSpPr>
        <p:spPr>
          <a:xfrm>
            <a:off x="6598412" y="5558764"/>
            <a:ext cx="565133" cy="488032"/>
          </a:xfrm>
          <a:prstGeom prst="upDownArrow">
            <a:avLst>
              <a:gd name="adj1" fmla="val 50818"/>
              <a:gd name="adj2" fmla="val 346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20723" y="4325336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中間</a:t>
            </a:r>
            <a:r>
              <a:rPr lang="ja-JP" altLang="en-US" b="1" dirty="0" smtClean="0"/>
              <a:t>報告</a:t>
            </a:r>
            <a:endParaRPr kumimoji="1" lang="ja-JP" altLang="en-US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20011" y="433462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最終報告</a:t>
            </a:r>
            <a:endParaRPr kumimoji="1" lang="ja-JP" altLang="en-US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06861" y="3974591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２月頃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57156" y="397842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８</a:t>
            </a:r>
            <a:r>
              <a:rPr kumimoji="1" lang="ja-JP" altLang="en-US" sz="1400" dirty="0" smtClean="0"/>
              <a:t>月頃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22698" y="4804601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第１回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常務委員会</a:t>
            </a:r>
            <a:endParaRPr kumimoji="1"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8625544" y="25460"/>
            <a:ext cx="1224000" cy="5232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97416" y="44625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１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" y="116632"/>
            <a:ext cx="4831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　「都市計画公園のあり方について」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" y="724634"/>
            <a:ext cx="7508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u="sng" dirty="0" smtClean="0"/>
              <a:t>■常務委員</a:t>
            </a:r>
            <a:r>
              <a:rPr lang="ja-JP" altLang="en-US" sz="2000" u="sng" dirty="0" smtClean="0"/>
              <a:t>会の設置</a:t>
            </a:r>
            <a:r>
              <a:rPr lang="ja-JP" altLang="en-US" sz="1600" u="sng" dirty="0" smtClean="0"/>
              <a:t>（平成</a:t>
            </a:r>
            <a:r>
              <a:rPr lang="en-US" altLang="ja-JP" sz="1600" u="sng" dirty="0" smtClean="0"/>
              <a:t>28</a:t>
            </a:r>
            <a:r>
              <a:rPr lang="ja-JP" altLang="en-US" sz="1600" u="sng" dirty="0" smtClean="0"/>
              <a:t>年度第３回大阪府都市計画審議会において承認）</a:t>
            </a:r>
            <a:endParaRPr kumimoji="1" lang="ja-JP" altLang="en-US" sz="2000" u="sng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18640" y="1052736"/>
            <a:ext cx="83215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　</a:t>
            </a:r>
            <a:r>
              <a:rPr kumimoji="1" lang="ja-JP" altLang="en-US" sz="2400" dirty="0" smtClean="0"/>
              <a:t>都市・まちづくりの観点から「都市計画公園」の核となる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府営公園を中心に</a:t>
            </a:r>
            <a:r>
              <a:rPr kumimoji="1" lang="ja-JP" altLang="en-US" sz="2400" dirty="0" smtClean="0"/>
              <a:t>、整備・管理・運営について調査</a:t>
            </a:r>
            <a:r>
              <a:rPr kumimoji="1" lang="ja-JP" altLang="en-US" sz="2400" dirty="0" smtClean="0"/>
              <a:t>審議を行う。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605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73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25</cp:revision>
  <cp:lastPrinted>2017-09-26T03:43:00Z</cp:lastPrinted>
  <dcterms:created xsi:type="dcterms:W3CDTF">2017-09-05T04:29:14Z</dcterms:created>
  <dcterms:modified xsi:type="dcterms:W3CDTF">2017-09-26T03:44:08Z</dcterms:modified>
</cp:coreProperties>
</file>