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810" y="31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6A1F-6378-48A4-9143-0E57D14E3F76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43844-470D-4585-BE25-507575FEFD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091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72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7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67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62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55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22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72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02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17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44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34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237DD-B539-49B7-87A5-BE73CF547B3D}" type="datetimeFigureOut">
              <a:rPr kumimoji="1" lang="ja-JP" altLang="en-US" smtClean="0"/>
              <a:t>2016/3/2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4CCF-2D0C-468C-B41B-3860C628B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70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993839"/>
              </p:ext>
            </p:extLst>
          </p:nvPr>
        </p:nvGraphicFramePr>
        <p:xfrm>
          <a:off x="0" y="1068208"/>
          <a:ext cx="6858001" cy="78050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08720"/>
                <a:gridCol w="1224136"/>
                <a:gridCol w="2016224"/>
                <a:gridCol w="2708921"/>
              </a:tblGrid>
              <a:tr h="278032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懇話会スケジュール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実務的な検討スケジュール</a:t>
                      </a:r>
                    </a:p>
                  </a:txBody>
                  <a:tcPr marL="68580" marR="68580" marT="60960" marB="60960"/>
                </a:tc>
              </a:tr>
              <a:tr h="420520">
                <a:tc rowSpan="3">
                  <a:txBody>
                    <a:bodyPr/>
                    <a:lstStyle/>
                    <a:p>
                      <a:pPr algn="ctr"/>
                      <a:endParaRPr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・アドプト・プログラムの実態の調査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（参加者・企業のヒアリング）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648072">
                <a:tc vMerge="1">
                  <a:txBody>
                    <a:bodyPr/>
                    <a:lstStyle/>
                    <a:p>
                      <a:pPr algn="ctr"/>
                      <a:endParaRPr lang="ja-JP" altLang="en-US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/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四半期</a:t>
                      </a:r>
                      <a:endParaRPr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ja-JP" altLang="en-US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第１回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・アドプト・プログラムにおける　　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現状と課題の把握、共有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345440">
                <a:tc vMerge="1">
                  <a:txBody>
                    <a:bodyPr/>
                    <a:lstStyle/>
                    <a:p>
                      <a:pPr algn="ctr"/>
                      <a:endParaRPr lang="ja-JP" altLang="en-US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・第１回目の懇話会の意見を踏まえた見直しにかかる視点の整理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792480"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四半期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月）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第２回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・アドプト・プログラムの見直しの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方向性についての意見交換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3454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・見直し（たたき台）の作成</a:t>
                      </a:r>
                    </a:p>
                  </a:txBody>
                  <a:tcPr marL="68580" marR="68580" marT="60960" marB="60960" anchor="ctr"/>
                </a:tc>
              </a:tr>
              <a:tr h="568960"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四半期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月）</a:t>
                      </a:r>
                    </a:p>
                    <a:p>
                      <a:pPr algn="ctr"/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第３回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・見直し（たたき台）の意見交換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4568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・見直し（たたき台）を修正し、見直し（素案）を作成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568960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四半期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月）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第４回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・見直し（素案）の意見交換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3454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・見直し（素案）を修正し、見直し（案）を作成</a:t>
                      </a:r>
                    </a:p>
                  </a:txBody>
                  <a:tcPr marL="68580" marR="68580" marT="60960" marB="60960" anchor="ctr"/>
                </a:tc>
              </a:tr>
              <a:tr h="56896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四半期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月）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第５回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・見直し（案）の意見交換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447040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・見直し（案）により、アドプト・プログラムを改訂・適用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345440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四半期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3454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四半期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70032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四半期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第６回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・見直し後の効果検証についての意見交換</a:t>
                      </a: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  <a:tr h="34544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四半期</a:t>
                      </a: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・アドプト・プログラムの改訂・適用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/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36683" y="814595"/>
            <a:ext cx="2832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＜今後の懇話会　スケジュール（案）＞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-10618" y="467544"/>
            <a:ext cx="595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「大阪府 アドプト・プログラムのあり方懇話会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」今後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の議事の進め方について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021288" y="106337"/>
            <a:ext cx="75294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資料４</a:t>
            </a:r>
            <a:endParaRPr kumimoji="1" lang="ja-JP" altLang="en-US" sz="1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4330150" y="7154885"/>
            <a:ext cx="0" cy="67207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338400" y="7284204"/>
            <a:ext cx="225895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見直し（案）により、アドプトを運用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・制度の改善点を抽出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・見直し効果の検証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04864" y="8867001"/>
            <a:ext cx="4641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スケジュールについては、見直し検討状況に応じて変更可能とします。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3267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284</Words>
  <Application>Microsoft Office PowerPoint</Application>
  <PresentationFormat>画面に合わせる (4:3)</PresentationFormat>
  <Paragraphs>77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175</cp:revision>
  <cp:lastPrinted>2016-03-02T05:55:50Z</cp:lastPrinted>
  <dcterms:created xsi:type="dcterms:W3CDTF">2014-12-10T05:07:00Z</dcterms:created>
  <dcterms:modified xsi:type="dcterms:W3CDTF">2016-03-02T06:00:33Z</dcterms:modified>
</cp:coreProperties>
</file>